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sldIdLst>
    <p:sldId id="256" r:id="rId2"/>
    <p:sldId id="257" r:id="rId3"/>
    <p:sldId id="258" r:id="rId4"/>
    <p:sldId id="259" r:id="rId5"/>
    <p:sldId id="261" r:id="rId6"/>
    <p:sldId id="262" r:id="rId7"/>
    <p:sldId id="263" r:id="rId8"/>
    <p:sldId id="264" r:id="rId9"/>
    <p:sldId id="265" r:id="rId10"/>
    <p:sldId id="266" r:id="rId11"/>
    <p:sldId id="267"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44A85E-3FDD-FB80-0DF8-A80D1947B5E6}" v="342" dt="2023-11-12T12:55:54.372"/>
    <p1510:client id="{941618E8-4EFA-8BF2-18AD-C7E5597F510D}" v="156" dt="2023-11-12T12:25:02.457"/>
    <p1510:client id="{E8F39414-B1CC-EF84-A8D1-702AF138AB2B}" v="172" dt="2023-11-12T11:40:39.789"/>
    <p1510:client id="{E9EEEF65-59E8-47C4-4695-5C316FF85800}" v="91" dt="2023-11-12T12:01:46.2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Travers (2128316)" userId="S::2128316@student.uwtsd.ac.uk::e5c53662-b97f-4beb-9183-bd51215688bd" providerId="AD" clId="Web-{941618E8-4EFA-8BF2-18AD-C7E5597F510D}"/>
    <pc:docChg chg="addSld modSld">
      <pc:chgData name="Rebecca Travers (2128316)" userId="S::2128316@student.uwtsd.ac.uk::e5c53662-b97f-4beb-9183-bd51215688bd" providerId="AD" clId="Web-{941618E8-4EFA-8BF2-18AD-C7E5597F510D}" dt="2023-11-12T12:24:56.926" v="157" actId="20577"/>
      <pc:docMkLst>
        <pc:docMk/>
      </pc:docMkLst>
      <pc:sldChg chg="addSp delSp modSp new mod setBg">
        <pc:chgData name="Rebecca Travers (2128316)" userId="S::2128316@student.uwtsd.ac.uk::e5c53662-b97f-4beb-9183-bd51215688bd" providerId="AD" clId="Web-{941618E8-4EFA-8BF2-18AD-C7E5597F510D}" dt="2023-11-12T12:24:07.284" v="149" actId="20577"/>
        <pc:sldMkLst>
          <pc:docMk/>
          <pc:sldMk cId="2073722800" sldId="263"/>
        </pc:sldMkLst>
        <pc:spChg chg="del">
          <ac:chgData name="Rebecca Travers (2128316)" userId="S::2128316@student.uwtsd.ac.uk::e5c53662-b97f-4beb-9183-bd51215688bd" providerId="AD" clId="Web-{941618E8-4EFA-8BF2-18AD-C7E5597F510D}" dt="2023-11-12T12:19:25.887" v="63"/>
          <ac:spMkLst>
            <pc:docMk/>
            <pc:sldMk cId="2073722800" sldId="263"/>
            <ac:spMk id="2" creationId="{95A40815-FCD5-7883-28CF-6C414BD7297F}"/>
          </ac:spMkLst>
        </pc:spChg>
        <pc:spChg chg="mod">
          <ac:chgData name="Rebecca Travers (2128316)" userId="S::2128316@student.uwtsd.ac.uk::e5c53662-b97f-4beb-9183-bd51215688bd" providerId="AD" clId="Web-{941618E8-4EFA-8BF2-18AD-C7E5597F510D}" dt="2023-11-12T12:23:42.956" v="144"/>
          <ac:spMkLst>
            <pc:docMk/>
            <pc:sldMk cId="2073722800" sldId="263"/>
            <ac:spMk id="3" creationId="{FE1DCBAC-7BCB-C24B-0165-1B6AA253F48F}"/>
          </ac:spMkLst>
        </pc:spChg>
        <pc:spChg chg="mod">
          <ac:chgData name="Rebecca Travers (2128316)" userId="S::2128316@student.uwtsd.ac.uk::e5c53662-b97f-4beb-9183-bd51215688bd" providerId="AD" clId="Web-{941618E8-4EFA-8BF2-18AD-C7E5597F510D}" dt="2023-11-12T12:24:07.284" v="149" actId="20577"/>
          <ac:spMkLst>
            <pc:docMk/>
            <pc:sldMk cId="2073722800" sldId="263"/>
            <ac:spMk id="4" creationId="{ED68302E-66A0-C303-3E62-847CA699BA4B}"/>
          </ac:spMkLst>
        </pc:spChg>
        <pc:spChg chg="add del">
          <ac:chgData name="Rebecca Travers (2128316)" userId="S::2128316@student.uwtsd.ac.uk::e5c53662-b97f-4beb-9183-bd51215688bd" providerId="AD" clId="Web-{941618E8-4EFA-8BF2-18AD-C7E5597F510D}" dt="2023-11-12T12:23:42.956" v="144"/>
          <ac:spMkLst>
            <pc:docMk/>
            <pc:sldMk cId="2073722800" sldId="263"/>
            <ac:spMk id="12" creationId="{8181FC64-B306-4821-98E2-780662EFC486}"/>
          </ac:spMkLst>
        </pc:spChg>
        <pc:spChg chg="add del">
          <ac:chgData name="Rebecca Travers (2128316)" userId="S::2128316@student.uwtsd.ac.uk::e5c53662-b97f-4beb-9183-bd51215688bd" providerId="AD" clId="Web-{941618E8-4EFA-8BF2-18AD-C7E5597F510D}" dt="2023-11-12T12:23:42.956" v="144"/>
          <ac:spMkLst>
            <pc:docMk/>
            <pc:sldMk cId="2073722800" sldId="263"/>
            <ac:spMk id="14" creationId="{5871FC61-DD4E-47D4-81FD-8A7E7D12B371}"/>
          </ac:spMkLst>
        </pc:spChg>
        <pc:spChg chg="add del">
          <ac:chgData name="Rebecca Travers (2128316)" userId="S::2128316@student.uwtsd.ac.uk::e5c53662-b97f-4beb-9183-bd51215688bd" providerId="AD" clId="Web-{941618E8-4EFA-8BF2-18AD-C7E5597F510D}" dt="2023-11-12T12:23:42.956" v="144"/>
          <ac:spMkLst>
            <pc:docMk/>
            <pc:sldMk cId="2073722800" sldId="263"/>
            <ac:spMk id="16" creationId="{829A1E2C-5AC8-40FC-99E9-832069D39792}"/>
          </ac:spMkLst>
        </pc:spChg>
        <pc:spChg chg="add del">
          <ac:chgData name="Rebecca Travers (2128316)" userId="S::2128316@student.uwtsd.ac.uk::e5c53662-b97f-4beb-9183-bd51215688bd" providerId="AD" clId="Web-{941618E8-4EFA-8BF2-18AD-C7E5597F510D}" dt="2023-11-12T12:23:42.956" v="144"/>
          <ac:spMkLst>
            <pc:docMk/>
            <pc:sldMk cId="2073722800" sldId="263"/>
            <ac:spMk id="18" creationId="{55C54A75-E44A-4147-B9D0-FF46CFD31612}"/>
          </ac:spMkLst>
        </pc:spChg>
        <pc:spChg chg="add">
          <ac:chgData name="Rebecca Travers (2128316)" userId="S::2128316@student.uwtsd.ac.uk::e5c53662-b97f-4beb-9183-bd51215688bd" providerId="AD" clId="Web-{941618E8-4EFA-8BF2-18AD-C7E5597F510D}" dt="2023-11-12T12:23:42.956" v="144"/>
          <ac:spMkLst>
            <pc:docMk/>
            <pc:sldMk cId="2073722800" sldId="263"/>
            <ac:spMk id="25" creationId="{593B4D24-F4A8-4141-A20A-E0575D199633}"/>
          </ac:spMkLst>
        </pc:spChg>
        <pc:spChg chg="add">
          <ac:chgData name="Rebecca Travers (2128316)" userId="S::2128316@student.uwtsd.ac.uk::e5c53662-b97f-4beb-9183-bd51215688bd" providerId="AD" clId="Web-{941618E8-4EFA-8BF2-18AD-C7E5597F510D}" dt="2023-11-12T12:23:42.956" v="144"/>
          <ac:spMkLst>
            <pc:docMk/>
            <pc:sldMk cId="2073722800" sldId="263"/>
            <ac:spMk id="27" creationId="{55A741C2-AB82-4BF5-9324-5D0B56A3D0F7}"/>
          </ac:spMkLst>
        </pc:spChg>
        <pc:spChg chg="add">
          <ac:chgData name="Rebecca Travers (2128316)" userId="S::2128316@student.uwtsd.ac.uk::e5c53662-b97f-4beb-9183-bd51215688bd" providerId="AD" clId="Web-{941618E8-4EFA-8BF2-18AD-C7E5597F510D}" dt="2023-11-12T12:23:42.956" v="144"/>
          <ac:spMkLst>
            <pc:docMk/>
            <pc:sldMk cId="2073722800" sldId="263"/>
            <ac:spMk id="29" creationId="{DCD46807-BF17-4E5D-90A8-A062604C00C6}"/>
          </ac:spMkLst>
        </pc:spChg>
        <pc:spChg chg="add">
          <ac:chgData name="Rebecca Travers (2128316)" userId="S::2128316@student.uwtsd.ac.uk::e5c53662-b97f-4beb-9183-bd51215688bd" providerId="AD" clId="Web-{941618E8-4EFA-8BF2-18AD-C7E5597F510D}" dt="2023-11-12T12:23:42.956" v="144"/>
          <ac:spMkLst>
            <pc:docMk/>
            <pc:sldMk cId="2073722800" sldId="263"/>
            <ac:spMk id="31" creationId="{823926DB-76C8-474A-B5FB-F43C59E33FC5}"/>
          </ac:spMkLst>
        </pc:spChg>
        <pc:picChg chg="add mod ord">
          <ac:chgData name="Rebecca Travers (2128316)" userId="S::2128316@student.uwtsd.ac.uk::e5c53662-b97f-4beb-9183-bd51215688bd" providerId="AD" clId="Web-{941618E8-4EFA-8BF2-18AD-C7E5597F510D}" dt="2023-11-12T12:23:42.956" v="144"/>
          <ac:picMkLst>
            <pc:docMk/>
            <pc:sldMk cId="2073722800" sldId="263"/>
            <ac:picMk id="6" creationId="{60BD4E12-1F19-247D-080B-7600BA6E1E7A}"/>
          </ac:picMkLst>
        </pc:picChg>
        <pc:cxnChg chg="add del">
          <ac:chgData name="Rebecca Travers (2128316)" userId="S::2128316@student.uwtsd.ac.uk::e5c53662-b97f-4beb-9183-bd51215688bd" providerId="AD" clId="Web-{941618E8-4EFA-8BF2-18AD-C7E5597F510D}" dt="2023-11-12T12:23:42.956" v="144"/>
          <ac:cxnSpMkLst>
            <pc:docMk/>
            <pc:sldMk cId="2073722800" sldId="263"/>
            <ac:cxnSpMk id="10" creationId="{430127AE-B29E-4FDF-99D2-A2F1E7003F74}"/>
          </ac:cxnSpMkLst>
        </pc:cxnChg>
        <pc:cxnChg chg="add">
          <ac:chgData name="Rebecca Travers (2128316)" userId="S::2128316@student.uwtsd.ac.uk::e5c53662-b97f-4beb-9183-bd51215688bd" providerId="AD" clId="Web-{941618E8-4EFA-8BF2-18AD-C7E5597F510D}" dt="2023-11-12T12:23:42.956" v="144"/>
          <ac:cxnSpMkLst>
            <pc:docMk/>
            <pc:sldMk cId="2073722800" sldId="263"/>
            <ac:cxnSpMk id="23" creationId="{430127AE-B29E-4FDF-99D2-A2F1E7003F74}"/>
          </ac:cxnSpMkLst>
        </pc:cxnChg>
      </pc:sldChg>
      <pc:sldChg chg="addSp delSp modSp new mod setBg">
        <pc:chgData name="Rebecca Travers (2128316)" userId="S::2128316@student.uwtsd.ac.uk::e5c53662-b97f-4beb-9183-bd51215688bd" providerId="AD" clId="Web-{941618E8-4EFA-8BF2-18AD-C7E5597F510D}" dt="2023-11-12T12:24:56.926" v="157" actId="20577"/>
        <pc:sldMkLst>
          <pc:docMk/>
          <pc:sldMk cId="4050357789" sldId="264"/>
        </pc:sldMkLst>
        <pc:spChg chg="add del">
          <ac:chgData name="Rebecca Travers (2128316)" userId="S::2128316@student.uwtsd.ac.uk::e5c53662-b97f-4beb-9183-bd51215688bd" providerId="AD" clId="Web-{941618E8-4EFA-8BF2-18AD-C7E5597F510D}" dt="2023-11-12T12:09:46.374" v="34"/>
          <ac:spMkLst>
            <pc:docMk/>
            <pc:sldMk cId="4050357789" sldId="264"/>
            <ac:spMk id="2" creationId="{81F63D34-A364-7858-9944-DBDDAAC40821}"/>
          </ac:spMkLst>
        </pc:spChg>
        <pc:spChg chg="mod">
          <ac:chgData name="Rebecca Travers (2128316)" userId="S::2128316@student.uwtsd.ac.uk::e5c53662-b97f-4beb-9183-bd51215688bd" providerId="AD" clId="Web-{941618E8-4EFA-8BF2-18AD-C7E5597F510D}" dt="2023-11-12T12:13:33.708" v="40"/>
          <ac:spMkLst>
            <pc:docMk/>
            <pc:sldMk cId="4050357789" sldId="264"/>
            <ac:spMk id="3" creationId="{B8B91B9F-41FF-C095-5152-AD1ADFAC9907}"/>
          </ac:spMkLst>
        </pc:spChg>
        <pc:spChg chg="del mod">
          <ac:chgData name="Rebecca Travers (2128316)" userId="S::2128316@student.uwtsd.ac.uk::e5c53662-b97f-4beb-9183-bd51215688bd" providerId="AD" clId="Web-{941618E8-4EFA-8BF2-18AD-C7E5597F510D}" dt="2023-11-12T12:13:10.692" v="36"/>
          <ac:spMkLst>
            <pc:docMk/>
            <pc:sldMk cId="4050357789" sldId="264"/>
            <ac:spMk id="4" creationId="{8DDCF682-FD03-F61F-658B-22EC5BC2E187}"/>
          </ac:spMkLst>
        </pc:spChg>
        <pc:spChg chg="add del mod">
          <ac:chgData name="Rebecca Travers (2128316)" userId="S::2128316@student.uwtsd.ac.uk::e5c53662-b97f-4beb-9183-bd51215688bd" providerId="AD" clId="Web-{941618E8-4EFA-8BF2-18AD-C7E5597F510D}" dt="2023-11-12T12:15:37.710" v="47"/>
          <ac:spMkLst>
            <pc:docMk/>
            <pc:sldMk cId="4050357789" sldId="264"/>
            <ac:spMk id="8" creationId="{036C1897-E267-0049-6B0D-132A880AFBEB}"/>
          </ac:spMkLst>
        </pc:spChg>
        <pc:spChg chg="add del">
          <ac:chgData name="Rebecca Travers (2128316)" userId="S::2128316@student.uwtsd.ac.uk::e5c53662-b97f-4beb-9183-bd51215688bd" providerId="AD" clId="Web-{941618E8-4EFA-8BF2-18AD-C7E5597F510D}" dt="2023-11-12T12:09:46.343" v="33"/>
          <ac:spMkLst>
            <pc:docMk/>
            <pc:sldMk cId="4050357789" sldId="264"/>
            <ac:spMk id="11" creationId="{593B4D24-F4A8-4141-A20A-E0575D199633}"/>
          </ac:spMkLst>
        </pc:spChg>
        <pc:spChg chg="add del">
          <ac:chgData name="Rebecca Travers (2128316)" userId="S::2128316@student.uwtsd.ac.uk::e5c53662-b97f-4beb-9183-bd51215688bd" providerId="AD" clId="Web-{941618E8-4EFA-8BF2-18AD-C7E5597F510D}" dt="2023-11-12T12:13:33.708" v="40"/>
          <ac:spMkLst>
            <pc:docMk/>
            <pc:sldMk cId="4050357789" sldId="264"/>
            <ac:spMk id="12" creationId="{8181FC64-B306-4821-98E2-780662EFC486}"/>
          </ac:spMkLst>
        </pc:spChg>
        <pc:spChg chg="add del">
          <ac:chgData name="Rebecca Travers (2128316)" userId="S::2128316@student.uwtsd.ac.uk::e5c53662-b97f-4beb-9183-bd51215688bd" providerId="AD" clId="Web-{941618E8-4EFA-8BF2-18AD-C7E5597F510D}" dt="2023-11-12T12:13:33.708" v="40"/>
          <ac:spMkLst>
            <pc:docMk/>
            <pc:sldMk cId="4050357789" sldId="264"/>
            <ac:spMk id="14" creationId="{5871FC61-DD4E-47D4-81FD-8A7E7D12B371}"/>
          </ac:spMkLst>
        </pc:spChg>
        <pc:spChg chg="add del">
          <ac:chgData name="Rebecca Travers (2128316)" userId="S::2128316@student.uwtsd.ac.uk::e5c53662-b97f-4beb-9183-bd51215688bd" providerId="AD" clId="Web-{941618E8-4EFA-8BF2-18AD-C7E5597F510D}" dt="2023-11-12T12:13:33.708" v="40"/>
          <ac:spMkLst>
            <pc:docMk/>
            <pc:sldMk cId="4050357789" sldId="264"/>
            <ac:spMk id="16" creationId="{829A1E2C-5AC8-40FC-99E9-832069D39792}"/>
          </ac:spMkLst>
        </pc:spChg>
        <pc:spChg chg="add del">
          <ac:chgData name="Rebecca Travers (2128316)" userId="S::2128316@student.uwtsd.ac.uk::e5c53662-b97f-4beb-9183-bd51215688bd" providerId="AD" clId="Web-{941618E8-4EFA-8BF2-18AD-C7E5597F510D}" dt="2023-11-12T12:13:33.708" v="40"/>
          <ac:spMkLst>
            <pc:docMk/>
            <pc:sldMk cId="4050357789" sldId="264"/>
            <ac:spMk id="18" creationId="{55C54A75-E44A-4147-B9D0-FF46CFD31612}"/>
          </ac:spMkLst>
        </pc:spChg>
        <pc:spChg chg="add del mod">
          <ac:chgData name="Rebecca Travers (2128316)" userId="S::2128316@student.uwtsd.ac.uk::e5c53662-b97f-4beb-9183-bd51215688bd" providerId="AD" clId="Web-{941618E8-4EFA-8BF2-18AD-C7E5597F510D}" dt="2023-11-12T12:15:46.367" v="48"/>
          <ac:spMkLst>
            <pc:docMk/>
            <pc:sldMk cId="4050357789" sldId="264"/>
            <ac:spMk id="20" creationId="{4E227DFD-059C-D281-6515-84F53E94700C}"/>
          </ac:spMkLst>
        </pc:spChg>
        <pc:spChg chg="add mod">
          <ac:chgData name="Rebecca Travers (2128316)" userId="S::2128316@student.uwtsd.ac.uk::e5c53662-b97f-4beb-9183-bd51215688bd" providerId="AD" clId="Web-{941618E8-4EFA-8BF2-18AD-C7E5597F510D}" dt="2023-11-12T12:24:56.926" v="157" actId="20577"/>
          <ac:spMkLst>
            <pc:docMk/>
            <pc:sldMk cId="4050357789" sldId="264"/>
            <ac:spMk id="21" creationId="{BEB24556-C45F-2C78-DE1E-1EF213D2868E}"/>
          </ac:spMkLst>
        </pc:spChg>
        <pc:spChg chg="add">
          <ac:chgData name="Rebecca Travers (2128316)" userId="S::2128316@student.uwtsd.ac.uk::e5c53662-b97f-4beb-9183-bd51215688bd" providerId="AD" clId="Web-{941618E8-4EFA-8BF2-18AD-C7E5597F510D}" dt="2023-11-12T12:13:33.708" v="40"/>
          <ac:spMkLst>
            <pc:docMk/>
            <pc:sldMk cId="4050357789" sldId="264"/>
            <ac:spMk id="25" creationId="{49BB7E9A-6937-4BF0-9F51-A20F197B550F}"/>
          </ac:spMkLst>
        </pc:spChg>
        <pc:spChg chg="add">
          <ac:chgData name="Rebecca Travers (2128316)" userId="S::2128316@student.uwtsd.ac.uk::e5c53662-b97f-4beb-9183-bd51215688bd" providerId="AD" clId="Web-{941618E8-4EFA-8BF2-18AD-C7E5597F510D}" dt="2023-11-12T12:13:33.708" v="40"/>
          <ac:spMkLst>
            <pc:docMk/>
            <pc:sldMk cId="4050357789" sldId="264"/>
            <ac:spMk id="27" creationId="{E0939753-89D7-48A8-8441-B9FF25CE8A7E}"/>
          </ac:spMkLst>
        </pc:spChg>
        <pc:spChg chg="add">
          <ac:chgData name="Rebecca Travers (2128316)" userId="S::2128316@student.uwtsd.ac.uk::e5c53662-b97f-4beb-9183-bd51215688bd" providerId="AD" clId="Web-{941618E8-4EFA-8BF2-18AD-C7E5597F510D}" dt="2023-11-12T12:13:33.708" v="40"/>
          <ac:spMkLst>
            <pc:docMk/>
            <pc:sldMk cId="4050357789" sldId="264"/>
            <ac:spMk id="29" creationId="{9F5CCFC5-858F-4B45-9B10-D49DD0280D20}"/>
          </ac:spMkLst>
        </pc:spChg>
        <pc:spChg chg="add">
          <ac:chgData name="Rebecca Travers (2128316)" userId="S::2128316@student.uwtsd.ac.uk::e5c53662-b97f-4beb-9183-bd51215688bd" providerId="AD" clId="Web-{941618E8-4EFA-8BF2-18AD-C7E5597F510D}" dt="2023-11-12T12:13:33.708" v="40"/>
          <ac:spMkLst>
            <pc:docMk/>
            <pc:sldMk cId="4050357789" sldId="264"/>
            <ac:spMk id="31" creationId="{2348ECDC-D455-4B71-90F6-2ECC12B7983B}"/>
          </ac:spMkLst>
        </pc:spChg>
        <pc:grpChg chg="add del">
          <ac:chgData name="Rebecca Travers (2128316)" userId="S::2128316@student.uwtsd.ac.uk::e5c53662-b97f-4beb-9183-bd51215688bd" providerId="AD" clId="Web-{941618E8-4EFA-8BF2-18AD-C7E5597F510D}" dt="2023-11-12T12:09:46.343" v="33"/>
          <ac:grpSpMkLst>
            <pc:docMk/>
            <pc:sldMk cId="4050357789" sldId="264"/>
            <ac:grpSpMk id="13" creationId="{6CCEEF8A-4A3A-4B35-AA57-D804767F5AD9}"/>
          </ac:grpSpMkLst>
        </pc:grpChg>
        <pc:picChg chg="add mod ord">
          <ac:chgData name="Rebecca Travers (2128316)" userId="S::2128316@student.uwtsd.ac.uk::e5c53662-b97f-4beb-9183-bd51215688bd" providerId="AD" clId="Web-{941618E8-4EFA-8BF2-18AD-C7E5597F510D}" dt="2023-11-12T12:13:51.958" v="43" actId="14100"/>
          <ac:picMkLst>
            <pc:docMk/>
            <pc:sldMk cId="4050357789" sldId="264"/>
            <ac:picMk id="5" creationId="{FFC303F8-18A6-FAB2-26A0-55315216B146}"/>
          </ac:picMkLst>
        </pc:picChg>
        <pc:picChg chg="add del">
          <ac:chgData name="Rebecca Travers (2128316)" userId="S::2128316@student.uwtsd.ac.uk::e5c53662-b97f-4beb-9183-bd51215688bd" providerId="AD" clId="Web-{941618E8-4EFA-8BF2-18AD-C7E5597F510D}" dt="2023-11-12T12:13:26.536" v="39"/>
          <ac:picMkLst>
            <pc:docMk/>
            <pc:sldMk cId="4050357789" sldId="264"/>
            <ac:picMk id="6" creationId="{5037ABA8-D889-2AEC-DCC9-309B53F0E28E}"/>
          </ac:picMkLst>
        </pc:picChg>
        <pc:cxnChg chg="add del">
          <ac:chgData name="Rebecca Travers (2128316)" userId="S::2128316@student.uwtsd.ac.uk::e5c53662-b97f-4beb-9183-bd51215688bd" providerId="AD" clId="Web-{941618E8-4EFA-8BF2-18AD-C7E5597F510D}" dt="2023-11-12T12:09:46.343" v="33"/>
          <ac:cxnSpMkLst>
            <pc:docMk/>
            <pc:sldMk cId="4050357789" sldId="264"/>
            <ac:cxnSpMk id="9" creationId="{430127AE-B29E-4FDF-99D2-A2F1E7003F74}"/>
          </ac:cxnSpMkLst>
        </pc:cxnChg>
        <pc:cxnChg chg="add del">
          <ac:chgData name="Rebecca Travers (2128316)" userId="S::2128316@student.uwtsd.ac.uk::e5c53662-b97f-4beb-9183-bd51215688bd" providerId="AD" clId="Web-{941618E8-4EFA-8BF2-18AD-C7E5597F510D}" dt="2023-11-12T12:13:33.708" v="40"/>
          <ac:cxnSpMkLst>
            <pc:docMk/>
            <pc:sldMk cId="4050357789" sldId="264"/>
            <ac:cxnSpMk id="10" creationId="{430127AE-B29E-4FDF-99D2-A2F1E7003F74}"/>
          </ac:cxnSpMkLst>
        </pc:cxnChg>
        <pc:cxnChg chg="add">
          <ac:chgData name="Rebecca Travers (2128316)" userId="S::2128316@student.uwtsd.ac.uk::e5c53662-b97f-4beb-9183-bd51215688bd" providerId="AD" clId="Web-{941618E8-4EFA-8BF2-18AD-C7E5597F510D}" dt="2023-11-12T12:13:33.708" v="40"/>
          <ac:cxnSpMkLst>
            <pc:docMk/>
            <pc:sldMk cId="4050357789" sldId="264"/>
            <ac:cxnSpMk id="23" creationId="{430127AE-B29E-4FDF-99D2-A2F1E7003F74}"/>
          </ac:cxnSpMkLst>
        </pc:cxnChg>
      </pc:sldChg>
    </pc:docChg>
  </pc:docChgLst>
  <pc:docChgLst>
    <pc:chgData name="Rebecca Travers (2128316)" userId="S::2128316@student.uwtsd.ac.uk::e5c53662-b97f-4beb-9183-bd51215688bd" providerId="AD" clId="Web-{E9EEEF65-59E8-47C4-4695-5C316FF85800}"/>
    <pc:docChg chg="addSld delSld modSld">
      <pc:chgData name="Rebecca Travers (2128316)" userId="S::2128316@student.uwtsd.ac.uk::e5c53662-b97f-4beb-9183-bd51215688bd" providerId="AD" clId="Web-{E9EEEF65-59E8-47C4-4695-5C316FF85800}" dt="2023-11-12T12:02:18.915" v="145"/>
      <pc:docMkLst>
        <pc:docMk/>
      </pc:docMkLst>
      <pc:sldChg chg="addSp delSp modSp">
        <pc:chgData name="Rebecca Travers (2128316)" userId="S::2128316@student.uwtsd.ac.uk::e5c53662-b97f-4beb-9183-bd51215688bd" providerId="AD" clId="Web-{E9EEEF65-59E8-47C4-4695-5C316FF85800}" dt="2023-11-12T12:02:18.915" v="145"/>
        <pc:sldMkLst>
          <pc:docMk/>
          <pc:sldMk cId="999352118" sldId="259"/>
        </pc:sldMkLst>
        <pc:spChg chg="del">
          <ac:chgData name="Rebecca Travers (2128316)" userId="S::2128316@student.uwtsd.ac.uk::e5c53662-b97f-4beb-9183-bd51215688bd" providerId="AD" clId="Web-{E9EEEF65-59E8-47C4-4695-5C316FF85800}" dt="2023-11-12T12:01:33.899" v="141"/>
          <ac:spMkLst>
            <pc:docMk/>
            <pc:sldMk cId="999352118" sldId="259"/>
            <ac:spMk id="2" creationId="{FCA40EF3-A34D-81DD-4000-0DC837DF6C20}"/>
          </ac:spMkLst>
        </pc:spChg>
        <pc:spChg chg="add mod">
          <ac:chgData name="Rebecca Travers (2128316)" userId="S::2128316@student.uwtsd.ac.uk::e5c53662-b97f-4beb-9183-bd51215688bd" providerId="AD" clId="Web-{E9EEEF65-59E8-47C4-4695-5C316FF85800}" dt="2023-11-12T12:02:18.915" v="145"/>
          <ac:spMkLst>
            <pc:docMk/>
            <pc:sldMk cId="999352118" sldId="259"/>
            <ac:spMk id="35" creationId="{CABA14E8-1C43-ACBB-3B34-5F67665F4259}"/>
          </ac:spMkLst>
        </pc:spChg>
        <pc:spChg chg="add del mod">
          <ac:chgData name="Rebecca Travers (2128316)" userId="S::2128316@student.uwtsd.ac.uk::e5c53662-b97f-4beb-9183-bd51215688bd" providerId="AD" clId="Web-{E9EEEF65-59E8-47C4-4695-5C316FF85800}" dt="2023-11-12T12:01:38.508" v="142"/>
          <ac:spMkLst>
            <pc:docMk/>
            <pc:sldMk cId="999352118" sldId="259"/>
            <ac:spMk id="38" creationId="{C7797711-52E1-476A-D47D-9A896B2A515C}"/>
          </ac:spMkLst>
        </pc:spChg>
        <pc:spChg chg="del">
          <ac:chgData name="Rebecca Travers (2128316)" userId="S::2128316@student.uwtsd.ac.uk::e5c53662-b97f-4beb-9183-bd51215688bd" providerId="AD" clId="Web-{E9EEEF65-59E8-47C4-4695-5C316FF85800}" dt="2023-11-12T12:02:18.915" v="145"/>
          <ac:spMkLst>
            <pc:docMk/>
            <pc:sldMk cId="999352118" sldId="259"/>
            <ac:spMk id="100" creationId="{10CE40DC-5723-449B-A365-A61D8C262E93}"/>
          </ac:spMkLst>
        </pc:spChg>
        <pc:spChg chg="del">
          <ac:chgData name="Rebecca Travers (2128316)" userId="S::2128316@student.uwtsd.ac.uk::e5c53662-b97f-4beb-9183-bd51215688bd" providerId="AD" clId="Web-{E9EEEF65-59E8-47C4-4695-5C316FF85800}" dt="2023-11-12T12:02:18.915" v="145"/>
          <ac:spMkLst>
            <pc:docMk/>
            <pc:sldMk cId="999352118" sldId="259"/>
            <ac:spMk id="101" creationId="{28207E96-6DFF-4119-B2EA-3299067D2F45}"/>
          </ac:spMkLst>
        </pc:spChg>
        <pc:spChg chg="del">
          <ac:chgData name="Rebecca Travers (2128316)" userId="S::2128316@student.uwtsd.ac.uk::e5c53662-b97f-4beb-9183-bd51215688bd" providerId="AD" clId="Web-{E9EEEF65-59E8-47C4-4695-5C316FF85800}" dt="2023-11-12T12:02:18.915" v="145"/>
          <ac:spMkLst>
            <pc:docMk/>
            <pc:sldMk cId="999352118" sldId="259"/>
            <ac:spMk id="102" creationId="{9E223C86-12C5-4A60-A21A-D7FC75EFC658}"/>
          </ac:spMkLst>
        </pc:spChg>
        <pc:spChg chg="del">
          <ac:chgData name="Rebecca Travers (2128316)" userId="S::2128316@student.uwtsd.ac.uk::e5c53662-b97f-4beb-9183-bd51215688bd" providerId="AD" clId="Web-{E9EEEF65-59E8-47C4-4695-5C316FF85800}" dt="2023-11-12T12:02:18.915" v="145"/>
          <ac:spMkLst>
            <pc:docMk/>
            <pc:sldMk cId="999352118" sldId="259"/>
            <ac:spMk id="103" creationId="{FA573AF0-3C0B-4895-A7A6-F41B03211538}"/>
          </ac:spMkLst>
        </pc:spChg>
        <pc:spChg chg="del">
          <ac:chgData name="Rebecca Travers (2128316)" userId="S::2128316@student.uwtsd.ac.uk::e5c53662-b97f-4beb-9183-bd51215688bd" providerId="AD" clId="Web-{E9EEEF65-59E8-47C4-4695-5C316FF85800}" dt="2023-11-12T12:02:18.915" v="145"/>
          <ac:spMkLst>
            <pc:docMk/>
            <pc:sldMk cId="999352118" sldId="259"/>
            <ac:spMk id="104" creationId="{62442AC3-A9B0-4865-8A8A-1504FFC6E4D0}"/>
          </ac:spMkLst>
        </pc:spChg>
        <pc:spChg chg="del">
          <ac:chgData name="Rebecca Travers (2128316)" userId="S::2128316@student.uwtsd.ac.uk::e5c53662-b97f-4beb-9183-bd51215688bd" providerId="AD" clId="Web-{E9EEEF65-59E8-47C4-4695-5C316FF85800}" dt="2023-11-12T12:02:18.915" v="145"/>
          <ac:spMkLst>
            <pc:docMk/>
            <pc:sldMk cId="999352118" sldId="259"/>
            <ac:spMk id="105" creationId="{68451DCE-129E-43B6-BA50-3C8339E4618E}"/>
          </ac:spMkLst>
        </pc:spChg>
        <pc:spChg chg="add">
          <ac:chgData name="Rebecca Travers (2128316)" userId="S::2128316@student.uwtsd.ac.uk::e5c53662-b97f-4beb-9183-bd51215688bd" providerId="AD" clId="Web-{E9EEEF65-59E8-47C4-4695-5C316FF85800}" dt="2023-11-12T12:02:18.915" v="145"/>
          <ac:spMkLst>
            <pc:docMk/>
            <pc:sldMk cId="999352118" sldId="259"/>
            <ac:spMk id="112" creationId="{8181FC64-B306-4821-98E2-780662EFC486}"/>
          </ac:spMkLst>
        </pc:spChg>
        <pc:spChg chg="add">
          <ac:chgData name="Rebecca Travers (2128316)" userId="S::2128316@student.uwtsd.ac.uk::e5c53662-b97f-4beb-9183-bd51215688bd" providerId="AD" clId="Web-{E9EEEF65-59E8-47C4-4695-5C316FF85800}" dt="2023-11-12T12:02:18.915" v="145"/>
          <ac:spMkLst>
            <pc:docMk/>
            <pc:sldMk cId="999352118" sldId="259"/>
            <ac:spMk id="114" creationId="{5871FC61-DD4E-47D4-81FD-8A7E7D12B371}"/>
          </ac:spMkLst>
        </pc:spChg>
        <pc:spChg chg="add">
          <ac:chgData name="Rebecca Travers (2128316)" userId="S::2128316@student.uwtsd.ac.uk::e5c53662-b97f-4beb-9183-bd51215688bd" providerId="AD" clId="Web-{E9EEEF65-59E8-47C4-4695-5C316FF85800}" dt="2023-11-12T12:02:18.915" v="145"/>
          <ac:spMkLst>
            <pc:docMk/>
            <pc:sldMk cId="999352118" sldId="259"/>
            <ac:spMk id="116" creationId="{829A1E2C-5AC8-40FC-99E9-832069D39792}"/>
          </ac:spMkLst>
        </pc:spChg>
        <pc:spChg chg="add">
          <ac:chgData name="Rebecca Travers (2128316)" userId="S::2128316@student.uwtsd.ac.uk::e5c53662-b97f-4beb-9183-bd51215688bd" providerId="AD" clId="Web-{E9EEEF65-59E8-47C4-4695-5C316FF85800}" dt="2023-11-12T12:02:18.915" v="145"/>
          <ac:spMkLst>
            <pc:docMk/>
            <pc:sldMk cId="999352118" sldId="259"/>
            <ac:spMk id="118" creationId="{55C54A75-E44A-4147-B9D0-FF46CFD31612}"/>
          </ac:spMkLst>
        </pc:spChg>
        <pc:graphicFrameChg chg="del">
          <ac:chgData name="Rebecca Travers (2128316)" userId="S::2128316@student.uwtsd.ac.uk::e5c53662-b97f-4beb-9183-bd51215688bd" providerId="AD" clId="Web-{E9EEEF65-59E8-47C4-4695-5C316FF85800}" dt="2023-11-12T12:02:18.915" v="145"/>
          <ac:graphicFrameMkLst>
            <pc:docMk/>
            <pc:sldMk cId="999352118" sldId="259"/>
            <ac:graphicFrameMk id="106" creationId="{1581F72F-9B4B-EB15-3231-02201484E0E3}"/>
          </ac:graphicFrameMkLst>
        </pc:graphicFrameChg>
        <pc:graphicFrameChg chg="add">
          <ac:chgData name="Rebecca Travers (2128316)" userId="S::2128316@student.uwtsd.ac.uk::e5c53662-b97f-4beb-9183-bd51215688bd" providerId="AD" clId="Web-{E9EEEF65-59E8-47C4-4695-5C316FF85800}" dt="2023-11-12T12:02:18.915" v="145"/>
          <ac:graphicFrameMkLst>
            <pc:docMk/>
            <pc:sldMk cId="999352118" sldId="259"/>
            <ac:graphicFrameMk id="108" creationId="{BBA88063-EB0B-BB70-AC65-6ACF9F426196}"/>
          </ac:graphicFrameMkLst>
        </pc:graphicFrameChg>
        <pc:picChg chg="mod ord">
          <ac:chgData name="Rebecca Travers (2128316)" userId="S::2128316@student.uwtsd.ac.uk::e5c53662-b97f-4beb-9183-bd51215688bd" providerId="AD" clId="Web-{E9EEEF65-59E8-47C4-4695-5C316FF85800}" dt="2023-11-12T12:02:18.915" v="145"/>
          <ac:picMkLst>
            <pc:docMk/>
            <pc:sldMk cId="999352118" sldId="259"/>
            <ac:picMk id="5" creationId="{A58BE1EE-EBB9-AA6D-D4C7-AC1FD68692BF}"/>
          </ac:picMkLst>
        </pc:picChg>
        <pc:picChg chg="add mod">
          <ac:chgData name="Rebecca Travers (2128316)" userId="S::2128316@student.uwtsd.ac.uk::e5c53662-b97f-4beb-9183-bd51215688bd" providerId="AD" clId="Web-{E9EEEF65-59E8-47C4-4695-5C316FF85800}" dt="2023-11-12T12:02:18.915" v="145"/>
          <ac:picMkLst>
            <pc:docMk/>
            <pc:sldMk cId="999352118" sldId="259"/>
            <ac:picMk id="34" creationId="{5E38750A-A257-2EB2-AA95-10F6552C944B}"/>
          </ac:picMkLst>
        </pc:picChg>
      </pc:sldChg>
      <pc:sldChg chg="del">
        <pc:chgData name="Rebecca Travers (2128316)" userId="S::2128316@student.uwtsd.ac.uk::e5c53662-b97f-4beb-9183-bd51215688bd" providerId="AD" clId="Web-{E9EEEF65-59E8-47C4-4695-5C316FF85800}" dt="2023-11-12T11:41:44.114" v="12"/>
        <pc:sldMkLst>
          <pc:docMk/>
          <pc:sldMk cId="1810337986" sldId="260"/>
        </pc:sldMkLst>
      </pc:sldChg>
      <pc:sldChg chg="addSp delSp modSp">
        <pc:chgData name="Rebecca Travers (2128316)" userId="S::2128316@student.uwtsd.ac.uk::e5c53662-b97f-4beb-9183-bd51215688bd" providerId="AD" clId="Web-{E9EEEF65-59E8-47C4-4695-5C316FF85800}" dt="2023-11-12T11:53:22.476" v="32" actId="20577"/>
        <pc:sldMkLst>
          <pc:docMk/>
          <pc:sldMk cId="899433080" sldId="261"/>
        </pc:sldMkLst>
        <pc:spChg chg="mod">
          <ac:chgData name="Rebecca Travers (2128316)" userId="S::2128316@student.uwtsd.ac.uk::e5c53662-b97f-4beb-9183-bd51215688bd" providerId="AD" clId="Web-{E9EEEF65-59E8-47C4-4695-5C316FF85800}" dt="2023-11-12T11:53:22.476" v="32" actId="20577"/>
          <ac:spMkLst>
            <pc:docMk/>
            <pc:sldMk cId="899433080" sldId="261"/>
            <ac:spMk id="3" creationId="{97853298-D425-C970-D1AB-E4B0CB9CBB9A}"/>
          </ac:spMkLst>
        </pc:spChg>
        <pc:spChg chg="del mod">
          <ac:chgData name="Rebecca Travers (2128316)" userId="S::2128316@student.uwtsd.ac.uk::e5c53662-b97f-4beb-9183-bd51215688bd" providerId="AD" clId="Web-{E9EEEF65-59E8-47C4-4695-5C316FF85800}" dt="2023-11-12T11:51:14.660" v="15"/>
          <ac:spMkLst>
            <pc:docMk/>
            <pc:sldMk cId="899433080" sldId="261"/>
            <ac:spMk id="4" creationId="{7A6A1BD3-A76A-B045-5C48-4E05337CA46E}"/>
          </ac:spMkLst>
        </pc:spChg>
        <pc:spChg chg="del">
          <ac:chgData name="Rebecca Travers (2128316)" userId="S::2128316@student.uwtsd.ac.uk::e5c53662-b97f-4beb-9183-bd51215688bd" providerId="AD" clId="Web-{E9EEEF65-59E8-47C4-4695-5C316FF85800}" dt="2023-11-12T11:51:14.660" v="15"/>
          <ac:spMkLst>
            <pc:docMk/>
            <pc:sldMk cId="899433080" sldId="261"/>
            <ac:spMk id="11" creationId="{593B4D24-F4A8-4141-A20A-E0575D199633}"/>
          </ac:spMkLst>
        </pc:spChg>
        <pc:spChg chg="add">
          <ac:chgData name="Rebecca Travers (2128316)" userId="S::2128316@student.uwtsd.ac.uk::e5c53662-b97f-4beb-9183-bd51215688bd" providerId="AD" clId="Web-{E9EEEF65-59E8-47C4-4695-5C316FF85800}" dt="2023-11-12T11:51:14.660" v="15"/>
          <ac:spMkLst>
            <pc:docMk/>
            <pc:sldMk cId="899433080" sldId="261"/>
            <ac:spMk id="25" creationId="{47FC6A8B-34F9-40FB-AA2D-E34168F52850}"/>
          </ac:spMkLst>
        </pc:spChg>
        <pc:spChg chg="add">
          <ac:chgData name="Rebecca Travers (2128316)" userId="S::2128316@student.uwtsd.ac.uk::e5c53662-b97f-4beb-9183-bd51215688bd" providerId="AD" clId="Web-{E9EEEF65-59E8-47C4-4695-5C316FF85800}" dt="2023-11-12T11:51:14.660" v="15"/>
          <ac:spMkLst>
            <pc:docMk/>
            <pc:sldMk cId="899433080" sldId="261"/>
            <ac:spMk id="27" creationId="{1EC86DB4-572A-4F71-AF8A-2395B4CA779F}"/>
          </ac:spMkLst>
        </pc:spChg>
        <pc:spChg chg="add">
          <ac:chgData name="Rebecca Travers (2128316)" userId="S::2128316@student.uwtsd.ac.uk::e5c53662-b97f-4beb-9183-bd51215688bd" providerId="AD" clId="Web-{E9EEEF65-59E8-47C4-4695-5C316FF85800}" dt="2023-11-12T11:51:14.660" v="15"/>
          <ac:spMkLst>
            <pc:docMk/>
            <pc:sldMk cId="899433080" sldId="261"/>
            <ac:spMk id="29" creationId="{71BA53A4-C4B7-4189-9FC1-6350B1AB5DFE}"/>
          </ac:spMkLst>
        </pc:spChg>
        <pc:spChg chg="add">
          <ac:chgData name="Rebecca Travers (2128316)" userId="S::2128316@student.uwtsd.ac.uk::e5c53662-b97f-4beb-9183-bd51215688bd" providerId="AD" clId="Web-{E9EEEF65-59E8-47C4-4695-5C316FF85800}" dt="2023-11-12T11:51:14.660" v="15"/>
          <ac:spMkLst>
            <pc:docMk/>
            <pc:sldMk cId="899433080" sldId="261"/>
            <ac:spMk id="31" creationId="{5558AD6E-B070-4640-AA07-87E208983ED8}"/>
          </ac:spMkLst>
        </pc:spChg>
        <pc:spChg chg="add">
          <ac:chgData name="Rebecca Travers (2128316)" userId="S::2128316@student.uwtsd.ac.uk::e5c53662-b97f-4beb-9183-bd51215688bd" providerId="AD" clId="Web-{E9EEEF65-59E8-47C4-4695-5C316FF85800}" dt="2023-11-12T11:51:14.660" v="15"/>
          <ac:spMkLst>
            <pc:docMk/>
            <pc:sldMk cId="899433080" sldId="261"/>
            <ac:spMk id="33" creationId="{36ACFB69-D148-449E-AC5A-C55AA20A7F7F}"/>
          </ac:spMkLst>
        </pc:spChg>
        <pc:grpChg chg="del">
          <ac:chgData name="Rebecca Travers (2128316)" userId="S::2128316@student.uwtsd.ac.uk::e5c53662-b97f-4beb-9183-bd51215688bd" providerId="AD" clId="Web-{E9EEEF65-59E8-47C4-4695-5C316FF85800}" dt="2023-11-12T11:51:14.660" v="15"/>
          <ac:grpSpMkLst>
            <pc:docMk/>
            <pc:sldMk cId="899433080" sldId="261"/>
            <ac:grpSpMk id="13" creationId="{6CCEEF8A-4A3A-4B35-AA57-D804767F5AD9}"/>
          </ac:grpSpMkLst>
        </pc:grpChg>
        <pc:graphicFrameChg chg="add modGraphic">
          <ac:chgData name="Rebecca Travers (2128316)" userId="S::2128316@student.uwtsd.ac.uk::e5c53662-b97f-4beb-9183-bd51215688bd" providerId="AD" clId="Web-{E9EEEF65-59E8-47C4-4695-5C316FF85800}" dt="2023-11-12T11:52:16.302" v="23" actId="20577"/>
          <ac:graphicFrameMkLst>
            <pc:docMk/>
            <pc:sldMk cId="899433080" sldId="261"/>
            <ac:graphicFrameMk id="19" creationId="{4D50478A-DDC8-0102-40DB-261ABC64AEBA}"/>
          </ac:graphicFrameMkLst>
        </pc:graphicFrameChg>
        <pc:cxnChg chg="del">
          <ac:chgData name="Rebecca Travers (2128316)" userId="S::2128316@student.uwtsd.ac.uk::e5c53662-b97f-4beb-9183-bd51215688bd" providerId="AD" clId="Web-{E9EEEF65-59E8-47C4-4695-5C316FF85800}" dt="2023-11-12T11:51:14.660" v="15"/>
          <ac:cxnSpMkLst>
            <pc:docMk/>
            <pc:sldMk cId="899433080" sldId="261"/>
            <ac:cxnSpMk id="9" creationId="{430127AE-B29E-4FDF-99D2-A2F1E7003F74}"/>
          </ac:cxnSpMkLst>
        </pc:cxnChg>
        <pc:cxnChg chg="add">
          <ac:chgData name="Rebecca Travers (2128316)" userId="S::2128316@student.uwtsd.ac.uk::e5c53662-b97f-4beb-9183-bd51215688bd" providerId="AD" clId="Web-{E9EEEF65-59E8-47C4-4695-5C316FF85800}" dt="2023-11-12T11:51:14.660" v="15"/>
          <ac:cxnSpMkLst>
            <pc:docMk/>
            <pc:sldMk cId="899433080" sldId="261"/>
            <ac:cxnSpMk id="23" creationId="{430127AE-B29E-4FDF-99D2-A2F1E7003F74}"/>
          </ac:cxnSpMkLst>
        </pc:cxnChg>
      </pc:sldChg>
      <pc:sldChg chg="addSp delSp modSp new mod setBg">
        <pc:chgData name="Rebecca Travers (2128316)" userId="S::2128316@student.uwtsd.ac.uk::e5c53662-b97f-4beb-9183-bd51215688bd" providerId="AD" clId="Web-{E9EEEF65-59E8-47C4-4695-5C316FF85800}" dt="2023-11-12T11:59:48.719" v="126"/>
        <pc:sldMkLst>
          <pc:docMk/>
          <pc:sldMk cId="3955094797" sldId="262"/>
        </pc:sldMkLst>
        <pc:spChg chg="del">
          <ac:chgData name="Rebecca Travers (2128316)" userId="S::2128316@student.uwtsd.ac.uk::e5c53662-b97f-4beb-9183-bd51215688bd" providerId="AD" clId="Web-{E9EEEF65-59E8-47C4-4695-5C316FF85800}" dt="2023-11-12T11:52:35.178" v="25"/>
          <ac:spMkLst>
            <pc:docMk/>
            <pc:sldMk cId="3955094797" sldId="262"/>
            <ac:spMk id="2" creationId="{6C34F8FE-7168-194F-871D-9D7D89B419D2}"/>
          </ac:spMkLst>
        </pc:spChg>
        <pc:spChg chg="mod">
          <ac:chgData name="Rebecca Travers (2128316)" userId="S::2128316@student.uwtsd.ac.uk::e5c53662-b97f-4beb-9183-bd51215688bd" providerId="AD" clId="Web-{E9EEEF65-59E8-47C4-4695-5C316FF85800}" dt="2023-11-12T11:59:48.704" v="125"/>
          <ac:spMkLst>
            <pc:docMk/>
            <pc:sldMk cId="3955094797" sldId="262"/>
            <ac:spMk id="3" creationId="{D0953AC8-752F-C6E3-D414-6449C932E6B9}"/>
          </ac:spMkLst>
        </pc:spChg>
        <pc:spChg chg="del mod">
          <ac:chgData name="Rebecca Travers (2128316)" userId="S::2128316@student.uwtsd.ac.uk::e5c53662-b97f-4beb-9183-bd51215688bd" providerId="AD" clId="Web-{E9EEEF65-59E8-47C4-4695-5C316FF85800}" dt="2023-11-12T11:57:39.951" v="81"/>
          <ac:spMkLst>
            <pc:docMk/>
            <pc:sldMk cId="3955094797" sldId="262"/>
            <ac:spMk id="4" creationId="{D4BBA1CD-6662-8D3E-008B-6AF581543BB4}"/>
          </ac:spMkLst>
        </pc:spChg>
        <pc:spChg chg="add del">
          <ac:chgData name="Rebecca Travers (2128316)" userId="S::2128316@student.uwtsd.ac.uk::e5c53662-b97f-4beb-9183-bd51215688bd" providerId="AD" clId="Web-{E9EEEF65-59E8-47C4-4695-5C316FF85800}" dt="2023-11-12T11:57:39.951" v="81"/>
          <ac:spMkLst>
            <pc:docMk/>
            <pc:sldMk cId="3955094797" sldId="262"/>
            <ac:spMk id="11" creationId="{593B4D24-F4A8-4141-A20A-E0575D199633}"/>
          </ac:spMkLst>
        </pc:spChg>
        <pc:spChg chg="add del">
          <ac:chgData name="Rebecca Travers (2128316)" userId="S::2128316@student.uwtsd.ac.uk::e5c53662-b97f-4beb-9183-bd51215688bd" providerId="AD" clId="Web-{E9EEEF65-59E8-47C4-4695-5C316FF85800}" dt="2023-11-12T11:59:48.719" v="126"/>
          <ac:spMkLst>
            <pc:docMk/>
            <pc:sldMk cId="3955094797" sldId="262"/>
            <ac:spMk id="25" creationId="{47FC6A8B-34F9-40FB-AA2D-E34168F52850}"/>
          </ac:spMkLst>
        </pc:spChg>
        <pc:spChg chg="add del">
          <ac:chgData name="Rebecca Travers (2128316)" userId="S::2128316@student.uwtsd.ac.uk::e5c53662-b97f-4beb-9183-bd51215688bd" providerId="AD" clId="Web-{E9EEEF65-59E8-47C4-4695-5C316FF85800}" dt="2023-11-12T11:59:48.719" v="126"/>
          <ac:spMkLst>
            <pc:docMk/>
            <pc:sldMk cId="3955094797" sldId="262"/>
            <ac:spMk id="27" creationId="{1EC86DB4-572A-4F71-AF8A-2395B4CA779F}"/>
          </ac:spMkLst>
        </pc:spChg>
        <pc:spChg chg="add del">
          <ac:chgData name="Rebecca Travers (2128316)" userId="S::2128316@student.uwtsd.ac.uk::e5c53662-b97f-4beb-9183-bd51215688bd" providerId="AD" clId="Web-{E9EEEF65-59E8-47C4-4695-5C316FF85800}" dt="2023-11-12T11:59:48.719" v="126"/>
          <ac:spMkLst>
            <pc:docMk/>
            <pc:sldMk cId="3955094797" sldId="262"/>
            <ac:spMk id="29" creationId="{71BA53A4-C4B7-4189-9FC1-6350B1AB5DFE}"/>
          </ac:spMkLst>
        </pc:spChg>
        <pc:spChg chg="add del">
          <ac:chgData name="Rebecca Travers (2128316)" userId="S::2128316@student.uwtsd.ac.uk::e5c53662-b97f-4beb-9183-bd51215688bd" providerId="AD" clId="Web-{E9EEEF65-59E8-47C4-4695-5C316FF85800}" dt="2023-11-12T11:59:48.719" v="126"/>
          <ac:spMkLst>
            <pc:docMk/>
            <pc:sldMk cId="3955094797" sldId="262"/>
            <ac:spMk id="31" creationId="{5558AD6E-B070-4640-AA07-87E208983ED8}"/>
          </ac:spMkLst>
        </pc:spChg>
        <pc:spChg chg="add del">
          <ac:chgData name="Rebecca Travers (2128316)" userId="S::2128316@student.uwtsd.ac.uk::e5c53662-b97f-4beb-9183-bd51215688bd" providerId="AD" clId="Web-{E9EEEF65-59E8-47C4-4695-5C316FF85800}" dt="2023-11-12T11:59:48.719" v="126"/>
          <ac:spMkLst>
            <pc:docMk/>
            <pc:sldMk cId="3955094797" sldId="262"/>
            <ac:spMk id="33" creationId="{36ACFB69-D148-449E-AC5A-C55AA20A7F7F}"/>
          </ac:spMkLst>
        </pc:spChg>
        <pc:spChg chg="add del">
          <ac:chgData name="Rebecca Travers (2128316)" userId="S::2128316@student.uwtsd.ac.uk::e5c53662-b97f-4beb-9183-bd51215688bd" providerId="AD" clId="Web-{E9EEEF65-59E8-47C4-4695-5C316FF85800}" dt="2023-11-12T11:59:48.704" v="125"/>
          <ac:spMkLst>
            <pc:docMk/>
            <pc:sldMk cId="3955094797" sldId="262"/>
            <ac:spMk id="40" creationId="{40ACA6C3-F2FA-4894-85C1-9FA6051045C5}"/>
          </ac:spMkLst>
        </pc:spChg>
        <pc:spChg chg="add del">
          <ac:chgData name="Rebecca Travers (2128316)" userId="S::2128316@student.uwtsd.ac.uk::e5c53662-b97f-4beb-9183-bd51215688bd" providerId="AD" clId="Web-{E9EEEF65-59E8-47C4-4695-5C316FF85800}" dt="2023-11-12T11:59:48.704" v="125"/>
          <ac:spMkLst>
            <pc:docMk/>
            <pc:sldMk cId="3955094797" sldId="262"/>
            <ac:spMk id="42" creationId="{76922BA5-6683-4195-97C3-F3D2A0BB16BD}"/>
          </ac:spMkLst>
        </pc:spChg>
        <pc:spChg chg="add del">
          <ac:chgData name="Rebecca Travers (2128316)" userId="S::2128316@student.uwtsd.ac.uk::e5c53662-b97f-4beb-9183-bd51215688bd" providerId="AD" clId="Web-{E9EEEF65-59E8-47C4-4695-5C316FF85800}" dt="2023-11-12T11:59:48.704" v="125"/>
          <ac:spMkLst>
            <pc:docMk/>
            <pc:sldMk cId="3955094797" sldId="262"/>
            <ac:spMk id="44" creationId="{E59169C9-0DBE-4B66-9C16-22A64324AA6C}"/>
          </ac:spMkLst>
        </pc:spChg>
        <pc:spChg chg="add del">
          <ac:chgData name="Rebecca Travers (2128316)" userId="S::2128316@student.uwtsd.ac.uk::e5c53662-b97f-4beb-9183-bd51215688bd" providerId="AD" clId="Web-{E9EEEF65-59E8-47C4-4695-5C316FF85800}" dt="2023-11-12T11:59:48.704" v="125"/>
          <ac:spMkLst>
            <pc:docMk/>
            <pc:sldMk cId="3955094797" sldId="262"/>
            <ac:spMk id="46" creationId="{F0457BB4-CED7-4065-8959-D6B51491BBAB}"/>
          </ac:spMkLst>
        </pc:spChg>
        <pc:spChg chg="add">
          <ac:chgData name="Rebecca Travers (2128316)" userId="S::2128316@student.uwtsd.ac.uk::e5c53662-b97f-4beb-9183-bd51215688bd" providerId="AD" clId="Web-{E9EEEF65-59E8-47C4-4695-5C316FF85800}" dt="2023-11-12T11:59:48.719" v="126"/>
          <ac:spMkLst>
            <pc:docMk/>
            <pc:sldMk cId="3955094797" sldId="262"/>
            <ac:spMk id="48" creationId="{36ACFB69-D148-449E-AC5A-C55AA20A7F7F}"/>
          </ac:spMkLst>
        </pc:spChg>
        <pc:spChg chg="add">
          <ac:chgData name="Rebecca Travers (2128316)" userId="S::2128316@student.uwtsd.ac.uk::e5c53662-b97f-4beb-9183-bd51215688bd" providerId="AD" clId="Web-{E9EEEF65-59E8-47C4-4695-5C316FF85800}" dt="2023-11-12T11:59:48.719" v="126"/>
          <ac:spMkLst>
            <pc:docMk/>
            <pc:sldMk cId="3955094797" sldId="262"/>
            <ac:spMk id="50" creationId="{47FC6A8B-34F9-40FB-AA2D-E34168F52850}"/>
          </ac:spMkLst>
        </pc:spChg>
        <pc:spChg chg="add">
          <ac:chgData name="Rebecca Travers (2128316)" userId="S::2128316@student.uwtsd.ac.uk::e5c53662-b97f-4beb-9183-bd51215688bd" providerId="AD" clId="Web-{E9EEEF65-59E8-47C4-4695-5C316FF85800}" dt="2023-11-12T11:59:48.719" v="126"/>
          <ac:spMkLst>
            <pc:docMk/>
            <pc:sldMk cId="3955094797" sldId="262"/>
            <ac:spMk id="51" creationId="{1EC86DB4-572A-4F71-AF8A-2395B4CA779F}"/>
          </ac:spMkLst>
        </pc:spChg>
        <pc:spChg chg="add">
          <ac:chgData name="Rebecca Travers (2128316)" userId="S::2128316@student.uwtsd.ac.uk::e5c53662-b97f-4beb-9183-bd51215688bd" providerId="AD" clId="Web-{E9EEEF65-59E8-47C4-4695-5C316FF85800}" dt="2023-11-12T11:59:48.719" v="126"/>
          <ac:spMkLst>
            <pc:docMk/>
            <pc:sldMk cId="3955094797" sldId="262"/>
            <ac:spMk id="52" creationId="{71BA53A4-C4B7-4189-9FC1-6350B1AB5DFE}"/>
          </ac:spMkLst>
        </pc:spChg>
        <pc:spChg chg="add">
          <ac:chgData name="Rebecca Travers (2128316)" userId="S::2128316@student.uwtsd.ac.uk::e5c53662-b97f-4beb-9183-bd51215688bd" providerId="AD" clId="Web-{E9EEEF65-59E8-47C4-4695-5C316FF85800}" dt="2023-11-12T11:59:48.719" v="126"/>
          <ac:spMkLst>
            <pc:docMk/>
            <pc:sldMk cId="3955094797" sldId="262"/>
            <ac:spMk id="53" creationId="{5558AD6E-B070-4640-AA07-87E208983ED8}"/>
          </ac:spMkLst>
        </pc:spChg>
        <pc:grpChg chg="add del">
          <ac:chgData name="Rebecca Travers (2128316)" userId="S::2128316@student.uwtsd.ac.uk::e5c53662-b97f-4beb-9183-bd51215688bd" providerId="AD" clId="Web-{E9EEEF65-59E8-47C4-4695-5C316FF85800}" dt="2023-11-12T11:57:39.951" v="81"/>
          <ac:grpSpMkLst>
            <pc:docMk/>
            <pc:sldMk cId="3955094797" sldId="262"/>
            <ac:grpSpMk id="13" creationId="{6CCEEF8A-4A3A-4B35-AA57-D804767F5AD9}"/>
          </ac:grpSpMkLst>
        </pc:grpChg>
        <pc:graphicFrameChg chg="add mod modGraphic">
          <ac:chgData name="Rebecca Travers (2128316)" userId="S::2128316@student.uwtsd.ac.uk::e5c53662-b97f-4beb-9183-bd51215688bd" providerId="AD" clId="Web-{E9EEEF65-59E8-47C4-4695-5C316FF85800}" dt="2023-11-12T11:59:48.719" v="126"/>
          <ac:graphicFrameMkLst>
            <pc:docMk/>
            <pc:sldMk cId="3955094797" sldId="262"/>
            <ac:graphicFrameMk id="19" creationId="{1F721CB0-3620-E231-B9F4-070C67431115}"/>
          </ac:graphicFrameMkLst>
        </pc:graphicFrameChg>
        <pc:cxnChg chg="add del">
          <ac:chgData name="Rebecca Travers (2128316)" userId="S::2128316@student.uwtsd.ac.uk::e5c53662-b97f-4beb-9183-bd51215688bd" providerId="AD" clId="Web-{E9EEEF65-59E8-47C4-4695-5C316FF85800}" dt="2023-11-12T11:57:39.951" v="81"/>
          <ac:cxnSpMkLst>
            <pc:docMk/>
            <pc:sldMk cId="3955094797" sldId="262"/>
            <ac:cxnSpMk id="9" creationId="{430127AE-B29E-4FDF-99D2-A2F1E7003F74}"/>
          </ac:cxnSpMkLst>
        </pc:cxnChg>
        <pc:cxnChg chg="add del">
          <ac:chgData name="Rebecca Travers (2128316)" userId="S::2128316@student.uwtsd.ac.uk::e5c53662-b97f-4beb-9183-bd51215688bd" providerId="AD" clId="Web-{E9EEEF65-59E8-47C4-4695-5C316FF85800}" dt="2023-11-12T11:59:48.719" v="126"/>
          <ac:cxnSpMkLst>
            <pc:docMk/>
            <pc:sldMk cId="3955094797" sldId="262"/>
            <ac:cxnSpMk id="23" creationId="{430127AE-B29E-4FDF-99D2-A2F1E7003F74}"/>
          </ac:cxnSpMkLst>
        </pc:cxnChg>
        <pc:cxnChg chg="add del">
          <ac:chgData name="Rebecca Travers (2128316)" userId="S::2128316@student.uwtsd.ac.uk::e5c53662-b97f-4beb-9183-bd51215688bd" providerId="AD" clId="Web-{E9EEEF65-59E8-47C4-4695-5C316FF85800}" dt="2023-11-12T11:59:48.704" v="125"/>
          <ac:cxnSpMkLst>
            <pc:docMk/>
            <pc:sldMk cId="3955094797" sldId="262"/>
            <ac:cxnSpMk id="38" creationId="{430127AE-B29E-4FDF-99D2-A2F1E7003F74}"/>
          </ac:cxnSpMkLst>
        </pc:cxnChg>
        <pc:cxnChg chg="add">
          <ac:chgData name="Rebecca Travers (2128316)" userId="S::2128316@student.uwtsd.ac.uk::e5c53662-b97f-4beb-9183-bd51215688bd" providerId="AD" clId="Web-{E9EEEF65-59E8-47C4-4695-5C316FF85800}" dt="2023-11-12T11:59:48.719" v="126"/>
          <ac:cxnSpMkLst>
            <pc:docMk/>
            <pc:sldMk cId="3955094797" sldId="262"/>
            <ac:cxnSpMk id="49" creationId="{430127AE-B29E-4FDF-99D2-A2F1E7003F74}"/>
          </ac:cxnSpMkLst>
        </pc:cxnChg>
      </pc:sldChg>
    </pc:docChg>
  </pc:docChgLst>
  <pc:docChgLst>
    <pc:chgData name="Rebecca Travers (2128316)" userId="S::2128316@student.uwtsd.ac.uk::e5c53662-b97f-4beb-9183-bd51215688bd" providerId="AD" clId="Web-{6E44A85E-3FDD-FB80-0DF8-A80D1947B5E6}"/>
    <pc:docChg chg="addSld modSld">
      <pc:chgData name="Rebecca Travers (2128316)" userId="S::2128316@student.uwtsd.ac.uk::e5c53662-b97f-4beb-9183-bd51215688bd" providerId="AD" clId="Web-{6E44A85E-3FDD-FB80-0DF8-A80D1947B5E6}" dt="2023-11-12T12:55:54.372" v="362" actId="14100"/>
      <pc:docMkLst>
        <pc:docMk/>
      </pc:docMkLst>
      <pc:sldChg chg="addSp delSp modSp">
        <pc:chgData name="Rebecca Travers (2128316)" userId="S::2128316@student.uwtsd.ac.uk::e5c53662-b97f-4beb-9183-bd51215688bd" providerId="AD" clId="Web-{6E44A85E-3FDD-FB80-0DF8-A80D1947B5E6}" dt="2023-11-12T12:50:15.755" v="304" actId="1076"/>
        <pc:sldMkLst>
          <pc:docMk/>
          <pc:sldMk cId="4050357789" sldId="264"/>
        </pc:sldMkLst>
        <pc:spChg chg="mod">
          <ac:chgData name="Rebecca Travers (2128316)" userId="S::2128316@student.uwtsd.ac.uk::e5c53662-b97f-4beb-9183-bd51215688bd" providerId="AD" clId="Web-{6E44A85E-3FDD-FB80-0DF8-A80D1947B5E6}" dt="2023-11-12T12:49:20.672" v="293" actId="1076"/>
          <ac:spMkLst>
            <pc:docMk/>
            <pc:sldMk cId="4050357789" sldId="264"/>
            <ac:spMk id="3" creationId="{B8B91B9F-41FF-C095-5152-AD1ADFAC9907}"/>
          </ac:spMkLst>
        </pc:spChg>
        <pc:spChg chg="mod">
          <ac:chgData name="Rebecca Travers (2128316)" userId="S::2128316@student.uwtsd.ac.uk::e5c53662-b97f-4beb-9183-bd51215688bd" providerId="AD" clId="Web-{6E44A85E-3FDD-FB80-0DF8-A80D1947B5E6}" dt="2023-11-12T12:50:15.755" v="304" actId="1076"/>
          <ac:spMkLst>
            <pc:docMk/>
            <pc:sldMk cId="4050357789" sldId="264"/>
            <ac:spMk id="21" creationId="{BEB24556-C45F-2C78-DE1E-1EF213D2868E}"/>
          </ac:spMkLst>
        </pc:spChg>
        <pc:spChg chg="del">
          <ac:chgData name="Rebecca Travers (2128316)" userId="S::2128316@student.uwtsd.ac.uk::e5c53662-b97f-4beb-9183-bd51215688bd" providerId="AD" clId="Web-{6E44A85E-3FDD-FB80-0DF8-A80D1947B5E6}" dt="2023-11-12T12:26:42.966" v="0"/>
          <ac:spMkLst>
            <pc:docMk/>
            <pc:sldMk cId="4050357789" sldId="264"/>
            <ac:spMk id="25" creationId="{49BB7E9A-6937-4BF0-9F51-A20F197B550F}"/>
          </ac:spMkLst>
        </pc:spChg>
        <pc:spChg chg="del">
          <ac:chgData name="Rebecca Travers (2128316)" userId="S::2128316@student.uwtsd.ac.uk::e5c53662-b97f-4beb-9183-bd51215688bd" providerId="AD" clId="Web-{6E44A85E-3FDD-FB80-0DF8-A80D1947B5E6}" dt="2023-11-12T12:26:42.966" v="0"/>
          <ac:spMkLst>
            <pc:docMk/>
            <pc:sldMk cId="4050357789" sldId="264"/>
            <ac:spMk id="27" creationId="{E0939753-89D7-48A8-8441-B9FF25CE8A7E}"/>
          </ac:spMkLst>
        </pc:spChg>
        <pc:spChg chg="del">
          <ac:chgData name="Rebecca Travers (2128316)" userId="S::2128316@student.uwtsd.ac.uk::e5c53662-b97f-4beb-9183-bd51215688bd" providerId="AD" clId="Web-{6E44A85E-3FDD-FB80-0DF8-A80D1947B5E6}" dt="2023-11-12T12:26:42.966" v="0"/>
          <ac:spMkLst>
            <pc:docMk/>
            <pc:sldMk cId="4050357789" sldId="264"/>
            <ac:spMk id="29" creationId="{9F5CCFC5-858F-4B45-9B10-D49DD0280D20}"/>
          </ac:spMkLst>
        </pc:spChg>
        <pc:spChg chg="del">
          <ac:chgData name="Rebecca Travers (2128316)" userId="S::2128316@student.uwtsd.ac.uk::e5c53662-b97f-4beb-9183-bd51215688bd" providerId="AD" clId="Web-{6E44A85E-3FDD-FB80-0DF8-A80D1947B5E6}" dt="2023-11-12T12:26:42.966" v="0"/>
          <ac:spMkLst>
            <pc:docMk/>
            <pc:sldMk cId="4050357789" sldId="264"/>
            <ac:spMk id="31" creationId="{2348ECDC-D455-4B71-90F6-2ECC12B7983B}"/>
          </ac:spMkLst>
        </pc:spChg>
        <pc:spChg chg="add">
          <ac:chgData name="Rebecca Travers (2128316)" userId="S::2128316@student.uwtsd.ac.uk::e5c53662-b97f-4beb-9183-bd51215688bd" providerId="AD" clId="Web-{6E44A85E-3FDD-FB80-0DF8-A80D1947B5E6}" dt="2023-11-12T12:26:42.966" v="0"/>
          <ac:spMkLst>
            <pc:docMk/>
            <pc:sldMk cId="4050357789" sldId="264"/>
            <ac:spMk id="38" creationId="{8181FC64-B306-4821-98E2-780662EFC486}"/>
          </ac:spMkLst>
        </pc:spChg>
        <pc:spChg chg="add">
          <ac:chgData name="Rebecca Travers (2128316)" userId="S::2128316@student.uwtsd.ac.uk::e5c53662-b97f-4beb-9183-bd51215688bd" providerId="AD" clId="Web-{6E44A85E-3FDD-FB80-0DF8-A80D1947B5E6}" dt="2023-11-12T12:26:42.966" v="0"/>
          <ac:spMkLst>
            <pc:docMk/>
            <pc:sldMk cId="4050357789" sldId="264"/>
            <ac:spMk id="40" creationId="{BC0385E9-02B2-4941-889A-EAD43F5BB0A3}"/>
          </ac:spMkLst>
        </pc:spChg>
        <pc:spChg chg="add">
          <ac:chgData name="Rebecca Travers (2128316)" userId="S::2128316@student.uwtsd.ac.uk::e5c53662-b97f-4beb-9183-bd51215688bd" providerId="AD" clId="Web-{6E44A85E-3FDD-FB80-0DF8-A80D1947B5E6}" dt="2023-11-12T12:26:42.966" v="0"/>
          <ac:spMkLst>
            <pc:docMk/>
            <pc:sldMk cId="4050357789" sldId="264"/>
            <ac:spMk id="42" creationId="{829A1E2C-5AC8-40FC-99E9-832069D39792}"/>
          </ac:spMkLst>
        </pc:spChg>
        <pc:spChg chg="add">
          <ac:chgData name="Rebecca Travers (2128316)" userId="S::2128316@student.uwtsd.ac.uk::e5c53662-b97f-4beb-9183-bd51215688bd" providerId="AD" clId="Web-{6E44A85E-3FDD-FB80-0DF8-A80D1947B5E6}" dt="2023-11-12T12:26:42.966" v="0"/>
          <ac:spMkLst>
            <pc:docMk/>
            <pc:sldMk cId="4050357789" sldId="264"/>
            <ac:spMk id="44" creationId="{55C54A75-E44A-4147-B9D0-FF46CFD31612}"/>
          </ac:spMkLst>
        </pc:spChg>
        <pc:picChg chg="mod">
          <ac:chgData name="Rebecca Travers (2128316)" userId="S::2128316@student.uwtsd.ac.uk::e5c53662-b97f-4beb-9183-bd51215688bd" providerId="AD" clId="Web-{6E44A85E-3FDD-FB80-0DF8-A80D1947B5E6}" dt="2023-11-12T12:26:42.966" v="0"/>
          <ac:picMkLst>
            <pc:docMk/>
            <pc:sldMk cId="4050357789" sldId="264"/>
            <ac:picMk id="5" creationId="{FFC303F8-18A6-FAB2-26A0-55315216B146}"/>
          </ac:picMkLst>
        </pc:picChg>
        <pc:cxnChg chg="del">
          <ac:chgData name="Rebecca Travers (2128316)" userId="S::2128316@student.uwtsd.ac.uk::e5c53662-b97f-4beb-9183-bd51215688bd" providerId="AD" clId="Web-{6E44A85E-3FDD-FB80-0DF8-A80D1947B5E6}" dt="2023-11-12T12:26:42.966" v="0"/>
          <ac:cxnSpMkLst>
            <pc:docMk/>
            <pc:sldMk cId="4050357789" sldId="264"/>
            <ac:cxnSpMk id="23" creationId="{430127AE-B29E-4FDF-99D2-A2F1E7003F74}"/>
          </ac:cxnSpMkLst>
        </pc:cxnChg>
        <pc:cxnChg chg="add">
          <ac:chgData name="Rebecca Travers (2128316)" userId="S::2128316@student.uwtsd.ac.uk::e5c53662-b97f-4beb-9183-bd51215688bd" providerId="AD" clId="Web-{6E44A85E-3FDD-FB80-0DF8-A80D1947B5E6}" dt="2023-11-12T12:26:42.966" v="0"/>
          <ac:cxnSpMkLst>
            <pc:docMk/>
            <pc:sldMk cId="4050357789" sldId="264"/>
            <ac:cxnSpMk id="36" creationId="{430127AE-B29E-4FDF-99D2-A2F1E7003F74}"/>
          </ac:cxnSpMkLst>
        </pc:cxnChg>
      </pc:sldChg>
      <pc:sldChg chg="addSp delSp modSp new mod setBg">
        <pc:chgData name="Rebecca Travers (2128316)" userId="S::2128316@student.uwtsd.ac.uk::e5c53662-b97f-4beb-9183-bd51215688bd" providerId="AD" clId="Web-{6E44A85E-3FDD-FB80-0DF8-A80D1947B5E6}" dt="2023-11-12T12:42:19.551" v="131" actId="20577"/>
        <pc:sldMkLst>
          <pc:docMk/>
          <pc:sldMk cId="3577141349" sldId="265"/>
        </pc:sldMkLst>
        <pc:spChg chg="mod">
          <ac:chgData name="Rebecca Travers (2128316)" userId="S::2128316@student.uwtsd.ac.uk::e5c53662-b97f-4beb-9183-bd51215688bd" providerId="AD" clId="Web-{6E44A85E-3FDD-FB80-0DF8-A80D1947B5E6}" dt="2023-11-12T12:41:42.362" v="127"/>
          <ac:spMkLst>
            <pc:docMk/>
            <pc:sldMk cId="3577141349" sldId="265"/>
            <ac:spMk id="2" creationId="{1F840E7E-676D-3DEF-13C0-57AFF3B7ACB2}"/>
          </ac:spMkLst>
        </pc:spChg>
        <pc:spChg chg="del mod">
          <ac:chgData name="Rebecca Travers (2128316)" userId="S::2128316@student.uwtsd.ac.uk::e5c53662-b97f-4beb-9183-bd51215688bd" providerId="AD" clId="Web-{6E44A85E-3FDD-FB80-0DF8-A80D1947B5E6}" dt="2023-11-12T12:38:05.529" v="116"/>
          <ac:spMkLst>
            <pc:docMk/>
            <pc:sldMk cId="3577141349" sldId="265"/>
            <ac:spMk id="3" creationId="{70772212-7AA2-B1A2-53E2-3A56945F7D0C}"/>
          </ac:spMkLst>
        </pc:spChg>
        <pc:spChg chg="add del">
          <ac:chgData name="Rebecca Travers (2128316)" userId="S::2128316@student.uwtsd.ac.uk::e5c53662-b97f-4beb-9183-bd51215688bd" providerId="AD" clId="Web-{6E44A85E-3FDD-FB80-0DF8-A80D1947B5E6}" dt="2023-11-12T12:41:42.362" v="127"/>
          <ac:spMkLst>
            <pc:docMk/>
            <pc:sldMk cId="3577141349" sldId="265"/>
            <ac:spMk id="9" creationId="{47FC6A8B-34F9-40FB-AA2D-E34168F52850}"/>
          </ac:spMkLst>
        </pc:spChg>
        <pc:spChg chg="add del">
          <ac:chgData name="Rebecca Travers (2128316)" userId="S::2128316@student.uwtsd.ac.uk::e5c53662-b97f-4beb-9183-bd51215688bd" providerId="AD" clId="Web-{6E44A85E-3FDD-FB80-0DF8-A80D1947B5E6}" dt="2023-11-12T12:41:42.362" v="127"/>
          <ac:spMkLst>
            <pc:docMk/>
            <pc:sldMk cId="3577141349" sldId="265"/>
            <ac:spMk id="11" creationId="{1EC86DB4-572A-4F71-AF8A-2395B4CA779F}"/>
          </ac:spMkLst>
        </pc:spChg>
        <pc:spChg chg="add del">
          <ac:chgData name="Rebecca Travers (2128316)" userId="S::2128316@student.uwtsd.ac.uk::e5c53662-b97f-4beb-9183-bd51215688bd" providerId="AD" clId="Web-{6E44A85E-3FDD-FB80-0DF8-A80D1947B5E6}" dt="2023-11-12T12:41:42.362" v="127"/>
          <ac:spMkLst>
            <pc:docMk/>
            <pc:sldMk cId="3577141349" sldId="265"/>
            <ac:spMk id="13" creationId="{71BA53A4-C4B7-4189-9FC1-6350B1AB5DFE}"/>
          </ac:spMkLst>
        </pc:spChg>
        <pc:spChg chg="add del">
          <ac:chgData name="Rebecca Travers (2128316)" userId="S::2128316@student.uwtsd.ac.uk::e5c53662-b97f-4beb-9183-bd51215688bd" providerId="AD" clId="Web-{6E44A85E-3FDD-FB80-0DF8-A80D1947B5E6}" dt="2023-11-12T12:41:42.362" v="127"/>
          <ac:spMkLst>
            <pc:docMk/>
            <pc:sldMk cId="3577141349" sldId="265"/>
            <ac:spMk id="15" creationId="{5558AD6E-B070-4640-AA07-87E208983ED8}"/>
          </ac:spMkLst>
        </pc:spChg>
        <pc:spChg chg="add del">
          <ac:chgData name="Rebecca Travers (2128316)" userId="S::2128316@student.uwtsd.ac.uk::e5c53662-b97f-4beb-9183-bd51215688bd" providerId="AD" clId="Web-{6E44A85E-3FDD-FB80-0DF8-A80D1947B5E6}" dt="2023-11-12T12:41:42.362" v="127"/>
          <ac:spMkLst>
            <pc:docMk/>
            <pc:sldMk cId="3577141349" sldId="265"/>
            <ac:spMk id="17" creationId="{36ACFB69-D148-449E-AC5A-C55AA20A7F7F}"/>
          </ac:spMkLst>
        </pc:spChg>
        <pc:spChg chg="add del">
          <ac:chgData name="Rebecca Travers (2128316)" userId="S::2128316@student.uwtsd.ac.uk::e5c53662-b97f-4beb-9183-bd51215688bd" providerId="AD" clId="Web-{6E44A85E-3FDD-FB80-0DF8-A80D1947B5E6}" dt="2023-11-12T12:41:24.393" v="124"/>
          <ac:spMkLst>
            <pc:docMk/>
            <pc:sldMk cId="3577141349" sldId="265"/>
            <ac:spMk id="22" creationId="{40ACA6C3-F2FA-4894-85C1-9FA6051045C5}"/>
          </ac:spMkLst>
        </pc:spChg>
        <pc:spChg chg="add del">
          <ac:chgData name="Rebecca Travers (2128316)" userId="S::2128316@student.uwtsd.ac.uk::e5c53662-b97f-4beb-9183-bd51215688bd" providerId="AD" clId="Web-{6E44A85E-3FDD-FB80-0DF8-A80D1947B5E6}" dt="2023-11-12T12:41:24.393" v="124"/>
          <ac:spMkLst>
            <pc:docMk/>
            <pc:sldMk cId="3577141349" sldId="265"/>
            <ac:spMk id="24" creationId="{76922BA5-6683-4195-97C3-F3D2A0BB16BD}"/>
          </ac:spMkLst>
        </pc:spChg>
        <pc:spChg chg="add del">
          <ac:chgData name="Rebecca Travers (2128316)" userId="S::2128316@student.uwtsd.ac.uk::e5c53662-b97f-4beb-9183-bd51215688bd" providerId="AD" clId="Web-{6E44A85E-3FDD-FB80-0DF8-A80D1947B5E6}" dt="2023-11-12T12:41:24.393" v="124"/>
          <ac:spMkLst>
            <pc:docMk/>
            <pc:sldMk cId="3577141349" sldId="265"/>
            <ac:spMk id="26" creationId="{E59169C9-0DBE-4B66-9C16-22A64324AA6C}"/>
          </ac:spMkLst>
        </pc:spChg>
        <pc:spChg chg="add del">
          <ac:chgData name="Rebecca Travers (2128316)" userId="S::2128316@student.uwtsd.ac.uk::e5c53662-b97f-4beb-9183-bd51215688bd" providerId="AD" clId="Web-{6E44A85E-3FDD-FB80-0DF8-A80D1947B5E6}" dt="2023-11-12T12:41:24.393" v="124"/>
          <ac:spMkLst>
            <pc:docMk/>
            <pc:sldMk cId="3577141349" sldId="265"/>
            <ac:spMk id="28" creationId="{F0457BB4-CED7-4065-8959-D6B51491BBAB}"/>
          </ac:spMkLst>
        </pc:spChg>
        <pc:spChg chg="add del">
          <ac:chgData name="Rebecca Travers (2128316)" userId="S::2128316@student.uwtsd.ac.uk::e5c53662-b97f-4beb-9183-bd51215688bd" providerId="AD" clId="Web-{6E44A85E-3FDD-FB80-0DF8-A80D1947B5E6}" dt="2023-11-12T12:41:42.316" v="126"/>
          <ac:spMkLst>
            <pc:docMk/>
            <pc:sldMk cId="3577141349" sldId="265"/>
            <ac:spMk id="30" creationId="{63CD9866-CB14-4BC5-8C75-5867699ECEA8}"/>
          </ac:spMkLst>
        </pc:spChg>
        <pc:spChg chg="add del">
          <ac:chgData name="Rebecca Travers (2128316)" userId="S::2128316@student.uwtsd.ac.uk::e5c53662-b97f-4beb-9183-bd51215688bd" providerId="AD" clId="Web-{6E44A85E-3FDD-FB80-0DF8-A80D1947B5E6}" dt="2023-11-12T12:41:42.316" v="126"/>
          <ac:spMkLst>
            <pc:docMk/>
            <pc:sldMk cId="3577141349" sldId="265"/>
            <ac:spMk id="31" creationId="{47E4A749-53AD-4BEA-83B3-4B2490588BCD}"/>
          </ac:spMkLst>
        </pc:spChg>
        <pc:spChg chg="add del">
          <ac:chgData name="Rebecca Travers (2128316)" userId="S::2128316@student.uwtsd.ac.uk::e5c53662-b97f-4beb-9183-bd51215688bd" providerId="AD" clId="Web-{6E44A85E-3FDD-FB80-0DF8-A80D1947B5E6}" dt="2023-11-12T12:41:42.316" v="126"/>
          <ac:spMkLst>
            <pc:docMk/>
            <pc:sldMk cId="3577141349" sldId="265"/>
            <ac:spMk id="32" creationId="{E59169C9-0DBE-4B66-9C16-22A64324AA6C}"/>
          </ac:spMkLst>
        </pc:spChg>
        <pc:spChg chg="add del">
          <ac:chgData name="Rebecca Travers (2128316)" userId="S::2128316@student.uwtsd.ac.uk::e5c53662-b97f-4beb-9183-bd51215688bd" providerId="AD" clId="Web-{6E44A85E-3FDD-FB80-0DF8-A80D1947B5E6}" dt="2023-11-12T12:41:42.316" v="126"/>
          <ac:spMkLst>
            <pc:docMk/>
            <pc:sldMk cId="3577141349" sldId="265"/>
            <ac:spMk id="33" creationId="{F0457BB4-CED7-4065-8959-D6B51491BBAB}"/>
          </ac:spMkLst>
        </pc:spChg>
        <pc:spChg chg="add">
          <ac:chgData name="Rebecca Travers (2128316)" userId="S::2128316@student.uwtsd.ac.uk::e5c53662-b97f-4beb-9183-bd51215688bd" providerId="AD" clId="Web-{6E44A85E-3FDD-FB80-0DF8-A80D1947B5E6}" dt="2023-11-12T12:41:42.362" v="127"/>
          <ac:spMkLst>
            <pc:docMk/>
            <pc:sldMk cId="3577141349" sldId="265"/>
            <ac:spMk id="35" creationId="{47FC6A8B-34F9-40FB-AA2D-E34168F52850}"/>
          </ac:spMkLst>
        </pc:spChg>
        <pc:spChg chg="add">
          <ac:chgData name="Rebecca Travers (2128316)" userId="S::2128316@student.uwtsd.ac.uk::e5c53662-b97f-4beb-9183-bd51215688bd" providerId="AD" clId="Web-{6E44A85E-3FDD-FB80-0DF8-A80D1947B5E6}" dt="2023-11-12T12:41:42.362" v="127"/>
          <ac:spMkLst>
            <pc:docMk/>
            <pc:sldMk cId="3577141349" sldId="265"/>
            <ac:spMk id="36" creationId="{1EC86DB4-572A-4F71-AF8A-2395B4CA779F}"/>
          </ac:spMkLst>
        </pc:spChg>
        <pc:spChg chg="add">
          <ac:chgData name="Rebecca Travers (2128316)" userId="S::2128316@student.uwtsd.ac.uk::e5c53662-b97f-4beb-9183-bd51215688bd" providerId="AD" clId="Web-{6E44A85E-3FDD-FB80-0DF8-A80D1947B5E6}" dt="2023-11-12T12:41:42.362" v="127"/>
          <ac:spMkLst>
            <pc:docMk/>
            <pc:sldMk cId="3577141349" sldId="265"/>
            <ac:spMk id="37" creationId="{71BA53A4-C4B7-4189-9FC1-6350B1AB5DFE}"/>
          </ac:spMkLst>
        </pc:spChg>
        <pc:spChg chg="add">
          <ac:chgData name="Rebecca Travers (2128316)" userId="S::2128316@student.uwtsd.ac.uk::e5c53662-b97f-4beb-9183-bd51215688bd" providerId="AD" clId="Web-{6E44A85E-3FDD-FB80-0DF8-A80D1947B5E6}" dt="2023-11-12T12:41:42.362" v="127"/>
          <ac:spMkLst>
            <pc:docMk/>
            <pc:sldMk cId="3577141349" sldId="265"/>
            <ac:spMk id="38" creationId="{5558AD6E-B070-4640-AA07-87E208983ED8}"/>
          </ac:spMkLst>
        </pc:spChg>
        <pc:graphicFrameChg chg="add mod modGraphic">
          <ac:chgData name="Rebecca Travers (2128316)" userId="S::2128316@student.uwtsd.ac.uk::e5c53662-b97f-4beb-9183-bd51215688bd" providerId="AD" clId="Web-{6E44A85E-3FDD-FB80-0DF8-A80D1947B5E6}" dt="2023-11-12T12:42:19.551" v="131" actId="20577"/>
          <ac:graphicFrameMkLst>
            <pc:docMk/>
            <pc:sldMk cId="3577141349" sldId="265"/>
            <ac:graphicFrameMk id="5" creationId="{ADE7C0DB-8A0F-C371-EAF2-A0ABBAC5286F}"/>
          </ac:graphicFrameMkLst>
        </pc:graphicFrameChg>
      </pc:sldChg>
      <pc:sldChg chg="addSp modSp new mod setBg">
        <pc:chgData name="Rebecca Travers (2128316)" userId="S::2128316@student.uwtsd.ac.uk::e5c53662-b97f-4beb-9183-bd51215688bd" providerId="AD" clId="Web-{6E44A85E-3FDD-FB80-0DF8-A80D1947B5E6}" dt="2023-11-12T12:47:31.217" v="280"/>
        <pc:sldMkLst>
          <pc:docMk/>
          <pc:sldMk cId="897791706" sldId="266"/>
        </pc:sldMkLst>
        <pc:spChg chg="mod">
          <ac:chgData name="Rebecca Travers (2128316)" userId="S::2128316@student.uwtsd.ac.uk::e5c53662-b97f-4beb-9183-bd51215688bd" providerId="AD" clId="Web-{6E44A85E-3FDD-FB80-0DF8-A80D1947B5E6}" dt="2023-11-12T12:47:31.217" v="280"/>
          <ac:spMkLst>
            <pc:docMk/>
            <pc:sldMk cId="897791706" sldId="266"/>
            <ac:spMk id="2" creationId="{E41F8627-D904-1047-4EEB-3064EBBD5ED1}"/>
          </ac:spMkLst>
        </pc:spChg>
        <pc:spChg chg="mod">
          <ac:chgData name="Rebecca Travers (2128316)" userId="S::2128316@student.uwtsd.ac.uk::e5c53662-b97f-4beb-9183-bd51215688bd" providerId="AD" clId="Web-{6E44A85E-3FDD-FB80-0DF8-A80D1947B5E6}" dt="2023-11-12T12:47:31.217" v="280"/>
          <ac:spMkLst>
            <pc:docMk/>
            <pc:sldMk cId="897791706" sldId="266"/>
            <ac:spMk id="3" creationId="{9F0CDAC7-2BA2-6D9C-E1DB-019C858D037A}"/>
          </ac:spMkLst>
        </pc:spChg>
        <pc:spChg chg="add">
          <ac:chgData name="Rebecca Travers (2128316)" userId="S::2128316@student.uwtsd.ac.uk::e5c53662-b97f-4beb-9183-bd51215688bd" providerId="AD" clId="Web-{6E44A85E-3FDD-FB80-0DF8-A80D1947B5E6}" dt="2023-11-12T12:47:31.217" v="280"/>
          <ac:spMkLst>
            <pc:docMk/>
            <pc:sldMk cId="897791706" sldId="266"/>
            <ac:spMk id="9" creationId="{8181FC64-B306-4821-98E2-780662EFC486}"/>
          </ac:spMkLst>
        </pc:spChg>
        <pc:spChg chg="add">
          <ac:chgData name="Rebecca Travers (2128316)" userId="S::2128316@student.uwtsd.ac.uk::e5c53662-b97f-4beb-9183-bd51215688bd" providerId="AD" clId="Web-{6E44A85E-3FDD-FB80-0DF8-A80D1947B5E6}" dt="2023-11-12T12:47:31.217" v="280"/>
          <ac:spMkLst>
            <pc:docMk/>
            <pc:sldMk cId="897791706" sldId="266"/>
            <ac:spMk id="11" creationId="{5871FC61-DD4E-47D4-81FD-8A7E7D12B371}"/>
          </ac:spMkLst>
        </pc:spChg>
        <pc:spChg chg="add">
          <ac:chgData name="Rebecca Travers (2128316)" userId="S::2128316@student.uwtsd.ac.uk::e5c53662-b97f-4beb-9183-bd51215688bd" providerId="AD" clId="Web-{6E44A85E-3FDD-FB80-0DF8-A80D1947B5E6}" dt="2023-11-12T12:47:31.217" v="280"/>
          <ac:spMkLst>
            <pc:docMk/>
            <pc:sldMk cId="897791706" sldId="266"/>
            <ac:spMk id="13" creationId="{829A1E2C-5AC8-40FC-99E9-832069D39792}"/>
          </ac:spMkLst>
        </pc:spChg>
        <pc:spChg chg="add">
          <ac:chgData name="Rebecca Travers (2128316)" userId="S::2128316@student.uwtsd.ac.uk::e5c53662-b97f-4beb-9183-bd51215688bd" providerId="AD" clId="Web-{6E44A85E-3FDD-FB80-0DF8-A80D1947B5E6}" dt="2023-11-12T12:47:31.217" v="280"/>
          <ac:spMkLst>
            <pc:docMk/>
            <pc:sldMk cId="897791706" sldId="266"/>
            <ac:spMk id="15" creationId="{55C54A75-E44A-4147-B9D0-FF46CFD31612}"/>
          </ac:spMkLst>
        </pc:spChg>
        <pc:picChg chg="add">
          <ac:chgData name="Rebecca Travers (2128316)" userId="S::2128316@student.uwtsd.ac.uk::e5c53662-b97f-4beb-9183-bd51215688bd" providerId="AD" clId="Web-{6E44A85E-3FDD-FB80-0DF8-A80D1947B5E6}" dt="2023-11-12T12:47:31.217" v="280"/>
          <ac:picMkLst>
            <pc:docMk/>
            <pc:sldMk cId="897791706" sldId="266"/>
            <ac:picMk id="5" creationId="{7A15135F-D4CB-797C-5C95-A84E5F4FEFBC}"/>
          </ac:picMkLst>
        </pc:picChg>
      </pc:sldChg>
      <pc:sldChg chg="modSp new">
        <pc:chgData name="Rebecca Travers (2128316)" userId="S::2128316@student.uwtsd.ac.uk::e5c53662-b97f-4beb-9183-bd51215688bd" providerId="AD" clId="Web-{6E44A85E-3FDD-FB80-0DF8-A80D1947B5E6}" dt="2023-11-12T12:55:54.372" v="362" actId="14100"/>
        <pc:sldMkLst>
          <pc:docMk/>
          <pc:sldMk cId="3045871755" sldId="267"/>
        </pc:sldMkLst>
        <pc:spChg chg="mod">
          <ac:chgData name="Rebecca Travers (2128316)" userId="S::2128316@student.uwtsd.ac.uk::e5c53662-b97f-4beb-9183-bd51215688bd" providerId="AD" clId="Web-{6E44A85E-3FDD-FB80-0DF8-A80D1947B5E6}" dt="2023-11-12T12:47:46.482" v="286" actId="20577"/>
          <ac:spMkLst>
            <pc:docMk/>
            <pc:sldMk cId="3045871755" sldId="267"/>
            <ac:spMk id="2" creationId="{291C30CF-1364-2836-02AD-4746EB393823}"/>
          </ac:spMkLst>
        </pc:spChg>
        <pc:spChg chg="mod">
          <ac:chgData name="Rebecca Travers (2128316)" userId="S::2128316@student.uwtsd.ac.uk::e5c53662-b97f-4beb-9183-bd51215688bd" providerId="AD" clId="Web-{6E44A85E-3FDD-FB80-0DF8-A80D1947B5E6}" dt="2023-11-12T12:55:54.372" v="362" actId="14100"/>
          <ac:spMkLst>
            <pc:docMk/>
            <pc:sldMk cId="3045871755" sldId="267"/>
            <ac:spMk id="3" creationId="{31F3DD9A-53F7-4664-CD60-2780832E4A3A}"/>
          </ac:spMkLst>
        </pc:spChg>
      </pc:sldChg>
    </pc:docChg>
  </pc:docChgLst>
  <pc:docChgLst>
    <pc:chgData name="Rebecca Travers (2128316)" userId="S::2128316@student.uwtsd.ac.uk::e5c53662-b97f-4beb-9183-bd51215688bd" providerId="AD" clId="Web-{E8F39414-B1CC-EF84-A8D1-702AF138AB2B}"/>
    <pc:docChg chg="addSld modSld addMainMaster delMainMaster">
      <pc:chgData name="Rebecca Travers (2128316)" userId="S::2128316@student.uwtsd.ac.uk::e5c53662-b97f-4beb-9183-bd51215688bd" providerId="AD" clId="Web-{E8F39414-B1CC-EF84-A8D1-702AF138AB2B}" dt="2023-11-12T11:40:48.493" v="299"/>
      <pc:docMkLst>
        <pc:docMk/>
      </pc:docMkLst>
      <pc:sldChg chg="addSp delSp modSp mod setBg modClrScheme chgLayout">
        <pc:chgData name="Rebecca Travers (2128316)" userId="S::2128316@student.uwtsd.ac.uk::e5c53662-b97f-4beb-9183-bd51215688bd" providerId="AD" clId="Web-{E8F39414-B1CC-EF84-A8D1-702AF138AB2B}" dt="2023-11-12T09:30:05.955" v="6"/>
        <pc:sldMkLst>
          <pc:docMk/>
          <pc:sldMk cId="109857222" sldId="256"/>
        </pc:sldMkLst>
        <pc:spChg chg="mod">
          <ac:chgData name="Rebecca Travers (2128316)" userId="S::2128316@student.uwtsd.ac.uk::e5c53662-b97f-4beb-9183-bd51215688bd" providerId="AD" clId="Web-{E8F39414-B1CC-EF84-A8D1-702AF138AB2B}" dt="2023-11-12T09:30:05.955" v="6"/>
          <ac:spMkLst>
            <pc:docMk/>
            <pc:sldMk cId="109857222" sldId="256"/>
            <ac:spMk id="2" creationId="{00000000-0000-0000-0000-000000000000}"/>
          </ac:spMkLst>
        </pc:spChg>
        <pc:spChg chg="mod">
          <ac:chgData name="Rebecca Travers (2128316)" userId="S::2128316@student.uwtsd.ac.uk::e5c53662-b97f-4beb-9183-bd51215688bd" providerId="AD" clId="Web-{E8F39414-B1CC-EF84-A8D1-702AF138AB2B}" dt="2023-11-12T09:30:05.955" v="6"/>
          <ac:spMkLst>
            <pc:docMk/>
            <pc:sldMk cId="109857222" sldId="256"/>
            <ac:spMk id="3" creationId="{00000000-0000-0000-0000-000000000000}"/>
          </ac:spMkLst>
        </pc:spChg>
        <pc:spChg chg="add del">
          <ac:chgData name="Rebecca Travers (2128316)" userId="S::2128316@student.uwtsd.ac.uk::e5c53662-b97f-4beb-9183-bd51215688bd" providerId="AD" clId="Web-{E8F39414-B1CC-EF84-A8D1-702AF138AB2B}" dt="2023-11-12T09:30:05.955" v="6"/>
          <ac:spMkLst>
            <pc:docMk/>
            <pc:sldMk cId="109857222" sldId="256"/>
            <ac:spMk id="9" creationId="{F1174801-1395-44C5-9B00-CCAC45C056E7}"/>
          </ac:spMkLst>
        </pc:spChg>
        <pc:spChg chg="add del">
          <ac:chgData name="Rebecca Travers (2128316)" userId="S::2128316@student.uwtsd.ac.uk::e5c53662-b97f-4beb-9183-bd51215688bd" providerId="AD" clId="Web-{E8F39414-B1CC-EF84-A8D1-702AF138AB2B}" dt="2023-11-12T09:30:05.955" v="6"/>
          <ac:spMkLst>
            <pc:docMk/>
            <pc:sldMk cId="109857222" sldId="256"/>
            <ac:spMk id="11" creationId="{996DFAFB-BCE1-4BEC-82FB-D574234DEF0A}"/>
          </ac:spMkLst>
        </pc:spChg>
        <pc:spChg chg="add">
          <ac:chgData name="Rebecca Travers (2128316)" userId="S::2128316@student.uwtsd.ac.uk::e5c53662-b97f-4beb-9183-bd51215688bd" providerId="AD" clId="Web-{E8F39414-B1CC-EF84-A8D1-702AF138AB2B}" dt="2023-11-12T09:30:05.955" v="6"/>
          <ac:spMkLst>
            <pc:docMk/>
            <pc:sldMk cId="109857222" sldId="256"/>
            <ac:spMk id="43" creationId="{8181FC64-B306-4821-98E2-780662EFC486}"/>
          </ac:spMkLst>
        </pc:spChg>
        <pc:spChg chg="add">
          <ac:chgData name="Rebecca Travers (2128316)" userId="S::2128316@student.uwtsd.ac.uk::e5c53662-b97f-4beb-9183-bd51215688bd" providerId="AD" clId="Web-{E8F39414-B1CC-EF84-A8D1-702AF138AB2B}" dt="2023-11-12T09:30:05.955" v="6"/>
          <ac:spMkLst>
            <pc:docMk/>
            <pc:sldMk cId="109857222" sldId="256"/>
            <ac:spMk id="45" creationId="{5871FC61-DD4E-47D4-81FD-8A7E7D12B371}"/>
          </ac:spMkLst>
        </pc:spChg>
        <pc:spChg chg="add">
          <ac:chgData name="Rebecca Travers (2128316)" userId="S::2128316@student.uwtsd.ac.uk::e5c53662-b97f-4beb-9183-bd51215688bd" providerId="AD" clId="Web-{E8F39414-B1CC-EF84-A8D1-702AF138AB2B}" dt="2023-11-12T09:30:05.955" v="6"/>
          <ac:spMkLst>
            <pc:docMk/>
            <pc:sldMk cId="109857222" sldId="256"/>
            <ac:spMk id="47" creationId="{829A1E2C-5AC8-40FC-99E9-832069D39792}"/>
          </ac:spMkLst>
        </pc:spChg>
        <pc:spChg chg="add">
          <ac:chgData name="Rebecca Travers (2128316)" userId="S::2128316@student.uwtsd.ac.uk::e5c53662-b97f-4beb-9183-bd51215688bd" providerId="AD" clId="Web-{E8F39414-B1CC-EF84-A8D1-702AF138AB2B}" dt="2023-11-12T09:30:05.955" v="6"/>
          <ac:spMkLst>
            <pc:docMk/>
            <pc:sldMk cId="109857222" sldId="256"/>
            <ac:spMk id="49" creationId="{55C54A75-E44A-4147-B9D0-FF46CFD31612}"/>
          </ac:spMkLst>
        </pc:spChg>
        <pc:grpChg chg="add del">
          <ac:chgData name="Rebecca Travers (2128316)" userId="S::2128316@student.uwtsd.ac.uk::e5c53662-b97f-4beb-9183-bd51215688bd" providerId="AD" clId="Web-{E8F39414-B1CC-EF84-A8D1-702AF138AB2B}" dt="2023-11-12T09:30:05.955" v="6"/>
          <ac:grpSpMkLst>
            <pc:docMk/>
            <pc:sldMk cId="109857222" sldId="256"/>
            <ac:grpSpMk id="13" creationId="{F99A87B6-0764-47AD-BF24-B54A16F9445B}"/>
          </ac:grpSpMkLst>
        </pc:grpChg>
        <pc:grpChg chg="add del">
          <ac:chgData name="Rebecca Travers (2128316)" userId="S::2128316@student.uwtsd.ac.uk::e5c53662-b97f-4beb-9183-bd51215688bd" providerId="AD" clId="Web-{E8F39414-B1CC-EF84-A8D1-702AF138AB2B}" dt="2023-11-12T09:30:05.955" v="6"/>
          <ac:grpSpMkLst>
            <pc:docMk/>
            <pc:sldMk cId="109857222" sldId="256"/>
            <ac:grpSpMk id="23" creationId="{5C0E6139-8A19-4905-87E2-E547D7B7F1AF}"/>
          </ac:grpSpMkLst>
        </pc:grpChg>
        <pc:grpChg chg="add del">
          <ac:chgData name="Rebecca Travers (2128316)" userId="S::2128316@student.uwtsd.ac.uk::e5c53662-b97f-4beb-9183-bd51215688bd" providerId="AD" clId="Web-{E8F39414-B1CC-EF84-A8D1-702AF138AB2B}" dt="2023-11-12T09:30:05.955" v="6"/>
          <ac:grpSpMkLst>
            <pc:docMk/>
            <pc:sldMk cId="109857222" sldId="256"/>
            <ac:grpSpMk id="27" creationId="{EE8A2E90-75F0-4F59-AE03-FE737F410E1A}"/>
          </ac:grpSpMkLst>
        </pc:grpChg>
        <pc:picChg chg="add mod">
          <ac:chgData name="Rebecca Travers (2128316)" userId="S::2128316@student.uwtsd.ac.uk::e5c53662-b97f-4beb-9183-bd51215688bd" providerId="AD" clId="Web-{E8F39414-B1CC-EF84-A8D1-702AF138AB2B}" dt="2023-11-12T09:30:05.955" v="6"/>
          <ac:picMkLst>
            <pc:docMk/>
            <pc:sldMk cId="109857222" sldId="256"/>
            <ac:picMk id="4" creationId="{A487C9C1-1754-F1C5-F2AE-0998C70A7BFD}"/>
          </ac:picMkLst>
        </pc:picChg>
        <pc:cxnChg chg="add">
          <ac:chgData name="Rebecca Travers (2128316)" userId="S::2128316@student.uwtsd.ac.uk::e5c53662-b97f-4beb-9183-bd51215688bd" providerId="AD" clId="Web-{E8F39414-B1CC-EF84-A8D1-702AF138AB2B}" dt="2023-11-12T09:30:05.955" v="6"/>
          <ac:cxnSpMkLst>
            <pc:docMk/>
            <pc:sldMk cId="109857222" sldId="256"/>
            <ac:cxnSpMk id="41" creationId="{430127AE-B29E-4FDF-99D2-A2F1E7003F74}"/>
          </ac:cxnSpMkLst>
        </pc:cxnChg>
      </pc:sldChg>
      <pc:sldChg chg="addSp modSp new mod setBg">
        <pc:chgData name="Rebecca Travers (2128316)" userId="S::2128316@student.uwtsd.ac.uk::e5c53662-b97f-4beb-9183-bd51215688bd" providerId="AD" clId="Web-{E8F39414-B1CC-EF84-A8D1-702AF138AB2B}" dt="2023-11-12T09:46:55.270" v="93"/>
        <pc:sldMkLst>
          <pc:docMk/>
          <pc:sldMk cId="445280734" sldId="257"/>
        </pc:sldMkLst>
        <pc:spChg chg="mod">
          <ac:chgData name="Rebecca Travers (2128316)" userId="S::2128316@student.uwtsd.ac.uk::e5c53662-b97f-4beb-9183-bd51215688bd" providerId="AD" clId="Web-{E8F39414-B1CC-EF84-A8D1-702AF138AB2B}" dt="2023-11-12T09:46:55.270" v="93"/>
          <ac:spMkLst>
            <pc:docMk/>
            <pc:sldMk cId="445280734" sldId="257"/>
            <ac:spMk id="2" creationId="{6CF6FB5D-89C4-099B-7588-091965C2BBE8}"/>
          </ac:spMkLst>
        </pc:spChg>
        <pc:spChg chg="mod">
          <ac:chgData name="Rebecca Travers (2128316)" userId="S::2128316@student.uwtsd.ac.uk::e5c53662-b97f-4beb-9183-bd51215688bd" providerId="AD" clId="Web-{E8F39414-B1CC-EF84-A8D1-702AF138AB2B}" dt="2023-11-12T09:46:55.270" v="93"/>
          <ac:spMkLst>
            <pc:docMk/>
            <pc:sldMk cId="445280734" sldId="257"/>
            <ac:spMk id="3" creationId="{B6AB4173-C23D-F60B-1E55-97A39FECB015}"/>
          </ac:spMkLst>
        </pc:spChg>
        <pc:spChg chg="add">
          <ac:chgData name="Rebecca Travers (2128316)" userId="S::2128316@student.uwtsd.ac.uk::e5c53662-b97f-4beb-9183-bd51215688bd" providerId="AD" clId="Web-{E8F39414-B1CC-EF84-A8D1-702AF138AB2B}" dt="2023-11-12T09:46:55.270" v="93"/>
          <ac:spMkLst>
            <pc:docMk/>
            <pc:sldMk cId="445280734" sldId="257"/>
            <ac:spMk id="9" creationId="{8181FC64-B306-4821-98E2-780662EFC486}"/>
          </ac:spMkLst>
        </pc:spChg>
        <pc:spChg chg="add">
          <ac:chgData name="Rebecca Travers (2128316)" userId="S::2128316@student.uwtsd.ac.uk::e5c53662-b97f-4beb-9183-bd51215688bd" providerId="AD" clId="Web-{E8F39414-B1CC-EF84-A8D1-702AF138AB2B}" dt="2023-11-12T09:46:55.270" v="93"/>
          <ac:spMkLst>
            <pc:docMk/>
            <pc:sldMk cId="445280734" sldId="257"/>
            <ac:spMk id="11" creationId="{5871FC61-DD4E-47D4-81FD-8A7E7D12B371}"/>
          </ac:spMkLst>
        </pc:spChg>
        <pc:spChg chg="add">
          <ac:chgData name="Rebecca Travers (2128316)" userId="S::2128316@student.uwtsd.ac.uk::e5c53662-b97f-4beb-9183-bd51215688bd" providerId="AD" clId="Web-{E8F39414-B1CC-EF84-A8D1-702AF138AB2B}" dt="2023-11-12T09:46:55.270" v="93"/>
          <ac:spMkLst>
            <pc:docMk/>
            <pc:sldMk cId="445280734" sldId="257"/>
            <ac:spMk id="13" creationId="{829A1E2C-5AC8-40FC-99E9-832069D39792}"/>
          </ac:spMkLst>
        </pc:spChg>
        <pc:spChg chg="add">
          <ac:chgData name="Rebecca Travers (2128316)" userId="S::2128316@student.uwtsd.ac.uk::e5c53662-b97f-4beb-9183-bd51215688bd" providerId="AD" clId="Web-{E8F39414-B1CC-EF84-A8D1-702AF138AB2B}" dt="2023-11-12T09:46:55.270" v="93"/>
          <ac:spMkLst>
            <pc:docMk/>
            <pc:sldMk cId="445280734" sldId="257"/>
            <ac:spMk id="15" creationId="{55C54A75-E44A-4147-B9D0-FF46CFD31612}"/>
          </ac:spMkLst>
        </pc:spChg>
        <pc:picChg chg="add">
          <ac:chgData name="Rebecca Travers (2128316)" userId="S::2128316@student.uwtsd.ac.uk::e5c53662-b97f-4beb-9183-bd51215688bd" providerId="AD" clId="Web-{E8F39414-B1CC-EF84-A8D1-702AF138AB2B}" dt="2023-11-12T09:46:55.270" v="93"/>
          <ac:picMkLst>
            <pc:docMk/>
            <pc:sldMk cId="445280734" sldId="257"/>
            <ac:picMk id="5" creationId="{728AA65D-0CA3-E6BC-F8EE-F06D1EAB3452}"/>
          </ac:picMkLst>
        </pc:picChg>
      </pc:sldChg>
      <pc:sldChg chg="addSp delSp modSp new mod setBg">
        <pc:chgData name="Rebecca Travers (2128316)" userId="S::2128316@student.uwtsd.ac.uk::e5c53662-b97f-4beb-9183-bd51215688bd" providerId="AD" clId="Web-{E8F39414-B1CC-EF84-A8D1-702AF138AB2B}" dt="2023-11-12T11:30:49.133" v="172"/>
        <pc:sldMkLst>
          <pc:docMk/>
          <pc:sldMk cId="377297159" sldId="258"/>
        </pc:sldMkLst>
        <pc:spChg chg="mod">
          <ac:chgData name="Rebecca Travers (2128316)" userId="S::2128316@student.uwtsd.ac.uk::e5c53662-b97f-4beb-9183-bd51215688bd" providerId="AD" clId="Web-{E8F39414-B1CC-EF84-A8D1-702AF138AB2B}" dt="2023-11-12T11:30:49.133" v="172"/>
          <ac:spMkLst>
            <pc:docMk/>
            <pc:sldMk cId="377297159" sldId="258"/>
            <ac:spMk id="2" creationId="{0B126DE2-4A02-0185-BF07-B6A56CADF840}"/>
          </ac:spMkLst>
        </pc:spChg>
        <pc:spChg chg="mod">
          <ac:chgData name="Rebecca Travers (2128316)" userId="S::2128316@student.uwtsd.ac.uk::e5c53662-b97f-4beb-9183-bd51215688bd" providerId="AD" clId="Web-{E8F39414-B1CC-EF84-A8D1-702AF138AB2B}" dt="2023-11-12T11:30:49.133" v="172"/>
          <ac:spMkLst>
            <pc:docMk/>
            <pc:sldMk cId="377297159" sldId="258"/>
            <ac:spMk id="3" creationId="{00BE8488-6A83-2AB2-24FB-AD6DEDAA9731}"/>
          </ac:spMkLst>
        </pc:spChg>
        <pc:spChg chg="add del">
          <ac:chgData name="Rebecca Travers (2128316)" userId="S::2128316@student.uwtsd.ac.uk::e5c53662-b97f-4beb-9183-bd51215688bd" providerId="AD" clId="Web-{E8F39414-B1CC-EF84-A8D1-702AF138AB2B}" dt="2023-11-12T11:30:49.133" v="172"/>
          <ac:spMkLst>
            <pc:docMk/>
            <pc:sldMk cId="377297159" sldId="258"/>
            <ac:spMk id="9" creationId="{8181FC64-B306-4821-98E2-780662EFC486}"/>
          </ac:spMkLst>
        </pc:spChg>
        <pc:spChg chg="add del">
          <ac:chgData name="Rebecca Travers (2128316)" userId="S::2128316@student.uwtsd.ac.uk::e5c53662-b97f-4beb-9183-bd51215688bd" providerId="AD" clId="Web-{E8F39414-B1CC-EF84-A8D1-702AF138AB2B}" dt="2023-11-12T11:30:49.133" v="172"/>
          <ac:spMkLst>
            <pc:docMk/>
            <pc:sldMk cId="377297159" sldId="258"/>
            <ac:spMk id="11" creationId="{5871FC61-DD4E-47D4-81FD-8A7E7D12B371}"/>
          </ac:spMkLst>
        </pc:spChg>
        <pc:spChg chg="add del">
          <ac:chgData name="Rebecca Travers (2128316)" userId="S::2128316@student.uwtsd.ac.uk::e5c53662-b97f-4beb-9183-bd51215688bd" providerId="AD" clId="Web-{E8F39414-B1CC-EF84-A8D1-702AF138AB2B}" dt="2023-11-12T11:30:49.133" v="172"/>
          <ac:spMkLst>
            <pc:docMk/>
            <pc:sldMk cId="377297159" sldId="258"/>
            <ac:spMk id="13" creationId="{829A1E2C-5AC8-40FC-99E9-832069D39792}"/>
          </ac:spMkLst>
        </pc:spChg>
        <pc:spChg chg="add del">
          <ac:chgData name="Rebecca Travers (2128316)" userId="S::2128316@student.uwtsd.ac.uk::e5c53662-b97f-4beb-9183-bd51215688bd" providerId="AD" clId="Web-{E8F39414-B1CC-EF84-A8D1-702AF138AB2B}" dt="2023-11-12T11:30:49.133" v="172"/>
          <ac:spMkLst>
            <pc:docMk/>
            <pc:sldMk cId="377297159" sldId="258"/>
            <ac:spMk id="15" creationId="{55C54A75-E44A-4147-B9D0-FF46CFD31612}"/>
          </ac:spMkLst>
        </pc:spChg>
        <pc:spChg chg="add">
          <ac:chgData name="Rebecca Travers (2128316)" userId="S::2128316@student.uwtsd.ac.uk::e5c53662-b97f-4beb-9183-bd51215688bd" providerId="AD" clId="Web-{E8F39414-B1CC-EF84-A8D1-702AF138AB2B}" dt="2023-11-12T11:30:49.133" v="172"/>
          <ac:spMkLst>
            <pc:docMk/>
            <pc:sldMk cId="377297159" sldId="258"/>
            <ac:spMk id="20" creationId="{10CE40DC-5723-449B-A365-A61D8C262E93}"/>
          </ac:spMkLst>
        </pc:spChg>
        <pc:spChg chg="add">
          <ac:chgData name="Rebecca Travers (2128316)" userId="S::2128316@student.uwtsd.ac.uk::e5c53662-b97f-4beb-9183-bd51215688bd" providerId="AD" clId="Web-{E8F39414-B1CC-EF84-A8D1-702AF138AB2B}" dt="2023-11-12T11:30:49.133" v="172"/>
          <ac:spMkLst>
            <pc:docMk/>
            <pc:sldMk cId="377297159" sldId="258"/>
            <ac:spMk id="22" creationId="{28207E96-6DFF-4119-B2EA-3299067D2F45}"/>
          </ac:spMkLst>
        </pc:spChg>
        <pc:spChg chg="add">
          <ac:chgData name="Rebecca Travers (2128316)" userId="S::2128316@student.uwtsd.ac.uk::e5c53662-b97f-4beb-9183-bd51215688bd" providerId="AD" clId="Web-{E8F39414-B1CC-EF84-A8D1-702AF138AB2B}" dt="2023-11-12T11:30:49.133" v="172"/>
          <ac:spMkLst>
            <pc:docMk/>
            <pc:sldMk cId="377297159" sldId="258"/>
            <ac:spMk id="24" creationId="{9E223C86-12C5-4A60-A21A-D7FC75EFC658}"/>
          </ac:spMkLst>
        </pc:spChg>
        <pc:spChg chg="add">
          <ac:chgData name="Rebecca Travers (2128316)" userId="S::2128316@student.uwtsd.ac.uk::e5c53662-b97f-4beb-9183-bd51215688bd" providerId="AD" clId="Web-{E8F39414-B1CC-EF84-A8D1-702AF138AB2B}" dt="2023-11-12T11:30:49.133" v="172"/>
          <ac:spMkLst>
            <pc:docMk/>
            <pc:sldMk cId="377297159" sldId="258"/>
            <ac:spMk id="26" creationId="{FA573AF0-3C0B-4895-A7A6-F41B03211538}"/>
          </ac:spMkLst>
        </pc:spChg>
        <pc:spChg chg="add">
          <ac:chgData name="Rebecca Travers (2128316)" userId="S::2128316@student.uwtsd.ac.uk::e5c53662-b97f-4beb-9183-bd51215688bd" providerId="AD" clId="Web-{E8F39414-B1CC-EF84-A8D1-702AF138AB2B}" dt="2023-11-12T11:30:49.133" v="172"/>
          <ac:spMkLst>
            <pc:docMk/>
            <pc:sldMk cId="377297159" sldId="258"/>
            <ac:spMk id="28" creationId="{62442AC3-A9B0-4865-8A8A-1504FFC6E4D0}"/>
          </ac:spMkLst>
        </pc:spChg>
        <pc:spChg chg="add">
          <ac:chgData name="Rebecca Travers (2128316)" userId="S::2128316@student.uwtsd.ac.uk::e5c53662-b97f-4beb-9183-bd51215688bd" providerId="AD" clId="Web-{E8F39414-B1CC-EF84-A8D1-702AF138AB2B}" dt="2023-11-12T11:30:49.133" v="172"/>
          <ac:spMkLst>
            <pc:docMk/>
            <pc:sldMk cId="377297159" sldId="258"/>
            <ac:spMk id="30" creationId="{68451DCE-129E-43B6-BA50-3C8339E4618E}"/>
          </ac:spMkLst>
        </pc:spChg>
        <pc:picChg chg="add mod ord">
          <ac:chgData name="Rebecca Travers (2128316)" userId="S::2128316@student.uwtsd.ac.uk::e5c53662-b97f-4beb-9183-bd51215688bd" providerId="AD" clId="Web-{E8F39414-B1CC-EF84-A8D1-702AF138AB2B}" dt="2023-11-12T11:30:49.133" v="172"/>
          <ac:picMkLst>
            <pc:docMk/>
            <pc:sldMk cId="377297159" sldId="258"/>
            <ac:picMk id="5" creationId="{F2323C12-3309-6634-4154-09C09FB81997}"/>
          </ac:picMkLst>
        </pc:picChg>
      </pc:sldChg>
      <pc:sldChg chg="addSp delSp modSp new mod setBg addAnim delAnim">
        <pc:chgData name="Rebecca Travers (2128316)" userId="S::2128316@student.uwtsd.ac.uk::e5c53662-b97f-4beb-9183-bd51215688bd" providerId="AD" clId="Web-{E8F39414-B1CC-EF84-A8D1-702AF138AB2B}" dt="2023-11-12T11:38:57.036" v="297"/>
        <pc:sldMkLst>
          <pc:docMk/>
          <pc:sldMk cId="999352118" sldId="259"/>
        </pc:sldMkLst>
        <pc:spChg chg="mod">
          <ac:chgData name="Rebecca Travers (2128316)" userId="S::2128316@student.uwtsd.ac.uk::e5c53662-b97f-4beb-9183-bd51215688bd" providerId="AD" clId="Web-{E8F39414-B1CC-EF84-A8D1-702AF138AB2B}" dt="2023-11-12T11:38:57.036" v="297"/>
          <ac:spMkLst>
            <pc:docMk/>
            <pc:sldMk cId="999352118" sldId="259"/>
            <ac:spMk id="2" creationId="{FCA40EF3-A34D-81DD-4000-0DC837DF6C20}"/>
          </ac:spMkLst>
        </pc:spChg>
        <pc:spChg chg="del">
          <ac:chgData name="Rebecca Travers (2128316)" userId="S::2128316@student.uwtsd.ac.uk::e5c53662-b97f-4beb-9183-bd51215688bd" providerId="AD" clId="Web-{E8F39414-B1CC-EF84-A8D1-702AF138AB2B}" dt="2023-11-12T09:36:52.528" v="27"/>
          <ac:spMkLst>
            <pc:docMk/>
            <pc:sldMk cId="999352118" sldId="259"/>
            <ac:spMk id="3" creationId="{DA2B59EF-2E22-8425-5D2C-14E33CF4B61F}"/>
          </ac:spMkLst>
        </pc:spChg>
        <pc:spChg chg="add del">
          <ac:chgData name="Rebecca Travers (2128316)" userId="S::2128316@student.uwtsd.ac.uk::e5c53662-b97f-4beb-9183-bd51215688bd" providerId="AD" clId="Web-{E8F39414-B1CC-EF84-A8D1-702AF138AB2B}" dt="2023-11-12T09:37:17.827" v="34"/>
          <ac:spMkLst>
            <pc:docMk/>
            <pc:sldMk cId="999352118" sldId="259"/>
            <ac:spMk id="9" creationId="{9B0F7D69-D93C-4C38-A23D-76E000D691CD}"/>
          </ac:spMkLst>
        </pc:spChg>
        <pc:spChg chg="add del">
          <ac:chgData name="Rebecca Travers (2128316)" userId="S::2128316@student.uwtsd.ac.uk::e5c53662-b97f-4beb-9183-bd51215688bd" providerId="AD" clId="Web-{E8F39414-B1CC-EF84-A8D1-702AF138AB2B}" dt="2023-11-12T09:37:17.827" v="34"/>
          <ac:spMkLst>
            <pc:docMk/>
            <pc:sldMk cId="999352118" sldId="259"/>
            <ac:spMk id="11" creationId="{8CD419D4-EA9D-42D9-BF62-B07F0B7B672B}"/>
          </ac:spMkLst>
        </pc:spChg>
        <pc:spChg chg="add del">
          <ac:chgData name="Rebecca Travers (2128316)" userId="S::2128316@student.uwtsd.ac.uk::e5c53662-b97f-4beb-9183-bd51215688bd" providerId="AD" clId="Web-{E8F39414-B1CC-EF84-A8D1-702AF138AB2B}" dt="2023-11-12T09:37:17.827" v="34"/>
          <ac:spMkLst>
            <pc:docMk/>
            <pc:sldMk cId="999352118" sldId="259"/>
            <ac:spMk id="13" creationId="{1C6FEC9B-9608-4181-A9E5-A1B80E72021C}"/>
          </ac:spMkLst>
        </pc:spChg>
        <pc:spChg chg="add del">
          <ac:chgData name="Rebecca Travers (2128316)" userId="S::2128316@student.uwtsd.ac.uk::e5c53662-b97f-4beb-9183-bd51215688bd" providerId="AD" clId="Web-{E8F39414-B1CC-EF84-A8D1-702AF138AB2B}" dt="2023-11-12T09:37:17.827" v="34"/>
          <ac:spMkLst>
            <pc:docMk/>
            <pc:sldMk cId="999352118" sldId="259"/>
            <ac:spMk id="15" creationId="{AB1564ED-F26F-451D-97D6-A6EC3E83FD55}"/>
          </ac:spMkLst>
        </pc:spChg>
        <pc:spChg chg="add del">
          <ac:chgData name="Rebecca Travers (2128316)" userId="S::2128316@student.uwtsd.ac.uk::e5c53662-b97f-4beb-9183-bd51215688bd" providerId="AD" clId="Web-{E8F39414-B1CC-EF84-A8D1-702AF138AB2B}" dt="2023-11-12T09:37:17.827" v="34"/>
          <ac:spMkLst>
            <pc:docMk/>
            <pc:sldMk cId="999352118" sldId="259"/>
            <ac:spMk id="17" creationId="{0CA184B6-3482-4F43-87F0-BC765DCFD8A8}"/>
          </ac:spMkLst>
        </pc:spChg>
        <pc:spChg chg="add del">
          <ac:chgData name="Rebecca Travers (2128316)" userId="S::2128316@student.uwtsd.ac.uk::e5c53662-b97f-4beb-9183-bd51215688bd" providerId="AD" clId="Web-{E8F39414-B1CC-EF84-A8D1-702AF138AB2B}" dt="2023-11-12T09:37:17.827" v="34"/>
          <ac:spMkLst>
            <pc:docMk/>
            <pc:sldMk cId="999352118" sldId="259"/>
            <ac:spMk id="19" creationId="{6C869923-8380-4244-9548-802C330638A0}"/>
          </ac:spMkLst>
        </pc:spChg>
        <pc:spChg chg="add del">
          <ac:chgData name="Rebecca Travers (2128316)" userId="S::2128316@student.uwtsd.ac.uk::e5c53662-b97f-4beb-9183-bd51215688bd" providerId="AD" clId="Web-{E8F39414-B1CC-EF84-A8D1-702AF138AB2B}" dt="2023-11-12T09:37:17.827" v="34"/>
          <ac:spMkLst>
            <pc:docMk/>
            <pc:sldMk cId="999352118" sldId="259"/>
            <ac:spMk id="21" creationId="{C06255F2-BC67-4DDE-B34E-AC4BA21838CC}"/>
          </ac:spMkLst>
        </pc:spChg>
        <pc:spChg chg="add del">
          <ac:chgData name="Rebecca Travers (2128316)" userId="S::2128316@student.uwtsd.ac.uk::e5c53662-b97f-4beb-9183-bd51215688bd" providerId="AD" clId="Web-{E8F39414-B1CC-EF84-A8D1-702AF138AB2B}" dt="2023-11-12T09:37:17.827" v="34"/>
          <ac:spMkLst>
            <pc:docMk/>
            <pc:sldMk cId="999352118" sldId="259"/>
            <ac:spMk id="23" creationId="{55169443-FCCD-4C0A-8C69-18CD3FA0968D}"/>
          </ac:spMkLst>
        </pc:spChg>
        <pc:spChg chg="add del">
          <ac:chgData name="Rebecca Travers (2128316)" userId="S::2128316@student.uwtsd.ac.uk::e5c53662-b97f-4beb-9183-bd51215688bd" providerId="AD" clId="Web-{E8F39414-B1CC-EF84-A8D1-702AF138AB2B}" dt="2023-11-12T09:37:17.827" v="34"/>
          <ac:spMkLst>
            <pc:docMk/>
            <pc:sldMk cId="999352118" sldId="259"/>
            <ac:spMk id="25" creationId="{E217F32C-75AA-4B97-ADFB-5E2C3C7ECBCF}"/>
          </ac:spMkLst>
        </pc:spChg>
        <pc:spChg chg="add del">
          <ac:chgData name="Rebecca Travers (2128316)" userId="S::2128316@student.uwtsd.ac.uk::e5c53662-b97f-4beb-9183-bd51215688bd" providerId="AD" clId="Web-{E8F39414-B1CC-EF84-A8D1-702AF138AB2B}" dt="2023-11-12T09:37:17.827" v="34"/>
          <ac:spMkLst>
            <pc:docMk/>
            <pc:sldMk cId="999352118" sldId="259"/>
            <ac:spMk id="27" creationId="{4D76AAEA-AF3A-4616-9F99-E9AA131A51F5}"/>
          </ac:spMkLst>
        </pc:spChg>
        <pc:spChg chg="add del">
          <ac:chgData name="Rebecca Travers (2128316)" userId="S::2128316@student.uwtsd.ac.uk::e5c53662-b97f-4beb-9183-bd51215688bd" providerId="AD" clId="Web-{E8F39414-B1CC-EF84-A8D1-702AF138AB2B}" dt="2023-11-12T09:37:17.811" v="33"/>
          <ac:spMkLst>
            <pc:docMk/>
            <pc:sldMk cId="999352118" sldId="259"/>
            <ac:spMk id="32" creationId="{9B0F7D69-D93C-4C38-A23D-76E000D691CD}"/>
          </ac:spMkLst>
        </pc:spChg>
        <pc:spChg chg="add del">
          <ac:chgData name="Rebecca Travers (2128316)" userId="S::2128316@student.uwtsd.ac.uk::e5c53662-b97f-4beb-9183-bd51215688bd" providerId="AD" clId="Web-{E8F39414-B1CC-EF84-A8D1-702AF138AB2B}" dt="2023-11-12T09:37:17.811" v="33"/>
          <ac:spMkLst>
            <pc:docMk/>
            <pc:sldMk cId="999352118" sldId="259"/>
            <ac:spMk id="34" creationId="{8CD419D4-EA9D-42D9-BF62-B07F0B7B672B}"/>
          </ac:spMkLst>
        </pc:spChg>
        <pc:spChg chg="add del">
          <ac:chgData name="Rebecca Travers (2128316)" userId="S::2128316@student.uwtsd.ac.uk::e5c53662-b97f-4beb-9183-bd51215688bd" providerId="AD" clId="Web-{E8F39414-B1CC-EF84-A8D1-702AF138AB2B}" dt="2023-11-12T09:37:17.811" v="33"/>
          <ac:spMkLst>
            <pc:docMk/>
            <pc:sldMk cId="999352118" sldId="259"/>
            <ac:spMk id="36" creationId="{1C6FEC9B-9608-4181-A9E5-A1B80E72021C}"/>
          </ac:spMkLst>
        </pc:spChg>
        <pc:spChg chg="add del">
          <ac:chgData name="Rebecca Travers (2128316)" userId="S::2128316@student.uwtsd.ac.uk::e5c53662-b97f-4beb-9183-bd51215688bd" providerId="AD" clId="Web-{E8F39414-B1CC-EF84-A8D1-702AF138AB2B}" dt="2023-11-12T09:37:17.811" v="33"/>
          <ac:spMkLst>
            <pc:docMk/>
            <pc:sldMk cId="999352118" sldId="259"/>
            <ac:spMk id="38" creationId="{AB1564ED-F26F-451D-97D6-A6EC3E83FD55}"/>
          </ac:spMkLst>
        </pc:spChg>
        <pc:spChg chg="add del">
          <ac:chgData name="Rebecca Travers (2128316)" userId="S::2128316@student.uwtsd.ac.uk::e5c53662-b97f-4beb-9183-bd51215688bd" providerId="AD" clId="Web-{E8F39414-B1CC-EF84-A8D1-702AF138AB2B}" dt="2023-11-12T09:37:17.811" v="33"/>
          <ac:spMkLst>
            <pc:docMk/>
            <pc:sldMk cId="999352118" sldId="259"/>
            <ac:spMk id="40" creationId="{0CA184B6-3482-4F43-87F0-BC765DCFD8A8}"/>
          </ac:spMkLst>
        </pc:spChg>
        <pc:spChg chg="add del">
          <ac:chgData name="Rebecca Travers (2128316)" userId="S::2128316@student.uwtsd.ac.uk::e5c53662-b97f-4beb-9183-bd51215688bd" providerId="AD" clId="Web-{E8F39414-B1CC-EF84-A8D1-702AF138AB2B}" dt="2023-11-12T09:37:17.811" v="33"/>
          <ac:spMkLst>
            <pc:docMk/>
            <pc:sldMk cId="999352118" sldId="259"/>
            <ac:spMk id="42" creationId="{6C869923-8380-4244-9548-802C330638A0}"/>
          </ac:spMkLst>
        </pc:spChg>
        <pc:spChg chg="add del">
          <ac:chgData name="Rebecca Travers (2128316)" userId="S::2128316@student.uwtsd.ac.uk::e5c53662-b97f-4beb-9183-bd51215688bd" providerId="AD" clId="Web-{E8F39414-B1CC-EF84-A8D1-702AF138AB2B}" dt="2023-11-12T09:37:17.811" v="33"/>
          <ac:spMkLst>
            <pc:docMk/>
            <pc:sldMk cId="999352118" sldId="259"/>
            <ac:spMk id="44" creationId="{C06255F2-BC67-4DDE-B34E-AC4BA21838CC}"/>
          </ac:spMkLst>
        </pc:spChg>
        <pc:spChg chg="add del">
          <ac:chgData name="Rebecca Travers (2128316)" userId="S::2128316@student.uwtsd.ac.uk::e5c53662-b97f-4beb-9183-bd51215688bd" providerId="AD" clId="Web-{E8F39414-B1CC-EF84-A8D1-702AF138AB2B}" dt="2023-11-12T09:37:17.811" v="33"/>
          <ac:spMkLst>
            <pc:docMk/>
            <pc:sldMk cId="999352118" sldId="259"/>
            <ac:spMk id="46" creationId="{55169443-FCCD-4C0A-8C69-18CD3FA0968D}"/>
          </ac:spMkLst>
        </pc:spChg>
        <pc:spChg chg="add del">
          <ac:chgData name="Rebecca Travers (2128316)" userId="S::2128316@student.uwtsd.ac.uk::e5c53662-b97f-4beb-9183-bd51215688bd" providerId="AD" clId="Web-{E8F39414-B1CC-EF84-A8D1-702AF138AB2B}" dt="2023-11-12T09:37:17.811" v="33"/>
          <ac:spMkLst>
            <pc:docMk/>
            <pc:sldMk cId="999352118" sldId="259"/>
            <ac:spMk id="48" creationId="{0DBF1ABE-8590-450D-BB49-BDDCCF3EEA9E}"/>
          </ac:spMkLst>
        </pc:spChg>
        <pc:spChg chg="add del">
          <ac:chgData name="Rebecca Travers (2128316)" userId="S::2128316@student.uwtsd.ac.uk::e5c53662-b97f-4beb-9183-bd51215688bd" providerId="AD" clId="Web-{E8F39414-B1CC-EF84-A8D1-702AF138AB2B}" dt="2023-11-12T09:37:17.811" v="33"/>
          <ac:spMkLst>
            <pc:docMk/>
            <pc:sldMk cId="999352118" sldId="259"/>
            <ac:spMk id="50" creationId="{391F8D69-709A-4575-A393-B4C26481AF3B}"/>
          </ac:spMkLst>
        </pc:spChg>
        <pc:spChg chg="add del">
          <ac:chgData name="Rebecca Travers (2128316)" userId="S::2128316@student.uwtsd.ac.uk::e5c53662-b97f-4beb-9183-bd51215688bd" providerId="AD" clId="Web-{E8F39414-B1CC-EF84-A8D1-702AF138AB2B}" dt="2023-11-12T09:37:17.811" v="33"/>
          <ac:spMkLst>
            <pc:docMk/>
            <pc:sldMk cId="999352118" sldId="259"/>
            <ac:spMk id="52" creationId="{C87A50C4-1191-461A-9E09-C8057F2AF01F}"/>
          </ac:spMkLst>
        </pc:spChg>
        <pc:spChg chg="add del">
          <ac:chgData name="Rebecca Travers (2128316)" userId="S::2128316@student.uwtsd.ac.uk::e5c53662-b97f-4beb-9183-bd51215688bd" providerId="AD" clId="Web-{E8F39414-B1CC-EF84-A8D1-702AF138AB2B}" dt="2023-11-12T09:37:17.811" v="33"/>
          <ac:spMkLst>
            <pc:docMk/>
            <pc:sldMk cId="999352118" sldId="259"/>
            <ac:spMk id="54" creationId="{BC87DA9F-8DB2-4D48-8716-A928FBB8A5D2}"/>
          </ac:spMkLst>
        </pc:spChg>
        <pc:spChg chg="add del">
          <ac:chgData name="Rebecca Travers (2128316)" userId="S::2128316@student.uwtsd.ac.uk::e5c53662-b97f-4beb-9183-bd51215688bd" providerId="AD" clId="Web-{E8F39414-B1CC-EF84-A8D1-702AF138AB2B}" dt="2023-11-12T09:37:17.811" v="33"/>
          <ac:spMkLst>
            <pc:docMk/>
            <pc:sldMk cId="999352118" sldId="259"/>
            <ac:spMk id="56" creationId="{195EA065-AC5D-431D-927E-87FF05884866}"/>
          </ac:spMkLst>
        </pc:spChg>
        <pc:spChg chg="add del">
          <ac:chgData name="Rebecca Travers (2128316)" userId="S::2128316@student.uwtsd.ac.uk::e5c53662-b97f-4beb-9183-bd51215688bd" providerId="AD" clId="Web-{E8F39414-B1CC-EF84-A8D1-702AF138AB2B}" dt="2023-11-12T09:37:17.811" v="33"/>
          <ac:spMkLst>
            <pc:docMk/>
            <pc:sldMk cId="999352118" sldId="259"/>
            <ac:spMk id="58" creationId="{46934B3C-D73F-4CD0-95B1-0244D662D1C7}"/>
          </ac:spMkLst>
        </pc:spChg>
        <pc:spChg chg="add del">
          <ac:chgData name="Rebecca Travers (2128316)" userId="S::2128316@student.uwtsd.ac.uk::e5c53662-b97f-4beb-9183-bd51215688bd" providerId="AD" clId="Web-{E8F39414-B1CC-EF84-A8D1-702AF138AB2B}" dt="2023-11-12T11:32:31.401" v="175"/>
          <ac:spMkLst>
            <pc:docMk/>
            <pc:sldMk cId="999352118" sldId="259"/>
            <ac:spMk id="60" creationId="{9B0F7D69-D93C-4C38-A23D-76E000D691CD}"/>
          </ac:spMkLst>
        </pc:spChg>
        <pc:spChg chg="add del">
          <ac:chgData name="Rebecca Travers (2128316)" userId="S::2128316@student.uwtsd.ac.uk::e5c53662-b97f-4beb-9183-bd51215688bd" providerId="AD" clId="Web-{E8F39414-B1CC-EF84-A8D1-702AF138AB2B}" dt="2023-11-12T11:32:31.401" v="175"/>
          <ac:spMkLst>
            <pc:docMk/>
            <pc:sldMk cId="999352118" sldId="259"/>
            <ac:spMk id="61" creationId="{8CD419D4-EA9D-42D9-BF62-B07F0B7B672B}"/>
          </ac:spMkLst>
        </pc:spChg>
        <pc:spChg chg="add del">
          <ac:chgData name="Rebecca Travers (2128316)" userId="S::2128316@student.uwtsd.ac.uk::e5c53662-b97f-4beb-9183-bd51215688bd" providerId="AD" clId="Web-{E8F39414-B1CC-EF84-A8D1-702AF138AB2B}" dt="2023-11-12T11:32:31.401" v="175"/>
          <ac:spMkLst>
            <pc:docMk/>
            <pc:sldMk cId="999352118" sldId="259"/>
            <ac:spMk id="62" creationId="{1C6FEC9B-9608-4181-A9E5-A1B80E72021C}"/>
          </ac:spMkLst>
        </pc:spChg>
        <pc:spChg chg="add del">
          <ac:chgData name="Rebecca Travers (2128316)" userId="S::2128316@student.uwtsd.ac.uk::e5c53662-b97f-4beb-9183-bd51215688bd" providerId="AD" clId="Web-{E8F39414-B1CC-EF84-A8D1-702AF138AB2B}" dt="2023-11-12T11:32:31.401" v="175"/>
          <ac:spMkLst>
            <pc:docMk/>
            <pc:sldMk cId="999352118" sldId="259"/>
            <ac:spMk id="63" creationId="{AB1564ED-F26F-451D-97D6-A6EC3E83FD55}"/>
          </ac:spMkLst>
        </pc:spChg>
        <pc:spChg chg="add del">
          <ac:chgData name="Rebecca Travers (2128316)" userId="S::2128316@student.uwtsd.ac.uk::e5c53662-b97f-4beb-9183-bd51215688bd" providerId="AD" clId="Web-{E8F39414-B1CC-EF84-A8D1-702AF138AB2B}" dt="2023-11-12T11:32:31.401" v="175"/>
          <ac:spMkLst>
            <pc:docMk/>
            <pc:sldMk cId="999352118" sldId="259"/>
            <ac:spMk id="64" creationId="{0CA184B6-3482-4F43-87F0-BC765DCFD8A8}"/>
          </ac:spMkLst>
        </pc:spChg>
        <pc:spChg chg="add del">
          <ac:chgData name="Rebecca Travers (2128316)" userId="S::2128316@student.uwtsd.ac.uk::e5c53662-b97f-4beb-9183-bd51215688bd" providerId="AD" clId="Web-{E8F39414-B1CC-EF84-A8D1-702AF138AB2B}" dt="2023-11-12T11:32:31.401" v="175"/>
          <ac:spMkLst>
            <pc:docMk/>
            <pc:sldMk cId="999352118" sldId="259"/>
            <ac:spMk id="65" creationId="{6C869923-8380-4244-9548-802C330638A0}"/>
          </ac:spMkLst>
        </pc:spChg>
        <pc:spChg chg="add del">
          <ac:chgData name="Rebecca Travers (2128316)" userId="S::2128316@student.uwtsd.ac.uk::e5c53662-b97f-4beb-9183-bd51215688bd" providerId="AD" clId="Web-{E8F39414-B1CC-EF84-A8D1-702AF138AB2B}" dt="2023-11-12T11:32:31.401" v="175"/>
          <ac:spMkLst>
            <pc:docMk/>
            <pc:sldMk cId="999352118" sldId="259"/>
            <ac:spMk id="66" creationId="{C06255F2-BC67-4DDE-B34E-AC4BA21838CC}"/>
          </ac:spMkLst>
        </pc:spChg>
        <pc:spChg chg="add del">
          <ac:chgData name="Rebecca Travers (2128316)" userId="S::2128316@student.uwtsd.ac.uk::e5c53662-b97f-4beb-9183-bd51215688bd" providerId="AD" clId="Web-{E8F39414-B1CC-EF84-A8D1-702AF138AB2B}" dt="2023-11-12T11:32:31.401" v="175"/>
          <ac:spMkLst>
            <pc:docMk/>
            <pc:sldMk cId="999352118" sldId="259"/>
            <ac:spMk id="67" creationId="{55169443-FCCD-4C0A-8C69-18CD3FA0968D}"/>
          </ac:spMkLst>
        </pc:spChg>
        <pc:spChg chg="add del">
          <ac:chgData name="Rebecca Travers (2128316)" userId="S::2128316@student.uwtsd.ac.uk::e5c53662-b97f-4beb-9183-bd51215688bd" providerId="AD" clId="Web-{E8F39414-B1CC-EF84-A8D1-702AF138AB2B}" dt="2023-11-12T11:32:31.401" v="175"/>
          <ac:spMkLst>
            <pc:docMk/>
            <pc:sldMk cId="999352118" sldId="259"/>
            <ac:spMk id="68" creationId="{0DBF1ABE-8590-450D-BB49-BDDCCF3EEA9E}"/>
          </ac:spMkLst>
        </pc:spChg>
        <pc:spChg chg="add del">
          <ac:chgData name="Rebecca Travers (2128316)" userId="S::2128316@student.uwtsd.ac.uk::e5c53662-b97f-4beb-9183-bd51215688bd" providerId="AD" clId="Web-{E8F39414-B1CC-EF84-A8D1-702AF138AB2B}" dt="2023-11-12T11:32:31.401" v="175"/>
          <ac:spMkLst>
            <pc:docMk/>
            <pc:sldMk cId="999352118" sldId="259"/>
            <ac:spMk id="69" creationId="{DCD36D47-40B7-494B-B249-3CBA333DE256}"/>
          </ac:spMkLst>
        </pc:spChg>
        <pc:spChg chg="add del">
          <ac:chgData name="Rebecca Travers (2128316)" userId="S::2128316@student.uwtsd.ac.uk::e5c53662-b97f-4beb-9183-bd51215688bd" providerId="AD" clId="Web-{E8F39414-B1CC-EF84-A8D1-702AF138AB2B}" dt="2023-11-12T11:32:31.401" v="175"/>
          <ac:spMkLst>
            <pc:docMk/>
            <pc:sldMk cId="999352118" sldId="259"/>
            <ac:spMk id="70" creationId="{03AD0D1C-F8BA-4CD1-BC4D-BE1823F3EBDD}"/>
          </ac:spMkLst>
        </pc:spChg>
        <pc:spChg chg="add del">
          <ac:chgData name="Rebecca Travers (2128316)" userId="S::2128316@student.uwtsd.ac.uk::e5c53662-b97f-4beb-9183-bd51215688bd" providerId="AD" clId="Web-{E8F39414-B1CC-EF84-A8D1-702AF138AB2B}" dt="2023-11-12T11:32:31.401" v="175"/>
          <ac:spMkLst>
            <pc:docMk/>
            <pc:sldMk cId="999352118" sldId="259"/>
            <ac:spMk id="71" creationId="{FBA7E51E-7B6A-4A79-8F84-47C845C7A2CC}"/>
          </ac:spMkLst>
        </pc:spChg>
        <pc:spChg chg="add del">
          <ac:chgData name="Rebecca Travers (2128316)" userId="S::2128316@student.uwtsd.ac.uk::e5c53662-b97f-4beb-9183-bd51215688bd" providerId="AD" clId="Web-{E8F39414-B1CC-EF84-A8D1-702AF138AB2B}" dt="2023-11-12T11:38:57.036" v="297"/>
          <ac:spMkLst>
            <pc:docMk/>
            <pc:sldMk cId="999352118" sldId="259"/>
            <ac:spMk id="76" creationId="{593B4D24-F4A8-4141-A20A-E0575D199633}"/>
          </ac:spMkLst>
        </pc:spChg>
        <pc:spChg chg="add del">
          <ac:chgData name="Rebecca Travers (2128316)" userId="S::2128316@student.uwtsd.ac.uk::e5c53662-b97f-4beb-9183-bd51215688bd" providerId="AD" clId="Web-{E8F39414-B1CC-EF84-A8D1-702AF138AB2B}" dt="2023-11-12T11:38:57.036" v="297"/>
          <ac:spMkLst>
            <pc:docMk/>
            <pc:sldMk cId="999352118" sldId="259"/>
            <ac:spMk id="78" creationId="{55A741C2-AB82-4BF5-9324-5D0B56A3D0F7}"/>
          </ac:spMkLst>
        </pc:spChg>
        <pc:spChg chg="add del">
          <ac:chgData name="Rebecca Travers (2128316)" userId="S::2128316@student.uwtsd.ac.uk::e5c53662-b97f-4beb-9183-bd51215688bd" providerId="AD" clId="Web-{E8F39414-B1CC-EF84-A8D1-702AF138AB2B}" dt="2023-11-12T11:38:57.036" v="297"/>
          <ac:spMkLst>
            <pc:docMk/>
            <pc:sldMk cId="999352118" sldId="259"/>
            <ac:spMk id="80" creationId="{DCD46807-BF17-4E5D-90A8-A062604C00C6}"/>
          </ac:spMkLst>
        </pc:spChg>
        <pc:spChg chg="add del">
          <ac:chgData name="Rebecca Travers (2128316)" userId="S::2128316@student.uwtsd.ac.uk::e5c53662-b97f-4beb-9183-bd51215688bd" providerId="AD" clId="Web-{E8F39414-B1CC-EF84-A8D1-702AF138AB2B}" dt="2023-11-12T11:38:57.036" v="297"/>
          <ac:spMkLst>
            <pc:docMk/>
            <pc:sldMk cId="999352118" sldId="259"/>
            <ac:spMk id="82" creationId="{823926DB-76C8-474A-B5FB-F43C59E33FC5}"/>
          </ac:spMkLst>
        </pc:spChg>
        <pc:spChg chg="add del">
          <ac:chgData name="Rebecca Travers (2128316)" userId="S::2128316@student.uwtsd.ac.uk::e5c53662-b97f-4beb-9183-bd51215688bd" providerId="AD" clId="Web-{E8F39414-B1CC-EF84-A8D1-702AF138AB2B}" dt="2023-11-12T11:38:57.005" v="296"/>
          <ac:spMkLst>
            <pc:docMk/>
            <pc:sldMk cId="999352118" sldId="259"/>
            <ac:spMk id="88" creationId="{10CE40DC-5723-449B-A365-A61D8C262E93}"/>
          </ac:spMkLst>
        </pc:spChg>
        <pc:spChg chg="add del">
          <ac:chgData name="Rebecca Travers (2128316)" userId="S::2128316@student.uwtsd.ac.uk::e5c53662-b97f-4beb-9183-bd51215688bd" providerId="AD" clId="Web-{E8F39414-B1CC-EF84-A8D1-702AF138AB2B}" dt="2023-11-12T11:38:57.005" v="296"/>
          <ac:spMkLst>
            <pc:docMk/>
            <pc:sldMk cId="999352118" sldId="259"/>
            <ac:spMk id="90" creationId="{28207E96-6DFF-4119-B2EA-3299067D2F45}"/>
          </ac:spMkLst>
        </pc:spChg>
        <pc:spChg chg="add del">
          <ac:chgData name="Rebecca Travers (2128316)" userId="S::2128316@student.uwtsd.ac.uk::e5c53662-b97f-4beb-9183-bd51215688bd" providerId="AD" clId="Web-{E8F39414-B1CC-EF84-A8D1-702AF138AB2B}" dt="2023-11-12T11:38:57.005" v="296"/>
          <ac:spMkLst>
            <pc:docMk/>
            <pc:sldMk cId="999352118" sldId="259"/>
            <ac:spMk id="92" creationId="{9E223C86-12C5-4A60-A21A-D7FC75EFC658}"/>
          </ac:spMkLst>
        </pc:spChg>
        <pc:spChg chg="add del">
          <ac:chgData name="Rebecca Travers (2128316)" userId="S::2128316@student.uwtsd.ac.uk::e5c53662-b97f-4beb-9183-bd51215688bd" providerId="AD" clId="Web-{E8F39414-B1CC-EF84-A8D1-702AF138AB2B}" dt="2023-11-12T11:38:57.005" v="296"/>
          <ac:spMkLst>
            <pc:docMk/>
            <pc:sldMk cId="999352118" sldId="259"/>
            <ac:spMk id="94" creationId="{FA573AF0-3C0B-4895-A7A6-F41B03211538}"/>
          </ac:spMkLst>
        </pc:spChg>
        <pc:spChg chg="add del">
          <ac:chgData name="Rebecca Travers (2128316)" userId="S::2128316@student.uwtsd.ac.uk::e5c53662-b97f-4beb-9183-bd51215688bd" providerId="AD" clId="Web-{E8F39414-B1CC-EF84-A8D1-702AF138AB2B}" dt="2023-11-12T11:38:57.005" v="296"/>
          <ac:spMkLst>
            <pc:docMk/>
            <pc:sldMk cId="999352118" sldId="259"/>
            <ac:spMk id="96" creationId="{62442AC3-A9B0-4865-8A8A-1504FFC6E4D0}"/>
          </ac:spMkLst>
        </pc:spChg>
        <pc:spChg chg="add del">
          <ac:chgData name="Rebecca Travers (2128316)" userId="S::2128316@student.uwtsd.ac.uk::e5c53662-b97f-4beb-9183-bd51215688bd" providerId="AD" clId="Web-{E8F39414-B1CC-EF84-A8D1-702AF138AB2B}" dt="2023-11-12T11:38:57.005" v="296"/>
          <ac:spMkLst>
            <pc:docMk/>
            <pc:sldMk cId="999352118" sldId="259"/>
            <ac:spMk id="98" creationId="{68451DCE-129E-43B6-BA50-3C8339E4618E}"/>
          </ac:spMkLst>
        </pc:spChg>
        <pc:spChg chg="add">
          <ac:chgData name="Rebecca Travers (2128316)" userId="S::2128316@student.uwtsd.ac.uk::e5c53662-b97f-4beb-9183-bd51215688bd" providerId="AD" clId="Web-{E8F39414-B1CC-EF84-A8D1-702AF138AB2B}" dt="2023-11-12T11:38:57.036" v="297"/>
          <ac:spMkLst>
            <pc:docMk/>
            <pc:sldMk cId="999352118" sldId="259"/>
            <ac:spMk id="100" creationId="{10CE40DC-5723-449B-A365-A61D8C262E93}"/>
          </ac:spMkLst>
        </pc:spChg>
        <pc:spChg chg="add">
          <ac:chgData name="Rebecca Travers (2128316)" userId="S::2128316@student.uwtsd.ac.uk::e5c53662-b97f-4beb-9183-bd51215688bd" providerId="AD" clId="Web-{E8F39414-B1CC-EF84-A8D1-702AF138AB2B}" dt="2023-11-12T11:38:57.036" v="297"/>
          <ac:spMkLst>
            <pc:docMk/>
            <pc:sldMk cId="999352118" sldId="259"/>
            <ac:spMk id="101" creationId="{28207E96-6DFF-4119-B2EA-3299067D2F45}"/>
          </ac:spMkLst>
        </pc:spChg>
        <pc:spChg chg="add">
          <ac:chgData name="Rebecca Travers (2128316)" userId="S::2128316@student.uwtsd.ac.uk::e5c53662-b97f-4beb-9183-bd51215688bd" providerId="AD" clId="Web-{E8F39414-B1CC-EF84-A8D1-702AF138AB2B}" dt="2023-11-12T11:38:57.036" v="297"/>
          <ac:spMkLst>
            <pc:docMk/>
            <pc:sldMk cId="999352118" sldId="259"/>
            <ac:spMk id="102" creationId="{9E223C86-12C5-4A60-A21A-D7FC75EFC658}"/>
          </ac:spMkLst>
        </pc:spChg>
        <pc:spChg chg="add">
          <ac:chgData name="Rebecca Travers (2128316)" userId="S::2128316@student.uwtsd.ac.uk::e5c53662-b97f-4beb-9183-bd51215688bd" providerId="AD" clId="Web-{E8F39414-B1CC-EF84-A8D1-702AF138AB2B}" dt="2023-11-12T11:38:57.036" v="297"/>
          <ac:spMkLst>
            <pc:docMk/>
            <pc:sldMk cId="999352118" sldId="259"/>
            <ac:spMk id="103" creationId="{FA573AF0-3C0B-4895-A7A6-F41B03211538}"/>
          </ac:spMkLst>
        </pc:spChg>
        <pc:spChg chg="add">
          <ac:chgData name="Rebecca Travers (2128316)" userId="S::2128316@student.uwtsd.ac.uk::e5c53662-b97f-4beb-9183-bd51215688bd" providerId="AD" clId="Web-{E8F39414-B1CC-EF84-A8D1-702AF138AB2B}" dt="2023-11-12T11:38:57.036" v="297"/>
          <ac:spMkLst>
            <pc:docMk/>
            <pc:sldMk cId="999352118" sldId="259"/>
            <ac:spMk id="104" creationId="{62442AC3-A9B0-4865-8A8A-1504FFC6E4D0}"/>
          </ac:spMkLst>
        </pc:spChg>
        <pc:spChg chg="add">
          <ac:chgData name="Rebecca Travers (2128316)" userId="S::2128316@student.uwtsd.ac.uk::e5c53662-b97f-4beb-9183-bd51215688bd" providerId="AD" clId="Web-{E8F39414-B1CC-EF84-A8D1-702AF138AB2B}" dt="2023-11-12T11:38:57.036" v="297"/>
          <ac:spMkLst>
            <pc:docMk/>
            <pc:sldMk cId="999352118" sldId="259"/>
            <ac:spMk id="105" creationId="{68451DCE-129E-43B6-BA50-3C8339E4618E}"/>
          </ac:spMkLst>
        </pc:spChg>
        <pc:graphicFrameChg chg="add del mod modGraphic">
          <ac:chgData name="Rebecca Travers (2128316)" userId="S::2128316@student.uwtsd.ac.uk::e5c53662-b97f-4beb-9183-bd51215688bd" providerId="AD" clId="Web-{E8F39414-B1CC-EF84-A8D1-702AF138AB2B}" dt="2023-11-12T11:38:57.036" v="297"/>
          <ac:graphicFrameMkLst>
            <pc:docMk/>
            <pc:sldMk cId="999352118" sldId="259"/>
            <ac:graphicFrameMk id="3" creationId="{FEDF09F1-D2C8-A0B2-5451-20FC939CA55F}"/>
          </ac:graphicFrameMkLst>
        </pc:graphicFrameChg>
        <pc:graphicFrameChg chg="add del">
          <ac:chgData name="Rebecca Travers (2128316)" userId="S::2128316@student.uwtsd.ac.uk::e5c53662-b97f-4beb-9183-bd51215688bd" providerId="AD" clId="Web-{E8F39414-B1CC-EF84-A8D1-702AF138AB2B}" dt="2023-11-12T11:38:57.005" v="296"/>
          <ac:graphicFrameMkLst>
            <pc:docMk/>
            <pc:sldMk cId="999352118" sldId="259"/>
            <ac:graphicFrameMk id="84" creationId="{33C0C50C-3B51-B9C2-6E87-8725FA61EA2D}"/>
          </ac:graphicFrameMkLst>
        </pc:graphicFrameChg>
        <pc:graphicFrameChg chg="add">
          <ac:chgData name="Rebecca Travers (2128316)" userId="S::2128316@student.uwtsd.ac.uk::e5c53662-b97f-4beb-9183-bd51215688bd" providerId="AD" clId="Web-{E8F39414-B1CC-EF84-A8D1-702AF138AB2B}" dt="2023-11-12T11:38:57.036" v="297"/>
          <ac:graphicFrameMkLst>
            <pc:docMk/>
            <pc:sldMk cId="999352118" sldId="259"/>
            <ac:graphicFrameMk id="106" creationId="{1581F72F-9B4B-EB15-3231-02201484E0E3}"/>
          </ac:graphicFrameMkLst>
        </pc:graphicFrameChg>
        <pc:picChg chg="add mod">
          <ac:chgData name="Rebecca Travers (2128316)" userId="S::2128316@student.uwtsd.ac.uk::e5c53662-b97f-4beb-9183-bd51215688bd" providerId="AD" clId="Web-{E8F39414-B1CC-EF84-A8D1-702AF138AB2B}" dt="2023-11-12T11:32:31.401" v="175"/>
          <ac:picMkLst>
            <pc:docMk/>
            <pc:sldMk cId="999352118" sldId="259"/>
            <ac:picMk id="5" creationId="{A58BE1EE-EBB9-AA6D-D4C7-AC1FD68692BF}"/>
          </ac:picMkLst>
        </pc:picChg>
      </pc:sldChg>
      <pc:sldChg chg="new">
        <pc:chgData name="Rebecca Travers (2128316)" userId="S::2128316@student.uwtsd.ac.uk::e5c53662-b97f-4beb-9183-bd51215688bd" providerId="AD" clId="Web-{E8F39414-B1CC-EF84-A8D1-702AF138AB2B}" dt="2023-11-12T11:31:44.525" v="173"/>
        <pc:sldMkLst>
          <pc:docMk/>
          <pc:sldMk cId="1810337986" sldId="260"/>
        </pc:sldMkLst>
      </pc:sldChg>
      <pc:sldChg chg="addSp delSp modSp new mod setBg">
        <pc:chgData name="Rebecca Travers (2128316)" userId="S::2128316@student.uwtsd.ac.uk::e5c53662-b97f-4beb-9183-bd51215688bd" providerId="AD" clId="Web-{E8F39414-B1CC-EF84-A8D1-702AF138AB2B}" dt="2023-11-12T11:40:48.493" v="299"/>
        <pc:sldMkLst>
          <pc:docMk/>
          <pc:sldMk cId="899433080" sldId="261"/>
        </pc:sldMkLst>
        <pc:spChg chg="del">
          <ac:chgData name="Rebecca Travers (2128316)" userId="S::2128316@student.uwtsd.ac.uk::e5c53662-b97f-4beb-9183-bd51215688bd" providerId="AD" clId="Web-{E8F39414-B1CC-EF84-A8D1-702AF138AB2B}" dt="2023-11-12T11:40:48.493" v="299"/>
          <ac:spMkLst>
            <pc:docMk/>
            <pc:sldMk cId="899433080" sldId="261"/>
            <ac:spMk id="2" creationId="{50E68638-39FA-013D-3CE3-22217306C47B}"/>
          </ac:spMkLst>
        </pc:spChg>
        <pc:spChg chg="mod">
          <ac:chgData name="Rebecca Travers (2128316)" userId="S::2128316@student.uwtsd.ac.uk::e5c53662-b97f-4beb-9183-bd51215688bd" providerId="AD" clId="Web-{E8F39414-B1CC-EF84-A8D1-702AF138AB2B}" dt="2023-11-12T11:40:48.493" v="299"/>
          <ac:spMkLst>
            <pc:docMk/>
            <pc:sldMk cId="899433080" sldId="261"/>
            <ac:spMk id="3" creationId="{97853298-D425-C970-D1AB-E4B0CB9CBB9A}"/>
          </ac:spMkLst>
        </pc:spChg>
        <pc:spChg chg="mod">
          <ac:chgData name="Rebecca Travers (2128316)" userId="S::2128316@student.uwtsd.ac.uk::e5c53662-b97f-4beb-9183-bd51215688bd" providerId="AD" clId="Web-{E8F39414-B1CC-EF84-A8D1-702AF138AB2B}" dt="2023-11-12T11:40:48.493" v="299"/>
          <ac:spMkLst>
            <pc:docMk/>
            <pc:sldMk cId="899433080" sldId="261"/>
            <ac:spMk id="4" creationId="{7A6A1BD3-A76A-B045-5C48-4E05337CA46E}"/>
          </ac:spMkLst>
        </pc:spChg>
        <pc:spChg chg="add">
          <ac:chgData name="Rebecca Travers (2128316)" userId="S::2128316@student.uwtsd.ac.uk::e5c53662-b97f-4beb-9183-bd51215688bd" providerId="AD" clId="Web-{E8F39414-B1CC-EF84-A8D1-702AF138AB2B}" dt="2023-11-12T11:40:48.493" v="299"/>
          <ac:spMkLst>
            <pc:docMk/>
            <pc:sldMk cId="899433080" sldId="261"/>
            <ac:spMk id="11" creationId="{593B4D24-F4A8-4141-A20A-E0575D199633}"/>
          </ac:spMkLst>
        </pc:spChg>
        <pc:grpChg chg="add">
          <ac:chgData name="Rebecca Travers (2128316)" userId="S::2128316@student.uwtsd.ac.uk::e5c53662-b97f-4beb-9183-bd51215688bd" providerId="AD" clId="Web-{E8F39414-B1CC-EF84-A8D1-702AF138AB2B}" dt="2023-11-12T11:40:48.493" v="299"/>
          <ac:grpSpMkLst>
            <pc:docMk/>
            <pc:sldMk cId="899433080" sldId="261"/>
            <ac:grpSpMk id="13" creationId="{6CCEEF8A-4A3A-4B35-AA57-D804767F5AD9}"/>
          </ac:grpSpMkLst>
        </pc:grpChg>
        <pc:cxnChg chg="add">
          <ac:chgData name="Rebecca Travers (2128316)" userId="S::2128316@student.uwtsd.ac.uk::e5c53662-b97f-4beb-9183-bd51215688bd" providerId="AD" clId="Web-{E8F39414-B1CC-EF84-A8D1-702AF138AB2B}" dt="2023-11-12T11:40:48.493" v="299"/>
          <ac:cxnSpMkLst>
            <pc:docMk/>
            <pc:sldMk cId="899433080" sldId="261"/>
            <ac:cxnSpMk id="9" creationId="{430127AE-B29E-4FDF-99D2-A2F1E7003F74}"/>
          </ac:cxnSpMkLst>
        </pc:cxnChg>
      </pc:sldChg>
      <pc:sldMasterChg chg="del delSldLayout">
        <pc:chgData name="Rebecca Travers (2128316)" userId="S::2128316@student.uwtsd.ac.uk::e5c53662-b97f-4beb-9183-bd51215688bd" providerId="AD" clId="Web-{E8F39414-B1CC-EF84-A8D1-702AF138AB2B}" dt="2023-11-12T09:04:29.340" v="0"/>
        <pc:sldMasterMkLst>
          <pc:docMk/>
          <pc:sldMasterMk cId="2460954070" sldId="2147483660"/>
        </pc:sldMasterMkLst>
        <pc:sldLayoutChg chg="del">
          <pc:chgData name="Rebecca Travers (2128316)" userId="S::2128316@student.uwtsd.ac.uk::e5c53662-b97f-4beb-9183-bd51215688bd" providerId="AD" clId="Web-{E8F39414-B1CC-EF84-A8D1-702AF138AB2B}" dt="2023-11-12T09:04:29.340" v="0"/>
          <pc:sldLayoutMkLst>
            <pc:docMk/>
            <pc:sldMasterMk cId="2460954070" sldId="2147483660"/>
            <pc:sldLayoutMk cId="2385387890" sldId="2147483661"/>
          </pc:sldLayoutMkLst>
        </pc:sldLayoutChg>
        <pc:sldLayoutChg chg="del">
          <pc:chgData name="Rebecca Travers (2128316)" userId="S::2128316@student.uwtsd.ac.uk::e5c53662-b97f-4beb-9183-bd51215688bd" providerId="AD" clId="Web-{E8F39414-B1CC-EF84-A8D1-702AF138AB2B}" dt="2023-11-12T09:04:29.340" v="0"/>
          <pc:sldLayoutMkLst>
            <pc:docMk/>
            <pc:sldMasterMk cId="2460954070" sldId="2147483660"/>
            <pc:sldLayoutMk cId="949138452" sldId="2147483662"/>
          </pc:sldLayoutMkLst>
        </pc:sldLayoutChg>
        <pc:sldLayoutChg chg="del">
          <pc:chgData name="Rebecca Travers (2128316)" userId="S::2128316@student.uwtsd.ac.uk::e5c53662-b97f-4beb-9183-bd51215688bd" providerId="AD" clId="Web-{E8F39414-B1CC-EF84-A8D1-702AF138AB2B}" dt="2023-11-12T09:04:29.340" v="0"/>
          <pc:sldLayoutMkLst>
            <pc:docMk/>
            <pc:sldMasterMk cId="2460954070" sldId="2147483660"/>
            <pc:sldLayoutMk cId="2591524520" sldId="2147483663"/>
          </pc:sldLayoutMkLst>
        </pc:sldLayoutChg>
        <pc:sldLayoutChg chg="del">
          <pc:chgData name="Rebecca Travers (2128316)" userId="S::2128316@student.uwtsd.ac.uk::e5c53662-b97f-4beb-9183-bd51215688bd" providerId="AD" clId="Web-{E8F39414-B1CC-EF84-A8D1-702AF138AB2B}" dt="2023-11-12T09:04:29.340" v="0"/>
          <pc:sldLayoutMkLst>
            <pc:docMk/>
            <pc:sldMasterMk cId="2460954070" sldId="2147483660"/>
            <pc:sldLayoutMk cId="1203092039" sldId="2147483664"/>
          </pc:sldLayoutMkLst>
        </pc:sldLayoutChg>
        <pc:sldLayoutChg chg="del">
          <pc:chgData name="Rebecca Travers (2128316)" userId="S::2128316@student.uwtsd.ac.uk::e5c53662-b97f-4beb-9183-bd51215688bd" providerId="AD" clId="Web-{E8F39414-B1CC-EF84-A8D1-702AF138AB2B}" dt="2023-11-12T09:04:29.340" v="0"/>
          <pc:sldLayoutMkLst>
            <pc:docMk/>
            <pc:sldMasterMk cId="2460954070" sldId="2147483660"/>
            <pc:sldLayoutMk cId="3733172339" sldId="2147483665"/>
          </pc:sldLayoutMkLst>
        </pc:sldLayoutChg>
        <pc:sldLayoutChg chg="del">
          <pc:chgData name="Rebecca Travers (2128316)" userId="S::2128316@student.uwtsd.ac.uk::e5c53662-b97f-4beb-9183-bd51215688bd" providerId="AD" clId="Web-{E8F39414-B1CC-EF84-A8D1-702AF138AB2B}" dt="2023-11-12T09:04:29.340" v="0"/>
          <pc:sldLayoutMkLst>
            <pc:docMk/>
            <pc:sldMasterMk cId="2460954070" sldId="2147483660"/>
            <pc:sldLayoutMk cId="3210312558" sldId="2147483666"/>
          </pc:sldLayoutMkLst>
        </pc:sldLayoutChg>
        <pc:sldLayoutChg chg="del">
          <pc:chgData name="Rebecca Travers (2128316)" userId="S::2128316@student.uwtsd.ac.uk::e5c53662-b97f-4beb-9183-bd51215688bd" providerId="AD" clId="Web-{E8F39414-B1CC-EF84-A8D1-702AF138AB2B}" dt="2023-11-12T09:04:29.340" v="0"/>
          <pc:sldLayoutMkLst>
            <pc:docMk/>
            <pc:sldMasterMk cId="2460954070" sldId="2147483660"/>
            <pc:sldLayoutMk cId="3146388984" sldId="2147483667"/>
          </pc:sldLayoutMkLst>
        </pc:sldLayoutChg>
        <pc:sldLayoutChg chg="del">
          <pc:chgData name="Rebecca Travers (2128316)" userId="S::2128316@student.uwtsd.ac.uk::e5c53662-b97f-4beb-9183-bd51215688bd" providerId="AD" clId="Web-{E8F39414-B1CC-EF84-A8D1-702AF138AB2B}" dt="2023-11-12T09:04:29.340" v="0"/>
          <pc:sldLayoutMkLst>
            <pc:docMk/>
            <pc:sldMasterMk cId="2460954070" sldId="2147483660"/>
            <pc:sldLayoutMk cId="3171841454" sldId="2147483668"/>
          </pc:sldLayoutMkLst>
        </pc:sldLayoutChg>
        <pc:sldLayoutChg chg="del">
          <pc:chgData name="Rebecca Travers (2128316)" userId="S::2128316@student.uwtsd.ac.uk::e5c53662-b97f-4beb-9183-bd51215688bd" providerId="AD" clId="Web-{E8F39414-B1CC-EF84-A8D1-702AF138AB2B}" dt="2023-11-12T09:04:29.340" v="0"/>
          <pc:sldLayoutMkLst>
            <pc:docMk/>
            <pc:sldMasterMk cId="2460954070" sldId="2147483660"/>
            <pc:sldLayoutMk cId="1718958274" sldId="2147483669"/>
          </pc:sldLayoutMkLst>
        </pc:sldLayoutChg>
        <pc:sldLayoutChg chg="del">
          <pc:chgData name="Rebecca Travers (2128316)" userId="S::2128316@student.uwtsd.ac.uk::e5c53662-b97f-4beb-9183-bd51215688bd" providerId="AD" clId="Web-{E8F39414-B1CC-EF84-A8D1-702AF138AB2B}" dt="2023-11-12T09:04:29.340" v="0"/>
          <pc:sldLayoutMkLst>
            <pc:docMk/>
            <pc:sldMasterMk cId="2460954070" sldId="2147483660"/>
            <pc:sldLayoutMk cId="2202905451" sldId="2147483670"/>
          </pc:sldLayoutMkLst>
        </pc:sldLayoutChg>
        <pc:sldLayoutChg chg="del">
          <pc:chgData name="Rebecca Travers (2128316)" userId="S::2128316@student.uwtsd.ac.uk::e5c53662-b97f-4beb-9183-bd51215688bd" providerId="AD" clId="Web-{E8F39414-B1CC-EF84-A8D1-702AF138AB2B}" dt="2023-11-12T09:04:29.340" v="0"/>
          <pc:sldLayoutMkLst>
            <pc:docMk/>
            <pc:sldMasterMk cId="2460954070" sldId="2147483660"/>
            <pc:sldLayoutMk cId="3479445657" sldId="2147483671"/>
          </pc:sldLayoutMkLst>
        </pc:sldLayoutChg>
      </pc:sldMasterChg>
      <pc:sldMasterChg chg="add del addSldLayout delSldLayout">
        <pc:chgData name="Rebecca Travers (2128316)" userId="S::2128316@student.uwtsd.ac.uk::e5c53662-b97f-4beb-9183-bd51215688bd" providerId="AD" clId="Web-{E8F39414-B1CC-EF84-A8D1-702AF138AB2B}" dt="2023-11-12T09:30:05.955" v="6"/>
        <pc:sldMasterMkLst>
          <pc:docMk/>
          <pc:sldMasterMk cId="161770016" sldId="2147483724"/>
        </pc:sldMasterMkLst>
        <pc:sldLayoutChg chg="add del">
          <pc:chgData name="Rebecca Travers (2128316)" userId="S::2128316@student.uwtsd.ac.uk::e5c53662-b97f-4beb-9183-bd51215688bd" providerId="AD" clId="Web-{E8F39414-B1CC-EF84-A8D1-702AF138AB2B}" dt="2023-11-12T09:30:05.955" v="6"/>
          <pc:sldLayoutMkLst>
            <pc:docMk/>
            <pc:sldMasterMk cId="161770016" sldId="2147483724"/>
            <pc:sldLayoutMk cId="749177436" sldId="2147483713"/>
          </pc:sldLayoutMkLst>
        </pc:sldLayoutChg>
        <pc:sldLayoutChg chg="add del">
          <pc:chgData name="Rebecca Travers (2128316)" userId="S::2128316@student.uwtsd.ac.uk::e5c53662-b97f-4beb-9183-bd51215688bd" providerId="AD" clId="Web-{E8F39414-B1CC-EF84-A8D1-702AF138AB2B}" dt="2023-11-12T09:30:05.955" v="6"/>
          <pc:sldLayoutMkLst>
            <pc:docMk/>
            <pc:sldMasterMk cId="161770016" sldId="2147483724"/>
            <pc:sldLayoutMk cId="146912823" sldId="2147483714"/>
          </pc:sldLayoutMkLst>
        </pc:sldLayoutChg>
        <pc:sldLayoutChg chg="add del">
          <pc:chgData name="Rebecca Travers (2128316)" userId="S::2128316@student.uwtsd.ac.uk::e5c53662-b97f-4beb-9183-bd51215688bd" providerId="AD" clId="Web-{E8F39414-B1CC-EF84-A8D1-702AF138AB2B}" dt="2023-11-12T09:30:05.955" v="6"/>
          <pc:sldLayoutMkLst>
            <pc:docMk/>
            <pc:sldMasterMk cId="161770016" sldId="2147483724"/>
            <pc:sldLayoutMk cId="3492896780" sldId="2147483715"/>
          </pc:sldLayoutMkLst>
        </pc:sldLayoutChg>
        <pc:sldLayoutChg chg="add del">
          <pc:chgData name="Rebecca Travers (2128316)" userId="S::2128316@student.uwtsd.ac.uk::e5c53662-b97f-4beb-9183-bd51215688bd" providerId="AD" clId="Web-{E8F39414-B1CC-EF84-A8D1-702AF138AB2B}" dt="2023-11-12T09:30:05.955" v="6"/>
          <pc:sldLayoutMkLst>
            <pc:docMk/>
            <pc:sldMasterMk cId="161770016" sldId="2147483724"/>
            <pc:sldLayoutMk cId="127163483" sldId="2147483716"/>
          </pc:sldLayoutMkLst>
        </pc:sldLayoutChg>
        <pc:sldLayoutChg chg="add del">
          <pc:chgData name="Rebecca Travers (2128316)" userId="S::2128316@student.uwtsd.ac.uk::e5c53662-b97f-4beb-9183-bd51215688bd" providerId="AD" clId="Web-{E8F39414-B1CC-EF84-A8D1-702AF138AB2B}" dt="2023-11-12T09:30:05.955" v="6"/>
          <pc:sldLayoutMkLst>
            <pc:docMk/>
            <pc:sldMasterMk cId="161770016" sldId="2147483724"/>
            <pc:sldLayoutMk cId="2712497512" sldId="2147483717"/>
          </pc:sldLayoutMkLst>
        </pc:sldLayoutChg>
        <pc:sldLayoutChg chg="add del">
          <pc:chgData name="Rebecca Travers (2128316)" userId="S::2128316@student.uwtsd.ac.uk::e5c53662-b97f-4beb-9183-bd51215688bd" providerId="AD" clId="Web-{E8F39414-B1CC-EF84-A8D1-702AF138AB2B}" dt="2023-11-12T09:30:05.955" v="6"/>
          <pc:sldLayoutMkLst>
            <pc:docMk/>
            <pc:sldMasterMk cId="161770016" sldId="2147483724"/>
            <pc:sldLayoutMk cId="2382507087" sldId="2147483718"/>
          </pc:sldLayoutMkLst>
        </pc:sldLayoutChg>
        <pc:sldLayoutChg chg="add del">
          <pc:chgData name="Rebecca Travers (2128316)" userId="S::2128316@student.uwtsd.ac.uk::e5c53662-b97f-4beb-9183-bd51215688bd" providerId="AD" clId="Web-{E8F39414-B1CC-EF84-A8D1-702AF138AB2B}" dt="2023-11-12T09:30:05.955" v="6"/>
          <pc:sldLayoutMkLst>
            <pc:docMk/>
            <pc:sldMasterMk cId="161770016" sldId="2147483724"/>
            <pc:sldLayoutMk cId="3082900400" sldId="2147483719"/>
          </pc:sldLayoutMkLst>
        </pc:sldLayoutChg>
        <pc:sldLayoutChg chg="add del">
          <pc:chgData name="Rebecca Travers (2128316)" userId="S::2128316@student.uwtsd.ac.uk::e5c53662-b97f-4beb-9183-bd51215688bd" providerId="AD" clId="Web-{E8F39414-B1CC-EF84-A8D1-702AF138AB2B}" dt="2023-11-12T09:30:05.955" v="6"/>
          <pc:sldLayoutMkLst>
            <pc:docMk/>
            <pc:sldMasterMk cId="161770016" sldId="2147483724"/>
            <pc:sldLayoutMk cId="989445539" sldId="2147483720"/>
          </pc:sldLayoutMkLst>
        </pc:sldLayoutChg>
        <pc:sldLayoutChg chg="add del">
          <pc:chgData name="Rebecca Travers (2128316)" userId="S::2128316@student.uwtsd.ac.uk::e5c53662-b97f-4beb-9183-bd51215688bd" providerId="AD" clId="Web-{E8F39414-B1CC-EF84-A8D1-702AF138AB2B}" dt="2023-11-12T09:30:05.955" v="6"/>
          <pc:sldLayoutMkLst>
            <pc:docMk/>
            <pc:sldMasterMk cId="161770016" sldId="2147483724"/>
            <pc:sldLayoutMk cId="1978109186" sldId="2147483721"/>
          </pc:sldLayoutMkLst>
        </pc:sldLayoutChg>
        <pc:sldLayoutChg chg="add del">
          <pc:chgData name="Rebecca Travers (2128316)" userId="S::2128316@student.uwtsd.ac.uk::e5c53662-b97f-4beb-9183-bd51215688bd" providerId="AD" clId="Web-{E8F39414-B1CC-EF84-A8D1-702AF138AB2B}" dt="2023-11-12T09:30:05.955" v="6"/>
          <pc:sldLayoutMkLst>
            <pc:docMk/>
            <pc:sldMasterMk cId="161770016" sldId="2147483724"/>
            <pc:sldLayoutMk cId="992114296" sldId="2147483722"/>
          </pc:sldLayoutMkLst>
        </pc:sldLayoutChg>
        <pc:sldLayoutChg chg="add del">
          <pc:chgData name="Rebecca Travers (2128316)" userId="S::2128316@student.uwtsd.ac.uk::e5c53662-b97f-4beb-9183-bd51215688bd" providerId="AD" clId="Web-{E8F39414-B1CC-EF84-A8D1-702AF138AB2B}" dt="2023-11-12T09:30:05.955" v="6"/>
          <pc:sldLayoutMkLst>
            <pc:docMk/>
            <pc:sldMasterMk cId="161770016" sldId="2147483724"/>
            <pc:sldLayoutMk cId="3326142290" sldId="2147483723"/>
          </pc:sldLayoutMkLst>
        </pc:sldLayoutChg>
      </pc:sldMasterChg>
      <pc:sldMasterChg chg="add addSldLayout">
        <pc:chgData name="Rebecca Travers (2128316)" userId="S::2128316@student.uwtsd.ac.uk::e5c53662-b97f-4beb-9183-bd51215688bd" providerId="AD" clId="Web-{E8F39414-B1CC-EF84-A8D1-702AF138AB2B}" dt="2023-11-12T09:30:05.955" v="6"/>
        <pc:sldMasterMkLst>
          <pc:docMk/>
          <pc:sldMasterMk cId="2681455316" sldId="2147483774"/>
        </pc:sldMasterMkLst>
        <pc:sldLayoutChg chg="add">
          <pc:chgData name="Rebecca Travers (2128316)" userId="S::2128316@student.uwtsd.ac.uk::e5c53662-b97f-4beb-9183-bd51215688bd" providerId="AD" clId="Web-{E8F39414-B1CC-EF84-A8D1-702AF138AB2B}" dt="2023-11-12T09:30:05.955" v="6"/>
          <pc:sldLayoutMkLst>
            <pc:docMk/>
            <pc:sldMasterMk cId="2681455316" sldId="2147483774"/>
            <pc:sldLayoutMk cId="43264090" sldId="2147483763"/>
          </pc:sldLayoutMkLst>
        </pc:sldLayoutChg>
        <pc:sldLayoutChg chg="add">
          <pc:chgData name="Rebecca Travers (2128316)" userId="S::2128316@student.uwtsd.ac.uk::e5c53662-b97f-4beb-9183-bd51215688bd" providerId="AD" clId="Web-{E8F39414-B1CC-EF84-A8D1-702AF138AB2B}" dt="2023-11-12T09:30:05.955" v="6"/>
          <pc:sldLayoutMkLst>
            <pc:docMk/>
            <pc:sldMasterMk cId="2681455316" sldId="2147483774"/>
            <pc:sldLayoutMk cId="1898649674" sldId="2147483764"/>
          </pc:sldLayoutMkLst>
        </pc:sldLayoutChg>
        <pc:sldLayoutChg chg="add">
          <pc:chgData name="Rebecca Travers (2128316)" userId="S::2128316@student.uwtsd.ac.uk::e5c53662-b97f-4beb-9183-bd51215688bd" providerId="AD" clId="Web-{E8F39414-B1CC-EF84-A8D1-702AF138AB2B}" dt="2023-11-12T09:30:05.955" v="6"/>
          <pc:sldLayoutMkLst>
            <pc:docMk/>
            <pc:sldMasterMk cId="2681455316" sldId="2147483774"/>
            <pc:sldLayoutMk cId="1515066801" sldId="2147483765"/>
          </pc:sldLayoutMkLst>
        </pc:sldLayoutChg>
        <pc:sldLayoutChg chg="add">
          <pc:chgData name="Rebecca Travers (2128316)" userId="S::2128316@student.uwtsd.ac.uk::e5c53662-b97f-4beb-9183-bd51215688bd" providerId="AD" clId="Web-{E8F39414-B1CC-EF84-A8D1-702AF138AB2B}" dt="2023-11-12T09:30:05.955" v="6"/>
          <pc:sldLayoutMkLst>
            <pc:docMk/>
            <pc:sldMasterMk cId="2681455316" sldId="2147483774"/>
            <pc:sldLayoutMk cId="3481860429" sldId="2147483766"/>
          </pc:sldLayoutMkLst>
        </pc:sldLayoutChg>
        <pc:sldLayoutChg chg="add">
          <pc:chgData name="Rebecca Travers (2128316)" userId="S::2128316@student.uwtsd.ac.uk::e5c53662-b97f-4beb-9183-bd51215688bd" providerId="AD" clId="Web-{E8F39414-B1CC-EF84-A8D1-702AF138AB2B}" dt="2023-11-12T09:30:05.955" v="6"/>
          <pc:sldLayoutMkLst>
            <pc:docMk/>
            <pc:sldMasterMk cId="2681455316" sldId="2147483774"/>
            <pc:sldLayoutMk cId="4137250044" sldId="2147483767"/>
          </pc:sldLayoutMkLst>
        </pc:sldLayoutChg>
        <pc:sldLayoutChg chg="add">
          <pc:chgData name="Rebecca Travers (2128316)" userId="S::2128316@student.uwtsd.ac.uk::e5c53662-b97f-4beb-9183-bd51215688bd" providerId="AD" clId="Web-{E8F39414-B1CC-EF84-A8D1-702AF138AB2B}" dt="2023-11-12T09:30:05.955" v="6"/>
          <pc:sldLayoutMkLst>
            <pc:docMk/>
            <pc:sldMasterMk cId="2681455316" sldId="2147483774"/>
            <pc:sldLayoutMk cId="201713592" sldId="2147483768"/>
          </pc:sldLayoutMkLst>
        </pc:sldLayoutChg>
        <pc:sldLayoutChg chg="add">
          <pc:chgData name="Rebecca Travers (2128316)" userId="S::2128316@student.uwtsd.ac.uk::e5c53662-b97f-4beb-9183-bd51215688bd" providerId="AD" clId="Web-{E8F39414-B1CC-EF84-A8D1-702AF138AB2B}" dt="2023-11-12T09:30:05.955" v="6"/>
          <pc:sldLayoutMkLst>
            <pc:docMk/>
            <pc:sldMasterMk cId="2681455316" sldId="2147483774"/>
            <pc:sldLayoutMk cId="164116868" sldId="2147483769"/>
          </pc:sldLayoutMkLst>
        </pc:sldLayoutChg>
        <pc:sldLayoutChg chg="add">
          <pc:chgData name="Rebecca Travers (2128316)" userId="S::2128316@student.uwtsd.ac.uk::e5c53662-b97f-4beb-9183-bd51215688bd" providerId="AD" clId="Web-{E8F39414-B1CC-EF84-A8D1-702AF138AB2B}" dt="2023-11-12T09:30:05.955" v="6"/>
          <pc:sldLayoutMkLst>
            <pc:docMk/>
            <pc:sldMasterMk cId="2681455316" sldId="2147483774"/>
            <pc:sldLayoutMk cId="1368722430" sldId="2147483770"/>
          </pc:sldLayoutMkLst>
        </pc:sldLayoutChg>
        <pc:sldLayoutChg chg="add">
          <pc:chgData name="Rebecca Travers (2128316)" userId="S::2128316@student.uwtsd.ac.uk::e5c53662-b97f-4beb-9183-bd51215688bd" providerId="AD" clId="Web-{E8F39414-B1CC-EF84-A8D1-702AF138AB2B}" dt="2023-11-12T09:30:05.955" v="6"/>
          <pc:sldLayoutMkLst>
            <pc:docMk/>
            <pc:sldMasterMk cId="2681455316" sldId="2147483774"/>
            <pc:sldLayoutMk cId="3485547775" sldId="2147483771"/>
          </pc:sldLayoutMkLst>
        </pc:sldLayoutChg>
        <pc:sldLayoutChg chg="add">
          <pc:chgData name="Rebecca Travers (2128316)" userId="S::2128316@student.uwtsd.ac.uk::e5c53662-b97f-4beb-9183-bd51215688bd" providerId="AD" clId="Web-{E8F39414-B1CC-EF84-A8D1-702AF138AB2B}" dt="2023-11-12T09:30:05.955" v="6"/>
          <pc:sldLayoutMkLst>
            <pc:docMk/>
            <pc:sldMasterMk cId="2681455316" sldId="2147483774"/>
            <pc:sldLayoutMk cId="2695548996" sldId="2147483772"/>
          </pc:sldLayoutMkLst>
        </pc:sldLayoutChg>
        <pc:sldLayoutChg chg="add">
          <pc:chgData name="Rebecca Travers (2128316)" userId="S::2128316@student.uwtsd.ac.uk::e5c53662-b97f-4beb-9183-bd51215688bd" providerId="AD" clId="Web-{E8F39414-B1CC-EF84-A8D1-702AF138AB2B}" dt="2023-11-12T09:30:05.955" v="6"/>
          <pc:sldLayoutMkLst>
            <pc:docMk/>
            <pc:sldMasterMk cId="2681455316" sldId="2147483774"/>
            <pc:sldLayoutMk cId="4137483405" sldId="2147483773"/>
          </pc:sldLayoutMkLst>
        </pc:sldLayoutChg>
      </pc:sldMaster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3DD7A8-F7FF-4623-B40A-0B53164EF830}" type="doc">
      <dgm:prSet loTypeId="urn:microsoft.com/office/officeart/2016/7/layout/RoundedRectangleTimeline" loCatId="process" qsTypeId="urn:microsoft.com/office/officeart/2005/8/quickstyle/simple5" qsCatId="simple" csTypeId="urn:microsoft.com/office/officeart/2005/8/colors/accent0_3" csCatId="mainScheme" phldr="1"/>
      <dgm:spPr/>
      <dgm:t>
        <a:bodyPr/>
        <a:lstStyle/>
        <a:p>
          <a:endParaRPr lang="en-US"/>
        </a:p>
      </dgm:t>
    </dgm:pt>
    <dgm:pt modelId="{C0354FDC-4B50-419C-9142-1E5BDE06F833}">
      <dgm:prSet/>
      <dgm:spPr/>
      <dgm:t>
        <a:bodyPr/>
        <a:lstStyle/>
        <a:p>
          <a:r>
            <a:rPr lang="en-US"/>
            <a:t>1998</a:t>
          </a:r>
        </a:p>
      </dgm:t>
    </dgm:pt>
    <dgm:pt modelId="{BD99D704-AF92-4418-A563-F1F61708AE26}" type="parTrans" cxnId="{15C82213-695F-42E2-A7DC-5E9684E1FF9F}">
      <dgm:prSet/>
      <dgm:spPr/>
      <dgm:t>
        <a:bodyPr/>
        <a:lstStyle/>
        <a:p>
          <a:endParaRPr lang="en-US"/>
        </a:p>
      </dgm:t>
    </dgm:pt>
    <dgm:pt modelId="{81E110B2-1537-44ED-AE70-18B0B04B26AF}" type="sibTrans" cxnId="{15C82213-695F-42E2-A7DC-5E9684E1FF9F}">
      <dgm:prSet/>
      <dgm:spPr/>
      <dgm:t>
        <a:bodyPr/>
        <a:lstStyle/>
        <a:p>
          <a:endParaRPr lang="en-US"/>
        </a:p>
      </dgm:t>
    </dgm:pt>
    <dgm:pt modelId="{D6E57A2B-4CBC-480E-A269-CDEE22684146}">
      <dgm:prSet/>
      <dgm:spPr/>
      <dgm:t>
        <a:bodyPr/>
        <a:lstStyle/>
        <a:p>
          <a:r>
            <a:rPr lang="en-US"/>
            <a:t>Larry Page and Sergey Brin created Backrub early in 1998, in a dormroom.</a:t>
          </a:r>
        </a:p>
      </dgm:t>
    </dgm:pt>
    <dgm:pt modelId="{3102AABB-3CC6-47EB-B4FF-45268A3A963B}" type="parTrans" cxnId="{C99E9EA8-D535-424E-886A-6808654B735E}">
      <dgm:prSet/>
      <dgm:spPr/>
      <dgm:t>
        <a:bodyPr/>
        <a:lstStyle/>
        <a:p>
          <a:endParaRPr lang="en-US"/>
        </a:p>
      </dgm:t>
    </dgm:pt>
    <dgm:pt modelId="{2020E60E-5B4A-420A-B480-12DCC2721EA9}" type="sibTrans" cxnId="{C99E9EA8-D535-424E-886A-6808654B735E}">
      <dgm:prSet/>
      <dgm:spPr/>
      <dgm:t>
        <a:bodyPr/>
        <a:lstStyle/>
        <a:p>
          <a:endParaRPr lang="en-US"/>
        </a:p>
      </dgm:t>
    </dgm:pt>
    <dgm:pt modelId="{C43023EF-1CE5-4D74-8059-B3E5E3303947}">
      <dgm:prSet/>
      <dgm:spPr/>
      <dgm:t>
        <a:bodyPr/>
        <a:lstStyle/>
        <a:p>
          <a:r>
            <a:rPr lang="en-US"/>
            <a:t>1998</a:t>
          </a:r>
        </a:p>
      </dgm:t>
    </dgm:pt>
    <dgm:pt modelId="{86C4174A-EEB5-4364-B21A-F8443AFF3A6D}" type="parTrans" cxnId="{A1B2A061-865F-4299-BCDA-4563A52CB5E7}">
      <dgm:prSet/>
      <dgm:spPr/>
      <dgm:t>
        <a:bodyPr/>
        <a:lstStyle/>
        <a:p>
          <a:endParaRPr lang="en-US"/>
        </a:p>
      </dgm:t>
    </dgm:pt>
    <dgm:pt modelId="{5596EE4B-A77C-4A9B-99BF-C5086F1EA697}" type="sibTrans" cxnId="{A1B2A061-865F-4299-BCDA-4563A52CB5E7}">
      <dgm:prSet/>
      <dgm:spPr/>
      <dgm:t>
        <a:bodyPr/>
        <a:lstStyle/>
        <a:p>
          <a:endParaRPr lang="en-US"/>
        </a:p>
      </dgm:t>
    </dgm:pt>
    <dgm:pt modelId="{8B9F2D6B-B74E-4965-91DC-AA4E74476377}">
      <dgm:prSet/>
      <dgm:spPr/>
      <dgm:t>
        <a:bodyPr/>
        <a:lstStyle/>
        <a:p>
          <a:r>
            <a:rPr lang="en-US"/>
            <a:t>Later in 1998 an investment of $100,000 was made which was when Google was born.</a:t>
          </a:r>
        </a:p>
      </dgm:t>
    </dgm:pt>
    <dgm:pt modelId="{D9EB0C26-0103-45D5-B08D-7FDE9CCB851B}" type="parTrans" cxnId="{9F2FD336-5124-40AC-BB44-FB879A1609DA}">
      <dgm:prSet/>
      <dgm:spPr/>
      <dgm:t>
        <a:bodyPr/>
        <a:lstStyle/>
        <a:p>
          <a:endParaRPr lang="en-US"/>
        </a:p>
      </dgm:t>
    </dgm:pt>
    <dgm:pt modelId="{7BDCF29C-02B8-4DD0-97C4-3630F2382E93}" type="sibTrans" cxnId="{9F2FD336-5124-40AC-BB44-FB879A1609DA}">
      <dgm:prSet/>
      <dgm:spPr/>
      <dgm:t>
        <a:bodyPr/>
        <a:lstStyle/>
        <a:p>
          <a:endParaRPr lang="en-US"/>
        </a:p>
      </dgm:t>
    </dgm:pt>
    <dgm:pt modelId="{F2DAC124-5F83-4318-9BF2-B3E526AE46AC}">
      <dgm:prSet/>
      <dgm:spPr/>
      <dgm:t>
        <a:bodyPr/>
        <a:lstStyle/>
        <a:p>
          <a:r>
            <a:rPr lang="en-US"/>
            <a:t>2023</a:t>
          </a:r>
        </a:p>
      </dgm:t>
    </dgm:pt>
    <dgm:pt modelId="{DD84A1D7-D472-4587-9B1C-969E73501150}" type="parTrans" cxnId="{15724EE0-88ED-4AB3-9879-483D8A3C654E}">
      <dgm:prSet/>
      <dgm:spPr/>
      <dgm:t>
        <a:bodyPr/>
        <a:lstStyle/>
        <a:p>
          <a:endParaRPr lang="en-US"/>
        </a:p>
      </dgm:t>
    </dgm:pt>
    <dgm:pt modelId="{09645658-7C41-400A-8513-85B7B08C2955}" type="sibTrans" cxnId="{15724EE0-88ED-4AB3-9879-483D8A3C654E}">
      <dgm:prSet/>
      <dgm:spPr/>
      <dgm:t>
        <a:bodyPr/>
        <a:lstStyle/>
        <a:p>
          <a:endParaRPr lang="en-US"/>
        </a:p>
      </dgm:t>
    </dgm:pt>
    <dgm:pt modelId="{C5E1F467-3551-4DFF-B70E-4027DE242544}">
      <dgm:prSet/>
      <dgm:spPr/>
      <dgm:t>
        <a:bodyPr/>
        <a:lstStyle/>
        <a:p>
          <a:r>
            <a:rPr lang="en-US"/>
            <a:t>Starting as a small partnership, Google experienced great success in growing its team to 182,381 employees wordlwide to date (According to Marketline Advantage 2023)</a:t>
          </a:r>
        </a:p>
      </dgm:t>
    </dgm:pt>
    <dgm:pt modelId="{9E8160EE-DFF9-42F2-8B1E-A91310E267BD}" type="parTrans" cxnId="{7C5877DA-34AB-44B2-828C-0D23A79634A9}">
      <dgm:prSet/>
      <dgm:spPr/>
      <dgm:t>
        <a:bodyPr/>
        <a:lstStyle/>
        <a:p>
          <a:endParaRPr lang="en-US"/>
        </a:p>
      </dgm:t>
    </dgm:pt>
    <dgm:pt modelId="{7A170FF0-1A34-42A1-96F4-1FB79A559364}" type="sibTrans" cxnId="{7C5877DA-34AB-44B2-828C-0D23A79634A9}">
      <dgm:prSet/>
      <dgm:spPr/>
      <dgm:t>
        <a:bodyPr/>
        <a:lstStyle/>
        <a:p>
          <a:endParaRPr lang="en-US"/>
        </a:p>
      </dgm:t>
    </dgm:pt>
    <dgm:pt modelId="{61EC489E-D1B8-4E83-9768-5935FD757011}" type="pres">
      <dgm:prSet presAssocID="{AF3DD7A8-F7FF-4623-B40A-0B53164EF830}" presName="Name0" presStyleCnt="0">
        <dgm:presLayoutVars>
          <dgm:chMax/>
          <dgm:chPref/>
          <dgm:animLvl val="lvl"/>
        </dgm:presLayoutVars>
      </dgm:prSet>
      <dgm:spPr/>
    </dgm:pt>
    <dgm:pt modelId="{870699AC-6C36-4A74-8051-095F3C934461}" type="pres">
      <dgm:prSet presAssocID="{C0354FDC-4B50-419C-9142-1E5BDE06F833}" presName="composite1" presStyleCnt="0"/>
      <dgm:spPr/>
    </dgm:pt>
    <dgm:pt modelId="{AF614F9F-7CE5-4627-884A-C32EC30CAE94}" type="pres">
      <dgm:prSet presAssocID="{C0354FDC-4B50-419C-9142-1E5BDE06F833}" presName="parent1" presStyleLbl="alignNode1" presStyleIdx="0" presStyleCnt="3">
        <dgm:presLayoutVars>
          <dgm:chMax val="1"/>
          <dgm:chPref val="1"/>
          <dgm:bulletEnabled val="1"/>
        </dgm:presLayoutVars>
      </dgm:prSet>
      <dgm:spPr/>
    </dgm:pt>
    <dgm:pt modelId="{CB101FBE-DEF9-4995-875E-D34D5AEA0772}" type="pres">
      <dgm:prSet presAssocID="{C0354FDC-4B50-419C-9142-1E5BDE06F833}" presName="Childtext1" presStyleLbl="revTx" presStyleIdx="0" presStyleCnt="3">
        <dgm:presLayoutVars>
          <dgm:bulletEnabled val="1"/>
        </dgm:presLayoutVars>
      </dgm:prSet>
      <dgm:spPr/>
    </dgm:pt>
    <dgm:pt modelId="{50319948-5C8C-450F-9F2B-8754C3DC0293}" type="pres">
      <dgm:prSet presAssocID="{C0354FDC-4B50-419C-9142-1E5BDE06F833}" presName="ConnectLine1" presStyleLbl="sibTrans1D1" presStyleIdx="0" presStyleCnt="3"/>
      <dgm:spPr>
        <a:noFill/>
        <a:ln w="9525" cap="flat" cmpd="sng" algn="ctr">
          <a:solidFill>
            <a:schemeClr val="dk2">
              <a:hueOff val="0"/>
              <a:satOff val="0"/>
              <a:lumOff val="0"/>
              <a:alphaOff val="0"/>
            </a:schemeClr>
          </a:solidFill>
          <a:prstDash val="dash"/>
        </a:ln>
        <a:effectLst/>
      </dgm:spPr>
    </dgm:pt>
    <dgm:pt modelId="{E8294BBF-BFF7-4093-AD5A-D432E8C5D1BF}" type="pres">
      <dgm:prSet presAssocID="{C0354FDC-4B50-419C-9142-1E5BDE06F833}" presName="ConnectLineEnd1" presStyleLbl="lnNode1" presStyleIdx="0" presStyleCnt="3"/>
      <dgm:spPr/>
    </dgm:pt>
    <dgm:pt modelId="{6725D052-E89F-4824-98B7-6F64096B1EC3}" type="pres">
      <dgm:prSet presAssocID="{C0354FDC-4B50-419C-9142-1E5BDE06F833}" presName="EmptyPane1" presStyleCnt="0"/>
      <dgm:spPr/>
    </dgm:pt>
    <dgm:pt modelId="{B6F76064-E6DA-4A79-9AFD-4CB60C833FA9}" type="pres">
      <dgm:prSet presAssocID="{81E110B2-1537-44ED-AE70-18B0B04B26AF}" presName="spaceBetweenRectangles1" presStyleCnt="0"/>
      <dgm:spPr/>
    </dgm:pt>
    <dgm:pt modelId="{A20510DD-B948-46CB-918D-184D48F202FA}" type="pres">
      <dgm:prSet presAssocID="{C43023EF-1CE5-4D74-8059-B3E5E3303947}" presName="composite1" presStyleCnt="0"/>
      <dgm:spPr/>
    </dgm:pt>
    <dgm:pt modelId="{DC6DE861-B931-4C98-B46A-E661FBA9420D}" type="pres">
      <dgm:prSet presAssocID="{C43023EF-1CE5-4D74-8059-B3E5E3303947}" presName="parent1" presStyleLbl="alignNode1" presStyleIdx="1" presStyleCnt="3">
        <dgm:presLayoutVars>
          <dgm:chMax val="1"/>
          <dgm:chPref val="1"/>
          <dgm:bulletEnabled val="1"/>
        </dgm:presLayoutVars>
      </dgm:prSet>
      <dgm:spPr/>
    </dgm:pt>
    <dgm:pt modelId="{7EB7000A-A214-4126-92D9-E190A55B20E2}" type="pres">
      <dgm:prSet presAssocID="{C43023EF-1CE5-4D74-8059-B3E5E3303947}" presName="Childtext1" presStyleLbl="revTx" presStyleIdx="1" presStyleCnt="3">
        <dgm:presLayoutVars>
          <dgm:bulletEnabled val="1"/>
        </dgm:presLayoutVars>
      </dgm:prSet>
      <dgm:spPr/>
    </dgm:pt>
    <dgm:pt modelId="{3588BD8E-80DC-4FF6-A867-E6C7EB09040C}" type="pres">
      <dgm:prSet presAssocID="{C43023EF-1CE5-4D74-8059-B3E5E3303947}" presName="ConnectLine1" presStyleLbl="sibTrans1D1" presStyleIdx="1" presStyleCnt="3"/>
      <dgm:spPr>
        <a:noFill/>
        <a:ln w="9525" cap="flat" cmpd="sng" algn="ctr">
          <a:solidFill>
            <a:schemeClr val="dk2">
              <a:hueOff val="0"/>
              <a:satOff val="0"/>
              <a:lumOff val="0"/>
              <a:alphaOff val="0"/>
            </a:schemeClr>
          </a:solidFill>
          <a:prstDash val="dash"/>
        </a:ln>
        <a:effectLst/>
      </dgm:spPr>
    </dgm:pt>
    <dgm:pt modelId="{DBA570B2-3D3E-40FF-AD4D-569F2D8CC9AB}" type="pres">
      <dgm:prSet presAssocID="{C43023EF-1CE5-4D74-8059-B3E5E3303947}" presName="ConnectLineEnd1" presStyleLbl="lnNode1" presStyleIdx="1" presStyleCnt="3"/>
      <dgm:spPr/>
    </dgm:pt>
    <dgm:pt modelId="{719FE718-EACE-40A6-A43A-4A4FC46689A0}" type="pres">
      <dgm:prSet presAssocID="{C43023EF-1CE5-4D74-8059-B3E5E3303947}" presName="EmptyPane1" presStyleCnt="0"/>
      <dgm:spPr/>
    </dgm:pt>
    <dgm:pt modelId="{67467726-436E-46FB-974D-3E8E5210E739}" type="pres">
      <dgm:prSet presAssocID="{5596EE4B-A77C-4A9B-99BF-C5086F1EA697}" presName="spaceBetweenRectangles1" presStyleCnt="0"/>
      <dgm:spPr/>
    </dgm:pt>
    <dgm:pt modelId="{3A4AC685-7448-4652-B6CB-DA5898967A33}" type="pres">
      <dgm:prSet presAssocID="{F2DAC124-5F83-4318-9BF2-B3E526AE46AC}" presName="composite1" presStyleCnt="0"/>
      <dgm:spPr/>
    </dgm:pt>
    <dgm:pt modelId="{099F68DA-DC6F-4B1A-A941-0D32A6EE7B0A}" type="pres">
      <dgm:prSet presAssocID="{F2DAC124-5F83-4318-9BF2-B3E526AE46AC}" presName="parent1" presStyleLbl="alignNode1" presStyleIdx="2" presStyleCnt="3">
        <dgm:presLayoutVars>
          <dgm:chMax val="1"/>
          <dgm:chPref val="1"/>
          <dgm:bulletEnabled val="1"/>
        </dgm:presLayoutVars>
      </dgm:prSet>
      <dgm:spPr/>
    </dgm:pt>
    <dgm:pt modelId="{5D590831-1B12-4B50-953A-CE5D46125CDB}" type="pres">
      <dgm:prSet presAssocID="{F2DAC124-5F83-4318-9BF2-B3E526AE46AC}" presName="Childtext1" presStyleLbl="revTx" presStyleIdx="2" presStyleCnt="3">
        <dgm:presLayoutVars>
          <dgm:bulletEnabled val="1"/>
        </dgm:presLayoutVars>
      </dgm:prSet>
      <dgm:spPr/>
    </dgm:pt>
    <dgm:pt modelId="{20428CF1-517E-412D-B472-0EAB29B10B97}" type="pres">
      <dgm:prSet presAssocID="{F2DAC124-5F83-4318-9BF2-B3E526AE46AC}" presName="ConnectLine1" presStyleLbl="sibTrans1D1" presStyleIdx="2" presStyleCnt="3"/>
      <dgm:spPr>
        <a:noFill/>
        <a:ln w="9525" cap="flat" cmpd="sng" algn="ctr">
          <a:solidFill>
            <a:schemeClr val="dk2">
              <a:hueOff val="0"/>
              <a:satOff val="0"/>
              <a:lumOff val="0"/>
              <a:alphaOff val="0"/>
            </a:schemeClr>
          </a:solidFill>
          <a:prstDash val="dash"/>
        </a:ln>
        <a:effectLst/>
      </dgm:spPr>
    </dgm:pt>
    <dgm:pt modelId="{29E0190D-19FC-4D55-AC19-95E0FE961BB1}" type="pres">
      <dgm:prSet presAssocID="{F2DAC124-5F83-4318-9BF2-B3E526AE46AC}" presName="ConnectLineEnd1" presStyleLbl="lnNode1" presStyleIdx="2" presStyleCnt="3"/>
      <dgm:spPr/>
    </dgm:pt>
    <dgm:pt modelId="{A11FD49A-FEC0-466D-BA59-87B91D4E1DCA}" type="pres">
      <dgm:prSet presAssocID="{F2DAC124-5F83-4318-9BF2-B3E526AE46AC}" presName="EmptyPane1" presStyleCnt="0"/>
      <dgm:spPr/>
    </dgm:pt>
  </dgm:ptLst>
  <dgm:cxnLst>
    <dgm:cxn modelId="{C117750E-E811-48DE-AEA2-078A14F33576}" type="presOf" srcId="{C0354FDC-4B50-419C-9142-1E5BDE06F833}" destId="{AF614F9F-7CE5-4627-884A-C32EC30CAE94}" srcOrd="0" destOrd="0" presId="urn:microsoft.com/office/officeart/2016/7/layout/RoundedRectangleTimeline"/>
    <dgm:cxn modelId="{15C82213-695F-42E2-A7DC-5E9684E1FF9F}" srcId="{AF3DD7A8-F7FF-4623-B40A-0B53164EF830}" destId="{C0354FDC-4B50-419C-9142-1E5BDE06F833}" srcOrd="0" destOrd="0" parTransId="{BD99D704-AF92-4418-A563-F1F61708AE26}" sibTransId="{81E110B2-1537-44ED-AE70-18B0B04B26AF}"/>
    <dgm:cxn modelId="{9F2FD336-5124-40AC-BB44-FB879A1609DA}" srcId="{C43023EF-1CE5-4D74-8059-B3E5E3303947}" destId="{8B9F2D6B-B74E-4965-91DC-AA4E74476377}" srcOrd="0" destOrd="0" parTransId="{D9EB0C26-0103-45D5-B08D-7FDE9CCB851B}" sibTransId="{7BDCF29C-02B8-4DD0-97C4-3630F2382E93}"/>
    <dgm:cxn modelId="{A1B2A061-865F-4299-BCDA-4563A52CB5E7}" srcId="{AF3DD7A8-F7FF-4623-B40A-0B53164EF830}" destId="{C43023EF-1CE5-4D74-8059-B3E5E3303947}" srcOrd="1" destOrd="0" parTransId="{86C4174A-EEB5-4364-B21A-F8443AFF3A6D}" sibTransId="{5596EE4B-A77C-4A9B-99BF-C5086F1EA697}"/>
    <dgm:cxn modelId="{5B50CF51-BA20-4776-86BC-858B34BC2DCE}" type="presOf" srcId="{D6E57A2B-4CBC-480E-A269-CDEE22684146}" destId="{CB101FBE-DEF9-4995-875E-D34D5AEA0772}" srcOrd="0" destOrd="0" presId="urn:microsoft.com/office/officeart/2016/7/layout/RoundedRectangleTimeline"/>
    <dgm:cxn modelId="{A4095C8A-15F0-4C92-A820-A91F9631F0F3}" type="presOf" srcId="{C5E1F467-3551-4DFF-B70E-4027DE242544}" destId="{5D590831-1B12-4B50-953A-CE5D46125CDB}" srcOrd="0" destOrd="0" presId="urn:microsoft.com/office/officeart/2016/7/layout/RoundedRectangleTimeline"/>
    <dgm:cxn modelId="{59055BA3-BB70-40C8-830F-430DFAD39FBB}" type="presOf" srcId="{C43023EF-1CE5-4D74-8059-B3E5E3303947}" destId="{DC6DE861-B931-4C98-B46A-E661FBA9420D}" srcOrd="0" destOrd="0" presId="urn:microsoft.com/office/officeart/2016/7/layout/RoundedRectangleTimeline"/>
    <dgm:cxn modelId="{C99E9EA8-D535-424E-886A-6808654B735E}" srcId="{C0354FDC-4B50-419C-9142-1E5BDE06F833}" destId="{D6E57A2B-4CBC-480E-A269-CDEE22684146}" srcOrd="0" destOrd="0" parTransId="{3102AABB-3CC6-47EB-B4FF-45268A3A963B}" sibTransId="{2020E60E-5B4A-420A-B480-12DCC2721EA9}"/>
    <dgm:cxn modelId="{B75BCDC6-44FC-4F38-8EFC-AABA62DE66C4}" type="presOf" srcId="{F2DAC124-5F83-4318-9BF2-B3E526AE46AC}" destId="{099F68DA-DC6F-4B1A-A941-0D32A6EE7B0A}" srcOrd="0" destOrd="0" presId="urn:microsoft.com/office/officeart/2016/7/layout/RoundedRectangleTimeline"/>
    <dgm:cxn modelId="{555FA8CB-8A31-494A-84D0-E409528E961A}" type="presOf" srcId="{AF3DD7A8-F7FF-4623-B40A-0B53164EF830}" destId="{61EC489E-D1B8-4E83-9768-5935FD757011}" srcOrd="0" destOrd="0" presId="urn:microsoft.com/office/officeart/2016/7/layout/RoundedRectangleTimeline"/>
    <dgm:cxn modelId="{7C5877DA-34AB-44B2-828C-0D23A79634A9}" srcId="{F2DAC124-5F83-4318-9BF2-B3E526AE46AC}" destId="{C5E1F467-3551-4DFF-B70E-4027DE242544}" srcOrd="0" destOrd="0" parTransId="{9E8160EE-DFF9-42F2-8B1E-A91310E267BD}" sibTransId="{7A170FF0-1A34-42A1-96F4-1FB79A559364}"/>
    <dgm:cxn modelId="{15724EE0-88ED-4AB3-9879-483D8A3C654E}" srcId="{AF3DD7A8-F7FF-4623-B40A-0B53164EF830}" destId="{F2DAC124-5F83-4318-9BF2-B3E526AE46AC}" srcOrd="2" destOrd="0" parTransId="{DD84A1D7-D472-4587-9B1C-969E73501150}" sibTransId="{09645658-7C41-400A-8513-85B7B08C2955}"/>
    <dgm:cxn modelId="{903BC6FF-1AF8-4D5B-81C6-3C8B3F86B2E7}" type="presOf" srcId="{8B9F2D6B-B74E-4965-91DC-AA4E74476377}" destId="{7EB7000A-A214-4126-92D9-E190A55B20E2}" srcOrd="0" destOrd="0" presId="urn:microsoft.com/office/officeart/2016/7/layout/RoundedRectangleTimeline"/>
    <dgm:cxn modelId="{49EF3F50-621D-48B5-90CC-2507D93876F1}" type="presParOf" srcId="{61EC489E-D1B8-4E83-9768-5935FD757011}" destId="{870699AC-6C36-4A74-8051-095F3C934461}" srcOrd="0" destOrd="0" presId="urn:microsoft.com/office/officeart/2016/7/layout/RoundedRectangleTimeline"/>
    <dgm:cxn modelId="{38E89F39-B876-48F7-A402-ED66572BA9E3}" type="presParOf" srcId="{870699AC-6C36-4A74-8051-095F3C934461}" destId="{AF614F9F-7CE5-4627-884A-C32EC30CAE94}" srcOrd="0" destOrd="0" presId="urn:microsoft.com/office/officeart/2016/7/layout/RoundedRectangleTimeline"/>
    <dgm:cxn modelId="{751AFE9B-391B-418F-8D77-0E52DB566055}" type="presParOf" srcId="{870699AC-6C36-4A74-8051-095F3C934461}" destId="{CB101FBE-DEF9-4995-875E-D34D5AEA0772}" srcOrd="1" destOrd="0" presId="urn:microsoft.com/office/officeart/2016/7/layout/RoundedRectangleTimeline"/>
    <dgm:cxn modelId="{F9C0D2A1-7C63-4B14-A178-2A242F863BC2}" type="presParOf" srcId="{870699AC-6C36-4A74-8051-095F3C934461}" destId="{50319948-5C8C-450F-9F2B-8754C3DC0293}" srcOrd="2" destOrd="0" presId="urn:microsoft.com/office/officeart/2016/7/layout/RoundedRectangleTimeline"/>
    <dgm:cxn modelId="{96C49AC0-6604-466E-B667-CB5EDCB0ACFE}" type="presParOf" srcId="{870699AC-6C36-4A74-8051-095F3C934461}" destId="{E8294BBF-BFF7-4093-AD5A-D432E8C5D1BF}" srcOrd="3" destOrd="0" presId="urn:microsoft.com/office/officeart/2016/7/layout/RoundedRectangleTimeline"/>
    <dgm:cxn modelId="{02B5279F-0EB8-4019-A833-807E610BE577}" type="presParOf" srcId="{870699AC-6C36-4A74-8051-095F3C934461}" destId="{6725D052-E89F-4824-98B7-6F64096B1EC3}" srcOrd="4" destOrd="0" presId="urn:microsoft.com/office/officeart/2016/7/layout/RoundedRectangleTimeline"/>
    <dgm:cxn modelId="{276531FF-FAE4-431C-A87C-C07DEC765567}" type="presParOf" srcId="{61EC489E-D1B8-4E83-9768-5935FD757011}" destId="{B6F76064-E6DA-4A79-9AFD-4CB60C833FA9}" srcOrd="1" destOrd="0" presId="urn:microsoft.com/office/officeart/2016/7/layout/RoundedRectangleTimeline"/>
    <dgm:cxn modelId="{3AF9EAAC-E772-4DD7-8CF8-E79BF8CE1161}" type="presParOf" srcId="{61EC489E-D1B8-4E83-9768-5935FD757011}" destId="{A20510DD-B948-46CB-918D-184D48F202FA}" srcOrd="2" destOrd="0" presId="urn:microsoft.com/office/officeart/2016/7/layout/RoundedRectangleTimeline"/>
    <dgm:cxn modelId="{51A01A71-5707-4530-AF67-60713EE5F68F}" type="presParOf" srcId="{A20510DD-B948-46CB-918D-184D48F202FA}" destId="{DC6DE861-B931-4C98-B46A-E661FBA9420D}" srcOrd="0" destOrd="0" presId="urn:microsoft.com/office/officeart/2016/7/layout/RoundedRectangleTimeline"/>
    <dgm:cxn modelId="{8B1E0CED-7A20-4E80-AF4B-6B0FDFF69E9F}" type="presParOf" srcId="{A20510DD-B948-46CB-918D-184D48F202FA}" destId="{7EB7000A-A214-4126-92D9-E190A55B20E2}" srcOrd="1" destOrd="0" presId="urn:microsoft.com/office/officeart/2016/7/layout/RoundedRectangleTimeline"/>
    <dgm:cxn modelId="{111F5B72-0F9F-4053-B039-D50F90C7DB69}" type="presParOf" srcId="{A20510DD-B948-46CB-918D-184D48F202FA}" destId="{3588BD8E-80DC-4FF6-A867-E6C7EB09040C}" srcOrd="2" destOrd="0" presId="urn:microsoft.com/office/officeart/2016/7/layout/RoundedRectangleTimeline"/>
    <dgm:cxn modelId="{A31BC549-1197-4092-BFE9-0557B1B8D0C1}" type="presParOf" srcId="{A20510DD-B948-46CB-918D-184D48F202FA}" destId="{DBA570B2-3D3E-40FF-AD4D-569F2D8CC9AB}" srcOrd="3" destOrd="0" presId="urn:microsoft.com/office/officeart/2016/7/layout/RoundedRectangleTimeline"/>
    <dgm:cxn modelId="{E3537622-2D7F-461C-B981-F455785900FA}" type="presParOf" srcId="{A20510DD-B948-46CB-918D-184D48F202FA}" destId="{719FE718-EACE-40A6-A43A-4A4FC46689A0}" srcOrd="4" destOrd="0" presId="urn:microsoft.com/office/officeart/2016/7/layout/RoundedRectangleTimeline"/>
    <dgm:cxn modelId="{249D3CF8-D628-4DEB-9C17-BA81CE44DD58}" type="presParOf" srcId="{61EC489E-D1B8-4E83-9768-5935FD757011}" destId="{67467726-436E-46FB-974D-3E8E5210E739}" srcOrd="3" destOrd="0" presId="urn:microsoft.com/office/officeart/2016/7/layout/RoundedRectangleTimeline"/>
    <dgm:cxn modelId="{1D7683AE-4CDD-46D4-9D70-1401E5A152DE}" type="presParOf" srcId="{61EC489E-D1B8-4E83-9768-5935FD757011}" destId="{3A4AC685-7448-4652-B6CB-DA5898967A33}" srcOrd="4" destOrd="0" presId="urn:microsoft.com/office/officeart/2016/7/layout/RoundedRectangleTimeline"/>
    <dgm:cxn modelId="{78B4D944-8739-4139-BFC2-A2BBEE07D3E1}" type="presParOf" srcId="{3A4AC685-7448-4652-B6CB-DA5898967A33}" destId="{099F68DA-DC6F-4B1A-A941-0D32A6EE7B0A}" srcOrd="0" destOrd="0" presId="urn:microsoft.com/office/officeart/2016/7/layout/RoundedRectangleTimeline"/>
    <dgm:cxn modelId="{938B4C33-E90B-4A55-989F-BF0945704058}" type="presParOf" srcId="{3A4AC685-7448-4652-B6CB-DA5898967A33}" destId="{5D590831-1B12-4B50-953A-CE5D46125CDB}" srcOrd="1" destOrd="0" presId="urn:microsoft.com/office/officeart/2016/7/layout/RoundedRectangleTimeline"/>
    <dgm:cxn modelId="{548A1D5D-7EE6-4909-B9BF-060803012F19}" type="presParOf" srcId="{3A4AC685-7448-4652-B6CB-DA5898967A33}" destId="{20428CF1-517E-412D-B472-0EAB29B10B97}" srcOrd="2" destOrd="0" presId="urn:microsoft.com/office/officeart/2016/7/layout/RoundedRectangleTimeline"/>
    <dgm:cxn modelId="{B4ABD97E-1428-462A-A3DE-D4D2E4D82849}" type="presParOf" srcId="{3A4AC685-7448-4652-B6CB-DA5898967A33}" destId="{29E0190D-19FC-4D55-AC19-95E0FE961BB1}" srcOrd="3" destOrd="0" presId="urn:microsoft.com/office/officeart/2016/7/layout/RoundedRectangleTimeline"/>
    <dgm:cxn modelId="{C6A81225-4C39-4014-951F-97B5961EB30F}" type="presParOf" srcId="{3A4AC685-7448-4652-B6CB-DA5898967A33}" destId="{A11FD49A-FEC0-466D-BA59-87B91D4E1DCA}" srcOrd="4" destOrd="0" presId="urn:microsoft.com/office/officeart/2016/7/layout/RoundedRectangleTimeline"/>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3D81D5-82DB-4CA6-B061-04A5D4E8C2B3}"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A3E6BAE-06D4-4A8B-A17B-EA4BCE3EA866}">
      <dgm:prSet/>
      <dgm:spPr/>
      <dgm:t>
        <a:bodyPr/>
        <a:lstStyle/>
        <a:p>
          <a:pPr>
            <a:defRPr cap="all"/>
          </a:pPr>
          <a:r>
            <a:rPr lang="en-US"/>
            <a:t>Google's workplace features a flat </a:t>
          </a:r>
          <a:r>
            <a:rPr lang="en-US">
              <a:latin typeface="Meiryo"/>
            </a:rPr>
            <a:t>organizational</a:t>
          </a:r>
          <a:r>
            <a:rPr lang="en-US"/>
            <a:t> structure</a:t>
          </a:r>
        </a:p>
      </dgm:t>
    </dgm:pt>
    <dgm:pt modelId="{A6CA21E3-CB7A-4F5D-906F-7469CE2E9EE9}" type="parTrans" cxnId="{CD4967E7-8BAF-45F9-B9DF-FBEBFEFB2A72}">
      <dgm:prSet/>
      <dgm:spPr/>
      <dgm:t>
        <a:bodyPr/>
        <a:lstStyle/>
        <a:p>
          <a:endParaRPr lang="en-US"/>
        </a:p>
      </dgm:t>
    </dgm:pt>
    <dgm:pt modelId="{A6182902-8C08-47C3-94B5-0FA6FE985FFD}" type="sibTrans" cxnId="{CD4967E7-8BAF-45F9-B9DF-FBEBFEFB2A72}">
      <dgm:prSet/>
      <dgm:spPr/>
      <dgm:t>
        <a:bodyPr/>
        <a:lstStyle/>
        <a:p>
          <a:endParaRPr lang="en-US"/>
        </a:p>
      </dgm:t>
    </dgm:pt>
    <dgm:pt modelId="{0FEE009A-738C-4FA1-9A55-02002A0EEE5F}">
      <dgm:prSet/>
      <dgm:spPr/>
      <dgm:t>
        <a:bodyPr/>
        <a:lstStyle/>
        <a:p>
          <a:pPr>
            <a:defRPr cap="all"/>
          </a:pPr>
          <a:r>
            <a:rPr lang="en-US"/>
            <a:t>Promotes open communication and collaboration across all levels</a:t>
          </a:r>
        </a:p>
      </dgm:t>
    </dgm:pt>
    <dgm:pt modelId="{52A76A51-5510-4916-BD32-A764BC9E7FCF}" type="parTrans" cxnId="{CFBA27C8-BAEC-46D5-A08D-5BCD61AE8B51}">
      <dgm:prSet/>
      <dgm:spPr/>
      <dgm:t>
        <a:bodyPr/>
        <a:lstStyle/>
        <a:p>
          <a:endParaRPr lang="en-US"/>
        </a:p>
      </dgm:t>
    </dgm:pt>
    <dgm:pt modelId="{A03C961D-2C8B-4B36-BA61-B1A7C9B87108}" type="sibTrans" cxnId="{CFBA27C8-BAEC-46D5-A08D-5BCD61AE8B51}">
      <dgm:prSet/>
      <dgm:spPr/>
      <dgm:t>
        <a:bodyPr/>
        <a:lstStyle/>
        <a:p>
          <a:endParaRPr lang="en-US"/>
        </a:p>
      </dgm:t>
    </dgm:pt>
    <dgm:pt modelId="{139003A3-C40F-4669-8CA3-3935106E14B0}">
      <dgm:prSet/>
      <dgm:spPr/>
      <dgm:t>
        <a:bodyPr/>
        <a:lstStyle/>
        <a:p>
          <a:pPr>
            <a:defRPr cap="all"/>
          </a:pPr>
          <a:r>
            <a:rPr lang="en-US"/>
            <a:t>Embraces risk-taking as part of the culture</a:t>
          </a:r>
        </a:p>
      </dgm:t>
    </dgm:pt>
    <dgm:pt modelId="{F794C6D3-23CF-44FA-8A33-C23C3D2EB7CF}" type="parTrans" cxnId="{BEB62C4E-3EB8-45B9-B6EA-6C6C2D5564CF}">
      <dgm:prSet/>
      <dgm:spPr/>
      <dgm:t>
        <a:bodyPr/>
        <a:lstStyle/>
        <a:p>
          <a:endParaRPr lang="en-US"/>
        </a:p>
      </dgm:t>
    </dgm:pt>
    <dgm:pt modelId="{637D2815-EA13-460E-A0CF-F71A4EC3FF42}" type="sibTrans" cxnId="{BEB62C4E-3EB8-45B9-B6EA-6C6C2D5564CF}">
      <dgm:prSet/>
      <dgm:spPr/>
      <dgm:t>
        <a:bodyPr/>
        <a:lstStyle/>
        <a:p>
          <a:endParaRPr lang="en-US"/>
        </a:p>
      </dgm:t>
    </dgm:pt>
    <dgm:pt modelId="{5CB1FD7C-E837-4C22-9E33-D839D67164F7}">
      <dgm:prSet/>
      <dgm:spPr/>
      <dgm:t>
        <a:bodyPr/>
        <a:lstStyle/>
        <a:p>
          <a:pPr>
            <a:defRPr cap="all"/>
          </a:pPr>
          <a:r>
            <a:rPr lang="en-US"/>
            <a:t>Views failures as opportunities for learning and growth</a:t>
          </a:r>
        </a:p>
      </dgm:t>
    </dgm:pt>
    <dgm:pt modelId="{F3F3E7F2-421E-4BE2-8D32-0D4873493801}" type="parTrans" cxnId="{FEAB2630-5EC1-4754-80E6-3ABCCE121570}">
      <dgm:prSet/>
      <dgm:spPr/>
      <dgm:t>
        <a:bodyPr/>
        <a:lstStyle/>
        <a:p>
          <a:endParaRPr lang="en-US"/>
        </a:p>
      </dgm:t>
    </dgm:pt>
    <dgm:pt modelId="{9589D239-3955-4127-9263-C632D351E177}" type="sibTrans" cxnId="{FEAB2630-5EC1-4754-80E6-3ABCCE121570}">
      <dgm:prSet/>
      <dgm:spPr/>
      <dgm:t>
        <a:bodyPr/>
        <a:lstStyle/>
        <a:p>
          <a:endParaRPr lang="en-US"/>
        </a:p>
      </dgm:t>
    </dgm:pt>
    <dgm:pt modelId="{4FB6F238-CECC-4A6B-A0DD-5788B0AF19FA}">
      <dgm:prSet/>
      <dgm:spPr/>
      <dgm:t>
        <a:bodyPr/>
        <a:lstStyle/>
        <a:p>
          <a:pPr>
            <a:defRPr cap="all"/>
          </a:pPr>
          <a:r>
            <a:rPr lang="en-US"/>
            <a:t>This collectively forms Google's </a:t>
          </a:r>
          <a:r>
            <a:rPr lang="en-US">
              <a:latin typeface="Meiryo"/>
            </a:rPr>
            <a:t>organizational</a:t>
          </a:r>
          <a:r>
            <a:rPr lang="en-US"/>
            <a:t> culture</a:t>
          </a:r>
        </a:p>
      </dgm:t>
    </dgm:pt>
    <dgm:pt modelId="{EA34671D-60DB-45D1-8CA0-74FF0083EA3F}" type="parTrans" cxnId="{EE93C99B-4323-4DBB-97AF-2C3C70059693}">
      <dgm:prSet/>
      <dgm:spPr/>
      <dgm:t>
        <a:bodyPr/>
        <a:lstStyle/>
        <a:p>
          <a:endParaRPr lang="en-US"/>
        </a:p>
      </dgm:t>
    </dgm:pt>
    <dgm:pt modelId="{CA50F15B-F3D4-4924-9E8A-E9D7ECD3F5FF}" type="sibTrans" cxnId="{EE93C99B-4323-4DBB-97AF-2C3C70059693}">
      <dgm:prSet/>
      <dgm:spPr/>
      <dgm:t>
        <a:bodyPr/>
        <a:lstStyle/>
        <a:p>
          <a:endParaRPr lang="en-US"/>
        </a:p>
      </dgm:t>
    </dgm:pt>
    <dgm:pt modelId="{69285703-E86A-413E-BFB4-55E4A694EED6}" type="pres">
      <dgm:prSet presAssocID="{743D81D5-82DB-4CA6-B061-04A5D4E8C2B3}" presName="root" presStyleCnt="0">
        <dgm:presLayoutVars>
          <dgm:dir/>
          <dgm:resizeHandles val="exact"/>
        </dgm:presLayoutVars>
      </dgm:prSet>
      <dgm:spPr/>
    </dgm:pt>
    <dgm:pt modelId="{E021C4CB-74A1-47DD-84B5-5F50A0F3A09F}" type="pres">
      <dgm:prSet presAssocID="{3A3E6BAE-06D4-4A8B-A17B-EA4BCE3EA866}" presName="compNode" presStyleCnt="0"/>
      <dgm:spPr/>
    </dgm:pt>
    <dgm:pt modelId="{543A41E1-A9D1-4598-B328-37132E8184B2}" type="pres">
      <dgm:prSet presAssocID="{3A3E6BAE-06D4-4A8B-A17B-EA4BCE3EA866}" presName="iconBgRect" presStyleLbl="bgShp" presStyleIdx="0" presStyleCnt="5"/>
      <dgm:spPr/>
    </dgm:pt>
    <dgm:pt modelId="{B30321C0-7D17-4E55-8611-841664D90A8A}" type="pres">
      <dgm:prSet presAssocID="{3A3E6BAE-06D4-4A8B-A17B-EA4BCE3EA86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48CDCD7C-DD0A-4540-835E-5C119BF80B19}" type="pres">
      <dgm:prSet presAssocID="{3A3E6BAE-06D4-4A8B-A17B-EA4BCE3EA866}" presName="spaceRect" presStyleCnt="0"/>
      <dgm:spPr/>
    </dgm:pt>
    <dgm:pt modelId="{E49186AF-9EF9-481F-A211-A9DA39AB7556}" type="pres">
      <dgm:prSet presAssocID="{3A3E6BAE-06D4-4A8B-A17B-EA4BCE3EA866}" presName="textRect" presStyleLbl="revTx" presStyleIdx="0" presStyleCnt="5">
        <dgm:presLayoutVars>
          <dgm:chMax val="1"/>
          <dgm:chPref val="1"/>
        </dgm:presLayoutVars>
      </dgm:prSet>
      <dgm:spPr/>
    </dgm:pt>
    <dgm:pt modelId="{A08FC5CB-88DD-40B3-8887-D6DAE5AA3719}" type="pres">
      <dgm:prSet presAssocID="{A6182902-8C08-47C3-94B5-0FA6FE985FFD}" presName="sibTrans" presStyleCnt="0"/>
      <dgm:spPr/>
    </dgm:pt>
    <dgm:pt modelId="{E1E982CB-2B09-4B39-B847-FD040DB1517B}" type="pres">
      <dgm:prSet presAssocID="{0FEE009A-738C-4FA1-9A55-02002A0EEE5F}" presName="compNode" presStyleCnt="0"/>
      <dgm:spPr/>
    </dgm:pt>
    <dgm:pt modelId="{C1EA9369-486B-4F41-94DC-1C0A435E6FFE}" type="pres">
      <dgm:prSet presAssocID="{0FEE009A-738C-4FA1-9A55-02002A0EEE5F}" presName="iconBgRect" presStyleLbl="bgShp" presStyleIdx="1" presStyleCnt="5"/>
      <dgm:spPr/>
    </dgm:pt>
    <dgm:pt modelId="{00C5E924-4A2D-4299-9215-344C7F931EC3}" type="pres">
      <dgm:prSet presAssocID="{0FEE009A-738C-4FA1-9A55-02002A0EEE5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2B894518-BBA2-4365-836D-E3710448934B}" type="pres">
      <dgm:prSet presAssocID="{0FEE009A-738C-4FA1-9A55-02002A0EEE5F}" presName="spaceRect" presStyleCnt="0"/>
      <dgm:spPr/>
    </dgm:pt>
    <dgm:pt modelId="{12F2CE27-FF0D-433E-BB79-F249AE103642}" type="pres">
      <dgm:prSet presAssocID="{0FEE009A-738C-4FA1-9A55-02002A0EEE5F}" presName="textRect" presStyleLbl="revTx" presStyleIdx="1" presStyleCnt="5">
        <dgm:presLayoutVars>
          <dgm:chMax val="1"/>
          <dgm:chPref val="1"/>
        </dgm:presLayoutVars>
      </dgm:prSet>
      <dgm:spPr/>
    </dgm:pt>
    <dgm:pt modelId="{80D9BAD6-B0F5-40F6-86B8-9B0AF3688C4A}" type="pres">
      <dgm:prSet presAssocID="{A03C961D-2C8B-4B36-BA61-B1A7C9B87108}" presName="sibTrans" presStyleCnt="0"/>
      <dgm:spPr/>
    </dgm:pt>
    <dgm:pt modelId="{0DBDAFF1-0B6A-4D32-9588-21102A0450F0}" type="pres">
      <dgm:prSet presAssocID="{139003A3-C40F-4669-8CA3-3935106E14B0}" presName="compNode" presStyleCnt="0"/>
      <dgm:spPr/>
    </dgm:pt>
    <dgm:pt modelId="{0C7FA0BC-5308-4146-BD64-B957BA5D870E}" type="pres">
      <dgm:prSet presAssocID="{139003A3-C40F-4669-8CA3-3935106E14B0}" presName="iconBgRect" presStyleLbl="bgShp" presStyleIdx="2" presStyleCnt="5"/>
      <dgm:spPr/>
    </dgm:pt>
    <dgm:pt modelId="{73307E5A-54FF-4569-AD42-2C461B76E686}" type="pres">
      <dgm:prSet presAssocID="{139003A3-C40F-4669-8CA3-3935106E14B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78EA9BF6-042D-49CC-80F8-DF9A4A587CE7}" type="pres">
      <dgm:prSet presAssocID="{139003A3-C40F-4669-8CA3-3935106E14B0}" presName="spaceRect" presStyleCnt="0"/>
      <dgm:spPr/>
    </dgm:pt>
    <dgm:pt modelId="{A6B8461B-C13C-4797-99EC-8FE1C1D86A4E}" type="pres">
      <dgm:prSet presAssocID="{139003A3-C40F-4669-8CA3-3935106E14B0}" presName="textRect" presStyleLbl="revTx" presStyleIdx="2" presStyleCnt="5">
        <dgm:presLayoutVars>
          <dgm:chMax val="1"/>
          <dgm:chPref val="1"/>
        </dgm:presLayoutVars>
      </dgm:prSet>
      <dgm:spPr/>
    </dgm:pt>
    <dgm:pt modelId="{84D2A409-ED1D-4DE7-90D1-C0CAF8326086}" type="pres">
      <dgm:prSet presAssocID="{637D2815-EA13-460E-A0CF-F71A4EC3FF42}" presName="sibTrans" presStyleCnt="0"/>
      <dgm:spPr/>
    </dgm:pt>
    <dgm:pt modelId="{DFDD1B8A-14ED-410F-A2B7-DE5CE0C5205F}" type="pres">
      <dgm:prSet presAssocID="{5CB1FD7C-E837-4C22-9E33-D839D67164F7}" presName="compNode" presStyleCnt="0"/>
      <dgm:spPr/>
    </dgm:pt>
    <dgm:pt modelId="{05B9EBE8-91F7-457F-B467-9140EAFE459B}" type="pres">
      <dgm:prSet presAssocID="{5CB1FD7C-E837-4C22-9E33-D839D67164F7}" presName="iconBgRect" presStyleLbl="bgShp" presStyleIdx="3" presStyleCnt="5"/>
      <dgm:spPr/>
    </dgm:pt>
    <dgm:pt modelId="{6E759888-8DE0-4A76-83B8-80C1650B4DBD}" type="pres">
      <dgm:prSet presAssocID="{5CB1FD7C-E837-4C22-9E33-D839D67164F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C0BD1B3B-2801-4DEF-9C64-25A536D76EB1}" type="pres">
      <dgm:prSet presAssocID="{5CB1FD7C-E837-4C22-9E33-D839D67164F7}" presName="spaceRect" presStyleCnt="0"/>
      <dgm:spPr/>
    </dgm:pt>
    <dgm:pt modelId="{F93040CE-9A0C-437E-97B4-07C2F8E638B8}" type="pres">
      <dgm:prSet presAssocID="{5CB1FD7C-E837-4C22-9E33-D839D67164F7}" presName="textRect" presStyleLbl="revTx" presStyleIdx="3" presStyleCnt="5">
        <dgm:presLayoutVars>
          <dgm:chMax val="1"/>
          <dgm:chPref val="1"/>
        </dgm:presLayoutVars>
      </dgm:prSet>
      <dgm:spPr/>
    </dgm:pt>
    <dgm:pt modelId="{35BF1A31-D5FA-4D1E-A6EC-77093BE9B140}" type="pres">
      <dgm:prSet presAssocID="{9589D239-3955-4127-9263-C632D351E177}" presName="sibTrans" presStyleCnt="0"/>
      <dgm:spPr/>
    </dgm:pt>
    <dgm:pt modelId="{686D7035-9552-448C-A42B-18785247C92C}" type="pres">
      <dgm:prSet presAssocID="{4FB6F238-CECC-4A6B-A0DD-5788B0AF19FA}" presName="compNode" presStyleCnt="0"/>
      <dgm:spPr/>
    </dgm:pt>
    <dgm:pt modelId="{DE5971D7-A87F-41A2-A7C5-AF863FF2D44F}" type="pres">
      <dgm:prSet presAssocID="{4FB6F238-CECC-4A6B-A0DD-5788B0AF19FA}" presName="iconBgRect" presStyleLbl="bgShp" presStyleIdx="4" presStyleCnt="5"/>
      <dgm:spPr/>
    </dgm:pt>
    <dgm:pt modelId="{812E9ADD-AD99-4856-B10F-D71CCB793FF5}" type="pres">
      <dgm:prSet presAssocID="{4FB6F238-CECC-4A6B-A0DD-5788B0AF19F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9032B866-DF37-4DDF-B0E0-FB42CB83C892}" type="pres">
      <dgm:prSet presAssocID="{4FB6F238-CECC-4A6B-A0DD-5788B0AF19FA}" presName="spaceRect" presStyleCnt="0"/>
      <dgm:spPr/>
    </dgm:pt>
    <dgm:pt modelId="{18DAC7B8-226F-45AA-84E3-DDE83B8C05C4}" type="pres">
      <dgm:prSet presAssocID="{4FB6F238-CECC-4A6B-A0DD-5788B0AF19FA}" presName="textRect" presStyleLbl="revTx" presStyleIdx="4" presStyleCnt="5">
        <dgm:presLayoutVars>
          <dgm:chMax val="1"/>
          <dgm:chPref val="1"/>
        </dgm:presLayoutVars>
      </dgm:prSet>
      <dgm:spPr/>
    </dgm:pt>
  </dgm:ptLst>
  <dgm:cxnLst>
    <dgm:cxn modelId="{FEAB2630-5EC1-4754-80E6-3ABCCE121570}" srcId="{743D81D5-82DB-4CA6-B061-04A5D4E8C2B3}" destId="{5CB1FD7C-E837-4C22-9E33-D839D67164F7}" srcOrd="3" destOrd="0" parTransId="{F3F3E7F2-421E-4BE2-8D32-0D4873493801}" sibTransId="{9589D239-3955-4127-9263-C632D351E177}"/>
    <dgm:cxn modelId="{F2473232-3E54-4648-B427-20D3A575102C}" type="presOf" srcId="{5CB1FD7C-E837-4C22-9E33-D839D67164F7}" destId="{F93040CE-9A0C-437E-97B4-07C2F8E638B8}" srcOrd="0" destOrd="0" presId="urn:microsoft.com/office/officeart/2018/5/layout/IconCircleLabelList"/>
    <dgm:cxn modelId="{E0F2DB4D-F510-4F7E-B763-FFDC67FE3639}" type="presOf" srcId="{3A3E6BAE-06D4-4A8B-A17B-EA4BCE3EA866}" destId="{E49186AF-9EF9-481F-A211-A9DA39AB7556}" srcOrd="0" destOrd="0" presId="urn:microsoft.com/office/officeart/2018/5/layout/IconCircleLabelList"/>
    <dgm:cxn modelId="{BEB62C4E-3EB8-45B9-B6EA-6C6C2D5564CF}" srcId="{743D81D5-82DB-4CA6-B061-04A5D4E8C2B3}" destId="{139003A3-C40F-4669-8CA3-3935106E14B0}" srcOrd="2" destOrd="0" parTransId="{F794C6D3-23CF-44FA-8A33-C23C3D2EB7CF}" sibTransId="{637D2815-EA13-460E-A0CF-F71A4EC3FF42}"/>
    <dgm:cxn modelId="{EE93C99B-4323-4DBB-97AF-2C3C70059693}" srcId="{743D81D5-82DB-4CA6-B061-04A5D4E8C2B3}" destId="{4FB6F238-CECC-4A6B-A0DD-5788B0AF19FA}" srcOrd="4" destOrd="0" parTransId="{EA34671D-60DB-45D1-8CA0-74FF0083EA3F}" sibTransId="{CA50F15B-F3D4-4924-9E8A-E9D7ECD3F5FF}"/>
    <dgm:cxn modelId="{16DBCAA2-6985-4448-8D5B-F860BE8F4395}" type="presOf" srcId="{0FEE009A-738C-4FA1-9A55-02002A0EEE5F}" destId="{12F2CE27-FF0D-433E-BB79-F249AE103642}" srcOrd="0" destOrd="0" presId="urn:microsoft.com/office/officeart/2018/5/layout/IconCircleLabelList"/>
    <dgm:cxn modelId="{44103CBA-0A0B-4509-8122-9729808725F0}" type="presOf" srcId="{4FB6F238-CECC-4A6B-A0DD-5788B0AF19FA}" destId="{18DAC7B8-226F-45AA-84E3-DDE83B8C05C4}" srcOrd="0" destOrd="0" presId="urn:microsoft.com/office/officeart/2018/5/layout/IconCircleLabelList"/>
    <dgm:cxn modelId="{2D604EBE-1B66-4656-89C3-61D5B9EBD6CC}" type="presOf" srcId="{139003A3-C40F-4669-8CA3-3935106E14B0}" destId="{A6B8461B-C13C-4797-99EC-8FE1C1D86A4E}" srcOrd="0" destOrd="0" presId="urn:microsoft.com/office/officeart/2018/5/layout/IconCircleLabelList"/>
    <dgm:cxn modelId="{CFBA27C8-BAEC-46D5-A08D-5BCD61AE8B51}" srcId="{743D81D5-82DB-4CA6-B061-04A5D4E8C2B3}" destId="{0FEE009A-738C-4FA1-9A55-02002A0EEE5F}" srcOrd="1" destOrd="0" parTransId="{52A76A51-5510-4916-BD32-A764BC9E7FCF}" sibTransId="{A03C961D-2C8B-4B36-BA61-B1A7C9B87108}"/>
    <dgm:cxn modelId="{CD4967E7-8BAF-45F9-B9DF-FBEBFEFB2A72}" srcId="{743D81D5-82DB-4CA6-B061-04A5D4E8C2B3}" destId="{3A3E6BAE-06D4-4A8B-A17B-EA4BCE3EA866}" srcOrd="0" destOrd="0" parTransId="{A6CA21E3-CB7A-4F5D-906F-7469CE2E9EE9}" sibTransId="{A6182902-8C08-47C3-94B5-0FA6FE985FFD}"/>
    <dgm:cxn modelId="{21D2DEF3-A54E-4E64-90E0-8B54C70EECDA}" type="presOf" srcId="{743D81D5-82DB-4CA6-B061-04A5D4E8C2B3}" destId="{69285703-E86A-413E-BFB4-55E4A694EED6}" srcOrd="0" destOrd="0" presId="urn:microsoft.com/office/officeart/2018/5/layout/IconCircleLabelList"/>
    <dgm:cxn modelId="{372778B9-3184-4639-AB68-0F8D7E59C9F6}" type="presParOf" srcId="{69285703-E86A-413E-BFB4-55E4A694EED6}" destId="{E021C4CB-74A1-47DD-84B5-5F50A0F3A09F}" srcOrd="0" destOrd="0" presId="urn:microsoft.com/office/officeart/2018/5/layout/IconCircleLabelList"/>
    <dgm:cxn modelId="{AA52FFAB-2AB1-46FD-AAB3-51D09DB54FB9}" type="presParOf" srcId="{E021C4CB-74A1-47DD-84B5-5F50A0F3A09F}" destId="{543A41E1-A9D1-4598-B328-37132E8184B2}" srcOrd="0" destOrd="0" presId="urn:microsoft.com/office/officeart/2018/5/layout/IconCircleLabelList"/>
    <dgm:cxn modelId="{9BD9F285-A9BA-44B4-B7C5-F3DF0514F040}" type="presParOf" srcId="{E021C4CB-74A1-47DD-84B5-5F50A0F3A09F}" destId="{B30321C0-7D17-4E55-8611-841664D90A8A}" srcOrd="1" destOrd="0" presId="urn:microsoft.com/office/officeart/2018/5/layout/IconCircleLabelList"/>
    <dgm:cxn modelId="{D4569090-C46F-4935-ABA7-157F920C340B}" type="presParOf" srcId="{E021C4CB-74A1-47DD-84B5-5F50A0F3A09F}" destId="{48CDCD7C-DD0A-4540-835E-5C119BF80B19}" srcOrd="2" destOrd="0" presId="urn:microsoft.com/office/officeart/2018/5/layout/IconCircleLabelList"/>
    <dgm:cxn modelId="{0EAEBE8B-9ACF-484E-A462-BBD6E6E6B255}" type="presParOf" srcId="{E021C4CB-74A1-47DD-84B5-5F50A0F3A09F}" destId="{E49186AF-9EF9-481F-A211-A9DA39AB7556}" srcOrd="3" destOrd="0" presId="urn:microsoft.com/office/officeart/2018/5/layout/IconCircleLabelList"/>
    <dgm:cxn modelId="{49D526DA-A58B-45AA-A416-95EEA3E7A1D0}" type="presParOf" srcId="{69285703-E86A-413E-BFB4-55E4A694EED6}" destId="{A08FC5CB-88DD-40B3-8887-D6DAE5AA3719}" srcOrd="1" destOrd="0" presId="urn:microsoft.com/office/officeart/2018/5/layout/IconCircleLabelList"/>
    <dgm:cxn modelId="{AAC265F4-9FC6-4F8C-B28D-5F440EE9D221}" type="presParOf" srcId="{69285703-E86A-413E-BFB4-55E4A694EED6}" destId="{E1E982CB-2B09-4B39-B847-FD040DB1517B}" srcOrd="2" destOrd="0" presId="urn:microsoft.com/office/officeart/2018/5/layout/IconCircleLabelList"/>
    <dgm:cxn modelId="{F94CCD9F-5DC8-4FB9-BFAE-B16E2D938CAC}" type="presParOf" srcId="{E1E982CB-2B09-4B39-B847-FD040DB1517B}" destId="{C1EA9369-486B-4F41-94DC-1C0A435E6FFE}" srcOrd="0" destOrd="0" presId="urn:microsoft.com/office/officeart/2018/5/layout/IconCircleLabelList"/>
    <dgm:cxn modelId="{21C7F21B-1FFC-4580-ACF0-8F2C11AAC597}" type="presParOf" srcId="{E1E982CB-2B09-4B39-B847-FD040DB1517B}" destId="{00C5E924-4A2D-4299-9215-344C7F931EC3}" srcOrd="1" destOrd="0" presId="urn:microsoft.com/office/officeart/2018/5/layout/IconCircleLabelList"/>
    <dgm:cxn modelId="{11C5AD5A-5A7F-49D2-BBE0-2EE3BE6E7743}" type="presParOf" srcId="{E1E982CB-2B09-4B39-B847-FD040DB1517B}" destId="{2B894518-BBA2-4365-836D-E3710448934B}" srcOrd="2" destOrd="0" presId="urn:microsoft.com/office/officeart/2018/5/layout/IconCircleLabelList"/>
    <dgm:cxn modelId="{99285DBD-8B35-4C85-B803-C6BCF4E991CB}" type="presParOf" srcId="{E1E982CB-2B09-4B39-B847-FD040DB1517B}" destId="{12F2CE27-FF0D-433E-BB79-F249AE103642}" srcOrd="3" destOrd="0" presId="urn:microsoft.com/office/officeart/2018/5/layout/IconCircleLabelList"/>
    <dgm:cxn modelId="{C97015B3-8AFC-495E-98D1-11A8A2F45B4A}" type="presParOf" srcId="{69285703-E86A-413E-BFB4-55E4A694EED6}" destId="{80D9BAD6-B0F5-40F6-86B8-9B0AF3688C4A}" srcOrd="3" destOrd="0" presId="urn:microsoft.com/office/officeart/2018/5/layout/IconCircleLabelList"/>
    <dgm:cxn modelId="{3DBDF9FD-75CE-4C8F-A3B5-D3A16D742AD6}" type="presParOf" srcId="{69285703-E86A-413E-BFB4-55E4A694EED6}" destId="{0DBDAFF1-0B6A-4D32-9588-21102A0450F0}" srcOrd="4" destOrd="0" presId="urn:microsoft.com/office/officeart/2018/5/layout/IconCircleLabelList"/>
    <dgm:cxn modelId="{A329731C-1D33-4D33-BFE3-9C8652E94E1B}" type="presParOf" srcId="{0DBDAFF1-0B6A-4D32-9588-21102A0450F0}" destId="{0C7FA0BC-5308-4146-BD64-B957BA5D870E}" srcOrd="0" destOrd="0" presId="urn:microsoft.com/office/officeart/2018/5/layout/IconCircleLabelList"/>
    <dgm:cxn modelId="{FD23D5F6-3544-4DE1-97E4-8823E3FEC969}" type="presParOf" srcId="{0DBDAFF1-0B6A-4D32-9588-21102A0450F0}" destId="{73307E5A-54FF-4569-AD42-2C461B76E686}" srcOrd="1" destOrd="0" presId="urn:microsoft.com/office/officeart/2018/5/layout/IconCircleLabelList"/>
    <dgm:cxn modelId="{43D345C1-095C-48E2-A710-EED3F51B56C7}" type="presParOf" srcId="{0DBDAFF1-0B6A-4D32-9588-21102A0450F0}" destId="{78EA9BF6-042D-49CC-80F8-DF9A4A587CE7}" srcOrd="2" destOrd="0" presId="urn:microsoft.com/office/officeart/2018/5/layout/IconCircleLabelList"/>
    <dgm:cxn modelId="{BE0B7201-F80E-4CFF-918B-A231E3BD6952}" type="presParOf" srcId="{0DBDAFF1-0B6A-4D32-9588-21102A0450F0}" destId="{A6B8461B-C13C-4797-99EC-8FE1C1D86A4E}" srcOrd="3" destOrd="0" presId="urn:microsoft.com/office/officeart/2018/5/layout/IconCircleLabelList"/>
    <dgm:cxn modelId="{B855A006-843F-4826-917F-CCF5D7AF1AE0}" type="presParOf" srcId="{69285703-E86A-413E-BFB4-55E4A694EED6}" destId="{84D2A409-ED1D-4DE7-90D1-C0CAF8326086}" srcOrd="5" destOrd="0" presId="urn:microsoft.com/office/officeart/2018/5/layout/IconCircleLabelList"/>
    <dgm:cxn modelId="{3F9FD0A2-A313-4E53-B645-5933FF0D3DC9}" type="presParOf" srcId="{69285703-E86A-413E-BFB4-55E4A694EED6}" destId="{DFDD1B8A-14ED-410F-A2B7-DE5CE0C5205F}" srcOrd="6" destOrd="0" presId="urn:microsoft.com/office/officeart/2018/5/layout/IconCircleLabelList"/>
    <dgm:cxn modelId="{22DAC639-68DC-4CD4-81F6-393BC95E384F}" type="presParOf" srcId="{DFDD1B8A-14ED-410F-A2B7-DE5CE0C5205F}" destId="{05B9EBE8-91F7-457F-B467-9140EAFE459B}" srcOrd="0" destOrd="0" presId="urn:microsoft.com/office/officeart/2018/5/layout/IconCircleLabelList"/>
    <dgm:cxn modelId="{6FAA35D8-07E9-4668-B002-CD7132465A54}" type="presParOf" srcId="{DFDD1B8A-14ED-410F-A2B7-DE5CE0C5205F}" destId="{6E759888-8DE0-4A76-83B8-80C1650B4DBD}" srcOrd="1" destOrd="0" presId="urn:microsoft.com/office/officeart/2018/5/layout/IconCircleLabelList"/>
    <dgm:cxn modelId="{4A30072B-F6F3-4EC4-96AA-FE0F10316ABB}" type="presParOf" srcId="{DFDD1B8A-14ED-410F-A2B7-DE5CE0C5205F}" destId="{C0BD1B3B-2801-4DEF-9C64-25A536D76EB1}" srcOrd="2" destOrd="0" presId="urn:microsoft.com/office/officeart/2018/5/layout/IconCircleLabelList"/>
    <dgm:cxn modelId="{49C74A12-A5FE-4696-A724-5A8F10D362AB}" type="presParOf" srcId="{DFDD1B8A-14ED-410F-A2B7-DE5CE0C5205F}" destId="{F93040CE-9A0C-437E-97B4-07C2F8E638B8}" srcOrd="3" destOrd="0" presId="urn:microsoft.com/office/officeart/2018/5/layout/IconCircleLabelList"/>
    <dgm:cxn modelId="{C28741E2-43AA-4584-8799-CFFED17D257F}" type="presParOf" srcId="{69285703-E86A-413E-BFB4-55E4A694EED6}" destId="{35BF1A31-D5FA-4D1E-A6EC-77093BE9B140}" srcOrd="7" destOrd="0" presId="urn:microsoft.com/office/officeart/2018/5/layout/IconCircleLabelList"/>
    <dgm:cxn modelId="{2E46D15E-2DC4-4D97-B3DF-824BAFC570F9}" type="presParOf" srcId="{69285703-E86A-413E-BFB4-55E4A694EED6}" destId="{686D7035-9552-448C-A42B-18785247C92C}" srcOrd="8" destOrd="0" presId="urn:microsoft.com/office/officeart/2018/5/layout/IconCircleLabelList"/>
    <dgm:cxn modelId="{8C4CF2E8-74AF-407E-B782-AB69136DD22D}" type="presParOf" srcId="{686D7035-9552-448C-A42B-18785247C92C}" destId="{DE5971D7-A87F-41A2-A7C5-AF863FF2D44F}" srcOrd="0" destOrd="0" presId="urn:microsoft.com/office/officeart/2018/5/layout/IconCircleLabelList"/>
    <dgm:cxn modelId="{E5659D76-E471-4470-85F8-B1F4AFE46E8B}" type="presParOf" srcId="{686D7035-9552-448C-A42B-18785247C92C}" destId="{812E9ADD-AD99-4856-B10F-D71CCB793FF5}" srcOrd="1" destOrd="0" presId="urn:microsoft.com/office/officeart/2018/5/layout/IconCircleLabelList"/>
    <dgm:cxn modelId="{6B9D1D27-8693-4CD8-9434-29D4509F2BBF}" type="presParOf" srcId="{686D7035-9552-448C-A42B-18785247C92C}" destId="{9032B866-DF37-4DDF-B0E0-FB42CB83C892}" srcOrd="2" destOrd="0" presId="urn:microsoft.com/office/officeart/2018/5/layout/IconCircleLabelList"/>
    <dgm:cxn modelId="{B890BC84-1657-4596-AD12-24243C4FD6E0}" type="presParOf" srcId="{686D7035-9552-448C-A42B-18785247C92C}" destId="{18DAC7B8-226F-45AA-84E3-DDE83B8C05C4}"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CC583BB-5601-4FD6-94F3-42C62533357C}"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6E00610-6F6D-4DB6-991B-35E20734AD6C}">
      <dgm:prSet/>
      <dgm:spPr/>
      <dgm:t>
        <a:bodyPr/>
        <a:lstStyle/>
        <a:p>
          <a:pPr>
            <a:lnSpc>
              <a:spcPct val="100000"/>
            </a:lnSpc>
          </a:pPr>
          <a:r>
            <a:rPr lang="en-US" b="0" baseline="0"/>
            <a:t>Leading the way is a dedication to innovation, where the encouragement and celebration of innovative ideas take center stage.</a:t>
          </a:r>
          <a:endParaRPr lang="en-US"/>
        </a:p>
      </dgm:t>
    </dgm:pt>
    <dgm:pt modelId="{01BDEA36-439E-4A51-AE77-BE99C4FBD401}" type="parTrans" cxnId="{5D3D8E8E-DF71-495E-B3A3-05DE54183421}">
      <dgm:prSet/>
      <dgm:spPr/>
      <dgm:t>
        <a:bodyPr/>
        <a:lstStyle/>
        <a:p>
          <a:endParaRPr lang="en-US"/>
        </a:p>
      </dgm:t>
    </dgm:pt>
    <dgm:pt modelId="{EB09FDD4-597B-4C54-9CFD-34F970F2FE97}" type="sibTrans" cxnId="{5D3D8E8E-DF71-495E-B3A3-05DE54183421}">
      <dgm:prSet/>
      <dgm:spPr/>
      <dgm:t>
        <a:bodyPr/>
        <a:lstStyle/>
        <a:p>
          <a:endParaRPr lang="en-US"/>
        </a:p>
      </dgm:t>
    </dgm:pt>
    <dgm:pt modelId="{8D13DDAD-3FDC-421B-B3C3-179A8AA9BD66}">
      <dgm:prSet/>
      <dgm:spPr/>
      <dgm:t>
        <a:bodyPr/>
        <a:lstStyle/>
        <a:p>
          <a:pPr>
            <a:lnSpc>
              <a:spcPct val="100000"/>
            </a:lnSpc>
          </a:pPr>
          <a:r>
            <a:rPr lang="en-US" b="0" baseline="0"/>
            <a:t>Transparency is a key value of Google</a:t>
          </a:r>
          <a:r>
            <a:rPr lang="en-US">
              <a:latin typeface="Meiryo"/>
            </a:rPr>
            <a:t>. Achieved by open communication and accountability within the company.</a:t>
          </a:r>
          <a:endParaRPr lang="en-US"/>
        </a:p>
      </dgm:t>
    </dgm:pt>
    <dgm:pt modelId="{6A40A98D-75C0-4263-A96B-4AF9A04FDD45}" type="parTrans" cxnId="{00EE5339-FA17-4DBD-966A-47FAB5F29898}">
      <dgm:prSet/>
      <dgm:spPr/>
      <dgm:t>
        <a:bodyPr/>
        <a:lstStyle/>
        <a:p>
          <a:endParaRPr lang="en-US"/>
        </a:p>
      </dgm:t>
    </dgm:pt>
    <dgm:pt modelId="{20274167-ACB2-4FDB-85B0-8CD93BB61215}" type="sibTrans" cxnId="{00EE5339-FA17-4DBD-966A-47FAB5F29898}">
      <dgm:prSet/>
      <dgm:spPr/>
      <dgm:t>
        <a:bodyPr/>
        <a:lstStyle/>
        <a:p>
          <a:endParaRPr lang="en-US"/>
        </a:p>
      </dgm:t>
    </dgm:pt>
    <dgm:pt modelId="{EDF24C45-A445-4941-8066-948E2DD44499}">
      <dgm:prSet/>
      <dgm:spPr/>
      <dgm:t>
        <a:bodyPr/>
        <a:lstStyle/>
        <a:p>
          <a:pPr>
            <a:lnSpc>
              <a:spcPct val="100000"/>
            </a:lnSpc>
          </a:pPr>
          <a:r>
            <a:rPr lang="en-US" b="0" baseline="0"/>
            <a:t>Commitment to employees</a:t>
          </a:r>
          <a:r>
            <a:rPr lang="en-US">
              <a:latin typeface="Meiryo"/>
            </a:rPr>
            <a:t>, by investing in them and their personal projects and goals.</a:t>
          </a:r>
          <a:endParaRPr lang="en-US"/>
        </a:p>
      </dgm:t>
    </dgm:pt>
    <dgm:pt modelId="{6059081C-CE69-4A04-AD0A-991DA15ACF1B}" type="parTrans" cxnId="{02E1C40C-D6B2-458D-9CCC-88ABBAEE0A45}">
      <dgm:prSet/>
      <dgm:spPr/>
      <dgm:t>
        <a:bodyPr/>
        <a:lstStyle/>
        <a:p>
          <a:endParaRPr lang="en-US"/>
        </a:p>
      </dgm:t>
    </dgm:pt>
    <dgm:pt modelId="{D29CCC31-8600-4813-9F37-DFD090277DC0}" type="sibTrans" cxnId="{02E1C40C-D6B2-458D-9CCC-88ABBAEE0A45}">
      <dgm:prSet/>
      <dgm:spPr/>
      <dgm:t>
        <a:bodyPr/>
        <a:lstStyle/>
        <a:p>
          <a:endParaRPr lang="en-US"/>
        </a:p>
      </dgm:t>
    </dgm:pt>
    <dgm:pt modelId="{18F833D3-C811-48EB-B9CC-82D1C4B64FF9}" type="pres">
      <dgm:prSet presAssocID="{2CC583BB-5601-4FD6-94F3-42C62533357C}" presName="root" presStyleCnt="0">
        <dgm:presLayoutVars>
          <dgm:dir/>
          <dgm:resizeHandles val="exact"/>
        </dgm:presLayoutVars>
      </dgm:prSet>
      <dgm:spPr/>
    </dgm:pt>
    <dgm:pt modelId="{F75DBA05-5F16-4623-BED2-1911FB35A5D5}" type="pres">
      <dgm:prSet presAssocID="{C6E00610-6F6D-4DB6-991B-35E20734AD6C}" presName="compNode" presStyleCnt="0"/>
      <dgm:spPr/>
    </dgm:pt>
    <dgm:pt modelId="{F2E93477-CBD7-47CA-9A4D-0D9F0B38B8E4}" type="pres">
      <dgm:prSet presAssocID="{C6E00610-6F6D-4DB6-991B-35E20734AD6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recracker"/>
        </a:ext>
      </dgm:extLst>
    </dgm:pt>
    <dgm:pt modelId="{7B6692C5-1893-4694-AC54-662B3ECF6C0E}" type="pres">
      <dgm:prSet presAssocID="{C6E00610-6F6D-4DB6-991B-35E20734AD6C}" presName="spaceRect" presStyleCnt="0"/>
      <dgm:spPr/>
    </dgm:pt>
    <dgm:pt modelId="{8F4BAB42-1EE6-49E6-9D27-CB63C76FC61F}" type="pres">
      <dgm:prSet presAssocID="{C6E00610-6F6D-4DB6-991B-35E20734AD6C}" presName="textRect" presStyleLbl="revTx" presStyleIdx="0" presStyleCnt="3">
        <dgm:presLayoutVars>
          <dgm:chMax val="1"/>
          <dgm:chPref val="1"/>
        </dgm:presLayoutVars>
      </dgm:prSet>
      <dgm:spPr/>
    </dgm:pt>
    <dgm:pt modelId="{41A4A25A-DE12-416D-B6C5-78ED9B2FF3E8}" type="pres">
      <dgm:prSet presAssocID="{EB09FDD4-597B-4C54-9CFD-34F970F2FE97}" presName="sibTrans" presStyleCnt="0"/>
      <dgm:spPr/>
    </dgm:pt>
    <dgm:pt modelId="{1C6594F3-F22F-4DE8-B10A-3AA587E008ED}" type="pres">
      <dgm:prSet presAssocID="{8D13DDAD-3FDC-421B-B3C3-179A8AA9BD66}" presName="compNode" presStyleCnt="0"/>
      <dgm:spPr/>
    </dgm:pt>
    <dgm:pt modelId="{BD353706-29B2-4A91-AD50-5FECF43A0A61}" type="pres">
      <dgm:prSet presAssocID="{8D13DDAD-3FDC-421B-B3C3-179A8AA9BD6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ey"/>
        </a:ext>
      </dgm:extLst>
    </dgm:pt>
    <dgm:pt modelId="{F5468E2C-D011-4564-89AB-C622BB04EC63}" type="pres">
      <dgm:prSet presAssocID="{8D13DDAD-3FDC-421B-B3C3-179A8AA9BD66}" presName="spaceRect" presStyleCnt="0"/>
      <dgm:spPr/>
    </dgm:pt>
    <dgm:pt modelId="{EF84E459-2A88-4539-96C0-183FB78BFEE0}" type="pres">
      <dgm:prSet presAssocID="{8D13DDAD-3FDC-421B-B3C3-179A8AA9BD66}" presName="textRect" presStyleLbl="revTx" presStyleIdx="1" presStyleCnt="3">
        <dgm:presLayoutVars>
          <dgm:chMax val="1"/>
          <dgm:chPref val="1"/>
        </dgm:presLayoutVars>
      </dgm:prSet>
      <dgm:spPr/>
    </dgm:pt>
    <dgm:pt modelId="{3C387478-FA74-4D8C-B676-C16DC9BB247B}" type="pres">
      <dgm:prSet presAssocID="{20274167-ACB2-4FDB-85B0-8CD93BB61215}" presName="sibTrans" presStyleCnt="0"/>
      <dgm:spPr/>
    </dgm:pt>
    <dgm:pt modelId="{26728105-2740-465D-BE4B-611B4F2B1234}" type="pres">
      <dgm:prSet presAssocID="{EDF24C45-A445-4941-8066-948E2DD44499}" presName="compNode" presStyleCnt="0"/>
      <dgm:spPr/>
    </dgm:pt>
    <dgm:pt modelId="{1E799C64-36EC-4955-9C08-61E12A71069E}" type="pres">
      <dgm:prSet presAssocID="{EDF24C45-A445-4941-8066-948E2DD4449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91A0AE5C-52A1-4CAF-A9EF-360978E77778}" type="pres">
      <dgm:prSet presAssocID="{EDF24C45-A445-4941-8066-948E2DD44499}" presName="spaceRect" presStyleCnt="0"/>
      <dgm:spPr/>
    </dgm:pt>
    <dgm:pt modelId="{6C094F36-657C-4F0D-AB31-407A1A17A681}" type="pres">
      <dgm:prSet presAssocID="{EDF24C45-A445-4941-8066-948E2DD44499}" presName="textRect" presStyleLbl="revTx" presStyleIdx="2" presStyleCnt="3">
        <dgm:presLayoutVars>
          <dgm:chMax val="1"/>
          <dgm:chPref val="1"/>
        </dgm:presLayoutVars>
      </dgm:prSet>
      <dgm:spPr/>
    </dgm:pt>
  </dgm:ptLst>
  <dgm:cxnLst>
    <dgm:cxn modelId="{249B1F00-4C2E-4CD2-9DC1-770367B19808}" type="presOf" srcId="{8D13DDAD-3FDC-421B-B3C3-179A8AA9BD66}" destId="{EF84E459-2A88-4539-96C0-183FB78BFEE0}" srcOrd="0" destOrd="0" presId="urn:microsoft.com/office/officeart/2018/2/layout/IconLabelList"/>
    <dgm:cxn modelId="{02E1C40C-D6B2-458D-9CCC-88ABBAEE0A45}" srcId="{2CC583BB-5601-4FD6-94F3-42C62533357C}" destId="{EDF24C45-A445-4941-8066-948E2DD44499}" srcOrd="2" destOrd="0" parTransId="{6059081C-CE69-4A04-AD0A-991DA15ACF1B}" sibTransId="{D29CCC31-8600-4813-9F37-DFD090277DC0}"/>
    <dgm:cxn modelId="{01BEB02B-4E86-417F-B9FF-DB4E899BB885}" type="presOf" srcId="{EDF24C45-A445-4941-8066-948E2DD44499}" destId="{6C094F36-657C-4F0D-AB31-407A1A17A681}" srcOrd="0" destOrd="0" presId="urn:microsoft.com/office/officeart/2018/2/layout/IconLabelList"/>
    <dgm:cxn modelId="{BEE1B82E-25E1-42CA-A2FA-A162DAB4F241}" type="presOf" srcId="{C6E00610-6F6D-4DB6-991B-35E20734AD6C}" destId="{8F4BAB42-1EE6-49E6-9D27-CB63C76FC61F}" srcOrd="0" destOrd="0" presId="urn:microsoft.com/office/officeart/2018/2/layout/IconLabelList"/>
    <dgm:cxn modelId="{00EE5339-FA17-4DBD-966A-47FAB5F29898}" srcId="{2CC583BB-5601-4FD6-94F3-42C62533357C}" destId="{8D13DDAD-3FDC-421B-B3C3-179A8AA9BD66}" srcOrd="1" destOrd="0" parTransId="{6A40A98D-75C0-4263-A96B-4AF9A04FDD45}" sibTransId="{20274167-ACB2-4FDB-85B0-8CD93BB61215}"/>
    <dgm:cxn modelId="{5D3D8E8E-DF71-495E-B3A3-05DE54183421}" srcId="{2CC583BB-5601-4FD6-94F3-42C62533357C}" destId="{C6E00610-6F6D-4DB6-991B-35E20734AD6C}" srcOrd="0" destOrd="0" parTransId="{01BDEA36-439E-4A51-AE77-BE99C4FBD401}" sibTransId="{EB09FDD4-597B-4C54-9CFD-34F970F2FE97}"/>
    <dgm:cxn modelId="{2BD65DB6-3A3B-4B98-9C9D-3F1A5D0AA54A}" type="presOf" srcId="{2CC583BB-5601-4FD6-94F3-42C62533357C}" destId="{18F833D3-C811-48EB-B9CC-82D1C4B64FF9}" srcOrd="0" destOrd="0" presId="urn:microsoft.com/office/officeart/2018/2/layout/IconLabelList"/>
    <dgm:cxn modelId="{B3FFEA24-5CE6-438A-B05B-0164FEFED86F}" type="presParOf" srcId="{18F833D3-C811-48EB-B9CC-82D1C4B64FF9}" destId="{F75DBA05-5F16-4623-BED2-1911FB35A5D5}" srcOrd="0" destOrd="0" presId="urn:microsoft.com/office/officeart/2018/2/layout/IconLabelList"/>
    <dgm:cxn modelId="{AF4F2296-514C-4493-A31C-2FE3ADD35021}" type="presParOf" srcId="{F75DBA05-5F16-4623-BED2-1911FB35A5D5}" destId="{F2E93477-CBD7-47CA-9A4D-0D9F0B38B8E4}" srcOrd="0" destOrd="0" presId="urn:microsoft.com/office/officeart/2018/2/layout/IconLabelList"/>
    <dgm:cxn modelId="{11E2F964-4CC9-46A0-B533-61E8DF656F7C}" type="presParOf" srcId="{F75DBA05-5F16-4623-BED2-1911FB35A5D5}" destId="{7B6692C5-1893-4694-AC54-662B3ECF6C0E}" srcOrd="1" destOrd="0" presId="urn:microsoft.com/office/officeart/2018/2/layout/IconLabelList"/>
    <dgm:cxn modelId="{F97A67C3-142B-4357-B872-02CA20E6387E}" type="presParOf" srcId="{F75DBA05-5F16-4623-BED2-1911FB35A5D5}" destId="{8F4BAB42-1EE6-49E6-9D27-CB63C76FC61F}" srcOrd="2" destOrd="0" presId="urn:microsoft.com/office/officeart/2018/2/layout/IconLabelList"/>
    <dgm:cxn modelId="{A27A2CEC-E162-4C58-90CA-EB60B1EDEDC0}" type="presParOf" srcId="{18F833D3-C811-48EB-B9CC-82D1C4B64FF9}" destId="{41A4A25A-DE12-416D-B6C5-78ED9B2FF3E8}" srcOrd="1" destOrd="0" presId="urn:microsoft.com/office/officeart/2018/2/layout/IconLabelList"/>
    <dgm:cxn modelId="{3B413058-24D7-4202-9EF7-404104C40665}" type="presParOf" srcId="{18F833D3-C811-48EB-B9CC-82D1C4B64FF9}" destId="{1C6594F3-F22F-4DE8-B10A-3AA587E008ED}" srcOrd="2" destOrd="0" presId="urn:microsoft.com/office/officeart/2018/2/layout/IconLabelList"/>
    <dgm:cxn modelId="{F11347CA-B94D-449C-96AA-92A1CA284777}" type="presParOf" srcId="{1C6594F3-F22F-4DE8-B10A-3AA587E008ED}" destId="{BD353706-29B2-4A91-AD50-5FECF43A0A61}" srcOrd="0" destOrd="0" presId="urn:microsoft.com/office/officeart/2018/2/layout/IconLabelList"/>
    <dgm:cxn modelId="{DF1E51C5-13D9-40EE-92BA-833AE6B23A05}" type="presParOf" srcId="{1C6594F3-F22F-4DE8-B10A-3AA587E008ED}" destId="{F5468E2C-D011-4564-89AB-C622BB04EC63}" srcOrd="1" destOrd="0" presId="urn:microsoft.com/office/officeart/2018/2/layout/IconLabelList"/>
    <dgm:cxn modelId="{65234997-7DD4-431A-82D7-E74AD968243C}" type="presParOf" srcId="{1C6594F3-F22F-4DE8-B10A-3AA587E008ED}" destId="{EF84E459-2A88-4539-96C0-183FB78BFEE0}" srcOrd="2" destOrd="0" presId="urn:microsoft.com/office/officeart/2018/2/layout/IconLabelList"/>
    <dgm:cxn modelId="{73E7CE08-AEF1-4B22-9504-55D10F184A09}" type="presParOf" srcId="{18F833D3-C811-48EB-B9CC-82D1C4B64FF9}" destId="{3C387478-FA74-4D8C-B676-C16DC9BB247B}" srcOrd="3" destOrd="0" presId="urn:microsoft.com/office/officeart/2018/2/layout/IconLabelList"/>
    <dgm:cxn modelId="{8E6188B1-BA74-4EE2-A75D-6F70D127FCE8}" type="presParOf" srcId="{18F833D3-C811-48EB-B9CC-82D1C4B64FF9}" destId="{26728105-2740-465D-BE4B-611B4F2B1234}" srcOrd="4" destOrd="0" presId="urn:microsoft.com/office/officeart/2018/2/layout/IconLabelList"/>
    <dgm:cxn modelId="{239B1016-6A91-4523-A289-06D8FA2AD850}" type="presParOf" srcId="{26728105-2740-465D-BE4B-611B4F2B1234}" destId="{1E799C64-36EC-4955-9C08-61E12A71069E}" srcOrd="0" destOrd="0" presId="urn:microsoft.com/office/officeart/2018/2/layout/IconLabelList"/>
    <dgm:cxn modelId="{2AEE2B22-2BDB-40AF-B596-FB6012CCEFDC}" type="presParOf" srcId="{26728105-2740-465D-BE4B-611B4F2B1234}" destId="{91A0AE5C-52A1-4CAF-A9EF-360978E77778}" srcOrd="1" destOrd="0" presId="urn:microsoft.com/office/officeart/2018/2/layout/IconLabelList"/>
    <dgm:cxn modelId="{A9B83020-0E8B-4F97-AC3A-9E018E9B3CFD}" type="presParOf" srcId="{26728105-2740-465D-BE4B-611B4F2B1234}" destId="{6C094F36-657C-4F0D-AB31-407A1A17A68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EF57A24-7A93-43F5-B99A-724B21D57728}" type="doc">
      <dgm:prSet loTypeId="urn:microsoft.com/office/officeart/2018/2/layout/IconVerticalSolidList" loCatId="icon" qsTypeId="urn:microsoft.com/office/officeart/2005/8/quickstyle/simple1" qsCatId="simple" csTypeId="urn:microsoft.com/office/officeart/2018/5/colors/Iconchunking_neutralbg_accent6_2" csCatId="accent6" phldr="1"/>
      <dgm:spPr/>
      <dgm:t>
        <a:bodyPr/>
        <a:lstStyle/>
        <a:p>
          <a:endParaRPr lang="en-US"/>
        </a:p>
      </dgm:t>
    </dgm:pt>
    <dgm:pt modelId="{D2B5B146-9646-4153-B7D2-86CCF52D18E5}">
      <dgm:prSet/>
      <dgm:spPr/>
      <dgm:t>
        <a:bodyPr/>
        <a:lstStyle/>
        <a:p>
          <a:r>
            <a:rPr lang="en-GB"/>
            <a:t>According to online Pavithra and Westbrook (2022) Including employees in performance reviews, improves employee satisfaction and engagement creating an inclusive environment within the workplace.</a:t>
          </a:r>
          <a:endParaRPr lang="en-US"/>
        </a:p>
      </dgm:t>
    </dgm:pt>
    <dgm:pt modelId="{F2355DAA-1ADD-463A-B1D5-30FE33A8B291}" type="parTrans" cxnId="{B28CC241-B3BB-4A92-B00C-A55DEE52186F}">
      <dgm:prSet/>
      <dgm:spPr/>
      <dgm:t>
        <a:bodyPr/>
        <a:lstStyle/>
        <a:p>
          <a:endParaRPr lang="en-US"/>
        </a:p>
      </dgm:t>
    </dgm:pt>
    <dgm:pt modelId="{176A26DB-9C41-42B5-83EF-13AD984ECF83}" type="sibTrans" cxnId="{B28CC241-B3BB-4A92-B00C-A55DEE52186F}">
      <dgm:prSet/>
      <dgm:spPr/>
      <dgm:t>
        <a:bodyPr/>
        <a:lstStyle/>
        <a:p>
          <a:pPr>
            <a:lnSpc>
              <a:spcPct val="100000"/>
            </a:lnSpc>
          </a:pPr>
          <a:endParaRPr lang="en-US"/>
        </a:p>
      </dgm:t>
    </dgm:pt>
    <dgm:pt modelId="{27BA9FE9-3428-4F8E-B71F-1E462BE5B626}">
      <dgm:prSet/>
      <dgm:spPr/>
      <dgm:t>
        <a:bodyPr/>
        <a:lstStyle/>
        <a:p>
          <a:r>
            <a:rPr lang="en-GB"/>
            <a:t>Innovative reward systems can significantly enhance Google's organizational culture by aligning recognition with the company's ethos of innovation and creativity.</a:t>
          </a:r>
          <a:br>
            <a:rPr lang="en-GB"/>
          </a:br>
          <a:r>
            <a:rPr lang="en-GB"/>
            <a:t>Rohim and </a:t>
          </a:r>
          <a:r>
            <a:rPr lang="en-GB" err="1"/>
            <a:t>Budhiasa</a:t>
          </a:r>
          <a:r>
            <a:rPr lang="en-GB"/>
            <a:t> (2019) declaring monetary rewards being most desired by employees.</a:t>
          </a:r>
          <a:endParaRPr lang="en-US"/>
        </a:p>
      </dgm:t>
    </dgm:pt>
    <dgm:pt modelId="{DE2C59B8-75A7-42E8-AB2A-D1FEA4BD94A5}" type="parTrans" cxnId="{768EBD80-D092-4F33-9112-92C890161B1F}">
      <dgm:prSet/>
      <dgm:spPr/>
      <dgm:t>
        <a:bodyPr/>
        <a:lstStyle/>
        <a:p>
          <a:endParaRPr lang="en-US"/>
        </a:p>
      </dgm:t>
    </dgm:pt>
    <dgm:pt modelId="{5EC491D9-0205-403D-9097-ABA179A1223A}" type="sibTrans" cxnId="{768EBD80-D092-4F33-9112-92C890161B1F}">
      <dgm:prSet/>
      <dgm:spPr/>
      <dgm:t>
        <a:bodyPr/>
        <a:lstStyle/>
        <a:p>
          <a:pPr>
            <a:lnSpc>
              <a:spcPct val="100000"/>
            </a:lnSpc>
          </a:pPr>
          <a:endParaRPr lang="en-US"/>
        </a:p>
      </dgm:t>
    </dgm:pt>
    <dgm:pt modelId="{193AED78-804C-4DC8-BA0E-61F19655944F}">
      <dgm:prSet phldr="0"/>
      <dgm:spPr/>
      <dgm:t>
        <a:bodyPr/>
        <a:lstStyle/>
        <a:p>
          <a:pPr rtl="0"/>
          <a:r>
            <a:rPr lang="en-GB">
              <a:latin typeface="Meiryo"/>
              <a:ea typeface="Meiryo"/>
              <a:cs typeface="Arial"/>
            </a:rPr>
            <a:t>According to Peretz, Fried, and Levi (2018), there is a significant positive correlation between work flexibility and productivity within organisations.</a:t>
          </a:r>
          <a:endParaRPr lang="en-GB">
            <a:latin typeface="Meiryo"/>
            <a:ea typeface="Meiryo"/>
          </a:endParaRPr>
        </a:p>
      </dgm:t>
    </dgm:pt>
    <dgm:pt modelId="{C80437FB-6628-42AD-AA8A-F47B6D13CC86}" type="parTrans" cxnId="{CE653ACE-3488-4504-96B2-56BA0CF56490}">
      <dgm:prSet/>
      <dgm:spPr/>
    </dgm:pt>
    <dgm:pt modelId="{7663CBF5-10A2-43EE-824B-949DE7009773}" type="sibTrans" cxnId="{CE653ACE-3488-4504-96B2-56BA0CF56490}">
      <dgm:prSet/>
      <dgm:spPr/>
    </dgm:pt>
    <dgm:pt modelId="{3802993C-0734-478B-90B7-5A94AAFC8726}" type="pres">
      <dgm:prSet presAssocID="{9EF57A24-7A93-43F5-B99A-724B21D57728}" presName="root" presStyleCnt="0">
        <dgm:presLayoutVars>
          <dgm:dir/>
          <dgm:resizeHandles val="exact"/>
        </dgm:presLayoutVars>
      </dgm:prSet>
      <dgm:spPr/>
    </dgm:pt>
    <dgm:pt modelId="{1BFDEBC0-5B1C-4008-ADE2-F0842B236F59}" type="pres">
      <dgm:prSet presAssocID="{D2B5B146-9646-4153-B7D2-86CCF52D18E5}" presName="compNode" presStyleCnt="0"/>
      <dgm:spPr/>
    </dgm:pt>
    <dgm:pt modelId="{E5EAFE39-DC7A-432A-8E57-08ABB10659A0}" type="pres">
      <dgm:prSet presAssocID="{D2B5B146-9646-4153-B7D2-86CCF52D18E5}" presName="bgRect" presStyleLbl="bgShp" presStyleIdx="0" presStyleCnt="3"/>
      <dgm:spPr/>
    </dgm:pt>
    <dgm:pt modelId="{0B461DC5-A94D-4EBB-BB2F-14364B5C1F7B}" type="pres">
      <dgm:prSet presAssocID="{D2B5B146-9646-4153-B7D2-86CCF52D18E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0026A791-56C2-4CEF-AD28-F71BB3AAA297}" type="pres">
      <dgm:prSet presAssocID="{D2B5B146-9646-4153-B7D2-86CCF52D18E5}" presName="spaceRect" presStyleCnt="0"/>
      <dgm:spPr/>
    </dgm:pt>
    <dgm:pt modelId="{CB052B4B-C00B-436F-8EFD-3D838FC8C664}" type="pres">
      <dgm:prSet presAssocID="{D2B5B146-9646-4153-B7D2-86CCF52D18E5}" presName="parTx" presStyleLbl="revTx" presStyleIdx="0" presStyleCnt="3">
        <dgm:presLayoutVars>
          <dgm:chMax val="0"/>
          <dgm:chPref val="0"/>
        </dgm:presLayoutVars>
      </dgm:prSet>
      <dgm:spPr/>
    </dgm:pt>
    <dgm:pt modelId="{4EB8480F-4497-4A00-8F25-53A39C3FEA2A}" type="pres">
      <dgm:prSet presAssocID="{176A26DB-9C41-42B5-83EF-13AD984ECF83}" presName="sibTrans" presStyleCnt="0"/>
      <dgm:spPr/>
    </dgm:pt>
    <dgm:pt modelId="{4EE75828-BBEA-4FCD-BD19-E1ED970DD376}" type="pres">
      <dgm:prSet presAssocID="{27BA9FE9-3428-4F8E-B71F-1E462BE5B626}" presName="compNode" presStyleCnt="0"/>
      <dgm:spPr/>
    </dgm:pt>
    <dgm:pt modelId="{4CBF8ED2-DB90-486D-B6B7-83966D8B95AF}" type="pres">
      <dgm:prSet presAssocID="{27BA9FE9-3428-4F8E-B71F-1E462BE5B626}" presName="bgRect" presStyleLbl="bgShp" presStyleIdx="1" presStyleCnt="3"/>
      <dgm:spPr/>
    </dgm:pt>
    <dgm:pt modelId="{5453A546-1442-43C5-BCF8-4F8B26F4B509}" type="pres">
      <dgm:prSet presAssocID="{27BA9FE9-3428-4F8E-B71F-1E462BE5B62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F3477442-35CF-41FD-86F3-5EF6C198B90E}" type="pres">
      <dgm:prSet presAssocID="{27BA9FE9-3428-4F8E-B71F-1E462BE5B626}" presName="spaceRect" presStyleCnt="0"/>
      <dgm:spPr/>
    </dgm:pt>
    <dgm:pt modelId="{69FF4CBE-69AF-444E-87E4-2E82C3B33855}" type="pres">
      <dgm:prSet presAssocID="{27BA9FE9-3428-4F8E-B71F-1E462BE5B626}" presName="parTx" presStyleLbl="revTx" presStyleIdx="1" presStyleCnt="3">
        <dgm:presLayoutVars>
          <dgm:chMax val="0"/>
          <dgm:chPref val="0"/>
        </dgm:presLayoutVars>
      </dgm:prSet>
      <dgm:spPr/>
    </dgm:pt>
    <dgm:pt modelId="{C2D198AA-2ECC-4D55-BD55-ABCF1B93A68D}" type="pres">
      <dgm:prSet presAssocID="{5EC491D9-0205-403D-9097-ABA179A1223A}" presName="sibTrans" presStyleCnt="0"/>
      <dgm:spPr/>
    </dgm:pt>
    <dgm:pt modelId="{A7394093-AEF8-4F0C-9145-16839A6E1B10}" type="pres">
      <dgm:prSet presAssocID="{193AED78-804C-4DC8-BA0E-61F19655944F}" presName="compNode" presStyleCnt="0"/>
      <dgm:spPr/>
    </dgm:pt>
    <dgm:pt modelId="{4B873766-F5AC-4777-88E5-6B3C976D589F}" type="pres">
      <dgm:prSet presAssocID="{193AED78-804C-4DC8-BA0E-61F19655944F}" presName="bgRect" presStyleLbl="bgShp" presStyleIdx="2" presStyleCnt="3"/>
      <dgm:spPr/>
    </dgm:pt>
    <dgm:pt modelId="{A46C9A1E-76BB-460A-9E9D-65C320CBB387}" type="pres">
      <dgm:prSet presAssocID="{193AED78-804C-4DC8-BA0E-61F19655944F}" presName="iconRect" presStyleLbl="node1" presStyleIdx="2" presStyleCnt="3"/>
      <dgm:spPr>
        <a:ln>
          <a:noFill/>
        </a:ln>
      </dgm:spPr>
    </dgm:pt>
    <dgm:pt modelId="{6FBDF2C1-DE1A-49D6-A10D-9DBB74F50A77}" type="pres">
      <dgm:prSet presAssocID="{193AED78-804C-4DC8-BA0E-61F19655944F}" presName="spaceRect" presStyleCnt="0"/>
      <dgm:spPr/>
    </dgm:pt>
    <dgm:pt modelId="{1059B704-0BED-4A2F-82CC-F2BF52CA5DCC}" type="pres">
      <dgm:prSet presAssocID="{193AED78-804C-4DC8-BA0E-61F19655944F}" presName="parTx" presStyleLbl="revTx" presStyleIdx="2" presStyleCnt="3">
        <dgm:presLayoutVars>
          <dgm:chMax val="0"/>
          <dgm:chPref val="0"/>
        </dgm:presLayoutVars>
      </dgm:prSet>
      <dgm:spPr/>
    </dgm:pt>
  </dgm:ptLst>
  <dgm:cxnLst>
    <dgm:cxn modelId="{B28CC241-B3BB-4A92-B00C-A55DEE52186F}" srcId="{9EF57A24-7A93-43F5-B99A-724B21D57728}" destId="{D2B5B146-9646-4153-B7D2-86CCF52D18E5}" srcOrd="0" destOrd="0" parTransId="{F2355DAA-1ADD-463A-B1D5-30FE33A8B291}" sibTransId="{176A26DB-9C41-42B5-83EF-13AD984ECF83}"/>
    <dgm:cxn modelId="{CF9DFA6A-B744-40E8-8A20-DBBB26A9000B}" type="presOf" srcId="{27BA9FE9-3428-4F8E-B71F-1E462BE5B626}" destId="{69FF4CBE-69AF-444E-87E4-2E82C3B33855}" srcOrd="0" destOrd="0" presId="urn:microsoft.com/office/officeart/2018/2/layout/IconVerticalSolidList"/>
    <dgm:cxn modelId="{768EBD80-D092-4F33-9112-92C890161B1F}" srcId="{9EF57A24-7A93-43F5-B99A-724B21D57728}" destId="{27BA9FE9-3428-4F8E-B71F-1E462BE5B626}" srcOrd="1" destOrd="0" parTransId="{DE2C59B8-75A7-42E8-AB2A-D1FEA4BD94A5}" sibTransId="{5EC491D9-0205-403D-9097-ABA179A1223A}"/>
    <dgm:cxn modelId="{C300A787-73FB-4BF6-8822-BBCC2729E09C}" type="presOf" srcId="{193AED78-804C-4DC8-BA0E-61F19655944F}" destId="{1059B704-0BED-4A2F-82CC-F2BF52CA5DCC}" srcOrd="0" destOrd="0" presId="urn:microsoft.com/office/officeart/2018/2/layout/IconVerticalSolidList"/>
    <dgm:cxn modelId="{CE653ACE-3488-4504-96B2-56BA0CF56490}" srcId="{9EF57A24-7A93-43F5-B99A-724B21D57728}" destId="{193AED78-804C-4DC8-BA0E-61F19655944F}" srcOrd="2" destOrd="0" parTransId="{C80437FB-6628-42AD-AA8A-F47B6D13CC86}" sibTransId="{7663CBF5-10A2-43EE-824B-949DE7009773}"/>
    <dgm:cxn modelId="{2ED7E7E9-6BFA-454B-B9A9-3C5FF47754CE}" type="presOf" srcId="{9EF57A24-7A93-43F5-B99A-724B21D57728}" destId="{3802993C-0734-478B-90B7-5A94AAFC8726}" srcOrd="0" destOrd="0" presId="urn:microsoft.com/office/officeart/2018/2/layout/IconVerticalSolidList"/>
    <dgm:cxn modelId="{AE6619EC-A564-4617-8C90-2FB40DCEDA4B}" type="presOf" srcId="{D2B5B146-9646-4153-B7D2-86CCF52D18E5}" destId="{CB052B4B-C00B-436F-8EFD-3D838FC8C664}" srcOrd="0" destOrd="0" presId="urn:microsoft.com/office/officeart/2018/2/layout/IconVerticalSolidList"/>
    <dgm:cxn modelId="{66E617A1-54DC-4D8C-8F37-A7209EC88FEC}" type="presParOf" srcId="{3802993C-0734-478B-90B7-5A94AAFC8726}" destId="{1BFDEBC0-5B1C-4008-ADE2-F0842B236F59}" srcOrd="0" destOrd="0" presId="urn:microsoft.com/office/officeart/2018/2/layout/IconVerticalSolidList"/>
    <dgm:cxn modelId="{A04C888F-A135-4D9D-BC28-BC5A4720B5D2}" type="presParOf" srcId="{1BFDEBC0-5B1C-4008-ADE2-F0842B236F59}" destId="{E5EAFE39-DC7A-432A-8E57-08ABB10659A0}" srcOrd="0" destOrd="0" presId="urn:microsoft.com/office/officeart/2018/2/layout/IconVerticalSolidList"/>
    <dgm:cxn modelId="{47426471-64D0-4DFD-A4F5-9414DAAF4A4B}" type="presParOf" srcId="{1BFDEBC0-5B1C-4008-ADE2-F0842B236F59}" destId="{0B461DC5-A94D-4EBB-BB2F-14364B5C1F7B}" srcOrd="1" destOrd="0" presId="urn:microsoft.com/office/officeart/2018/2/layout/IconVerticalSolidList"/>
    <dgm:cxn modelId="{A29B4A1D-562C-4F6F-A96D-DA50FC3542A5}" type="presParOf" srcId="{1BFDEBC0-5B1C-4008-ADE2-F0842B236F59}" destId="{0026A791-56C2-4CEF-AD28-F71BB3AAA297}" srcOrd="2" destOrd="0" presId="urn:microsoft.com/office/officeart/2018/2/layout/IconVerticalSolidList"/>
    <dgm:cxn modelId="{CEC1FC81-4218-489B-A21F-3BF3FFDD9A56}" type="presParOf" srcId="{1BFDEBC0-5B1C-4008-ADE2-F0842B236F59}" destId="{CB052B4B-C00B-436F-8EFD-3D838FC8C664}" srcOrd="3" destOrd="0" presId="urn:microsoft.com/office/officeart/2018/2/layout/IconVerticalSolidList"/>
    <dgm:cxn modelId="{A3DC36BD-1E6F-4EA4-9BB1-74A0410C904E}" type="presParOf" srcId="{3802993C-0734-478B-90B7-5A94AAFC8726}" destId="{4EB8480F-4497-4A00-8F25-53A39C3FEA2A}" srcOrd="1" destOrd="0" presId="urn:microsoft.com/office/officeart/2018/2/layout/IconVerticalSolidList"/>
    <dgm:cxn modelId="{202D1C70-234C-4BEE-BEAB-72A15F592420}" type="presParOf" srcId="{3802993C-0734-478B-90B7-5A94AAFC8726}" destId="{4EE75828-BBEA-4FCD-BD19-E1ED970DD376}" srcOrd="2" destOrd="0" presId="urn:microsoft.com/office/officeart/2018/2/layout/IconVerticalSolidList"/>
    <dgm:cxn modelId="{13EE45E2-46E9-4316-8D4B-94B972C66BA0}" type="presParOf" srcId="{4EE75828-BBEA-4FCD-BD19-E1ED970DD376}" destId="{4CBF8ED2-DB90-486D-B6B7-83966D8B95AF}" srcOrd="0" destOrd="0" presId="urn:microsoft.com/office/officeart/2018/2/layout/IconVerticalSolidList"/>
    <dgm:cxn modelId="{2FDB11EA-136B-4324-9437-CBFEF7E9DEFF}" type="presParOf" srcId="{4EE75828-BBEA-4FCD-BD19-E1ED970DD376}" destId="{5453A546-1442-43C5-BCF8-4F8B26F4B509}" srcOrd="1" destOrd="0" presId="urn:microsoft.com/office/officeart/2018/2/layout/IconVerticalSolidList"/>
    <dgm:cxn modelId="{1435CD49-EFA5-4574-8085-1F57194E4B5B}" type="presParOf" srcId="{4EE75828-BBEA-4FCD-BD19-E1ED970DD376}" destId="{F3477442-35CF-41FD-86F3-5EF6C198B90E}" srcOrd="2" destOrd="0" presId="urn:microsoft.com/office/officeart/2018/2/layout/IconVerticalSolidList"/>
    <dgm:cxn modelId="{F3D4BEC2-437E-4F59-9A43-AD372A35FE10}" type="presParOf" srcId="{4EE75828-BBEA-4FCD-BD19-E1ED970DD376}" destId="{69FF4CBE-69AF-444E-87E4-2E82C3B33855}" srcOrd="3" destOrd="0" presId="urn:microsoft.com/office/officeart/2018/2/layout/IconVerticalSolidList"/>
    <dgm:cxn modelId="{E39C0929-7882-41BB-8934-B30FAEB62A90}" type="presParOf" srcId="{3802993C-0734-478B-90B7-5A94AAFC8726}" destId="{C2D198AA-2ECC-4D55-BD55-ABCF1B93A68D}" srcOrd="3" destOrd="0" presId="urn:microsoft.com/office/officeart/2018/2/layout/IconVerticalSolidList"/>
    <dgm:cxn modelId="{87E918D3-8E1A-4B87-B24E-FEC1420537A1}" type="presParOf" srcId="{3802993C-0734-478B-90B7-5A94AAFC8726}" destId="{A7394093-AEF8-4F0C-9145-16839A6E1B10}" srcOrd="4" destOrd="0" presId="urn:microsoft.com/office/officeart/2018/2/layout/IconVerticalSolidList"/>
    <dgm:cxn modelId="{C63D7631-C2B4-4929-A372-0BEABA1C8524}" type="presParOf" srcId="{A7394093-AEF8-4F0C-9145-16839A6E1B10}" destId="{4B873766-F5AC-4777-88E5-6B3C976D589F}" srcOrd="0" destOrd="0" presId="urn:microsoft.com/office/officeart/2018/2/layout/IconVerticalSolidList"/>
    <dgm:cxn modelId="{1EE106DC-2176-4951-B103-01291DD77A8D}" type="presParOf" srcId="{A7394093-AEF8-4F0C-9145-16839A6E1B10}" destId="{A46C9A1E-76BB-460A-9E9D-65C320CBB387}" srcOrd="1" destOrd="0" presId="urn:microsoft.com/office/officeart/2018/2/layout/IconVerticalSolidList"/>
    <dgm:cxn modelId="{3506AB65-CF58-45EF-949C-3FF0BC46BC86}" type="presParOf" srcId="{A7394093-AEF8-4F0C-9145-16839A6E1B10}" destId="{6FBDF2C1-DE1A-49D6-A10D-9DBB74F50A77}" srcOrd="2" destOrd="0" presId="urn:microsoft.com/office/officeart/2018/2/layout/IconVerticalSolidList"/>
    <dgm:cxn modelId="{C14987DB-3AC3-4892-91E9-1BABBFE15FCC}" type="presParOf" srcId="{A7394093-AEF8-4F0C-9145-16839A6E1B10}" destId="{1059B704-0BED-4A2F-82CC-F2BF52CA5DC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614F9F-7CE5-4627-884A-C32EC30CAE94}">
      <dsp:nvSpPr>
        <dsp:cNvPr id="0" name=""/>
        <dsp:cNvSpPr/>
      </dsp:nvSpPr>
      <dsp:spPr>
        <a:xfrm rot="16200000">
          <a:off x="978679" y="1130375"/>
          <a:ext cx="365125" cy="1390499"/>
        </a:xfrm>
        <a:prstGeom prst="round2Same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0000"/>
                <a:satMod val="120000"/>
                <a:lumMod val="99000"/>
              </a:schemeClr>
            </a:gs>
          </a:gsLst>
          <a:path path="circle">
            <a:fillToRect l="100000" t="100000" r="100000" b="100000"/>
          </a:path>
        </a:gradFill>
        <a:ln w="9525" cap="flat" cmpd="sng" algn="ctr">
          <a:solidFill>
            <a:schemeClr val="dk2">
              <a:hueOff val="0"/>
              <a:satOff val="0"/>
              <a:lumOff val="0"/>
              <a:alphaOff val="0"/>
            </a:schemeClr>
          </a:solidFill>
          <a:prstDash val="solid"/>
        </a:ln>
        <a:effectLst>
          <a:outerShdw blurRad="57150" dist="25400" dir="5400000" algn="ctr" rotWithShape="0">
            <a:srgbClr val="000000">
              <a:alpha val="20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1">
          <a:noAutofit/>
        </a:bodyPr>
        <a:lstStyle/>
        <a:p>
          <a:pPr marL="0" lvl="0" indent="0" algn="ctr" defTabSz="488950">
            <a:lnSpc>
              <a:spcPct val="90000"/>
            </a:lnSpc>
            <a:spcBef>
              <a:spcPct val="0"/>
            </a:spcBef>
            <a:spcAft>
              <a:spcPct val="35000"/>
            </a:spcAft>
            <a:buNone/>
          </a:pPr>
          <a:r>
            <a:rPr lang="en-US" sz="1100" kern="1200"/>
            <a:t>1998</a:t>
          </a:r>
        </a:p>
      </dsp:txBody>
      <dsp:txXfrm rot="5400000">
        <a:off x="483816" y="1660886"/>
        <a:ext cx="1372675" cy="329477"/>
      </dsp:txXfrm>
    </dsp:sp>
    <dsp:sp modelId="{CB101FBE-DEF9-4995-875E-D34D5AEA0772}">
      <dsp:nvSpPr>
        <dsp:cNvPr id="0" name=""/>
        <dsp:cNvSpPr/>
      </dsp:nvSpPr>
      <dsp:spPr>
        <a:xfrm>
          <a:off x="2491" y="0"/>
          <a:ext cx="2317499" cy="1277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83820" numCol="1" spcCol="1270" anchor="b" anchorCtr="1">
          <a:noAutofit/>
        </a:bodyPr>
        <a:lstStyle/>
        <a:p>
          <a:pPr marL="0" lvl="0" indent="0" algn="ctr" defTabSz="488950">
            <a:lnSpc>
              <a:spcPct val="90000"/>
            </a:lnSpc>
            <a:spcBef>
              <a:spcPct val="0"/>
            </a:spcBef>
            <a:spcAft>
              <a:spcPct val="35000"/>
            </a:spcAft>
            <a:buNone/>
          </a:pPr>
          <a:r>
            <a:rPr lang="en-US" sz="1100" kern="1200"/>
            <a:t>Larry Page and Sergey Brin created Backrub early in 1998, in a dormroom.</a:t>
          </a:r>
        </a:p>
      </dsp:txBody>
      <dsp:txXfrm>
        <a:off x="2491" y="0"/>
        <a:ext cx="2317499" cy="1277937"/>
      </dsp:txXfrm>
    </dsp:sp>
    <dsp:sp modelId="{50319948-5C8C-450F-9F2B-8754C3DC0293}">
      <dsp:nvSpPr>
        <dsp:cNvPr id="0" name=""/>
        <dsp:cNvSpPr/>
      </dsp:nvSpPr>
      <dsp:spPr>
        <a:xfrm>
          <a:off x="1161241" y="1350962"/>
          <a:ext cx="0" cy="292100"/>
        </a:xfrm>
        <a:prstGeom prst="line">
          <a:avLst/>
        </a:prstGeom>
        <a:noFill/>
        <a:ln w="9525" cap="flat"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E8294BBF-BFF7-4093-AD5A-D432E8C5D1BF}">
      <dsp:nvSpPr>
        <dsp:cNvPr id="0" name=""/>
        <dsp:cNvSpPr/>
      </dsp:nvSpPr>
      <dsp:spPr>
        <a:xfrm>
          <a:off x="1124729" y="1277937"/>
          <a:ext cx="73025" cy="73025"/>
        </a:xfrm>
        <a:prstGeom prst="ellipse">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0000"/>
                <a:satMod val="120000"/>
                <a:lumMod val="99000"/>
              </a:schemeClr>
            </a:gs>
          </a:gsLst>
          <a:path path="circle">
            <a:fillToRect l="100000" t="100000" r="100000" b="100000"/>
          </a:path>
        </a:gradFill>
        <a:ln>
          <a:noFill/>
        </a:ln>
        <a:effectLst>
          <a:outerShdw blurRad="57150" dist="25400" dir="5400000" algn="ctr" rotWithShape="0">
            <a:srgbClr val="000000">
              <a:alpha val="20000"/>
            </a:srgbClr>
          </a:outerShdw>
        </a:effectLst>
      </dsp:spPr>
      <dsp:style>
        <a:lnRef idx="0">
          <a:scrgbClr r="0" g="0" b="0"/>
        </a:lnRef>
        <a:fillRef idx="3">
          <a:scrgbClr r="0" g="0" b="0"/>
        </a:fillRef>
        <a:effectRef idx="3">
          <a:scrgbClr r="0" g="0" b="0"/>
        </a:effectRef>
        <a:fontRef idx="minor">
          <a:schemeClr val="lt1"/>
        </a:fontRef>
      </dsp:style>
    </dsp:sp>
    <dsp:sp modelId="{DC6DE861-B931-4C98-B46A-E661FBA9420D}">
      <dsp:nvSpPr>
        <dsp:cNvPr id="0" name=""/>
        <dsp:cNvSpPr/>
      </dsp:nvSpPr>
      <dsp:spPr>
        <a:xfrm>
          <a:off x="1856491" y="1643062"/>
          <a:ext cx="1390499" cy="365125"/>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0000"/>
                <a:satMod val="120000"/>
                <a:lumMod val="99000"/>
              </a:schemeClr>
            </a:gs>
          </a:gsLst>
          <a:path path="circle">
            <a:fillToRect l="100000" t="100000" r="100000" b="100000"/>
          </a:path>
        </a:gradFill>
        <a:ln w="9525" cap="flat" cmpd="sng" algn="ctr">
          <a:solidFill>
            <a:schemeClr val="dk2">
              <a:hueOff val="0"/>
              <a:satOff val="0"/>
              <a:lumOff val="0"/>
              <a:alphaOff val="0"/>
            </a:schemeClr>
          </a:solidFill>
          <a:prstDash val="solid"/>
        </a:ln>
        <a:effectLst>
          <a:outerShdw blurRad="57150" dist="25400" dir="5400000" algn="ctr" rotWithShape="0">
            <a:srgbClr val="000000">
              <a:alpha val="20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1">
          <a:noAutofit/>
        </a:bodyPr>
        <a:lstStyle/>
        <a:p>
          <a:pPr marL="0" lvl="0" indent="0" algn="ctr" defTabSz="488950">
            <a:lnSpc>
              <a:spcPct val="90000"/>
            </a:lnSpc>
            <a:spcBef>
              <a:spcPct val="0"/>
            </a:spcBef>
            <a:spcAft>
              <a:spcPct val="35000"/>
            </a:spcAft>
            <a:buNone/>
          </a:pPr>
          <a:r>
            <a:rPr lang="en-US" sz="1100" kern="1200"/>
            <a:t>1998</a:t>
          </a:r>
        </a:p>
      </dsp:txBody>
      <dsp:txXfrm>
        <a:off x="1856491" y="1643062"/>
        <a:ext cx="1390499" cy="365125"/>
      </dsp:txXfrm>
    </dsp:sp>
    <dsp:sp modelId="{7EB7000A-A214-4126-92D9-E190A55B20E2}">
      <dsp:nvSpPr>
        <dsp:cNvPr id="0" name=""/>
        <dsp:cNvSpPr/>
      </dsp:nvSpPr>
      <dsp:spPr>
        <a:xfrm>
          <a:off x="1392991" y="2373312"/>
          <a:ext cx="2317499" cy="1277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83820" rIns="0" bIns="0" numCol="1" spcCol="1270" anchor="t" anchorCtr="1">
          <a:noAutofit/>
        </a:bodyPr>
        <a:lstStyle/>
        <a:p>
          <a:pPr marL="0" lvl="0" indent="0" algn="ctr" defTabSz="488950">
            <a:lnSpc>
              <a:spcPct val="90000"/>
            </a:lnSpc>
            <a:spcBef>
              <a:spcPct val="0"/>
            </a:spcBef>
            <a:spcAft>
              <a:spcPct val="35000"/>
            </a:spcAft>
            <a:buNone/>
          </a:pPr>
          <a:r>
            <a:rPr lang="en-US" sz="1100" kern="1200"/>
            <a:t>Later in 1998 an investment of $100,000 was made which was when Google was born.</a:t>
          </a:r>
        </a:p>
      </dsp:txBody>
      <dsp:txXfrm>
        <a:off x="1392991" y="2373312"/>
        <a:ext cx="2317499" cy="1277937"/>
      </dsp:txXfrm>
    </dsp:sp>
    <dsp:sp modelId="{3588BD8E-80DC-4FF6-A867-E6C7EB09040C}">
      <dsp:nvSpPr>
        <dsp:cNvPr id="0" name=""/>
        <dsp:cNvSpPr/>
      </dsp:nvSpPr>
      <dsp:spPr>
        <a:xfrm>
          <a:off x="2551741" y="2008187"/>
          <a:ext cx="0" cy="292100"/>
        </a:xfrm>
        <a:prstGeom prst="line">
          <a:avLst/>
        </a:prstGeom>
        <a:noFill/>
        <a:ln w="9525" cap="flat"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DBA570B2-3D3E-40FF-AD4D-569F2D8CC9AB}">
      <dsp:nvSpPr>
        <dsp:cNvPr id="0" name=""/>
        <dsp:cNvSpPr/>
      </dsp:nvSpPr>
      <dsp:spPr>
        <a:xfrm>
          <a:off x="2515228" y="2300287"/>
          <a:ext cx="73025" cy="73025"/>
        </a:xfrm>
        <a:prstGeom prst="ellipse">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0000"/>
                <a:satMod val="120000"/>
                <a:lumMod val="99000"/>
              </a:schemeClr>
            </a:gs>
          </a:gsLst>
          <a:path path="circle">
            <a:fillToRect l="100000" t="100000" r="100000" b="100000"/>
          </a:path>
        </a:gradFill>
        <a:ln>
          <a:noFill/>
        </a:ln>
        <a:effectLst>
          <a:outerShdw blurRad="57150" dist="25400" dir="5400000" algn="ctr" rotWithShape="0">
            <a:srgbClr val="000000">
              <a:alpha val="20000"/>
            </a:srgbClr>
          </a:outerShdw>
        </a:effectLst>
      </dsp:spPr>
      <dsp:style>
        <a:lnRef idx="0">
          <a:scrgbClr r="0" g="0" b="0"/>
        </a:lnRef>
        <a:fillRef idx="3">
          <a:scrgbClr r="0" g="0" b="0"/>
        </a:fillRef>
        <a:effectRef idx="3">
          <a:scrgbClr r="0" g="0" b="0"/>
        </a:effectRef>
        <a:fontRef idx="minor">
          <a:schemeClr val="lt1"/>
        </a:fontRef>
      </dsp:style>
    </dsp:sp>
    <dsp:sp modelId="{099F68DA-DC6F-4B1A-A941-0D32A6EE7B0A}">
      <dsp:nvSpPr>
        <dsp:cNvPr id="0" name=""/>
        <dsp:cNvSpPr/>
      </dsp:nvSpPr>
      <dsp:spPr>
        <a:xfrm rot="5400000">
          <a:off x="3759677" y="1130375"/>
          <a:ext cx="365125" cy="1390499"/>
        </a:xfrm>
        <a:prstGeom prst="round2Same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0000"/>
                <a:satMod val="120000"/>
                <a:lumMod val="99000"/>
              </a:schemeClr>
            </a:gs>
          </a:gsLst>
          <a:path path="circle">
            <a:fillToRect l="100000" t="100000" r="100000" b="100000"/>
          </a:path>
        </a:gradFill>
        <a:ln w="9525" cap="flat" cmpd="sng" algn="ctr">
          <a:solidFill>
            <a:schemeClr val="dk2">
              <a:hueOff val="0"/>
              <a:satOff val="0"/>
              <a:lumOff val="0"/>
              <a:alphaOff val="0"/>
            </a:schemeClr>
          </a:solidFill>
          <a:prstDash val="solid"/>
        </a:ln>
        <a:effectLst>
          <a:outerShdw blurRad="57150" dist="25400" dir="5400000" algn="ctr" rotWithShape="0">
            <a:srgbClr val="000000">
              <a:alpha val="20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1">
          <a:noAutofit/>
        </a:bodyPr>
        <a:lstStyle/>
        <a:p>
          <a:pPr marL="0" lvl="0" indent="0" algn="ctr" defTabSz="488950">
            <a:lnSpc>
              <a:spcPct val="90000"/>
            </a:lnSpc>
            <a:spcBef>
              <a:spcPct val="0"/>
            </a:spcBef>
            <a:spcAft>
              <a:spcPct val="35000"/>
            </a:spcAft>
            <a:buNone/>
          </a:pPr>
          <a:r>
            <a:rPr lang="en-US" sz="1100" kern="1200"/>
            <a:t>2023</a:t>
          </a:r>
        </a:p>
      </dsp:txBody>
      <dsp:txXfrm rot="-5400000">
        <a:off x="3246990" y="1660886"/>
        <a:ext cx="1372675" cy="329477"/>
      </dsp:txXfrm>
    </dsp:sp>
    <dsp:sp modelId="{5D590831-1B12-4B50-953A-CE5D46125CDB}">
      <dsp:nvSpPr>
        <dsp:cNvPr id="0" name=""/>
        <dsp:cNvSpPr/>
      </dsp:nvSpPr>
      <dsp:spPr>
        <a:xfrm>
          <a:off x="2783490" y="0"/>
          <a:ext cx="2317499" cy="1277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83820" numCol="1" spcCol="1270" anchor="b" anchorCtr="1">
          <a:noAutofit/>
        </a:bodyPr>
        <a:lstStyle/>
        <a:p>
          <a:pPr marL="0" lvl="0" indent="0" algn="ctr" defTabSz="488950">
            <a:lnSpc>
              <a:spcPct val="90000"/>
            </a:lnSpc>
            <a:spcBef>
              <a:spcPct val="0"/>
            </a:spcBef>
            <a:spcAft>
              <a:spcPct val="35000"/>
            </a:spcAft>
            <a:buNone/>
          </a:pPr>
          <a:r>
            <a:rPr lang="en-US" sz="1100" kern="1200"/>
            <a:t>Starting as a small partnership, Google experienced great success in growing its team to 182,381 employees wordlwide to date (According to Marketline Advantage 2023)</a:t>
          </a:r>
        </a:p>
      </dsp:txBody>
      <dsp:txXfrm>
        <a:off x="2783490" y="0"/>
        <a:ext cx="2317499" cy="1277937"/>
      </dsp:txXfrm>
    </dsp:sp>
    <dsp:sp modelId="{20428CF1-517E-412D-B472-0EAB29B10B97}">
      <dsp:nvSpPr>
        <dsp:cNvPr id="0" name=""/>
        <dsp:cNvSpPr/>
      </dsp:nvSpPr>
      <dsp:spPr>
        <a:xfrm>
          <a:off x="3942240" y="1350962"/>
          <a:ext cx="0" cy="292100"/>
        </a:xfrm>
        <a:prstGeom prst="line">
          <a:avLst/>
        </a:prstGeom>
        <a:noFill/>
        <a:ln w="9525" cap="flat"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29E0190D-19FC-4D55-AC19-95E0FE961BB1}">
      <dsp:nvSpPr>
        <dsp:cNvPr id="0" name=""/>
        <dsp:cNvSpPr/>
      </dsp:nvSpPr>
      <dsp:spPr>
        <a:xfrm>
          <a:off x="3905727" y="1277937"/>
          <a:ext cx="73025" cy="73025"/>
        </a:xfrm>
        <a:prstGeom prst="ellipse">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0000"/>
                <a:satMod val="120000"/>
                <a:lumMod val="99000"/>
              </a:schemeClr>
            </a:gs>
          </a:gsLst>
          <a:path path="circle">
            <a:fillToRect l="100000" t="100000" r="100000" b="100000"/>
          </a:path>
        </a:gradFill>
        <a:ln>
          <a:noFill/>
        </a:ln>
        <a:effectLst>
          <a:outerShdw blurRad="57150" dist="25400" dir="5400000" algn="ctr" rotWithShape="0">
            <a:srgbClr val="000000">
              <a:alpha val="20000"/>
            </a:srgbClr>
          </a:outerShdw>
        </a:effectLst>
      </dsp:spPr>
      <dsp:style>
        <a:lnRef idx="0">
          <a:scrgbClr r="0" g="0" b="0"/>
        </a:lnRef>
        <a:fillRef idx="3">
          <a:scrgbClr r="0" g="0" b="0"/>
        </a:fillRef>
        <a:effectRef idx="3">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3A41E1-A9D1-4598-B328-37132E8184B2}">
      <dsp:nvSpPr>
        <dsp:cNvPr id="0" name=""/>
        <dsp:cNvSpPr/>
      </dsp:nvSpPr>
      <dsp:spPr>
        <a:xfrm>
          <a:off x="287455" y="722140"/>
          <a:ext cx="888908" cy="88890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0321C0-7D17-4E55-8611-841664D90A8A}">
      <dsp:nvSpPr>
        <dsp:cNvPr id="0" name=""/>
        <dsp:cNvSpPr/>
      </dsp:nvSpPr>
      <dsp:spPr>
        <a:xfrm>
          <a:off x="476895" y="911580"/>
          <a:ext cx="510029" cy="5100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9186AF-9EF9-481F-A211-A9DA39AB7556}">
      <dsp:nvSpPr>
        <dsp:cNvPr id="0" name=""/>
        <dsp:cNvSpPr/>
      </dsp:nvSpPr>
      <dsp:spPr>
        <a:xfrm>
          <a:off x="3296" y="1887921"/>
          <a:ext cx="1457226" cy="801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Google's workplace features a flat </a:t>
          </a:r>
          <a:r>
            <a:rPr lang="en-US" sz="1100" kern="1200">
              <a:latin typeface="Meiryo"/>
            </a:rPr>
            <a:t>organizational</a:t>
          </a:r>
          <a:r>
            <a:rPr lang="en-US" sz="1100" kern="1200"/>
            <a:t> structure</a:t>
          </a:r>
        </a:p>
      </dsp:txBody>
      <dsp:txXfrm>
        <a:off x="3296" y="1887921"/>
        <a:ext cx="1457226" cy="801474"/>
      </dsp:txXfrm>
    </dsp:sp>
    <dsp:sp modelId="{C1EA9369-486B-4F41-94DC-1C0A435E6FFE}">
      <dsp:nvSpPr>
        <dsp:cNvPr id="0" name=""/>
        <dsp:cNvSpPr/>
      </dsp:nvSpPr>
      <dsp:spPr>
        <a:xfrm>
          <a:off x="1999697" y="722140"/>
          <a:ext cx="888908" cy="88890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C5E924-4A2D-4299-9215-344C7F931EC3}">
      <dsp:nvSpPr>
        <dsp:cNvPr id="0" name=""/>
        <dsp:cNvSpPr/>
      </dsp:nvSpPr>
      <dsp:spPr>
        <a:xfrm>
          <a:off x="2189136" y="911580"/>
          <a:ext cx="510029" cy="5100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F2CE27-FF0D-433E-BB79-F249AE103642}">
      <dsp:nvSpPr>
        <dsp:cNvPr id="0" name=""/>
        <dsp:cNvSpPr/>
      </dsp:nvSpPr>
      <dsp:spPr>
        <a:xfrm>
          <a:off x="1715538" y="1887921"/>
          <a:ext cx="1457226" cy="801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Promotes open communication and collaboration across all levels</a:t>
          </a:r>
        </a:p>
      </dsp:txBody>
      <dsp:txXfrm>
        <a:off x="1715538" y="1887921"/>
        <a:ext cx="1457226" cy="801474"/>
      </dsp:txXfrm>
    </dsp:sp>
    <dsp:sp modelId="{0C7FA0BC-5308-4146-BD64-B957BA5D870E}">
      <dsp:nvSpPr>
        <dsp:cNvPr id="0" name=""/>
        <dsp:cNvSpPr/>
      </dsp:nvSpPr>
      <dsp:spPr>
        <a:xfrm>
          <a:off x="3711938" y="722140"/>
          <a:ext cx="888908" cy="88890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307E5A-54FF-4569-AD42-2C461B76E686}">
      <dsp:nvSpPr>
        <dsp:cNvPr id="0" name=""/>
        <dsp:cNvSpPr/>
      </dsp:nvSpPr>
      <dsp:spPr>
        <a:xfrm>
          <a:off x="3901377" y="911580"/>
          <a:ext cx="510029" cy="5100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6B8461B-C13C-4797-99EC-8FE1C1D86A4E}">
      <dsp:nvSpPr>
        <dsp:cNvPr id="0" name=""/>
        <dsp:cNvSpPr/>
      </dsp:nvSpPr>
      <dsp:spPr>
        <a:xfrm>
          <a:off x="3427779" y="1887921"/>
          <a:ext cx="1457226" cy="801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Embraces risk-taking as part of the culture</a:t>
          </a:r>
        </a:p>
      </dsp:txBody>
      <dsp:txXfrm>
        <a:off x="3427779" y="1887921"/>
        <a:ext cx="1457226" cy="801474"/>
      </dsp:txXfrm>
    </dsp:sp>
    <dsp:sp modelId="{05B9EBE8-91F7-457F-B467-9140EAFE459B}">
      <dsp:nvSpPr>
        <dsp:cNvPr id="0" name=""/>
        <dsp:cNvSpPr/>
      </dsp:nvSpPr>
      <dsp:spPr>
        <a:xfrm>
          <a:off x="5424179" y="722140"/>
          <a:ext cx="888908" cy="88890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759888-8DE0-4A76-83B8-80C1650B4DBD}">
      <dsp:nvSpPr>
        <dsp:cNvPr id="0" name=""/>
        <dsp:cNvSpPr/>
      </dsp:nvSpPr>
      <dsp:spPr>
        <a:xfrm>
          <a:off x="5613619" y="911580"/>
          <a:ext cx="510029" cy="5100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93040CE-9A0C-437E-97B4-07C2F8E638B8}">
      <dsp:nvSpPr>
        <dsp:cNvPr id="0" name=""/>
        <dsp:cNvSpPr/>
      </dsp:nvSpPr>
      <dsp:spPr>
        <a:xfrm>
          <a:off x="5140020" y="1887921"/>
          <a:ext cx="1457226" cy="801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Views failures as opportunities for learning and growth</a:t>
          </a:r>
        </a:p>
      </dsp:txBody>
      <dsp:txXfrm>
        <a:off x="5140020" y="1887921"/>
        <a:ext cx="1457226" cy="801474"/>
      </dsp:txXfrm>
    </dsp:sp>
    <dsp:sp modelId="{DE5971D7-A87F-41A2-A7C5-AF863FF2D44F}">
      <dsp:nvSpPr>
        <dsp:cNvPr id="0" name=""/>
        <dsp:cNvSpPr/>
      </dsp:nvSpPr>
      <dsp:spPr>
        <a:xfrm>
          <a:off x="7136420" y="722140"/>
          <a:ext cx="888908" cy="88890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2E9ADD-AD99-4856-B10F-D71CCB793FF5}">
      <dsp:nvSpPr>
        <dsp:cNvPr id="0" name=""/>
        <dsp:cNvSpPr/>
      </dsp:nvSpPr>
      <dsp:spPr>
        <a:xfrm>
          <a:off x="7325860" y="911580"/>
          <a:ext cx="510029" cy="51002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8DAC7B8-226F-45AA-84E3-DDE83B8C05C4}">
      <dsp:nvSpPr>
        <dsp:cNvPr id="0" name=""/>
        <dsp:cNvSpPr/>
      </dsp:nvSpPr>
      <dsp:spPr>
        <a:xfrm>
          <a:off x="6852261" y="1887921"/>
          <a:ext cx="1457226" cy="801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This collectively forms Google's </a:t>
          </a:r>
          <a:r>
            <a:rPr lang="en-US" sz="1100" kern="1200">
              <a:latin typeface="Meiryo"/>
            </a:rPr>
            <a:t>organizational</a:t>
          </a:r>
          <a:r>
            <a:rPr lang="en-US" sz="1100" kern="1200"/>
            <a:t> culture</a:t>
          </a:r>
        </a:p>
      </dsp:txBody>
      <dsp:txXfrm>
        <a:off x="6852261" y="1887921"/>
        <a:ext cx="1457226" cy="8014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E93477-CBD7-47CA-9A4D-0D9F0B38B8E4}">
      <dsp:nvSpPr>
        <dsp:cNvPr id="0" name=""/>
        <dsp:cNvSpPr/>
      </dsp:nvSpPr>
      <dsp:spPr>
        <a:xfrm>
          <a:off x="781589" y="419141"/>
          <a:ext cx="1084758" cy="108475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F4BAB42-1EE6-49E6-9D27-CB63C76FC61F}">
      <dsp:nvSpPr>
        <dsp:cNvPr id="0" name=""/>
        <dsp:cNvSpPr/>
      </dsp:nvSpPr>
      <dsp:spPr>
        <a:xfrm>
          <a:off x="118681" y="1889895"/>
          <a:ext cx="2410573" cy="110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0" kern="1200" baseline="0"/>
            <a:t>Leading the way is a dedication to innovation, where the encouragement and celebration of innovative ideas take center stage.</a:t>
          </a:r>
          <a:endParaRPr lang="en-US" sz="1100" kern="1200"/>
        </a:p>
      </dsp:txBody>
      <dsp:txXfrm>
        <a:off x="118681" y="1889895"/>
        <a:ext cx="2410573" cy="1102500"/>
      </dsp:txXfrm>
    </dsp:sp>
    <dsp:sp modelId="{BD353706-29B2-4A91-AD50-5FECF43A0A61}">
      <dsp:nvSpPr>
        <dsp:cNvPr id="0" name=""/>
        <dsp:cNvSpPr/>
      </dsp:nvSpPr>
      <dsp:spPr>
        <a:xfrm>
          <a:off x="3614013" y="419141"/>
          <a:ext cx="1084758" cy="108475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84E459-2A88-4539-96C0-183FB78BFEE0}">
      <dsp:nvSpPr>
        <dsp:cNvPr id="0" name=""/>
        <dsp:cNvSpPr/>
      </dsp:nvSpPr>
      <dsp:spPr>
        <a:xfrm>
          <a:off x="2951105" y="1889895"/>
          <a:ext cx="2410573" cy="110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0" kern="1200" baseline="0"/>
            <a:t>Transparency is a key value of Google</a:t>
          </a:r>
          <a:r>
            <a:rPr lang="en-US" sz="1100" kern="1200">
              <a:latin typeface="Meiryo"/>
            </a:rPr>
            <a:t>. Achieved by open communication and accountability within the company.</a:t>
          </a:r>
          <a:endParaRPr lang="en-US" sz="1100" kern="1200"/>
        </a:p>
      </dsp:txBody>
      <dsp:txXfrm>
        <a:off x="2951105" y="1889895"/>
        <a:ext cx="2410573" cy="1102500"/>
      </dsp:txXfrm>
    </dsp:sp>
    <dsp:sp modelId="{1E799C64-36EC-4955-9C08-61E12A71069E}">
      <dsp:nvSpPr>
        <dsp:cNvPr id="0" name=""/>
        <dsp:cNvSpPr/>
      </dsp:nvSpPr>
      <dsp:spPr>
        <a:xfrm>
          <a:off x="6446437" y="419141"/>
          <a:ext cx="1084758" cy="108475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C094F36-657C-4F0D-AB31-407A1A17A681}">
      <dsp:nvSpPr>
        <dsp:cNvPr id="0" name=""/>
        <dsp:cNvSpPr/>
      </dsp:nvSpPr>
      <dsp:spPr>
        <a:xfrm>
          <a:off x="5783529" y="1889895"/>
          <a:ext cx="2410573" cy="110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0" kern="1200" baseline="0"/>
            <a:t>Commitment to employees</a:t>
          </a:r>
          <a:r>
            <a:rPr lang="en-US" sz="1100" kern="1200">
              <a:latin typeface="Meiryo"/>
            </a:rPr>
            <a:t>, by investing in them and their personal projects and goals.</a:t>
          </a:r>
          <a:endParaRPr lang="en-US" sz="1100" kern="1200"/>
        </a:p>
      </dsp:txBody>
      <dsp:txXfrm>
        <a:off x="5783529" y="1889895"/>
        <a:ext cx="2410573" cy="11025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EAFE39-DC7A-432A-8E57-08ABB10659A0}">
      <dsp:nvSpPr>
        <dsp:cNvPr id="0" name=""/>
        <dsp:cNvSpPr/>
      </dsp:nvSpPr>
      <dsp:spPr>
        <a:xfrm>
          <a:off x="0" y="524"/>
          <a:ext cx="9909807" cy="12276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461DC5-A94D-4EBB-BB2F-14364B5C1F7B}">
      <dsp:nvSpPr>
        <dsp:cNvPr id="0" name=""/>
        <dsp:cNvSpPr/>
      </dsp:nvSpPr>
      <dsp:spPr>
        <a:xfrm>
          <a:off x="371358" y="276742"/>
          <a:ext cx="675198" cy="6751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052B4B-C00B-436F-8EFD-3D838FC8C664}">
      <dsp:nvSpPr>
        <dsp:cNvPr id="0" name=""/>
        <dsp:cNvSpPr/>
      </dsp:nvSpPr>
      <dsp:spPr>
        <a:xfrm>
          <a:off x="1417915" y="524"/>
          <a:ext cx="8491891" cy="1227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924" tIns="129924" rIns="129924" bIns="129924" numCol="1" spcCol="1270" anchor="ctr" anchorCtr="0">
          <a:noAutofit/>
        </a:bodyPr>
        <a:lstStyle/>
        <a:p>
          <a:pPr marL="0" lvl="0" indent="0" algn="l" defTabSz="622300">
            <a:lnSpc>
              <a:spcPct val="90000"/>
            </a:lnSpc>
            <a:spcBef>
              <a:spcPct val="0"/>
            </a:spcBef>
            <a:spcAft>
              <a:spcPct val="35000"/>
            </a:spcAft>
            <a:buNone/>
          </a:pPr>
          <a:r>
            <a:rPr lang="en-GB" sz="1400" kern="1200"/>
            <a:t>According to online Pavithra and Westbrook (2022) Including employees in performance reviews, improves employee satisfaction and engagement creating an inclusive environment within the workplace.</a:t>
          </a:r>
          <a:endParaRPr lang="en-US" sz="1400" kern="1200"/>
        </a:p>
      </dsp:txBody>
      <dsp:txXfrm>
        <a:off x="1417915" y="524"/>
        <a:ext cx="8491891" cy="1227632"/>
      </dsp:txXfrm>
    </dsp:sp>
    <dsp:sp modelId="{4CBF8ED2-DB90-486D-B6B7-83966D8B95AF}">
      <dsp:nvSpPr>
        <dsp:cNvPr id="0" name=""/>
        <dsp:cNvSpPr/>
      </dsp:nvSpPr>
      <dsp:spPr>
        <a:xfrm>
          <a:off x="0" y="1535065"/>
          <a:ext cx="9909807" cy="12276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53A546-1442-43C5-BCF8-4F8B26F4B509}">
      <dsp:nvSpPr>
        <dsp:cNvPr id="0" name=""/>
        <dsp:cNvSpPr/>
      </dsp:nvSpPr>
      <dsp:spPr>
        <a:xfrm>
          <a:off x="371358" y="1811282"/>
          <a:ext cx="675198" cy="6751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9FF4CBE-69AF-444E-87E4-2E82C3B33855}">
      <dsp:nvSpPr>
        <dsp:cNvPr id="0" name=""/>
        <dsp:cNvSpPr/>
      </dsp:nvSpPr>
      <dsp:spPr>
        <a:xfrm>
          <a:off x="1417915" y="1535065"/>
          <a:ext cx="8491891" cy="1227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924" tIns="129924" rIns="129924" bIns="129924" numCol="1" spcCol="1270" anchor="ctr" anchorCtr="0">
          <a:noAutofit/>
        </a:bodyPr>
        <a:lstStyle/>
        <a:p>
          <a:pPr marL="0" lvl="0" indent="0" algn="l" defTabSz="622300">
            <a:lnSpc>
              <a:spcPct val="90000"/>
            </a:lnSpc>
            <a:spcBef>
              <a:spcPct val="0"/>
            </a:spcBef>
            <a:spcAft>
              <a:spcPct val="35000"/>
            </a:spcAft>
            <a:buNone/>
          </a:pPr>
          <a:r>
            <a:rPr lang="en-GB" sz="1400" kern="1200"/>
            <a:t>Innovative reward systems can significantly enhance Google's organizational culture by aligning recognition with the company's ethos of innovation and creativity.</a:t>
          </a:r>
          <a:br>
            <a:rPr lang="en-GB" sz="1400" kern="1200"/>
          </a:br>
          <a:r>
            <a:rPr lang="en-GB" sz="1400" kern="1200"/>
            <a:t>Rohim and </a:t>
          </a:r>
          <a:r>
            <a:rPr lang="en-GB" sz="1400" kern="1200" err="1"/>
            <a:t>Budhiasa</a:t>
          </a:r>
          <a:r>
            <a:rPr lang="en-GB" sz="1400" kern="1200"/>
            <a:t> (2019) declaring monetary rewards being most desired by employees.</a:t>
          </a:r>
          <a:endParaRPr lang="en-US" sz="1400" kern="1200"/>
        </a:p>
      </dsp:txBody>
      <dsp:txXfrm>
        <a:off x="1417915" y="1535065"/>
        <a:ext cx="8491891" cy="1227632"/>
      </dsp:txXfrm>
    </dsp:sp>
    <dsp:sp modelId="{4B873766-F5AC-4777-88E5-6B3C976D589F}">
      <dsp:nvSpPr>
        <dsp:cNvPr id="0" name=""/>
        <dsp:cNvSpPr/>
      </dsp:nvSpPr>
      <dsp:spPr>
        <a:xfrm>
          <a:off x="0" y="3069606"/>
          <a:ext cx="9909807" cy="12276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6C9A1E-76BB-460A-9E9D-65C320CBB387}">
      <dsp:nvSpPr>
        <dsp:cNvPr id="0" name=""/>
        <dsp:cNvSpPr/>
      </dsp:nvSpPr>
      <dsp:spPr>
        <a:xfrm>
          <a:off x="371358" y="3345823"/>
          <a:ext cx="675198" cy="675198"/>
        </a:xfrm>
        <a:prstGeom prst="rect">
          <a:avLst/>
        </a:prstGeom>
        <a:solidFill>
          <a:schemeClr val="accent6">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059B704-0BED-4A2F-82CC-F2BF52CA5DCC}">
      <dsp:nvSpPr>
        <dsp:cNvPr id="0" name=""/>
        <dsp:cNvSpPr/>
      </dsp:nvSpPr>
      <dsp:spPr>
        <a:xfrm>
          <a:off x="1417915" y="3069606"/>
          <a:ext cx="8491891" cy="1227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924" tIns="129924" rIns="129924" bIns="129924" numCol="1" spcCol="1270" anchor="ctr" anchorCtr="0">
          <a:noAutofit/>
        </a:bodyPr>
        <a:lstStyle/>
        <a:p>
          <a:pPr marL="0" lvl="0" indent="0" algn="l" defTabSz="622300" rtl="0">
            <a:lnSpc>
              <a:spcPct val="90000"/>
            </a:lnSpc>
            <a:spcBef>
              <a:spcPct val="0"/>
            </a:spcBef>
            <a:spcAft>
              <a:spcPct val="35000"/>
            </a:spcAft>
            <a:buNone/>
          </a:pPr>
          <a:r>
            <a:rPr lang="en-GB" sz="1400" kern="1200">
              <a:latin typeface="Meiryo"/>
              <a:ea typeface="Meiryo"/>
              <a:cs typeface="Arial"/>
            </a:rPr>
            <a:t>According to Peretz, Fried, and Levi (2018), there is a significant positive correlation between work flexibility and productivity within organisations.</a:t>
          </a:r>
          <a:endParaRPr lang="en-GB" sz="1400" kern="1200">
            <a:latin typeface="Meiryo"/>
            <a:ea typeface="Meiryo"/>
          </a:endParaRPr>
        </a:p>
      </dsp:txBody>
      <dsp:txXfrm>
        <a:off x="1417915" y="3069606"/>
        <a:ext cx="8491891" cy="1227632"/>
      </dsp:txXfrm>
    </dsp:sp>
  </dsp:spTree>
</dsp:drawing>
</file>

<file path=ppt/diagrams/layout1.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11/12/2023</a:t>
            </a:fld>
            <a:endParaRPr lang="en-US"/>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1641168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11/12/2023</a:t>
            </a:fld>
            <a:endParaRPr lang="en-US"/>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13687224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11/12/2023</a:t>
            </a:fld>
            <a:endParaRPr lang="en-US"/>
          </a:p>
        </p:txBody>
      </p:sp>
    </p:spTree>
    <p:extLst>
      <p:ext uri="{BB962C8B-B14F-4D97-AF65-F5344CB8AC3E}">
        <p14:creationId xmlns:p14="http://schemas.microsoft.com/office/powerpoint/2010/main" val="34855477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11/12/2023</a:t>
            </a:fld>
            <a:endParaRPr lang="en-US"/>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26955489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11/12/2023</a:t>
            </a:fld>
            <a:endParaRPr lang="en-US"/>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137483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11/12/2023</a:t>
            </a:fld>
            <a:endParaRPr lang="en-US"/>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4137250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11/12/2023</a:t>
            </a:fld>
            <a:endParaRPr lang="en-US"/>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432640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11/12/2023</a:t>
            </a:fld>
            <a:endParaRPr lang="en-US"/>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18986496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11/12/2023</a:t>
            </a:fld>
            <a:endParaRPr lang="en-US"/>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15150668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11/12/2023</a:t>
            </a:fld>
            <a:endParaRPr lang="en-US"/>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4818604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11/12/2023</a:t>
            </a:fld>
            <a:endParaRPr lang="en-US"/>
          </a:p>
        </p:txBody>
      </p:sp>
      <p:sp>
        <p:nvSpPr>
          <p:cNvPr id="5" name="Footer Placeholder 4"/>
          <p:cNvSpPr>
            <a:spLocks noGrp="1"/>
          </p:cNvSpPr>
          <p:nvPr>
            <p:ph type="ftr" sz="quarter" idx="11"/>
          </p:nvPr>
        </p:nvSpPr>
        <p:spPr>
          <a:xfrm>
            <a:off x="2933699" y="6296615"/>
            <a:ext cx="5959577" cy="365125"/>
          </a:xfrm>
        </p:spPr>
        <p:txBody>
          <a:bodyPr/>
          <a:lstStyle/>
          <a:p>
            <a:endParaRPr lang="en-US"/>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7135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11/12/2023</a:t>
            </a:fld>
            <a:endParaRPr lang="en-US"/>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1455316"/>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67" r:id="rId6"/>
    <p:sldLayoutId id="2147483763" r:id="rId7"/>
    <p:sldLayoutId id="2147483764" r:id="rId8"/>
    <p:sldLayoutId id="2147483765" r:id="rId9"/>
    <p:sldLayoutId id="2147483766" r:id="rId10"/>
    <p:sldLayoutId id="2147483768"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hyperlink" Target="https://commons.wikimedia.org/wiki/File:Google_wordmark.gif" TargetMode="External"/><Relationship Id="rId7" Type="http://schemas.openxmlformats.org/officeDocument/2006/relationships/diagramLayout" Target="../diagrams/layout1.xml"/><Relationship Id="rId2" Type="http://schemas.openxmlformats.org/officeDocument/2006/relationships/image" Target="../media/image4.gif"/><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openxmlformats.org/officeDocument/2006/relationships/hyperlink" Target="https://creativecommons.org/licenses/by-sa/3.0/" TargetMode="External"/><Relationship Id="rId10" Type="http://schemas.microsoft.com/office/2007/relationships/diagramDrawing" Target="../diagrams/drawing1.xml"/><Relationship Id="rId4" Type="http://schemas.openxmlformats.org/officeDocument/2006/relationships/image" Target="../media/image5.jpeg"/><Relationship Id="rId9" Type="http://schemas.openxmlformats.org/officeDocument/2006/relationships/diagramColors" Target="../diagrams/colors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2478/fman-2022-0004" TargetMode="External"/><Relationship Id="rId3" Type="http://schemas.openxmlformats.org/officeDocument/2006/relationships/hyperlink" Target="https://doi.org/10.1080/14783363.2017.1374833" TargetMode="External"/><Relationship Id="rId7" Type="http://schemas.openxmlformats.org/officeDocument/2006/relationships/hyperlink" Target="https://doi.org/10.1108/JMD-07-2018-0190" TargetMode="External"/><Relationship Id="rId2" Type="http://schemas.openxmlformats.org/officeDocument/2006/relationships/hyperlink" Target="https://doi.org/10.4037/ccn2021662" TargetMode="External"/><Relationship Id="rId1" Type="http://schemas.openxmlformats.org/officeDocument/2006/relationships/slideLayout" Target="../slideLayouts/slideLayout2.xml"/><Relationship Id="rId6" Type="http://schemas.openxmlformats.org/officeDocument/2006/relationships/hyperlink" Target="https://doi.org/10.1111/1748-8583.12172" TargetMode="External"/><Relationship Id="rId5" Type="http://schemas.openxmlformats.org/officeDocument/2006/relationships/hyperlink" Target="https://doi.org/10.1371/journal.pone.0274074" TargetMode="External"/><Relationship Id="rId4" Type="http://schemas.openxmlformats.org/officeDocument/2006/relationships/hyperlink" Target="https://advantage-marketline-com.ezproxy.uwtsd.ac.uk/Company/Summary/google_in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41" name="Straight Connector 40">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43" name="Rectangle 42">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p:cNvSpPr>
            <a:spLocks noGrp="1"/>
          </p:cNvSpPr>
          <p:nvPr>
            <p:ph type="ctrTitle"/>
          </p:nvPr>
        </p:nvSpPr>
        <p:spPr>
          <a:xfrm>
            <a:off x="992518" y="442913"/>
            <a:ext cx="5271804" cy="1639888"/>
          </a:xfrm>
        </p:spPr>
        <p:txBody>
          <a:bodyPr vert="horz" lIns="109728" tIns="109728" rIns="109728" bIns="91440" rtlCol="0" anchor="b">
            <a:normAutofit/>
          </a:bodyPr>
          <a:lstStyle/>
          <a:p>
            <a:r>
              <a:rPr lang="en-US" sz="2500">
                <a:solidFill>
                  <a:schemeClr val="tx1">
                    <a:lumMod val="75000"/>
                    <a:lumOff val="25000"/>
                  </a:schemeClr>
                </a:solidFill>
              </a:rPr>
              <a:t>Workplace Culture and its Impact on Organisational Efficiency </a:t>
            </a:r>
          </a:p>
        </p:txBody>
      </p:sp>
      <p:sp>
        <p:nvSpPr>
          <p:cNvPr id="3" name="Subtitle 2"/>
          <p:cNvSpPr>
            <a:spLocks noGrp="1"/>
          </p:cNvSpPr>
          <p:nvPr>
            <p:ph type="subTitle" idx="1"/>
          </p:nvPr>
        </p:nvSpPr>
        <p:spPr>
          <a:xfrm>
            <a:off x="992519" y="2312988"/>
            <a:ext cx="5271804" cy="3651250"/>
          </a:xfrm>
        </p:spPr>
        <p:txBody>
          <a:bodyPr vert="horz" lIns="109728" tIns="109728" rIns="109728" bIns="91440" rtlCol="0">
            <a:normAutofit/>
          </a:bodyPr>
          <a:lstStyle/>
          <a:p>
            <a:pPr>
              <a:lnSpc>
                <a:spcPct val="140000"/>
              </a:lnSpc>
            </a:pPr>
            <a:r>
              <a:rPr lang="en-US">
                <a:solidFill>
                  <a:schemeClr val="tx1">
                    <a:lumMod val="75000"/>
                    <a:lumOff val="25000"/>
                  </a:schemeClr>
                </a:solidFill>
              </a:rPr>
              <a:t>Rebecca Travers - 2128316</a:t>
            </a:r>
          </a:p>
          <a:p>
            <a:pPr>
              <a:lnSpc>
                <a:spcPct val="140000"/>
              </a:lnSpc>
            </a:pPr>
            <a:r>
              <a:rPr lang="en-US">
                <a:solidFill>
                  <a:schemeClr val="tx1">
                    <a:lumMod val="75000"/>
                    <a:lumOff val="25000"/>
                  </a:schemeClr>
                </a:solidFill>
              </a:rPr>
              <a:t>BA Leadership and Management</a:t>
            </a:r>
          </a:p>
          <a:p>
            <a:pPr>
              <a:lnSpc>
                <a:spcPct val="140000"/>
              </a:lnSpc>
            </a:pPr>
            <a:r>
              <a:rPr lang="en-US">
                <a:solidFill>
                  <a:schemeClr val="tx1">
                    <a:lumMod val="75000"/>
                    <a:lumOff val="25000"/>
                  </a:schemeClr>
                </a:solidFill>
              </a:rPr>
              <a:t>BMSW5105_BIRM</a:t>
            </a:r>
          </a:p>
          <a:p>
            <a:pPr>
              <a:lnSpc>
                <a:spcPct val="140000"/>
              </a:lnSpc>
            </a:pPr>
            <a:r>
              <a:rPr lang="en-US">
                <a:solidFill>
                  <a:schemeClr val="tx1">
                    <a:lumMod val="75000"/>
                    <a:lumOff val="25000"/>
                  </a:schemeClr>
                </a:solidFill>
              </a:rPr>
              <a:t>Lecturer – Samuel Ofori</a:t>
            </a:r>
          </a:p>
          <a:p>
            <a:pPr>
              <a:lnSpc>
                <a:spcPct val="140000"/>
              </a:lnSpc>
            </a:pPr>
            <a:endParaRPr lang="en-US">
              <a:solidFill>
                <a:schemeClr val="tx1">
                  <a:lumMod val="75000"/>
                  <a:lumOff val="25000"/>
                </a:schemeClr>
              </a:solidFill>
            </a:endParaRPr>
          </a:p>
        </p:txBody>
      </p:sp>
      <p:sp>
        <p:nvSpPr>
          <p:cNvPr id="45" name="Freeform: Shape 44">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Shape 46">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9" name="Freeform: Shape 48">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descr="Abstract smoke background">
            <a:extLst>
              <a:ext uri="{FF2B5EF4-FFF2-40B4-BE49-F238E27FC236}">
                <a16:creationId xmlns:a16="http://schemas.microsoft.com/office/drawing/2014/main" id="{A487C9C1-1754-F1C5-F2AE-0998C70A7BFD}"/>
              </a:ext>
            </a:extLst>
          </p:cNvPr>
          <p:cNvPicPr>
            <a:picLocks noChangeAspect="1"/>
          </p:cNvPicPr>
          <p:nvPr/>
        </p:nvPicPr>
        <p:blipFill rotWithShape="1">
          <a:blip r:embed="rId2"/>
          <a:srcRect l="21384" r="30248"/>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CF6FB5D-89C4-099B-7588-091965C2BBE8}"/>
              </a:ext>
            </a:extLst>
          </p:cNvPr>
          <p:cNvSpPr>
            <a:spLocks noGrp="1"/>
          </p:cNvSpPr>
          <p:nvPr>
            <p:ph type="title"/>
          </p:nvPr>
        </p:nvSpPr>
        <p:spPr>
          <a:xfrm>
            <a:off x="992518" y="442913"/>
            <a:ext cx="5271804" cy="1639888"/>
          </a:xfrm>
        </p:spPr>
        <p:txBody>
          <a:bodyPr anchor="b">
            <a:normAutofit/>
          </a:bodyPr>
          <a:lstStyle/>
          <a:p>
            <a:r>
              <a:rPr lang="en-GB">
                <a:ea typeface="Meiryo"/>
              </a:rPr>
              <a:t>Table of content </a:t>
            </a:r>
            <a:endParaRPr lang="en-GB"/>
          </a:p>
        </p:txBody>
      </p:sp>
      <p:sp>
        <p:nvSpPr>
          <p:cNvPr id="3" name="Content Placeholder 2">
            <a:extLst>
              <a:ext uri="{FF2B5EF4-FFF2-40B4-BE49-F238E27FC236}">
                <a16:creationId xmlns:a16="http://schemas.microsoft.com/office/drawing/2014/main" id="{B6AB4173-C23D-F60B-1E55-97A39FECB015}"/>
              </a:ext>
            </a:extLst>
          </p:cNvPr>
          <p:cNvSpPr>
            <a:spLocks noGrp="1"/>
          </p:cNvSpPr>
          <p:nvPr>
            <p:ph idx="1"/>
          </p:nvPr>
        </p:nvSpPr>
        <p:spPr>
          <a:xfrm>
            <a:off x="992519" y="2312988"/>
            <a:ext cx="5271804" cy="3651250"/>
          </a:xfrm>
        </p:spPr>
        <p:txBody>
          <a:bodyPr vert="horz" lIns="109728" tIns="109728" rIns="109728" bIns="91440" rtlCol="0">
            <a:normAutofit/>
          </a:bodyPr>
          <a:lstStyle/>
          <a:p>
            <a:pPr>
              <a:lnSpc>
                <a:spcPct val="130000"/>
              </a:lnSpc>
            </a:pPr>
            <a:r>
              <a:rPr lang="en-GB" sz="1400">
                <a:ea typeface="Meiryo"/>
              </a:rPr>
              <a:t>Introduction</a:t>
            </a:r>
          </a:p>
          <a:p>
            <a:pPr>
              <a:lnSpc>
                <a:spcPct val="130000"/>
              </a:lnSpc>
            </a:pPr>
            <a:r>
              <a:rPr lang="en-GB" sz="1400">
                <a:ea typeface="Meiryo"/>
              </a:rPr>
              <a:t>Google</a:t>
            </a:r>
          </a:p>
          <a:p>
            <a:pPr>
              <a:lnSpc>
                <a:spcPct val="130000"/>
              </a:lnSpc>
            </a:pPr>
            <a:r>
              <a:rPr lang="en-GB" sz="1400">
                <a:ea typeface="Meiryo"/>
              </a:rPr>
              <a:t>Google's Organisational Culture</a:t>
            </a:r>
          </a:p>
          <a:p>
            <a:pPr>
              <a:lnSpc>
                <a:spcPct val="130000"/>
              </a:lnSpc>
            </a:pPr>
            <a:r>
              <a:rPr lang="en-GB" sz="1400">
                <a:ea typeface="Meiryo"/>
              </a:rPr>
              <a:t>Google's Ethos</a:t>
            </a:r>
          </a:p>
          <a:p>
            <a:pPr>
              <a:lnSpc>
                <a:spcPct val="130000"/>
              </a:lnSpc>
            </a:pPr>
            <a:r>
              <a:rPr lang="en-GB" sz="1400">
                <a:ea typeface="Meiryo"/>
              </a:rPr>
              <a:t>Google's Values</a:t>
            </a:r>
          </a:p>
          <a:p>
            <a:pPr>
              <a:lnSpc>
                <a:spcPct val="130000"/>
              </a:lnSpc>
            </a:pPr>
            <a:r>
              <a:rPr lang="en-GB" sz="1400">
                <a:latin typeface="Meiryo"/>
                <a:ea typeface="Meiryo"/>
                <a:cs typeface="Arial"/>
              </a:rPr>
              <a:t>McKinsey 7S framework</a:t>
            </a:r>
          </a:p>
          <a:p>
            <a:pPr>
              <a:lnSpc>
                <a:spcPct val="130000"/>
              </a:lnSpc>
            </a:pPr>
            <a:r>
              <a:rPr lang="en-GB" sz="1400">
                <a:latin typeface="Meiryo"/>
                <a:ea typeface="Meiryo"/>
                <a:cs typeface="Arial"/>
              </a:rPr>
              <a:t>Recommendations</a:t>
            </a:r>
          </a:p>
          <a:p>
            <a:pPr>
              <a:lnSpc>
                <a:spcPct val="130000"/>
              </a:lnSpc>
            </a:pPr>
            <a:r>
              <a:rPr lang="en-GB" sz="1400">
                <a:latin typeface="Meiryo"/>
                <a:ea typeface="Meiryo"/>
                <a:cs typeface="Arial"/>
              </a:rPr>
              <a:t>Conclusion</a:t>
            </a:r>
          </a:p>
          <a:p>
            <a:pPr>
              <a:lnSpc>
                <a:spcPct val="130000"/>
              </a:lnSpc>
            </a:pPr>
            <a:r>
              <a:rPr lang="en-GB" sz="1400">
                <a:latin typeface="Meiryo"/>
                <a:ea typeface="Meiryo"/>
                <a:cs typeface="Arial"/>
              </a:rPr>
              <a:t>References</a:t>
            </a: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Scribbles on a notebook">
            <a:extLst>
              <a:ext uri="{FF2B5EF4-FFF2-40B4-BE49-F238E27FC236}">
                <a16:creationId xmlns:a16="http://schemas.microsoft.com/office/drawing/2014/main" id="{728AA65D-0CA3-E6BC-F8EE-F06D1EAB3452}"/>
              </a:ext>
            </a:extLst>
          </p:cNvPr>
          <p:cNvPicPr>
            <a:picLocks noChangeAspect="1"/>
          </p:cNvPicPr>
          <p:nvPr/>
        </p:nvPicPr>
        <p:blipFill rotWithShape="1">
          <a:blip r:embed="rId2"/>
          <a:srcRect l="21208" r="29005" b="-63"/>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445280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0CE40DC-5723-449B-A365-A61D8C262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One in a crowd">
            <a:extLst>
              <a:ext uri="{FF2B5EF4-FFF2-40B4-BE49-F238E27FC236}">
                <a16:creationId xmlns:a16="http://schemas.microsoft.com/office/drawing/2014/main" id="{F2323C12-3309-6634-4154-09C09FB81997}"/>
              </a:ext>
            </a:extLst>
          </p:cNvPr>
          <p:cNvPicPr>
            <a:picLocks noChangeAspect="1"/>
          </p:cNvPicPr>
          <p:nvPr/>
        </p:nvPicPr>
        <p:blipFill rotWithShape="1">
          <a:blip r:embed="rId2"/>
          <a:srcRect t="12489" r="-1" b="12492"/>
          <a:stretch/>
        </p:blipFill>
        <p:spPr>
          <a:xfrm>
            <a:off x="1524" y="10"/>
            <a:ext cx="12188952" cy="6857990"/>
          </a:xfrm>
          <a:prstGeom prst="rect">
            <a:avLst/>
          </a:prstGeom>
        </p:spPr>
      </p:pic>
      <p:sp>
        <p:nvSpPr>
          <p:cNvPr id="22" name="Freeform: Shape 21">
            <a:extLst>
              <a:ext uri="{FF2B5EF4-FFF2-40B4-BE49-F238E27FC236}">
                <a16:creationId xmlns:a16="http://schemas.microsoft.com/office/drawing/2014/main" id="{28207E96-6DFF-4119-B2EA-3299067D2F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2598" y="0"/>
            <a:ext cx="10189600" cy="6858000"/>
          </a:xfrm>
          <a:custGeom>
            <a:avLst/>
            <a:gdLst>
              <a:gd name="connsiteX0" fmla="*/ 8513625 w 10189600"/>
              <a:gd name="connsiteY0" fmla="*/ 0 h 6858000"/>
              <a:gd name="connsiteX1" fmla="*/ 1434689 w 10189600"/>
              <a:gd name="connsiteY1" fmla="*/ 0 h 6858000"/>
              <a:gd name="connsiteX2" fmla="*/ 1271976 w 10189600"/>
              <a:gd name="connsiteY2" fmla="*/ 160651 h 6858000"/>
              <a:gd name="connsiteX3" fmla="*/ 0 w 10189600"/>
              <a:gd name="connsiteY3" fmla="*/ 3879329 h 6858000"/>
              <a:gd name="connsiteX4" fmla="*/ 1565101 w 10189600"/>
              <a:gd name="connsiteY4" fmla="*/ 6659296 h 6858000"/>
              <a:gd name="connsiteX5" fmla="*/ 1789426 w 10189600"/>
              <a:gd name="connsiteY5" fmla="*/ 6858000 h 6858000"/>
              <a:gd name="connsiteX6" fmla="*/ 8868328 w 10189600"/>
              <a:gd name="connsiteY6" fmla="*/ 6858000 h 6858000"/>
              <a:gd name="connsiteX7" fmla="*/ 8925683 w 10189600"/>
              <a:gd name="connsiteY7" fmla="*/ 6804604 h 6858000"/>
              <a:gd name="connsiteX8" fmla="*/ 10189600 w 10189600"/>
              <a:gd name="connsiteY8" fmla="*/ 4217082 h 6858000"/>
              <a:gd name="connsiteX9" fmla="*/ 8536469 w 10189600"/>
              <a:gd name="connsiteY9" fmla="*/ 174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89600" h="6858000">
                <a:moveTo>
                  <a:pt x="8513625" y="0"/>
                </a:moveTo>
                <a:lnTo>
                  <a:pt x="1434689" y="0"/>
                </a:lnTo>
                <a:lnTo>
                  <a:pt x="1271976" y="160651"/>
                </a:lnTo>
                <a:cubicBezTo>
                  <a:pt x="451613" y="1030749"/>
                  <a:pt x="0" y="2373165"/>
                  <a:pt x="0" y="3879329"/>
                </a:cubicBezTo>
                <a:cubicBezTo>
                  <a:pt x="0" y="5207145"/>
                  <a:pt x="731040" y="5919527"/>
                  <a:pt x="1565101" y="6659296"/>
                </a:cubicBezTo>
                <a:lnTo>
                  <a:pt x="1789426" y="6858000"/>
                </a:lnTo>
                <a:lnTo>
                  <a:pt x="8868328" y="6858000"/>
                </a:lnTo>
                <a:lnTo>
                  <a:pt x="8925683" y="6804604"/>
                </a:lnTo>
                <a:cubicBezTo>
                  <a:pt x="9627437" y="6132444"/>
                  <a:pt x="10189600" y="5418356"/>
                  <a:pt x="10189600" y="4217082"/>
                </a:cubicBezTo>
                <a:cubicBezTo>
                  <a:pt x="10189600" y="2437327"/>
                  <a:pt x="9597144" y="878708"/>
                  <a:pt x="8536469" y="17461"/>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E223C86-12C5-4A60-A21A-D7FC75EFC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57813" y="0"/>
            <a:ext cx="1323453" cy="6858000"/>
          </a:xfrm>
          <a:custGeom>
            <a:avLst/>
            <a:gdLst>
              <a:gd name="connsiteX0" fmla="*/ 28443 w 1323453"/>
              <a:gd name="connsiteY0" fmla="*/ 0 h 6858000"/>
              <a:gd name="connsiteX1" fmla="*/ 10519 w 1323453"/>
              <a:gd name="connsiteY1" fmla="*/ 0 h 6858000"/>
              <a:gd name="connsiteX2" fmla="*/ 37377 w 1323453"/>
              <a:gd name="connsiteY2" fmla="*/ 27367 h 6858000"/>
              <a:gd name="connsiteX3" fmla="*/ 1297455 w 1323453"/>
              <a:gd name="connsiteY3" fmla="*/ 4282319 h 6858000"/>
              <a:gd name="connsiteX4" fmla="*/ 248584 w 1323453"/>
              <a:gd name="connsiteY4" fmla="*/ 6615157 h 6858000"/>
              <a:gd name="connsiteX5" fmla="*/ 0 w 1323453"/>
              <a:gd name="connsiteY5" fmla="*/ 6858000 h 6858000"/>
              <a:gd name="connsiteX6" fmla="*/ 19869 w 1323453"/>
              <a:gd name="connsiteY6" fmla="*/ 6858000 h 6858000"/>
              <a:gd name="connsiteX7" fmla="*/ 267461 w 1323453"/>
              <a:gd name="connsiteY7" fmla="*/ 6616128 h 6858000"/>
              <a:gd name="connsiteX8" fmla="*/ 1316330 w 1323453"/>
              <a:gd name="connsiteY8" fmla="*/ 4283289 h 6858000"/>
              <a:gd name="connsiteX9" fmla="*/ 56253 w 1323453"/>
              <a:gd name="connsiteY9" fmla="*/ 283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23453" h="6858000">
                <a:moveTo>
                  <a:pt x="28443" y="0"/>
                </a:moveTo>
                <a:lnTo>
                  <a:pt x="10519" y="0"/>
                </a:lnTo>
                <a:lnTo>
                  <a:pt x="37377" y="27367"/>
                </a:lnTo>
                <a:cubicBezTo>
                  <a:pt x="919519" y="995374"/>
                  <a:pt x="1367465" y="2551123"/>
                  <a:pt x="1297455" y="4282319"/>
                </a:cubicBezTo>
                <a:cubicBezTo>
                  <a:pt x="1254252" y="5350659"/>
                  <a:pt x="821705" y="6026831"/>
                  <a:pt x="248584" y="6615157"/>
                </a:cubicBezTo>
                <a:lnTo>
                  <a:pt x="0" y="6858000"/>
                </a:lnTo>
                <a:lnTo>
                  <a:pt x="19869" y="6858000"/>
                </a:lnTo>
                <a:lnTo>
                  <a:pt x="267461" y="6616128"/>
                </a:lnTo>
                <a:cubicBezTo>
                  <a:pt x="840581" y="6027802"/>
                  <a:pt x="1273128" y="5351630"/>
                  <a:pt x="1316330" y="4283289"/>
                </a:cubicBezTo>
                <a:cubicBezTo>
                  <a:pt x="1386340" y="2552094"/>
                  <a:pt x="938396" y="996343"/>
                  <a:pt x="56253" y="2833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6" name="Freeform: Shape 25">
            <a:extLst>
              <a:ext uri="{FF2B5EF4-FFF2-40B4-BE49-F238E27FC236}">
                <a16:creationId xmlns:a16="http://schemas.microsoft.com/office/drawing/2014/main" id="{FA573AF0-3C0B-4895-A7A6-F41B03211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45" y="0"/>
            <a:ext cx="1561993" cy="6858000"/>
          </a:xfrm>
          <a:custGeom>
            <a:avLst/>
            <a:gdLst>
              <a:gd name="connsiteX0" fmla="*/ 1544228 w 1561993"/>
              <a:gd name="connsiteY0" fmla="*/ 0 h 6858000"/>
              <a:gd name="connsiteX1" fmla="*/ 1561993 w 1561993"/>
              <a:gd name="connsiteY1" fmla="*/ 0 h 6858000"/>
              <a:gd name="connsiteX2" fmla="*/ 1540943 w 1561993"/>
              <a:gd name="connsiteY2" fmla="*/ 17040 h 6858000"/>
              <a:gd name="connsiteX3" fmla="*/ 17765 w 1561993"/>
              <a:gd name="connsiteY3" fmla="*/ 4115040 h 6858000"/>
              <a:gd name="connsiteX4" fmla="*/ 1142901 w 1561993"/>
              <a:gd name="connsiteY4" fmla="*/ 6599739 h 6858000"/>
              <a:gd name="connsiteX5" fmla="*/ 1403744 w 1561993"/>
              <a:gd name="connsiteY5" fmla="*/ 6858000 h 6858000"/>
              <a:gd name="connsiteX6" fmla="*/ 1385980 w 1561993"/>
              <a:gd name="connsiteY6" fmla="*/ 6858000 h 6858000"/>
              <a:gd name="connsiteX7" fmla="*/ 1125137 w 1561993"/>
              <a:gd name="connsiteY7" fmla="*/ 6599739 h 6858000"/>
              <a:gd name="connsiteX8" fmla="*/ 0 w 1561993"/>
              <a:gd name="connsiteY8" fmla="*/ 4115040 h 6858000"/>
              <a:gd name="connsiteX9" fmla="*/ 1523178 w 1561993"/>
              <a:gd name="connsiteY9" fmla="*/ 1704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993" h="6858000">
                <a:moveTo>
                  <a:pt x="1544228" y="0"/>
                </a:moveTo>
                <a:lnTo>
                  <a:pt x="1561993" y="0"/>
                </a:lnTo>
                <a:lnTo>
                  <a:pt x="1540943" y="17040"/>
                </a:lnTo>
                <a:cubicBezTo>
                  <a:pt x="563647" y="857447"/>
                  <a:pt x="17765" y="2378351"/>
                  <a:pt x="17765" y="4115040"/>
                </a:cubicBezTo>
                <a:cubicBezTo>
                  <a:pt x="17765" y="5263323"/>
                  <a:pt x="514810" y="5955416"/>
                  <a:pt x="1142901" y="6599739"/>
                </a:cubicBezTo>
                <a:lnTo>
                  <a:pt x="1403744" y="6858000"/>
                </a:lnTo>
                <a:lnTo>
                  <a:pt x="1385980" y="6858000"/>
                </a:lnTo>
                <a:lnTo>
                  <a:pt x="1125137" y="6599739"/>
                </a:lnTo>
                <a:cubicBezTo>
                  <a:pt x="497046" y="5955416"/>
                  <a:pt x="0" y="5263323"/>
                  <a:pt x="0" y="4115040"/>
                </a:cubicBezTo>
                <a:cubicBezTo>
                  <a:pt x="0" y="2378351"/>
                  <a:pt x="545882" y="857447"/>
                  <a:pt x="1523178" y="1704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62442AC3-A9B0-4865-8A8A-1504FFC6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34283" y="0"/>
            <a:ext cx="1904278" cy="6858000"/>
          </a:xfrm>
          <a:custGeom>
            <a:avLst/>
            <a:gdLst>
              <a:gd name="connsiteX0" fmla="*/ 624262 w 1775065"/>
              <a:gd name="connsiteY0" fmla="*/ 0 h 6858000"/>
              <a:gd name="connsiteX1" fmla="*/ 642233 w 1775065"/>
              <a:gd name="connsiteY1" fmla="*/ 0 h 6858000"/>
              <a:gd name="connsiteX2" fmla="*/ 673003 w 1775065"/>
              <a:gd name="connsiteY2" fmla="*/ 35111 h 6858000"/>
              <a:gd name="connsiteX3" fmla="*/ 1767974 w 1775065"/>
              <a:gd name="connsiteY3" fmla="*/ 3968278 h 6858000"/>
              <a:gd name="connsiteX4" fmla="*/ 115603 w 1775065"/>
              <a:gd name="connsiteY4" fmla="*/ 6776131 h 6858000"/>
              <a:gd name="connsiteX5" fmla="*/ 19890 w 1775065"/>
              <a:gd name="connsiteY5" fmla="*/ 6858000 h 6858000"/>
              <a:gd name="connsiteX6" fmla="*/ 0 w 1775065"/>
              <a:gd name="connsiteY6" fmla="*/ 6858000 h 6858000"/>
              <a:gd name="connsiteX7" fmla="*/ 96809 w 1775065"/>
              <a:gd name="connsiteY7" fmla="*/ 6775193 h 6858000"/>
              <a:gd name="connsiteX8" fmla="*/ 1749182 w 1775065"/>
              <a:gd name="connsiteY8" fmla="*/ 3967340 h 6858000"/>
              <a:gd name="connsiteX9" fmla="*/ 654209 w 1775065"/>
              <a:gd name="connsiteY9" fmla="*/ 3417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75065" h="6858000">
                <a:moveTo>
                  <a:pt x="624262" y="0"/>
                </a:moveTo>
                <a:lnTo>
                  <a:pt x="642233" y="0"/>
                </a:lnTo>
                <a:lnTo>
                  <a:pt x="673003" y="35111"/>
                </a:lnTo>
                <a:cubicBezTo>
                  <a:pt x="1445427" y="977982"/>
                  <a:pt x="1833320" y="2398562"/>
                  <a:pt x="1767974" y="3968278"/>
                </a:cubicBezTo>
                <a:cubicBezTo>
                  <a:pt x="1710622" y="5345972"/>
                  <a:pt x="964135" y="6049363"/>
                  <a:pt x="115603" y="6776131"/>
                </a:cubicBezTo>
                <a:lnTo>
                  <a:pt x="19890" y="6858000"/>
                </a:lnTo>
                <a:lnTo>
                  <a:pt x="0" y="6858000"/>
                </a:lnTo>
                <a:lnTo>
                  <a:pt x="96809" y="6775193"/>
                </a:lnTo>
                <a:cubicBezTo>
                  <a:pt x="945341" y="6048424"/>
                  <a:pt x="1691828" y="5345034"/>
                  <a:pt x="1749182" y="3967340"/>
                </a:cubicBezTo>
                <a:cubicBezTo>
                  <a:pt x="1814528" y="2397623"/>
                  <a:pt x="1426634" y="977044"/>
                  <a:pt x="654209" y="34172"/>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68451DCE-129E-43B6-BA50-3C8339E46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89577" y="0"/>
            <a:ext cx="1825312" cy="6858000"/>
          </a:xfrm>
          <a:custGeom>
            <a:avLst/>
            <a:gdLst>
              <a:gd name="connsiteX0" fmla="*/ 516683 w 1825312"/>
              <a:gd name="connsiteY0" fmla="*/ 0 h 6858000"/>
              <a:gd name="connsiteX1" fmla="*/ 541088 w 1825312"/>
              <a:gd name="connsiteY1" fmla="*/ 0 h 6858000"/>
              <a:gd name="connsiteX2" fmla="*/ 626170 w 1825312"/>
              <a:gd name="connsiteY2" fmla="*/ 99144 h 6858000"/>
              <a:gd name="connsiteX3" fmla="*/ 1825312 w 1825312"/>
              <a:gd name="connsiteY3" fmla="*/ 3859833 h 6858000"/>
              <a:gd name="connsiteX4" fmla="*/ 279633 w 1825312"/>
              <a:gd name="connsiteY4" fmla="*/ 6651338 h 6858000"/>
              <a:gd name="connsiteX5" fmla="*/ 24403 w 1825312"/>
              <a:gd name="connsiteY5" fmla="*/ 6858000 h 6858000"/>
              <a:gd name="connsiteX6" fmla="*/ 0 w 1825312"/>
              <a:gd name="connsiteY6" fmla="*/ 6858000 h 6858000"/>
              <a:gd name="connsiteX7" fmla="*/ 255230 w 1825312"/>
              <a:gd name="connsiteY7" fmla="*/ 6651338 h 6858000"/>
              <a:gd name="connsiteX8" fmla="*/ 1800907 w 1825312"/>
              <a:gd name="connsiteY8" fmla="*/ 3859833 h 6858000"/>
              <a:gd name="connsiteX9" fmla="*/ 601765 w 1825312"/>
              <a:gd name="connsiteY9" fmla="*/ 991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312" h="6858000">
                <a:moveTo>
                  <a:pt x="516683" y="0"/>
                </a:moveTo>
                <a:lnTo>
                  <a:pt x="541088" y="0"/>
                </a:lnTo>
                <a:lnTo>
                  <a:pt x="626170" y="99144"/>
                </a:lnTo>
                <a:cubicBezTo>
                  <a:pt x="1403484" y="1069501"/>
                  <a:pt x="1825312" y="2396484"/>
                  <a:pt x="1825312" y="3859833"/>
                </a:cubicBezTo>
                <a:cubicBezTo>
                  <a:pt x="1825312" y="5149904"/>
                  <a:pt x="1142485" y="5927455"/>
                  <a:pt x="279633" y="6651338"/>
                </a:cubicBezTo>
                <a:lnTo>
                  <a:pt x="24403" y="6858000"/>
                </a:lnTo>
                <a:lnTo>
                  <a:pt x="0" y="6858000"/>
                </a:lnTo>
                <a:lnTo>
                  <a:pt x="255230" y="6651338"/>
                </a:lnTo>
                <a:cubicBezTo>
                  <a:pt x="1118082" y="5927455"/>
                  <a:pt x="1800907" y="5149904"/>
                  <a:pt x="1800907" y="3859833"/>
                </a:cubicBezTo>
                <a:cubicBezTo>
                  <a:pt x="1800907" y="2396484"/>
                  <a:pt x="1379079" y="1069501"/>
                  <a:pt x="601765" y="9914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B126DE2-4A02-0185-BF07-B6A56CADF840}"/>
              </a:ext>
            </a:extLst>
          </p:cNvPr>
          <p:cNvSpPr>
            <a:spLocks noGrp="1"/>
          </p:cNvSpPr>
          <p:nvPr>
            <p:ph type="title"/>
          </p:nvPr>
        </p:nvSpPr>
        <p:spPr>
          <a:xfrm>
            <a:off x="2245932" y="893763"/>
            <a:ext cx="7340048" cy="1651054"/>
          </a:xfrm>
        </p:spPr>
        <p:txBody>
          <a:bodyPr anchor="b">
            <a:normAutofit/>
          </a:bodyPr>
          <a:lstStyle/>
          <a:p>
            <a:r>
              <a:rPr lang="en-GB">
                <a:ea typeface="Meiryo"/>
              </a:rPr>
              <a:t>Introduction</a:t>
            </a:r>
            <a:endParaRPr lang="en-GB"/>
          </a:p>
        </p:txBody>
      </p:sp>
      <p:sp>
        <p:nvSpPr>
          <p:cNvPr id="3" name="Content Placeholder 2">
            <a:extLst>
              <a:ext uri="{FF2B5EF4-FFF2-40B4-BE49-F238E27FC236}">
                <a16:creationId xmlns:a16="http://schemas.microsoft.com/office/drawing/2014/main" id="{00BE8488-6A83-2AB2-24FB-AD6DEDAA9731}"/>
              </a:ext>
            </a:extLst>
          </p:cNvPr>
          <p:cNvSpPr>
            <a:spLocks noGrp="1"/>
          </p:cNvSpPr>
          <p:nvPr>
            <p:ph idx="1"/>
          </p:nvPr>
        </p:nvSpPr>
        <p:spPr>
          <a:xfrm>
            <a:off x="2245932" y="2775004"/>
            <a:ext cx="7340048" cy="3189233"/>
          </a:xfrm>
        </p:spPr>
        <p:txBody>
          <a:bodyPr vert="horz" lIns="109728" tIns="109728" rIns="109728" bIns="91440" rtlCol="0">
            <a:normAutofit/>
          </a:bodyPr>
          <a:lstStyle/>
          <a:p>
            <a:pPr marL="285750" indent="-285750">
              <a:lnSpc>
                <a:spcPct val="130000"/>
              </a:lnSpc>
              <a:buFont typeface="Arial" panose="020B0503020204020204" pitchFamily="34" charset="0"/>
              <a:buChar char="•"/>
            </a:pPr>
            <a:r>
              <a:rPr lang="en-GB" sz="1300">
                <a:ea typeface="+mn-lt"/>
                <a:cs typeface="+mn-lt"/>
              </a:rPr>
              <a:t>Effective organisational culture plays a crucial role in orchestrating a cohesive workforce dedicated to achieving company objectives.</a:t>
            </a:r>
            <a:endParaRPr lang="en-US" sz="1300">
              <a:ea typeface="+mn-lt"/>
              <a:cs typeface="+mn-lt"/>
            </a:endParaRPr>
          </a:p>
          <a:p>
            <a:pPr marL="285750" indent="-285750">
              <a:lnSpc>
                <a:spcPct val="130000"/>
              </a:lnSpc>
              <a:buFont typeface="Arial" panose="020B0503020204020204" pitchFamily="34" charset="0"/>
              <a:buChar char="•"/>
            </a:pPr>
            <a:r>
              <a:rPr lang="en-GB" sz="1300">
                <a:ea typeface="+mn-lt"/>
                <a:cs typeface="+mn-lt"/>
              </a:rPr>
              <a:t>As per the findings of Carvalho </a:t>
            </a:r>
            <a:r>
              <a:rPr lang="en-GB" sz="1300" i="1">
                <a:ea typeface="+mn-lt"/>
                <a:cs typeface="+mn-lt"/>
              </a:rPr>
              <a:t>et al.</a:t>
            </a:r>
            <a:r>
              <a:rPr lang="en-GB" sz="1300">
                <a:ea typeface="+mn-lt"/>
                <a:cs typeface="+mn-lt"/>
              </a:rPr>
              <a:t> (2019), organisational culture consists of essential principles that influence all facets of behaviour, actions, and professional relationships.</a:t>
            </a:r>
          </a:p>
          <a:p>
            <a:pPr marL="285750" indent="-285750">
              <a:lnSpc>
                <a:spcPct val="130000"/>
              </a:lnSpc>
              <a:buFont typeface="Arial" panose="020B0503020204020204" pitchFamily="34" charset="0"/>
              <a:buChar char="•"/>
            </a:pPr>
            <a:r>
              <a:rPr lang="en-GB" sz="1300">
                <a:ea typeface="+mn-lt"/>
                <a:cs typeface="+mn-lt"/>
              </a:rPr>
              <a:t>Sustaining a positive workplace culture brings about various benefits, such as heightened productivity, enhanced accountability, greater flexibility, improved coordination, effective monitoring, and increased social satisfaction.</a:t>
            </a:r>
            <a:endParaRPr lang="en-GB" sz="1300">
              <a:ea typeface="Meiryo"/>
            </a:endParaRPr>
          </a:p>
          <a:p>
            <a:pPr marL="285750" indent="-285750">
              <a:lnSpc>
                <a:spcPct val="130000"/>
              </a:lnSpc>
              <a:buFont typeface="Arial" panose="020B0503020204020204" pitchFamily="34" charset="0"/>
              <a:buChar char="•"/>
            </a:pPr>
            <a:endParaRPr lang="en-GB" sz="1300">
              <a:ea typeface="Meiryo"/>
            </a:endParaRPr>
          </a:p>
          <a:p>
            <a:pPr>
              <a:lnSpc>
                <a:spcPct val="130000"/>
              </a:lnSpc>
            </a:pPr>
            <a:endParaRPr lang="en-GB" sz="1300">
              <a:ea typeface="Meiryo"/>
            </a:endParaRPr>
          </a:p>
          <a:p>
            <a:pPr>
              <a:lnSpc>
                <a:spcPct val="130000"/>
              </a:lnSpc>
            </a:pPr>
            <a:endParaRPr lang="en-GB" sz="1300">
              <a:ea typeface="Meiryo"/>
            </a:endParaRPr>
          </a:p>
        </p:txBody>
      </p:sp>
    </p:spTree>
    <p:extLst>
      <p:ext uri="{BB962C8B-B14F-4D97-AF65-F5344CB8AC3E}">
        <p14:creationId xmlns:p14="http://schemas.microsoft.com/office/powerpoint/2010/main" val="3772971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2" name="Rectangle 111">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14" name="Freeform: Shape 113">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6" name="Freeform: Shape 115">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18" name="Freeform: Shape 117">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34" name="Picture 33" descr="A colorful text on a black background&#10;&#10;Description automatically generated">
            <a:extLst>
              <a:ext uri="{FF2B5EF4-FFF2-40B4-BE49-F238E27FC236}">
                <a16:creationId xmlns:a16="http://schemas.microsoft.com/office/drawing/2014/main" id="{5E38750A-A257-2EB2-AA95-10F6552C944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133049" y="1278443"/>
            <a:ext cx="3249406" cy="1427769"/>
          </a:xfrm>
          <a:prstGeom prst="rect">
            <a:avLst/>
          </a:prstGeom>
        </p:spPr>
      </p:pic>
      <p:pic>
        <p:nvPicPr>
          <p:cNvPr id="5" name="Picture 4" descr="Magnifying glass on clear background">
            <a:extLst>
              <a:ext uri="{FF2B5EF4-FFF2-40B4-BE49-F238E27FC236}">
                <a16:creationId xmlns:a16="http://schemas.microsoft.com/office/drawing/2014/main" id="{A58BE1EE-EBB9-AA6D-D4C7-AC1FD68692BF}"/>
              </a:ext>
            </a:extLst>
          </p:cNvPr>
          <p:cNvPicPr>
            <a:picLocks noChangeAspect="1"/>
          </p:cNvPicPr>
          <p:nvPr/>
        </p:nvPicPr>
        <p:blipFill rotWithShape="1">
          <a:blip r:embed="rId4"/>
          <a:srcRect r="-1" b="15708"/>
          <a:stretch/>
        </p:blipFill>
        <p:spPr>
          <a:xfrm>
            <a:off x="8145253" y="3722026"/>
            <a:ext cx="3217333" cy="1810211"/>
          </a:xfrm>
          <a:prstGeom prst="rect">
            <a:avLst/>
          </a:prstGeom>
        </p:spPr>
      </p:pic>
      <p:sp>
        <p:nvSpPr>
          <p:cNvPr id="35" name="TextBox 34">
            <a:extLst>
              <a:ext uri="{FF2B5EF4-FFF2-40B4-BE49-F238E27FC236}">
                <a16:creationId xmlns:a16="http://schemas.microsoft.com/office/drawing/2014/main" id="{CABA14E8-1C43-ACBB-3B34-5F67665F4259}"/>
              </a:ext>
            </a:extLst>
          </p:cNvPr>
          <p:cNvSpPr txBox="1"/>
          <p:nvPr/>
        </p:nvSpPr>
        <p:spPr>
          <a:xfrm>
            <a:off x="8589703" y="2506157"/>
            <a:ext cx="279275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graphicFrame>
        <p:nvGraphicFramePr>
          <p:cNvPr id="108" name="Diagram 2">
            <a:extLst>
              <a:ext uri="{FF2B5EF4-FFF2-40B4-BE49-F238E27FC236}">
                <a16:creationId xmlns:a16="http://schemas.microsoft.com/office/drawing/2014/main" id="{BBA88063-EB0B-BB70-AC65-6ACF9F426196}"/>
              </a:ext>
            </a:extLst>
          </p:cNvPr>
          <p:cNvGraphicFramePr/>
          <p:nvPr>
            <p:extLst>
              <p:ext uri="{D42A27DB-BD31-4B8C-83A1-F6EECF244321}">
                <p14:modId xmlns:p14="http://schemas.microsoft.com/office/powerpoint/2010/main" val="3743179878"/>
              </p:ext>
            </p:extLst>
          </p:nvPr>
        </p:nvGraphicFramePr>
        <p:xfrm>
          <a:off x="992519" y="2312988"/>
          <a:ext cx="5103482" cy="365125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999352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7" name="Freeform: Shape 26">
            <a:extLst>
              <a:ext uri="{FF2B5EF4-FFF2-40B4-BE49-F238E27FC236}">
                <a16:creationId xmlns:a16="http://schemas.microsoft.com/office/drawing/2014/main" id="{1EC86DB4-572A-4F71-AF8A-2395B4CA7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756583" y="0"/>
            <a:ext cx="11435265" cy="6858000"/>
          </a:xfrm>
          <a:custGeom>
            <a:avLst/>
            <a:gdLst>
              <a:gd name="connsiteX0" fmla="*/ 9925983 w 11435265"/>
              <a:gd name="connsiteY0" fmla="*/ 6858000 h 6858000"/>
              <a:gd name="connsiteX1" fmla="*/ 0 w 11435265"/>
              <a:gd name="connsiteY1" fmla="*/ 6858000 h 6858000"/>
              <a:gd name="connsiteX2" fmla="*/ 0 w 11435265"/>
              <a:gd name="connsiteY2" fmla="*/ 0 h 6858000"/>
              <a:gd name="connsiteX3" fmla="*/ 996904 w 11435265"/>
              <a:gd name="connsiteY3" fmla="*/ 0 h 6858000"/>
              <a:gd name="connsiteX4" fmla="*/ 2426875 w 11435265"/>
              <a:gd name="connsiteY4" fmla="*/ 0 h 6858000"/>
              <a:gd name="connsiteX5" fmla="*/ 4014127 w 11435265"/>
              <a:gd name="connsiteY5" fmla="*/ 0 h 6858000"/>
              <a:gd name="connsiteX6" fmla="*/ 4359595 w 11435265"/>
              <a:gd name="connsiteY6" fmla="*/ 0 h 6858000"/>
              <a:gd name="connsiteX7" fmla="*/ 4647960 w 11435265"/>
              <a:gd name="connsiteY7" fmla="*/ 0 h 6858000"/>
              <a:gd name="connsiteX8" fmla="*/ 4691093 w 11435265"/>
              <a:gd name="connsiteY8" fmla="*/ 0 h 6858000"/>
              <a:gd name="connsiteX9" fmla="*/ 5558544 w 11435265"/>
              <a:gd name="connsiteY9" fmla="*/ 0 h 6858000"/>
              <a:gd name="connsiteX10" fmla="*/ 5570664 w 11435265"/>
              <a:gd name="connsiteY10" fmla="*/ 0 h 6858000"/>
              <a:gd name="connsiteX11" fmla="*/ 5695183 w 11435265"/>
              <a:gd name="connsiteY11" fmla="*/ 0 h 6858000"/>
              <a:gd name="connsiteX12" fmla="*/ 7177357 w 11435265"/>
              <a:gd name="connsiteY12" fmla="*/ 0 h 6858000"/>
              <a:gd name="connsiteX13" fmla="*/ 9824163 w 11435265"/>
              <a:gd name="connsiteY13" fmla="*/ 0 h 6858000"/>
              <a:gd name="connsiteX14" fmla="*/ 9846125 w 11435265"/>
              <a:gd name="connsiteY14" fmla="*/ 16892 h 6858000"/>
              <a:gd name="connsiteX15" fmla="*/ 11435265 w 11435265"/>
              <a:gd name="connsiteY15" fmla="*/ 4079318 h 6858000"/>
              <a:gd name="connsiteX16" fmla="*/ 10261404 w 11435265"/>
              <a:gd name="connsiteY16" fmla="*/ 654244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435265" h="6858000">
                <a:moveTo>
                  <a:pt x="9925983" y="6858000"/>
                </a:moveTo>
                <a:lnTo>
                  <a:pt x="0" y="6858000"/>
                </a:lnTo>
                <a:lnTo>
                  <a:pt x="0" y="0"/>
                </a:lnTo>
                <a:lnTo>
                  <a:pt x="996904" y="0"/>
                </a:lnTo>
                <a:lnTo>
                  <a:pt x="2426875" y="0"/>
                </a:lnTo>
                <a:lnTo>
                  <a:pt x="4014127" y="0"/>
                </a:lnTo>
                <a:lnTo>
                  <a:pt x="4359595" y="0"/>
                </a:lnTo>
                <a:lnTo>
                  <a:pt x="4647960" y="0"/>
                </a:lnTo>
                <a:lnTo>
                  <a:pt x="4691093" y="0"/>
                </a:lnTo>
                <a:lnTo>
                  <a:pt x="5558544" y="0"/>
                </a:lnTo>
                <a:lnTo>
                  <a:pt x="5570664" y="0"/>
                </a:lnTo>
                <a:lnTo>
                  <a:pt x="5695183" y="0"/>
                </a:lnTo>
                <a:lnTo>
                  <a:pt x="7177357" y="0"/>
                </a:lnTo>
                <a:lnTo>
                  <a:pt x="9824163" y="0"/>
                </a:lnTo>
                <a:lnTo>
                  <a:pt x="9846125" y="16892"/>
                </a:lnTo>
                <a:cubicBezTo>
                  <a:pt x="10865743" y="850004"/>
                  <a:pt x="11435265" y="2357705"/>
                  <a:pt x="11435265" y="4079318"/>
                </a:cubicBezTo>
                <a:cubicBezTo>
                  <a:pt x="11435265" y="5217633"/>
                  <a:pt x="10916694" y="5903717"/>
                  <a:pt x="10261404" y="654244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71BA53A4-C4B7-4189-9FC1-6350B1AB5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341199" y="0"/>
            <a:ext cx="1518348" cy="6858000"/>
          </a:xfrm>
          <a:custGeom>
            <a:avLst/>
            <a:gdLst>
              <a:gd name="connsiteX0" fmla="*/ 19178 w 1518348"/>
              <a:gd name="connsiteY0" fmla="*/ 6858000 h 6858000"/>
              <a:gd name="connsiteX1" fmla="*/ 0 w 1518348"/>
              <a:gd name="connsiteY1" fmla="*/ 6858000 h 6858000"/>
              <a:gd name="connsiteX2" fmla="*/ 241394 w 1518348"/>
              <a:gd name="connsiteY2" fmla="*/ 6638611 h 6858000"/>
              <a:gd name="connsiteX3" fmla="*/ 1493356 w 1518348"/>
              <a:gd name="connsiteY3" fmla="*/ 4142424 h 6858000"/>
              <a:gd name="connsiteX4" fmla="*/ 282053 w 1518348"/>
              <a:gd name="connsiteY4" fmla="*/ 26474 h 6858000"/>
              <a:gd name="connsiteX5" fmla="*/ 256233 w 1518348"/>
              <a:gd name="connsiteY5" fmla="*/ 0 h 6858000"/>
              <a:gd name="connsiteX6" fmla="*/ 273463 w 1518348"/>
              <a:gd name="connsiteY6" fmla="*/ 0 h 6858000"/>
              <a:gd name="connsiteX7" fmla="*/ 300199 w 1518348"/>
              <a:gd name="connsiteY7" fmla="*/ 27414 h 6858000"/>
              <a:gd name="connsiteX8" fmla="*/ 1511501 w 1518348"/>
              <a:gd name="connsiteY8" fmla="*/ 4143362 h 6858000"/>
              <a:gd name="connsiteX9" fmla="*/ 259539 w 1518348"/>
              <a:gd name="connsiteY9" fmla="*/ 663954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8348" h="6858000">
                <a:moveTo>
                  <a:pt x="19178" y="6858000"/>
                </a:moveTo>
                <a:lnTo>
                  <a:pt x="0" y="6858000"/>
                </a:lnTo>
                <a:lnTo>
                  <a:pt x="241394" y="6638611"/>
                </a:lnTo>
                <a:cubicBezTo>
                  <a:pt x="909582" y="6009084"/>
                  <a:pt x="1445892" y="5323498"/>
                  <a:pt x="1493356" y="4142424"/>
                </a:cubicBezTo>
                <a:cubicBezTo>
                  <a:pt x="1560655" y="2467784"/>
                  <a:pt x="1130049" y="962858"/>
                  <a:pt x="282053" y="26474"/>
                </a:cubicBezTo>
                <a:lnTo>
                  <a:pt x="256233" y="0"/>
                </a:lnTo>
                <a:lnTo>
                  <a:pt x="273463" y="0"/>
                </a:lnTo>
                <a:lnTo>
                  <a:pt x="300199" y="27414"/>
                </a:lnTo>
                <a:cubicBezTo>
                  <a:pt x="1148195" y="963796"/>
                  <a:pt x="1578800" y="2468723"/>
                  <a:pt x="1511501" y="4143362"/>
                </a:cubicBezTo>
                <a:cubicBezTo>
                  <a:pt x="1464037" y="5324436"/>
                  <a:pt x="927728" y="6010023"/>
                  <a:pt x="259539" y="6639549"/>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1" name="Freeform: Shape 30">
            <a:extLst>
              <a:ext uri="{FF2B5EF4-FFF2-40B4-BE49-F238E27FC236}">
                <a16:creationId xmlns:a16="http://schemas.microsoft.com/office/drawing/2014/main" id="{5558AD6E-B070-4640-AA07-87E208983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552928" y="0"/>
            <a:ext cx="1644534" cy="6858000"/>
          </a:xfrm>
          <a:custGeom>
            <a:avLst/>
            <a:gdLst>
              <a:gd name="connsiteX0" fmla="*/ 135252 w 1644534"/>
              <a:gd name="connsiteY0" fmla="*/ 6858000 h 6858000"/>
              <a:gd name="connsiteX1" fmla="*/ 101819 w 1644534"/>
              <a:gd name="connsiteY1" fmla="*/ 6858000 h 6858000"/>
              <a:gd name="connsiteX2" fmla="*/ 437240 w 1644534"/>
              <a:gd name="connsiteY2" fmla="*/ 6542447 h 6858000"/>
              <a:gd name="connsiteX3" fmla="*/ 1611101 w 1644534"/>
              <a:gd name="connsiteY3" fmla="*/ 4079318 h 6858000"/>
              <a:gd name="connsiteX4" fmla="*/ 21961 w 1644534"/>
              <a:gd name="connsiteY4" fmla="*/ 16892 h 6858000"/>
              <a:gd name="connsiteX5" fmla="*/ 0 w 1644534"/>
              <a:gd name="connsiteY5" fmla="*/ 0 h 6858000"/>
              <a:gd name="connsiteX6" fmla="*/ 33433 w 1644534"/>
              <a:gd name="connsiteY6" fmla="*/ 0 h 6858000"/>
              <a:gd name="connsiteX7" fmla="*/ 55394 w 1644534"/>
              <a:gd name="connsiteY7" fmla="*/ 16892 h 6858000"/>
              <a:gd name="connsiteX8" fmla="*/ 1644534 w 1644534"/>
              <a:gd name="connsiteY8" fmla="*/ 4079318 h 6858000"/>
              <a:gd name="connsiteX9" fmla="*/ 470673 w 1644534"/>
              <a:gd name="connsiteY9" fmla="*/ 654244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534" h="6858000">
                <a:moveTo>
                  <a:pt x="135252" y="6858000"/>
                </a:moveTo>
                <a:lnTo>
                  <a:pt x="101819" y="6858000"/>
                </a:lnTo>
                <a:lnTo>
                  <a:pt x="437240" y="6542447"/>
                </a:lnTo>
                <a:cubicBezTo>
                  <a:pt x="1092531" y="5903717"/>
                  <a:pt x="1611101" y="5217633"/>
                  <a:pt x="1611101" y="4079318"/>
                </a:cubicBezTo>
                <a:cubicBezTo>
                  <a:pt x="1611101" y="2357705"/>
                  <a:pt x="1041580" y="850004"/>
                  <a:pt x="21961" y="16892"/>
                </a:cubicBezTo>
                <a:lnTo>
                  <a:pt x="0" y="0"/>
                </a:lnTo>
                <a:lnTo>
                  <a:pt x="33433" y="0"/>
                </a:lnTo>
                <a:lnTo>
                  <a:pt x="55394" y="16892"/>
                </a:lnTo>
                <a:cubicBezTo>
                  <a:pt x="1075012" y="850004"/>
                  <a:pt x="1644534" y="2357705"/>
                  <a:pt x="1644534" y="4079318"/>
                </a:cubicBezTo>
                <a:cubicBezTo>
                  <a:pt x="1644534" y="5217633"/>
                  <a:pt x="1125963" y="5903717"/>
                  <a:pt x="470673" y="654244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3" name="Freeform: Shape 32">
            <a:extLst>
              <a:ext uri="{FF2B5EF4-FFF2-40B4-BE49-F238E27FC236}">
                <a16:creationId xmlns:a16="http://schemas.microsoft.com/office/drawing/2014/main" id="{36ACFB69-D148-449E-AC5A-C55AA20A7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88858" y="0"/>
            <a:ext cx="1461546" cy="6858000"/>
          </a:xfrm>
          <a:custGeom>
            <a:avLst/>
            <a:gdLst>
              <a:gd name="connsiteX0" fmla="*/ 107940 w 1461546"/>
              <a:gd name="connsiteY0" fmla="*/ 6858000 h 6858000"/>
              <a:gd name="connsiteX1" fmla="*/ 91317 w 1461546"/>
              <a:gd name="connsiteY1" fmla="*/ 6858000 h 6858000"/>
              <a:gd name="connsiteX2" fmla="*/ 392141 w 1461546"/>
              <a:gd name="connsiteY2" fmla="*/ 6542447 h 6858000"/>
              <a:gd name="connsiteX3" fmla="*/ 1444924 w 1461546"/>
              <a:gd name="connsiteY3" fmla="*/ 4079318 h 6858000"/>
              <a:gd name="connsiteX4" fmla="*/ 19696 w 1461546"/>
              <a:gd name="connsiteY4" fmla="*/ 16892 h 6858000"/>
              <a:gd name="connsiteX5" fmla="*/ 0 w 1461546"/>
              <a:gd name="connsiteY5" fmla="*/ 0 h 6858000"/>
              <a:gd name="connsiteX6" fmla="*/ 16622 w 1461546"/>
              <a:gd name="connsiteY6" fmla="*/ 0 h 6858000"/>
              <a:gd name="connsiteX7" fmla="*/ 36319 w 1461546"/>
              <a:gd name="connsiteY7" fmla="*/ 16892 h 6858000"/>
              <a:gd name="connsiteX8" fmla="*/ 1461546 w 1461546"/>
              <a:gd name="connsiteY8" fmla="*/ 4079318 h 6858000"/>
              <a:gd name="connsiteX9" fmla="*/ 408763 w 1461546"/>
              <a:gd name="connsiteY9" fmla="*/ 654244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1546" h="6858000">
                <a:moveTo>
                  <a:pt x="107940" y="6858000"/>
                </a:moveTo>
                <a:lnTo>
                  <a:pt x="91317" y="6858000"/>
                </a:lnTo>
                <a:lnTo>
                  <a:pt x="392141" y="6542447"/>
                </a:lnTo>
                <a:cubicBezTo>
                  <a:pt x="979841" y="5903717"/>
                  <a:pt x="1444924" y="5217633"/>
                  <a:pt x="1444924" y="4079318"/>
                </a:cubicBezTo>
                <a:cubicBezTo>
                  <a:pt x="1444924" y="2357705"/>
                  <a:pt x="934146" y="850004"/>
                  <a:pt x="19696" y="16892"/>
                </a:cubicBezTo>
                <a:lnTo>
                  <a:pt x="0" y="0"/>
                </a:lnTo>
                <a:lnTo>
                  <a:pt x="16622" y="0"/>
                </a:lnTo>
                <a:lnTo>
                  <a:pt x="36319" y="16892"/>
                </a:lnTo>
                <a:cubicBezTo>
                  <a:pt x="950768" y="850004"/>
                  <a:pt x="1461546" y="2357705"/>
                  <a:pt x="1461546" y="4079318"/>
                </a:cubicBezTo>
                <a:cubicBezTo>
                  <a:pt x="1461546" y="5217633"/>
                  <a:pt x="996464" y="5903717"/>
                  <a:pt x="408763" y="654244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 name="Title 2">
            <a:extLst>
              <a:ext uri="{FF2B5EF4-FFF2-40B4-BE49-F238E27FC236}">
                <a16:creationId xmlns:a16="http://schemas.microsoft.com/office/drawing/2014/main" id="{97853298-D425-C970-D1AB-E4B0CB9CBB9A}"/>
              </a:ext>
            </a:extLst>
          </p:cNvPr>
          <p:cNvSpPr>
            <a:spLocks noGrp="1"/>
          </p:cNvSpPr>
          <p:nvPr>
            <p:ph type="title"/>
          </p:nvPr>
        </p:nvSpPr>
        <p:spPr>
          <a:xfrm>
            <a:off x="2377440" y="442220"/>
            <a:ext cx="8397987" cy="1345269"/>
          </a:xfrm>
        </p:spPr>
        <p:txBody>
          <a:bodyPr vert="horz" lIns="109728" tIns="109728" rIns="109728" bIns="91440" rtlCol="0" anchor="b">
            <a:normAutofit/>
          </a:bodyPr>
          <a:lstStyle/>
          <a:p>
            <a:pPr>
              <a:lnSpc>
                <a:spcPct val="130000"/>
              </a:lnSpc>
            </a:pPr>
            <a:r>
              <a:rPr lang="en-US" sz="3200"/>
              <a:t>Googles organizational Culture</a:t>
            </a:r>
          </a:p>
        </p:txBody>
      </p:sp>
      <p:graphicFrame>
        <p:nvGraphicFramePr>
          <p:cNvPr id="19" name="Text Placeholder 3">
            <a:extLst>
              <a:ext uri="{FF2B5EF4-FFF2-40B4-BE49-F238E27FC236}">
                <a16:creationId xmlns:a16="http://schemas.microsoft.com/office/drawing/2014/main" id="{4D50478A-DDC8-0102-40DB-261ABC64AEBA}"/>
              </a:ext>
            </a:extLst>
          </p:cNvPr>
          <p:cNvGraphicFramePr/>
          <p:nvPr>
            <p:extLst>
              <p:ext uri="{D42A27DB-BD31-4B8C-83A1-F6EECF244321}">
                <p14:modId xmlns:p14="http://schemas.microsoft.com/office/powerpoint/2010/main" val="2635005029"/>
              </p:ext>
            </p:extLst>
          </p:nvPr>
        </p:nvGraphicFramePr>
        <p:xfrm>
          <a:off x="2377439" y="2312988"/>
          <a:ext cx="8312785" cy="34115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94330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49" name="Straight Connector 48">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50" name="Rectangle 49">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41">
            <a:extLst>
              <a:ext uri="{FF2B5EF4-FFF2-40B4-BE49-F238E27FC236}">
                <a16:creationId xmlns:a16="http://schemas.microsoft.com/office/drawing/2014/main" id="{1EC86DB4-572A-4F71-AF8A-2395B4CA7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756583" y="0"/>
            <a:ext cx="11435265" cy="6858000"/>
          </a:xfrm>
          <a:custGeom>
            <a:avLst/>
            <a:gdLst>
              <a:gd name="connsiteX0" fmla="*/ 9925983 w 11435265"/>
              <a:gd name="connsiteY0" fmla="*/ 6858000 h 6858000"/>
              <a:gd name="connsiteX1" fmla="*/ 0 w 11435265"/>
              <a:gd name="connsiteY1" fmla="*/ 6858000 h 6858000"/>
              <a:gd name="connsiteX2" fmla="*/ 0 w 11435265"/>
              <a:gd name="connsiteY2" fmla="*/ 0 h 6858000"/>
              <a:gd name="connsiteX3" fmla="*/ 996904 w 11435265"/>
              <a:gd name="connsiteY3" fmla="*/ 0 h 6858000"/>
              <a:gd name="connsiteX4" fmla="*/ 2426875 w 11435265"/>
              <a:gd name="connsiteY4" fmla="*/ 0 h 6858000"/>
              <a:gd name="connsiteX5" fmla="*/ 4014127 w 11435265"/>
              <a:gd name="connsiteY5" fmla="*/ 0 h 6858000"/>
              <a:gd name="connsiteX6" fmla="*/ 4359595 w 11435265"/>
              <a:gd name="connsiteY6" fmla="*/ 0 h 6858000"/>
              <a:gd name="connsiteX7" fmla="*/ 4647960 w 11435265"/>
              <a:gd name="connsiteY7" fmla="*/ 0 h 6858000"/>
              <a:gd name="connsiteX8" fmla="*/ 4691093 w 11435265"/>
              <a:gd name="connsiteY8" fmla="*/ 0 h 6858000"/>
              <a:gd name="connsiteX9" fmla="*/ 5558544 w 11435265"/>
              <a:gd name="connsiteY9" fmla="*/ 0 h 6858000"/>
              <a:gd name="connsiteX10" fmla="*/ 5570664 w 11435265"/>
              <a:gd name="connsiteY10" fmla="*/ 0 h 6858000"/>
              <a:gd name="connsiteX11" fmla="*/ 5695183 w 11435265"/>
              <a:gd name="connsiteY11" fmla="*/ 0 h 6858000"/>
              <a:gd name="connsiteX12" fmla="*/ 7177357 w 11435265"/>
              <a:gd name="connsiteY12" fmla="*/ 0 h 6858000"/>
              <a:gd name="connsiteX13" fmla="*/ 9824163 w 11435265"/>
              <a:gd name="connsiteY13" fmla="*/ 0 h 6858000"/>
              <a:gd name="connsiteX14" fmla="*/ 9846125 w 11435265"/>
              <a:gd name="connsiteY14" fmla="*/ 16892 h 6858000"/>
              <a:gd name="connsiteX15" fmla="*/ 11435265 w 11435265"/>
              <a:gd name="connsiteY15" fmla="*/ 4079318 h 6858000"/>
              <a:gd name="connsiteX16" fmla="*/ 10261404 w 11435265"/>
              <a:gd name="connsiteY16" fmla="*/ 654244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435265" h="6858000">
                <a:moveTo>
                  <a:pt x="9925983" y="6858000"/>
                </a:moveTo>
                <a:lnTo>
                  <a:pt x="0" y="6858000"/>
                </a:lnTo>
                <a:lnTo>
                  <a:pt x="0" y="0"/>
                </a:lnTo>
                <a:lnTo>
                  <a:pt x="996904" y="0"/>
                </a:lnTo>
                <a:lnTo>
                  <a:pt x="2426875" y="0"/>
                </a:lnTo>
                <a:lnTo>
                  <a:pt x="4014127" y="0"/>
                </a:lnTo>
                <a:lnTo>
                  <a:pt x="4359595" y="0"/>
                </a:lnTo>
                <a:lnTo>
                  <a:pt x="4647960" y="0"/>
                </a:lnTo>
                <a:lnTo>
                  <a:pt x="4691093" y="0"/>
                </a:lnTo>
                <a:lnTo>
                  <a:pt x="5558544" y="0"/>
                </a:lnTo>
                <a:lnTo>
                  <a:pt x="5570664" y="0"/>
                </a:lnTo>
                <a:lnTo>
                  <a:pt x="5695183" y="0"/>
                </a:lnTo>
                <a:lnTo>
                  <a:pt x="7177357" y="0"/>
                </a:lnTo>
                <a:lnTo>
                  <a:pt x="9824163" y="0"/>
                </a:lnTo>
                <a:lnTo>
                  <a:pt x="9846125" y="16892"/>
                </a:lnTo>
                <a:cubicBezTo>
                  <a:pt x="10865743" y="850004"/>
                  <a:pt x="11435265" y="2357705"/>
                  <a:pt x="11435265" y="4079318"/>
                </a:cubicBezTo>
                <a:cubicBezTo>
                  <a:pt x="11435265" y="5217633"/>
                  <a:pt x="10916694" y="5903717"/>
                  <a:pt x="10261404" y="654244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Shape 43">
            <a:extLst>
              <a:ext uri="{FF2B5EF4-FFF2-40B4-BE49-F238E27FC236}">
                <a16:creationId xmlns:a16="http://schemas.microsoft.com/office/drawing/2014/main" id="{71BA53A4-C4B7-4189-9FC1-6350B1AB5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341199" y="0"/>
            <a:ext cx="1518348" cy="6858000"/>
          </a:xfrm>
          <a:custGeom>
            <a:avLst/>
            <a:gdLst>
              <a:gd name="connsiteX0" fmla="*/ 19178 w 1518348"/>
              <a:gd name="connsiteY0" fmla="*/ 6858000 h 6858000"/>
              <a:gd name="connsiteX1" fmla="*/ 0 w 1518348"/>
              <a:gd name="connsiteY1" fmla="*/ 6858000 h 6858000"/>
              <a:gd name="connsiteX2" fmla="*/ 241394 w 1518348"/>
              <a:gd name="connsiteY2" fmla="*/ 6638611 h 6858000"/>
              <a:gd name="connsiteX3" fmla="*/ 1493356 w 1518348"/>
              <a:gd name="connsiteY3" fmla="*/ 4142424 h 6858000"/>
              <a:gd name="connsiteX4" fmla="*/ 282053 w 1518348"/>
              <a:gd name="connsiteY4" fmla="*/ 26474 h 6858000"/>
              <a:gd name="connsiteX5" fmla="*/ 256233 w 1518348"/>
              <a:gd name="connsiteY5" fmla="*/ 0 h 6858000"/>
              <a:gd name="connsiteX6" fmla="*/ 273463 w 1518348"/>
              <a:gd name="connsiteY6" fmla="*/ 0 h 6858000"/>
              <a:gd name="connsiteX7" fmla="*/ 300199 w 1518348"/>
              <a:gd name="connsiteY7" fmla="*/ 27414 h 6858000"/>
              <a:gd name="connsiteX8" fmla="*/ 1511501 w 1518348"/>
              <a:gd name="connsiteY8" fmla="*/ 4143362 h 6858000"/>
              <a:gd name="connsiteX9" fmla="*/ 259539 w 1518348"/>
              <a:gd name="connsiteY9" fmla="*/ 663954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8348" h="6858000">
                <a:moveTo>
                  <a:pt x="19178" y="6858000"/>
                </a:moveTo>
                <a:lnTo>
                  <a:pt x="0" y="6858000"/>
                </a:lnTo>
                <a:lnTo>
                  <a:pt x="241394" y="6638611"/>
                </a:lnTo>
                <a:cubicBezTo>
                  <a:pt x="909582" y="6009084"/>
                  <a:pt x="1445892" y="5323498"/>
                  <a:pt x="1493356" y="4142424"/>
                </a:cubicBezTo>
                <a:cubicBezTo>
                  <a:pt x="1560655" y="2467784"/>
                  <a:pt x="1130049" y="962858"/>
                  <a:pt x="282053" y="26474"/>
                </a:cubicBezTo>
                <a:lnTo>
                  <a:pt x="256233" y="0"/>
                </a:lnTo>
                <a:lnTo>
                  <a:pt x="273463" y="0"/>
                </a:lnTo>
                <a:lnTo>
                  <a:pt x="300199" y="27414"/>
                </a:lnTo>
                <a:cubicBezTo>
                  <a:pt x="1148195" y="963796"/>
                  <a:pt x="1578800" y="2468723"/>
                  <a:pt x="1511501" y="4143362"/>
                </a:cubicBezTo>
                <a:cubicBezTo>
                  <a:pt x="1464037" y="5324436"/>
                  <a:pt x="927728" y="6010023"/>
                  <a:pt x="259539" y="6639549"/>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3" name="Freeform: Shape 45">
            <a:extLst>
              <a:ext uri="{FF2B5EF4-FFF2-40B4-BE49-F238E27FC236}">
                <a16:creationId xmlns:a16="http://schemas.microsoft.com/office/drawing/2014/main" id="{5558AD6E-B070-4640-AA07-87E208983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552928" y="0"/>
            <a:ext cx="1644534" cy="6858000"/>
          </a:xfrm>
          <a:custGeom>
            <a:avLst/>
            <a:gdLst>
              <a:gd name="connsiteX0" fmla="*/ 135252 w 1644534"/>
              <a:gd name="connsiteY0" fmla="*/ 6858000 h 6858000"/>
              <a:gd name="connsiteX1" fmla="*/ 101819 w 1644534"/>
              <a:gd name="connsiteY1" fmla="*/ 6858000 h 6858000"/>
              <a:gd name="connsiteX2" fmla="*/ 437240 w 1644534"/>
              <a:gd name="connsiteY2" fmla="*/ 6542447 h 6858000"/>
              <a:gd name="connsiteX3" fmla="*/ 1611101 w 1644534"/>
              <a:gd name="connsiteY3" fmla="*/ 4079318 h 6858000"/>
              <a:gd name="connsiteX4" fmla="*/ 21961 w 1644534"/>
              <a:gd name="connsiteY4" fmla="*/ 16892 h 6858000"/>
              <a:gd name="connsiteX5" fmla="*/ 0 w 1644534"/>
              <a:gd name="connsiteY5" fmla="*/ 0 h 6858000"/>
              <a:gd name="connsiteX6" fmla="*/ 33433 w 1644534"/>
              <a:gd name="connsiteY6" fmla="*/ 0 h 6858000"/>
              <a:gd name="connsiteX7" fmla="*/ 55394 w 1644534"/>
              <a:gd name="connsiteY7" fmla="*/ 16892 h 6858000"/>
              <a:gd name="connsiteX8" fmla="*/ 1644534 w 1644534"/>
              <a:gd name="connsiteY8" fmla="*/ 4079318 h 6858000"/>
              <a:gd name="connsiteX9" fmla="*/ 470673 w 1644534"/>
              <a:gd name="connsiteY9" fmla="*/ 654244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534" h="6858000">
                <a:moveTo>
                  <a:pt x="135252" y="6858000"/>
                </a:moveTo>
                <a:lnTo>
                  <a:pt x="101819" y="6858000"/>
                </a:lnTo>
                <a:lnTo>
                  <a:pt x="437240" y="6542447"/>
                </a:lnTo>
                <a:cubicBezTo>
                  <a:pt x="1092531" y="5903717"/>
                  <a:pt x="1611101" y="5217633"/>
                  <a:pt x="1611101" y="4079318"/>
                </a:cubicBezTo>
                <a:cubicBezTo>
                  <a:pt x="1611101" y="2357705"/>
                  <a:pt x="1041580" y="850004"/>
                  <a:pt x="21961" y="16892"/>
                </a:cubicBezTo>
                <a:lnTo>
                  <a:pt x="0" y="0"/>
                </a:lnTo>
                <a:lnTo>
                  <a:pt x="33433" y="0"/>
                </a:lnTo>
                <a:lnTo>
                  <a:pt x="55394" y="16892"/>
                </a:lnTo>
                <a:cubicBezTo>
                  <a:pt x="1075012" y="850004"/>
                  <a:pt x="1644534" y="2357705"/>
                  <a:pt x="1644534" y="4079318"/>
                </a:cubicBezTo>
                <a:cubicBezTo>
                  <a:pt x="1644534" y="5217633"/>
                  <a:pt x="1125963" y="5903717"/>
                  <a:pt x="470673" y="654244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8" name="Freeform: Shape 47">
            <a:extLst>
              <a:ext uri="{FF2B5EF4-FFF2-40B4-BE49-F238E27FC236}">
                <a16:creationId xmlns:a16="http://schemas.microsoft.com/office/drawing/2014/main" id="{36ACFB69-D148-449E-AC5A-C55AA20A7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88858" y="0"/>
            <a:ext cx="1461546" cy="6858000"/>
          </a:xfrm>
          <a:custGeom>
            <a:avLst/>
            <a:gdLst>
              <a:gd name="connsiteX0" fmla="*/ 107940 w 1461546"/>
              <a:gd name="connsiteY0" fmla="*/ 6858000 h 6858000"/>
              <a:gd name="connsiteX1" fmla="*/ 91317 w 1461546"/>
              <a:gd name="connsiteY1" fmla="*/ 6858000 h 6858000"/>
              <a:gd name="connsiteX2" fmla="*/ 392141 w 1461546"/>
              <a:gd name="connsiteY2" fmla="*/ 6542447 h 6858000"/>
              <a:gd name="connsiteX3" fmla="*/ 1444924 w 1461546"/>
              <a:gd name="connsiteY3" fmla="*/ 4079318 h 6858000"/>
              <a:gd name="connsiteX4" fmla="*/ 19696 w 1461546"/>
              <a:gd name="connsiteY4" fmla="*/ 16892 h 6858000"/>
              <a:gd name="connsiteX5" fmla="*/ 0 w 1461546"/>
              <a:gd name="connsiteY5" fmla="*/ 0 h 6858000"/>
              <a:gd name="connsiteX6" fmla="*/ 16622 w 1461546"/>
              <a:gd name="connsiteY6" fmla="*/ 0 h 6858000"/>
              <a:gd name="connsiteX7" fmla="*/ 36319 w 1461546"/>
              <a:gd name="connsiteY7" fmla="*/ 16892 h 6858000"/>
              <a:gd name="connsiteX8" fmla="*/ 1461546 w 1461546"/>
              <a:gd name="connsiteY8" fmla="*/ 4079318 h 6858000"/>
              <a:gd name="connsiteX9" fmla="*/ 408763 w 1461546"/>
              <a:gd name="connsiteY9" fmla="*/ 654244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1546" h="6858000">
                <a:moveTo>
                  <a:pt x="107940" y="6858000"/>
                </a:moveTo>
                <a:lnTo>
                  <a:pt x="91317" y="6858000"/>
                </a:lnTo>
                <a:lnTo>
                  <a:pt x="392141" y="6542447"/>
                </a:lnTo>
                <a:cubicBezTo>
                  <a:pt x="979841" y="5903717"/>
                  <a:pt x="1444924" y="5217633"/>
                  <a:pt x="1444924" y="4079318"/>
                </a:cubicBezTo>
                <a:cubicBezTo>
                  <a:pt x="1444924" y="2357705"/>
                  <a:pt x="934146" y="850004"/>
                  <a:pt x="19696" y="16892"/>
                </a:cubicBezTo>
                <a:lnTo>
                  <a:pt x="0" y="0"/>
                </a:lnTo>
                <a:lnTo>
                  <a:pt x="16622" y="0"/>
                </a:lnTo>
                <a:lnTo>
                  <a:pt x="36319" y="16892"/>
                </a:lnTo>
                <a:cubicBezTo>
                  <a:pt x="950768" y="850004"/>
                  <a:pt x="1461546" y="2357705"/>
                  <a:pt x="1461546" y="4079318"/>
                </a:cubicBezTo>
                <a:cubicBezTo>
                  <a:pt x="1461546" y="5217633"/>
                  <a:pt x="996464" y="5903717"/>
                  <a:pt x="408763" y="654244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 name="Title 2">
            <a:extLst>
              <a:ext uri="{FF2B5EF4-FFF2-40B4-BE49-F238E27FC236}">
                <a16:creationId xmlns:a16="http://schemas.microsoft.com/office/drawing/2014/main" id="{D0953AC8-752F-C6E3-D414-6449C932E6B9}"/>
              </a:ext>
            </a:extLst>
          </p:cNvPr>
          <p:cNvSpPr>
            <a:spLocks noGrp="1"/>
          </p:cNvSpPr>
          <p:nvPr>
            <p:ph type="title"/>
          </p:nvPr>
        </p:nvSpPr>
        <p:spPr>
          <a:xfrm>
            <a:off x="2377440" y="442220"/>
            <a:ext cx="8397987" cy="1345269"/>
          </a:xfrm>
        </p:spPr>
        <p:txBody>
          <a:bodyPr vert="horz" lIns="109728" tIns="109728" rIns="109728" bIns="91440" rtlCol="0" anchor="b">
            <a:normAutofit/>
          </a:bodyPr>
          <a:lstStyle/>
          <a:p>
            <a:pPr>
              <a:lnSpc>
                <a:spcPct val="130000"/>
              </a:lnSpc>
            </a:pPr>
            <a:r>
              <a:rPr lang="en-US" sz="3200"/>
              <a:t>Googles Values</a:t>
            </a:r>
          </a:p>
        </p:txBody>
      </p:sp>
      <p:graphicFrame>
        <p:nvGraphicFramePr>
          <p:cNvPr id="19" name="Text Placeholder 3">
            <a:extLst>
              <a:ext uri="{FF2B5EF4-FFF2-40B4-BE49-F238E27FC236}">
                <a16:creationId xmlns:a16="http://schemas.microsoft.com/office/drawing/2014/main" id="{1F721CB0-3620-E231-B9F4-070C67431115}"/>
              </a:ext>
            </a:extLst>
          </p:cNvPr>
          <p:cNvGraphicFramePr/>
          <p:nvPr>
            <p:extLst>
              <p:ext uri="{D42A27DB-BD31-4B8C-83A1-F6EECF244321}">
                <p14:modId xmlns:p14="http://schemas.microsoft.com/office/powerpoint/2010/main" val="2073543826"/>
              </p:ext>
            </p:extLst>
          </p:nvPr>
        </p:nvGraphicFramePr>
        <p:xfrm>
          <a:off x="2377439" y="2312988"/>
          <a:ext cx="8312785" cy="34115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50947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6" name="Picture 5" descr="Abstract blurred public library with bookshelves">
            <a:extLst>
              <a:ext uri="{FF2B5EF4-FFF2-40B4-BE49-F238E27FC236}">
                <a16:creationId xmlns:a16="http://schemas.microsoft.com/office/drawing/2014/main" id="{60BD4E12-1F19-247D-080B-7600BA6E1E7A}"/>
              </a:ext>
            </a:extLst>
          </p:cNvPr>
          <p:cNvPicPr>
            <a:picLocks noChangeAspect="1"/>
          </p:cNvPicPr>
          <p:nvPr/>
        </p:nvPicPr>
        <p:blipFill rotWithShape="1">
          <a:blip r:embed="rId2"/>
          <a:srcRect t="1019" r="-1" b="14689"/>
          <a:stretch/>
        </p:blipFill>
        <p:spPr>
          <a:xfrm>
            <a:off x="1524" y="10"/>
            <a:ext cx="12188952" cy="6857990"/>
          </a:xfrm>
          <a:prstGeom prst="rect">
            <a:avLst/>
          </a:prstGeom>
        </p:spPr>
      </p:pic>
      <p:sp>
        <p:nvSpPr>
          <p:cNvPr id="27" name="Freeform: Shape 26">
            <a:extLst>
              <a:ext uri="{FF2B5EF4-FFF2-40B4-BE49-F238E27FC236}">
                <a16:creationId xmlns:a16="http://schemas.microsoft.com/office/drawing/2014/main" id="{55A741C2-AB82-4BF5-9324-5D0B56A3D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FE1DCBAC-7BCB-C24B-0165-1B6AA253F48F}"/>
              </a:ext>
            </a:extLst>
          </p:cNvPr>
          <p:cNvSpPr>
            <a:spLocks noGrp="1"/>
          </p:cNvSpPr>
          <p:nvPr>
            <p:ph type="title"/>
          </p:nvPr>
        </p:nvSpPr>
        <p:spPr>
          <a:xfrm>
            <a:off x="1920875" y="442913"/>
            <a:ext cx="8391967" cy="1344612"/>
          </a:xfrm>
        </p:spPr>
        <p:txBody>
          <a:bodyPr vert="horz" lIns="109728" tIns="109728" rIns="109728" bIns="91440" rtlCol="0" anchor="b">
            <a:normAutofit/>
          </a:bodyPr>
          <a:lstStyle/>
          <a:p>
            <a:pPr>
              <a:lnSpc>
                <a:spcPct val="130000"/>
              </a:lnSpc>
            </a:pPr>
            <a:r>
              <a:rPr lang="en-US" sz="3200"/>
              <a:t>Googles Ethos</a:t>
            </a:r>
          </a:p>
        </p:txBody>
      </p:sp>
      <p:sp>
        <p:nvSpPr>
          <p:cNvPr id="29" name="Freeform: Shape 28">
            <a:extLst>
              <a:ext uri="{FF2B5EF4-FFF2-40B4-BE49-F238E27FC236}">
                <a16:creationId xmlns:a16="http://schemas.microsoft.com/office/drawing/2014/main" id="{DCD46807-BF17-4E5D-90A8-A062604C00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1" name="Freeform: Shape 30">
            <a:extLst>
              <a:ext uri="{FF2B5EF4-FFF2-40B4-BE49-F238E27FC236}">
                <a16:creationId xmlns:a16="http://schemas.microsoft.com/office/drawing/2014/main" id="{823926DB-76C8-474A-B5FB-F43C59E3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 name="Text Placeholder 3">
            <a:extLst>
              <a:ext uri="{FF2B5EF4-FFF2-40B4-BE49-F238E27FC236}">
                <a16:creationId xmlns:a16="http://schemas.microsoft.com/office/drawing/2014/main" id="{ED68302E-66A0-C303-3E62-847CA699BA4B}"/>
              </a:ext>
            </a:extLst>
          </p:cNvPr>
          <p:cNvSpPr>
            <a:spLocks noGrp="1"/>
          </p:cNvSpPr>
          <p:nvPr>
            <p:ph type="body" sz="half" idx="2"/>
          </p:nvPr>
        </p:nvSpPr>
        <p:spPr>
          <a:xfrm>
            <a:off x="1920875" y="2107096"/>
            <a:ext cx="8391967" cy="2846567"/>
          </a:xfrm>
        </p:spPr>
        <p:txBody>
          <a:bodyPr vert="horz" lIns="109728" tIns="109728" rIns="109728" bIns="91440" rtlCol="0" anchor="t">
            <a:normAutofit/>
          </a:bodyPr>
          <a:lstStyle/>
          <a:p>
            <a:pPr indent="-285750">
              <a:lnSpc>
                <a:spcPct val="130000"/>
              </a:lnSpc>
              <a:spcBef>
                <a:spcPts val="930"/>
              </a:spcBef>
              <a:buFont typeface="Corbel" panose="020B0503020204020204" pitchFamily="34" charset="0"/>
              <a:buChar char="•"/>
            </a:pPr>
            <a:r>
              <a:rPr lang="en-US" sz="1500"/>
              <a:t>Google's mission lies a profound commitment to organize the world's information and make it universally accessible and useful.</a:t>
            </a:r>
            <a:endParaRPr lang="en-US" sz="1500">
              <a:ea typeface="Meiryo"/>
            </a:endParaRPr>
          </a:p>
          <a:p>
            <a:pPr indent="-285750">
              <a:lnSpc>
                <a:spcPct val="130000"/>
              </a:lnSpc>
              <a:spcBef>
                <a:spcPts val="930"/>
              </a:spcBef>
              <a:buFont typeface="Corbel" panose="020B0503020204020204" pitchFamily="34" charset="0"/>
              <a:buChar char="•"/>
            </a:pPr>
            <a:r>
              <a:rPr lang="en-US" sz="1500"/>
              <a:t>Google strives to provide users with information in the most practical way by adding provisions with maps, shopping and video services plus many more.</a:t>
            </a:r>
            <a:endParaRPr lang="en-US" sz="1500">
              <a:ea typeface="Meiryo"/>
            </a:endParaRPr>
          </a:p>
          <a:p>
            <a:pPr indent="-285750">
              <a:lnSpc>
                <a:spcPct val="130000"/>
              </a:lnSpc>
              <a:spcBef>
                <a:spcPts val="930"/>
              </a:spcBef>
              <a:buFont typeface="Corbel" panose="020B0503020204020204" pitchFamily="34" charset="0"/>
              <a:buChar char="•"/>
            </a:pPr>
            <a:r>
              <a:rPr lang="en-US" sz="1500"/>
              <a:t>Google recognizes that diversity fuels innovation, and it actively strives to create an environment where every employee can thrive as identified in the Googleplex quarters.</a:t>
            </a:r>
            <a:endParaRPr lang="en-US" sz="1500">
              <a:ea typeface="Meiryo"/>
            </a:endParaRPr>
          </a:p>
          <a:p>
            <a:pPr indent="-285750">
              <a:lnSpc>
                <a:spcPct val="130000"/>
              </a:lnSpc>
              <a:spcBef>
                <a:spcPts val="930"/>
              </a:spcBef>
              <a:buFont typeface="Corbel" panose="020B0503020204020204" pitchFamily="34" charset="0"/>
              <a:buChar char="•"/>
            </a:pPr>
            <a:endParaRPr lang="en-US" sz="1500"/>
          </a:p>
          <a:p>
            <a:pPr indent="-285750">
              <a:lnSpc>
                <a:spcPct val="130000"/>
              </a:lnSpc>
              <a:spcBef>
                <a:spcPts val="930"/>
              </a:spcBef>
              <a:buFont typeface="Corbel" panose="020B0503020204020204" pitchFamily="34" charset="0"/>
              <a:buChar char="•"/>
            </a:pPr>
            <a:endParaRPr lang="en-US" sz="1500"/>
          </a:p>
        </p:txBody>
      </p:sp>
    </p:spTree>
    <p:extLst>
      <p:ext uri="{BB962C8B-B14F-4D97-AF65-F5344CB8AC3E}">
        <p14:creationId xmlns:p14="http://schemas.microsoft.com/office/powerpoint/2010/main" val="20737228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36" name="Straight Connector 35">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8" name="Rectangle 37">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0" name="Freeform: Shape 39">
            <a:extLst>
              <a:ext uri="{FF2B5EF4-FFF2-40B4-BE49-F238E27FC236}">
                <a16:creationId xmlns:a16="http://schemas.microsoft.com/office/drawing/2014/main" id="{BC0385E9-02B2-4941-889A-EAD43F5BB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36139" y="0"/>
            <a:ext cx="5455860" cy="6858000"/>
          </a:xfrm>
          <a:custGeom>
            <a:avLst/>
            <a:gdLst>
              <a:gd name="connsiteX0" fmla="*/ 3832837 w 5455860"/>
              <a:gd name="connsiteY0" fmla="*/ 0 h 6858000"/>
              <a:gd name="connsiteX1" fmla="*/ 2739604 w 5455860"/>
              <a:gd name="connsiteY1" fmla="*/ 0 h 6858000"/>
              <a:gd name="connsiteX2" fmla="*/ 1959438 w 5455860"/>
              <a:gd name="connsiteY2" fmla="*/ 0 h 6858000"/>
              <a:gd name="connsiteX3" fmla="*/ 1895061 w 5455860"/>
              <a:gd name="connsiteY3" fmla="*/ 0 h 6858000"/>
              <a:gd name="connsiteX4" fmla="*/ 249909 w 5455860"/>
              <a:gd name="connsiteY4" fmla="*/ 0 h 6858000"/>
              <a:gd name="connsiteX5" fmla="*/ 0 w 5455860"/>
              <a:gd name="connsiteY5" fmla="*/ 0 h 6858000"/>
              <a:gd name="connsiteX6" fmla="*/ 0 w 5455860"/>
              <a:gd name="connsiteY6" fmla="*/ 6858000 h 6858000"/>
              <a:gd name="connsiteX7" fmla="*/ 249909 w 5455860"/>
              <a:gd name="connsiteY7" fmla="*/ 6858000 h 6858000"/>
              <a:gd name="connsiteX8" fmla="*/ 1895061 w 5455860"/>
              <a:gd name="connsiteY8" fmla="*/ 6858000 h 6858000"/>
              <a:gd name="connsiteX9" fmla="*/ 1959438 w 5455860"/>
              <a:gd name="connsiteY9" fmla="*/ 6858000 h 6858000"/>
              <a:gd name="connsiteX10" fmla="*/ 2739604 w 5455860"/>
              <a:gd name="connsiteY10" fmla="*/ 6858000 h 6858000"/>
              <a:gd name="connsiteX11" fmla="*/ 2953106 w 5455860"/>
              <a:gd name="connsiteY11" fmla="*/ 6858000 h 6858000"/>
              <a:gd name="connsiteX12" fmla="*/ 3064862 w 5455860"/>
              <a:gd name="connsiteY12" fmla="*/ 6780599 h 6858000"/>
              <a:gd name="connsiteX13" fmla="*/ 3581510 w 5455860"/>
              <a:gd name="connsiteY13" fmla="*/ 6374814 h 6858000"/>
              <a:gd name="connsiteX14" fmla="*/ 5455860 w 5455860"/>
              <a:gd name="connsiteY14" fmla="*/ 3621656 h 6858000"/>
              <a:gd name="connsiteX15" fmla="*/ 3854961 w 5455860"/>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455860" h="6858000">
                <a:moveTo>
                  <a:pt x="3832837" y="0"/>
                </a:moveTo>
                <a:lnTo>
                  <a:pt x="2739604" y="0"/>
                </a:lnTo>
                <a:lnTo>
                  <a:pt x="1959438" y="0"/>
                </a:lnTo>
                <a:lnTo>
                  <a:pt x="1895061" y="0"/>
                </a:lnTo>
                <a:lnTo>
                  <a:pt x="249909" y="0"/>
                </a:lnTo>
                <a:lnTo>
                  <a:pt x="0" y="0"/>
                </a:lnTo>
                <a:lnTo>
                  <a:pt x="0" y="6858000"/>
                </a:lnTo>
                <a:lnTo>
                  <a:pt x="249909" y="6858000"/>
                </a:lnTo>
                <a:lnTo>
                  <a:pt x="1895061" y="6858000"/>
                </a:lnTo>
                <a:lnTo>
                  <a:pt x="1959438" y="6858000"/>
                </a:lnTo>
                <a:lnTo>
                  <a:pt x="2739604" y="6858000"/>
                </a:lnTo>
                <a:lnTo>
                  <a:pt x="2953106" y="6858000"/>
                </a:lnTo>
                <a:lnTo>
                  <a:pt x="3064862" y="6780599"/>
                </a:lnTo>
                <a:cubicBezTo>
                  <a:pt x="3238680" y="6653108"/>
                  <a:pt x="3409307" y="6515397"/>
                  <a:pt x="3581510" y="6374814"/>
                </a:cubicBezTo>
                <a:cubicBezTo>
                  <a:pt x="4527135" y="5602839"/>
                  <a:pt x="5455860" y="4969131"/>
                  <a:pt x="5455860" y="3621656"/>
                </a:cubicBezTo>
                <a:cubicBezTo>
                  <a:pt x="5455860" y="2093192"/>
                  <a:pt x="4882124" y="754641"/>
                  <a:pt x="3854961" y="1499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41">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25586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4" name="Freeform: Shape 43">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69160"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 name="Title 2">
            <a:extLst>
              <a:ext uri="{FF2B5EF4-FFF2-40B4-BE49-F238E27FC236}">
                <a16:creationId xmlns:a16="http://schemas.microsoft.com/office/drawing/2014/main" id="{B8B91B9F-41FF-C095-5152-AD1ADFAC9907}"/>
              </a:ext>
            </a:extLst>
          </p:cNvPr>
          <p:cNvSpPr>
            <a:spLocks noGrp="1"/>
          </p:cNvSpPr>
          <p:nvPr>
            <p:ph type="title"/>
          </p:nvPr>
        </p:nvSpPr>
        <p:spPr>
          <a:xfrm>
            <a:off x="5258686" y="444581"/>
            <a:ext cx="6488172" cy="763809"/>
          </a:xfrm>
        </p:spPr>
        <p:txBody>
          <a:bodyPr vert="horz" lIns="109728" tIns="109728" rIns="109728" bIns="91440" rtlCol="0" anchor="b">
            <a:normAutofit fontScale="90000"/>
          </a:bodyPr>
          <a:lstStyle/>
          <a:p>
            <a:pPr>
              <a:lnSpc>
                <a:spcPct val="130000"/>
              </a:lnSpc>
            </a:pPr>
            <a:r>
              <a:rPr lang="en-US" sz="3200"/>
              <a:t>McKinsey 7S framework</a:t>
            </a:r>
          </a:p>
        </p:txBody>
      </p:sp>
      <p:pic>
        <p:nvPicPr>
          <p:cNvPr id="5" name="Picture 4" descr="A diagram of a diagram&#10;&#10;Description automatically generated">
            <a:extLst>
              <a:ext uri="{FF2B5EF4-FFF2-40B4-BE49-F238E27FC236}">
                <a16:creationId xmlns:a16="http://schemas.microsoft.com/office/drawing/2014/main" id="{FFC303F8-18A6-FAB2-26A0-55315216B146}"/>
              </a:ext>
            </a:extLst>
          </p:cNvPr>
          <p:cNvPicPr>
            <a:picLocks noChangeAspect="1"/>
          </p:cNvPicPr>
          <p:nvPr/>
        </p:nvPicPr>
        <p:blipFill>
          <a:blip r:embed="rId2"/>
          <a:stretch>
            <a:fillRect/>
          </a:stretch>
        </p:blipFill>
        <p:spPr>
          <a:xfrm>
            <a:off x="965199" y="1663178"/>
            <a:ext cx="4788670" cy="3531644"/>
          </a:xfrm>
          <a:prstGeom prst="rect">
            <a:avLst/>
          </a:prstGeom>
        </p:spPr>
      </p:pic>
      <p:sp>
        <p:nvSpPr>
          <p:cNvPr id="21" name="TextBox 20">
            <a:extLst>
              <a:ext uri="{FF2B5EF4-FFF2-40B4-BE49-F238E27FC236}">
                <a16:creationId xmlns:a16="http://schemas.microsoft.com/office/drawing/2014/main" id="{BEB24556-C45F-2C78-DE1E-1EF213D2868E}"/>
              </a:ext>
            </a:extLst>
          </p:cNvPr>
          <p:cNvSpPr txBox="1"/>
          <p:nvPr/>
        </p:nvSpPr>
        <p:spPr>
          <a:xfrm>
            <a:off x="5939924" y="1717745"/>
            <a:ext cx="5955191" cy="3329841"/>
          </a:xfrm>
          <a:prstGeom prst="rect">
            <a:avLst/>
          </a:prstGeom>
        </p:spPr>
        <p:txBody>
          <a:bodyPr rot="0" spcFirstLastPara="0" vertOverflow="overflow" horzOverflow="overflow" vert="horz" lIns="109728" tIns="109728" rIns="109728" bIns="91440" numCol="1" spcCol="0" rtlCol="0" fromWordArt="0" anchor="t" anchorCtr="0" forceAA="0" compatLnSpc="1">
            <a:prstTxWarp prst="textNoShape">
              <a:avLst/>
            </a:prstTxWarp>
            <a:noAutofit/>
          </a:bodyPr>
          <a:lstStyle/>
          <a:p>
            <a:pPr>
              <a:lnSpc>
                <a:spcPct val="130000"/>
              </a:lnSpc>
              <a:spcBef>
                <a:spcPts val="930"/>
              </a:spcBef>
              <a:buFont typeface="Corbel" panose="020B0503020204020204" pitchFamily="34" charset="0"/>
              <a:buChar char="•"/>
            </a:pPr>
            <a:r>
              <a:rPr lang="en-US" sz="1600" spc="150">
                <a:solidFill>
                  <a:schemeClr val="tx1">
                    <a:lumMod val="75000"/>
                    <a:lumOff val="25000"/>
                  </a:schemeClr>
                </a:solidFill>
                <a:ea typeface="Meiryo"/>
              </a:rPr>
              <a:t>According to</a:t>
            </a:r>
            <a:r>
              <a:rPr lang="en-US" sz="1600" spc="150">
                <a:solidFill>
                  <a:srgbClr val="000000"/>
                </a:solidFill>
                <a:latin typeface="Meiryo"/>
                <a:ea typeface="Meiryo"/>
                <a:cs typeface="Arial"/>
              </a:rPr>
              <a:t> Zavodny Pospisil, and </a:t>
            </a:r>
            <a:r>
              <a:rPr lang="en-US" sz="1600" spc="150" err="1">
                <a:solidFill>
                  <a:srgbClr val="000000"/>
                </a:solidFill>
                <a:latin typeface="Meiryo"/>
                <a:ea typeface="Meiryo"/>
                <a:cs typeface="Arial"/>
              </a:rPr>
              <a:t>Zavodna</a:t>
            </a:r>
            <a:r>
              <a:rPr lang="en-US" sz="1600" spc="150">
                <a:solidFill>
                  <a:srgbClr val="000000"/>
                </a:solidFill>
                <a:latin typeface="Meiryo"/>
                <a:ea typeface="Meiryo"/>
                <a:cs typeface="Arial"/>
              </a:rPr>
              <a:t> (2022) McKinsey's 7S framework was first introduced in 1980</a:t>
            </a:r>
            <a:endParaRPr lang="en-US" sz="1600" spc="150">
              <a:solidFill>
                <a:schemeClr val="tx1">
                  <a:lumMod val="75000"/>
                  <a:lumOff val="25000"/>
                </a:schemeClr>
              </a:solidFill>
              <a:latin typeface="Meiryo"/>
            </a:endParaRPr>
          </a:p>
          <a:p>
            <a:pPr>
              <a:lnSpc>
                <a:spcPct val="130000"/>
              </a:lnSpc>
              <a:spcBef>
                <a:spcPts val="930"/>
              </a:spcBef>
              <a:buFont typeface="Corbel" panose="020B0503020204020204" pitchFamily="34" charset="0"/>
              <a:buChar char="•"/>
            </a:pPr>
            <a:r>
              <a:rPr lang="en-US" sz="1600" spc="150">
                <a:solidFill>
                  <a:schemeClr val="tx1">
                    <a:lumMod val="75000"/>
                    <a:lumOff val="25000"/>
                  </a:schemeClr>
                </a:solidFill>
              </a:rPr>
              <a:t>McKinsey's 7S model highlights the significance of addressing both hard elements (e.g., structure and strategy) and soft elements (e.g., shared values and leadership style).</a:t>
            </a:r>
            <a:endParaRPr lang="en-US" sz="1600" spc="150">
              <a:solidFill>
                <a:schemeClr val="tx1">
                  <a:lumMod val="75000"/>
                  <a:lumOff val="25000"/>
                </a:schemeClr>
              </a:solidFill>
              <a:ea typeface="Meiryo"/>
            </a:endParaRPr>
          </a:p>
          <a:p>
            <a:pPr>
              <a:lnSpc>
                <a:spcPct val="130000"/>
              </a:lnSpc>
              <a:spcBef>
                <a:spcPts val="930"/>
              </a:spcBef>
              <a:buFont typeface="Corbel" panose="020B0503020204020204" pitchFamily="34" charset="0"/>
              <a:buChar char="•"/>
            </a:pPr>
            <a:r>
              <a:rPr lang="en-US" sz="1600" spc="150">
                <a:solidFill>
                  <a:schemeClr val="tx1">
                    <a:lumMod val="75000"/>
                    <a:lumOff val="25000"/>
                  </a:schemeClr>
                </a:solidFill>
              </a:rPr>
              <a:t>The model aims for overall alignment and success within an organization.</a:t>
            </a:r>
            <a:endParaRPr lang="en-US" sz="1600" spc="150">
              <a:solidFill>
                <a:schemeClr val="tx1">
                  <a:lumMod val="75000"/>
                  <a:lumOff val="25000"/>
                </a:schemeClr>
              </a:solidFill>
              <a:ea typeface="Meiryo"/>
            </a:endParaRPr>
          </a:p>
          <a:p>
            <a:pPr>
              <a:lnSpc>
                <a:spcPct val="130000"/>
              </a:lnSpc>
              <a:spcBef>
                <a:spcPts val="930"/>
              </a:spcBef>
              <a:buFont typeface="Corbel" panose="020B0503020204020204" pitchFamily="34" charset="0"/>
              <a:buChar char="•"/>
            </a:pPr>
            <a:r>
              <a:rPr lang="en-US" sz="1600" spc="150">
                <a:solidFill>
                  <a:schemeClr val="tx1">
                    <a:lumMod val="75000"/>
                    <a:lumOff val="25000"/>
                  </a:schemeClr>
                </a:solidFill>
              </a:rPr>
              <a:t>The process involves addressing elements in a fair and ethical manner.</a:t>
            </a:r>
            <a:endParaRPr lang="en-US" sz="1600" spc="150">
              <a:solidFill>
                <a:schemeClr val="tx1">
                  <a:lumMod val="75000"/>
                  <a:lumOff val="25000"/>
                </a:schemeClr>
              </a:solidFill>
              <a:ea typeface="Meiryo"/>
            </a:endParaRPr>
          </a:p>
          <a:p>
            <a:pPr>
              <a:lnSpc>
                <a:spcPct val="130000"/>
              </a:lnSpc>
              <a:spcBef>
                <a:spcPts val="930"/>
              </a:spcBef>
              <a:buFont typeface="Corbel" panose="020B0503020204020204" pitchFamily="34" charset="0"/>
              <a:buChar char="•"/>
            </a:pPr>
            <a:r>
              <a:rPr lang="en-US" sz="1600" spc="150">
                <a:solidFill>
                  <a:schemeClr val="tx1">
                    <a:lumMod val="75000"/>
                    <a:lumOff val="25000"/>
                  </a:schemeClr>
                </a:solidFill>
              </a:rPr>
              <a:t>Organizations can enhance their adaptability to change by applying the 7S model.</a:t>
            </a:r>
            <a:endParaRPr lang="en-US" sz="1600" spc="150">
              <a:solidFill>
                <a:schemeClr val="tx1">
                  <a:lumMod val="75000"/>
                  <a:lumOff val="25000"/>
                </a:schemeClr>
              </a:solidFill>
              <a:ea typeface="Meiryo"/>
            </a:endParaRPr>
          </a:p>
          <a:p>
            <a:pPr>
              <a:lnSpc>
                <a:spcPct val="130000"/>
              </a:lnSpc>
              <a:spcBef>
                <a:spcPts val="930"/>
              </a:spcBef>
              <a:buFont typeface="Corbel" panose="020B0503020204020204" pitchFamily="34" charset="0"/>
            </a:pPr>
            <a:endParaRPr lang="en-US" sz="900" spc="150">
              <a:solidFill>
                <a:schemeClr val="tx1">
                  <a:lumMod val="75000"/>
                  <a:lumOff val="25000"/>
                </a:schemeClr>
              </a:solidFill>
            </a:endParaRPr>
          </a:p>
          <a:p>
            <a:pPr>
              <a:lnSpc>
                <a:spcPct val="130000"/>
              </a:lnSpc>
              <a:spcBef>
                <a:spcPts val="930"/>
              </a:spcBef>
              <a:buFont typeface="Corbel" panose="020B0503020204020204" pitchFamily="34" charset="0"/>
            </a:pPr>
            <a:endParaRPr lang="en-US" sz="900" spc="150">
              <a:solidFill>
                <a:schemeClr val="tx1">
                  <a:lumMod val="75000"/>
                  <a:lumOff val="25000"/>
                </a:schemeClr>
              </a:solidFill>
            </a:endParaRPr>
          </a:p>
        </p:txBody>
      </p:sp>
    </p:spTree>
    <p:extLst>
      <p:ext uri="{BB962C8B-B14F-4D97-AF65-F5344CB8AC3E}">
        <p14:creationId xmlns:p14="http://schemas.microsoft.com/office/powerpoint/2010/main" val="40503577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6" name="Freeform: Shape 23">
            <a:extLst>
              <a:ext uri="{FF2B5EF4-FFF2-40B4-BE49-F238E27FC236}">
                <a16:creationId xmlns:a16="http://schemas.microsoft.com/office/drawing/2014/main" id="{1EC86DB4-572A-4F71-AF8A-2395B4CA7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1435265" cy="6858000"/>
          </a:xfrm>
          <a:custGeom>
            <a:avLst/>
            <a:gdLst>
              <a:gd name="connsiteX0" fmla="*/ 9925983 w 11435265"/>
              <a:gd name="connsiteY0" fmla="*/ 6858000 h 6858000"/>
              <a:gd name="connsiteX1" fmla="*/ 0 w 11435265"/>
              <a:gd name="connsiteY1" fmla="*/ 6858000 h 6858000"/>
              <a:gd name="connsiteX2" fmla="*/ 0 w 11435265"/>
              <a:gd name="connsiteY2" fmla="*/ 0 h 6858000"/>
              <a:gd name="connsiteX3" fmla="*/ 996904 w 11435265"/>
              <a:gd name="connsiteY3" fmla="*/ 0 h 6858000"/>
              <a:gd name="connsiteX4" fmla="*/ 2426875 w 11435265"/>
              <a:gd name="connsiteY4" fmla="*/ 0 h 6858000"/>
              <a:gd name="connsiteX5" fmla="*/ 4014127 w 11435265"/>
              <a:gd name="connsiteY5" fmla="*/ 0 h 6858000"/>
              <a:gd name="connsiteX6" fmla="*/ 4359595 w 11435265"/>
              <a:gd name="connsiteY6" fmla="*/ 0 h 6858000"/>
              <a:gd name="connsiteX7" fmla="*/ 4647960 w 11435265"/>
              <a:gd name="connsiteY7" fmla="*/ 0 h 6858000"/>
              <a:gd name="connsiteX8" fmla="*/ 4691093 w 11435265"/>
              <a:gd name="connsiteY8" fmla="*/ 0 h 6858000"/>
              <a:gd name="connsiteX9" fmla="*/ 5558544 w 11435265"/>
              <a:gd name="connsiteY9" fmla="*/ 0 h 6858000"/>
              <a:gd name="connsiteX10" fmla="*/ 5570664 w 11435265"/>
              <a:gd name="connsiteY10" fmla="*/ 0 h 6858000"/>
              <a:gd name="connsiteX11" fmla="*/ 5695183 w 11435265"/>
              <a:gd name="connsiteY11" fmla="*/ 0 h 6858000"/>
              <a:gd name="connsiteX12" fmla="*/ 7177357 w 11435265"/>
              <a:gd name="connsiteY12" fmla="*/ 0 h 6858000"/>
              <a:gd name="connsiteX13" fmla="*/ 9824163 w 11435265"/>
              <a:gd name="connsiteY13" fmla="*/ 0 h 6858000"/>
              <a:gd name="connsiteX14" fmla="*/ 9846125 w 11435265"/>
              <a:gd name="connsiteY14" fmla="*/ 16892 h 6858000"/>
              <a:gd name="connsiteX15" fmla="*/ 11435265 w 11435265"/>
              <a:gd name="connsiteY15" fmla="*/ 4079318 h 6858000"/>
              <a:gd name="connsiteX16" fmla="*/ 10261404 w 11435265"/>
              <a:gd name="connsiteY16" fmla="*/ 654244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435265" h="6858000">
                <a:moveTo>
                  <a:pt x="9925983" y="6858000"/>
                </a:moveTo>
                <a:lnTo>
                  <a:pt x="0" y="6858000"/>
                </a:lnTo>
                <a:lnTo>
                  <a:pt x="0" y="0"/>
                </a:lnTo>
                <a:lnTo>
                  <a:pt x="996904" y="0"/>
                </a:lnTo>
                <a:lnTo>
                  <a:pt x="2426875" y="0"/>
                </a:lnTo>
                <a:lnTo>
                  <a:pt x="4014127" y="0"/>
                </a:lnTo>
                <a:lnTo>
                  <a:pt x="4359595" y="0"/>
                </a:lnTo>
                <a:lnTo>
                  <a:pt x="4647960" y="0"/>
                </a:lnTo>
                <a:lnTo>
                  <a:pt x="4691093" y="0"/>
                </a:lnTo>
                <a:lnTo>
                  <a:pt x="5558544" y="0"/>
                </a:lnTo>
                <a:lnTo>
                  <a:pt x="5570664" y="0"/>
                </a:lnTo>
                <a:lnTo>
                  <a:pt x="5695183" y="0"/>
                </a:lnTo>
                <a:lnTo>
                  <a:pt x="7177357" y="0"/>
                </a:lnTo>
                <a:lnTo>
                  <a:pt x="9824163" y="0"/>
                </a:lnTo>
                <a:lnTo>
                  <a:pt x="9846125" y="16892"/>
                </a:lnTo>
                <a:cubicBezTo>
                  <a:pt x="10865743" y="850004"/>
                  <a:pt x="11435265" y="2357705"/>
                  <a:pt x="11435265" y="4079318"/>
                </a:cubicBezTo>
                <a:cubicBezTo>
                  <a:pt x="11435265" y="5217633"/>
                  <a:pt x="10916694" y="5903717"/>
                  <a:pt x="10261404" y="654244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F840E7E-676D-3DEF-13C0-57AFF3B7ACB2}"/>
              </a:ext>
            </a:extLst>
          </p:cNvPr>
          <p:cNvSpPr>
            <a:spLocks noGrp="1"/>
          </p:cNvSpPr>
          <p:nvPr>
            <p:ph type="title"/>
          </p:nvPr>
        </p:nvSpPr>
        <p:spPr>
          <a:xfrm>
            <a:off x="1518860" y="442913"/>
            <a:ext cx="7820569" cy="1344612"/>
          </a:xfrm>
        </p:spPr>
        <p:txBody>
          <a:bodyPr anchor="b">
            <a:normAutofit/>
          </a:bodyPr>
          <a:lstStyle/>
          <a:p>
            <a:r>
              <a:rPr lang="en-GB">
                <a:ea typeface="Meiryo"/>
              </a:rPr>
              <a:t>Recommendations </a:t>
            </a:r>
            <a:endParaRPr lang="en-GB"/>
          </a:p>
        </p:txBody>
      </p:sp>
      <p:sp>
        <p:nvSpPr>
          <p:cNvPr id="37" name="Freeform: Shape 25">
            <a:extLst>
              <a:ext uri="{FF2B5EF4-FFF2-40B4-BE49-F238E27FC236}">
                <a16:creationId xmlns:a16="http://schemas.microsoft.com/office/drawing/2014/main" id="{71BA53A4-C4B7-4189-9FC1-6350B1AB5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332301" y="0"/>
            <a:ext cx="1518348" cy="6858000"/>
          </a:xfrm>
          <a:custGeom>
            <a:avLst/>
            <a:gdLst>
              <a:gd name="connsiteX0" fmla="*/ 19178 w 1518348"/>
              <a:gd name="connsiteY0" fmla="*/ 6858000 h 6858000"/>
              <a:gd name="connsiteX1" fmla="*/ 0 w 1518348"/>
              <a:gd name="connsiteY1" fmla="*/ 6858000 h 6858000"/>
              <a:gd name="connsiteX2" fmla="*/ 241394 w 1518348"/>
              <a:gd name="connsiteY2" fmla="*/ 6638611 h 6858000"/>
              <a:gd name="connsiteX3" fmla="*/ 1493356 w 1518348"/>
              <a:gd name="connsiteY3" fmla="*/ 4142424 h 6858000"/>
              <a:gd name="connsiteX4" fmla="*/ 282053 w 1518348"/>
              <a:gd name="connsiteY4" fmla="*/ 26474 h 6858000"/>
              <a:gd name="connsiteX5" fmla="*/ 256233 w 1518348"/>
              <a:gd name="connsiteY5" fmla="*/ 0 h 6858000"/>
              <a:gd name="connsiteX6" fmla="*/ 273463 w 1518348"/>
              <a:gd name="connsiteY6" fmla="*/ 0 h 6858000"/>
              <a:gd name="connsiteX7" fmla="*/ 300199 w 1518348"/>
              <a:gd name="connsiteY7" fmla="*/ 27414 h 6858000"/>
              <a:gd name="connsiteX8" fmla="*/ 1511501 w 1518348"/>
              <a:gd name="connsiteY8" fmla="*/ 4143362 h 6858000"/>
              <a:gd name="connsiteX9" fmla="*/ 259539 w 1518348"/>
              <a:gd name="connsiteY9" fmla="*/ 663954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8348" h="6858000">
                <a:moveTo>
                  <a:pt x="19178" y="6858000"/>
                </a:moveTo>
                <a:lnTo>
                  <a:pt x="0" y="6858000"/>
                </a:lnTo>
                <a:lnTo>
                  <a:pt x="241394" y="6638611"/>
                </a:lnTo>
                <a:cubicBezTo>
                  <a:pt x="909582" y="6009084"/>
                  <a:pt x="1445892" y="5323498"/>
                  <a:pt x="1493356" y="4142424"/>
                </a:cubicBezTo>
                <a:cubicBezTo>
                  <a:pt x="1560655" y="2467784"/>
                  <a:pt x="1130049" y="962858"/>
                  <a:pt x="282053" y="26474"/>
                </a:cubicBezTo>
                <a:lnTo>
                  <a:pt x="256233" y="0"/>
                </a:lnTo>
                <a:lnTo>
                  <a:pt x="273463" y="0"/>
                </a:lnTo>
                <a:lnTo>
                  <a:pt x="300199" y="27414"/>
                </a:lnTo>
                <a:cubicBezTo>
                  <a:pt x="1148195" y="963796"/>
                  <a:pt x="1578800" y="2468723"/>
                  <a:pt x="1511501" y="4143362"/>
                </a:cubicBezTo>
                <a:cubicBezTo>
                  <a:pt x="1464037" y="5324436"/>
                  <a:pt x="927728" y="6010023"/>
                  <a:pt x="259539" y="6639549"/>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8" name="Freeform: Shape 27">
            <a:extLst>
              <a:ext uri="{FF2B5EF4-FFF2-40B4-BE49-F238E27FC236}">
                <a16:creationId xmlns:a16="http://schemas.microsoft.com/office/drawing/2014/main" id="{5558AD6E-B070-4640-AA07-87E208983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9994386" y="0"/>
            <a:ext cx="1644534" cy="6858000"/>
          </a:xfrm>
          <a:custGeom>
            <a:avLst/>
            <a:gdLst>
              <a:gd name="connsiteX0" fmla="*/ 135252 w 1644534"/>
              <a:gd name="connsiteY0" fmla="*/ 6858000 h 6858000"/>
              <a:gd name="connsiteX1" fmla="*/ 101819 w 1644534"/>
              <a:gd name="connsiteY1" fmla="*/ 6858000 h 6858000"/>
              <a:gd name="connsiteX2" fmla="*/ 437240 w 1644534"/>
              <a:gd name="connsiteY2" fmla="*/ 6542447 h 6858000"/>
              <a:gd name="connsiteX3" fmla="*/ 1611101 w 1644534"/>
              <a:gd name="connsiteY3" fmla="*/ 4079318 h 6858000"/>
              <a:gd name="connsiteX4" fmla="*/ 21961 w 1644534"/>
              <a:gd name="connsiteY4" fmla="*/ 16892 h 6858000"/>
              <a:gd name="connsiteX5" fmla="*/ 0 w 1644534"/>
              <a:gd name="connsiteY5" fmla="*/ 0 h 6858000"/>
              <a:gd name="connsiteX6" fmla="*/ 33433 w 1644534"/>
              <a:gd name="connsiteY6" fmla="*/ 0 h 6858000"/>
              <a:gd name="connsiteX7" fmla="*/ 55394 w 1644534"/>
              <a:gd name="connsiteY7" fmla="*/ 16892 h 6858000"/>
              <a:gd name="connsiteX8" fmla="*/ 1644534 w 1644534"/>
              <a:gd name="connsiteY8" fmla="*/ 4079318 h 6858000"/>
              <a:gd name="connsiteX9" fmla="*/ 470673 w 1644534"/>
              <a:gd name="connsiteY9" fmla="*/ 654244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534" h="6858000">
                <a:moveTo>
                  <a:pt x="135252" y="6858000"/>
                </a:moveTo>
                <a:lnTo>
                  <a:pt x="101819" y="6858000"/>
                </a:lnTo>
                <a:lnTo>
                  <a:pt x="437240" y="6542447"/>
                </a:lnTo>
                <a:cubicBezTo>
                  <a:pt x="1092531" y="5903717"/>
                  <a:pt x="1611101" y="5217633"/>
                  <a:pt x="1611101" y="4079318"/>
                </a:cubicBezTo>
                <a:cubicBezTo>
                  <a:pt x="1611101" y="2357705"/>
                  <a:pt x="1041580" y="850004"/>
                  <a:pt x="21961" y="16892"/>
                </a:cubicBezTo>
                <a:lnTo>
                  <a:pt x="0" y="0"/>
                </a:lnTo>
                <a:lnTo>
                  <a:pt x="33433" y="0"/>
                </a:lnTo>
                <a:lnTo>
                  <a:pt x="55394" y="16892"/>
                </a:lnTo>
                <a:cubicBezTo>
                  <a:pt x="1075012" y="850004"/>
                  <a:pt x="1644534" y="2357705"/>
                  <a:pt x="1644534" y="4079318"/>
                </a:cubicBezTo>
                <a:cubicBezTo>
                  <a:pt x="1644534" y="5217633"/>
                  <a:pt x="1125963" y="5903717"/>
                  <a:pt x="470673" y="654244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aphicFrame>
        <p:nvGraphicFramePr>
          <p:cNvPr id="5" name="Content Placeholder 2">
            <a:extLst>
              <a:ext uri="{FF2B5EF4-FFF2-40B4-BE49-F238E27FC236}">
                <a16:creationId xmlns:a16="http://schemas.microsoft.com/office/drawing/2014/main" id="{ADE7C0DB-8A0F-C371-EAF2-A0ABBAC5286F}"/>
              </a:ext>
            </a:extLst>
          </p:cNvPr>
          <p:cNvGraphicFramePr>
            <a:graphicFrameLocks noGrp="1"/>
          </p:cNvGraphicFramePr>
          <p:nvPr>
            <p:ph idx="1"/>
            <p:extLst>
              <p:ext uri="{D42A27DB-BD31-4B8C-83A1-F6EECF244321}">
                <p14:modId xmlns:p14="http://schemas.microsoft.com/office/powerpoint/2010/main" val="3592697971"/>
              </p:ext>
            </p:extLst>
          </p:nvPr>
        </p:nvGraphicFramePr>
        <p:xfrm>
          <a:off x="842719" y="2066143"/>
          <a:ext cx="9909807" cy="4297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71413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E41F8627-D904-1047-4EEB-3064EBBD5ED1}"/>
              </a:ext>
            </a:extLst>
          </p:cNvPr>
          <p:cNvSpPr>
            <a:spLocks noGrp="1"/>
          </p:cNvSpPr>
          <p:nvPr>
            <p:ph type="title"/>
          </p:nvPr>
        </p:nvSpPr>
        <p:spPr>
          <a:xfrm>
            <a:off x="992518" y="442913"/>
            <a:ext cx="5271804" cy="1639888"/>
          </a:xfrm>
        </p:spPr>
        <p:txBody>
          <a:bodyPr anchor="b">
            <a:normAutofit/>
          </a:bodyPr>
          <a:lstStyle/>
          <a:p>
            <a:r>
              <a:rPr lang="en-GB">
                <a:ea typeface="Meiryo"/>
              </a:rPr>
              <a:t>Conclusion </a:t>
            </a:r>
            <a:endParaRPr lang="en-GB"/>
          </a:p>
        </p:txBody>
      </p:sp>
      <p:sp>
        <p:nvSpPr>
          <p:cNvPr id="3" name="Content Placeholder 2">
            <a:extLst>
              <a:ext uri="{FF2B5EF4-FFF2-40B4-BE49-F238E27FC236}">
                <a16:creationId xmlns:a16="http://schemas.microsoft.com/office/drawing/2014/main" id="{9F0CDAC7-2BA2-6D9C-E1DB-019C858D037A}"/>
              </a:ext>
            </a:extLst>
          </p:cNvPr>
          <p:cNvSpPr>
            <a:spLocks noGrp="1"/>
          </p:cNvSpPr>
          <p:nvPr>
            <p:ph idx="1"/>
          </p:nvPr>
        </p:nvSpPr>
        <p:spPr>
          <a:xfrm>
            <a:off x="992519" y="2312988"/>
            <a:ext cx="5271804" cy="3651250"/>
          </a:xfrm>
        </p:spPr>
        <p:txBody>
          <a:bodyPr vert="horz" lIns="109728" tIns="109728" rIns="109728" bIns="91440" rtlCol="0">
            <a:normAutofit/>
          </a:bodyPr>
          <a:lstStyle/>
          <a:p>
            <a:pPr>
              <a:lnSpc>
                <a:spcPct val="130000"/>
              </a:lnSpc>
            </a:pPr>
            <a:r>
              <a:rPr lang="en-GB">
                <a:ea typeface="Meiryo"/>
              </a:rPr>
              <a:t>When researching organisational culture, it is evident that there are multiple angles to explore and getting them correct within organisations shows immense benefits to organisations. </a:t>
            </a:r>
          </a:p>
          <a:p>
            <a:pPr>
              <a:lnSpc>
                <a:spcPct val="130000"/>
              </a:lnSpc>
            </a:pPr>
            <a:r>
              <a:rPr lang="en-GB">
                <a:ea typeface="Meiryo"/>
              </a:rPr>
              <a:t>These benefits include increased performance, increased productivity and happy committed employees.</a:t>
            </a: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Light bulb on yellow background with sketched light beams and cord">
            <a:extLst>
              <a:ext uri="{FF2B5EF4-FFF2-40B4-BE49-F238E27FC236}">
                <a16:creationId xmlns:a16="http://schemas.microsoft.com/office/drawing/2014/main" id="{7A15135F-D4CB-797C-5C95-A84E5F4FEFBC}"/>
              </a:ext>
            </a:extLst>
          </p:cNvPr>
          <p:cNvPicPr>
            <a:picLocks noChangeAspect="1"/>
          </p:cNvPicPr>
          <p:nvPr/>
        </p:nvPicPr>
        <p:blipFill rotWithShape="1">
          <a:blip r:embed="rId2"/>
          <a:srcRect l="48789" r="6464" b="3"/>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8977917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C30CF-1364-2836-02AD-4746EB393823}"/>
              </a:ext>
            </a:extLst>
          </p:cNvPr>
          <p:cNvSpPr>
            <a:spLocks noGrp="1"/>
          </p:cNvSpPr>
          <p:nvPr>
            <p:ph type="title"/>
          </p:nvPr>
        </p:nvSpPr>
        <p:spPr/>
        <p:txBody>
          <a:bodyPr/>
          <a:lstStyle/>
          <a:p>
            <a:r>
              <a:rPr lang="en-GB">
                <a:ea typeface="Meiryo"/>
              </a:rPr>
              <a:t>References</a:t>
            </a:r>
            <a:endParaRPr lang="en-US"/>
          </a:p>
        </p:txBody>
      </p:sp>
      <p:sp>
        <p:nvSpPr>
          <p:cNvPr id="3" name="Content Placeholder 2">
            <a:extLst>
              <a:ext uri="{FF2B5EF4-FFF2-40B4-BE49-F238E27FC236}">
                <a16:creationId xmlns:a16="http://schemas.microsoft.com/office/drawing/2014/main" id="{31F3DD9A-53F7-4664-CD60-2780832E4A3A}"/>
              </a:ext>
            </a:extLst>
          </p:cNvPr>
          <p:cNvSpPr>
            <a:spLocks noGrp="1"/>
          </p:cNvSpPr>
          <p:nvPr>
            <p:ph idx="1"/>
          </p:nvPr>
        </p:nvSpPr>
        <p:spPr>
          <a:xfrm>
            <a:off x="245987" y="2312276"/>
            <a:ext cx="11721978" cy="4499363"/>
          </a:xfrm>
        </p:spPr>
        <p:txBody>
          <a:bodyPr vert="horz" lIns="109728" tIns="109728" rIns="109728" bIns="91440" rtlCol="0" anchor="t">
            <a:normAutofit fontScale="92500" lnSpcReduction="10000"/>
          </a:bodyPr>
          <a:lstStyle/>
          <a:p>
            <a:r>
              <a:rPr lang="en-GB" sz="1100">
                <a:latin typeface="Arial"/>
                <a:cs typeface="Arial"/>
              </a:rPr>
              <a:t>Bourgault, A.M. and Goforth, C. (2021) ‘Embrace Teamwork to Create and Maintain a Positive Workplace Culture’, </a:t>
            </a:r>
            <a:r>
              <a:rPr lang="en-GB" sz="1100" i="1">
                <a:latin typeface="Arial"/>
                <a:cs typeface="Arial"/>
              </a:rPr>
              <a:t>Critical care nurse,</a:t>
            </a:r>
            <a:r>
              <a:rPr lang="en-GB" sz="1100">
                <a:latin typeface="Arial"/>
                <a:cs typeface="Arial"/>
              </a:rPr>
              <a:t> 41(3), pp. 8–10. Available at: </a:t>
            </a:r>
            <a:r>
              <a:rPr lang="en-GB" sz="1100" u="sng">
                <a:latin typeface="Arial"/>
                <a:cs typeface="Arial"/>
                <a:hlinkClick r:id="rId2"/>
              </a:rPr>
              <a:t>https://doi.org/10.4037/ccn2021662</a:t>
            </a:r>
            <a:r>
              <a:rPr lang="en-GB" sz="1100">
                <a:latin typeface="Arial"/>
                <a:cs typeface="Arial"/>
              </a:rPr>
              <a:t>. (Accessed: 21 October 2023)</a:t>
            </a:r>
          </a:p>
          <a:p>
            <a:r>
              <a:rPr lang="en-GB" sz="1100">
                <a:latin typeface="Arial"/>
                <a:cs typeface="Arial"/>
              </a:rPr>
              <a:t> Carvalho, A.M.</a:t>
            </a:r>
            <a:r>
              <a:rPr lang="en-GB" sz="1100" i="1">
                <a:latin typeface="Arial"/>
                <a:cs typeface="Arial"/>
              </a:rPr>
              <a:t> et al.</a:t>
            </a:r>
            <a:r>
              <a:rPr lang="en-GB" sz="1100">
                <a:latin typeface="Arial"/>
                <a:cs typeface="Arial"/>
              </a:rPr>
              <a:t> (2019) ‘Operational excellence, organisational culture and agility: the missing link?’,</a:t>
            </a:r>
            <a:r>
              <a:rPr lang="en-GB" sz="1100" i="1">
                <a:latin typeface="Arial"/>
                <a:cs typeface="Arial"/>
              </a:rPr>
              <a:t> Total quality management &amp; business excellence,</a:t>
            </a:r>
            <a:r>
              <a:rPr lang="en-GB" sz="1100">
                <a:latin typeface="Arial"/>
                <a:cs typeface="Arial"/>
              </a:rPr>
              <a:t> 30(13-14), pp. 1495–1514. Available at: </a:t>
            </a:r>
            <a:r>
              <a:rPr lang="en-GB" sz="1100" u="sng">
                <a:latin typeface="Arial"/>
                <a:cs typeface="Arial"/>
                <a:hlinkClick r:id="rId3"/>
              </a:rPr>
              <a:t>https://doi.org/10.1080/14783363.2017.1374833</a:t>
            </a:r>
            <a:r>
              <a:rPr lang="en-GB" sz="1100">
                <a:latin typeface="Arial"/>
                <a:cs typeface="Arial"/>
              </a:rPr>
              <a:t>. (Accessed:24 October 2023)</a:t>
            </a:r>
          </a:p>
          <a:p>
            <a:r>
              <a:rPr lang="en-GB" sz="1100">
                <a:latin typeface="Arial"/>
                <a:ea typeface="Meiryo"/>
                <a:cs typeface="Arial"/>
              </a:rPr>
              <a:t>MarketLine </a:t>
            </a:r>
            <a:r>
              <a:rPr lang="en-GB" sz="1100" err="1">
                <a:latin typeface="Arial"/>
                <a:ea typeface="Meiryo"/>
                <a:cs typeface="Arial"/>
              </a:rPr>
              <a:t>Avantage</a:t>
            </a:r>
            <a:r>
              <a:rPr lang="en-GB" sz="1100">
                <a:latin typeface="Arial"/>
                <a:ea typeface="Meiryo"/>
                <a:cs typeface="Arial"/>
              </a:rPr>
              <a:t> (2023) </a:t>
            </a:r>
            <a:r>
              <a:rPr lang="en-GB" sz="1100" i="1">
                <a:latin typeface="Arial"/>
                <a:ea typeface="Meiryo"/>
                <a:cs typeface="Arial"/>
              </a:rPr>
              <a:t>Alphabet </a:t>
            </a:r>
            <a:r>
              <a:rPr lang="en-GB" sz="1100" i="1" err="1">
                <a:latin typeface="Arial"/>
                <a:ea typeface="Meiryo"/>
                <a:cs typeface="Arial"/>
              </a:rPr>
              <a:t>inc</a:t>
            </a:r>
            <a:r>
              <a:rPr lang="en-GB" sz="1100" i="1">
                <a:latin typeface="Arial"/>
                <a:ea typeface="Meiryo"/>
                <a:cs typeface="Arial"/>
              </a:rPr>
              <a:t> </a:t>
            </a:r>
            <a:r>
              <a:rPr lang="en-GB" sz="1100">
                <a:latin typeface="Arial"/>
                <a:ea typeface="Meiryo"/>
                <a:cs typeface="Arial"/>
              </a:rPr>
              <a:t>Available at: </a:t>
            </a:r>
            <a:r>
              <a:rPr lang="en-GB" sz="1100">
                <a:ea typeface="+mn-lt"/>
                <a:cs typeface="+mn-lt"/>
                <a:hlinkClick r:id="rId4"/>
              </a:rPr>
              <a:t>https://advantage-marketline-com.ezproxy.uwtsd.ac.uk/Company/Summary/google_inc</a:t>
            </a:r>
            <a:r>
              <a:rPr lang="en-GB" sz="1100">
                <a:ea typeface="+mn-lt"/>
                <a:cs typeface="+mn-lt"/>
              </a:rPr>
              <a:t> (Accessed 31 October 2023)</a:t>
            </a:r>
            <a:endParaRPr lang="en-GB" sz="1100">
              <a:latin typeface="Arial"/>
              <a:ea typeface="Meiryo"/>
              <a:cs typeface="Arial"/>
            </a:endParaRPr>
          </a:p>
          <a:p>
            <a:r>
              <a:rPr lang="en-GB" sz="1100">
                <a:latin typeface="Arial"/>
                <a:ea typeface="Meiryo"/>
                <a:cs typeface="Arial"/>
              </a:rPr>
              <a:t>Pavithra, A. and Westbrook, J. (2022) ‘An assessment of organisational culture in Australian hospitals using employee online reviews’, </a:t>
            </a:r>
            <a:r>
              <a:rPr lang="en-GB" sz="1100" i="1" err="1">
                <a:latin typeface="Arial"/>
                <a:ea typeface="Meiryo"/>
                <a:cs typeface="Arial"/>
              </a:rPr>
              <a:t>PloS</a:t>
            </a:r>
            <a:r>
              <a:rPr lang="en-GB" sz="1100" i="1">
                <a:latin typeface="Arial"/>
                <a:ea typeface="Meiryo"/>
                <a:cs typeface="Arial"/>
              </a:rPr>
              <a:t> one</a:t>
            </a:r>
            <a:r>
              <a:rPr lang="en-GB" sz="1100">
                <a:latin typeface="Arial"/>
                <a:ea typeface="Meiryo"/>
                <a:cs typeface="Arial"/>
              </a:rPr>
              <a:t>, 17(9), pp. e0274074–e0274074. Available at: </a:t>
            </a:r>
            <a:r>
              <a:rPr lang="en-GB" sz="1100" u="sng">
                <a:solidFill>
                  <a:srgbClr val="0563C1"/>
                </a:solidFill>
                <a:latin typeface="Arial"/>
                <a:ea typeface="Meiryo"/>
                <a:cs typeface="Arial"/>
                <a:hlinkClick r:id="rId5"/>
              </a:rPr>
              <a:t>https://doi.org/10.1371/journal.pone.0274074</a:t>
            </a:r>
            <a:r>
              <a:rPr lang="en-GB" sz="1100">
                <a:latin typeface="Arial"/>
                <a:ea typeface="Meiryo"/>
                <a:cs typeface="Arial"/>
              </a:rPr>
              <a:t>. (Accessed: 6 November 2023)</a:t>
            </a:r>
          </a:p>
          <a:p>
            <a:r>
              <a:rPr lang="en-GB" sz="1100">
                <a:latin typeface="Arial"/>
                <a:ea typeface="Meiryo"/>
                <a:cs typeface="Arial"/>
              </a:rPr>
              <a:t>Peretz, H., Fried, Y. and Levi, A. (2018) ‘Flexible work arrangements, national culture, organisational characteristics, and organisational outcomes: A study across 21 countries’, </a:t>
            </a:r>
            <a:r>
              <a:rPr lang="en-GB" sz="1100" i="1">
                <a:latin typeface="Arial"/>
                <a:ea typeface="Meiryo"/>
                <a:cs typeface="Arial"/>
              </a:rPr>
              <a:t>Human resource management journal</a:t>
            </a:r>
            <a:r>
              <a:rPr lang="en-GB" sz="1100">
                <a:latin typeface="Arial"/>
                <a:ea typeface="Meiryo"/>
                <a:cs typeface="Arial"/>
              </a:rPr>
              <a:t>, 28(1), pp. 182–200. Available at: </a:t>
            </a:r>
            <a:r>
              <a:rPr lang="en-GB" sz="1100" u="sng">
                <a:solidFill>
                  <a:srgbClr val="0563C1"/>
                </a:solidFill>
                <a:latin typeface="Arial"/>
                <a:ea typeface="Meiryo"/>
                <a:cs typeface="Arial"/>
                <a:hlinkClick r:id="rId6"/>
              </a:rPr>
              <a:t>https://doi.org/10.1111/1748-8583.12172</a:t>
            </a:r>
            <a:r>
              <a:rPr lang="en-GB" sz="1100">
                <a:latin typeface="Arial"/>
                <a:ea typeface="Meiryo"/>
                <a:cs typeface="Arial"/>
              </a:rPr>
              <a:t>. (Accessed: 8 November 2023)</a:t>
            </a:r>
          </a:p>
          <a:p>
            <a:r>
              <a:rPr lang="en-GB" sz="1100">
                <a:solidFill>
                  <a:srgbClr val="3A3A3A"/>
                </a:solidFill>
                <a:latin typeface="Segoe UI"/>
                <a:ea typeface="Meiryo"/>
                <a:cs typeface="Segoe UI"/>
              </a:rPr>
              <a:t>Rohim, A. and </a:t>
            </a:r>
            <a:r>
              <a:rPr lang="en-GB" sz="1100" err="1">
                <a:solidFill>
                  <a:srgbClr val="3A3A3A"/>
                </a:solidFill>
                <a:latin typeface="Segoe UI"/>
                <a:ea typeface="Meiryo"/>
                <a:cs typeface="Segoe UI"/>
              </a:rPr>
              <a:t>Budhiasa</a:t>
            </a:r>
            <a:r>
              <a:rPr lang="en-GB" sz="1100">
                <a:solidFill>
                  <a:srgbClr val="3A3A3A"/>
                </a:solidFill>
                <a:latin typeface="Segoe UI"/>
                <a:ea typeface="Meiryo"/>
                <a:cs typeface="Segoe UI"/>
              </a:rPr>
              <a:t>, I.G.S. (2019) ‘Organizational culture as moderator in the relationship between organizational reward on knowledge sharing and employee performance’, </a:t>
            </a:r>
            <a:r>
              <a:rPr lang="en-GB" sz="1100" i="1">
                <a:solidFill>
                  <a:srgbClr val="3A3A3A"/>
                </a:solidFill>
                <a:latin typeface="Segoe UI"/>
                <a:ea typeface="Meiryo"/>
                <a:cs typeface="Segoe UI"/>
              </a:rPr>
              <a:t>The Journal of management development</a:t>
            </a:r>
            <a:r>
              <a:rPr lang="en-GB" sz="1100">
                <a:solidFill>
                  <a:srgbClr val="3A3A3A"/>
                </a:solidFill>
                <a:latin typeface="Segoe UI"/>
                <a:ea typeface="Meiryo"/>
                <a:cs typeface="Segoe UI"/>
              </a:rPr>
              <a:t>, 38(7), pp. 538–560. Available at: </a:t>
            </a:r>
            <a:r>
              <a:rPr lang="en-GB" sz="1100" u="sng">
                <a:solidFill>
                  <a:srgbClr val="0563C1"/>
                </a:solidFill>
                <a:latin typeface="Segoe UI"/>
                <a:ea typeface="Meiryo"/>
                <a:cs typeface="Segoe UI"/>
                <a:hlinkClick r:id="rId7"/>
              </a:rPr>
              <a:t>https://doi.org/10.1108/JMD-07-2018-0190</a:t>
            </a:r>
            <a:r>
              <a:rPr lang="en-GB" sz="1100">
                <a:solidFill>
                  <a:srgbClr val="3A3A3A"/>
                </a:solidFill>
                <a:latin typeface="Segoe UI"/>
                <a:ea typeface="Meiryo"/>
                <a:cs typeface="Segoe UI"/>
              </a:rPr>
              <a:t>. (Accessed: 7 November 2023)</a:t>
            </a:r>
          </a:p>
          <a:p>
            <a:r>
              <a:rPr lang="en-GB" sz="1100">
                <a:solidFill>
                  <a:srgbClr val="3A3A3A"/>
                </a:solidFill>
                <a:ea typeface="+mn-lt"/>
                <a:cs typeface="+mn-lt"/>
              </a:rPr>
              <a:t>Zavodny Pospisil, J. and </a:t>
            </a:r>
            <a:r>
              <a:rPr lang="en-GB" sz="1100" err="1">
                <a:solidFill>
                  <a:srgbClr val="3A3A3A"/>
                </a:solidFill>
                <a:ea typeface="+mn-lt"/>
                <a:cs typeface="+mn-lt"/>
              </a:rPr>
              <a:t>Zavodna</a:t>
            </a:r>
            <a:r>
              <a:rPr lang="en-GB" sz="1100">
                <a:solidFill>
                  <a:srgbClr val="3A3A3A"/>
                </a:solidFill>
                <a:ea typeface="+mn-lt"/>
                <a:cs typeface="+mn-lt"/>
              </a:rPr>
              <a:t>, L.S. (2022) ‘An Insight to the World of Female Entrepreneurship: Systematic Literature Review of the Phenomenon using the Mckinsey 7S Model’, </a:t>
            </a:r>
            <a:r>
              <a:rPr lang="en-GB" sz="1100" i="1">
                <a:solidFill>
                  <a:srgbClr val="3A3A3A"/>
                </a:solidFill>
                <a:ea typeface="+mn-lt"/>
                <a:cs typeface="+mn-lt"/>
              </a:rPr>
              <a:t>Foundations of management</a:t>
            </a:r>
            <a:r>
              <a:rPr lang="en-GB" sz="1100">
                <a:solidFill>
                  <a:srgbClr val="3A3A3A"/>
                </a:solidFill>
                <a:ea typeface="+mn-lt"/>
                <a:cs typeface="+mn-lt"/>
              </a:rPr>
              <a:t>, 14(1), pp. 51–66. Available at: </a:t>
            </a:r>
            <a:r>
              <a:rPr lang="en-GB" sz="1100" u="sng">
                <a:solidFill>
                  <a:srgbClr val="0563C1"/>
                </a:solidFill>
                <a:latin typeface="Segoe UI"/>
                <a:ea typeface="Meiryo"/>
                <a:cs typeface="Segoe UI"/>
                <a:hlinkClick r:id="rId8"/>
              </a:rPr>
              <a:t>https://doi.org/10.2478/fman-2022-0004</a:t>
            </a:r>
            <a:r>
              <a:rPr lang="en-GB" sz="1100">
                <a:solidFill>
                  <a:srgbClr val="3A3A3A"/>
                </a:solidFill>
                <a:ea typeface="+mn-lt"/>
                <a:cs typeface="+mn-lt"/>
              </a:rPr>
              <a:t>. (Accessed: 5 November 2023)</a:t>
            </a:r>
            <a:endParaRPr lang="en-GB" sz="1100">
              <a:solidFill>
                <a:srgbClr val="404040"/>
              </a:solidFill>
              <a:latin typeface="Arial"/>
              <a:ea typeface="+mn-lt"/>
              <a:cs typeface="Arial"/>
            </a:endParaRPr>
          </a:p>
          <a:p>
            <a:endParaRPr lang="en-GB">
              <a:ea typeface="Meiryo"/>
            </a:endParaRPr>
          </a:p>
        </p:txBody>
      </p:sp>
    </p:spTree>
    <p:extLst>
      <p:ext uri="{BB962C8B-B14F-4D97-AF65-F5344CB8AC3E}">
        <p14:creationId xmlns:p14="http://schemas.microsoft.com/office/powerpoint/2010/main" val="3045871755"/>
      </p:ext>
    </p:extLst>
  </p:cSld>
  <p:clrMapOvr>
    <a:masterClrMapping/>
  </p:clrMapOvr>
</p:sld>
</file>

<file path=ppt/theme/theme1.xml><?xml version="1.0" encoding="utf-8"?>
<a:theme xmlns:a="http://schemas.openxmlformats.org/drawingml/2006/main" name="SketchLinesVTI">
  <a:themeElements>
    <a:clrScheme name="SketchLines">
      <a:dk1>
        <a:sysClr val="windowText" lastClr="000000"/>
      </a:dk1>
      <a:lt1>
        <a:sysClr val="window" lastClr="FFFFFF"/>
      </a:lt1>
      <a:dk2>
        <a:srgbClr val="564E4E"/>
      </a:dk2>
      <a:lt2>
        <a:srgbClr val="EEEBE2"/>
      </a:lt2>
      <a:accent1>
        <a:srgbClr val="E54837"/>
      </a:accent1>
      <a:accent2>
        <a:srgbClr val="947F53"/>
      </a:accent2>
      <a:accent3>
        <a:srgbClr val="BE8D64"/>
      </a:accent3>
      <a:accent4>
        <a:srgbClr val="E0C171"/>
      </a:accent4>
      <a:accent5>
        <a:srgbClr val="968572"/>
      </a:accent5>
      <a:accent6>
        <a:srgbClr val="855D5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SketchLinesVTI</vt:lpstr>
      <vt:lpstr>Workplace Culture and its Impact on Organisational Efficiency </vt:lpstr>
      <vt:lpstr>Table of content </vt:lpstr>
      <vt:lpstr>Introduction</vt:lpstr>
      <vt:lpstr>PowerPoint Presentation</vt:lpstr>
      <vt:lpstr>Googles organizational Culture</vt:lpstr>
      <vt:lpstr>Googles Values</vt:lpstr>
      <vt:lpstr>Googles Ethos</vt:lpstr>
      <vt:lpstr>McKinsey 7S framework</vt:lpstr>
      <vt:lpstr>Recommendations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2023-11-12T09:03:33Z</dcterms:created>
  <dcterms:modified xsi:type="dcterms:W3CDTF">2023-11-12T12:56:21Z</dcterms:modified>
</cp:coreProperties>
</file>