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66" r:id="rId2"/>
    <p:sldId id="268" r:id="rId3"/>
    <p:sldId id="270" r:id="rId4"/>
    <p:sldId id="323" r:id="rId5"/>
    <p:sldId id="320" r:id="rId6"/>
    <p:sldId id="321" r:id="rId7"/>
    <p:sldId id="305" r:id="rId8"/>
    <p:sldId id="319" r:id="rId9"/>
    <p:sldId id="275" r:id="rId10"/>
    <p:sldId id="322" r:id="rId11"/>
    <p:sldId id="307" r:id="rId12"/>
    <p:sldId id="286" r:id="rId13"/>
    <p:sldId id="308" r:id="rId14"/>
    <p:sldId id="301" r:id="rId15"/>
    <p:sldId id="272" r:id="rId16"/>
    <p:sldId id="273" r:id="rId17"/>
    <p:sldId id="324" r:id="rId18"/>
    <p:sldId id="325" r:id="rId19"/>
    <p:sldId id="294" r:id="rId20"/>
    <p:sldId id="327" r:id="rId21"/>
    <p:sldId id="326" r:id="rId22"/>
    <p:sldId id="297" r:id="rId23"/>
    <p:sldId id="299" r:id="rId24"/>
    <p:sldId id="309" r:id="rId25"/>
    <p:sldId id="313" r:id="rId26"/>
    <p:sldId id="306" r:id="rId27"/>
    <p:sldId id="317" r:id="rId28"/>
    <p:sldId id="318" r:id="rId29"/>
    <p:sldId id="328" r:id="rId30"/>
    <p:sldId id="304" r:id="rId31"/>
    <p:sldId id="329" r:id="rId32"/>
    <p:sldId id="331" r:id="rId33"/>
    <p:sldId id="330" r:id="rId34"/>
    <p:sldId id="332" r:id="rId35"/>
  </p:sldIdLst>
  <p:sldSz cx="9144000" cy="7315200"/>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528">
          <p15:clr>
            <a:srgbClr val="A4A3A4"/>
          </p15:clr>
        </p15:guide>
        <p15:guide id="2" orient="horz" pos="1200">
          <p15:clr>
            <a:srgbClr val="A4A3A4"/>
          </p15:clr>
        </p15:guide>
        <p15:guide id="3" pos="144">
          <p15:clr>
            <a:srgbClr val="A4A3A4"/>
          </p15:clr>
        </p15:guide>
        <p15:guide id="4" pos="2880">
          <p15:clr>
            <a:srgbClr val="A4A3A4"/>
          </p15:clr>
        </p15:guide>
        <p15:guide id="5" pos="4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C675C"/>
    <a:srgbClr val="00398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471C4F-00E7-49F6-984A-AD735683897F}" v="306" dt="2025-11-20T11:40:25.1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825" autoAdjust="0"/>
    <p:restoredTop sz="94627" autoAdjust="0"/>
  </p:normalViewPr>
  <p:slideViewPr>
    <p:cSldViewPr>
      <p:cViewPr varScale="1">
        <p:scale>
          <a:sx n="94" d="100"/>
          <a:sy n="94" d="100"/>
        </p:scale>
        <p:origin x="492" y="60"/>
      </p:cViewPr>
      <p:guideLst>
        <p:guide orient="horz" pos="528"/>
        <p:guide orient="horz" pos="1200"/>
        <p:guide pos="144"/>
        <p:guide pos="2880"/>
        <p:guide pos="4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E8471C4F-00E7-49F6-984A-AD735683897F}"/>
    <pc:docChg chg="undo custSel addSld delSld modSld sldOrd">
      <pc:chgData name="Rhodri Thomas" userId="97013524-85ec-4bc1-99cf-ee75f81eb8cc" providerId="ADAL" clId="{E8471C4F-00E7-49F6-984A-AD735683897F}" dt="2025-11-20T11:42:12.727" v="1588" actId="313"/>
      <pc:docMkLst>
        <pc:docMk/>
      </pc:docMkLst>
      <pc:sldChg chg="ord">
        <pc:chgData name="Rhodri Thomas" userId="97013524-85ec-4bc1-99cf-ee75f81eb8cc" providerId="ADAL" clId="{E8471C4F-00E7-49F6-984A-AD735683897F}" dt="2025-11-20T10:48:14.737" v="1541"/>
        <pc:sldMkLst>
          <pc:docMk/>
          <pc:sldMk cId="0" sldId="266"/>
        </pc:sldMkLst>
      </pc:sldChg>
      <pc:sldChg chg="del">
        <pc:chgData name="Rhodri Thomas" userId="97013524-85ec-4bc1-99cf-ee75f81eb8cc" providerId="ADAL" clId="{E8471C4F-00E7-49F6-984A-AD735683897F}" dt="2025-11-20T10:26:29.194" v="1301" actId="47"/>
        <pc:sldMkLst>
          <pc:docMk/>
          <pc:sldMk cId="0" sldId="278"/>
        </pc:sldMkLst>
      </pc:sldChg>
      <pc:sldChg chg="del">
        <pc:chgData name="Rhodri Thomas" userId="97013524-85ec-4bc1-99cf-ee75f81eb8cc" providerId="ADAL" clId="{E8471C4F-00E7-49F6-984A-AD735683897F}" dt="2025-11-20T10:26:31.599" v="1302" actId="47"/>
        <pc:sldMkLst>
          <pc:docMk/>
          <pc:sldMk cId="0" sldId="282"/>
        </pc:sldMkLst>
      </pc:sldChg>
      <pc:sldChg chg="del">
        <pc:chgData name="Rhodri Thomas" userId="97013524-85ec-4bc1-99cf-ee75f81eb8cc" providerId="ADAL" clId="{E8471C4F-00E7-49F6-984A-AD735683897F}" dt="2025-11-20T10:26:33.803" v="1303" actId="47"/>
        <pc:sldMkLst>
          <pc:docMk/>
          <pc:sldMk cId="0" sldId="284"/>
        </pc:sldMkLst>
      </pc:sldChg>
      <pc:sldChg chg="modSp mod ord">
        <pc:chgData name="Rhodri Thomas" userId="97013524-85ec-4bc1-99cf-ee75f81eb8cc" providerId="ADAL" clId="{E8471C4F-00E7-49F6-984A-AD735683897F}" dt="2025-11-20T10:26:57.728" v="1306" actId="20577"/>
        <pc:sldMkLst>
          <pc:docMk/>
          <pc:sldMk cId="0" sldId="286"/>
        </pc:sldMkLst>
        <pc:spChg chg="mod">
          <ac:chgData name="Rhodri Thomas" userId="97013524-85ec-4bc1-99cf-ee75f81eb8cc" providerId="ADAL" clId="{E8471C4F-00E7-49F6-984A-AD735683897F}" dt="2025-11-20T10:26:57.728" v="1306" actId="20577"/>
          <ac:spMkLst>
            <pc:docMk/>
            <pc:sldMk cId="0" sldId="286"/>
            <ac:spMk id="31747" creationId="{762A8906-FACA-D738-FD4D-EC2576DD7E97}"/>
          </ac:spMkLst>
        </pc:spChg>
      </pc:sldChg>
      <pc:sldChg chg="addSp delSp modSp add del mod modAnim modNotesTx">
        <pc:chgData name="Rhodri Thomas" userId="97013524-85ec-4bc1-99cf-ee75f81eb8cc" providerId="ADAL" clId="{E8471C4F-00E7-49F6-984A-AD735683897F}" dt="2025-11-20T10:10:45.933" v="708" actId="1076"/>
        <pc:sldMkLst>
          <pc:docMk/>
          <pc:sldMk cId="0" sldId="294"/>
        </pc:sldMkLst>
        <pc:spChg chg="add mod">
          <ac:chgData name="Rhodri Thomas" userId="97013524-85ec-4bc1-99cf-ee75f81eb8cc" providerId="ADAL" clId="{E8471C4F-00E7-49F6-984A-AD735683897F}" dt="2025-11-20T10:10:45.933" v="708" actId="1076"/>
          <ac:spMkLst>
            <pc:docMk/>
            <pc:sldMk cId="0" sldId="294"/>
            <ac:spMk id="2" creationId="{880B68C6-A188-AC48-CE07-BC7E25ACBE94}"/>
          </ac:spMkLst>
        </pc:spChg>
        <pc:spChg chg="del mod">
          <ac:chgData name="Rhodri Thomas" userId="97013524-85ec-4bc1-99cf-ee75f81eb8cc" providerId="ADAL" clId="{E8471C4F-00E7-49F6-984A-AD735683897F}" dt="2025-11-20T10:09:44.143" v="690" actId="478"/>
          <ac:spMkLst>
            <pc:docMk/>
            <pc:sldMk cId="0" sldId="294"/>
            <ac:spMk id="114691" creationId="{712EBFA9-A41C-4721-20EA-C668137B2CD6}"/>
          </ac:spMkLst>
        </pc:spChg>
        <pc:picChg chg="del">
          <ac:chgData name="Rhodri Thomas" userId="97013524-85ec-4bc1-99cf-ee75f81eb8cc" providerId="ADAL" clId="{E8471C4F-00E7-49F6-984A-AD735683897F}" dt="2025-11-20T10:09:41.993" v="688" actId="478"/>
          <ac:picMkLst>
            <pc:docMk/>
            <pc:sldMk cId="0" sldId="294"/>
            <ac:picMk id="114692" creationId="{5B0A797D-152E-4732-0088-199A30F257BB}"/>
          </ac:picMkLst>
        </pc:picChg>
        <pc:picChg chg="del">
          <ac:chgData name="Rhodri Thomas" userId="97013524-85ec-4bc1-99cf-ee75f81eb8cc" providerId="ADAL" clId="{E8471C4F-00E7-49F6-984A-AD735683897F}" dt="2025-11-20T10:09:41.114" v="687" actId="478"/>
          <ac:picMkLst>
            <pc:docMk/>
            <pc:sldMk cId="0" sldId="294"/>
            <ac:picMk id="114693" creationId="{FF9CB213-7577-D9AC-D93F-0FC343DC8CA5}"/>
          </ac:picMkLst>
        </pc:picChg>
      </pc:sldChg>
      <pc:sldChg chg="ord">
        <pc:chgData name="Rhodri Thomas" userId="97013524-85ec-4bc1-99cf-ee75f81eb8cc" providerId="ADAL" clId="{E8471C4F-00E7-49F6-984A-AD735683897F}" dt="2025-11-20T10:27:36.692" v="1312"/>
        <pc:sldMkLst>
          <pc:docMk/>
          <pc:sldMk cId="0" sldId="301"/>
        </pc:sldMkLst>
      </pc:sldChg>
      <pc:sldChg chg="del">
        <pc:chgData name="Rhodri Thomas" userId="97013524-85ec-4bc1-99cf-ee75f81eb8cc" providerId="ADAL" clId="{E8471C4F-00E7-49F6-984A-AD735683897F}" dt="2025-11-20T10:27:17.862" v="1307" actId="47"/>
        <pc:sldMkLst>
          <pc:docMk/>
          <pc:sldMk cId="0" sldId="302"/>
        </pc:sldMkLst>
      </pc:sldChg>
      <pc:sldChg chg="del">
        <pc:chgData name="Rhodri Thomas" userId="97013524-85ec-4bc1-99cf-ee75f81eb8cc" providerId="ADAL" clId="{E8471C4F-00E7-49F6-984A-AD735683897F}" dt="2025-11-20T10:27:20.270" v="1308" actId="47"/>
        <pc:sldMkLst>
          <pc:docMk/>
          <pc:sldMk cId="0" sldId="303"/>
        </pc:sldMkLst>
      </pc:sldChg>
      <pc:sldChg chg="modSp modNotesTx">
        <pc:chgData name="Rhodri Thomas" userId="97013524-85ec-4bc1-99cf-ee75f81eb8cc" providerId="ADAL" clId="{E8471C4F-00E7-49F6-984A-AD735683897F}" dt="2025-11-20T10:27:51.830" v="1313" actId="20577"/>
        <pc:sldMkLst>
          <pc:docMk/>
          <pc:sldMk cId="0" sldId="304"/>
        </pc:sldMkLst>
        <pc:spChg chg="mod">
          <ac:chgData name="Rhodri Thomas" userId="97013524-85ec-4bc1-99cf-ee75f81eb8cc" providerId="ADAL" clId="{E8471C4F-00E7-49F6-984A-AD735683897F}" dt="2025-11-20T10:26:22.935" v="1300" actId="20577"/>
          <ac:spMkLst>
            <pc:docMk/>
            <pc:sldMk cId="0" sldId="304"/>
            <ac:spMk id="130051" creationId="{38D7E7D0-89B2-BB06-9072-D74FBBD9A8CF}"/>
          </ac:spMkLst>
        </pc:spChg>
      </pc:sldChg>
      <pc:sldChg chg="modSp mod">
        <pc:chgData name="Rhodri Thomas" userId="97013524-85ec-4bc1-99cf-ee75f81eb8cc" providerId="ADAL" clId="{E8471C4F-00E7-49F6-984A-AD735683897F}" dt="2025-11-20T10:19:09.495" v="995" actId="14734"/>
        <pc:sldMkLst>
          <pc:docMk/>
          <pc:sldMk cId="0" sldId="306"/>
        </pc:sldMkLst>
        <pc:graphicFrameChg chg="modGraphic">
          <ac:chgData name="Rhodri Thomas" userId="97013524-85ec-4bc1-99cf-ee75f81eb8cc" providerId="ADAL" clId="{E8471C4F-00E7-49F6-984A-AD735683897F}" dt="2025-11-20T10:19:09.495" v="995" actId="14734"/>
          <ac:graphicFrameMkLst>
            <pc:docMk/>
            <pc:sldMk cId="0" sldId="306"/>
            <ac:graphicFrameMk id="66580" creationId="{AC2FEE2E-F5D3-155F-3A04-9BDABD51A5F2}"/>
          </ac:graphicFrameMkLst>
        </pc:graphicFrameChg>
      </pc:sldChg>
      <pc:sldChg chg="addSp delSp modSp mod">
        <pc:chgData name="Rhodri Thomas" userId="97013524-85ec-4bc1-99cf-ee75f81eb8cc" providerId="ADAL" clId="{E8471C4F-00E7-49F6-984A-AD735683897F}" dt="2025-11-20T10:09:09.167" v="685" actId="313"/>
        <pc:sldMkLst>
          <pc:docMk/>
          <pc:sldMk cId="0" sldId="307"/>
        </pc:sldMkLst>
        <pc:spChg chg="add del mod">
          <ac:chgData name="Rhodri Thomas" userId="97013524-85ec-4bc1-99cf-ee75f81eb8cc" providerId="ADAL" clId="{E8471C4F-00E7-49F6-984A-AD735683897F}" dt="2025-11-20T10:08:20.974" v="676" actId="22"/>
          <ac:spMkLst>
            <pc:docMk/>
            <pc:sldMk cId="0" sldId="307"/>
            <ac:spMk id="3" creationId="{8029457B-E6BF-3D68-37E4-AFC167DDB1CD}"/>
          </ac:spMkLst>
        </pc:spChg>
        <pc:spChg chg="add mod">
          <ac:chgData name="Rhodri Thomas" userId="97013524-85ec-4bc1-99cf-ee75f81eb8cc" providerId="ADAL" clId="{E8471C4F-00E7-49F6-984A-AD735683897F}" dt="2025-11-20T10:09:09.167" v="685" actId="313"/>
          <ac:spMkLst>
            <pc:docMk/>
            <pc:sldMk cId="0" sldId="307"/>
            <ac:spMk id="5" creationId="{13BADAE4-1406-5C59-4F09-1F4D05F4A489}"/>
          </ac:spMkLst>
        </pc:spChg>
        <pc:spChg chg="mod">
          <ac:chgData name="Rhodri Thomas" userId="97013524-85ec-4bc1-99cf-ee75f81eb8cc" providerId="ADAL" clId="{E8471C4F-00E7-49F6-984A-AD735683897F}" dt="2025-11-20T10:08:53.461" v="680" actId="1076"/>
          <ac:spMkLst>
            <pc:docMk/>
            <pc:sldMk cId="0" sldId="307"/>
            <ac:spMk id="110595" creationId="{681B5B80-E502-F524-3CF1-E5A1F3253C37}"/>
          </ac:spMkLst>
        </pc:spChg>
        <pc:picChg chg="mod">
          <ac:chgData name="Rhodri Thomas" userId="97013524-85ec-4bc1-99cf-ee75f81eb8cc" providerId="ADAL" clId="{E8471C4F-00E7-49F6-984A-AD735683897F}" dt="2025-11-20T10:08:50.607" v="679" actId="1076"/>
          <ac:picMkLst>
            <pc:docMk/>
            <pc:sldMk cId="0" sldId="307"/>
            <ac:picMk id="110596" creationId="{9DC489FE-5B2E-2091-E783-D90BF7CADED1}"/>
          </ac:picMkLst>
        </pc:picChg>
      </pc:sldChg>
      <pc:sldChg chg="modSp mod">
        <pc:chgData name="Rhodri Thomas" userId="97013524-85ec-4bc1-99cf-ee75f81eb8cc" providerId="ADAL" clId="{E8471C4F-00E7-49F6-984A-AD735683897F}" dt="2025-11-20T10:20:44.742" v="1105" actId="1076"/>
        <pc:sldMkLst>
          <pc:docMk/>
          <pc:sldMk cId="0" sldId="317"/>
        </pc:sldMkLst>
        <pc:spChg chg="mod">
          <ac:chgData name="Rhodri Thomas" userId="97013524-85ec-4bc1-99cf-ee75f81eb8cc" providerId="ADAL" clId="{E8471C4F-00E7-49F6-984A-AD735683897F}" dt="2025-11-20T10:20:44.742" v="1105" actId="1076"/>
          <ac:spMkLst>
            <pc:docMk/>
            <pc:sldMk cId="0" sldId="317"/>
            <ac:spMk id="146434" creationId="{76AA9487-33C8-727F-B2D5-7AE9297AC6C2}"/>
          </ac:spMkLst>
        </pc:spChg>
        <pc:spChg chg="mod">
          <ac:chgData name="Rhodri Thomas" userId="97013524-85ec-4bc1-99cf-ee75f81eb8cc" providerId="ADAL" clId="{E8471C4F-00E7-49F6-984A-AD735683897F}" dt="2025-11-20T10:20:42.222" v="1104" actId="1076"/>
          <ac:spMkLst>
            <pc:docMk/>
            <pc:sldMk cId="0" sldId="317"/>
            <ac:spMk id="146435" creationId="{A02C0909-E8E9-18D5-581E-20AD37E3F12A}"/>
          </ac:spMkLst>
        </pc:spChg>
      </pc:sldChg>
      <pc:sldChg chg="modSp add mod">
        <pc:chgData name="Rhodri Thomas" userId="97013524-85ec-4bc1-99cf-ee75f81eb8cc" providerId="ADAL" clId="{E8471C4F-00E7-49F6-984A-AD735683897F}" dt="2025-11-20T10:05:51.651" v="641" actId="14100"/>
        <pc:sldMkLst>
          <pc:docMk/>
          <pc:sldMk cId="3417836384" sldId="325"/>
        </pc:sldMkLst>
        <pc:spChg chg="mod">
          <ac:chgData name="Rhodri Thomas" userId="97013524-85ec-4bc1-99cf-ee75f81eb8cc" providerId="ADAL" clId="{E8471C4F-00E7-49F6-984A-AD735683897F}" dt="2025-11-20T10:05:51.651" v="641" actId="14100"/>
          <ac:spMkLst>
            <pc:docMk/>
            <pc:sldMk cId="3417836384" sldId="325"/>
            <ac:spMk id="15363" creationId="{7C00579D-633E-BF59-71BE-99B4C336DCB8}"/>
          </ac:spMkLst>
        </pc:spChg>
      </pc:sldChg>
      <pc:sldChg chg="addSp delSp modSp add mod modAnim modNotesTx">
        <pc:chgData name="Rhodri Thomas" userId="97013524-85ec-4bc1-99cf-ee75f81eb8cc" providerId="ADAL" clId="{E8471C4F-00E7-49F6-984A-AD735683897F}" dt="2025-11-20T10:17:20.723" v="993" actId="1076"/>
        <pc:sldMkLst>
          <pc:docMk/>
          <pc:sldMk cId="1623736396" sldId="326"/>
        </pc:sldMkLst>
        <pc:spChg chg="add del mod">
          <ac:chgData name="Rhodri Thomas" userId="97013524-85ec-4bc1-99cf-ee75f81eb8cc" providerId="ADAL" clId="{E8471C4F-00E7-49F6-984A-AD735683897F}" dt="2025-11-20T10:15:54.967" v="984" actId="478"/>
          <ac:spMkLst>
            <pc:docMk/>
            <pc:sldMk cId="1623736396" sldId="326"/>
            <ac:spMk id="2" creationId="{03E51141-2B99-7DF8-CF67-65A933F10320}"/>
          </ac:spMkLst>
        </pc:spChg>
        <pc:spChg chg="del mod">
          <ac:chgData name="Rhodri Thomas" userId="97013524-85ec-4bc1-99cf-ee75f81eb8cc" providerId="ADAL" clId="{E8471C4F-00E7-49F6-984A-AD735683897F}" dt="2025-11-20T10:15:15.279" v="982" actId="478"/>
          <ac:spMkLst>
            <pc:docMk/>
            <pc:sldMk cId="1623736396" sldId="326"/>
            <ac:spMk id="114691" creationId="{712EBFA9-A41C-4721-20EA-C668137B2CD6}"/>
          </ac:spMkLst>
        </pc:spChg>
        <pc:picChg chg="add mod">
          <ac:chgData name="Rhodri Thomas" userId="97013524-85ec-4bc1-99cf-ee75f81eb8cc" providerId="ADAL" clId="{E8471C4F-00E7-49F6-984A-AD735683897F}" dt="2025-11-20T10:16:35.267" v="990" actId="1076"/>
          <ac:picMkLst>
            <pc:docMk/>
            <pc:sldMk cId="1623736396" sldId="326"/>
            <ac:picMk id="3" creationId="{DB7C52E3-63B8-71E1-4CED-4F023DAF97A0}"/>
          </ac:picMkLst>
        </pc:picChg>
        <pc:picChg chg="add mod">
          <ac:chgData name="Rhodri Thomas" userId="97013524-85ec-4bc1-99cf-ee75f81eb8cc" providerId="ADAL" clId="{E8471C4F-00E7-49F6-984A-AD735683897F}" dt="2025-11-20T10:17:18.408" v="992" actId="1076"/>
          <ac:picMkLst>
            <pc:docMk/>
            <pc:sldMk cId="1623736396" sldId="326"/>
            <ac:picMk id="4" creationId="{476559D1-ED1E-A892-0530-DAEE2902D158}"/>
          </ac:picMkLst>
        </pc:picChg>
        <pc:picChg chg="mod">
          <ac:chgData name="Rhodri Thomas" userId="97013524-85ec-4bc1-99cf-ee75f81eb8cc" providerId="ADAL" clId="{E8471C4F-00E7-49F6-984A-AD735683897F}" dt="2025-11-20T10:17:20.723" v="993" actId="1076"/>
          <ac:picMkLst>
            <pc:docMk/>
            <pc:sldMk cId="1623736396" sldId="326"/>
            <ac:picMk id="114692" creationId="{5B0A797D-152E-4732-0088-199A30F257BB}"/>
          </ac:picMkLst>
        </pc:picChg>
        <pc:picChg chg="del">
          <ac:chgData name="Rhodri Thomas" userId="97013524-85ec-4bc1-99cf-ee75f81eb8cc" providerId="ADAL" clId="{E8471C4F-00E7-49F6-984A-AD735683897F}" dt="2025-11-20T10:16:02.134" v="988" actId="478"/>
          <ac:picMkLst>
            <pc:docMk/>
            <pc:sldMk cId="1623736396" sldId="326"/>
            <ac:picMk id="114693" creationId="{FF9CB213-7577-D9AC-D93F-0FC343DC8CA5}"/>
          </ac:picMkLst>
        </pc:picChg>
      </pc:sldChg>
      <pc:sldChg chg="modSp add mod">
        <pc:chgData name="Rhodri Thomas" userId="97013524-85ec-4bc1-99cf-ee75f81eb8cc" providerId="ADAL" clId="{E8471C4F-00E7-49F6-984A-AD735683897F}" dt="2025-11-20T10:14:52.092" v="977" actId="20577"/>
        <pc:sldMkLst>
          <pc:docMk/>
          <pc:sldMk cId="2187442029" sldId="327"/>
        </pc:sldMkLst>
        <pc:spChg chg="mod">
          <ac:chgData name="Rhodri Thomas" userId="97013524-85ec-4bc1-99cf-ee75f81eb8cc" providerId="ADAL" clId="{E8471C4F-00E7-49F6-984A-AD735683897F}" dt="2025-11-20T10:14:52.092" v="977" actId="20577"/>
          <ac:spMkLst>
            <pc:docMk/>
            <pc:sldMk cId="2187442029" sldId="327"/>
            <ac:spMk id="2" creationId="{880B68C6-A188-AC48-CE07-BC7E25ACBE94}"/>
          </ac:spMkLst>
        </pc:spChg>
      </pc:sldChg>
      <pc:sldChg chg="addSp delSp modSp add mod modAnim">
        <pc:chgData name="Rhodri Thomas" userId="97013524-85ec-4bc1-99cf-ee75f81eb8cc" providerId="ADAL" clId="{E8471C4F-00E7-49F6-984A-AD735683897F}" dt="2025-11-20T11:42:12.727" v="1588" actId="313"/>
        <pc:sldMkLst>
          <pc:docMk/>
          <pc:sldMk cId="4214795806" sldId="328"/>
        </pc:sldMkLst>
        <pc:spChg chg="add del mod">
          <ac:chgData name="Rhodri Thomas" userId="97013524-85ec-4bc1-99cf-ee75f81eb8cc" providerId="ADAL" clId="{E8471C4F-00E7-49F6-984A-AD735683897F}" dt="2025-11-20T10:21:15.591" v="1110" actId="478"/>
          <ac:spMkLst>
            <pc:docMk/>
            <pc:sldMk cId="4214795806" sldId="328"/>
            <ac:spMk id="2" creationId="{2356BA82-4D81-C3ED-C4BC-32A97480C251}"/>
          </ac:spMkLst>
        </pc:spChg>
        <pc:spChg chg="add mod">
          <ac:chgData name="Rhodri Thomas" userId="97013524-85ec-4bc1-99cf-ee75f81eb8cc" providerId="ADAL" clId="{E8471C4F-00E7-49F6-984A-AD735683897F}" dt="2025-11-20T11:42:12.727" v="1588" actId="313"/>
          <ac:spMkLst>
            <pc:docMk/>
            <pc:sldMk cId="4214795806" sldId="328"/>
            <ac:spMk id="4" creationId="{32CC34F7-6E0D-E3A5-5BD0-A0431EC42918}"/>
          </ac:spMkLst>
        </pc:spChg>
        <pc:spChg chg="mod">
          <ac:chgData name="Rhodri Thomas" userId="97013524-85ec-4bc1-99cf-ee75f81eb8cc" providerId="ADAL" clId="{E8471C4F-00E7-49F6-984A-AD735683897F}" dt="2025-11-20T10:31:11.196" v="1363" actId="1076"/>
          <ac:spMkLst>
            <pc:docMk/>
            <pc:sldMk cId="4214795806" sldId="328"/>
            <ac:spMk id="128002" creationId="{9FB6743A-4586-6009-0503-5F7406BC57A1}"/>
          </ac:spMkLst>
        </pc:spChg>
        <pc:spChg chg="del mod">
          <ac:chgData name="Rhodri Thomas" userId="97013524-85ec-4bc1-99cf-ee75f81eb8cc" providerId="ADAL" clId="{E8471C4F-00E7-49F6-984A-AD735683897F}" dt="2025-11-20T10:21:13.146" v="1108" actId="478"/>
          <ac:spMkLst>
            <pc:docMk/>
            <pc:sldMk cId="4214795806" sldId="328"/>
            <ac:spMk id="128003" creationId="{27616CFB-4E04-CC43-0FB1-E1CA5C2BD18C}"/>
          </ac:spMkLst>
        </pc:spChg>
        <pc:picChg chg="del mod">
          <ac:chgData name="Rhodri Thomas" userId="97013524-85ec-4bc1-99cf-ee75f81eb8cc" providerId="ADAL" clId="{E8471C4F-00E7-49F6-984A-AD735683897F}" dt="2025-11-20T10:21:19.031" v="1114" actId="478"/>
          <ac:picMkLst>
            <pc:docMk/>
            <pc:sldMk cId="4214795806" sldId="328"/>
            <ac:picMk id="128004" creationId="{9C88F615-2E97-F25C-DBC7-3666D138A057}"/>
          </ac:picMkLst>
        </pc:picChg>
        <pc:picChg chg="del mod">
          <ac:chgData name="Rhodri Thomas" userId="97013524-85ec-4bc1-99cf-ee75f81eb8cc" providerId="ADAL" clId="{E8471C4F-00E7-49F6-984A-AD735683897F}" dt="2025-11-20T10:21:16.973" v="1112" actId="478"/>
          <ac:picMkLst>
            <pc:docMk/>
            <pc:sldMk cId="4214795806" sldId="328"/>
            <ac:picMk id="128005" creationId="{B2AE2B23-2872-96F6-FB14-CB4AD486102B}"/>
          </ac:picMkLst>
        </pc:picChg>
      </pc:sldChg>
      <pc:sldChg chg="addSp delSp modSp add mod modAnim">
        <pc:chgData name="Rhodri Thomas" userId="97013524-85ec-4bc1-99cf-ee75f81eb8cc" providerId="ADAL" clId="{E8471C4F-00E7-49F6-984A-AD735683897F}" dt="2025-11-20T10:40:50.138" v="1500" actId="20577"/>
        <pc:sldMkLst>
          <pc:docMk/>
          <pc:sldMk cId="2851365951" sldId="329"/>
        </pc:sldMkLst>
        <pc:spChg chg="mod">
          <ac:chgData name="Rhodri Thomas" userId="97013524-85ec-4bc1-99cf-ee75f81eb8cc" providerId="ADAL" clId="{E8471C4F-00E7-49F6-984A-AD735683897F}" dt="2025-11-20T10:40:50.138" v="1500" actId="20577"/>
          <ac:spMkLst>
            <pc:docMk/>
            <pc:sldMk cId="2851365951" sldId="329"/>
            <ac:spMk id="130051" creationId="{38D7E7D0-89B2-BB06-9072-D74FBBD9A8CF}"/>
          </ac:spMkLst>
        </pc:spChg>
        <pc:picChg chg="add mod">
          <ac:chgData name="Rhodri Thomas" userId="97013524-85ec-4bc1-99cf-ee75f81eb8cc" providerId="ADAL" clId="{E8471C4F-00E7-49F6-984A-AD735683897F}" dt="2025-11-20T10:38:49.597" v="1454" actId="14100"/>
          <ac:picMkLst>
            <pc:docMk/>
            <pc:sldMk cId="2851365951" sldId="329"/>
            <ac:picMk id="2" creationId="{001B9044-D327-0812-924D-923D3E71649C}"/>
          </ac:picMkLst>
        </pc:picChg>
        <pc:picChg chg="add mod">
          <ac:chgData name="Rhodri Thomas" userId="97013524-85ec-4bc1-99cf-ee75f81eb8cc" providerId="ADAL" clId="{E8471C4F-00E7-49F6-984A-AD735683897F}" dt="2025-11-20T10:38:47.661" v="1452" actId="14100"/>
          <ac:picMkLst>
            <pc:docMk/>
            <pc:sldMk cId="2851365951" sldId="329"/>
            <ac:picMk id="3" creationId="{830A4E19-86E3-E987-7D6B-86480F2833BE}"/>
          </ac:picMkLst>
        </pc:picChg>
        <pc:picChg chg="del">
          <ac:chgData name="Rhodri Thomas" userId="97013524-85ec-4bc1-99cf-ee75f81eb8cc" providerId="ADAL" clId="{E8471C4F-00E7-49F6-984A-AD735683897F}" dt="2025-11-20T10:28:04.941" v="1322" actId="478"/>
          <ac:picMkLst>
            <pc:docMk/>
            <pc:sldMk cId="2851365951" sldId="329"/>
            <ac:picMk id="130052" creationId="{085D0C7A-3FA0-FF57-86E0-23569B8FD8CD}"/>
          </ac:picMkLst>
        </pc:picChg>
        <pc:picChg chg="del">
          <ac:chgData name="Rhodri Thomas" userId="97013524-85ec-4bc1-99cf-ee75f81eb8cc" providerId="ADAL" clId="{E8471C4F-00E7-49F6-984A-AD735683897F}" dt="2025-11-20T10:28:05.499" v="1323" actId="478"/>
          <ac:picMkLst>
            <pc:docMk/>
            <pc:sldMk cId="2851365951" sldId="329"/>
            <ac:picMk id="130053" creationId="{F183F77A-09D6-62D2-4DCA-F146572635F5}"/>
          </ac:picMkLst>
        </pc:picChg>
      </pc:sldChg>
      <pc:sldChg chg="addSp delSp modSp add mod modAnim">
        <pc:chgData name="Rhodri Thomas" userId="97013524-85ec-4bc1-99cf-ee75f81eb8cc" providerId="ADAL" clId="{E8471C4F-00E7-49F6-984A-AD735683897F}" dt="2025-11-20T10:43:29.989" v="1538" actId="20577"/>
        <pc:sldMkLst>
          <pc:docMk/>
          <pc:sldMk cId="2423936183" sldId="330"/>
        </pc:sldMkLst>
        <pc:spChg chg="add del mod">
          <ac:chgData name="Rhodri Thomas" userId="97013524-85ec-4bc1-99cf-ee75f81eb8cc" providerId="ADAL" clId="{E8471C4F-00E7-49F6-984A-AD735683897F}" dt="2025-11-20T10:38:31.524" v="1447" actId="478"/>
          <ac:spMkLst>
            <pc:docMk/>
            <pc:sldMk cId="2423936183" sldId="330"/>
            <ac:spMk id="3" creationId="{F61DE9C3-BA34-99BF-99DF-E7F43918BF3A}"/>
          </ac:spMkLst>
        </pc:spChg>
        <pc:spChg chg="del mod">
          <ac:chgData name="Rhodri Thomas" userId="97013524-85ec-4bc1-99cf-ee75f81eb8cc" providerId="ADAL" clId="{E8471C4F-00E7-49F6-984A-AD735683897F}" dt="2025-11-20T10:38:28.517" v="1445" actId="478"/>
          <ac:spMkLst>
            <pc:docMk/>
            <pc:sldMk cId="2423936183" sldId="330"/>
            <ac:spMk id="130050" creationId="{C69BE4B8-847C-490B-2F9F-F660BC51ADA9}"/>
          </ac:spMkLst>
        </pc:spChg>
        <pc:spChg chg="mod">
          <ac:chgData name="Rhodri Thomas" userId="97013524-85ec-4bc1-99cf-ee75f81eb8cc" providerId="ADAL" clId="{E8471C4F-00E7-49F6-984A-AD735683897F}" dt="2025-11-20T10:43:29.989" v="1538" actId="20577"/>
          <ac:spMkLst>
            <pc:docMk/>
            <pc:sldMk cId="2423936183" sldId="330"/>
            <ac:spMk id="130051" creationId="{38D7E7D0-89B2-BB06-9072-D74FBBD9A8CF}"/>
          </ac:spMkLst>
        </pc:spChg>
        <pc:picChg chg="del">
          <ac:chgData name="Rhodri Thomas" userId="97013524-85ec-4bc1-99cf-ee75f81eb8cc" providerId="ADAL" clId="{E8471C4F-00E7-49F6-984A-AD735683897F}" dt="2025-11-20T10:35:07.501" v="1388" actId="478"/>
          <ac:picMkLst>
            <pc:docMk/>
            <pc:sldMk cId="2423936183" sldId="330"/>
            <ac:picMk id="2" creationId="{001B9044-D327-0812-924D-923D3E71649C}"/>
          </ac:picMkLst>
        </pc:picChg>
      </pc:sldChg>
      <pc:sldChg chg="addSp delSp modSp add mod modAnim">
        <pc:chgData name="Rhodri Thomas" userId="97013524-85ec-4bc1-99cf-ee75f81eb8cc" providerId="ADAL" clId="{E8471C4F-00E7-49F6-984A-AD735683897F}" dt="2025-11-20T10:39:11.038" v="1457" actId="1076"/>
        <pc:sldMkLst>
          <pc:docMk/>
          <pc:sldMk cId="2709042277" sldId="331"/>
        </pc:sldMkLst>
        <pc:spChg chg="add del mod">
          <ac:chgData name="Rhodri Thomas" userId="97013524-85ec-4bc1-99cf-ee75f81eb8cc" providerId="ADAL" clId="{E8471C4F-00E7-49F6-984A-AD735683897F}" dt="2025-11-20T10:38:08.525" v="1432" actId="478"/>
          <ac:spMkLst>
            <pc:docMk/>
            <pc:sldMk cId="2709042277" sldId="331"/>
            <ac:spMk id="4" creationId="{65877433-2AF8-C8DC-EFFC-4D7C3E5DB1EA}"/>
          </ac:spMkLst>
        </pc:spChg>
        <pc:spChg chg="del mod">
          <ac:chgData name="Rhodri Thomas" userId="97013524-85ec-4bc1-99cf-ee75f81eb8cc" providerId="ADAL" clId="{E8471C4F-00E7-49F6-984A-AD735683897F}" dt="2025-11-20T10:38:05.774" v="1430" actId="478"/>
          <ac:spMkLst>
            <pc:docMk/>
            <pc:sldMk cId="2709042277" sldId="331"/>
            <ac:spMk id="130050" creationId="{C69BE4B8-847C-490B-2F9F-F660BC51ADA9}"/>
          </ac:spMkLst>
        </pc:spChg>
        <pc:spChg chg="mod">
          <ac:chgData name="Rhodri Thomas" userId="97013524-85ec-4bc1-99cf-ee75f81eb8cc" providerId="ADAL" clId="{E8471C4F-00E7-49F6-984A-AD735683897F}" dt="2025-11-20T10:39:11.038" v="1457" actId="1076"/>
          <ac:spMkLst>
            <pc:docMk/>
            <pc:sldMk cId="2709042277" sldId="331"/>
            <ac:spMk id="130051" creationId="{38D7E7D0-89B2-BB06-9072-D74FBBD9A8CF}"/>
          </ac:spMkLst>
        </pc:spChg>
        <pc:picChg chg="del">
          <ac:chgData name="Rhodri Thomas" userId="97013524-85ec-4bc1-99cf-ee75f81eb8cc" providerId="ADAL" clId="{E8471C4F-00E7-49F6-984A-AD735683897F}" dt="2025-11-20T10:36:49.838" v="1395" actId="478"/>
          <ac:picMkLst>
            <pc:docMk/>
            <pc:sldMk cId="2709042277" sldId="331"/>
            <ac:picMk id="2" creationId="{001B9044-D327-0812-924D-923D3E71649C}"/>
          </ac:picMkLst>
        </pc:picChg>
        <pc:picChg chg="del">
          <ac:chgData name="Rhodri Thomas" userId="97013524-85ec-4bc1-99cf-ee75f81eb8cc" providerId="ADAL" clId="{E8471C4F-00E7-49F6-984A-AD735683897F}" dt="2025-11-20T10:36:50.520" v="1396" actId="478"/>
          <ac:picMkLst>
            <pc:docMk/>
            <pc:sldMk cId="2709042277" sldId="331"/>
            <ac:picMk id="3" creationId="{830A4E19-86E3-E987-7D6B-86480F2833BE}"/>
          </ac:picMkLst>
        </pc:picChg>
      </pc:sldChg>
      <pc:sldChg chg="addSp delSp modSp add mod ord setBg addAnim modAnim">
        <pc:chgData name="Rhodri Thomas" userId="97013524-85ec-4bc1-99cf-ee75f81eb8cc" providerId="ADAL" clId="{E8471C4F-00E7-49F6-984A-AD735683897F}" dt="2025-11-20T11:40:25.170" v="1587" actId="1076"/>
        <pc:sldMkLst>
          <pc:docMk/>
          <pc:sldMk cId="4085156545" sldId="332"/>
        </pc:sldMkLst>
        <pc:spChg chg="add mod">
          <ac:chgData name="Rhodri Thomas" userId="97013524-85ec-4bc1-99cf-ee75f81eb8cc" providerId="ADAL" clId="{E8471C4F-00E7-49F6-984A-AD735683897F}" dt="2025-11-20T11:39:04.972" v="1583" actId="207"/>
          <ac:spMkLst>
            <pc:docMk/>
            <pc:sldMk cId="4085156545" sldId="332"/>
            <ac:spMk id="3" creationId="{65C9DDE3-5AC2-B753-6691-AF1216F1717E}"/>
          </ac:spMkLst>
        </pc:spChg>
        <pc:spChg chg="del mod">
          <ac:chgData name="Rhodri Thomas" userId="97013524-85ec-4bc1-99cf-ee75f81eb8cc" providerId="ADAL" clId="{E8471C4F-00E7-49F6-984A-AD735683897F}" dt="2025-11-20T11:40:20.167" v="1586" actId="478"/>
          <ac:spMkLst>
            <pc:docMk/>
            <pc:sldMk cId="4085156545" sldId="332"/>
            <ac:spMk id="4098" creationId="{75C90704-D545-DBD7-D565-0F3C3268A757}"/>
          </ac:spMkLst>
        </pc:spChg>
        <pc:spChg chg="mod">
          <ac:chgData name="Rhodri Thomas" userId="97013524-85ec-4bc1-99cf-ee75f81eb8cc" providerId="ADAL" clId="{E8471C4F-00E7-49F6-984A-AD735683897F}" dt="2025-11-20T11:40:25.170" v="1587" actId="1076"/>
          <ac:spMkLst>
            <pc:docMk/>
            <pc:sldMk cId="4085156545" sldId="332"/>
            <ac:spMk id="4099" creationId="{2D9FF341-8563-12C9-FCC2-B65AC133FFBC}"/>
          </ac:spMkLst>
        </pc:spChg>
        <pc:spChg chg="add">
          <ac:chgData name="Rhodri Thomas" userId="97013524-85ec-4bc1-99cf-ee75f81eb8cc" providerId="ADAL" clId="{E8471C4F-00E7-49F6-984A-AD735683897F}" dt="2025-11-20T11:36:53.401" v="1573" actId="26606"/>
          <ac:spMkLst>
            <pc:docMk/>
            <pc:sldMk cId="4085156545" sldId="332"/>
            <ac:spMk id="4104" creationId="{4D4677D2-D5AC-4CF9-9EED-2B89D0A1C212}"/>
          </ac:spMkLst>
        </pc:spChg>
        <pc:spChg chg="add">
          <ac:chgData name="Rhodri Thomas" userId="97013524-85ec-4bc1-99cf-ee75f81eb8cc" providerId="ADAL" clId="{E8471C4F-00E7-49F6-984A-AD735683897F}" dt="2025-11-20T11:36:53.401" v="1573" actId="26606"/>
          <ac:spMkLst>
            <pc:docMk/>
            <pc:sldMk cId="4085156545" sldId="332"/>
            <ac:spMk id="4106" creationId="{C6D54F7E-825A-4BBA-815F-35CCA8B97786}"/>
          </ac:spMkLst>
        </pc:spChg>
        <pc:picChg chg="add mod ord">
          <ac:chgData name="Rhodri Thomas" userId="97013524-85ec-4bc1-99cf-ee75f81eb8cc" providerId="ADAL" clId="{E8471C4F-00E7-49F6-984A-AD735683897F}" dt="2025-11-20T11:36:57.212" v="1576" actId="962"/>
          <ac:picMkLst>
            <pc:docMk/>
            <pc:sldMk cId="4085156545" sldId="332"/>
            <ac:picMk id="2" creationId="{0AEDFDD4-9F69-6383-B282-25AE058C01F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5F8CBF6-F419-61F1-7371-B3F3E393D36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a:defRPr/>
            </a:pPr>
            <a:endParaRPr lang="en-GB"/>
          </a:p>
        </p:txBody>
      </p:sp>
      <p:sp>
        <p:nvSpPr>
          <p:cNvPr id="3" name="Date Placeholder 2">
            <a:extLst>
              <a:ext uri="{FF2B5EF4-FFF2-40B4-BE49-F238E27FC236}">
                <a16:creationId xmlns:a16="http://schemas.microsoft.com/office/drawing/2014/main" id="{A0316DCC-B487-9CCC-2C56-766A765A2E45}"/>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smtClean="0"/>
            </a:lvl1pPr>
          </a:lstStyle>
          <a:p>
            <a:pPr>
              <a:defRPr/>
            </a:pPr>
            <a:fld id="{A4B84AC2-C381-4743-A9AD-7962B45C8DF7}" type="datetimeFigureOut">
              <a:rPr lang="en-GB"/>
              <a:pPr>
                <a:defRPr/>
              </a:pPr>
              <a:t>20/11/2025</a:t>
            </a:fld>
            <a:endParaRPr lang="en-GB"/>
          </a:p>
        </p:txBody>
      </p:sp>
      <p:sp>
        <p:nvSpPr>
          <p:cNvPr id="4" name="Slide Image Placeholder 3">
            <a:extLst>
              <a:ext uri="{FF2B5EF4-FFF2-40B4-BE49-F238E27FC236}">
                <a16:creationId xmlns:a16="http://schemas.microsoft.com/office/drawing/2014/main" id="{07865B2E-0A97-FE8A-8AAC-8CDD9D7DFC0C}"/>
              </a:ext>
            </a:extLst>
          </p:cNvPr>
          <p:cNvSpPr>
            <a:spLocks noGrp="1" noRot="1" noChangeAspect="1"/>
          </p:cNvSpPr>
          <p:nvPr>
            <p:ph type="sldImg" idx="2"/>
          </p:nvPr>
        </p:nvSpPr>
        <p:spPr>
          <a:xfrm>
            <a:off x="1500188" y="1143000"/>
            <a:ext cx="3857625" cy="30861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0E60728F-265C-ABA1-1AB1-95BE06AF00A8}"/>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56E477ED-49DF-74B1-FA3F-44B404504451}"/>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a:defRPr/>
            </a:pPr>
            <a:endParaRPr lang="en-GB"/>
          </a:p>
        </p:txBody>
      </p:sp>
      <p:sp>
        <p:nvSpPr>
          <p:cNvPr id="7" name="Slide Number Placeholder 6">
            <a:extLst>
              <a:ext uri="{FF2B5EF4-FFF2-40B4-BE49-F238E27FC236}">
                <a16:creationId xmlns:a16="http://schemas.microsoft.com/office/drawing/2014/main" id="{EA1EDCEA-B22B-4F63-729C-C48A92156BBB}"/>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smtClean="0"/>
            </a:lvl1pPr>
          </a:lstStyle>
          <a:p>
            <a:pPr>
              <a:defRPr/>
            </a:pPr>
            <a:fld id="{F41FDA52-D688-4D49-8AD7-BC8341418846}"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89FA0C58-5267-A340-5638-405861A7F1C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C3B02F2-CC65-4610-B137-5855191DF4C3}" type="slidenum">
              <a:rPr lang="en-US" altLang="en-US">
                <a:latin typeface="Times New Roman" panose="02020603050405020304" pitchFamily="18" charset="0"/>
              </a:rPr>
              <a:pPr/>
              <a:t>11</a:t>
            </a:fld>
            <a:endParaRPr lang="en-US" altLang="en-US">
              <a:latin typeface="Times New Roman" panose="02020603050405020304" pitchFamily="18" charset="0"/>
            </a:endParaRPr>
          </a:p>
        </p:txBody>
      </p:sp>
      <p:sp>
        <p:nvSpPr>
          <p:cNvPr id="11267" name="Rectangle 2">
            <a:extLst>
              <a:ext uri="{FF2B5EF4-FFF2-40B4-BE49-F238E27FC236}">
                <a16:creationId xmlns:a16="http://schemas.microsoft.com/office/drawing/2014/main" id="{227DCBFB-3ECE-8192-A942-89F61A1862C9}"/>
              </a:ext>
            </a:extLst>
          </p:cNvPr>
          <p:cNvSpPr>
            <a:spLocks noGrp="1" noRot="1" noChangeAspect="1" noChangeArrowheads="1" noTextEdit="1"/>
          </p:cNvSpPr>
          <p:nvPr>
            <p:ph type="sldImg"/>
          </p:nvPr>
        </p:nvSpPr>
        <p:spPr bwMode="auto">
          <a:xfrm>
            <a:off x="1122363" y="688975"/>
            <a:ext cx="4600575" cy="3449638"/>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11268" name="Rectangle 3">
            <a:extLst>
              <a:ext uri="{FF2B5EF4-FFF2-40B4-BE49-F238E27FC236}">
                <a16:creationId xmlns:a16="http://schemas.microsoft.com/office/drawing/2014/main" id="{40D462F1-E517-C408-26B5-D0F01E1CAB9C}"/>
              </a:ext>
            </a:extLst>
          </p:cNvPr>
          <p:cNvSpPr>
            <a:spLocks noGrp="1" noChangeArrowheads="1"/>
          </p:cNvSpPr>
          <p:nvPr>
            <p:ph type="body" idx="1"/>
          </p:nvPr>
        </p:nvSpPr>
        <p:spPr bwMode="auto">
          <a:xfrm>
            <a:off x="912813" y="4368800"/>
            <a:ext cx="5019675" cy="41386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91937" tIns="45969" rIns="91937" bIns="45969" numCol="1" anchor="t" anchorCtr="0" compatLnSpc="1">
            <a:prstTxWarp prst="textNoShape">
              <a:avLst/>
            </a:prstTxWarp>
          </a:bodyPr>
          <a:lstStyle/>
          <a:p>
            <a:pPr>
              <a:spcBef>
                <a:spcPct val="0"/>
              </a:spcBef>
            </a:pPr>
            <a:endParaRPr lang="en-US"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a:extLst>
              <a:ext uri="{FF2B5EF4-FFF2-40B4-BE49-F238E27FC236}">
                <a16:creationId xmlns:a16="http://schemas.microsoft.com/office/drawing/2014/main" id="{692C5D5C-FD69-35DF-4431-D2A69D906DF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F8C386E-B4C8-4EA3-A975-8D96974D33C0}" type="slidenum">
              <a:rPr lang="en-US" altLang="en-US">
                <a:latin typeface="Times New Roman" panose="02020603050405020304" pitchFamily="18" charset="0"/>
              </a:rPr>
              <a:pPr/>
              <a:t>13</a:t>
            </a:fld>
            <a:endParaRPr lang="en-US" altLang="en-US">
              <a:latin typeface="Times New Roman" panose="02020603050405020304" pitchFamily="18" charset="0"/>
            </a:endParaRPr>
          </a:p>
        </p:txBody>
      </p:sp>
      <p:sp>
        <p:nvSpPr>
          <p:cNvPr id="13315" name="Rectangle 2">
            <a:extLst>
              <a:ext uri="{FF2B5EF4-FFF2-40B4-BE49-F238E27FC236}">
                <a16:creationId xmlns:a16="http://schemas.microsoft.com/office/drawing/2014/main" id="{199A711A-4D94-1EEF-6407-79BEF8AA67F6}"/>
              </a:ext>
            </a:extLst>
          </p:cNvPr>
          <p:cNvSpPr>
            <a:spLocks noGrp="1" noRot="1" noChangeAspect="1" noChangeArrowheads="1" noTextEdit="1"/>
          </p:cNvSpPr>
          <p:nvPr>
            <p:ph type="sldImg"/>
          </p:nvPr>
        </p:nvSpPr>
        <p:spPr bwMode="auto">
          <a:xfrm>
            <a:off x="1122363" y="688975"/>
            <a:ext cx="4600575" cy="3449638"/>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13316" name="Rectangle 3">
            <a:extLst>
              <a:ext uri="{FF2B5EF4-FFF2-40B4-BE49-F238E27FC236}">
                <a16:creationId xmlns:a16="http://schemas.microsoft.com/office/drawing/2014/main" id="{C5C2C341-9799-C7A7-B42B-2C40099EADE2}"/>
              </a:ext>
            </a:extLst>
          </p:cNvPr>
          <p:cNvSpPr>
            <a:spLocks noGrp="1" noChangeArrowheads="1"/>
          </p:cNvSpPr>
          <p:nvPr>
            <p:ph type="body" idx="1"/>
          </p:nvPr>
        </p:nvSpPr>
        <p:spPr bwMode="auto">
          <a:xfrm>
            <a:off x="912813" y="4368800"/>
            <a:ext cx="5019675" cy="41386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91937" tIns="45969" rIns="91937" bIns="45969" numCol="1" anchor="t" anchorCtr="0" compatLnSpc="1">
            <a:prstTxWarp prst="textNoShape">
              <a:avLst/>
            </a:prstTxWarp>
          </a:bodyPr>
          <a:lstStyle/>
          <a:p>
            <a:pPr algn="just">
              <a:spcBef>
                <a:spcPct val="0"/>
              </a:spcBef>
            </a:pPr>
            <a:endParaRPr lang="en-US"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a:extLst>
              <a:ext uri="{FF2B5EF4-FFF2-40B4-BE49-F238E27FC236}">
                <a16:creationId xmlns:a16="http://schemas.microsoft.com/office/drawing/2014/main" id="{3EC0A974-6DE1-AF50-FB20-CB824E63C36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84560B8-02FA-4296-A7BF-813BD20E1645}" type="slidenum">
              <a:rPr lang="en-US" altLang="en-US">
                <a:latin typeface="Times New Roman" panose="02020603050405020304" pitchFamily="18" charset="0"/>
              </a:rPr>
              <a:pPr/>
              <a:t>19</a:t>
            </a:fld>
            <a:endParaRPr lang="en-US" altLang="en-US">
              <a:latin typeface="Times New Roman" panose="02020603050405020304" pitchFamily="18" charset="0"/>
            </a:endParaRPr>
          </a:p>
        </p:txBody>
      </p:sp>
      <p:sp>
        <p:nvSpPr>
          <p:cNvPr id="17411" name="Rectangle 2">
            <a:extLst>
              <a:ext uri="{FF2B5EF4-FFF2-40B4-BE49-F238E27FC236}">
                <a16:creationId xmlns:a16="http://schemas.microsoft.com/office/drawing/2014/main" id="{FCE55D25-EEC4-57A8-613B-6F716DF767CC}"/>
              </a:ext>
            </a:extLst>
          </p:cNvPr>
          <p:cNvSpPr>
            <a:spLocks noGrp="1" noRot="1" noChangeAspect="1" noChangeArrowheads="1" noTextEdit="1"/>
          </p:cNvSpPr>
          <p:nvPr>
            <p:ph type="sldImg"/>
          </p:nvPr>
        </p:nvSpPr>
        <p:spPr bwMode="auto">
          <a:xfrm>
            <a:off x="1122363" y="688975"/>
            <a:ext cx="4600575" cy="3449638"/>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17412" name="Rectangle 3">
            <a:extLst>
              <a:ext uri="{FF2B5EF4-FFF2-40B4-BE49-F238E27FC236}">
                <a16:creationId xmlns:a16="http://schemas.microsoft.com/office/drawing/2014/main" id="{2605E371-0DA5-E90F-959F-1227D38FC05A}"/>
              </a:ext>
            </a:extLst>
          </p:cNvPr>
          <p:cNvSpPr>
            <a:spLocks noGrp="1" noChangeArrowheads="1"/>
          </p:cNvSpPr>
          <p:nvPr>
            <p:ph type="body" idx="1"/>
          </p:nvPr>
        </p:nvSpPr>
        <p:spPr bwMode="auto">
          <a:xfrm>
            <a:off x="912813" y="4368800"/>
            <a:ext cx="5019675" cy="41386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91937" tIns="45969" rIns="91937" bIns="45969" numCol="1" anchor="t" anchorCtr="0" compatLnSpc="1">
            <a:prstTxWarp prst="textNoShape">
              <a:avLst/>
            </a:prstTxWarp>
          </a:bodyPr>
          <a:lstStyle/>
          <a:p>
            <a:pPr algn="just">
              <a:spcBef>
                <a:spcPct val="0"/>
              </a:spcBef>
            </a:pPr>
            <a:endParaRPr lang="en-US"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a:extLst>
              <a:ext uri="{FF2B5EF4-FFF2-40B4-BE49-F238E27FC236}">
                <a16:creationId xmlns:a16="http://schemas.microsoft.com/office/drawing/2014/main" id="{3EC0A974-6DE1-AF50-FB20-CB824E63C36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84560B8-02FA-4296-A7BF-813BD20E1645}" type="slidenum">
              <a:rPr lang="en-US" altLang="en-US">
                <a:latin typeface="Times New Roman" panose="02020603050405020304" pitchFamily="18" charset="0"/>
              </a:rPr>
              <a:pPr/>
              <a:t>20</a:t>
            </a:fld>
            <a:endParaRPr lang="en-US" altLang="en-US">
              <a:latin typeface="Times New Roman" panose="02020603050405020304" pitchFamily="18" charset="0"/>
            </a:endParaRPr>
          </a:p>
        </p:txBody>
      </p:sp>
      <p:sp>
        <p:nvSpPr>
          <p:cNvPr id="17411" name="Rectangle 2">
            <a:extLst>
              <a:ext uri="{FF2B5EF4-FFF2-40B4-BE49-F238E27FC236}">
                <a16:creationId xmlns:a16="http://schemas.microsoft.com/office/drawing/2014/main" id="{FCE55D25-EEC4-57A8-613B-6F716DF767CC}"/>
              </a:ext>
            </a:extLst>
          </p:cNvPr>
          <p:cNvSpPr>
            <a:spLocks noGrp="1" noRot="1" noChangeAspect="1" noChangeArrowheads="1" noTextEdit="1"/>
          </p:cNvSpPr>
          <p:nvPr>
            <p:ph type="sldImg"/>
          </p:nvPr>
        </p:nvSpPr>
        <p:spPr bwMode="auto">
          <a:xfrm>
            <a:off x="1266825" y="688975"/>
            <a:ext cx="4311650" cy="3449638"/>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17412" name="Rectangle 3">
            <a:extLst>
              <a:ext uri="{FF2B5EF4-FFF2-40B4-BE49-F238E27FC236}">
                <a16:creationId xmlns:a16="http://schemas.microsoft.com/office/drawing/2014/main" id="{2605E371-0DA5-E90F-959F-1227D38FC05A}"/>
              </a:ext>
            </a:extLst>
          </p:cNvPr>
          <p:cNvSpPr>
            <a:spLocks noGrp="1" noChangeArrowheads="1"/>
          </p:cNvSpPr>
          <p:nvPr>
            <p:ph type="body" idx="1"/>
          </p:nvPr>
        </p:nvSpPr>
        <p:spPr bwMode="auto">
          <a:xfrm>
            <a:off x="912813" y="4368800"/>
            <a:ext cx="5019675" cy="41386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91937" tIns="45969" rIns="91937" bIns="45969" numCol="1" anchor="t" anchorCtr="0" compatLnSpc="1">
            <a:prstTxWarp prst="textNoShape">
              <a:avLst/>
            </a:prstTxWarp>
          </a:bodyPr>
          <a:lstStyle/>
          <a:p>
            <a:pPr algn="just">
              <a:spcBef>
                <a:spcPct val="0"/>
              </a:spcBef>
            </a:pPr>
            <a:endParaRPr lang="en-US" altLang="en-US" dirty="0"/>
          </a:p>
        </p:txBody>
      </p:sp>
    </p:spTree>
    <p:extLst>
      <p:ext uri="{BB962C8B-B14F-4D97-AF65-F5344CB8AC3E}">
        <p14:creationId xmlns:p14="http://schemas.microsoft.com/office/powerpoint/2010/main" val="5561380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a:extLst>
              <a:ext uri="{FF2B5EF4-FFF2-40B4-BE49-F238E27FC236}">
                <a16:creationId xmlns:a16="http://schemas.microsoft.com/office/drawing/2014/main" id="{3EC0A974-6DE1-AF50-FB20-CB824E63C36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84560B8-02FA-4296-A7BF-813BD20E1645}" type="slidenum">
              <a:rPr lang="en-US" altLang="en-US">
                <a:latin typeface="Times New Roman" panose="02020603050405020304" pitchFamily="18" charset="0"/>
              </a:rPr>
              <a:pPr/>
              <a:t>21</a:t>
            </a:fld>
            <a:endParaRPr lang="en-US" altLang="en-US">
              <a:latin typeface="Times New Roman" panose="02020603050405020304" pitchFamily="18" charset="0"/>
            </a:endParaRPr>
          </a:p>
        </p:txBody>
      </p:sp>
      <p:sp>
        <p:nvSpPr>
          <p:cNvPr id="17411" name="Rectangle 2">
            <a:extLst>
              <a:ext uri="{FF2B5EF4-FFF2-40B4-BE49-F238E27FC236}">
                <a16:creationId xmlns:a16="http://schemas.microsoft.com/office/drawing/2014/main" id="{FCE55D25-EEC4-57A8-613B-6F716DF767CC}"/>
              </a:ext>
            </a:extLst>
          </p:cNvPr>
          <p:cNvSpPr>
            <a:spLocks noGrp="1" noRot="1" noChangeAspect="1" noChangeArrowheads="1" noTextEdit="1"/>
          </p:cNvSpPr>
          <p:nvPr>
            <p:ph type="sldImg"/>
          </p:nvPr>
        </p:nvSpPr>
        <p:spPr bwMode="auto">
          <a:xfrm>
            <a:off x="1266825" y="688975"/>
            <a:ext cx="4311650" cy="3449638"/>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17412" name="Rectangle 3">
            <a:extLst>
              <a:ext uri="{FF2B5EF4-FFF2-40B4-BE49-F238E27FC236}">
                <a16:creationId xmlns:a16="http://schemas.microsoft.com/office/drawing/2014/main" id="{2605E371-0DA5-E90F-959F-1227D38FC05A}"/>
              </a:ext>
            </a:extLst>
          </p:cNvPr>
          <p:cNvSpPr>
            <a:spLocks noGrp="1" noChangeArrowheads="1"/>
          </p:cNvSpPr>
          <p:nvPr>
            <p:ph type="body" idx="1"/>
          </p:nvPr>
        </p:nvSpPr>
        <p:spPr bwMode="auto">
          <a:xfrm>
            <a:off x="912813" y="4368800"/>
            <a:ext cx="5019675" cy="41386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91937" tIns="45969" rIns="91937" bIns="45969" numCol="1" anchor="t" anchorCtr="0" compatLnSpc="1">
            <a:prstTxWarp prst="textNoShape">
              <a:avLst/>
            </a:prstTxWarp>
          </a:bodyPr>
          <a:lstStyle/>
          <a:p>
            <a:pPr algn="just">
              <a:spcBef>
                <a:spcPct val="0"/>
              </a:spcBef>
            </a:pPr>
            <a:r>
              <a:rPr lang="en-US" altLang="en-US" dirty="0"/>
              <a:t>, </a:t>
            </a:r>
          </a:p>
        </p:txBody>
      </p:sp>
    </p:spTree>
    <p:extLst>
      <p:ext uri="{BB962C8B-B14F-4D97-AF65-F5344CB8AC3E}">
        <p14:creationId xmlns:p14="http://schemas.microsoft.com/office/powerpoint/2010/main" val="36121051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6BD7473C-F703-EF13-4DC7-BC86D16A785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3972E5B-2AC1-4F80-8331-2CCA783CA870}" type="slidenum">
              <a:rPr lang="en-US" altLang="en-US">
                <a:latin typeface="Times New Roman" panose="02020603050405020304" pitchFamily="18" charset="0"/>
              </a:rPr>
              <a:pPr/>
              <a:t>28</a:t>
            </a:fld>
            <a:endParaRPr lang="en-US" altLang="en-US">
              <a:latin typeface="Times New Roman" panose="02020603050405020304" pitchFamily="18" charset="0"/>
            </a:endParaRPr>
          </a:p>
        </p:txBody>
      </p:sp>
      <p:sp>
        <p:nvSpPr>
          <p:cNvPr id="25603" name="Rectangle 2">
            <a:extLst>
              <a:ext uri="{FF2B5EF4-FFF2-40B4-BE49-F238E27FC236}">
                <a16:creationId xmlns:a16="http://schemas.microsoft.com/office/drawing/2014/main" id="{91538E3A-F155-B30B-8D07-1CB4E36F14D8}"/>
              </a:ext>
            </a:extLst>
          </p:cNvPr>
          <p:cNvSpPr>
            <a:spLocks noGrp="1" noRot="1" noChangeAspect="1" noChangeArrowheads="1" noTextEdit="1"/>
          </p:cNvSpPr>
          <p:nvPr>
            <p:ph type="sldImg"/>
          </p:nvPr>
        </p:nvSpPr>
        <p:spPr bwMode="auto">
          <a:xfrm>
            <a:off x="1122363" y="688975"/>
            <a:ext cx="4600575" cy="3449638"/>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25604" name="Rectangle 3">
            <a:extLst>
              <a:ext uri="{FF2B5EF4-FFF2-40B4-BE49-F238E27FC236}">
                <a16:creationId xmlns:a16="http://schemas.microsoft.com/office/drawing/2014/main" id="{7540E248-50A2-C208-9217-8D044C186788}"/>
              </a:ext>
            </a:extLst>
          </p:cNvPr>
          <p:cNvSpPr>
            <a:spLocks noGrp="1" noChangeArrowheads="1"/>
          </p:cNvSpPr>
          <p:nvPr>
            <p:ph type="body" idx="1"/>
          </p:nvPr>
        </p:nvSpPr>
        <p:spPr bwMode="auto">
          <a:xfrm>
            <a:off x="912813" y="4368800"/>
            <a:ext cx="5019675" cy="41386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91937" tIns="45969" rIns="91937" bIns="45969" numCol="1" anchor="t" anchorCtr="0" compatLnSpc="1">
            <a:prstTxWarp prst="textNoShape">
              <a:avLst/>
            </a:prstTxWarp>
          </a:bodyPr>
          <a:lstStyle/>
          <a:p>
            <a:pPr algn="just">
              <a:spcBef>
                <a:spcPct val="0"/>
              </a:spcBef>
            </a:pPr>
            <a:endParaRPr lang="en-US" alt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6BD7473C-F703-EF13-4DC7-BC86D16A785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3972E5B-2AC1-4F80-8331-2CCA783CA870}" type="slidenum">
              <a:rPr lang="en-US" altLang="en-US">
                <a:latin typeface="Times New Roman" panose="02020603050405020304" pitchFamily="18" charset="0"/>
              </a:rPr>
              <a:pPr/>
              <a:t>29</a:t>
            </a:fld>
            <a:endParaRPr lang="en-US" altLang="en-US">
              <a:latin typeface="Times New Roman" panose="02020603050405020304" pitchFamily="18" charset="0"/>
            </a:endParaRPr>
          </a:p>
        </p:txBody>
      </p:sp>
      <p:sp>
        <p:nvSpPr>
          <p:cNvPr id="25603" name="Rectangle 2">
            <a:extLst>
              <a:ext uri="{FF2B5EF4-FFF2-40B4-BE49-F238E27FC236}">
                <a16:creationId xmlns:a16="http://schemas.microsoft.com/office/drawing/2014/main" id="{91538E3A-F155-B30B-8D07-1CB4E36F14D8}"/>
              </a:ext>
            </a:extLst>
          </p:cNvPr>
          <p:cNvSpPr>
            <a:spLocks noGrp="1" noRot="1" noChangeAspect="1" noChangeArrowheads="1" noTextEdit="1"/>
          </p:cNvSpPr>
          <p:nvPr>
            <p:ph type="sldImg"/>
          </p:nvPr>
        </p:nvSpPr>
        <p:spPr bwMode="auto">
          <a:xfrm>
            <a:off x="1266825" y="688975"/>
            <a:ext cx="4311650" cy="3449638"/>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25604" name="Rectangle 3">
            <a:extLst>
              <a:ext uri="{FF2B5EF4-FFF2-40B4-BE49-F238E27FC236}">
                <a16:creationId xmlns:a16="http://schemas.microsoft.com/office/drawing/2014/main" id="{7540E248-50A2-C208-9217-8D044C186788}"/>
              </a:ext>
            </a:extLst>
          </p:cNvPr>
          <p:cNvSpPr>
            <a:spLocks noGrp="1" noChangeArrowheads="1"/>
          </p:cNvSpPr>
          <p:nvPr>
            <p:ph type="body" idx="1"/>
          </p:nvPr>
        </p:nvSpPr>
        <p:spPr bwMode="auto">
          <a:xfrm>
            <a:off x="912813" y="4368800"/>
            <a:ext cx="5019675" cy="41386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91937" tIns="45969" rIns="91937" bIns="45969" numCol="1" anchor="t" anchorCtr="0" compatLnSpc="1">
            <a:prstTxWarp prst="textNoShape">
              <a:avLst/>
            </a:prstTxWarp>
          </a:bodyPr>
          <a:lstStyle/>
          <a:p>
            <a:pPr algn="just">
              <a:spcBef>
                <a:spcPct val="0"/>
              </a:spcBef>
            </a:pPr>
            <a:endParaRPr lang="en-US" altLang="en-US" dirty="0"/>
          </a:p>
        </p:txBody>
      </p:sp>
    </p:spTree>
    <p:extLst>
      <p:ext uri="{BB962C8B-B14F-4D97-AF65-F5344CB8AC3E}">
        <p14:creationId xmlns:p14="http://schemas.microsoft.com/office/powerpoint/2010/main" val="7301495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31F050E5-BA98-2475-A8C0-CEF1AC1A3EF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B889D41-9D55-4E42-865F-75CFEC101F76}" type="slidenum">
              <a:rPr lang="en-US" altLang="en-US">
                <a:latin typeface="Times New Roman" panose="02020603050405020304" pitchFamily="18" charset="0"/>
              </a:rPr>
              <a:pPr/>
              <a:t>30</a:t>
            </a:fld>
            <a:endParaRPr lang="en-US" altLang="en-US">
              <a:latin typeface="Times New Roman" panose="02020603050405020304" pitchFamily="18" charset="0"/>
            </a:endParaRPr>
          </a:p>
        </p:txBody>
      </p:sp>
      <p:sp>
        <p:nvSpPr>
          <p:cNvPr id="27651" name="Rectangle 2">
            <a:extLst>
              <a:ext uri="{FF2B5EF4-FFF2-40B4-BE49-F238E27FC236}">
                <a16:creationId xmlns:a16="http://schemas.microsoft.com/office/drawing/2014/main" id="{7C19D1C9-6BCF-0298-F4CC-9691E2A80CCC}"/>
              </a:ext>
            </a:extLst>
          </p:cNvPr>
          <p:cNvSpPr>
            <a:spLocks noGrp="1" noRot="1" noChangeAspect="1" noChangeArrowheads="1" noTextEdit="1"/>
          </p:cNvSpPr>
          <p:nvPr>
            <p:ph type="sldImg"/>
          </p:nvPr>
        </p:nvSpPr>
        <p:spPr bwMode="auto">
          <a:xfrm>
            <a:off x="1122363" y="688975"/>
            <a:ext cx="4600575" cy="3449638"/>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27652" name="Rectangle 3">
            <a:extLst>
              <a:ext uri="{FF2B5EF4-FFF2-40B4-BE49-F238E27FC236}">
                <a16:creationId xmlns:a16="http://schemas.microsoft.com/office/drawing/2014/main" id="{CAA47862-77EF-3E27-D25C-E127BC30201F}"/>
              </a:ext>
            </a:extLst>
          </p:cNvPr>
          <p:cNvSpPr>
            <a:spLocks noGrp="1" noChangeArrowheads="1"/>
          </p:cNvSpPr>
          <p:nvPr>
            <p:ph type="body" idx="1"/>
          </p:nvPr>
        </p:nvSpPr>
        <p:spPr bwMode="auto">
          <a:xfrm>
            <a:off x="912813" y="4368800"/>
            <a:ext cx="5019675" cy="41386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91937" tIns="45969" rIns="91937" bIns="45969" numCol="1" anchor="t" anchorCtr="0" compatLnSpc="1">
            <a:prstTxWarp prst="textNoShape">
              <a:avLst/>
            </a:prstTxWarp>
          </a:bodyPr>
          <a:lstStyle/>
          <a:p>
            <a:pPr algn="just">
              <a:spcBef>
                <a:spcPct val="0"/>
              </a:spcBef>
            </a:pPr>
            <a:endParaRPr lang="en-US" alt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31F050E5-BA98-2475-A8C0-CEF1AC1A3EF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B889D41-9D55-4E42-865F-75CFEC101F76}" type="slidenum">
              <a:rPr lang="en-US" altLang="en-US">
                <a:latin typeface="Times New Roman" panose="02020603050405020304" pitchFamily="18" charset="0"/>
              </a:rPr>
              <a:pPr/>
              <a:t>31</a:t>
            </a:fld>
            <a:endParaRPr lang="en-US" altLang="en-US">
              <a:latin typeface="Times New Roman" panose="02020603050405020304" pitchFamily="18" charset="0"/>
            </a:endParaRPr>
          </a:p>
        </p:txBody>
      </p:sp>
      <p:sp>
        <p:nvSpPr>
          <p:cNvPr id="27651" name="Rectangle 2">
            <a:extLst>
              <a:ext uri="{FF2B5EF4-FFF2-40B4-BE49-F238E27FC236}">
                <a16:creationId xmlns:a16="http://schemas.microsoft.com/office/drawing/2014/main" id="{7C19D1C9-6BCF-0298-F4CC-9691E2A80CCC}"/>
              </a:ext>
            </a:extLst>
          </p:cNvPr>
          <p:cNvSpPr>
            <a:spLocks noGrp="1" noRot="1" noChangeAspect="1" noChangeArrowheads="1" noTextEdit="1"/>
          </p:cNvSpPr>
          <p:nvPr>
            <p:ph type="sldImg"/>
          </p:nvPr>
        </p:nvSpPr>
        <p:spPr bwMode="auto">
          <a:xfrm>
            <a:off x="1266825" y="688975"/>
            <a:ext cx="4311650" cy="3449638"/>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27652" name="Rectangle 3">
            <a:extLst>
              <a:ext uri="{FF2B5EF4-FFF2-40B4-BE49-F238E27FC236}">
                <a16:creationId xmlns:a16="http://schemas.microsoft.com/office/drawing/2014/main" id="{CAA47862-77EF-3E27-D25C-E127BC30201F}"/>
              </a:ext>
            </a:extLst>
          </p:cNvPr>
          <p:cNvSpPr>
            <a:spLocks noGrp="1" noChangeArrowheads="1"/>
          </p:cNvSpPr>
          <p:nvPr>
            <p:ph type="body" idx="1"/>
          </p:nvPr>
        </p:nvSpPr>
        <p:spPr bwMode="auto">
          <a:xfrm>
            <a:off x="912813" y="4368800"/>
            <a:ext cx="5019675" cy="41386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91937" tIns="45969" rIns="91937" bIns="45969" numCol="1" anchor="t" anchorCtr="0" compatLnSpc="1">
            <a:prstTxWarp prst="textNoShape">
              <a:avLst/>
            </a:prstTxWarp>
          </a:bodyPr>
          <a:lstStyle/>
          <a:p>
            <a:pPr algn="just">
              <a:spcBef>
                <a:spcPct val="0"/>
              </a:spcBef>
            </a:pPr>
            <a:endParaRPr lang="en-US" altLang="en-US" dirty="0"/>
          </a:p>
        </p:txBody>
      </p:sp>
    </p:spTree>
    <p:extLst>
      <p:ext uri="{BB962C8B-B14F-4D97-AF65-F5344CB8AC3E}">
        <p14:creationId xmlns:p14="http://schemas.microsoft.com/office/powerpoint/2010/main" val="873228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31F050E5-BA98-2475-A8C0-CEF1AC1A3EF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B889D41-9D55-4E42-865F-75CFEC101F76}" type="slidenum">
              <a:rPr lang="en-US" altLang="en-US">
                <a:latin typeface="Times New Roman" panose="02020603050405020304" pitchFamily="18" charset="0"/>
              </a:rPr>
              <a:pPr/>
              <a:t>32</a:t>
            </a:fld>
            <a:endParaRPr lang="en-US" altLang="en-US">
              <a:latin typeface="Times New Roman" panose="02020603050405020304" pitchFamily="18" charset="0"/>
            </a:endParaRPr>
          </a:p>
        </p:txBody>
      </p:sp>
      <p:sp>
        <p:nvSpPr>
          <p:cNvPr id="27651" name="Rectangle 2">
            <a:extLst>
              <a:ext uri="{FF2B5EF4-FFF2-40B4-BE49-F238E27FC236}">
                <a16:creationId xmlns:a16="http://schemas.microsoft.com/office/drawing/2014/main" id="{7C19D1C9-6BCF-0298-F4CC-9691E2A80CCC}"/>
              </a:ext>
            </a:extLst>
          </p:cNvPr>
          <p:cNvSpPr>
            <a:spLocks noGrp="1" noRot="1" noChangeAspect="1" noChangeArrowheads="1" noTextEdit="1"/>
          </p:cNvSpPr>
          <p:nvPr>
            <p:ph type="sldImg"/>
          </p:nvPr>
        </p:nvSpPr>
        <p:spPr bwMode="auto">
          <a:xfrm>
            <a:off x="1266825" y="688975"/>
            <a:ext cx="4311650" cy="3449638"/>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27652" name="Rectangle 3">
            <a:extLst>
              <a:ext uri="{FF2B5EF4-FFF2-40B4-BE49-F238E27FC236}">
                <a16:creationId xmlns:a16="http://schemas.microsoft.com/office/drawing/2014/main" id="{CAA47862-77EF-3E27-D25C-E127BC30201F}"/>
              </a:ext>
            </a:extLst>
          </p:cNvPr>
          <p:cNvSpPr>
            <a:spLocks noGrp="1" noChangeArrowheads="1"/>
          </p:cNvSpPr>
          <p:nvPr>
            <p:ph type="body" idx="1"/>
          </p:nvPr>
        </p:nvSpPr>
        <p:spPr bwMode="auto">
          <a:xfrm>
            <a:off x="912813" y="4368800"/>
            <a:ext cx="5019675" cy="41386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91937" tIns="45969" rIns="91937" bIns="45969" numCol="1" anchor="t" anchorCtr="0" compatLnSpc="1">
            <a:prstTxWarp prst="textNoShape">
              <a:avLst/>
            </a:prstTxWarp>
          </a:bodyPr>
          <a:lstStyle/>
          <a:p>
            <a:pPr algn="just">
              <a:spcBef>
                <a:spcPct val="0"/>
              </a:spcBef>
            </a:pPr>
            <a:endParaRPr lang="en-US" altLang="en-US" dirty="0"/>
          </a:p>
        </p:txBody>
      </p:sp>
    </p:spTree>
    <p:extLst>
      <p:ext uri="{BB962C8B-B14F-4D97-AF65-F5344CB8AC3E}">
        <p14:creationId xmlns:p14="http://schemas.microsoft.com/office/powerpoint/2010/main" val="40649575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31F050E5-BA98-2475-A8C0-CEF1AC1A3EF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B889D41-9D55-4E42-865F-75CFEC101F76}" type="slidenum">
              <a:rPr lang="en-US" altLang="en-US">
                <a:latin typeface="Times New Roman" panose="02020603050405020304" pitchFamily="18" charset="0"/>
              </a:rPr>
              <a:pPr/>
              <a:t>33</a:t>
            </a:fld>
            <a:endParaRPr lang="en-US" altLang="en-US">
              <a:latin typeface="Times New Roman" panose="02020603050405020304" pitchFamily="18" charset="0"/>
            </a:endParaRPr>
          </a:p>
        </p:txBody>
      </p:sp>
      <p:sp>
        <p:nvSpPr>
          <p:cNvPr id="27651" name="Rectangle 2">
            <a:extLst>
              <a:ext uri="{FF2B5EF4-FFF2-40B4-BE49-F238E27FC236}">
                <a16:creationId xmlns:a16="http://schemas.microsoft.com/office/drawing/2014/main" id="{7C19D1C9-6BCF-0298-F4CC-9691E2A80CCC}"/>
              </a:ext>
            </a:extLst>
          </p:cNvPr>
          <p:cNvSpPr>
            <a:spLocks noGrp="1" noRot="1" noChangeAspect="1" noChangeArrowheads="1" noTextEdit="1"/>
          </p:cNvSpPr>
          <p:nvPr>
            <p:ph type="sldImg"/>
          </p:nvPr>
        </p:nvSpPr>
        <p:spPr bwMode="auto">
          <a:xfrm>
            <a:off x="1266825" y="688975"/>
            <a:ext cx="4311650" cy="3449638"/>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27652" name="Rectangle 3">
            <a:extLst>
              <a:ext uri="{FF2B5EF4-FFF2-40B4-BE49-F238E27FC236}">
                <a16:creationId xmlns:a16="http://schemas.microsoft.com/office/drawing/2014/main" id="{CAA47862-77EF-3E27-D25C-E127BC30201F}"/>
              </a:ext>
            </a:extLst>
          </p:cNvPr>
          <p:cNvSpPr>
            <a:spLocks noGrp="1" noChangeArrowheads="1"/>
          </p:cNvSpPr>
          <p:nvPr>
            <p:ph type="body" idx="1"/>
          </p:nvPr>
        </p:nvSpPr>
        <p:spPr bwMode="auto">
          <a:xfrm>
            <a:off x="912813" y="4368800"/>
            <a:ext cx="5019675" cy="413861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91937" tIns="45969" rIns="91937" bIns="45969" numCol="1" anchor="t" anchorCtr="0" compatLnSpc="1">
            <a:prstTxWarp prst="textNoShape">
              <a:avLst/>
            </a:prstTxWarp>
          </a:bodyPr>
          <a:lstStyle/>
          <a:p>
            <a:pPr algn="just">
              <a:spcBef>
                <a:spcPct val="0"/>
              </a:spcBef>
            </a:pPr>
            <a:endParaRPr lang="en-US" altLang="en-US" dirty="0"/>
          </a:p>
        </p:txBody>
      </p:sp>
    </p:spTree>
    <p:extLst>
      <p:ext uri="{BB962C8B-B14F-4D97-AF65-F5344CB8AC3E}">
        <p14:creationId xmlns:p14="http://schemas.microsoft.com/office/powerpoint/2010/main" val="23594122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3554" name="Rectangle 2"/>
          <p:cNvSpPr>
            <a:spLocks noGrp="1" noChangeArrowheads="1"/>
          </p:cNvSpPr>
          <p:nvPr>
            <p:ph type="ctrTitle"/>
          </p:nvPr>
        </p:nvSpPr>
        <p:spPr>
          <a:xfrm>
            <a:off x="685800" y="2271713"/>
            <a:ext cx="7772400" cy="1568450"/>
          </a:xfrm>
        </p:spPr>
        <p:txBody>
          <a:bodyPr/>
          <a:lstStyle>
            <a:lvl1pPr>
              <a:defRPr/>
            </a:lvl1pPr>
          </a:lstStyle>
          <a:p>
            <a:pPr lvl="0"/>
            <a:r>
              <a:rPr lang="en-US" altLang="en-US" noProof="0"/>
              <a:t>Click to edit Master title style</a:t>
            </a:r>
          </a:p>
        </p:txBody>
      </p:sp>
      <p:sp>
        <p:nvSpPr>
          <p:cNvPr id="23555" name="Rectangle 3"/>
          <p:cNvSpPr>
            <a:spLocks noGrp="1" noChangeArrowheads="1"/>
          </p:cNvSpPr>
          <p:nvPr>
            <p:ph type="subTitle" idx="1"/>
          </p:nvPr>
        </p:nvSpPr>
        <p:spPr>
          <a:xfrm>
            <a:off x="1371600" y="4144963"/>
            <a:ext cx="6400800" cy="1870075"/>
          </a:xfrm>
        </p:spPr>
        <p:txBody>
          <a:bodyPr/>
          <a:lstStyle>
            <a:lvl1pPr marL="0" indent="0" algn="ctr">
              <a:buFontTx/>
              <a:buNone/>
              <a:defRPr/>
            </a:lvl1pPr>
          </a:lstStyle>
          <a:p>
            <a:pPr lvl="0"/>
            <a:r>
              <a:rPr lang="en-US" altLang="en-US" noProof="0"/>
              <a:t>Click to edit Master subtitle style</a:t>
            </a:r>
          </a:p>
        </p:txBody>
      </p:sp>
      <p:sp>
        <p:nvSpPr>
          <p:cNvPr id="2" name="Rectangle 4">
            <a:extLst>
              <a:ext uri="{FF2B5EF4-FFF2-40B4-BE49-F238E27FC236}">
                <a16:creationId xmlns:a16="http://schemas.microsoft.com/office/drawing/2014/main" id="{51962D4F-3CDE-32BF-CEA5-90E92CB5A9F1}"/>
              </a:ext>
            </a:extLst>
          </p:cNvPr>
          <p:cNvSpPr>
            <a:spLocks noGrp="1" noChangeArrowheads="1"/>
          </p:cNvSpPr>
          <p:nvPr>
            <p:ph type="dt" sz="half" idx="10"/>
          </p:nvPr>
        </p:nvSpPr>
        <p:spPr/>
        <p:txBody>
          <a:bodyPr/>
          <a:lstStyle>
            <a:lvl1pPr>
              <a:defRPr/>
            </a:lvl1pPr>
          </a:lstStyle>
          <a:p>
            <a:pPr>
              <a:defRPr/>
            </a:pPr>
            <a:endParaRPr lang="en-US" altLang="en-US"/>
          </a:p>
        </p:txBody>
      </p:sp>
      <p:sp>
        <p:nvSpPr>
          <p:cNvPr id="3" name="Rectangle 5">
            <a:extLst>
              <a:ext uri="{FF2B5EF4-FFF2-40B4-BE49-F238E27FC236}">
                <a16:creationId xmlns:a16="http://schemas.microsoft.com/office/drawing/2014/main" id="{325B68ED-80B7-17A2-7A80-72719B412E87}"/>
              </a:ext>
            </a:extLst>
          </p:cNvPr>
          <p:cNvSpPr>
            <a:spLocks noGrp="1" noChangeArrowheads="1"/>
          </p:cNvSpPr>
          <p:nvPr>
            <p:ph type="ftr" sz="quarter" idx="11"/>
          </p:nvPr>
        </p:nvSpPr>
        <p:spPr/>
        <p:txBody>
          <a:bodyPr/>
          <a:lstStyle>
            <a:lvl1pPr>
              <a:defRPr/>
            </a:lvl1pPr>
          </a:lstStyle>
          <a:p>
            <a:pPr>
              <a:defRPr/>
            </a:pPr>
            <a:endParaRPr lang="en-US" altLang="en-US"/>
          </a:p>
        </p:txBody>
      </p:sp>
      <p:sp>
        <p:nvSpPr>
          <p:cNvPr id="4" name="Rectangle 6">
            <a:extLst>
              <a:ext uri="{FF2B5EF4-FFF2-40B4-BE49-F238E27FC236}">
                <a16:creationId xmlns:a16="http://schemas.microsoft.com/office/drawing/2014/main" id="{816EEAA0-A778-88B2-C85F-A60900C6F415}"/>
              </a:ext>
            </a:extLst>
          </p:cNvPr>
          <p:cNvSpPr>
            <a:spLocks noGrp="1" noChangeArrowheads="1"/>
          </p:cNvSpPr>
          <p:nvPr>
            <p:ph type="sldNum" sz="quarter" idx="12"/>
          </p:nvPr>
        </p:nvSpPr>
        <p:spPr/>
        <p:txBody>
          <a:bodyPr/>
          <a:lstStyle>
            <a:lvl1pPr>
              <a:defRPr smtClean="0"/>
            </a:lvl1pPr>
          </a:lstStyle>
          <a:p>
            <a:pPr>
              <a:defRPr/>
            </a:pPr>
            <a:fld id="{4520FCBF-803E-4FA2-9737-7B4801173A87}" type="slidenum">
              <a:rPr lang="en-US" altLang="en-US"/>
              <a:pPr>
                <a:defRPr/>
              </a:pPr>
              <a:t>‹#›</a:t>
            </a:fld>
            <a:endParaRPr lang="en-US" altLang="en-US"/>
          </a:p>
        </p:txBody>
      </p:sp>
    </p:spTree>
    <p:extLst>
      <p:ext uri="{BB962C8B-B14F-4D97-AF65-F5344CB8AC3E}">
        <p14:creationId xmlns:p14="http://schemas.microsoft.com/office/powerpoint/2010/main" val="30499483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EA5107DF-900F-C67D-BD80-5C2598917A00}"/>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140EA45F-1157-0213-04A3-E3D4B978CA05}"/>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7D05D8FE-6D8B-EC35-9708-8F3F906047C9}"/>
              </a:ext>
            </a:extLst>
          </p:cNvPr>
          <p:cNvSpPr>
            <a:spLocks noGrp="1" noChangeArrowheads="1"/>
          </p:cNvSpPr>
          <p:nvPr>
            <p:ph type="sldNum" sz="quarter" idx="12"/>
          </p:nvPr>
        </p:nvSpPr>
        <p:spPr>
          <a:ln/>
        </p:spPr>
        <p:txBody>
          <a:bodyPr/>
          <a:lstStyle>
            <a:lvl1pPr>
              <a:defRPr/>
            </a:lvl1pPr>
          </a:lstStyle>
          <a:p>
            <a:pPr>
              <a:defRPr/>
            </a:pPr>
            <a:fld id="{5CA2C494-7CE1-42D2-9ED4-1C4738E61F89}" type="slidenum">
              <a:rPr lang="en-US" altLang="en-US"/>
              <a:pPr>
                <a:defRPr/>
              </a:pPr>
              <a:t>‹#›</a:t>
            </a:fld>
            <a:endParaRPr lang="en-US" altLang="en-US"/>
          </a:p>
        </p:txBody>
      </p:sp>
    </p:spTree>
    <p:extLst>
      <p:ext uri="{BB962C8B-B14F-4D97-AF65-F5344CB8AC3E}">
        <p14:creationId xmlns:p14="http://schemas.microsoft.com/office/powerpoint/2010/main" val="2421249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700588"/>
            <a:ext cx="7772400" cy="1452562"/>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3100388"/>
            <a:ext cx="7772400" cy="16002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DD804CB3-C387-C4EC-44D4-9745114D7EF1}"/>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081AF904-9E68-EFFC-B41F-DAD650F3F100}"/>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EDC80099-B346-A07E-7151-3BD5BBA82C99}"/>
              </a:ext>
            </a:extLst>
          </p:cNvPr>
          <p:cNvSpPr>
            <a:spLocks noGrp="1" noChangeArrowheads="1"/>
          </p:cNvSpPr>
          <p:nvPr>
            <p:ph type="sldNum" sz="quarter" idx="12"/>
          </p:nvPr>
        </p:nvSpPr>
        <p:spPr>
          <a:ln/>
        </p:spPr>
        <p:txBody>
          <a:bodyPr/>
          <a:lstStyle>
            <a:lvl1pPr>
              <a:defRPr/>
            </a:lvl1pPr>
          </a:lstStyle>
          <a:p>
            <a:pPr>
              <a:defRPr/>
            </a:pPr>
            <a:fld id="{652D3592-2EE1-4F1E-BC85-5B86B80D82A5}" type="slidenum">
              <a:rPr lang="en-US" altLang="en-US"/>
              <a:pPr>
                <a:defRPr/>
              </a:pPr>
              <a:t>‹#›</a:t>
            </a:fld>
            <a:endParaRPr lang="en-US" altLang="en-US"/>
          </a:p>
        </p:txBody>
      </p:sp>
    </p:spTree>
    <p:extLst>
      <p:ext uri="{BB962C8B-B14F-4D97-AF65-F5344CB8AC3E}">
        <p14:creationId xmlns:p14="http://schemas.microsoft.com/office/powerpoint/2010/main" val="11538278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706563"/>
            <a:ext cx="4038600" cy="482758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706563"/>
            <a:ext cx="4038600" cy="482758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4219A97A-DD1E-0589-A612-C40E537DEAD0}"/>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694EC1B0-0C6F-EB4F-45F9-2EF29770ACB4}"/>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a:extLst>
              <a:ext uri="{FF2B5EF4-FFF2-40B4-BE49-F238E27FC236}">
                <a16:creationId xmlns:a16="http://schemas.microsoft.com/office/drawing/2014/main" id="{4F4BC847-6B3A-CA90-0955-DF56FF9DDAB2}"/>
              </a:ext>
            </a:extLst>
          </p:cNvPr>
          <p:cNvSpPr>
            <a:spLocks noGrp="1" noChangeArrowheads="1"/>
          </p:cNvSpPr>
          <p:nvPr>
            <p:ph type="sldNum" sz="quarter" idx="12"/>
          </p:nvPr>
        </p:nvSpPr>
        <p:spPr>
          <a:ln/>
        </p:spPr>
        <p:txBody>
          <a:bodyPr/>
          <a:lstStyle>
            <a:lvl1pPr>
              <a:defRPr/>
            </a:lvl1pPr>
          </a:lstStyle>
          <a:p>
            <a:pPr>
              <a:defRPr/>
            </a:pPr>
            <a:fld id="{464977CA-3373-4584-8071-8FB85D5FF988}" type="slidenum">
              <a:rPr lang="en-US" altLang="en-US"/>
              <a:pPr>
                <a:defRPr/>
              </a:pPr>
              <a:t>‹#›</a:t>
            </a:fld>
            <a:endParaRPr lang="en-US" altLang="en-US"/>
          </a:p>
        </p:txBody>
      </p:sp>
    </p:spTree>
    <p:extLst>
      <p:ext uri="{BB962C8B-B14F-4D97-AF65-F5344CB8AC3E}">
        <p14:creationId xmlns:p14="http://schemas.microsoft.com/office/powerpoint/2010/main" val="8250112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636713"/>
            <a:ext cx="4040188" cy="6826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319338"/>
            <a:ext cx="4040188" cy="421481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636713"/>
            <a:ext cx="4041775" cy="6826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319338"/>
            <a:ext cx="4041775" cy="421481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A6C7A17A-1BB5-072B-60E8-7F4C9919CA11}"/>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8" name="Rectangle 5">
            <a:extLst>
              <a:ext uri="{FF2B5EF4-FFF2-40B4-BE49-F238E27FC236}">
                <a16:creationId xmlns:a16="http://schemas.microsoft.com/office/drawing/2014/main" id="{4911FA7A-1211-67C6-F1A4-F8AE045A3B33}"/>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9" name="Rectangle 6">
            <a:extLst>
              <a:ext uri="{FF2B5EF4-FFF2-40B4-BE49-F238E27FC236}">
                <a16:creationId xmlns:a16="http://schemas.microsoft.com/office/drawing/2014/main" id="{281DCC16-D8CF-C09A-5FF5-F233FA8E23D8}"/>
              </a:ext>
            </a:extLst>
          </p:cNvPr>
          <p:cNvSpPr>
            <a:spLocks noGrp="1" noChangeArrowheads="1"/>
          </p:cNvSpPr>
          <p:nvPr>
            <p:ph type="sldNum" sz="quarter" idx="12"/>
          </p:nvPr>
        </p:nvSpPr>
        <p:spPr>
          <a:ln/>
        </p:spPr>
        <p:txBody>
          <a:bodyPr/>
          <a:lstStyle>
            <a:lvl1pPr>
              <a:defRPr/>
            </a:lvl1pPr>
          </a:lstStyle>
          <a:p>
            <a:pPr>
              <a:defRPr/>
            </a:pPr>
            <a:fld id="{18CA1047-DE3F-45AB-B6E0-AC2429AD686E}" type="slidenum">
              <a:rPr lang="en-US" altLang="en-US"/>
              <a:pPr>
                <a:defRPr/>
              </a:pPr>
              <a:t>‹#›</a:t>
            </a:fld>
            <a:endParaRPr lang="en-US" altLang="en-US"/>
          </a:p>
        </p:txBody>
      </p:sp>
    </p:spTree>
    <p:extLst>
      <p:ext uri="{BB962C8B-B14F-4D97-AF65-F5344CB8AC3E}">
        <p14:creationId xmlns:p14="http://schemas.microsoft.com/office/powerpoint/2010/main" val="8089223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5F7CA5D2-0CC7-A740-C900-85D139E4DBC5}"/>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4" name="Rectangle 5">
            <a:extLst>
              <a:ext uri="{FF2B5EF4-FFF2-40B4-BE49-F238E27FC236}">
                <a16:creationId xmlns:a16="http://schemas.microsoft.com/office/drawing/2014/main" id="{90389F83-3A7C-45F1-5CE6-0EF26C54A25C}"/>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5" name="Rectangle 6">
            <a:extLst>
              <a:ext uri="{FF2B5EF4-FFF2-40B4-BE49-F238E27FC236}">
                <a16:creationId xmlns:a16="http://schemas.microsoft.com/office/drawing/2014/main" id="{23637B55-65CB-6524-9EE7-1FB82CCBC050}"/>
              </a:ext>
            </a:extLst>
          </p:cNvPr>
          <p:cNvSpPr>
            <a:spLocks noGrp="1" noChangeArrowheads="1"/>
          </p:cNvSpPr>
          <p:nvPr>
            <p:ph type="sldNum" sz="quarter" idx="12"/>
          </p:nvPr>
        </p:nvSpPr>
        <p:spPr>
          <a:ln/>
        </p:spPr>
        <p:txBody>
          <a:bodyPr/>
          <a:lstStyle>
            <a:lvl1pPr>
              <a:defRPr/>
            </a:lvl1pPr>
          </a:lstStyle>
          <a:p>
            <a:pPr>
              <a:defRPr/>
            </a:pPr>
            <a:fld id="{687DB90D-5E5C-4321-B2F5-481BC544B494}" type="slidenum">
              <a:rPr lang="en-US" altLang="en-US"/>
              <a:pPr>
                <a:defRPr/>
              </a:pPr>
              <a:t>‹#›</a:t>
            </a:fld>
            <a:endParaRPr lang="en-US" altLang="en-US"/>
          </a:p>
        </p:txBody>
      </p:sp>
    </p:spTree>
    <p:extLst>
      <p:ext uri="{BB962C8B-B14F-4D97-AF65-F5344CB8AC3E}">
        <p14:creationId xmlns:p14="http://schemas.microsoft.com/office/powerpoint/2010/main" val="11049798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59C33419-820F-E438-A369-C7B15ED5ED9A}"/>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3" name="Rectangle 5">
            <a:extLst>
              <a:ext uri="{FF2B5EF4-FFF2-40B4-BE49-F238E27FC236}">
                <a16:creationId xmlns:a16="http://schemas.microsoft.com/office/drawing/2014/main" id="{11DA6DDF-9902-85BD-0715-4BE42D24D39C}"/>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4" name="Rectangle 6">
            <a:extLst>
              <a:ext uri="{FF2B5EF4-FFF2-40B4-BE49-F238E27FC236}">
                <a16:creationId xmlns:a16="http://schemas.microsoft.com/office/drawing/2014/main" id="{86E48746-259F-1C51-2805-767CFA6E6AF3}"/>
              </a:ext>
            </a:extLst>
          </p:cNvPr>
          <p:cNvSpPr>
            <a:spLocks noGrp="1" noChangeArrowheads="1"/>
          </p:cNvSpPr>
          <p:nvPr>
            <p:ph type="sldNum" sz="quarter" idx="12"/>
          </p:nvPr>
        </p:nvSpPr>
        <p:spPr>
          <a:ln/>
        </p:spPr>
        <p:txBody>
          <a:bodyPr/>
          <a:lstStyle>
            <a:lvl1pPr>
              <a:defRPr/>
            </a:lvl1pPr>
          </a:lstStyle>
          <a:p>
            <a:pPr>
              <a:defRPr/>
            </a:pPr>
            <a:fld id="{FF198F03-FB54-4824-A23E-5E0A38934224}" type="slidenum">
              <a:rPr lang="en-US" altLang="en-US"/>
              <a:pPr>
                <a:defRPr/>
              </a:pPr>
              <a:t>‹#›</a:t>
            </a:fld>
            <a:endParaRPr lang="en-US" altLang="en-US"/>
          </a:p>
        </p:txBody>
      </p:sp>
    </p:spTree>
    <p:extLst>
      <p:ext uri="{BB962C8B-B14F-4D97-AF65-F5344CB8AC3E}">
        <p14:creationId xmlns:p14="http://schemas.microsoft.com/office/powerpoint/2010/main" val="39457684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90513"/>
            <a:ext cx="3008313" cy="1239837"/>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90513"/>
            <a:ext cx="5111750" cy="624363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530350"/>
            <a:ext cx="3008313" cy="50038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69C7CAB3-0F57-21BA-AC1E-2C4712E6A1DD}"/>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43A0DA78-2289-B9A9-7D4E-ECA121F32481}"/>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a:extLst>
              <a:ext uri="{FF2B5EF4-FFF2-40B4-BE49-F238E27FC236}">
                <a16:creationId xmlns:a16="http://schemas.microsoft.com/office/drawing/2014/main" id="{8BB17F41-CDA5-4130-BABF-5C4ACEEBE818}"/>
              </a:ext>
            </a:extLst>
          </p:cNvPr>
          <p:cNvSpPr>
            <a:spLocks noGrp="1" noChangeArrowheads="1"/>
          </p:cNvSpPr>
          <p:nvPr>
            <p:ph type="sldNum" sz="quarter" idx="12"/>
          </p:nvPr>
        </p:nvSpPr>
        <p:spPr>
          <a:ln/>
        </p:spPr>
        <p:txBody>
          <a:bodyPr/>
          <a:lstStyle>
            <a:lvl1pPr>
              <a:defRPr/>
            </a:lvl1pPr>
          </a:lstStyle>
          <a:p>
            <a:pPr>
              <a:defRPr/>
            </a:pPr>
            <a:fld id="{F8B738BB-A2CD-47D9-87B5-7A7AEB1A356F}" type="slidenum">
              <a:rPr lang="en-US" altLang="en-US"/>
              <a:pPr>
                <a:defRPr/>
              </a:pPr>
              <a:t>‹#›</a:t>
            </a:fld>
            <a:endParaRPr lang="en-US" altLang="en-US"/>
          </a:p>
        </p:txBody>
      </p:sp>
    </p:spTree>
    <p:extLst>
      <p:ext uri="{BB962C8B-B14F-4D97-AF65-F5344CB8AC3E}">
        <p14:creationId xmlns:p14="http://schemas.microsoft.com/office/powerpoint/2010/main" val="36769334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5121275"/>
            <a:ext cx="5486400" cy="603250"/>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54050"/>
            <a:ext cx="5486400" cy="438943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724525"/>
            <a:ext cx="5486400" cy="85883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6C3BC628-C711-F0C4-FC68-5CB535EF8BF3}"/>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EA3B4386-2207-0894-C859-C6011CAAD270}"/>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a:extLst>
              <a:ext uri="{FF2B5EF4-FFF2-40B4-BE49-F238E27FC236}">
                <a16:creationId xmlns:a16="http://schemas.microsoft.com/office/drawing/2014/main" id="{3FC45C86-C0D6-6B27-C03F-3AABA8DE33AC}"/>
              </a:ext>
            </a:extLst>
          </p:cNvPr>
          <p:cNvSpPr>
            <a:spLocks noGrp="1" noChangeArrowheads="1"/>
          </p:cNvSpPr>
          <p:nvPr>
            <p:ph type="sldNum" sz="quarter" idx="12"/>
          </p:nvPr>
        </p:nvSpPr>
        <p:spPr>
          <a:ln/>
        </p:spPr>
        <p:txBody>
          <a:bodyPr/>
          <a:lstStyle>
            <a:lvl1pPr>
              <a:defRPr/>
            </a:lvl1pPr>
          </a:lstStyle>
          <a:p>
            <a:pPr>
              <a:defRPr/>
            </a:pPr>
            <a:fld id="{CC481CBD-A58B-4044-8B78-4562B8FFEA55}" type="slidenum">
              <a:rPr lang="en-US" altLang="en-US"/>
              <a:pPr>
                <a:defRPr/>
              </a:pPr>
              <a:t>‹#›</a:t>
            </a:fld>
            <a:endParaRPr lang="en-US" altLang="en-US"/>
          </a:p>
        </p:txBody>
      </p:sp>
    </p:spTree>
    <p:extLst>
      <p:ext uri="{BB962C8B-B14F-4D97-AF65-F5344CB8AC3E}">
        <p14:creationId xmlns:p14="http://schemas.microsoft.com/office/powerpoint/2010/main" val="29868386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5B1D8EB7-65A5-3AB3-6C96-0C98E633C977}"/>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3FEA85A5-D60F-94F5-1759-F02C949D59E4}"/>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E1407C9B-EFE3-A120-B4B4-7AA02AC105AC}"/>
              </a:ext>
            </a:extLst>
          </p:cNvPr>
          <p:cNvSpPr>
            <a:spLocks noGrp="1" noChangeArrowheads="1"/>
          </p:cNvSpPr>
          <p:nvPr>
            <p:ph type="sldNum" sz="quarter" idx="12"/>
          </p:nvPr>
        </p:nvSpPr>
        <p:spPr>
          <a:ln/>
        </p:spPr>
        <p:txBody>
          <a:bodyPr/>
          <a:lstStyle>
            <a:lvl1pPr>
              <a:defRPr/>
            </a:lvl1pPr>
          </a:lstStyle>
          <a:p>
            <a:pPr>
              <a:defRPr/>
            </a:pPr>
            <a:fld id="{4663CE7E-E446-4486-91C2-842E3725FF3D}" type="slidenum">
              <a:rPr lang="en-US" altLang="en-US"/>
              <a:pPr>
                <a:defRPr/>
              </a:pPr>
              <a:t>‹#›</a:t>
            </a:fld>
            <a:endParaRPr lang="en-US" altLang="en-US"/>
          </a:p>
        </p:txBody>
      </p:sp>
    </p:spTree>
    <p:extLst>
      <p:ext uri="{BB962C8B-B14F-4D97-AF65-F5344CB8AC3E}">
        <p14:creationId xmlns:p14="http://schemas.microsoft.com/office/powerpoint/2010/main" val="9006055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93688"/>
            <a:ext cx="2057400" cy="6240462"/>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93688"/>
            <a:ext cx="6019800" cy="62404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F43AA25B-C9F6-6F32-0D57-F7B334AF8F2D}"/>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8145BAF6-7D45-5A93-8816-888096C19AF8}"/>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8D236558-2226-457B-6461-98B29F04A490}"/>
              </a:ext>
            </a:extLst>
          </p:cNvPr>
          <p:cNvSpPr>
            <a:spLocks noGrp="1" noChangeArrowheads="1"/>
          </p:cNvSpPr>
          <p:nvPr>
            <p:ph type="sldNum" sz="quarter" idx="12"/>
          </p:nvPr>
        </p:nvSpPr>
        <p:spPr>
          <a:ln/>
        </p:spPr>
        <p:txBody>
          <a:bodyPr/>
          <a:lstStyle>
            <a:lvl1pPr>
              <a:defRPr/>
            </a:lvl1pPr>
          </a:lstStyle>
          <a:p>
            <a:pPr>
              <a:defRPr/>
            </a:pPr>
            <a:fld id="{0C1323C0-75D7-4652-B9F0-AB83D1C16476}" type="slidenum">
              <a:rPr lang="en-US" altLang="en-US"/>
              <a:pPr>
                <a:defRPr/>
              </a:pPr>
              <a:t>‹#›</a:t>
            </a:fld>
            <a:endParaRPr lang="en-US" altLang="en-US"/>
          </a:p>
        </p:txBody>
      </p:sp>
    </p:spTree>
    <p:extLst>
      <p:ext uri="{BB962C8B-B14F-4D97-AF65-F5344CB8AC3E}">
        <p14:creationId xmlns:p14="http://schemas.microsoft.com/office/powerpoint/2010/main" val="41113383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93688"/>
            <a:ext cx="8229600" cy="1219200"/>
          </a:xfrm>
        </p:spPr>
        <p:txBody>
          <a:bodyPr/>
          <a:lstStyle/>
          <a:p>
            <a:r>
              <a:rPr lang="en-US"/>
              <a:t>Click to edit Master title style</a:t>
            </a:r>
            <a:endParaRPr lang="en-GB"/>
          </a:p>
        </p:txBody>
      </p:sp>
      <p:sp>
        <p:nvSpPr>
          <p:cNvPr id="3" name="Table Placeholder 2"/>
          <p:cNvSpPr>
            <a:spLocks noGrp="1"/>
          </p:cNvSpPr>
          <p:nvPr>
            <p:ph type="tbl" idx="1"/>
          </p:nvPr>
        </p:nvSpPr>
        <p:spPr>
          <a:xfrm>
            <a:off x="457200" y="1706563"/>
            <a:ext cx="8229600" cy="4827587"/>
          </a:xfrm>
        </p:spPr>
        <p:txBody>
          <a:bodyPr/>
          <a:lstStyle/>
          <a:p>
            <a:pPr lvl="0"/>
            <a:endParaRPr lang="en-GB" noProof="0"/>
          </a:p>
        </p:txBody>
      </p:sp>
      <p:sp>
        <p:nvSpPr>
          <p:cNvPr id="4" name="Rectangle 4">
            <a:extLst>
              <a:ext uri="{FF2B5EF4-FFF2-40B4-BE49-F238E27FC236}">
                <a16:creationId xmlns:a16="http://schemas.microsoft.com/office/drawing/2014/main" id="{233FF906-690E-75BD-C207-1F68B63BD3DC}"/>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2836A577-1B14-A456-8A20-B750704EB0B4}"/>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6197CE36-CD98-4DE9-350D-8CC6A52AA30D}"/>
              </a:ext>
            </a:extLst>
          </p:cNvPr>
          <p:cNvSpPr>
            <a:spLocks noGrp="1" noChangeArrowheads="1"/>
          </p:cNvSpPr>
          <p:nvPr>
            <p:ph type="sldNum" sz="quarter" idx="12"/>
          </p:nvPr>
        </p:nvSpPr>
        <p:spPr>
          <a:ln/>
        </p:spPr>
        <p:txBody>
          <a:bodyPr/>
          <a:lstStyle>
            <a:lvl1pPr>
              <a:defRPr/>
            </a:lvl1pPr>
          </a:lstStyle>
          <a:p>
            <a:pPr>
              <a:defRPr/>
            </a:pPr>
            <a:fld id="{064E4D4B-7AA1-4520-AB71-646A46217ACF}" type="slidenum">
              <a:rPr lang="en-US" altLang="en-US"/>
              <a:pPr>
                <a:defRPr/>
              </a:pPr>
              <a:t>‹#›</a:t>
            </a:fld>
            <a:endParaRPr lang="en-US" altLang="en-US"/>
          </a:p>
        </p:txBody>
      </p:sp>
    </p:spTree>
    <p:extLst>
      <p:ext uri="{BB962C8B-B14F-4D97-AF65-F5344CB8AC3E}">
        <p14:creationId xmlns:p14="http://schemas.microsoft.com/office/powerpoint/2010/main" val="21280490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1DE1736B-CDD5-455C-FEA4-CCFAF31E9353}"/>
              </a:ext>
            </a:extLst>
          </p:cNvPr>
          <p:cNvSpPr>
            <a:spLocks noGrp="1" noChangeArrowheads="1"/>
          </p:cNvSpPr>
          <p:nvPr>
            <p:ph type="title"/>
          </p:nvPr>
        </p:nvSpPr>
        <p:spPr bwMode="auto">
          <a:xfrm>
            <a:off x="457200" y="293688"/>
            <a:ext cx="8229600" cy="1219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BEFB16FA-0735-5FB7-687D-23B4F7C9FE35}"/>
              </a:ext>
            </a:extLst>
          </p:cNvPr>
          <p:cNvSpPr>
            <a:spLocks noGrp="1" noChangeArrowheads="1"/>
          </p:cNvSpPr>
          <p:nvPr>
            <p:ph type="body" idx="1"/>
          </p:nvPr>
        </p:nvSpPr>
        <p:spPr bwMode="auto">
          <a:xfrm>
            <a:off x="457200" y="1706563"/>
            <a:ext cx="8229600" cy="4827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a:extLst>
              <a:ext uri="{FF2B5EF4-FFF2-40B4-BE49-F238E27FC236}">
                <a16:creationId xmlns:a16="http://schemas.microsoft.com/office/drawing/2014/main" id="{5882FDF5-DCF7-79E2-8F13-A895343E06DA}"/>
              </a:ext>
            </a:extLst>
          </p:cNvPr>
          <p:cNvSpPr>
            <a:spLocks noGrp="1" noChangeArrowheads="1"/>
          </p:cNvSpPr>
          <p:nvPr>
            <p:ph type="dt" sz="half" idx="2"/>
          </p:nvPr>
        </p:nvSpPr>
        <p:spPr bwMode="auto">
          <a:xfrm>
            <a:off x="457200" y="6661150"/>
            <a:ext cx="2133600" cy="5080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atin typeface="Arial" charset="0"/>
              </a:defRPr>
            </a:lvl1pPr>
          </a:lstStyle>
          <a:p>
            <a:pPr>
              <a:defRPr/>
            </a:pPr>
            <a:endParaRPr lang="en-US" altLang="en-US"/>
          </a:p>
        </p:txBody>
      </p:sp>
      <p:sp>
        <p:nvSpPr>
          <p:cNvPr id="1029" name="Rectangle 5">
            <a:extLst>
              <a:ext uri="{FF2B5EF4-FFF2-40B4-BE49-F238E27FC236}">
                <a16:creationId xmlns:a16="http://schemas.microsoft.com/office/drawing/2014/main" id="{7388C62E-0827-75A4-C882-6B7F5063A3F0}"/>
              </a:ext>
            </a:extLst>
          </p:cNvPr>
          <p:cNvSpPr>
            <a:spLocks noGrp="1" noChangeArrowheads="1"/>
          </p:cNvSpPr>
          <p:nvPr>
            <p:ph type="ftr" sz="quarter" idx="3"/>
          </p:nvPr>
        </p:nvSpPr>
        <p:spPr bwMode="auto">
          <a:xfrm>
            <a:off x="3124200" y="6661150"/>
            <a:ext cx="2895600" cy="5080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atin typeface="Arial" charset="0"/>
              </a:defRPr>
            </a:lvl1pPr>
          </a:lstStyle>
          <a:p>
            <a:pPr>
              <a:defRPr/>
            </a:pPr>
            <a:endParaRPr lang="en-US" altLang="en-US"/>
          </a:p>
        </p:txBody>
      </p:sp>
      <p:sp>
        <p:nvSpPr>
          <p:cNvPr id="1030" name="Rectangle 6">
            <a:extLst>
              <a:ext uri="{FF2B5EF4-FFF2-40B4-BE49-F238E27FC236}">
                <a16:creationId xmlns:a16="http://schemas.microsoft.com/office/drawing/2014/main" id="{AA6FF24E-CBC2-CAFF-A3E3-682783EF616F}"/>
              </a:ext>
            </a:extLst>
          </p:cNvPr>
          <p:cNvSpPr>
            <a:spLocks noGrp="1" noChangeArrowheads="1"/>
          </p:cNvSpPr>
          <p:nvPr>
            <p:ph type="sldNum" sz="quarter" idx="4"/>
          </p:nvPr>
        </p:nvSpPr>
        <p:spPr bwMode="auto">
          <a:xfrm>
            <a:off x="6553200" y="6661150"/>
            <a:ext cx="2133600" cy="5080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smtClean="0"/>
            </a:lvl1pPr>
          </a:lstStyle>
          <a:p>
            <a:pPr>
              <a:defRPr/>
            </a:pPr>
            <a:fld id="{C2A3AC1C-AD37-43E1-A2BE-7515790E3CF4}"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712"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 id="2147483711"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b="1">
          <a:solidFill>
            <a:schemeClr val="tx1"/>
          </a:solidFill>
          <a:latin typeface="+mn-lt"/>
          <a:ea typeface="+mn-ea"/>
          <a:cs typeface="+mn-cs"/>
        </a:defRPr>
      </a:lvl1pPr>
      <a:lvl2pPr marL="915988" indent="-458788" algn="l" rtl="0" eaLnBrk="0" fontAlgn="base" hangingPunct="0">
        <a:spcBef>
          <a:spcPct val="20000"/>
        </a:spcBef>
        <a:spcAft>
          <a:spcPct val="0"/>
        </a:spcAft>
        <a:buChar char="–"/>
        <a:defRPr sz="2800" b="1">
          <a:solidFill>
            <a:schemeClr val="tx1"/>
          </a:solidFill>
          <a:latin typeface="+mn-lt"/>
        </a:defRPr>
      </a:lvl2pPr>
      <a:lvl3pPr marL="1309688" indent="-279400" algn="l" rtl="0" eaLnBrk="0" fontAlgn="base" hangingPunct="0">
        <a:spcBef>
          <a:spcPct val="20000"/>
        </a:spcBef>
        <a:spcAft>
          <a:spcPct val="0"/>
        </a:spcAft>
        <a:buChar char="•"/>
        <a:defRPr sz="2400" b="1">
          <a:solidFill>
            <a:schemeClr val="tx1"/>
          </a:solidFill>
          <a:latin typeface="+mn-lt"/>
        </a:defRPr>
      </a:lvl3pPr>
      <a:lvl4pPr marL="1828800" indent="-404813" algn="l" rtl="0" eaLnBrk="0" fontAlgn="base" hangingPunct="0">
        <a:spcBef>
          <a:spcPct val="20000"/>
        </a:spcBef>
        <a:spcAft>
          <a:spcPct val="0"/>
        </a:spcAft>
        <a:buChar char="–"/>
        <a:defRPr sz="2000" b="1">
          <a:solidFill>
            <a:schemeClr val="tx1"/>
          </a:solidFill>
          <a:latin typeface="+mn-lt"/>
        </a:defRPr>
      </a:lvl4pPr>
      <a:lvl5pPr marL="2286000" indent="-342900" algn="l" rtl="0" eaLnBrk="0" fontAlgn="base" hangingPunct="0">
        <a:spcBef>
          <a:spcPct val="20000"/>
        </a:spcBef>
        <a:spcAft>
          <a:spcPct val="0"/>
        </a:spcAft>
        <a:buChar char="»"/>
        <a:defRPr sz="2000" b="1">
          <a:solidFill>
            <a:schemeClr val="tx1"/>
          </a:solidFill>
          <a:latin typeface="+mn-lt"/>
        </a:defRPr>
      </a:lvl5pPr>
      <a:lvl6pPr marL="2743200" indent="-342900" algn="l" rtl="0" fontAlgn="base">
        <a:spcBef>
          <a:spcPct val="20000"/>
        </a:spcBef>
        <a:spcAft>
          <a:spcPct val="0"/>
        </a:spcAft>
        <a:buChar char="»"/>
        <a:defRPr sz="2000" b="1">
          <a:solidFill>
            <a:schemeClr val="tx1"/>
          </a:solidFill>
          <a:latin typeface="+mn-lt"/>
        </a:defRPr>
      </a:lvl6pPr>
      <a:lvl7pPr marL="3200400" indent="-342900" algn="l" rtl="0" fontAlgn="base">
        <a:spcBef>
          <a:spcPct val="20000"/>
        </a:spcBef>
        <a:spcAft>
          <a:spcPct val="0"/>
        </a:spcAft>
        <a:buChar char="»"/>
        <a:defRPr sz="2000" b="1">
          <a:solidFill>
            <a:schemeClr val="tx1"/>
          </a:solidFill>
          <a:latin typeface="+mn-lt"/>
        </a:defRPr>
      </a:lvl7pPr>
      <a:lvl8pPr marL="3657600" indent="-342900" algn="l" rtl="0" fontAlgn="base">
        <a:spcBef>
          <a:spcPct val="20000"/>
        </a:spcBef>
        <a:spcAft>
          <a:spcPct val="0"/>
        </a:spcAft>
        <a:buChar char="»"/>
        <a:defRPr sz="2000" b="1">
          <a:solidFill>
            <a:schemeClr val="tx1"/>
          </a:solidFill>
          <a:latin typeface="+mn-lt"/>
        </a:defRPr>
      </a:lvl8pPr>
      <a:lvl9pPr marL="4114800" indent="-342900" algn="l" rtl="0" fontAlgn="base">
        <a:spcBef>
          <a:spcPct val="20000"/>
        </a:spcBef>
        <a:spcAft>
          <a:spcPct val="0"/>
        </a:spcAft>
        <a:buChar char="»"/>
        <a:defRPr sz="2000" b="1">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hyperlink" Target="https://www.satterleylaw.com/blog/a-former-asbestos-mining-town-is-so-toxic-its-illegal-to-be-there/"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hyperlink" Target="https://www.satterleylaw.com/blog/a-former-asbestos-mining-town-is-so-toxic-its-illegal-to-be-there/"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en.wikipedia.org/wiki/Anthophyllite"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hyperlink" Target="https://www.nationalasbestos.co.uk/news/why-is-asbestos-still-causing-thousands-of-deaths-a-year/#:~:text=The%20World%20Health%20Organization%20estimates%20that%20107%2C000%20people,asbestos-related%20deaths%20at%20around%205%2C000%20deaths%20per%20year."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2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3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hsstraining.com/course/asbestos-non-licensed-asbestos-work/?gad_source=1&amp;gad_campaignid=23186197125&amp;gbraid=0AAAAADwE1jzh64iip5m3Z4_X6uzz1KvgT"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srcRect/>
          <a:tile tx="0" ty="0" sx="100000" sy="100000" flip="none" algn="tl"/>
        </a:blipFill>
        <a:effectLst/>
      </p:bgPr>
    </p:bg>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75C90704-D545-DBD7-D565-0F3C3268A757}"/>
              </a:ext>
            </a:extLst>
          </p:cNvPr>
          <p:cNvSpPr>
            <a:spLocks noGrp="1" noChangeArrowheads="1"/>
          </p:cNvSpPr>
          <p:nvPr>
            <p:ph type="title"/>
          </p:nvPr>
        </p:nvSpPr>
        <p:spPr>
          <a:xfrm>
            <a:off x="381000" y="2057400"/>
            <a:ext cx="8229600" cy="1219200"/>
          </a:xfrm>
        </p:spPr>
        <p:txBody>
          <a:bodyPr/>
          <a:lstStyle/>
          <a:p>
            <a:r>
              <a:rPr lang="en-GB" altLang="en-US"/>
              <a:t>Asbestos</a:t>
            </a:r>
          </a:p>
        </p:txBody>
      </p:sp>
      <p:sp>
        <p:nvSpPr>
          <p:cNvPr id="4099" name="Content Placeholder 2">
            <a:extLst>
              <a:ext uri="{FF2B5EF4-FFF2-40B4-BE49-F238E27FC236}">
                <a16:creationId xmlns:a16="http://schemas.microsoft.com/office/drawing/2014/main" id="{2D9FF341-8563-12C9-FCC2-B65AC133FFBC}"/>
              </a:ext>
            </a:extLst>
          </p:cNvPr>
          <p:cNvSpPr>
            <a:spLocks noGrp="1" noChangeArrowheads="1"/>
          </p:cNvSpPr>
          <p:nvPr>
            <p:ph idx="1"/>
          </p:nvPr>
        </p:nvSpPr>
        <p:spPr>
          <a:xfrm>
            <a:off x="381000" y="5105400"/>
            <a:ext cx="8229600" cy="1581150"/>
          </a:xfrm>
        </p:spPr>
        <p:txBody>
          <a:bodyPr/>
          <a:lstStyle/>
          <a:p>
            <a:pPr marL="0" indent="0">
              <a:buFontTx/>
              <a:buNone/>
            </a:pPr>
            <a:r>
              <a:rPr lang="en-GB" altLang="en-US" sz="2000"/>
              <a:t>Rhodri Thomas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20C0B8AB-93A3-B53A-D1E3-498E5A5A383E}"/>
              </a:ext>
            </a:extLst>
          </p:cNvPr>
          <p:cNvSpPr>
            <a:spLocks noGrp="1" noChangeArrowheads="1"/>
          </p:cNvSpPr>
          <p:nvPr>
            <p:ph type="title"/>
          </p:nvPr>
        </p:nvSpPr>
        <p:spPr>
          <a:xfrm>
            <a:off x="88900" y="25400"/>
            <a:ext cx="8229600" cy="1219200"/>
          </a:xfrm>
          <a:noFill/>
          <a:effectLst>
            <a:outerShdw dist="35921" dir="2700000" algn="ctr" rotWithShape="0">
              <a:schemeClr val="tx1"/>
            </a:outerShdw>
          </a:effectLst>
          <a:extLst>
            <a:ext uri="{91240B29-F687-4F45-9708-019B960494DF}">
              <a14:hiddenLine xmlns:a14="http://schemas.microsoft.com/office/drawing/2010/main" w="9525" cap="flat" cmpd="sng" algn="ctr">
                <a:solidFill>
                  <a:schemeClr val="tx1"/>
                </a:solidFill>
                <a:prstDash val="solid"/>
                <a:miter lim="800000"/>
                <a:headEnd/>
                <a:tailEnd/>
              </a14:hiddenLine>
            </a:ext>
          </a:extLst>
        </p:spPr>
        <p:txBody>
          <a:bodyPr/>
          <a:lstStyle/>
          <a:p>
            <a:pPr algn="l" eaLnBrk="1" hangingPunct="1"/>
            <a:r>
              <a:rPr lang="en-US" altLang="en-US" sz="4000" b="1">
                <a:solidFill>
                  <a:schemeClr val="bg1"/>
                </a:solidFill>
              </a:rPr>
              <a:t>Learning Objectives</a:t>
            </a:r>
          </a:p>
        </p:txBody>
      </p:sp>
      <p:sp>
        <p:nvSpPr>
          <p:cNvPr id="5123" name="Rectangle 3">
            <a:extLst>
              <a:ext uri="{FF2B5EF4-FFF2-40B4-BE49-F238E27FC236}">
                <a16:creationId xmlns:a16="http://schemas.microsoft.com/office/drawing/2014/main" id="{49E107A0-7481-E71D-6E67-8F5177FE06BC}"/>
              </a:ext>
            </a:extLst>
          </p:cNvPr>
          <p:cNvSpPr>
            <a:spLocks noGrp="1" noChangeArrowheads="1"/>
          </p:cNvSpPr>
          <p:nvPr>
            <p:ph type="body" idx="1"/>
          </p:nvPr>
        </p:nvSpPr>
        <p:spPr>
          <a:xfrm>
            <a:off x="685800" y="2209800"/>
            <a:ext cx="8216900" cy="3278188"/>
          </a:xfrm>
        </p:spPr>
        <p:txBody>
          <a:bodyPr/>
          <a:lstStyle/>
          <a:p>
            <a:pPr eaLnBrk="1" hangingPunct="1">
              <a:lnSpc>
                <a:spcPct val="90000"/>
              </a:lnSpc>
            </a:pPr>
            <a:r>
              <a:rPr lang="en-US" altLang="en-US"/>
              <a:t>What is asbestos?</a:t>
            </a:r>
          </a:p>
          <a:p>
            <a:pPr eaLnBrk="1" hangingPunct="1">
              <a:lnSpc>
                <a:spcPct val="90000"/>
              </a:lnSpc>
              <a:buFontTx/>
              <a:buNone/>
            </a:pPr>
            <a:endParaRPr lang="en-US" altLang="en-US" sz="1600"/>
          </a:p>
          <a:p>
            <a:pPr eaLnBrk="1" hangingPunct="1">
              <a:lnSpc>
                <a:spcPct val="90000"/>
              </a:lnSpc>
            </a:pPr>
            <a:r>
              <a:rPr lang="en-US" altLang="en-US"/>
              <a:t>Likely routes of exposure</a:t>
            </a:r>
          </a:p>
          <a:p>
            <a:pPr eaLnBrk="1" hangingPunct="1">
              <a:lnSpc>
                <a:spcPct val="90000"/>
              </a:lnSpc>
              <a:buFontTx/>
              <a:buNone/>
            </a:pPr>
            <a:endParaRPr lang="en-US" altLang="en-US" sz="1600"/>
          </a:p>
          <a:p>
            <a:pPr eaLnBrk="1" hangingPunct="1">
              <a:lnSpc>
                <a:spcPct val="90000"/>
              </a:lnSpc>
            </a:pPr>
            <a:r>
              <a:rPr lang="en-US" altLang="en-US"/>
              <a:t>Populations most heavily exposed</a:t>
            </a:r>
          </a:p>
          <a:p>
            <a:pPr eaLnBrk="1" hangingPunct="1">
              <a:lnSpc>
                <a:spcPct val="90000"/>
              </a:lnSpc>
              <a:buFontTx/>
              <a:buNone/>
            </a:pPr>
            <a:endParaRPr lang="en-US" altLang="en-US" sz="1600"/>
          </a:p>
          <a:p>
            <a:pPr eaLnBrk="1" hangingPunct="1">
              <a:lnSpc>
                <a:spcPct val="90000"/>
              </a:lnSpc>
            </a:pPr>
            <a:r>
              <a:rPr lang="en-US" altLang="en-US"/>
              <a:t>Diseases associated with asbestos exposure</a:t>
            </a:r>
          </a:p>
          <a:p>
            <a:pPr eaLnBrk="1" hangingPunct="1">
              <a:lnSpc>
                <a:spcPct val="90000"/>
              </a:lnSpc>
              <a:buFontTx/>
              <a:buNone/>
            </a:pPr>
            <a:endParaRPr lang="en-US" altLang="en-US" sz="1600"/>
          </a:p>
        </p:txBody>
      </p:sp>
      <p:sp>
        <p:nvSpPr>
          <p:cNvPr id="5124" name="TextBox 2">
            <a:extLst>
              <a:ext uri="{FF2B5EF4-FFF2-40B4-BE49-F238E27FC236}">
                <a16:creationId xmlns:a16="http://schemas.microsoft.com/office/drawing/2014/main" id="{332783FD-DB32-A66D-59E1-D37144E19BB0}"/>
              </a:ext>
            </a:extLst>
          </p:cNvPr>
          <p:cNvSpPr txBox="1">
            <a:spLocks noChangeArrowheads="1"/>
          </p:cNvSpPr>
          <p:nvPr/>
        </p:nvSpPr>
        <p:spPr bwMode="auto">
          <a:xfrm>
            <a:off x="4564063" y="6705600"/>
            <a:ext cx="46355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b="1">
                <a:solidFill>
                  <a:srgbClr val="981E32"/>
                </a:solidFill>
              </a:rPr>
              <a:t>Control of Asbestos Regulations 2012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888CA4CA-2750-FA75-BFBE-2EE3F06994FB}"/>
              </a:ext>
            </a:extLst>
          </p:cNvPr>
          <p:cNvSpPr>
            <a:spLocks noGrp="1" noChangeArrowheads="1"/>
          </p:cNvSpPr>
          <p:nvPr>
            <p:ph type="title"/>
          </p:nvPr>
        </p:nvSpPr>
        <p:spPr>
          <a:xfrm>
            <a:off x="152400" y="25400"/>
            <a:ext cx="8229600" cy="1219200"/>
          </a:xfrm>
          <a:noFill/>
          <a:effectLst>
            <a:outerShdw dist="35921" dir="2700000" algn="ctr" rotWithShape="0">
              <a:schemeClr val="tx1"/>
            </a:outerShdw>
          </a:effectLst>
          <a:extLst>
            <a:ext uri="{91240B29-F687-4F45-9708-019B960494DF}">
              <a14:hiddenLine xmlns:a14="http://schemas.microsoft.com/office/drawing/2010/main" w="9525" cap="flat" cmpd="sng" algn="ctr">
                <a:solidFill>
                  <a:schemeClr val="tx1"/>
                </a:solidFill>
                <a:prstDash val="solid"/>
                <a:miter lim="800000"/>
                <a:headEnd/>
                <a:tailEnd/>
              </a14:hiddenLine>
            </a:ext>
          </a:extLst>
        </p:spPr>
        <p:txBody>
          <a:bodyPr/>
          <a:lstStyle/>
          <a:p>
            <a:pPr algn="l" eaLnBrk="1" hangingPunct="1"/>
            <a:r>
              <a:rPr lang="en-US" altLang="en-US" sz="4000" b="1">
                <a:solidFill>
                  <a:schemeClr val="bg1"/>
                </a:solidFill>
              </a:rPr>
              <a:t>Asbestos: Description</a:t>
            </a:r>
          </a:p>
        </p:txBody>
      </p:sp>
      <p:sp>
        <p:nvSpPr>
          <p:cNvPr id="6147" name="Rectangle 3">
            <a:extLst>
              <a:ext uri="{FF2B5EF4-FFF2-40B4-BE49-F238E27FC236}">
                <a16:creationId xmlns:a16="http://schemas.microsoft.com/office/drawing/2014/main" id="{50549B84-9AFD-8658-9C8B-66AFFA0B1C88}"/>
              </a:ext>
            </a:extLst>
          </p:cNvPr>
          <p:cNvSpPr>
            <a:spLocks noGrp="1" noChangeArrowheads="1"/>
          </p:cNvSpPr>
          <p:nvPr>
            <p:ph type="body" idx="1"/>
          </p:nvPr>
        </p:nvSpPr>
        <p:spPr>
          <a:xfrm>
            <a:off x="381000" y="1447800"/>
            <a:ext cx="8482013" cy="1143000"/>
          </a:xfrm>
        </p:spPr>
        <p:txBody>
          <a:bodyPr/>
          <a:lstStyle/>
          <a:p>
            <a:pPr eaLnBrk="1" hangingPunct="1"/>
            <a:r>
              <a:rPr lang="en-US" altLang="en-US" dirty="0"/>
              <a:t>Asbestos is a generic term for a group of mineral silicates</a:t>
            </a:r>
          </a:p>
          <a:p>
            <a:pPr eaLnBrk="1" hangingPunct="1"/>
            <a:endParaRPr lang="en-US" altLang="en-US" dirty="0"/>
          </a:p>
        </p:txBody>
      </p:sp>
      <p:pic>
        <p:nvPicPr>
          <p:cNvPr id="2" name="Picture 1">
            <a:extLst>
              <a:ext uri="{FF2B5EF4-FFF2-40B4-BE49-F238E27FC236}">
                <a16:creationId xmlns:a16="http://schemas.microsoft.com/office/drawing/2014/main" id="{A47DF27B-FFC1-2C9B-BB4B-47BCAB47BD57}"/>
              </a:ext>
            </a:extLst>
          </p:cNvPr>
          <p:cNvPicPr>
            <a:picLocks noChangeAspect="1"/>
          </p:cNvPicPr>
          <p:nvPr/>
        </p:nvPicPr>
        <p:blipFill>
          <a:blip r:embed="rId2"/>
          <a:stretch>
            <a:fillRect/>
          </a:stretch>
        </p:blipFill>
        <p:spPr>
          <a:xfrm>
            <a:off x="5702808" y="2819400"/>
            <a:ext cx="3279267" cy="4314825"/>
          </a:xfrm>
          <a:prstGeom prst="rect">
            <a:avLst/>
          </a:prstGeom>
        </p:spPr>
      </p:pic>
      <p:pic>
        <p:nvPicPr>
          <p:cNvPr id="3" name="Picture 2">
            <a:extLst>
              <a:ext uri="{FF2B5EF4-FFF2-40B4-BE49-F238E27FC236}">
                <a16:creationId xmlns:a16="http://schemas.microsoft.com/office/drawing/2014/main" id="{DDEFE030-E4EB-C5A0-9E30-FA7059BC74EE}"/>
              </a:ext>
            </a:extLst>
          </p:cNvPr>
          <p:cNvPicPr>
            <a:picLocks noChangeAspect="1"/>
          </p:cNvPicPr>
          <p:nvPr/>
        </p:nvPicPr>
        <p:blipFill>
          <a:blip r:embed="rId3"/>
          <a:stretch>
            <a:fillRect/>
          </a:stretch>
        </p:blipFill>
        <p:spPr>
          <a:xfrm>
            <a:off x="0" y="3352800"/>
            <a:ext cx="5030536" cy="3343913"/>
          </a:xfrm>
          <a:prstGeom prst="rect">
            <a:avLst/>
          </a:prstGeom>
        </p:spPr>
      </p:pic>
      <p:sp>
        <p:nvSpPr>
          <p:cNvPr id="4" name="TextBox 3">
            <a:extLst>
              <a:ext uri="{FF2B5EF4-FFF2-40B4-BE49-F238E27FC236}">
                <a16:creationId xmlns:a16="http://schemas.microsoft.com/office/drawing/2014/main" id="{9CD839B8-CE44-ED39-4F6F-490B8CC78D7C}"/>
              </a:ext>
            </a:extLst>
          </p:cNvPr>
          <p:cNvSpPr txBox="1"/>
          <p:nvPr/>
        </p:nvSpPr>
        <p:spPr>
          <a:xfrm>
            <a:off x="152400" y="6858000"/>
            <a:ext cx="3801105" cy="369332"/>
          </a:xfrm>
          <a:prstGeom prst="rect">
            <a:avLst/>
          </a:prstGeom>
          <a:noFill/>
        </p:spPr>
        <p:txBody>
          <a:bodyPr wrap="none" rtlCol="0">
            <a:spAutoFit/>
          </a:bodyPr>
          <a:lstStyle/>
          <a:p>
            <a:r>
              <a:rPr lang="en-GB" dirty="0"/>
              <a:t>Dangerous former mine in </a:t>
            </a:r>
            <a:r>
              <a:rPr lang="en-GB" dirty="0">
                <a:hlinkClick r:id="rId4"/>
              </a:rPr>
              <a:t>Australia</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888CA4CA-2750-FA75-BFBE-2EE3F06994FB}"/>
              </a:ext>
            </a:extLst>
          </p:cNvPr>
          <p:cNvSpPr>
            <a:spLocks noGrp="1" noChangeArrowheads="1"/>
          </p:cNvSpPr>
          <p:nvPr>
            <p:ph type="title"/>
          </p:nvPr>
        </p:nvSpPr>
        <p:spPr>
          <a:xfrm>
            <a:off x="152400" y="25400"/>
            <a:ext cx="8229600" cy="1219200"/>
          </a:xfrm>
          <a:noFill/>
          <a:effectLst>
            <a:outerShdw dist="35921" dir="2700000" algn="ctr" rotWithShape="0">
              <a:schemeClr val="tx1"/>
            </a:outerShdw>
          </a:effectLst>
          <a:extLst>
            <a:ext uri="{91240B29-F687-4F45-9708-019B960494DF}">
              <a14:hiddenLine xmlns:a14="http://schemas.microsoft.com/office/drawing/2010/main" w="9525" cap="flat" cmpd="sng" algn="ctr">
                <a:solidFill>
                  <a:schemeClr val="tx1"/>
                </a:solidFill>
                <a:prstDash val="solid"/>
                <a:miter lim="800000"/>
                <a:headEnd/>
                <a:tailEnd/>
              </a14:hiddenLine>
            </a:ext>
          </a:extLst>
        </p:spPr>
        <p:txBody>
          <a:bodyPr/>
          <a:lstStyle/>
          <a:p>
            <a:pPr algn="l" eaLnBrk="1" hangingPunct="1"/>
            <a:r>
              <a:rPr lang="en-US" altLang="en-US" sz="4000" b="1" dirty="0">
                <a:solidFill>
                  <a:schemeClr val="bg1"/>
                </a:solidFill>
              </a:rPr>
              <a:t>Asbestos: Description</a:t>
            </a:r>
          </a:p>
        </p:txBody>
      </p:sp>
      <p:sp>
        <p:nvSpPr>
          <p:cNvPr id="6147" name="Rectangle 3">
            <a:extLst>
              <a:ext uri="{FF2B5EF4-FFF2-40B4-BE49-F238E27FC236}">
                <a16:creationId xmlns:a16="http://schemas.microsoft.com/office/drawing/2014/main" id="{50549B84-9AFD-8658-9C8B-66AFFA0B1C88}"/>
              </a:ext>
            </a:extLst>
          </p:cNvPr>
          <p:cNvSpPr>
            <a:spLocks noGrp="1" noChangeArrowheads="1"/>
          </p:cNvSpPr>
          <p:nvPr>
            <p:ph type="body" idx="1"/>
          </p:nvPr>
        </p:nvSpPr>
        <p:spPr>
          <a:xfrm>
            <a:off x="0" y="1447799"/>
            <a:ext cx="9067800" cy="2867025"/>
          </a:xfrm>
        </p:spPr>
        <p:txBody>
          <a:bodyPr/>
          <a:lstStyle/>
          <a:p>
            <a:pPr eaLnBrk="1" hangingPunct="1"/>
            <a:r>
              <a:rPr lang="en-GB" altLang="en-US" dirty="0"/>
              <a:t>Naturally occurring asbestos is found in parts of the U.S. Canada, Russia Australia in asbestos bearing rocks. It is released:</a:t>
            </a:r>
          </a:p>
          <a:p>
            <a:pPr eaLnBrk="1" hangingPunct="1"/>
            <a:r>
              <a:rPr lang="en-GB" altLang="en-US" dirty="0"/>
              <a:t>when disturbed</a:t>
            </a:r>
          </a:p>
          <a:p>
            <a:pPr eaLnBrk="1" hangingPunct="1"/>
            <a:r>
              <a:rPr lang="en-GB" altLang="en-US" dirty="0"/>
              <a:t>as rocks weather</a:t>
            </a:r>
          </a:p>
          <a:p>
            <a:pPr eaLnBrk="1" hangingPunct="1"/>
            <a:endParaRPr lang="en-US" altLang="en-US" dirty="0"/>
          </a:p>
        </p:txBody>
      </p:sp>
      <p:pic>
        <p:nvPicPr>
          <p:cNvPr id="2" name="Picture 1">
            <a:extLst>
              <a:ext uri="{FF2B5EF4-FFF2-40B4-BE49-F238E27FC236}">
                <a16:creationId xmlns:a16="http://schemas.microsoft.com/office/drawing/2014/main" id="{A47DF27B-FFC1-2C9B-BB4B-47BCAB47BD57}"/>
              </a:ext>
            </a:extLst>
          </p:cNvPr>
          <p:cNvPicPr>
            <a:picLocks noChangeAspect="1"/>
          </p:cNvPicPr>
          <p:nvPr/>
        </p:nvPicPr>
        <p:blipFill>
          <a:blip r:embed="rId2"/>
          <a:stretch>
            <a:fillRect/>
          </a:stretch>
        </p:blipFill>
        <p:spPr>
          <a:xfrm>
            <a:off x="6705600" y="4360307"/>
            <a:ext cx="2178939" cy="2867025"/>
          </a:xfrm>
          <a:prstGeom prst="rect">
            <a:avLst/>
          </a:prstGeom>
        </p:spPr>
      </p:pic>
      <p:pic>
        <p:nvPicPr>
          <p:cNvPr id="3" name="Picture 2">
            <a:extLst>
              <a:ext uri="{FF2B5EF4-FFF2-40B4-BE49-F238E27FC236}">
                <a16:creationId xmlns:a16="http://schemas.microsoft.com/office/drawing/2014/main" id="{DDEFE030-E4EB-C5A0-9E30-FA7059BC74EE}"/>
              </a:ext>
            </a:extLst>
          </p:cNvPr>
          <p:cNvPicPr>
            <a:picLocks noChangeAspect="1"/>
          </p:cNvPicPr>
          <p:nvPr/>
        </p:nvPicPr>
        <p:blipFill>
          <a:blip r:embed="rId3"/>
          <a:stretch>
            <a:fillRect/>
          </a:stretch>
        </p:blipFill>
        <p:spPr>
          <a:xfrm>
            <a:off x="1143000" y="4495800"/>
            <a:ext cx="3311023" cy="2200913"/>
          </a:xfrm>
          <a:prstGeom prst="rect">
            <a:avLst/>
          </a:prstGeom>
        </p:spPr>
      </p:pic>
      <p:sp>
        <p:nvSpPr>
          <p:cNvPr id="4" name="TextBox 3">
            <a:extLst>
              <a:ext uri="{FF2B5EF4-FFF2-40B4-BE49-F238E27FC236}">
                <a16:creationId xmlns:a16="http://schemas.microsoft.com/office/drawing/2014/main" id="{9CD839B8-CE44-ED39-4F6F-490B8CC78D7C}"/>
              </a:ext>
            </a:extLst>
          </p:cNvPr>
          <p:cNvSpPr txBox="1"/>
          <p:nvPr/>
        </p:nvSpPr>
        <p:spPr>
          <a:xfrm>
            <a:off x="152400" y="6858000"/>
            <a:ext cx="3801105" cy="369332"/>
          </a:xfrm>
          <a:prstGeom prst="rect">
            <a:avLst/>
          </a:prstGeom>
          <a:noFill/>
        </p:spPr>
        <p:txBody>
          <a:bodyPr wrap="none" rtlCol="0">
            <a:spAutoFit/>
          </a:bodyPr>
          <a:lstStyle/>
          <a:p>
            <a:r>
              <a:rPr lang="en-GB" dirty="0"/>
              <a:t>Dangerous former mine in </a:t>
            </a:r>
            <a:r>
              <a:rPr lang="en-GB" dirty="0">
                <a:hlinkClick r:id="rId4"/>
              </a:rPr>
              <a:t>Australia</a:t>
            </a:r>
            <a:endParaRPr lang="en-GB" dirty="0"/>
          </a:p>
        </p:txBody>
      </p:sp>
    </p:spTree>
    <p:extLst>
      <p:ext uri="{BB962C8B-B14F-4D97-AF65-F5344CB8AC3E}">
        <p14:creationId xmlns:p14="http://schemas.microsoft.com/office/powerpoint/2010/main" val="26867120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888CA4CA-2750-FA75-BFBE-2EE3F06994FB}"/>
              </a:ext>
            </a:extLst>
          </p:cNvPr>
          <p:cNvSpPr>
            <a:spLocks noGrp="1" noChangeArrowheads="1"/>
          </p:cNvSpPr>
          <p:nvPr>
            <p:ph type="title"/>
          </p:nvPr>
        </p:nvSpPr>
        <p:spPr>
          <a:xfrm>
            <a:off x="152400" y="25400"/>
            <a:ext cx="8229600" cy="1219200"/>
          </a:xfrm>
          <a:noFill/>
          <a:effectLst>
            <a:outerShdw dist="35921" dir="2700000" algn="ctr" rotWithShape="0">
              <a:schemeClr val="tx1"/>
            </a:outerShdw>
          </a:effectLst>
          <a:extLst>
            <a:ext uri="{91240B29-F687-4F45-9708-019B960494DF}">
              <a14:hiddenLine xmlns:a14="http://schemas.microsoft.com/office/drawing/2010/main" w="9525" cap="flat" cmpd="sng" algn="ctr">
                <a:solidFill>
                  <a:schemeClr val="tx1"/>
                </a:solidFill>
                <a:prstDash val="solid"/>
                <a:miter lim="800000"/>
                <a:headEnd/>
                <a:tailEnd/>
              </a14:hiddenLine>
            </a:ext>
          </a:extLst>
        </p:spPr>
        <p:txBody>
          <a:bodyPr/>
          <a:lstStyle/>
          <a:p>
            <a:pPr algn="l" eaLnBrk="1" hangingPunct="1"/>
            <a:r>
              <a:rPr lang="en-US" altLang="en-US" sz="4000" b="1">
                <a:solidFill>
                  <a:schemeClr val="bg1"/>
                </a:solidFill>
              </a:rPr>
              <a:t>Asbestos: Description</a:t>
            </a:r>
          </a:p>
        </p:txBody>
      </p:sp>
      <p:sp>
        <p:nvSpPr>
          <p:cNvPr id="6147" name="Rectangle 3">
            <a:extLst>
              <a:ext uri="{FF2B5EF4-FFF2-40B4-BE49-F238E27FC236}">
                <a16:creationId xmlns:a16="http://schemas.microsoft.com/office/drawing/2014/main" id="{50549B84-9AFD-8658-9C8B-66AFFA0B1C88}"/>
              </a:ext>
            </a:extLst>
          </p:cNvPr>
          <p:cNvSpPr>
            <a:spLocks noGrp="1" noChangeArrowheads="1"/>
          </p:cNvSpPr>
          <p:nvPr>
            <p:ph type="body" idx="1"/>
          </p:nvPr>
        </p:nvSpPr>
        <p:spPr>
          <a:xfrm>
            <a:off x="381000" y="1447800"/>
            <a:ext cx="8482013" cy="5638800"/>
          </a:xfrm>
        </p:spPr>
        <p:txBody>
          <a:bodyPr/>
          <a:lstStyle/>
          <a:p>
            <a:pPr marL="0" indent="0" eaLnBrk="1" hangingPunct="1">
              <a:buNone/>
            </a:pPr>
            <a:r>
              <a:rPr lang="en-US" altLang="en-US" dirty="0"/>
              <a:t>Fantastic Construction Material</a:t>
            </a:r>
          </a:p>
          <a:p>
            <a:pPr marL="0" indent="0" eaLnBrk="1" hangingPunct="1">
              <a:buNone/>
            </a:pPr>
            <a:endParaRPr lang="en-US" altLang="en-US" dirty="0"/>
          </a:p>
          <a:p>
            <a:pPr marL="0" indent="0" eaLnBrk="1" hangingPunct="1">
              <a:buNone/>
            </a:pPr>
            <a:endParaRPr lang="en-US" altLang="en-US" dirty="0"/>
          </a:p>
          <a:p>
            <a:pPr eaLnBrk="1" hangingPunct="1"/>
            <a:r>
              <a:rPr lang="en-US" altLang="en-US" dirty="0"/>
              <a:t>Asbestos fibers are: </a:t>
            </a:r>
          </a:p>
          <a:p>
            <a:pPr marL="852488" lvl="1" indent="-395288" eaLnBrk="1" hangingPunct="1"/>
            <a:r>
              <a:rPr lang="en-US" altLang="en-US" b="0" dirty="0"/>
              <a:t>Very strong</a:t>
            </a:r>
          </a:p>
          <a:p>
            <a:pPr marL="852488" lvl="1" indent="-395288" eaLnBrk="1" hangingPunct="1"/>
            <a:r>
              <a:rPr lang="en-US" altLang="en-US" b="0" dirty="0"/>
              <a:t>Highly flexible</a:t>
            </a:r>
          </a:p>
          <a:p>
            <a:pPr marL="852488" lvl="1" indent="-395288" eaLnBrk="1" hangingPunct="1"/>
            <a:r>
              <a:rPr lang="en-US" altLang="en-US" b="0" dirty="0"/>
              <a:t>Resistant to breakdown by acid, alkali, </a:t>
            </a:r>
            <a:br>
              <a:rPr lang="en-US" altLang="en-US" b="0" dirty="0"/>
            </a:br>
            <a:r>
              <a:rPr lang="en-US" altLang="en-US" b="0" dirty="0"/>
              <a:t>water, heat, and flame</a:t>
            </a:r>
          </a:p>
          <a:p>
            <a:pPr marL="852488" lvl="1" indent="-395288" eaLnBrk="1" hangingPunct="1"/>
            <a:r>
              <a:rPr lang="en-US" altLang="en-US" b="0" dirty="0"/>
              <a:t>Non-biodegradable</a:t>
            </a:r>
          </a:p>
          <a:p>
            <a:pPr marL="852488" lvl="1" indent="-395288" eaLnBrk="1" hangingPunct="1"/>
            <a:r>
              <a:rPr lang="en-US" altLang="en-US" b="0" dirty="0"/>
              <a:t>Environmentally persistent</a:t>
            </a:r>
          </a:p>
        </p:txBody>
      </p:sp>
    </p:spTree>
    <p:extLst>
      <p:ext uri="{BB962C8B-B14F-4D97-AF65-F5344CB8AC3E}">
        <p14:creationId xmlns:p14="http://schemas.microsoft.com/office/powerpoint/2010/main" val="22845397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888CA4CA-2750-FA75-BFBE-2EE3F06994FB}"/>
              </a:ext>
            </a:extLst>
          </p:cNvPr>
          <p:cNvSpPr>
            <a:spLocks noGrp="1" noChangeArrowheads="1"/>
          </p:cNvSpPr>
          <p:nvPr>
            <p:ph type="title"/>
          </p:nvPr>
        </p:nvSpPr>
        <p:spPr>
          <a:xfrm>
            <a:off x="152400" y="25400"/>
            <a:ext cx="8229600" cy="1219200"/>
          </a:xfrm>
          <a:noFill/>
          <a:effectLst>
            <a:outerShdw dist="35921" dir="2700000" algn="ctr" rotWithShape="0">
              <a:schemeClr val="tx1"/>
            </a:outerShdw>
          </a:effectLst>
          <a:extLst>
            <a:ext uri="{91240B29-F687-4F45-9708-019B960494DF}">
              <a14:hiddenLine xmlns:a14="http://schemas.microsoft.com/office/drawing/2010/main" w="9525" cap="flat" cmpd="sng" algn="ctr">
                <a:solidFill>
                  <a:schemeClr val="tx1"/>
                </a:solidFill>
                <a:prstDash val="solid"/>
                <a:miter lim="800000"/>
                <a:headEnd/>
                <a:tailEnd/>
              </a14:hiddenLine>
            </a:ext>
          </a:extLst>
        </p:spPr>
        <p:txBody>
          <a:bodyPr/>
          <a:lstStyle/>
          <a:p>
            <a:pPr algn="l" eaLnBrk="1" hangingPunct="1"/>
            <a:r>
              <a:rPr lang="en-US" altLang="en-US" sz="4000" b="1">
                <a:solidFill>
                  <a:schemeClr val="bg1"/>
                </a:solidFill>
              </a:rPr>
              <a:t>Asbestos: Description</a:t>
            </a:r>
          </a:p>
        </p:txBody>
      </p:sp>
      <p:sp>
        <p:nvSpPr>
          <p:cNvPr id="6147" name="Rectangle 3">
            <a:extLst>
              <a:ext uri="{FF2B5EF4-FFF2-40B4-BE49-F238E27FC236}">
                <a16:creationId xmlns:a16="http://schemas.microsoft.com/office/drawing/2014/main" id="{50549B84-9AFD-8658-9C8B-66AFFA0B1C88}"/>
              </a:ext>
            </a:extLst>
          </p:cNvPr>
          <p:cNvSpPr>
            <a:spLocks noGrp="1" noChangeArrowheads="1"/>
          </p:cNvSpPr>
          <p:nvPr>
            <p:ph type="body" idx="1"/>
          </p:nvPr>
        </p:nvSpPr>
        <p:spPr>
          <a:xfrm>
            <a:off x="381000" y="1447800"/>
            <a:ext cx="8686800" cy="5638800"/>
          </a:xfrm>
        </p:spPr>
        <p:txBody>
          <a:bodyPr/>
          <a:lstStyle/>
          <a:p>
            <a:pPr marL="0" indent="0" eaLnBrk="1" hangingPunct="1">
              <a:buNone/>
            </a:pPr>
            <a:r>
              <a:rPr lang="en-US" altLang="en-US" dirty="0"/>
              <a:t>Fantastic Construction Material</a:t>
            </a:r>
          </a:p>
          <a:p>
            <a:pPr marL="0" indent="0" eaLnBrk="1" hangingPunct="1">
              <a:buNone/>
            </a:pPr>
            <a:endParaRPr lang="en-US" altLang="en-US" dirty="0"/>
          </a:p>
          <a:p>
            <a:pPr marL="0" indent="0" eaLnBrk="1" hangingPunct="1">
              <a:buNone/>
            </a:pPr>
            <a:r>
              <a:rPr lang="en-GB" b="0" i="0" dirty="0">
                <a:solidFill>
                  <a:srgbClr val="202122"/>
                </a:solidFill>
                <a:effectLst/>
                <a:latin typeface="Arial" panose="020B0604020202020204" pitchFamily="34" charset="0"/>
              </a:rPr>
              <a:t>Asbestos use dates back at least 4,500 years, when the inhabitants of the Lake </a:t>
            </a:r>
            <a:r>
              <a:rPr lang="en-GB" b="0" i="0" u="none" strike="noStrike" dirty="0">
                <a:effectLst/>
                <a:latin typeface="Arial" panose="020B0604020202020204" pitchFamily="34" charset="0"/>
              </a:rPr>
              <a:t>Juojärvi</a:t>
            </a:r>
            <a:r>
              <a:rPr lang="en-GB" b="0" u="none" strike="noStrike" dirty="0">
                <a:latin typeface="Arial" panose="020B0604020202020204" pitchFamily="34" charset="0"/>
              </a:rPr>
              <a:t> </a:t>
            </a:r>
            <a:r>
              <a:rPr lang="en-GB" b="0" i="0" dirty="0">
                <a:effectLst/>
                <a:latin typeface="Arial" panose="020B0604020202020204" pitchFamily="34" charset="0"/>
              </a:rPr>
              <a:t>region in East </a:t>
            </a:r>
            <a:r>
              <a:rPr lang="en-GB" b="0" i="0" u="none" strike="noStrike" dirty="0">
                <a:effectLst/>
                <a:latin typeface="Arial" panose="020B0604020202020204" pitchFamily="34" charset="0"/>
              </a:rPr>
              <a:t>Finland</a:t>
            </a:r>
            <a:r>
              <a:rPr lang="en-GB" b="0" i="0" dirty="0">
                <a:effectLst/>
                <a:latin typeface="Arial" panose="020B0604020202020204" pitchFamily="34" charset="0"/>
              </a:rPr>
              <a:t> </a:t>
            </a:r>
            <a:r>
              <a:rPr lang="en-GB" b="0" i="0" dirty="0">
                <a:solidFill>
                  <a:srgbClr val="202122"/>
                </a:solidFill>
                <a:effectLst/>
                <a:latin typeface="Arial" panose="020B0604020202020204" pitchFamily="34" charset="0"/>
              </a:rPr>
              <a:t>strengthened earthenware pots and cooking utensils with the asbestos mineral </a:t>
            </a:r>
            <a:r>
              <a:rPr lang="en-GB" b="0" i="0" u="none" strike="noStrike" dirty="0">
                <a:solidFill>
                  <a:srgbClr val="3366CC"/>
                </a:solidFill>
                <a:effectLst/>
                <a:latin typeface="Arial" panose="020B0604020202020204" pitchFamily="34" charset="0"/>
                <a:hlinkClick r:id="rId2" tooltip="Anthophyllite"/>
              </a:rPr>
              <a:t>anthophyllite</a:t>
            </a:r>
            <a:endParaRPr lang="en-US" altLang="en-US" dirty="0"/>
          </a:p>
        </p:txBody>
      </p:sp>
    </p:spTree>
    <p:extLst>
      <p:ext uri="{BB962C8B-B14F-4D97-AF65-F5344CB8AC3E}">
        <p14:creationId xmlns:p14="http://schemas.microsoft.com/office/powerpoint/2010/main" val="927740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8FCEDC2-9224-839D-B78E-031775280EB7}"/>
              </a:ext>
            </a:extLst>
          </p:cNvPr>
          <p:cNvSpPr>
            <a:spLocks noGrp="1" noChangeArrowheads="1"/>
          </p:cNvSpPr>
          <p:nvPr>
            <p:ph type="title"/>
          </p:nvPr>
        </p:nvSpPr>
        <p:spPr>
          <a:xfrm>
            <a:off x="152400" y="295275"/>
            <a:ext cx="8229600" cy="685800"/>
          </a:xfrm>
          <a:effectLst>
            <a:outerShdw dist="35921" dir="2700000" algn="ctr" rotWithShape="0">
              <a:schemeClr val="tx1"/>
            </a:outerShdw>
          </a:effectLst>
        </p:spPr>
        <p:txBody>
          <a:bodyPr/>
          <a:lstStyle/>
          <a:p>
            <a:pPr algn="l" eaLnBrk="1" hangingPunct="1"/>
            <a:r>
              <a:rPr lang="en-US" altLang="en-US" sz="4000" b="1">
                <a:solidFill>
                  <a:schemeClr val="bg1"/>
                </a:solidFill>
              </a:rPr>
              <a:t>Asbestos: Types</a:t>
            </a:r>
          </a:p>
        </p:txBody>
      </p:sp>
      <p:graphicFrame>
        <p:nvGraphicFramePr>
          <p:cNvPr id="65552" name="Group 16">
            <a:extLst>
              <a:ext uri="{FF2B5EF4-FFF2-40B4-BE49-F238E27FC236}">
                <a16:creationId xmlns:a16="http://schemas.microsoft.com/office/drawing/2014/main" id="{EBF69BFA-D302-F5B4-FC1D-00C1002D54BC}"/>
              </a:ext>
            </a:extLst>
          </p:cNvPr>
          <p:cNvGraphicFramePr>
            <a:graphicFrameLocks noGrp="1"/>
          </p:cNvGraphicFramePr>
          <p:nvPr>
            <p:ph type="tbl" idx="1"/>
          </p:nvPr>
        </p:nvGraphicFramePr>
        <p:xfrm>
          <a:off x="706438" y="4556125"/>
          <a:ext cx="7696200" cy="1603375"/>
        </p:xfrm>
        <a:graphic>
          <a:graphicData uri="http://schemas.openxmlformats.org/drawingml/2006/table">
            <a:tbl>
              <a:tblPr/>
              <a:tblGrid>
                <a:gridCol w="3848100">
                  <a:extLst>
                    <a:ext uri="{9D8B030D-6E8A-4147-A177-3AD203B41FA5}">
                      <a16:colId xmlns:a16="http://schemas.microsoft.com/office/drawing/2014/main" val="20000"/>
                    </a:ext>
                  </a:extLst>
                </a:gridCol>
                <a:gridCol w="3848100">
                  <a:extLst>
                    <a:ext uri="{9D8B030D-6E8A-4147-A177-3AD203B41FA5}">
                      <a16:colId xmlns:a16="http://schemas.microsoft.com/office/drawing/2014/main" val="20001"/>
                    </a:ext>
                  </a:extLst>
                </a:gridCol>
              </a:tblGrid>
              <a:tr h="688903">
                <a:tc>
                  <a:txBody>
                    <a:bodyPr/>
                    <a:lstStyle>
                      <a:lvl1pPr>
                        <a:spcBef>
                          <a:spcPct val="20000"/>
                        </a:spcBef>
                        <a:defRPr sz="2800" b="1">
                          <a:solidFill>
                            <a:schemeClr val="tx1"/>
                          </a:solidFill>
                          <a:latin typeface="Arial" charset="0"/>
                        </a:defRPr>
                      </a:lvl1pPr>
                      <a:lvl2pPr>
                        <a:spcBef>
                          <a:spcPct val="20000"/>
                        </a:spcBef>
                        <a:defRPr sz="2400" b="1">
                          <a:solidFill>
                            <a:schemeClr val="tx1"/>
                          </a:solidFill>
                          <a:latin typeface="Arial" charset="0"/>
                        </a:defRPr>
                      </a:lvl2pPr>
                      <a:lvl3pPr indent="115888">
                        <a:spcBef>
                          <a:spcPct val="20000"/>
                        </a:spcBef>
                        <a:defRPr sz="2000" b="1">
                          <a:solidFill>
                            <a:schemeClr val="tx1"/>
                          </a:solidFill>
                          <a:latin typeface="Arial" charset="0"/>
                        </a:defRPr>
                      </a:lvl3pPr>
                      <a:lvl4pPr indent="52388">
                        <a:spcBef>
                          <a:spcPct val="20000"/>
                        </a:spcBef>
                        <a:defRPr b="1">
                          <a:solidFill>
                            <a:schemeClr val="tx1"/>
                          </a:solidFill>
                          <a:latin typeface="Arial" charset="0"/>
                        </a:defRPr>
                      </a:lvl4pPr>
                      <a:lvl5pPr indent="114300">
                        <a:spcBef>
                          <a:spcPct val="20000"/>
                        </a:spcBef>
                        <a:defRPr b="1">
                          <a:solidFill>
                            <a:schemeClr val="tx1"/>
                          </a:solidFill>
                          <a:latin typeface="Arial" charset="0"/>
                        </a:defRPr>
                      </a:lvl5pPr>
                      <a:lvl6pPr indent="114300" fontAlgn="base">
                        <a:spcBef>
                          <a:spcPct val="20000"/>
                        </a:spcBef>
                        <a:spcAft>
                          <a:spcPct val="0"/>
                        </a:spcAft>
                        <a:defRPr b="1">
                          <a:solidFill>
                            <a:schemeClr val="tx1"/>
                          </a:solidFill>
                          <a:latin typeface="Arial" charset="0"/>
                        </a:defRPr>
                      </a:lvl6pPr>
                      <a:lvl7pPr indent="114300" fontAlgn="base">
                        <a:spcBef>
                          <a:spcPct val="20000"/>
                        </a:spcBef>
                        <a:spcAft>
                          <a:spcPct val="0"/>
                        </a:spcAft>
                        <a:defRPr b="1">
                          <a:solidFill>
                            <a:schemeClr val="tx1"/>
                          </a:solidFill>
                          <a:latin typeface="Arial" charset="0"/>
                        </a:defRPr>
                      </a:lvl7pPr>
                      <a:lvl8pPr indent="114300" fontAlgn="base">
                        <a:spcBef>
                          <a:spcPct val="20000"/>
                        </a:spcBef>
                        <a:spcAft>
                          <a:spcPct val="0"/>
                        </a:spcAft>
                        <a:defRPr b="1">
                          <a:solidFill>
                            <a:schemeClr val="tx1"/>
                          </a:solidFill>
                          <a:latin typeface="Arial" charset="0"/>
                        </a:defRPr>
                      </a:lvl8pPr>
                      <a:lvl9pPr indent="114300" fontAlgn="base">
                        <a:spcBef>
                          <a:spcPct val="20000"/>
                        </a:spcBef>
                        <a:spcAft>
                          <a:spcPct val="0"/>
                        </a:spcAft>
                        <a:defRPr b="1">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1" i="0" u="none" strike="noStrike" cap="none" normalizeH="0" baseline="0">
                          <a:ln>
                            <a:noFill/>
                          </a:ln>
                          <a:solidFill>
                            <a:schemeClr val="bg1"/>
                          </a:solidFill>
                          <a:effectLst>
                            <a:outerShdw blurRad="38100" dist="38100" dir="2700000" algn="tl">
                              <a:srgbClr val="000000"/>
                            </a:outerShdw>
                          </a:effectLst>
                          <a:latin typeface="Arial" charset="0"/>
                        </a:rPr>
                        <a:t>Serpentine</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600" b="1" i="0" u="none" strike="noStrike" cap="none" normalizeH="0" baseline="0">
                          <a:ln>
                            <a:noFill/>
                          </a:ln>
                          <a:solidFill>
                            <a:schemeClr val="bg1"/>
                          </a:solidFill>
                          <a:effectLst>
                            <a:outerShdw blurRad="38100" dist="38100" dir="2700000" algn="tl">
                              <a:srgbClr val="000000"/>
                            </a:outerShdw>
                          </a:effectLst>
                          <a:latin typeface="Arial" charset="0"/>
                        </a:rPr>
                        <a:t>(93% of commercial use)</a:t>
                      </a:r>
                    </a:p>
                  </a:txBody>
                  <a:tcPr marT="45724" marB="4572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00398E"/>
                    </a:solidFill>
                  </a:tcPr>
                </a:tc>
                <a:tc>
                  <a:txBody>
                    <a:bodyPr/>
                    <a:lstStyle>
                      <a:lvl1pPr>
                        <a:spcBef>
                          <a:spcPct val="20000"/>
                        </a:spcBef>
                        <a:defRPr sz="2800" b="1">
                          <a:solidFill>
                            <a:schemeClr val="tx1"/>
                          </a:solidFill>
                          <a:latin typeface="Arial" charset="0"/>
                        </a:defRPr>
                      </a:lvl1pPr>
                      <a:lvl2pPr>
                        <a:spcBef>
                          <a:spcPct val="20000"/>
                        </a:spcBef>
                        <a:defRPr sz="2400" b="1">
                          <a:solidFill>
                            <a:schemeClr val="tx1"/>
                          </a:solidFill>
                          <a:latin typeface="Arial" charset="0"/>
                        </a:defRPr>
                      </a:lvl2pPr>
                      <a:lvl3pPr indent="115888">
                        <a:spcBef>
                          <a:spcPct val="20000"/>
                        </a:spcBef>
                        <a:defRPr sz="2000" b="1">
                          <a:solidFill>
                            <a:schemeClr val="tx1"/>
                          </a:solidFill>
                          <a:latin typeface="Arial" charset="0"/>
                        </a:defRPr>
                      </a:lvl3pPr>
                      <a:lvl4pPr indent="52388">
                        <a:spcBef>
                          <a:spcPct val="20000"/>
                        </a:spcBef>
                        <a:defRPr b="1">
                          <a:solidFill>
                            <a:schemeClr val="tx1"/>
                          </a:solidFill>
                          <a:latin typeface="Arial" charset="0"/>
                        </a:defRPr>
                      </a:lvl4pPr>
                      <a:lvl5pPr indent="114300">
                        <a:spcBef>
                          <a:spcPct val="20000"/>
                        </a:spcBef>
                        <a:defRPr b="1">
                          <a:solidFill>
                            <a:schemeClr val="tx1"/>
                          </a:solidFill>
                          <a:latin typeface="Arial" charset="0"/>
                        </a:defRPr>
                      </a:lvl5pPr>
                      <a:lvl6pPr indent="114300" fontAlgn="base">
                        <a:spcBef>
                          <a:spcPct val="20000"/>
                        </a:spcBef>
                        <a:spcAft>
                          <a:spcPct val="0"/>
                        </a:spcAft>
                        <a:defRPr b="1">
                          <a:solidFill>
                            <a:schemeClr val="tx1"/>
                          </a:solidFill>
                          <a:latin typeface="Arial" charset="0"/>
                        </a:defRPr>
                      </a:lvl6pPr>
                      <a:lvl7pPr indent="114300" fontAlgn="base">
                        <a:spcBef>
                          <a:spcPct val="20000"/>
                        </a:spcBef>
                        <a:spcAft>
                          <a:spcPct val="0"/>
                        </a:spcAft>
                        <a:defRPr b="1">
                          <a:solidFill>
                            <a:schemeClr val="tx1"/>
                          </a:solidFill>
                          <a:latin typeface="Arial" charset="0"/>
                        </a:defRPr>
                      </a:lvl7pPr>
                      <a:lvl8pPr indent="114300" fontAlgn="base">
                        <a:spcBef>
                          <a:spcPct val="20000"/>
                        </a:spcBef>
                        <a:spcAft>
                          <a:spcPct val="0"/>
                        </a:spcAft>
                        <a:defRPr b="1">
                          <a:solidFill>
                            <a:schemeClr val="tx1"/>
                          </a:solidFill>
                          <a:latin typeface="Arial" charset="0"/>
                        </a:defRPr>
                      </a:lvl8pPr>
                      <a:lvl9pPr indent="114300" fontAlgn="base">
                        <a:spcBef>
                          <a:spcPct val="20000"/>
                        </a:spcBef>
                        <a:spcAft>
                          <a:spcPct val="0"/>
                        </a:spcAft>
                        <a:defRPr b="1">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1" i="0" u="none" strike="noStrike" cap="none" normalizeH="0" baseline="0">
                          <a:ln>
                            <a:noFill/>
                          </a:ln>
                          <a:solidFill>
                            <a:schemeClr val="bg1"/>
                          </a:solidFill>
                          <a:effectLst>
                            <a:outerShdw blurRad="38100" dist="38100" dir="2700000" algn="tl">
                              <a:srgbClr val="000000"/>
                            </a:outerShdw>
                          </a:effectLst>
                          <a:latin typeface="Arial" charset="0"/>
                        </a:rPr>
                        <a:t>Amphibole</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600" b="1" i="0" u="none" strike="noStrike" cap="none" normalizeH="0" baseline="0">
                          <a:ln>
                            <a:noFill/>
                          </a:ln>
                          <a:solidFill>
                            <a:schemeClr val="bg1"/>
                          </a:solidFill>
                          <a:effectLst>
                            <a:outerShdw blurRad="38100" dist="38100" dir="2700000" algn="tl">
                              <a:srgbClr val="000000"/>
                            </a:outerShdw>
                          </a:effectLst>
                          <a:latin typeface="Arial" charset="0"/>
                        </a:rPr>
                        <a:t>(7% of commercial use)</a:t>
                      </a:r>
                    </a:p>
                  </a:txBody>
                  <a:tcPr marT="45724" marB="4572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00398E"/>
                    </a:solidFill>
                  </a:tcPr>
                </a:tc>
                <a:extLst>
                  <a:ext uri="{0D108BD9-81ED-4DB2-BD59-A6C34878D82A}">
                    <a16:rowId xmlns:a16="http://schemas.microsoft.com/office/drawing/2014/main" val="10000"/>
                  </a:ext>
                </a:extLst>
              </a:tr>
              <a:tr h="914472">
                <a:tc>
                  <a:txBody>
                    <a:bodyPr/>
                    <a:lstStyle>
                      <a:lvl1pPr>
                        <a:spcBef>
                          <a:spcPct val="20000"/>
                        </a:spcBef>
                        <a:defRPr sz="2800" b="1">
                          <a:solidFill>
                            <a:schemeClr val="tx1"/>
                          </a:solidFill>
                          <a:latin typeface="Arial" charset="0"/>
                        </a:defRPr>
                      </a:lvl1pPr>
                      <a:lvl2pPr>
                        <a:spcBef>
                          <a:spcPct val="20000"/>
                        </a:spcBef>
                        <a:defRPr sz="2400" b="1">
                          <a:solidFill>
                            <a:schemeClr val="tx1"/>
                          </a:solidFill>
                          <a:latin typeface="Arial" charset="0"/>
                        </a:defRPr>
                      </a:lvl2pPr>
                      <a:lvl3pPr indent="115888">
                        <a:spcBef>
                          <a:spcPct val="20000"/>
                        </a:spcBef>
                        <a:defRPr sz="2000" b="1">
                          <a:solidFill>
                            <a:schemeClr val="tx1"/>
                          </a:solidFill>
                          <a:latin typeface="Arial" charset="0"/>
                        </a:defRPr>
                      </a:lvl3pPr>
                      <a:lvl4pPr indent="52388">
                        <a:spcBef>
                          <a:spcPct val="20000"/>
                        </a:spcBef>
                        <a:defRPr b="1">
                          <a:solidFill>
                            <a:schemeClr val="tx1"/>
                          </a:solidFill>
                          <a:latin typeface="Arial" charset="0"/>
                        </a:defRPr>
                      </a:lvl4pPr>
                      <a:lvl5pPr indent="114300">
                        <a:spcBef>
                          <a:spcPct val="20000"/>
                        </a:spcBef>
                        <a:defRPr b="1">
                          <a:solidFill>
                            <a:schemeClr val="tx1"/>
                          </a:solidFill>
                          <a:latin typeface="Arial" charset="0"/>
                        </a:defRPr>
                      </a:lvl5pPr>
                      <a:lvl6pPr indent="114300" fontAlgn="base">
                        <a:spcBef>
                          <a:spcPct val="20000"/>
                        </a:spcBef>
                        <a:spcAft>
                          <a:spcPct val="0"/>
                        </a:spcAft>
                        <a:defRPr b="1">
                          <a:solidFill>
                            <a:schemeClr val="tx1"/>
                          </a:solidFill>
                          <a:latin typeface="Arial" charset="0"/>
                        </a:defRPr>
                      </a:lvl6pPr>
                      <a:lvl7pPr indent="114300" fontAlgn="base">
                        <a:spcBef>
                          <a:spcPct val="20000"/>
                        </a:spcBef>
                        <a:spcAft>
                          <a:spcPct val="0"/>
                        </a:spcAft>
                        <a:defRPr b="1">
                          <a:solidFill>
                            <a:schemeClr val="tx1"/>
                          </a:solidFill>
                          <a:latin typeface="Arial" charset="0"/>
                        </a:defRPr>
                      </a:lvl7pPr>
                      <a:lvl8pPr indent="114300" fontAlgn="base">
                        <a:spcBef>
                          <a:spcPct val="20000"/>
                        </a:spcBef>
                        <a:spcAft>
                          <a:spcPct val="0"/>
                        </a:spcAft>
                        <a:defRPr b="1">
                          <a:solidFill>
                            <a:schemeClr val="tx1"/>
                          </a:solidFill>
                          <a:latin typeface="Arial" charset="0"/>
                        </a:defRPr>
                      </a:lvl8pPr>
                      <a:lvl9pPr indent="114300" fontAlgn="base">
                        <a:spcBef>
                          <a:spcPct val="20000"/>
                        </a:spcBef>
                        <a:spcAft>
                          <a:spcPct val="0"/>
                        </a:spcAft>
                        <a:defRPr b="1">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800" b="1" i="0" u="none" strike="noStrike" cap="none" normalizeH="0" baseline="0" dirty="0">
                          <a:ln>
                            <a:noFill/>
                          </a:ln>
                          <a:solidFill>
                            <a:schemeClr val="tx1"/>
                          </a:solidFill>
                          <a:effectLst/>
                          <a:latin typeface="Arial" charset="0"/>
                        </a:rPr>
                        <a:t>Chrysotile</a:t>
                      </a:r>
                    </a:p>
                  </a:txBody>
                  <a:tcPr marT="45724" marB="45724"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2800" b="1">
                          <a:solidFill>
                            <a:schemeClr val="tx1"/>
                          </a:solidFill>
                          <a:latin typeface="Arial" charset="0"/>
                        </a:defRPr>
                      </a:lvl1pPr>
                      <a:lvl2pPr>
                        <a:spcBef>
                          <a:spcPct val="20000"/>
                        </a:spcBef>
                        <a:defRPr sz="2400" b="1">
                          <a:solidFill>
                            <a:schemeClr val="tx1"/>
                          </a:solidFill>
                          <a:latin typeface="Arial" charset="0"/>
                        </a:defRPr>
                      </a:lvl2pPr>
                      <a:lvl3pPr indent="115888">
                        <a:spcBef>
                          <a:spcPct val="20000"/>
                        </a:spcBef>
                        <a:defRPr sz="2000" b="1">
                          <a:solidFill>
                            <a:schemeClr val="tx1"/>
                          </a:solidFill>
                          <a:latin typeface="Arial" charset="0"/>
                        </a:defRPr>
                      </a:lvl3pPr>
                      <a:lvl4pPr indent="52388">
                        <a:spcBef>
                          <a:spcPct val="20000"/>
                        </a:spcBef>
                        <a:defRPr b="1">
                          <a:solidFill>
                            <a:schemeClr val="tx1"/>
                          </a:solidFill>
                          <a:latin typeface="Arial" charset="0"/>
                        </a:defRPr>
                      </a:lvl4pPr>
                      <a:lvl5pPr indent="114300">
                        <a:spcBef>
                          <a:spcPct val="20000"/>
                        </a:spcBef>
                        <a:defRPr b="1">
                          <a:solidFill>
                            <a:schemeClr val="tx1"/>
                          </a:solidFill>
                          <a:latin typeface="Arial" charset="0"/>
                        </a:defRPr>
                      </a:lvl5pPr>
                      <a:lvl6pPr indent="114300" fontAlgn="base">
                        <a:spcBef>
                          <a:spcPct val="20000"/>
                        </a:spcBef>
                        <a:spcAft>
                          <a:spcPct val="0"/>
                        </a:spcAft>
                        <a:defRPr b="1">
                          <a:solidFill>
                            <a:schemeClr val="tx1"/>
                          </a:solidFill>
                          <a:latin typeface="Arial" charset="0"/>
                        </a:defRPr>
                      </a:lvl6pPr>
                      <a:lvl7pPr indent="114300" fontAlgn="base">
                        <a:spcBef>
                          <a:spcPct val="20000"/>
                        </a:spcBef>
                        <a:spcAft>
                          <a:spcPct val="0"/>
                        </a:spcAft>
                        <a:defRPr b="1">
                          <a:solidFill>
                            <a:schemeClr val="tx1"/>
                          </a:solidFill>
                          <a:latin typeface="Arial" charset="0"/>
                        </a:defRPr>
                      </a:lvl7pPr>
                      <a:lvl8pPr indent="114300" fontAlgn="base">
                        <a:spcBef>
                          <a:spcPct val="20000"/>
                        </a:spcBef>
                        <a:spcAft>
                          <a:spcPct val="0"/>
                        </a:spcAft>
                        <a:defRPr b="1">
                          <a:solidFill>
                            <a:schemeClr val="tx1"/>
                          </a:solidFill>
                          <a:latin typeface="Arial" charset="0"/>
                        </a:defRPr>
                      </a:lvl8pPr>
                      <a:lvl9pPr indent="114300" fontAlgn="base">
                        <a:spcBef>
                          <a:spcPct val="20000"/>
                        </a:spcBef>
                        <a:spcAft>
                          <a:spcPct val="0"/>
                        </a:spcAft>
                        <a:defRPr b="1">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1800" b="1" i="0" u="none" strike="noStrike" cap="none" normalizeH="0" baseline="0" dirty="0">
                          <a:ln>
                            <a:noFill/>
                          </a:ln>
                          <a:solidFill>
                            <a:schemeClr val="tx1"/>
                          </a:solidFill>
                          <a:effectLst/>
                          <a:latin typeface="Arial" charset="0"/>
                        </a:rPr>
                        <a:t>Actinolite, Amosite,  Anthophyllite, Crocidolite, Richterite, Tremolite</a:t>
                      </a:r>
                    </a:p>
                  </a:txBody>
                  <a:tcPr marT="45724" marB="4572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pic>
        <p:nvPicPr>
          <p:cNvPr id="7182" name="Picture 14" descr="asbestosSerpentine">
            <a:extLst>
              <a:ext uri="{FF2B5EF4-FFF2-40B4-BE49-F238E27FC236}">
                <a16:creationId xmlns:a16="http://schemas.microsoft.com/office/drawing/2014/main" id="{F0F3A614-9035-6C17-EC6B-39DE1DB6D0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2475" y="1666875"/>
            <a:ext cx="3775075" cy="2598738"/>
          </a:xfrm>
          <a:prstGeom prst="rect">
            <a:avLst/>
          </a:prstGeom>
          <a:noFill/>
          <a:ln w="9525">
            <a:solidFill>
              <a:srgbClr val="00398E"/>
            </a:solidFill>
            <a:miter lim="800000"/>
            <a:headEnd/>
            <a:tailEnd/>
          </a:ln>
          <a:extLst>
            <a:ext uri="{909E8E84-426E-40DD-AFC4-6F175D3DCCD1}">
              <a14:hiddenFill xmlns:a14="http://schemas.microsoft.com/office/drawing/2010/main">
                <a:solidFill>
                  <a:srgbClr val="FFFFFF"/>
                </a:solidFill>
              </a14:hiddenFill>
            </a:ext>
          </a:extLst>
        </p:spPr>
      </p:pic>
      <p:pic>
        <p:nvPicPr>
          <p:cNvPr id="7183" name="Picture 15" descr="Amphibole microscopic">
            <a:extLst>
              <a:ext uri="{FF2B5EF4-FFF2-40B4-BE49-F238E27FC236}">
                <a16:creationId xmlns:a16="http://schemas.microsoft.com/office/drawing/2014/main" id="{BD1E0202-170D-63DD-B105-C9E996BF06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13275" y="1666875"/>
            <a:ext cx="3806825" cy="2600325"/>
          </a:xfrm>
          <a:prstGeom prst="rect">
            <a:avLst/>
          </a:prstGeom>
          <a:noFill/>
          <a:ln w="9525">
            <a:solidFill>
              <a:srgbClr val="00398E"/>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8194" name="TextBox 5">
            <a:extLst>
              <a:ext uri="{FF2B5EF4-FFF2-40B4-BE49-F238E27FC236}">
                <a16:creationId xmlns:a16="http://schemas.microsoft.com/office/drawing/2014/main" id="{F97F84C7-F778-F2CC-34F0-C4F10A84F335}"/>
              </a:ext>
            </a:extLst>
          </p:cNvPr>
          <p:cNvSpPr txBox="1">
            <a:spLocks noChangeArrowheads="1"/>
          </p:cNvSpPr>
          <p:nvPr/>
        </p:nvSpPr>
        <p:spPr bwMode="auto">
          <a:xfrm>
            <a:off x="152400" y="4191000"/>
            <a:ext cx="8915400" cy="286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u="sng" dirty="0">
                <a:latin typeface="Merriweather Sans" pitchFamily="2" charset="0"/>
              </a:rPr>
              <a:t>The 3 most common types of asbestos fibre used are:</a:t>
            </a:r>
          </a:p>
          <a:p>
            <a:r>
              <a:rPr lang="en-GB" altLang="en-US" dirty="0">
                <a:solidFill>
                  <a:srgbClr val="747474"/>
                </a:solidFill>
                <a:latin typeface="Merriweather Sans" pitchFamily="2" charset="0"/>
              </a:rPr>
              <a:t> </a:t>
            </a:r>
          </a:p>
          <a:p>
            <a:r>
              <a:rPr lang="en-GB" altLang="en-US" dirty="0">
                <a:latin typeface="Merriweather Sans" pitchFamily="2" charset="0"/>
              </a:rPr>
              <a:t>CHRYSOTILE</a:t>
            </a:r>
            <a:r>
              <a:rPr lang="en-GB" altLang="en-US" dirty="0">
                <a:solidFill>
                  <a:srgbClr val="747474"/>
                </a:solidFill>
                <a:latin typeface="Merriweather Sans" pitchFamily="2" charset="0"/>
              </a:rPr>
              <a:t> (</a:t>
            </a:r>
            <a:r>
              <a:rPr lang="en-GB" altLang="en-US" dirty="0">
                <a:solidFill>
                  <a:schemeClr val="bg1"/>
                </a:solidFill>
                <a:latin typeface="Merriweather Sans" pitchFamily="2" charset="0"/>
              </a:rPr>
              <a:t>white</a:t>
            </a:r>
            <a:r>
              <a:rPr lang="en-GB" altLang="en-US" dirty="0">
                <a:solidFill>
                  <a:srgbClr val="747474"/>
                </a:solidFill>
                <a:latin typeface="Merriweather Sans" pitchFamily="2" charset="0"/>
              </a:rPr>
              <a:t>) </a:t>
            </a:r>
            <a:r>
              <a:rPr lang="en-GB" altLang="en-US" dirty="0">
                <a:latin typeface="Merriweather Sans" pitchFamily="2" charset="0"/>
              </a:rPr>
              <a:t>asbestos which is a serpentine mineral </a:t>
            </a:r>
          </a:p>
          <a:p>
            <a:endParaRPr lang="en-GB" altLang="en-US" dirty="0">
              <a:solidFill>
                <a:srgbClr val="747474"/>
              </a:solidFill>
              <a:latin typeface="Merriweather Sans" pitchFamily="2" charset="0"/>
            </a:endParaRPr>
          </a:p>
          <a:p>
            <a:r>
              <a:rPr lang="en-GB" altLang="en-US" dirty="0">
                <a:latin typeface="Merriweather Sans" pitchFamily="2" charset="0"/>
              </a:rPr>
              <a:t>AMOSITE</a:t>
            </a:r>
            <a:r>
              <a:rPr lang="en-GB" altLang="en-US" dirty="0">
                <a:solidFill>
                  <a:srgbClr val="747474"/>
                </a:solidFill>
                <a:latin typeface="Merriweather Sans" pitchFamily="2" charset="0"/>
              </a:rPr>
              <a:t> (</a:t>
            </a:r>
            <a:r>
              <a:rPr lang="en-GB" altLang="en-US" dirty="0">
                <a:solidFill>
                  <a:srgbClr val="8C675C"/>
                </a:solidFill>
                <a:latin typeface="Merriweather Sans" pitchFamily="2" charset="0"/>
              </a:rPr>
              <a:t>brown</a:t>
            </a:r>
            <a:r>
              <a:rPr lang="en-GB" altLang="en-US" dirty="0">
                <a:solidFill>
                  <a:srgbClr val="747474"/>
                </a:solidFill>
                <a:latin typeface="Merriweather Sans" pitchFamily="2" charset="0"/>
              </a:rPr>
              <a:t>) </a:t>
            </a:r>
            <a:r>
              <a:rPr lang="en-GB" altLang="en-US" dirty="0">
                <a:latin typeface="Merriweather Sans" pitchFamily="2" charset="0"/>
              </a:rPr>
              <a:t>and</a:t>
            </a:r>
            <a:r>
              <a:rPr lang="en-GB" altLang="en-US" dirty="0">
                <a:solidFill>
                  <a:srgbClr val="747474"/>
                </a:solidFill>
                <a:latin typeface="Merriweather Sans" pitchFamily="2" charset="0"/>
              </a:rPr>
              <a:t> </a:t>
            </a:r>
          </a:p>
          <a:p>
            <a:endParaRPr lang="en-GB" altLang="en-US" dirty="0">
              <a:solidFill>
                <a:srgbClr val="747474"/>
              </a:solidFill>
              <a:latin typeface="Merriweather Sans" pitchFamily="2" charset="0"/>
            </a:endParaRPr>
          </a:p>
          <a:p>
            <a:r>
              <a:rPr lang="en-GB" altLang="en-US" dirty="0">
                <a:latin typeface="Merriweather Sans" pitchFamily="2" charset="0"/>
              </a:rPr>
              <a:t>CROCIDOLITE</a:t>
            </a:r>
            <a:r>
              <a:rPr lang="en-GB" altLang="en-US" dirty="0">
                <a:solidFill>
                  <a:srgbClr val="747474"/>
                </a:solidFill>
                <a:latin typeface="Merriweather Sans" pitchFamily="2" charset="0"/>
              </a:rPr>
              <a:t> (</a:t>
            </a:r>
            <a:r>
              <a:rPr lang="en-GB" altLang="en-US" dirty="0">
                <a:solidFill>
                  <a:srgbClr val="0070C0"/>
                </a:solidFill>
                <a:latin typeface="Merriweather Sans" pitchFamily="2" charset="0"/>
              </a:rPr>
              <a:t>blue</a:t>
            </a:r>
            <a:r>
              <a:rPr lang="en-GB" altLang="en-US" dirty="0">
                <a:solidFill>
                  <a:srgbClr val="747474"/>
                </a:solidFill>
                <a:latin typeface="Merriweather Sans" pitchFamily="2" charset="0"/>
              </a:rPr>
              <a:t>) </a:t>
            </a:r>
            <a:r>
              <a:rPr lang="en-GB" altLang="en-US" dirty="0">
                <a:latin typeface="Merriweather Sans" pitchFamily="2" charset="0"/>
              </a:rPr>
              <a:t>asbestos which are amphibole minerals. </a:t>
            </a:r>
          </a:p>
          <a:p>
            <a:endParaRPr lang="en-GB" altLang="en-US" dirty="0">
              <a:latin typeface="Merriweather Sans" pitchFamily="2" charset="0"/>
            </a:endParaRPr>
          </a:p>
          <a:p>
            <a:r>
              <a:rPr lang="en-GB" altLang="en-US" dirty="0">
                <a:latin typeface="Merriweather Sans" pitchFamily="2" charset="0"/>
              </a:rPr>
              <a:t>The colours are seen in clean fibres and may not be clearly visible when the fibres are </a:t>
            </a:r>
            <a:r>
              <a:rPr lang="en-GB" altLang="en-US" dirty="0">
                <a:solidFill>
                  <a:srgbClr val="FF0000"/>
                </a:solidFill>
                <a:latin typeface="Merriweather Sans" pitchFamily="2" charset="0"/>
              </a:rPr>
              <a:t>mixed with other materials</a:t>
            </a:r>
            <a:r>
              <a:rPr lang="en-GB" altLang="en-US" dirty="0">
                <a:latin typeface="Merriweather Sans" pitchFamily="2" charset="0"/>
              </a:rPr>
              <a:t>.</a:t>
            </a:r>
            <a:endParaRPr lang="en-GB" altLang="en-US" dirty="0"/>
          </a:p>
        </p:txBody>
      </p:sp>
      <p:pic>
        <p:nvPicPr>
          <p:cNvPr id="2" name="Picture 1">
            <a:extLst>
              <a:ext uri="{FF2B5EF4-FFF2-40B4-BE49-F238E27FC236}">
                <a16:creationId xmlns:a16="http://schemas.microsoft.com/office/drawing/2014/main" id="{734ED6FB-45E8-2636-FD51-389724B3DE2D}"/>
              </a:ext>
            </a:extLst>
          </p:cNvPr>
          <p:cNvPicPr>
            <a:picLocks noChangeAspect="1"/>
          </p:cNvPicPr>
          <p:nvPr/>
        </p:nvPicPr>
        <p:blipFill>
          <a:blip r:embed="rId2"/>
          <a:stretch>
            <a:fillRect/>
          </a:stretch>
        </p:blipFill>
        <p:spPr>
          <a:xfrm>
            <a:off x="2057400" y="381000"/>
            <a:ext cx="5029200" cy="3354476"/>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71A42669-F25D-D8B3-65E4-B09589B87CDB}"/>
              </a:ext>
            </a:extLst>
          </p:cNvPr>
          <p:cNvSpPr>
            <a:spLocks noGrp="1" noChangeArrowheads="1"/>
          </p:cNvSpPr>
          <p:nvPr>
            <p:ph type="title"/>
          </p:nvPr>
        </p:nvSpPr>
        <p:spPr>
          <a:xfrm>
            <a:off x="152400" y="0"/>
            <a:ext cx="8229600" cy="990600"/>
          </a:xfrm>
          <a:noFill/>
          <a:effectLst>
            <a:outerShdw dist="35921" dir="2700000" algn="ctr" rotWithShape="0">
              <a:schemeClr val="tx1"/>
            </a:outerShdw>
          </a:effectLst>
          <a:extLst>
            <a:ext uri="{91240B29-F687-4F45-9708-019B960494DF}">
              <a14:hiddenLine xmlns:a14="http://schemas.microsoft.com/office/drawing/2010/main" w="9525" cap="flat" cmpd="sng" algn="ctr">
                <a:solidFill>
                  <a:schemeClr val="tx1"/>
                </a:solidFill>
                <a:prstDash val="solid"/>
                <a:miter lim="800000"/>
                <a:headEnd/>
                <a:tailEnd/>
              </a14:hiddenLine>
            </a:ext>
          </a:extLst>
        </p:spPr>
        <p:txBody>
          <a:bodyPr/>
          <a:lstStyle/>
          <a:p>
            <a:pPr algn="l" eaLnBrk="1" hangingPunct="1"/>
            <a:r>
              <a:rPr lang="en-US" altLang="en-US" sz="4000" b="1" dirty="0">
                <a:solidFill>
                  <a:schemeClr val="bg1"/>
                </a:solidFill>
              </a:rPr>
              <a:t>Asbestos Exposure Pathways</a:t>
            </a:r>
          </a:p>
        </p:txBody>
      </p:sp>
      <p:sp>
        <p:nvSpPr>
          <p:cNvPr id="9220" name="TextBox 2">
            <a:extLst>
              <a:ext uri="{FF2B5EF4-FFF2-40B4-BE49-F238E27FC236}">
                <a16:creationId xmlns:a16="http://schemas.microsoft.com/office/drawing/2014/main" id="{EBAFC109-7B42-6C4B-E874-7A79F5B7BFF5}"/>
              </a:ext>
            </a:extLst>
          </p:cNvPr>
          <p:cNvSpPr txBox="1">
            <a:spLocks noChangeArrowheads="1"/>
          </p:cNvSpPr>
          <p:nvPr/>
        </p:nvSpPr>
        <p:spPr bwMode="auto">
          <a:xfrm>
            <a:off x="228600" y="2286000"/>
            <a:ext cx="8763000"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latin typeface="Merriweather Sans" pitchFamily="2" charset="0"/>
              </a:rPr>
              <a:t>Asbestos is estimated to be responsible for around 13 death a say - 5000 deaths every year (UK) (100k+ Globally). </a:t>
            </a:r>
          </a:p>
          <a:p>
            <a:endParaRPr lang="en-GB" altLang="en-US" dirty="0">
              <a:latin typeface="Merriweather Sans" pitchFamily="2" charset="0"/>
            </a:endParaRPr>
          </a:p>
          <a:p>
            <a:r>
              <a:rPr lang="en-GB" altLang="en-US" dirty="0">
                <a:latin typeface="Merriweather Sans" pitchFamily="2" charset="0"/>
              </a:rPr>
              <a:t>Younger people, if routinely exposed to asbestos fibres over time, are at greater risk of developing asbestos-related disease than older workers. </a:t>
            </a:r>
          </a:p>
          <a:p>
            <a:endParaRPr lang="en-GB" altLang="en-US" dirty="0">
              <a:latin typeface="Merriweather Sans" pitchFamily="2" charset="0"/>
            </a:endParaRPr>
          </a:p>
          <a:p>
            <a:r>
              <a:rPr lang="en-GB" altLang="en-US" dirty="0">
                <a:latin typeface="Merriweather Sans" pitchFamily="2" charset="0"/>
              </a:rPr>
              <a:t>This is due to the time it takes for the body to develop symptoms after exposure to asbestos (latency).</a:t>
            </a:r>
            <a:endParaRPr lang="en-GB" altLang="en-US" dirty="0"/>
          </a:p>
        </p:txBody>
      </p:sp>
      <p:sp>
        <p:nvSpPr>
          <p:cNvPr id="9221" name="TextBox 4">
            <a:extLst>
              <a:ext uri="{FF2B5EF4-FFF2-40B4-BE49-F238E27FC236}">
                <a16:creationId xmlns:a16="http://schemas.microsoft.com/office/drawing/2014/main" id="{4F595689-D472-6D5A-36FA-3FA7FB2A448F}"/>
              </a:ext>
            </a:extLst>
          </p:cNvPr>
          <p:cNvSpPr txBox="1">
            <a:spLocks noChangeArrowheads="1"/>
          </p:cNvSpPr>
          <p:nvPr/>
        </p:nvSpPr>
        <p:spPr bwMode="auto">
          <a:xfrm>
            <a:off x="0" y="6400800"/>
            <a:ext cx="68580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hlinkClick r:id="rId2"/>
              </a:rPr>
              <a:t>Why is asbestos still causing thousands of deaths each year? | National Asbestos Helpline</a:t>
            </a:r>
            <a:endParaRPr lang="en-GB" alt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71A42669-F25D-D8B3-65E4-B09589B87CDB}"/>
              </a:ext>
            </a:extLst>
          </p:cNvPr>
          <p:cNvSpPr>
            <a:spLocks noGrp="1" noChangeArrowheads="1"/>
          </p:cNvSpPr>
          <p:nvPr>
            <p:ph type="title"/>
          </p:nvPr>
        </p:nvSpPr>
        <p:spPr>
          <a:xfrm>
            <a:off x="152400" y="0"/>
            <a:ext cx="8229600" cy="990600"/>
          </a:xfrm>
          <a:noFill/>
          <a:effectLst>
            <a:outerShdw dist="35921" dir="2700000" algn="ctr" rotWithShape="0">
              <a:schemeClr val="tx1"/>
            </a:outerShdw>
          </a:effectLst>
          <a:extLst>
            <a:ext uri="{91240B29-F687-4F45-9708-019B960494DF}">
              <a14:hiddenLine xmlns:a14="http://schemas.microsoft.com/office/drawing/2010/main" w="9525" cap="flat" cmpd="sng" algn="ctr">
                <a:solidFill>
                  <a:schemeClr val="tx1"/>
                </a:solidFill>
                <a:prstDash val="solid"/>
                <a:miter lim="800000"/>
                <a:headEnd/>
                <a:tailEnd/>
              </a14:hiddenLine>
            </a:ext>
          </a:extLst>
        </p:spPr>
        <p:txBody>
          <a:bodyPr/>
          <a:lstStyle/>
          <a:p>
            <a:pPr algn="l" eaLnBrk="1" hangingPunct="1"/>
            <a:r>
              <a:rPr lang="en-US" altLang="en-US" sz="4000" b="1" dirty="0">
                <a:solidFill>
                  <a:schemeClr val="bg1"/>
                </a:solidFill>
              </a:rPr>
              <a:t>Asbestos Exposure Pathways</a:t>
            </a:r>
          </a:p>
        </p:txBody>
      </p:sp>
      <p:sp>
        <p:nvSpPr>
          <p:cNvPr id="9219" name="Rectangle 3">
            <a:extLst>
              <a:ext uri="{FF2B5EF4-FFF2-40B4-BE49-F238E27FC236}">
                <a16:creationId xmlns:a16="http://schemas.microsoft.com/office/drawing/2014/main" id="{E821E4D7-36C8-692A-5AD1-D0461EE549F1}"/>
              </a:ext>
            </a:extLst>
          </p:cNvPr>
          <p:cNvSpPr>
            <a:spLocks noGrp="1" noChangeArrowheads="1"/>
          </p:cNvSpPr>
          <p:nvPr>
            <p:ph type="body" idx="1"/>
          </p:nvPr>
        </p:nvSpPr>
        <p:spPr>
          <a:xfrm>
            <a:off x="685800" y="1676400"/>
            <a:ext cx="8202613" cy="2667000"/>
          </a:xfrm>
        </p:spPr>
        <p:txBody>
          <a:bodyPr/>
          <a:lstStyle/>
          <a:p>
            <a:pPr eaLnBrk="1" hangingPunct="1">
              <a:spcBef>
                <a:spcPct val="45000"/>
              </a:spcBef>
            </a:pPr>
            <a:r>
              <a:rPr lang="en-US" altLang="en-US" dirty="0"/>
              <a:t>Most common exposure pathway:</a:t>
            </a:r>
          </a:p>
          <a:p>
            <a:pPr lvl="1" eaLnBrk="1" hangingPunct="1">
              <a:spcBef>
                <a:spcPct val="45000"/>
              </a:spcBef>
            </a:pPr>
            <a:r>
              <a:rPr lang="en-US" altLang="en-US" dirty="0"/>
              <a:t>Inhalation of fibers</a:t>
            </a:r>
          </a:p>
          <a:p>
            <a:pPr eaLnBrk="1" hangingPunct="1">
              <a:spcBef>
                <a:spcPct val="50000"/>
              </a:spcBef>
            </a:pPr>
            <a:r>
              <a:rPr lang="en-US" altLang="en-US" dirty="0"/>
              <a:t>Minor pathways:</a:t>
            </a:r>
          </a:p>
          <a:p>
            <a:pPr lvl="1" eaLnBrk="1" hangingPunct="1">
              <a:spcBef>
                <a:spcPct val="45000"/>
              </a:spcBef>
            </a:pPr>
            <a:r>
              <a:rPr lang="en-US" altLang="en-US" dirty="0"/>
              <a:t>Ingestion</a:t>
            </a:r>
          </a:p>
          <a:p>
            <a:pPr lvl="1" eaLnBrk="1" hangingPunct="1">
              <a:spcBef>
                <a:spcPct val="45000"/>
              </a:spcBef>
            </a:pPr>
            <a:r>
              <a:rPr lang="en-US" altLang="en-US" dirty="0"/>
              <a:t>Dermal contact</a:t>
            </a:r>
          </a:p>
        </p:txBody>
      </p:sp>
    </p:spTree>
    <p:extLst>
      <p:ext uri="{BB962C8B-B14F-4D97-AF65-F5344CB8AC3E}">
        <p14:creationId xmlns:p14="http://schemas.microsoft.com/office/powerpoint/2010/main" val="6954779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bg>
      <p:bgPr>
        <a:solidFill>
          <a:schemeClr val="accent1"/>
        </a:solidFill>
        <a:effectLst/>
      </p:bgPr>
    </p:bg>
    <p:spTree>
      <p:nvGrpSpPr>
        <p:cNvPr id="1" name=""/>
        <p:cNvGrpSpPr/>
        <p:nvPr/>
      </p:nvGrpSpPr>
      <p:grpSpPr>
        <a:xfrm>
          <a:off x="0" y="0"/>
          <a:ext cx="0" cy="0"/>
          <a:chOff x="0" y="0"/>
          <a:chExt cx="0" cy="0"/>
        </a:xfrm>
      </p:grpSpPr>
      <p:sp>
        <p:nvSpPr>
          <p:cNvPr id="110594" name="Rectangle 2">
            <a:extLst>
              <a:ext uri="{FF2B5EF4-FFF2-40B4-BE49-F238E27FC236}">
                <a16:creationId xmlns:a16="http://schemas.microsoft.com/office/drawing/2014/main" id="{721670E3-4958-5BFB-97BF-0A74729BE6B1}"/>
              </a:ext>
            </a:extLst>
          </p:cNvPr>
          <p:cNvSpPr>
            <a:spLocks noGrp="1" noChangeArrowheads="1"/>
          </p:cNvSpPr>
          <p:nvPr>
            <p:ph type="title"/>
          </p:nvPr>
        </p:nvSpPr>
        <p:spPr>
          <a:xfrm>
            <a:off x="33338" y="-152400"/>
            <a:ext cx="7391400" cy="1314450"/>
          </a:xfrm>
        </p:spPr>
        <p:txBody>
          <a:bodyPr lIns="104775" tIns="52388" rIns="104775" bIns="52388"/>
          <a:lstStyle/>
          <a:p>
            <a:pPr eaLnBrk="1" hangingPunct="1">
              <a:defRPr/>
            </a:pPr>
            <a:r>
              <a:rPr lang="en-US" altLang="en-US" dirty="0">
                <a:effectLst>
                  <a:outerShdw blurRad="38100" dist="38100" dir="2700000" algn="tl">
                    <a:srgbClr val="C0C0C0"/>
                  </a:outerShdw>
                </a:effectLst>
                <a:latin typeface="Trebuchet MS" pitchFamily="34" charset="0"/>
              </a:rPr>
              <a:t>Entry into lungs</a:t>
            </a:r>
            <a:endParaRPr lang="en-US" altLang="en-US" sz="3200" dirty="0">
              <a:effectLst>
                <a:outerShdw blurRad="38100" dist="38100" dir="2700000" algn="tl">
                  <a:srgbClr val="C0C0C0"/>
                </a:outerShdw>
              </a:effectLst>
              <a:latin typeface="Trebuchet MS" pitchFamily="34" charset="0"/>
            </a:endParaRPr>
          </a:p>
        </p:txBody>
      </p:sp>
      <p:sp>
        <p:nvSpPr>
          <p:cNvPr id="110595" name="Rectangle 3">
            <a:extLst>
              <a:ext uri="{FF2B5EF4-FFF2-40B4-BE49-F238E27FC236}">
                <a16:creationId xmlns:a16="http://schemas.microsoft.com/office/drawing/2014/main" id="{681B5B80-E502-F524-3CF1-E5A1F3253C37}"/>
              </a:ext>
            </a:extLst>
          </p:cNvPr>
          <p:cNvSpPr>
            <a:spLocks noGrp="1" noChangeArrowheads="1"/>
          </p:cNvSpPr>
          <p:nvPr>
            <p:ph type="body" idx="1"/>
          </p:nvPr>
        </p:nvSpPr>
        <p:spPr>
          <a:xfrm>
            <a:off x="76200" y="1162050"/>
            <a:ext cx="3962400" cy="4191000"/>
          </a:xfrm>
          <a:ln>
            <a:solidFill>
              <a:schemeClr val="tx1"/>
            </a:solidFill>
            <a:miter lim="800000"/>
            <a:headEnd/>
            <a:tailEnd/>
          </a:ln>
        </p:spPr>
        <p:txBody>
          <a:bodyPr lIns="104775" tIns="52388" rIns="104775" bIns="52388"/>
          <a:lstStyle/>
          <a:p>
            <a:pPr eaLnBrk="1" hangingPunct="1">
              <a:lnSpc>
                <a:spcPct val="90000"/>
              </a:lnSpc>
              <a:defRPr/>
            </a:pPr>
            <a:r>
              <a:rPr lang="en-US" altLang="en-US" sz="3600" dirty="0">
                <a:effectLst>
                  <a:outerShdw blurRad="38100" dist="38100" dir="2700000" algn="tl">
                    <a:srgbClr val="C0C0C0"/>
                  </a:outerShdw>
                </a:effectLst>
                <a:latin typeface="Trebuchet MS" pitchFamily="34" charset="0"/>
              </a:rPr>
              <a:t>Nose and Mouth</a:t>
            </a:r>
          </a:p>
          <a:p>
            <a:pPr eaLnBrk="1" hangingPunct="1">
              <a:lnSpc>
                <a:spcPct val="90000"/>
              </a:lnSpc>
              <a:buClr>
                <a:schemeClr val="tx1"/>
              </a:buClr>
              <a:buFont typeface="Monotype Sorts" pitchFamily="2" charset="2"/>
              <a:buChar char=" "/>
              <a:defRPr/>
            </a:pPr>
            <a:endParaRPr lang="en-US" altLang="en-US" sz="3600" dirty="0">
              <a:effectLst>
                <a:outerShdw blurRad="38100" dist="38100" dir="2700000" algn="tl">
                  <a:srgbClr val="C0C0C0"/>
                </a:outerShdw>
              </a:effectLst>
              <a:latin typeface="Trebuchet MS" pitchFamily="34" charset="0"/>
            </a:endParaRPr>
          </a:p>
          <a:p>
            <a:pPr eaLnBrk="1" hangingPunct="1">
              <a:lnSpc>
                <a:spcPct val="90000"/>
              </a:lnSpc>
              <a:defRPr/>
            </a:pPr>
            <a:r>
              <a:rPr lang="en-US" altLang="en-US" sz="3600" dirty="0">
                <a:effectLst>
                  <a:outerShdw blurRad="38100" dist="38100" dir="2700000" algn="tl">
                    <a:srgbClr val="C0C0C0"/>
                  </a:outerShdw>
                </a:effectLst>
                <a:latin typeface="Trebuchet MS" pitchFamily="34" charset="0"/>
              </a:rPr>
              <a:t>Mucous Lined Breathing Passages</a:t>
            </a:r>
          </a:p>
          <a:p>
            <a:pPr eaLnBrk="1" hangingPunct="1">
              <a:lnSpc>
                <a:spcPct val="90000"/>
              </a:lnSpc>
              <a:buClr>
                <a:schemeClr val="tx1"/>
              </a:buClr>
              <a:buFont typeface="Monotype Sorts" pitchFamily="2" charset="2"/>
              <a:buChar char=" "/>
              <a:defRPr/>
            </a:pPr>
            <a:endParaRPr lang="en-US" altLang="en-US" sz="3600" dirty="0">
              <a:effectLst>
                <a:outerShdw blurRad="38100" dist="38100" dir="2700000" algn="tl">
                  <a:srgbClr val="C0C0C0"/>
                </a:outerShdw>
              </a:effectLst>
              <a:latin typeface="Trebuchet MS" pitchFamily="34" charset="0"/>
            </a:endParaRPr>
          </a:p>
          <a:p>
            <a:pPr eaLnBrk="1" hangingPunct="1">
              <a:lnSpc>
                <a:spcPct val="90000"/>
              </a:lnSpc>
              <a:defRPr/>
            </a:pPr>
            <a:r>
              <a:rPr lang="en-US" altLang="en-US" sz="3600" dirty="0">
                <a:effectLst>
                  <a:outerShdw blurRad="38100" dist="38100" dir="2700000" algn="tl">
                    <a:srgbClr val="C0C0C0"/>
                  </a:outerShdw>
                </a:effectLst>
                <a:latin typeface="Trebuchet MS" pitchFamily="34" charset="0"/>
              </a:rPr>
              <a:t>Cilia</a:t>
            </a:r>
            <a:endParaRPr lang="en-US" altLang="en-US" dirty="0">
              <a:effectLst>
                <a:outerShdw blurRad="38100" dist="38100" dir="2700000" algn="tl">
                  <a:srgbClr val="C0C0C0"/>
                </a:outerShdw>
              </a:effectLst>
              <a:latin typeface="Trebuchet MS" pitchFamily="34" charset="0"/>
            </a:endParaRPr>
          </a:p>
        </p:txBody>
      </p:sp>
      <p:pic>
        <p:nvPicPr>
          <p:cNvPr id="110596" name="Picture 4" descr="304">
            <a:extLst>
              <a:ext uri="{FF2B5EF4-FFF2-40B4-BE49-F238E27FC236}">
                <a16:creationId xmlns:a16="http://schemas.microsoft.com/office/drawing/2014/main" id="{9DC489FE-5B2E-2091-E783-D90BF7CADE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9800" y="1471990"/>
            <a:ext cx="2432050" cy="28956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3BADAE4-1406-5C59-4F09-1F4D05F4A489}"/>
              </a:ext>
            </a:extLst>
          </p:cNvPr>
          <p:cNvSpPr txBox="1"/>
          <p:nvPr/>
        </p:nvSpPr>
        <p:spPr>
          <a:xfrm>
            <a:off x="96520" y="5560874"/>
            <a:ext cx="9067800" cy="1754326"/>
          </a:xfrm>
          <a:prstGeom prst="rect">
            <a:avLst/>
          </a:prstGeom>
          <a:noFill/>
        </p:spPr>
        <p:txBody>
          <a:bodyPr wrap="square">
            <a:spAutoFit/>
          </a:bodyPr>
          <a:lstStyle/>
          <a:p>
            <a:r>
              <a:rPr lang="en-GB" dirty="0"/>
              <a:t>The body has natural defense mechanisms which help eliminate asbestos fibres and other particles before they become lodged in the lung tissue where the contaminants remain.  Many particles are stopped by the nose and mouth.  The breathing passages are lined with a sticky mucous layer that traps small particles.  Lining the bronchial tubes are hair-like projections (cilia) that continuously move the mucous layer towards the mouth for expectoration.</a:t>
            </a:r>
          </a:p>
        </p:txBody>
      </p:sp>
    </p:spTree>
  </p:cSld>
  <p:clrMapOvr>
    <a:masterClrMapping/>
  </p:clrMapOvr>
  <p:transition spd="slow">
    <p:zo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1" fill="hold" grpId="0" nodeType="afterEffect">
                                  <p:stCondLst>
                                    <p:cond delay="0"/>
                                  </p:stCondLst>
                                  <p:childTnLst>
                                    <p:set>
                                      <p:cBhvr>
                                        <p:cTn id="6" dur="1" fill="hold">
                                          <p:stCondLst>
                                            <p:cond delay="0"/>
                                          </p:stCondLst>
                                        </p:cTn>
                                        <p:tgtEl>
                                          <p:spTgt spid="110594"/>
                                        </p:tgtEl>
                                        <p:attrNameLst>
                                          <p:attrName>style.visibility</p:attrName>
                                        </p:attrNameLst>
                                      </p:cBhvr>
                                      <p:to>
                                        <p:strVal val="visible"/>
                                      </p:to>
                                    </p:set>
                                    <p:anim calcmode="lin" valueType="num">
                                      <p:cBhvr additive="base">
                                        <p:cTn id="7" dur="500" fill="hold"/>
                                        <p:tgtEl>
                                          <p:spTgt spid="110594"/>
                                        </p:tgtEl>
                                        <p:attrNameLst>
                                          <p:attrName>ppt_x</p:attrName>
                                        </p:attrNameLst>
                                      </p:cBhvr>
                                      <p:tavLst>
                                        <p:tav tm="0">
                                          <p:val>
                                            <p:strVal val="#ppt_x"/>
                                          </p:val>
                                        </p:tav>
                                        <p:tav tm="100000">
                                          <p:val>
                                            <p:strVal val="#ppt_x"/>
                                          </p:val>
                                        </p:tav>
                                      </p:tavLst>
                                    </p:anim>
                                    <p:anim calcmode="lin" valueType="num">
                                      <p:cBhvr additive="base">
                                        <p:cTn id="8" dur="500" fill="hold"/>
                                        <p:tgtEl>
                                          <p:spTgt spid="110594"/>
                                        </p:tgtEl>
                                        <p:attrNameLst>
                                          <p:attrName>ppt_y</p:attrName>
                                        </p:attrNameLst>
                                      </p:cBhvr>
                                      <p:tavLst>
                                        <p:tav tm="0">
                                          <p:val>
                                            <p:strVal val="0-#ppt_h/2"/>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10595">
                                            <p:txEl>
                                              <p:pRg st="0" end="0"/>
                                            </p:txEl>
                                          </p:spTgt>
                                        </p:tgtEl>
                                        <p:attrNameLst>
                                          <p:attrName>style.visibility</p:attrName>
                                        </p:attrNameLst>
                                      </p:cBhvr>
                                      <p:to>
                                        <p:strVal val="visible"/>
                                      </p:to>
                                    </p:set>
                                    <p:anim calcmode="lin" valueType="num">
                                      <p:cBhvr additive="base">
                                        <p:cTn id="12" dur="500" fill="hold"/>
                                        <p:tgtEl>
                                          <p:spTgt spid="110595">
                                            <p:txEl>
                                              <p:pRg st="0" end="0"/>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10595">
                                            <p:txEl>
                                              <p:pRg st="0" end="0"/>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10595">
                                            <p:txEl>
                                              <p:pRg st="2" end="2"/>
                                            </p:txEl>
                                          </p:spTgt>
                                        </p:tgtEl>
                                        <p:attrNameLst>
                                          <p:attrName>style.visibility</p:attrName>
                                        </p:attrNameLst>
                                      </p:cBhvr>
                                      <p:to>
                                        <p:strVal val="visible"/>
                                      </p:to>
                                    </p:set>
                                    <p:anim calcmode="lin" valueType="num">
                                      <p:cBhvr additive="base">
                                        <p:cTn id="17" dur="500" fill="hold"/>
                                        <p:tgtEl>
                                          <p:spTgt spid="110595">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10595">
                                            <p:txEl>
                                              <p:pRg st="2" end="2"/>
                                            </p:txEl>
                                          </p:spTgt>
                                        </p:tgtEl>
                                        <p:attrNameLst>
                                          <p:attrName>ppt_y</p:attrName>
                                        </p:attrNameLst>
                                      </p:cBhvr>
                                      <p:tavLst>
                                        <p:tav tm="0">
                                          <p:val>
                                            <p:strVal val="#ppt_y"/>
                                          </p:val>
                                        </p:tav>
                                        <p:tav tm="100000">
                                          <p:val>
                                            <p:strVal val="#ppt_y"/>
                                          </p:val>
                                        </p:tav>
                                      </p:tavLst>
                                    </p:anim>
                                  </p:childTnLst>
                                </p:cTn>
                              </p:par>
                            </p:childTnLst>
                          </p:cTn>
                        </p:par>
                        <p:par>
                          <p:cTn id="19" fill="hold" nodeType="afterGroup">
                            <p:stCondLst>
                              <p:cond delay="1500"/>
                            </p:stCondLst>
                            <p:childTnLst>
                              <p:par>
                                <p:cTn id="20" presetID="2" presetClass="entr" presetSubtype="8" fill="hold" grpId="0" nodeType="afterEffect">
                                  <p:stCondLst>
                                    <p:cond delay="0"/>
                                  </p:stCondLst>
                                  <p:childTnLst>
                                    <p:set>
                                      <p:cBhvr>
                                        <p:cTn id="21" dur="1" fill="hold">
                                          <p:stCondLst>
                                            <p:cond delay="0"/>
                                          </p:stCondLst>
                                        </p:cTn>
                                        <p:tgtEl>
                                          <p:spTgt spid="110595">
                                            <p:txEl>
                                              <p:pRg st="4" end="4"/>
                                            </p:txEl>
                                          </p:spTgt>
                                        </p:tgtEl>
                                        <p:attrNameLst>
                                          <p:attrName>style.visibility</p:attrName>
                                        </p:attrNameLst>
                                      </p:cBhvr>
                                      <p:to>
                                        <p:strVal val="visible"/>
                                      </p:to>
                                    </p:set>
                                    <p:anim calcmode="lin" valueType="num">
                                      <p:cBhvr additive="base">
                                        <p:cTn id="22" dur="500" fill="hold"/>
                                        <p:tgtEl>
                                          <p:spTgt spid="110595">
                                            <p:txEl>
                                              <p:pRg st="4" end="4"/>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110595">
                                            <p:txEl>
                                              <p:pRg st="4" end="4"/>
                                            </p:txEl>
                                          </p:spTgt>
                                        </p:tgtEl>
                                        <p:attrNameLst>
                                          <p:attrName>ppt_y</p:attrName>
                                        </p:attrNameLst>
                                      </p:cBhvr>
                                      <p:tavLst>
                                        <p:tav tm="0">
                                          <p:val>
                                            <p:strVal val="#ppt_y"/>
                                          </p:val>
                                        </p:tav>
                                        <p:tav tm="100000">
                                          <p:val>
                                            <p:strVal val="#ppt_y"/>
                                          </p:val>
                                        </p:tav>
                                      </p:tavLst>
                                    </p:anim>
                                  </p:childTnLst>
                                </p:cTn>
                              </p:par>
                            </p:childTnLst>
                          </p:cTn>
                        </p:par>
                        <p:par>
                          <p:cTn id="24" fill="hold" nodeType="afterGroup">
                            <p:stCondLst>
                              <p:cond delay="2000"/>
                            </p:stCondLst>
                            <p:childTnLst>
                              <p:par>
                                <p:cTn id="25" presetID="23" presetClass="entr" presetSubtype="16" fill="hold" nodeType="afterEffect">
                                  <p:stCondLst>
                                    <p:cond delay="0"/>
                                  </p:stCondLst>
                                  <p:childTnLst>
                                    <p:set>
                                      <p:cBhvr>
                                        <p:cTn id="26" dur="1" fill="hold">
                                          <p:stCondLst>
                                            <p:cond delay="0"/>
                                          </p:stCondLst>
                                        </p:cTn>
                                        <p:tgtEl>
                                          <p:spTgt spid="110596"/>
                                        </p:tgtEl>
                                        <p:attrNameLst>
                                          <p:attrName>style.visibility</p:attrName>
                                        </p:attrNameLst>
                                      </p:cBhvr>
                                      <p:to>
                                        <p:strVal val="visible"/>
                                      </p:to>
                                    </p:set>
                                    <p:anim calcmode="lin" valueType="num">
                                      <p:cBhvr>
                                        <p:cTn id="27" dur="500" fill="hold"/>
                                        <p:tgtEl>
                                          <p:spTgt spid="110596"/>
                                        </p:tgtEl>
                                        <p:attrNameLst>
                                          <p:attrName>ppt_w</p:attrName>
                                        </p:attrNameLst>
                                      </p:cBhvr>
                                      <p:tavLst>
                                        <p:tav tm="0">
                                          <p:val>
                                            <p:fltVal val="0"/>
                                          </p:val>
                                        </p:tav>
                                        <p:tav tm="100000">
                                          <p:val>
                                            <p:strVal val="#ppt_w"/>
                                          </p:val>
                                        </p:tav>
                                      </p:tavLst>
                                    </p:anim>
                                    <p:anim calcmode="lin" valueType="num">
                                      <p:cBhvr>
                                        <p:cTn id="28" dur="500" fill="hold"/>
                                        <p:tgtEl>
                                          <p:spTgt spid="110596"/>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0594" grpId="0" autoUpdateAnimBg="0"/>
      <p:bldP spid="110595" grpId="0" build="p" autoUpdateAnimBg="0" advAuto="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18F43C5F-01FA-41D3-38DB-128B3791103F}"/>
              </a:ext>
            </a:extLst>
          </p:cNvPr>
          <p:cNvSpPr>
            <a:spLocks noGrp="1" noChangeArrowheads="1"/>
          </p:cNvSpPr>
          <p:nvPr>
            <p:ph type="title"/>
          </p:nvPr>
        </p:nvSpPr>
        <p:spPr>
          <a:xfrm>
            <a:off x="88900" y="25400"/>
            <a:ext cx="8229600" cy="1219200"/>
          </a:xfrm>
          <a:noFill/>
          <a:effectLst>
            <a:outerShdw dist="35921" dir="2700000" algn="ctr" rotWithShape="0">
              <a:schemeClr val="tx1"/>
            </a:outerShdw>
          </a:effectLst>
          <a:extLst>
            <a:ext uri="{91240B29-F687-4F45-9708-019B960494DF}">
              <a14:hiddenLine xmlns:a14="http://schemas.microsoft.com/office/drawing/2010/main" w="9525" cap="flat" cmpd="sng" algn="ctr">
                <a:solidFill>
                  <a:schemeClr val="tx1"/>
                </a:solidFill>
                <a:prstDash val="solid"/>
                <a:miter lim="800000"/>
                <a:headEnd/>
                <a:tailEnd/>
              </a14:hiddenLine>
            </a:ext>
          </a:extLst>
        </p:spPr>
        <p:txBody>
          <a:bodyPr/>
          <a:lstStyle/>
          <a:p>
            <a:pPr algn="l" eaLnBrk="1" hangingPunct="1"/>
            <a:r>
              <a:rPr lang="en-US" altLang="en-US" sz="4000" b="1">
                <a:solidFill>
                  <a:schemeClr val="bg1"/>
                </a:solidFill>
              </a:rPr>
              <a:t>Risk Factors</a:t>
            </a:r>
          </a:p>
        </p:txBody>
      </p:sp>
      <p:sp>
        <p:nvSpPr>
          <p:cNvPr id="31747" name="Rectangle 3">
            <a:extLst>
              <a:ext uri="{FF2B5EF4-FFF2-40B4-BE49-F238E27FC236}">
                <a16:creationId xmlns:a16="http://schemas.microsoft.com/office/drawing/2014/main" id="{762A8906-FACA-D738-FD4D-EC2576DD7E97}"/>
              </a:ext>
            </a:extLst>
          </p:cNvPr>
          <p:cNvSpPr>
            <a:spLocks noGrp="1" noChangeArrowheads="1"/>
          </p:cNvSpPr>
          <p:nvPr>
            <p:ph type="body" idx="1"/>
          </p:nvPr>
        </p:nvSpPr>
        <p:spPr>
          <a:xfrm>
            <a:off x="647700" y="1447800"/>
            <a:ext cx="8216900" cy="1989138"/>
          </a:xfrm>
          <a:noFill/>
          <a:extLst>
            <a:ext uri="{91240B29-F687-4F45-9708-019B960494DF}">
              <a14:hiddenLine xmlns:a14="http://schemas.microsoft.com/office/drawing/2010/main" w="9525" cap="flat" cmpd="sng" algn="ctr">
                <a:solidFill>
                  <a:schemeClr val="tx1"/>
                </a:solidFill>
                <a:prstDash val="solid"/>
                <a:miter lim="800000"/>
                <a:headEnd/>
                <a:tailEnd/>
              </a14:hiddenLine>
            </a:ext>
          </a:extLst>
        </p:spPr>
        <p:txBody>
          <a:bodyPr/>
          <a:lstStyle/>
          <a:p>
            <a:pPr eaLnBrk="1" hangingPunct="1">
              <a:spcBef>
                <a:spcPct val="50000"/>
              </a:spcBef>
            </a:pPr>
            <a:r>
              <a:rPr lang="en-US" altLang="en-US" dirty="0"/>
              <a:t>Nature and extent of exposure:</a:t>
            </a:r>
          </a:p>
          <a:p>
            <a:pPr lvl="1" eaLnBrk="1" hangingPunct="1">
              <a:spcBef>
                <a:spcPct val="35000"/>
              </a:spcBef>
            </a:pPr>
            <a:r>
              <a:rPr lang="en-US" altLang="en-US" sz="2400" dirty="0"/>
              <a:t>Concentration of asbestos fibers</a:t>
            </a:r>
          </a:p>
          <a:p>
            <a:pPr lvl="1" eaLnBrk="1" hangingPunct="1">
              <a:spcBef>
                <a:spcPct val="35000"/>
              </a:spcBef>
            </a:pPr>
            <a:r>
              <a:rPr lang="en-US" altLang="en-US" sz="2400" dirty="0"/>
              <a:t>Duration of exposure</a:t>
            </a:r>
          </a:p>
          <a:p>
            <a:pPr lvl="1" eaLnBrk="1" hangingPunct="1">
              <a:spcBef>
                <a:spcPct val="35000"/>
              </a:spcBef>
            </a:pPr>
            <a:r>
              <a:rPr lang="en-US" altLang="en-US" sz="2400" dirty="0"/>
              <a:t>Frequency of exposure</a:t>
            </a:r>
          </a:p>
          <a:p>
            <a:pPr lvl="1" eaLnBrk="1" hangingPunct="1">
              <a:spcBef>
                <a:spcPct val="35000"/>
              </a:spcBef>
            </a:pPr>
            <a:endParaRPr lang="en-US" altLang="en-US" sz="2400" dirty="0"/>
          </a:p>
          <a:p>
            <a:pPr eaLnBrk="1" hangingPunct="1">
              <a:spcBef>
                <a:spcPct val="50000"/>
              </a:spcBef>
            </a:pPr>
            <a:r>
              <a:rPr lang="en-US" altLang="en-US" dirty="0"/>
              <a:t>Cigarette smoking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bg>
      <p:bgPr>
        <a:solidFill>
          <a:schemeClr val="accent1"/>
        </a:solidFill>
        <a:effectLst/>
      </p:bgPr>
    </p:bg>
    <p:spTree>
      <p:nvGrpSpPr>
        <p:cNvPr id="1" name=""/>
        <p:cNvGrpSpPr/>
        <p:nvPr/>
      </p:nvGrpSpPr>
      <p:grpSpPr>
        <a:xfrm>
          <a:off x="0" y="0"/>
          <a:ext cx="0" cy="0"/>
          <a:chOff x="0" y="0"/>
          <a:chExt cx="0" cy="0"/>
        </a:xfrm>
      </p:grpSpPr>
      <p:sp>
        <p:nvSpPr>
          <p:cNvPr id="112642" name="Rectangle 2">
            <a:extLst>
              <a:ext uri="{FF2B5EF4-FFF2-40B4-BE49-F238E27FC236}">
                <a16:creationId xmlns:a16="http://schemas.microsoft.com/office/drawing/2014/main" id="{627BBA80-BE66-BAFE-C940-F02E86215B55}"/>
              </a:ext>
            </a:extLst>
          </p:cNvPr>
          <p:cNvSpPr>
            <a:spLocks noGrp="1" noChangeArrowheads="1"/>
          </p:cNvSpPr>
          <p:nvPr>
            <p:ph type="title"/>
          </p:nvPr>
        </p:nvSpPr>
        <p:spPr>
          <a:xfrm>
            <a:off x="1905000" y="-213361"/>
            <a:ext cx="5892800" cy="1314450"/>
          </a:xfrm>
        </p:spPr>
        <p:txBody>
          <a:bodyPr lIns="104775" tIns="52388" rIns="104775" bIns="52388"/>
          <a:lstStyle/>
          <a:p>
            <a:pPr eaLnBrk="1" hangingPunct="1">
              <a:defRPr/>
            </a:pPr>
            <a:r>
              <a:rPr lang="en-US" altLang="en-US" sz="5400" dirty="0">
                <a:effectLst>
                  <a:outerShdw blurRad="38100" dist="38100" dir="2700000" algn="tl">
                    <a:srgbClr val="C0C0C0"/>
                  </a:outerShdw>
                </a:effectLst>
                <a:latin typeface="Trebuchet MS" pitchFamily="34" charset="0"/>
              </a:rPr>
              <a:t>SMOKING</a:t>
            </a:r>
          </a:p>
        </p:txBody>
      </p:sp>
      <p:sp>
        <p:nvSpPr>
          <p:cNvPr id="112643" name="Rectangle 3">
            <a:extLst>
              <a:ext uri="{FF2B5EF4-FFF2-40B4-BE49-F238E27FC236}">
                <a16:creationId xmlns:a16="http://schemas.microsoft.com/office/drawing/2014/main" id="{CD0B8ECF-E3F5-D03F-C44D-4A8A3C3BFD35}"/>
              </a:ext>
            </a:extLst>
          </p:cNvPr>
          <p:cNvSpPr>
            <a:spLocks noGrp="1" noChangeArrowheads="1"/>
          </p:cNvSpPr>
          <p:nvPr>
            <p:ph type="body" idx="1"/>
          </p:nvPr>
        </p:nvSpPr>
        <p:spPr>
          <a:xfrm>
            <a:off x="152400" y="1527214"/>
            <a:ext cx="4922044" cy="3380661"/>
          </a:xfrm>
          <a:ln>
            <a:solidFill>
              <a:schemeClr val="tx1"/>
            </a:solidFill>
            <a:miter lim="800000"/>
            <a:headEnd/>
            <a:tailEnd/>
          </a:ln>
        </p:spPr>
        <p:txBody>
          <a:bodyPr lIns="104775" tIns="52388" rIns="104775" bIns="52388"/>
          <a:lstStyle/>
          <a:p>
            <a:pPr eaLnBrk="1" hangingPunct="1">
              <a:lnSpc>
                <a:spcPct val="90000"/>
              </a:lnSpc>
              <a:defRPr/>
            </a:pPr>
            <a:r>
              <a:rPr lang="en-US" altLang="en-US" sz="3600" dirty="0">
                <a:effectLst>
                  <a:outerShdw blurRad="38100" dist="38100" dir="2700000" algn="tl">
                    <a:srgbClr val="C0C0C0"/>
                  </a:outerShdw>
                </a:effectLst>
                <a:latin typeface="Trebuchet MS" pitchFamily="34" charset="0"/>
              </a:rPr>
              <a:t>Impairs Body’s Defense Mechanism</a:t>
            </a:r>
          </a:p>
          <a:p>
            <a:pPr eaLnBrk="1" hangingPunct="1">
              <a:lnSpc>
                <a:spcPct val="90000"/>
              </a:lnSpc>
              <a:defRPr/>
            </a:pPr>
            <a:endParaRPr lang="en-US" altLang="en-US" sz="3600" dirty="0">
              <a:effectLst>
                <a:outerShdw blurRad="38100" dist="38100" dir="2700000" algn="tl">
                  <a:srgbClr val="C0C0C0"/>
                </a:outerShdw>
              </a:effectLst>
              <a:latin typeface="Trebuchet MS" pitchFamily="34" charset="0"/>
            </a:endParaRPr>
          </a:p>
          <a:p>
            <a:pPr eaLnBrk="1" hangingPunct="1">
              <a:lnSpc>
                <a:spcPct val="90000"/>
              </a:lnSpc>
              <a:defRPr/>
            </a:pPr>
            <a:r>
              <a:rPr lang="en-US" altLang="en-US" sz="3600" dirty="0">
                <a:effectLst>
                  <a:outerShdw blurRad="38100" dist="38100" dir="2700000" algn="tl">
                    <a:srgbClr val="C0C0C0"/>
                  </a:outerShdw>
                </a:effectLst>
                <a:latin typeface="Trebuchet MS" pitchFamily="34" charset="0"/>
              </a:rPr>
              <a:t>Increased Risk of Lung Cancer</a:t>
            </a:r>
            <a:endParaRPr lang="en-US" altLang="en-US" sz="2800" dirty="0">
              <a:effectLst>
                <a:outerShdw blurRad="38100" dist="38100" dir="2700000" algn="tl">
                  <a:srgbClr val="C0C0C0"/>
                </a:outerShdw>
              </a:effectLst>
              <a:latin typeface="Trebuchet MS" pitchFamily="34" charset="0"/>
            </a:endParaRPr>
          </a:p>
        </p:txBody>
      </p:sp>
      <p:pic>
        <p:nvPicPr>
          <p:cNvPr id="112644" name="Picture 4" descr="lungcanc">
            <a:extLst>
              <a:ext uri="{FF2B5EF4-FFF2-40B4-BE49-F238E27FC236}">
                <a16:creationId xmlns:a16="http://schemas.microsoft.com/office/drawing/2014/main" id="{13F0B96B-42C1-4356-7DEE-25A323D7B8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2600" y="1752600"/>
            <a:ext cx="3214687" cy="2798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3B485D8B-D665-AA88-1707-E447AB845214}"/>
              </a:ext>
            </a:extLst>
          </p:cNvPr>
          <p:cNvSpPr txBox="1"/>
          <p:nvPr/>
        </p:nvSpPr>
        <p:spPr>
          <a:xfrm>
            <a:off x="91679" y="5334000"/>
            <a:ext cx="8960642" cy="1754326"/>
          </a:xfrm>
          <a:prstGeom prst="rect">
            <a:avLst/>
          </a:prstGeom>
          <a:noFill/>
        </p:spPr>
        <p:txBody>
          <a:bodyPr wrap="square">
            <a:spAutoFit/>
          </a:bodyPr>
          <a:lstStyle/>
          <a:p>
            <a:r>
              <a:rPr lang="en-GB" dirty="0"/>
              <a:t>Studies show that smokers who are also exposed to asbestos have an increased risk of lung cancer which is 50-55 times that of a non-exposed non-smoker.  Non-smokers who are exposed to asbestos have a risk of 5 times that of non-exposed non-smokers.  One explanation for this is that cigarette smoke greatly impairs the human body’s defense mechanism by paralyzing the cilia.  This allows asbestos </a:t>
            </a:r>
            <a:r>
              <a:rPr lang="en-GB" dirty="0" err="1"/>
              <a:t>fibers</a:t>
            </a:r>
            <a:r>
              <a:rPr lang="en-GB" dirty="0"/>
              <a:t> and other contaminants to reach the lungs and this is where they cause damage.</a:t>
            </a:r>
          </a:p>
        </p:txBody>
      </p:sp>
    </p:spTree>
  </p:cSld>
  <p:clrMapOvr>
    <a:masterClrMapping/>
  </p:clrMapOvr>
  <p:transition spd="slow">
    <p:zo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1" fill="hold" grpId="0" nodeType="afterEffect">
                                  <p:stCondLst>
                                    <p:cond delay="0"/>
                                  </p:stCondLst>
                                  <p:childTnLst>
                                    <p:set>
                                      <p:cBhvr>
                                        <p:cTn id="6" dur="1" fill="hold">
                                          <p:stCondLst>
                                            <p:cond delay="0"/>
                                          </p:stCondLst>
                                        </p:cTn>
                                        <p:tgtEl>
                                          <p:spTgt spid="112642"/>
                                        </p:tgtEl>
                                        <p:attrNameLst>
                                          <p:attrName>style.visibility</p:attrName>
                                        </p:attrNameLst>
                                      </p:cBhvr>
                                      <p:to>
                                        <p:strVal val="visible"/>
                                      </p:to>
                                    </p:set>
                                    <p:anim calcmode="lin" valueType="num">
                                      <p:cBhvr additive="base">
                                        <p:cTn id="7" dur="500" fill="hold"/>
                                        <p:tgtEl>
                                          <p:spTgt spid="112642"/>
                                        </p:tgtEl>
                                        <p:attrNameLst>
                                          <p:attrName>ppt_x</p:attrName>
                                        </p:attrNameLst>
                                      </p:cBhvr>
                                      <p:tavLst>
                                        <p:tav tm="0">
                                          <p:val>
                                            <p:strVal val="#ppt_x"/>
                                          </p:val>
                                        </p:tav>
                                        <p:tav tm="100000">
                                          <p:val>
                                            <p:strVal val="#ppt_x"/>
                                          </p:val>
                                        </p:tav>
                                      </p:tavLst>
                                    </p:anim>
                                    <p:anim calcmode="lin" valueType="num">
                                      <p:cBhvr additive="base">
                                        <p:cTn id="8" dur="500" fill="hold"/>
                                        <p:tgtEl>
                                          <p:spTgt spid="112642"/>
                                        </p:tgtEl>
                                        <p:attrNameLst>
                                          <p:attrName>ppt_y</p:attrName>
                                        </p:attrNameLst>
                                      </p:cBhvr>
                                      <p:tavLst>
                                        <p:tav tm="0">
                                          <p:val>
                                            <p:strVal val="0-#ppt_h/2"/>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12643">
                                            <p:txEl>
                                              <p:pRg st="0" end="0"/>
                                            </p:txEl>
                                          </p:spTgt>
                                        </p:tgtEl>
                                        <p:attrNameLst>
                                          <p:attrName>style.visibility</p:attrName>
                                        </p:attrNameLst>
                                      </p:cBhvr>
                                      <p:to>
                                        <p:strVal val="visible"/>
                                      </p:to>
                                    </p:set>
                                    <p:anim calcmode="lin" valueType="num">
                                      <p:cBhvr additive="base">
                                        <p:cTn id="12" dur="500" fill="hold"/>
                                        <p:tgtEl>
                                          <p:spTgt spid="112643">
                                            <p:txEl>
                                              <p:pRg st="0" end="0"/>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12643">
                                            <p:txEl>
                                              <p:pRg st="0" end="0"/>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12643">
                                            <p:txEl>
                                              <p:pRg st="2" end="2"/>
                                            </p:txEl>
                                          </p:spTgt>
                                        </p:tgtEl>
                                        <p:attrNameLst>
                                          <p:attrName>style.visibility</p:attrName>
                                        </p:attrNameLst>
                                      </p:cBhvr>
                                      <p:to>
                                        <p:strVal val="visible"/>
                                      </p:to>
                                    </p:set>
                                    <p:anim calcmode="lin" valueType="num">
                                      <p:cBhvr additive="base">
                                        <p:cTn id="17" dur="500" fill="hold"/>
                                        <p:tgtEl>
                                          <p:spTgt spid="11264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12643">
                                            <p:txEl>
                                              <p:pRg st="2" end="2"/>
                                            </p:txEl>
                                          </p:spTgt>
                                        </p:tgtEl>
                                        <p:attrNameLst>
                                          <p:attrName>ppt_y</p:attrName>
                                        </p:attrNameLst>
                                      </p:cBhvr>
                                      <p:tavLst>
                                        <p:tav tm="0">
                                          <p:val>
                                            <p:strVal val="#ppt_y"/>
                                          </p:val>
                                        </p:tav>
                                        <p:tav tm="100000">
                                          <p:val>
                                            <p:strVal val="#ppt_y"/>
                                          </p:val>
                                        </p:tav>
                                      </p:tavLst>
                                    </p:anim>
                                  </p:childTnLst>
                                </p:cTn>
                              </p:par>
                            </p:childTnLst>
                          </p:cTn>
                        </p:par>
                        <p:par>
                          <p:cTn id="19" fill="hold" nodeType="afterGroup">
                            <p:stCondLst>
                              <p:cond delay="1500"/>
                            </p:stCondLst>
                            <p:childTnLst>
                              <p:par>
                                <p:cTn id="20" presetID="23" presetClass="entr" presetSubtype="16" fill="hold" nodeType="afterEffect">
                                  <p:stCondLst>
                                    <p:cond delay="0"/>
                                  </p:stCondLst>
                                  <p:childTnLst>
                                    <p:set>
                                      <p:cBhvr>
                                        <p:cTn id="21" dur="1" fill="hold">
                                          <p:stCondLst>
                                            <p:cond delay="0"/>
                                          </p:stCondLst>
                                        </p:cTn>
                                        <p:tgtEl>
                                          <p:spTgt spid="112644"/>
                                        </p:tgtEl>
                                        <p:attrNameLst>
                                          <p:attrName>style.visibility</p:attrName>
                                        </p:attrNameLst>
                                      </p:cBhvr>
                                      <p:to>
                                        <p:strVal val="visible"/>
                                      </p:to>
                                    </p:set>
                                    <p:anim calcmode="lin" valueType="num">
                                      <p:cBhvr>
                                        <p:cTn id="22" dur="500" fill="hold"/>
                                        <p:tgtEl>
                                          <p:spTgt spid="112644"/>
                                        </p:tgtEl>
                                        <p:attrNameLst>
                                          <p:attrName>ppt_w</p:attrName>
                                        </p:attrNameLst>
                                      </p:cBhvr>
                                      <p:tavLst>
                                        <p:tav tm="0">
                                          <p:val>
                                            <p:fltVal val="0"/>
                                          </p:val>
                                        </p:tav>
                                        <p:tav tm="100000">
                                          <p:val>
                                            <p:strVal val="#ppt_w"/>
                                          </p:val>
                                        </p:tav>
                                      </p:tavLst>
                                    </p:anim>
                                    <p:anim calcmode="lin" valueType="num">
                                      <p:cBhvr>
                                        <p:cTn id="23" dur="500" fill="hold"/>
                                        <p:tgtEl>
                                          <p:spTgt spid="112644"/>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42" grpId="0" autoUpdateAnimBg="0"/>
      <p:bldP spid="112643" grpId="0" build="p" autoUpdateAnimBg="0" advAuto="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8248880F-DDB8-2898-9477-859BB438FA10}"/>
              </a:ext>
            </a:extLst>
          </p:cNvPr>
          <p:cNvSpPr>
            <a:spLocks noGrp="1" noChangeArrowheads="1"/>
          </p:cNvSpPr>
          <p:nvPr>
            <p:ph type="title"/>
          </p:nvPr>
        </p:nvSpPr>
        <p:spPr>
          <a:xfrm>
            <a:off x="127000" y="25400"/>
            <a:ext cx="8229600" cy="1219200"/>
          </a:xfrm>
          <a:noFill/>
          <a:effectLst>
            <a:outerShdw dist="35921" dir="2700000" algn="ctr" rotWithShape="0">
              <a:schemeClr val="tx1"/>
            </a:outerShdw>
          </a:effectLst>
          <a:extLst>
            <a:ext uri="{91240B29-F687-4F45-9708-019B960494DF}">
              <a14:hiddenLine xmlns:a14="http://schemas.microsoft.com/office/drawing/2010/main" w="9525" cap="flat" cmpd="sng" algn="ctr">
                <a:solidFill>
                  <a:schemeClr val="tx1"/>
                </a:solidFill>
                <a:prstDash val="solid"/>
                <a:miter lim="800000"/>
                <a:headEnd/>
                <a:tailEnd/>
              </a14:hiddenLine>
            </a:ext>
          </a:extLst>
        </p:spPr>
        <p:txBody>
          <a:bodyPr/>
          <a:lstStyle/>
          <a:p>
            <a:pPr algn="l" eaLnBrk="1" hangingPunct="1"/>
            <a:r>
              <a:rPr lang="en-US" altLang="en-US" sz="4000" b="1">
                <a:solidFill>
                  <a:schemeClr val="bg1"/>
                </a:solidFill>
              </a:rPr>
              <a:t>Summary</a:t>
            </a:r>
          </a:p>
        </p:txBody>
      </p:sp>
      <p:sp>
        <p:nvSpPr>
          <p:cNvPr id="32771" name="Rectangle 3">
            <a:extLst>
              <a:ext uri="{FF2B5EF4-FFF2-40B4-BE49-F238E27FC236}">
                <a16:creationId xmlns:a16="http://schemas.microsoft.com/office/drawing/2014/main" id="{D9483493-F56D-BBC1-EF69-C9E9D6DCB5D3}"/>
              </a:ext>
            </a:extLst>
          </p:cNvPr>
          <p:cNvSpPr>
            <a:spLocks noGrp="1" noChangeArrowheads="1"/>
          </p:cNvSpPr>
          <p:nvPr>
            <p:ph type="body" idx="1"/>
          </p:nvPr>
        </p:nvSpPr>
        <p:spPr>
          <a:xfrm>
            <a:off x="642938" y="1514475"/>
            <a:ext cx="8216900" cy="4098925"/>
          </a:xfrm>
        </p:spPr>
        <p:txBody>
          <a:bodyPr/>
          <a:lstStyle/>
          <a:p>
            <a:pPr marL="230188" indent="-230188" eaLnBrk="1" hangingPunct="1">
              <a:tabLst>
                <a:tab pos="803275" algn="l"/>
              </a:tabLst>
            </a:pPr>
            <a:r>
              <a:rPr lang="en-US" altLang="en-US" sz="2800"/>
              <a:t>Asbestos exposures peaked in 1940-1980, but continue to occur today</a:t>
            </a:r>
          </a:p>
          <a:p>
            <a:pPr marL="230188" indent="-230188" eaLnBrk="1" hangingPunct="1">
              <a:buFontTx/>
              <a:buNone/>
              <a:tabLst>
                <a:tab pos="803275" algn="l"/>
              </a:tabLst>
            </a:pPr>
            <a:endParaRPr lang="en-US" altLang="en-US" sz="2800"/>
          </a:p>
          <a:p>
            <a:pPr marL="230188" indent="-230188" eaLnBrk="1" hangingPunct="1">
              <a:tabLst>
                <a:tab pos="803275" algn="l"/>
              </a:tabLst>
            </a:pPr>
            <a:r>
              <a:rPr lang="en-US" altLang="en-US" sz="2800"/>
              <a:t>Inhalation of asbestos can lead to</a:t>
            </a:r>
          </a:p>
          <a:p>
            <a:pPr marL="803275" lvl="1" eaLnBrk="1" hangingPunct="1">
              <a:tabLst>
                <a:tab pos="803275" algn="l"/>
              </a:tabLst>
            </a:pPr>
            <a:r>
              <a:rPr lang="en-US" altLang="en-US"/>
              <a:t>parenchymal asbestosis, </a:t>
            </a:r>
          </a:p>
          <a:p>
            <a:pPr marL="803275" lvl="1" eaLnBrk="1" hangingPunct="1">
              <a:tabLst>
                <a:tab pos="803275" algn="l"/>
              </a:tabLst>
            </a:pPr>
            <a:r>
              <a:rPr lang="en-US" altLang="en-US"/>
              <a:t>pleural abnormalities, </a:t>
            </a:r>
          </a:p>
          <a:p>
            <a:pPr marL="803275" lvl="1" eaLnBrk="1" hangingPunct="1">
              <a:tabLst>
                <a:tab pos="803275" algn="l"/>
              </a:tabLst>
            </a:pPr>
            <a:r>
              <a:rPr lang="en-US" altLang="en-US"/>
              <a:t>lung carcinoma, and </a:t>
            </a:r>
          </a:p>
          <a:p>
            <a:pPr marL="803275" lvl="1" eaLnBrk="1" hangingPunct="1">
              <a:tabLst>
                <a:tab pos="803275" algn="l"/>
              </a:tabLst>
            </a:pPr>
            <a:r>
              <a:rPr lang="en-US" altLang="en-US"/>
              <a:t>mesothelioma</a:t>
            </a:r>
          </a:p>
          <a:p>
            <a:pPr marL="803275" lvl="1" eaLnBrk="1" hangingPunct="1">
              <a:tabLst>
                <a:tab pos="803275" algn="l"/>
              </a:tabLst>
            </a:pPr>
            <a:endParaRPr lang="en-US"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E3BC01E6-77E3-5FEA-472C-5261F82B25D4}"/>
              </a:ext>
            </a:extLst>
          </p:cNvPr>
          <p:cNvSpPr>
            <a:spLocks noGrp="1" noChangeArrowheads="1"/>
          </p:cNvSpPr>
          <p:nvPr>
            <p:ph type="title"/>
          </p:nvPr>
        </p:nvSpPr>
        <p:spPr>
          <a:xfrm>
            <a:off x="152400" y="152400"/>
            <a:ext cx="8902700" cy="1052513"/>
          </a:xfrm>
          <a:noFill/>
          <a:effectLst>
            <a:outerShdw dist="35921" dir="2700000" algn="ctr" rotWithShape="0">
              <a:schemeClr val="tx1"/>
            </a:outerShdw>
          </a:effectLst>
          <a:extLst>
            <a:ext uri="{91240B29-F687-4F45-9708-019B960494DF}">
              <a14:hiddenLine xmlns:a14="http://schemas.microsoft.com/office/drawing/2010/main" w="9525" cap="flat" cmpd="sng" algn="ctr">
                <a:solidFill>
                  <a:schemeClr val="tx1"/>
                </a:solidFill>
                <a:prstDash val="solid"/>
                <a:miter lim="800000"/>
                <a:headEnd/>
                <a:tailEnd/>
              </a14:hiddenLine>
            </a:ext>
          </a:extLst>
        </p:spPr>
        <p:txBody>
          <a:bodyPr/>
          <a:lstStyle/>
          <a:p>
            <a:pPr algn="l" eaLnBrk="1" hangingPunct="1"/>
            <a:r>
              <a:rPr lang="en-US" altLang="en-US" sz="3300" b="1">
                <a:solidFill>
                  <a:schemeClr val="bg1"/>
                </a:solidFill>
              </a:rPr>
              <a:t>Asbestos: Timeline</a:t>
            </a:r>
          </a:p>
        </p:txBody>
      </p:sp>
      <p:sp>
        <p:nvSpPr>
          <p:cNvPr id="14339" name="Rectangle 3">
            <a:extLst>
              <a:ext uri="{FF2B5EF4-FFF2-40B4-BE49-F238E27FC236}">
                <a16:creationId xmlns:a16="http://schemas.microsoft.com/office/drawing/2014/main" id="{F998DFCF-7AC6-20F2-D61B-820D7270CC40}"/>
              </a:ext>
            </a:extLst>
          </p:cNvPr>
          <p:cNvSpPr>
            <a:spLocks noGrp="1" noChangeArrowheads="1"/>
          </p:cNvSpPr>
          <p:nvPr>
            <p:ph type="body" idx="1"/>
          </p:nvPr>
        </p:nvSpPr>
        <p:spPr>
          <a:xfrm>
            <a:off x="152400" y="1447800"/>
            <a:ext cx="8902700" cy="2081213"/>
          </a:xfrm>
        </p:spPr>
        <p:txBody>
          <a:bodyPr/>
          <a:lstStyle/>
          <a:p>
            <a:pPr eaLnBrk="1" hangingPunct="1">
              <a:spcBef>
                <a:spcPct val="50000"/>
              </a:spcBef>
            </a:pPr>
            <a:r>
              <a:rPr lang="en-GB" altLang="en-US" i="1" dirty="0">
                <a:solidFill>
                  <a:srgbClr val="444444"/>
                </a:solidFill>
                <a:latin typeface="museo-sans"/>
              </a:rPr>
              <a:t>In the UK, </a:t>
            </a:r>
            <a:r>
              <a:rPr lang="en-GB" altLang="en-US" i="1" dirty="0">
                <a:solidFill>
                  <a:srgbClr val="0070C0"/>
                </a:solidFill>
                <a:latin typeface="museo-sans"/>
              </a:rPr>
              <a:t>Blue</a:t>
            </a:r>
            <a:r>
              <a:rPr lang="en-GB" altLang="en-US" i="1" dirty="0">
                <a:solidFill>
                  <a:srgbClr val="444444"/>
                </a:solidFill>
                <a:latin typeface="museo-sans"/>
              </a:rPr>
              <a:t> (Crocidolite) and </a:t>
            </a:r>
            <a:r>
              <a:rPr lang="en-GB" altLang="en-US" i="1" dirty="0">
                <a:solidFill>
                  <a:srgbClr val="8C675C"/>
                </a:solidFill>
                <a:latin typeface="museo-sans"/>
              </a:rPr>
              <a:t>Brown</a:t>
            </a:r>
            <a:r>
              <a:rPr lang="en-GB" altLang="en-US" i="1" dirty="0">
                <a:solidFill>
                  <a:srgbClr val="444444"/>
                </a:solidFill>
                <a:latin typeface="museo-sans"/>
              </a:rPr>
              <a:t> (Amosite) asbestos importation and use were originally banned in </a:t>
            </a:r>
            <a:r>
              <a:rPr lang="en-GB" altLang="en-US" i="1" dirty="0">
                <a:solidFill>
                  <a:srgbClr val="FF0000"/>
                </a:solidFill>
                <a:latin typeface="museo-sans"/>
              </a:rPr>
              <a:t>1985</a:t>
            </a:r>
          </a:p>
          <a:p>
            <a:pPr marL="0" indent="0" eaLnBrk="1" hangingPunct="1">
              <a:spcBef>
                <a:spcPct val="50000"/>
              </a:spcBef>
              <a:buNone/>
            </a:pPr>
            <a:endParaRPr lang="en-GB" altLang="en-US" i="1" dirty="0">
              <a:solidFill>
                <a:srgbClr val="FF0000"/>
              </a:solidFill>
              <a:latin typeface="museo-sans"/>
            </a:endParaRPr>
          </a:p>
          <a:p>
            <a:r>
              <a:rPr lang="en-GB" altLang="en-US" i="1" dirty="0">
                <a:solidFill>
                  <a:srgbClr val="444444"/>
                </a:solidFill>
                <a:latin typeface="museo-sans"/>
              </a:rPr>
              <a:t>Final ban came in </a:t>
            </a:r>
            <a:r>
              <a:rPr lang="en-GB" altLang="en-US" i="1" dirty="0">
                <a:solidFill>
                  <a:srgbClr val="FF0000"/>
                </a:solidFill>
                <a:latin typeface="museo-sans"/>
              </a:rPr>
              <a:t>1999</a:t>
            </a:r>
            <a:r>
              <a:rPr lang="en-GB" altLang="en-US" i="1" dirty="0">
                <a:solidFill>
                  <a:srgbClr val="444444"/>
                </a:solidFill>
                <a:latin typeface="museo-sans"/>
              </a:rPr>
              <a:t>.</a:t>
            </a:r>
            <a:endParaRPr lang="en-GB" altLang="en-US" b="0" dirty="0">
              <a:solidFill>
                <a:srgbClr val="444444"/>
              </a:solidFill>
              <a:latin typeface="museo-sans"/>
            </a:endParaRPr>
          </a:p>
          <a:p>
            <a:r>
              <a:rPr lang="en-GB" altLang="en-US" i="1" dirty="0">
                <a:solidFill>
                  <a:srgbClr val="444444"/>
                </a:solidFill>
                <a:latin typeface="museo-sans"/>
              </a:rPr>
              <a:t>This later ban included </a:t>
            </a:r>
            <a:r>
              <a:rPr lang="en-GB" altLang="en-US" i="1" dirty="0">
                <a:solidFill>
                  <a:schemeClr val="bg1"/>
                </a:solidFill>
                <a:latin typeface="museo-sans"/>
              </a:rPr>
              <a:t>White</a:t>
            </a:r>
            <a:r>
              <a:rPr lang="en-GB" altLang="en-US" i="1" dirty="0">
                <a:solidFill>
                  <a:srgbClr val="444444"/>
                </a:solidFill>
                <a:latin typeface="museo-sans"/>
              </a:rPr>
              <a:t> asbestos (Chrysotile) which was still actively used after 1985, and in some cases up until the late 1990’s.</a:t>
            </a:r>
            <a:endParaRPr lang="en-GB" altLang="en-US" b="0" dirty="0">
              <a:solidFill>
                <a:srgbClr val="444444"/>
              </a:solidFill>
              <a:latin typeface="museo-sans"/>
            </a:endParaRPr>
          </a:p>
          <a:p>
            <a:pPr eaLnBrk="1" hangingPunct="1">
              <a:spcBef>
                <a:spcPct val="50000"/>
              </a:spcBef>
            </a:pPr>
            <a:endParaRPr lang="en-US" alt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5363" name="Rectangle 3">
            <a:extLst>
              <a:ext uri="{FF2B5EF4-FFF2-40B4-BE49-F238E27FC236}">
                <a16:creationId xmlns:a16="http://schemas.microsoft.com/office/drawing/2014/main" id="{7C00579D-633E-BF59-71BE-99B4C336DCB8}"/>
              </a:ext>
            </a:extLst>
          </p:cNvPr>
          <p:cNvSpPr>
            <a:spLocks noGrp="1" noChangeArrowheads="1"/>
          </p:cNvSpPr>
          <p:nvPr>
            <p:ph type="body" idx="1"/>
          </p:nvPr>
        </p:nvSpPr>
        <p:spPr>
          <a:xfrm>
            <a:off x="76200" y="1524000"/>
            <a:ext cx="8839200" cy="5416550"/>
          </a:xfrm>
        </p:spPr>
        <p:txBody>
          <a:bodyPr/>
          <a:lstStyle/>
          <a:p>
            <a:pPr eaLnBrk="1" hangingPunct="1"/>
            <a:r>
              <a:rPr lang="en-US" altLang="en-US" sz="2800" dirty="0">
                <a:solidFill>
                  <a:srgbClr val="FF0000"/>
                </a:solidFill>
              </a:rPr>
              <a:t>Today</a:t>
            </a:r>
            <a:r>
              <a:rPr lang="en-US" altLang="en-US" sz="2800" dirty="0"/>
              <a:t>: Exists in older homes and commercial buildings</a:t>
            </a:r>
          </a:p>
          <a:p>
            <a:pPr lvl="1" eaLnBrk="1" hangingPunct="1"/>
            <a:r>
              <a:rPr lang="en-US" altLang="en-US" sz="2400" dirty="0"/>
              <a:t>problematic when loose, crumbling, or disturbed</a:t>
            </a:r>
          </a:p>
          <a:p>
            <a:pPr lvl="1" eaLnBrk="1" hangingPunct="1"/>
            <a:endParaRPr lang="en-US" altLang="en-US" sz="2400" dirty="0"/>
          </a:p>
          <a:p>
            <a:pPr eaLnBrk="1" hangingPunct="1"/>
            <a:r>
              <a:rPr lang="en-US" altLang="en-US" sz="2800" dirty="0">
                <a:solidFill>
                  <a:srgbClr val="FF0000"/>
                </a:solidFill>
              </a:rPr>
              <a:t>Today</a:t>
            </a:r>
            <a:r>
              <a:rPr lang="en-US" altLang="en-US" sz="2800" dirty="0"/>
              <a:t>: Still found in roofing material, vinyl tiles, and some cement pipes</a:t>
            </a:r>
          </a:p>
          <a:p>
            <a:pPr eaLnBrk="1" hangingPunct="1"/>
            <a:endParaRPr lang="en-US" altLang="en-US" sz="2800" dirty="0"/>
          </a:p>
          <a:p>
            <a:pPr eaLnBrk="1" hangingPunct="1"/>
            <a:endParaRPr lang="en-US" altLang="en-US" sz="2800" dirty="0"/>
          </a:p>
          <a:p>
            <a:pPr lvl="1" eaLnBrk="1" hangingPunct="1">
              <a:buClr>
                <a:srgbClr val="008000"/>
              </a:buClr>
              <a:buSzPct val="65000"/>
              <a:buFont typeface="Wingdings" panose="05000000000000000000" pitchFamily="2" charset="2"/>
              <a:buChar char="l"/>
            </a:pPr>
            <a:endParaRPr lang="en-US" altLang="en-US" sz="3200" dirty="0"/>
          </a:p>
          <a:p>
            <a:pPr eaLnBrk="1" hangingPunct="1">
              <a:buFontTx/>
              <a:buNone/>
            </a:pPr>
            <a:endParaRPr lang="en-US" alt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5363" name="Rectangle 3">
            <a:extLst>
              <a:ext uri="{FF2B5EF4-FFF2-40B4-BE49-F238E27FC236}">
                <a16:creationId xmlns:a16="http://schemas.microsoft.com/office/drawing/2014/main" id="{7C00579D-633E-BF59-71BE-99B4C336DCB8}"/>
              </a:ext>
            </a:extLst>
          </p:cNvPr>
          <p:cNvSpPr>
            <a:spLocks noGrp="1" noChangeArrowheads="1"/>
          </p:cNvSpPr>
          <p:nvPr>
            <p:ph type="body" idx="1"/>
          </p:nvPr>
        </p:nvSpPr>
        <p:spPr>
          <a:xfrm>
            <a:off x="76200" y="533400"/>
            <a:ext cx="8839200" cy="6407150"/>
          </a:xfrm>
        </p:spPr>
        <p:txBody>
          <a:bodyPr/>
          <a:lstStyle/>
          <a:p>
            <a:pPr marL="0" indent="0" eaLnBrk="1" hangingPunct="1">
              <a:buNone/>
            </a:pPr>
            <a:endParaRPr lang="en-US" altLang="en-US" sz="2800" dirty="0"/>
          </a:p>
          <a:p>
            <a:pPr eaLnBrk="1" hangingPunct="1"/>
            <a:r>
              <a:rPr lang="en-GB" altLang="en-US" sz="2800" dirty="0"/>
              <a:t>According to the </a:t>
            </a:r>
            <a:r>
              <a:rPr lang="en-GB" altLang="en-US" sz="2800" dirty="0">
                <a:solidFill>
                  <a:srgbClr val="00B050"/>
                </a:solidFill>
              </a:rPr>
              <a:t>Health and Safety Executive</a:t>
            </a:r>
            <a:r>
              <a:rPr lang="en-GB" altLang="en-US" sz="2800" dirty="0"/>
              <a:t>, asbestos can be found in any industrial or residential building built or refurbished before 2000. It is estimated that more than 50% of UK homes harbour asbestos, which could be lethal if disturbed.</a:t>
            </a:r>
          </a:p>
          <a:p>
            <a:pPr eaLnBrk="1" hangingPunct="1"/>
            <a:endParaRPr lang="en-GB" altLang="en-US" sz="2800" dirty="0"/>
          </a:p>
          <a:p>
            <a:pPr eaLnBrk="1" hangingPunct="1"/>
            <a:endParaRPr lang="en-US" altLang="en-US" sz="2800" dirty="0"/>
          </a:p>
          <a:p>
            <a:pPr eaLnBrk="1" hangingPunct="1"/>
            <a:r>
              <a:rPr lang="en-GB" altLang="en-US" sz="2800" dirty="0"/>
              <a:t>Today, asbestos is still used in large quantities in many parts of Asia, Eastern Europe and South America, while controlled use is still permitted in the USA and Canada (mainly banned except in very specific instances).</a:t>
            </a:r>
            <a:endParaRPr lang="en-US" altLang="en-US" sz="2800" dirty="0"/>
          </a:p>
          <a:p>
            <a:pPr lvl="1" eaLnBrk="1" hangingPunct="1">
              <a:buClr>
                <a:srgbClr val="008000"/>
              </a:buClr>
              <a:buSzPct val="65000"/>
              <a:buFont typeface="Wingdings" panose="05000000000000000000" pitchFamily="2" charset="2"/>
              <a:buChar char="l"/>
            </a:pPr>
            <a:endParaRPr lang="en-US" altLang="en-US" sz="3200" dirty="0"/>
          </a:p>
          <a:p>
            <a:pPr eaLnBrk="1" hangingPunct="1">
              <a:buFontTx/>
              <a:buNone/>
            </a:pPr>
            <a:endParaRPr lang="en-US" altLang="en-US" dirty="0"/>
          </a:p>
        </p:txBody>
      </p:sp>
    </p:spTree>
    <p:extLst>
      <p:ext uri="{BB962C8B-B14F-4D97-AF65-F5344CB8AC3E}">
        <p14:creationId xmlns:p14="http://schemas.microsoft.com/office/powerpoint/2010/main" val="635310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5363" name="Rectangle 3">
            <a:extLst>
              <a:ext uri="{FF2B5EF4-FFF2-40B4-BE49-F238E27FC236}">
                <a16:creationId xmlns:a16="http://schemas.microsoft.com/office/drawing/2014/main" id="{7C00579D-633E-BF59-71BE-99B4C336DCB8}"/>
              </a:ext>
            </a:extLst>
          </p:cNvPr>
          <p:cNvSpPr>
            <a:spLocks noGrp="1" noChangeArrowheads="1"/>
          </p:cNvSpPr>
          <p:nvPr>
            <p:ph type="body" idx="1"/>
          </p:nvPr>
        </p:nvSpPr>
        <p:spPr>
          <a:xfrm>
            <a:off x="5080" y="228600"/>
            <a:ext cx="9138920" cy="6188710"/>
          </a:xfrm>
        </p:spPr>
        <p:txBody>
          <a:bodyPr/>
          <a:lstStyle/>
          <a:p>
            <a:pPr marL="0" indent="0" eaLnBrk="1" hangingPunct="1">
              <a:buNone/>
            </a:pPr>
            <a:endParaRPr lang="en-US" altLang="en-US" sz="2800" dirty="0"/>
          </a:p>
          <a:p>
            <a:pPr eaLnBrk="1" hangingPunct="1"/>
            <a:r>
              <a:rPr lang="en-GB" altLang="en-US" sz="2800" dirty="0"/>
              <a:t>Asbestos has been used extensively worldwide for a long time.</a:t>
            </a:r>
          </a:p>
          <a:p>
            <a:pPr eaLnBrk="1" hangingPunct="1"/>
            <a:endParaRPr lang="en-GB" altLang="en-US" sz="2800" dirty="0"/>
          </a:p>
          <a:p>
            <a:pPr eaLnBrk="1" hangingPunct="1"/>
            <a:r>
              <a:rPr lang="en-GB" altLang="en-US" sz="2800" dirty="0"/>
              <a:t>Different countries used it in different amounts.</a:t>
            </a:r>
          </a:p>
          <a:p>
            <a:pPr eaLnBrk="1" hangingPunct="1"/>
            <a:endParaRPr lang="en-GB" altLang="en-US" sz="2800" dirty="0"/>
          </a:p>
          <a:p>
            <a:pPr eaLnBrk="1" hangingPunct="1"/>
            <a:r>
              <a:rPr lang="en-GB" altLang="en-US" sz="2800" dirty="0"/>
              <a:t>Countries like Australia, USA which traditionally built in timber typically used more Asbestos to help fireproof walls, whereas in the UK our walls were traditionally brick or stone, which meant we used Asbestos more for ceilings. </a:t>
            </a:r>
          </a:p>
          <a:p>
            <a:pPr eaLnBrk="1" hangingPunct="1"/>
            <a:r>
              <a:rPr lang="en-GB" altLang="en-US" sz="2800" dirty="0">
                <a:solidFill>
                  <a:srgbClr val="FF0000"/>
                </a:solidFill>
              </a:rPr>
              <a:t>This is a bit of an oversimplification, and nobody should never assume whether or not a material contains Asbestos. </a:t>
            </a:r>
          </a:p>
          <a:p>
            <a:pPr eaLnBrk="1" hangingPunct="1"/>
            <a:r>
              <a:rPr lang="en-GB" altLang="en-US" sz="2800" dirty="0">
                <a:solidFill>
                  <a:srgbClr val="00B050"/>
                </a:solidFill>
              </a:rPr>
              <a:t>*Only a laboratory test can confirm with certainty*</a:t>
            </a:r>
            <a:endParaRPr lang="en-US" altLang="en-US" sz="2800" dirty="0">
              <a:solidFill>
                <a:srgbClr val="00B050"/>
              </a:solidFill>
            </a:endParaRPr>
          </a:p>
          <a:p>
            <a:pPr lvl="1" eaLnBrk="1" hangingPunct="1">
              <a:buClr>
                <a:srgbClr val="008000"/>
              </a:buClr>
              <a:buSzPct val="65000"/>
              <a:buFont typeface="Wingdings" panose="05000000000000000000" pitchFamily="2" charset="2"/>
              <a:buChar char="l"/>
            </a:pPr>
            <a:endParaRPr lang="en-US" altLang="en-US" sz="3200" dirty="0"/>
          </a:p>
          <a:p>
            <a:pPr eaLnBrk="1" hangingPunct="1">
              <a:buFontTx/>
              <a:buNone/>
            </a:pPr>
            <a:endParaRPr lang="en-US" altLang="en-US" dirty="0"/>
          </a:p>
        </p:txBody>
      </p:sp>
    </p:spTree>
    <p:extLst>
      <p:ext uri="{BB962C8B-B14F-4D97-AF65-F5344CB8AC3E}">
        <p14:creationId xmlns:p14="http://schemas.microsoft.com/office/powerpoint/2010/main" val="34178363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bg>
      <p:bgPr>
        <a:solidFill>
          <a:schemeClr val="accent1"/>
        </a:solidFill>
        <a:effectLst/>
      </p:bgPr>
    </p:bg>
    <p:spTree>
      <p:nvGrpSpPr>
        <p:cNvPr id="1" name=""/>
        <p:cNvGrpSpPr/>
        <p:nvPr/>
      </p:nvGrpSpPr>
      <p:grpSpPr>
        <a:xfrm>
          <a:off x="0" y="0"/>
          <a:ext cx="0" cy="0"/>
          <a:chOff x="0" y="0"/>
          <a:chExt cx="0" cy="0"/>
        </a:xfrm>
      </p:grpSpPr>
      <p:sp>
        <p:nvSpPr>
          <p:cNvPr id="114690" name="Rectangle 2">
            <a:extLst>
              <a:ext uri="{FF2B5EF4-FFF2-40B4-BE49-F238E27FC236}">
                <a16:creationId xmlns:a16="http://schemas.microsoft.com/office/drawing/2014/main" id="{62511A84-7CA9-0561-F073-B3E371AA5456}"/>
              </a:ext>
            </a:extLst>
          </p:cNvPr>
          <p:cNvSpPr>
            <a:spLocks noGrp="1" noChangeArrowheads="1"/>
          </p:cNvSpPr>
          <p:nvPr>
            <p:ph type="title"/>
          </p:nvPr>
        </p:nvSpPr>
        <p:spPr>
          <a:xfrm>
            <a:off x="554831" y="76200"/>
            <a:ext cx="7881937" cy="1314450"/>
          </a:xfrm>
        </p:spPr>
        <p:txBody>
          <a:bodyPr lIns="104775" tIns="52388" rIns="104775" bIns="52388"/>
          <a:lstStyle/>
          <a:p>
            <a:pPr eaLnBrk="1" hangingPunct="1">
              <a:defRPr/>
            </a:pPr>
            <a:r>
              <a:rPr lang="en-US" altLang="en-US" dirty="0">
                <a:effectLst>
                  <a:outerShdw blurRad="38100" dist="38100" dir="2700000" algn="tl">
                    <a:srgbClr val="C0C0C0"/>
                  </a:outerShdw>
                </a:effectLst>
                <a:latin typeface="Trebuchet MS" pitchFamily="34" charset="0"/>
              </a:rPr>
              <a:t>LOCATION OF ACM</a:t>
            </a:r>
            <a:br>
              <a:rPr lang="en-US" altLang="en-US" dirty="0">
                <a:effectLst>
                  <a:outerShdw blurRad="38100" dist="38100" dir="2700000" algn="tl">
                    <a:srgbClr val="C0C0C0"/>
                  </a:outerShdw>
                </a:effectLst>
                <a:latin typeface="Trebuchet MS" pitchFamily="34" charset="0"/>
              </a:rPr>
            </a:br>
            <a:r>
              <a:rPr lang="en-US" altLang="en-US" dirty="0">
                <a:effectLst>
                  <a:outerShdw blurRad="38100" dist="38100" dir="2700000" algn="tl">
                    <a:srgbClr val="C0C0C0"/>
                  </a:outerShdw>
                </a:effectLst>
                <a:latin typeface="Trebuchet MS" pitchFamily="34" charset="0"/>
              </a:rPr>
              <a:t>(Asbestos Containing Material)</a:t>
            </a:r>
            <a:endParaRPr lang="en-US" altLang="en-US" sz="3200" dirty="0">
              <a:effectLst>
                <a:outerShdw blurRad="38100" dist="38100" dir="2700000" algn="tl">
                  <a:srgbClr val="C0C0C0"/>
                </a:outerShdw>
              </a:effectLst>
              <a:latin typeface="Trebuchet MS" pitchFamily="34" charset="0"/>
            </a:endParaRPr>
          </a:p>
        </p:txBody>
      </p:sp>
      <p:sp>
        <p:nvSpPr>
          <p:cNvPr id="2" name="Content Placeholder 1">
            <a:extLst>
              <a:ext uri="{FF2B5EF4-FFF2-40B4-BE49-F238E27FC236}">
                <a16:creationId xmlns:a16="http://schemas.microsoft.com/office/drawing/2014/main" id="{880B68C6-A188-AC48-CE07-BC7E25ACBE94}"/>
              </a:ext>
            </a:extLst>
          </p:cNvPr>
          <p:cNvSpPr>
            <a:spLocks noGrp="1"/>
          </p:cNvSpPr>
          <p:nvPr>
            <p:ph idx="1"/>
          </p:nvPr>
        </p:nvSpPr>
        <p:spPr>
          <a:xfrm>
            <a:off x="152400" y="1981200"/>
            <a:ext cx="8839200" cy="4827587"/>
          </a:xfrm>
        </p:spPr>
        <p:txBody>
          <a:bodyPr/>
          <a:lstStyle/>
          <a:p>
            <a:r>
              <a:rPr lang="en-GB" sz="2400" dirty="0"/>
              <a:t>Asbestos is found in over 3,000 different building products including ceiling material, pipe insulation and flooring materials.  </a:t>
            </a:r>
          </a:p>
          <a:p>
            <a:endParaRPr lang="en-GB" sz="2400" dirty="0"/>
          </a:p>
          <a:p>
            <a:r>
              <a:rPr lang="en-GB" sz="2400" dirty="0"/>
              <a:t>However, asbestos is broken down into three categories:  Surfacing material, Thermal System Insulation and Miscellaneous material.  </a:t>
            </a:r>
          </a:p>
        </p:txBody>
      </p:sp>
    </p:spTree>
  </p:cSld>
  <p:clrMapOvr>
    <a:masterClrMapping/>
  </p:clrMapOvr>
  <p:transition spd="slow">
    <p:zo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1" fill="hold" grpId="0" nodeType="afterEffect">
                                  <p:stCondLst>
                                    <p:cond delay="0"/>
                                  </p:stCondLst>
                                  <p:childTnLst>
                                    <p:set>
                                      <p:cBhvr>
                                        <p:cTn id="6" dur="1" fill="hold">
                                          <p:stCondLst>
                                            <p:cond delay="0"/>
                                          </p:stCondLst>
                                        </p:cTn>
                                        <p:tgtEl>
                                          <p:spTgt spid="114690"/>
                                        </p:tgtEl>
                                        <p:attrNameLst>
                                          <p:attrName>style.visibility</p:attrName>
                                        </p:attrNameLst>
                                      </p:cBhvr>
                                      <p:to>
                                        <p:strVal val="visible"/>
                                      </p:to>
                                    </p:set>
                                    <p:anim calcmode="lin" valueType="num">
                                      <p:cBhvr additive="base">
                                        <p:cTn id="7" dur="500" fill="hold"/>
                                        <p:tgtEl>
                                          <p:spTgt spid="114690"/>
                                        </p:tgtEl>
                                        <p:attrNameLst>
                                          <p:attrName>ppt_x</p:attrName>
                                        </p:attrNameLst>
                                      </p:cBhvr>
                                      <p:tavLst>
                                        <p:tav tm="0">
                                          <p:val>
                                            <p:strVal val="#ppt_x"/>
                                          </p:val>
                                        </p:tav>
                                        <p:tav tm="100000">
                                          <p:val>
                                            <p:strVal val="#ppt_x"/>
                                          </p:val>
                                        </p:tav>
                                      </p:tavLst>
                                    </p:anim>
                                    <p:anim calcmode="lin" valueType="num">
                                      <p:cBhvr additive="base">
                                        <p:cTn id="8" dur="500" fill="hold"/>
                                        <p:tgtEl>
                                          <p:spTgt spid="114690"/>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4690" grpId="0"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bg>
      <p:bgPr>
        <a:solidFill>
          <a:schemeClr val="accent1"/>
        </a:solidFill>
        <a:effectLst/>
      </p:bgPr>
    </p:bg>
    <p:spTree>
      <p:nvGrpSpPr>
        <p:cNvPr id="1" name=""/>
        <p:cNvGrpSpPr/>
        <p:nvPr/>
      </p:nvGrpSpPr>
      <p:grpSpPr>
        <a:xfrm>
          <a:off x="0" y="0"/>
          <a:ext cx="0" cy="0"/>
          <a:chOff x="0" y="0"/>
          <a:chExt cx="0" cy="0"/>
        </a:xfrm>
      </p:grpSpPr>
      <p:sp>
        <p:nvSpPr>
          <p:cNvPr id="114690" name="Rectangle 2">
            <a:extLst>
              <a:ext uri="{FF2B5EF4-FFF2-40B4-BE49-F238E27FC236}">
                <a16:creationId xmlns:a16="http://schemas.microsoft.com/office/drawing/2014/main" id="{62511A84-7CA9-0561-F073-B3E371AA5456}"/>
              </a:ext>
            </a:extLst>
          </p:cNvPr>
          <p:cNvSpPr>
            <a:spLocks noGrp="1" noChangeArrowheads="1"/>
          </p:cNvSpPr>
          <p:nvPr>
            <p:ph type="title"/>
          </p:nvPr>
        </p:nvSpPr>
        <p:spPr>
          <a:xfrm>
            <a:off x="554831" y="76200"/>
            <a:ext cx="7881937" cy="1314450"/>
          </a:xfrm>
        </p:spPr>
        <p:txBody>
          <a:bodyPr lIns="104775" tIns="52388" rIns="104775" bIns="52388"/>
          <a:lstStyle/>
          <a:p>
            <a:pPr eaLnBrk="1" hangingPunct="1">
              <a:defRPr/>
            </a:pPr>
            <a:r>
              <a:rPr lang="en-US" altLang="en-US" dirty="0">
                <a:effectLst>
                  <a:outerShdw blurRad="38100" dist="38100" dir="2700000" algn="tl">
                    <a:srgbClr val="C0C0C0"/>
                  </a:outerShdw>
                </a:effectLst>
                <a:latin typeface="Trebuchet MS" pitchFamily="34" charset="0"/>
              </a:rPr>
              <a:t>LOCATION OF ACM</a:t>
            </a:r>
            <a:br>
              <a:rPr lang="en-US" altLang="en-US" dirty="0">
                <a:effectLst>
                  <a:outerShdw blurRad="38100" dist="38100" dir="2700000" algn="tl">
                    <a:srgbClr val="C0C0C0"/>
                  </a:outerShdw>
                </a:effectLst>
                <a:latin typeface="Trebuchet MS" pitchFamily="34" charset="0"/>
              </a:rPr>
            </a:br>
            <a:r>
              <a:rPr lang="en-US" altLang="en-US" dirty="0">
                <a:effectLst>
                  <a:outerShdw blurRad="38100" dist="38100" dir="2700000" algn="tl">
                    <a:srgbClr val="C0C0C0"/>
                  </a:outerShdw>
                </a:effectLst>
                <a:latin typeface="Trebuchet MS" pitchFamily="34" charset="0"/>
              </a:rPr>
              <a:t>(Asbestos Containing Material)</a:t>
            </a:r>
            <a:endParaRPr lang="en-US" altLang="en-US" sz="3200" dirty="0">
              <a:effectLst>
                <a:outerShdw blurRad="38100" dist="38100" dir="2700000" algn="tl">
                  <a:srgbClr val="C0C0C0"/>
                </a:outerShdw>
              </a:effectLst>
              <a:latin typeface="Trebuchet MS" pitchFamily="34" charset="0"/>
            </a:endParaRPr>
          </a:p>
        </p:txBody>
      </p:sp>
      <p:sp>
        <p:nvSpPr>
          <p:cNvPr id="2" name="Content Placeholder 1">
            <a:extLst>
              <a:ext uri="{FF2B5EF4-FFF2-40B4-BE49-F238E27FC236}">
                <a16:creationId xmlns:a16="http://schemas.microsoft.com/office/drawing/2014/main" id="{880B68C6-A188-AC48-CE07-BC7E25ACBE94}"/>
              </a:ext>
            </a:extLst>
          </p:cNvPr>
          <p:cNvSpPr>
            <a:spLocks noGrp="1"/>
          </p:cNvSpPr>
          <p:nvPr>
            <p:ph idx="1"/>
          </p:nvPr>
        </p:nvSpPr>
        <p:spPr>
          <a:xfrm>
            <a:off x="152400" y="1706563"/>
            <a:ext cx="8839200" cy="4827587"/>
          </a:xfrm>
        </p:spPr>
        <p:txBody>
          <a:bodyPr/>
          <a:lstStyle/>
          <a:p>
            <a:r>
              <a:rPr lang="en-GB" sz="1800" dirty="0"/>
              <a:t>Surfacing material includes sprayed on ceiling material and fireproofing.  </a:t>
            </a:r>
          </a:p>
          <a:p>
            <a:endParaRPr lang="en-GB" sz="1800" dirty="0"/>
          </a:p>
          <a:p>
            <a:r>
              <a:rPr lang="en-GB" sz="1800" dirty="0"/>
              <a:t>Thermal System Insulation or TSI includes pipe and boiler insulation.  </a:t>
            </a:r>
          </a:p>
          <a:p>
            <a:endParaRPr lang="en-GB" sz="1800" dirty="0"/>
          </a:p>
          <a:p>
            <a:r>
              <a:rPr lang="en-GB" sz="1800" dirty="0"/>
              <a:t>Miscellaneous is everything else including floor tiles, ceiling tiles and </a:t>
            </a:r>
            <a:r>
              <a:rPr lang="en-GB" sz="1800" dirty="0" err="1"/>
              <a:t>transite</a:t>
            </a:r>
            <a:r>
              <a:rPr lang="en-GB" sz="1800" dirty="0"/>
              <a:t> (asbestos-cement) material.  </a:t>
            </a:r>
          </a:p>
          <a:p>
            <a:endParaRPr lang="en-GB" sz="1800" dirty="0"/>
          </a:p>
          <a:p>
            <a:r>
              <a:rPr lang="en-GB" sz="1800" dirty="0"/>
              <a:t>Suspect material is all around us, the only way to positively identify asbestos is to have it analysed by a lab.  Until it is analysed we should presume that it is asbestos-containing material (ACM).  </a:t>
            </a:r>
          </a:p>
          <a:p>
            <a:endParaRPr lang="en-GB" sz="1800" dirty="0"/>
          </a:p>
          <a:p>
            <a:r>
              <a:rPr lang="en-GB" sz="1800" dirty="0"/>
              <a:t>Building which contain Asbestos must keep an </a:t>
            </a:r>
            <a:r>
              <a:rPr lang="en-GB" sz="1800" dirty="0">
                <a:solidFill>
                  <a:srgbClr val="00B050"/>
                </a:solidFill>
              </a:rPr>
              <a:t>Asbestos Register. </a:t>
            </a:r>
            <a:r>
              <a:rPr lang="en-GB" sz="1800" dirty="0"/>
              <a:t>This file contains information on any existing types and locations of Asbestos which hasn’t been removed.</a:t>
            </a:r>
          </a:p>
        </p:txBody>
      </p:sp>
    </p:spTree>
    <p:extLst>
      <p:ext uri="{BB962C8B-B14F-4D97-AF65-F5344CB8AC3E}">
        <p14:creationId xmlns:p14="http://schemas.microsoft.com/office/powerpoint/2010/main" val="2187442029"/>
      </p:ext>
    </p:extLst>
  </p:cSld>
  <p:clrMapOvr>
    <a:masterClrMapping/>
  </p:clrMapOvr>
  <p:transition spd="slow">
    <p:zo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1" fill="hold" grpId="0" nodeType="afterEffect">
                                  <p:stCondLst>
                                    <p:cond delay="0"/>
                                  </p:stCondLst>
                                  <p:childTnLst>
                                    <p:set>
                                      <p:cBhvr>
                                        <p:cTn id="6" dur="1" fill="hold">
                                          <p:stCondLst>
                                            <p:cond delay="0"/>
                                          </p:stCondLst>
                                        </p:cTn>
                                        <p:tgtEl>
                                          <p:spTgt spid="114690"/>
                                        </p:tgtEl>
                                        <p:attrNameLst>
                                          <p:attrName>style.visibility</p:attrName>
                                        </p:attrNameLst>
                                      </p:cBhvr>
                                      <p:to>
                                        <p:strVal val="visible"/>
                                      </p:to>
                                    </p:set>
                                    <p:anim calcmode="lin" valueType="num">
                                      <p:cBhvr additive="base">
                                        <p:cTn id="7" dur="500" fill="hold"/>
                                        <p:tgtEl>
                                          <p:spTgt spid="114690"/>
                                        </p:tgtEl>
                                        <p:attrNameLst>
                                          <p:attrName>ppt_x</p:attrName>
                                        </p:attrNameLst>
                                      </p:cBhvr>
                                      <p:tavLst>
                                        <p:tav tm="0">
                                          <p:val>
                                            <p:strVal val="#ppt_x"/>
                                          </p:val>
                                        </p:tav>
                                        <p:tav tm="100000">
                                          <p:val>
                                            <p:strVal val="#ppt_x"/>
                                          </p:val>
                                        </p:tav>
                                      </p:tavLst>
                                    </p:anim>
                                    <p:anim calcmode="lin" valueType="num">
                                      <p:cBhvr additive="base">
                                        <p:cTn id="8" dur="500" fill="hold"/>
                                        <p:tgtEl>
                                          <p:spTgt spid="114690"/>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4690" grpId="0"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bg>
      <p:bgPr>
        <a:solidFill>
          <a:schemeClr val="accent1"/>
        </a:solidFill>
        <a:effectLst/>
      </p:bgPr>
    </p:bg>
    <p:spTree>
      <p:nvGrpSpPr>
        <p:cNvPr id="1" name=""/>
        <p:cNvGrpSpPr/>
        <p:nvPr/>
      </p:nvGrpSpPr>
      <p:grpSpPr>
        <a:xfrm>
          <a:off x="0" y="0"/>
          <a:ext cx="0" cy="0"/>
          <a:chOff x="0" y="0"/>
          <a:chExt cx="0" cy="0"/>
        </a:xfrm>
      </p:grpSpPr>
      <p:sp>
        <p:nvSpPr>
          <p:cNvPr id="114690" name="Rectangle 2">
            <a:extLst>
              <a:ext uri="{FF2B5EF4-FFF2-40B4-BE49-F238E27FC236}">
                <a16:creationId xmlns:a16="http://schemas.microsoft.com/office/drawing/2014/main" id="{62511A84-7CA9-0561-F073-B3E371AA5456}"/>
              </a:ext>
            </a:extLst>
          </p:cNvPr>
          <p:cNvSpPr>
            <a:spLocks noGrp="1" noChangeArrowheads="1"/>
          </p:cNvSpPr>
          <p:nvPr>
            <p:ph type="title"/>
          </p:nvPr>
        </p:nvSpPr>
        <p:spPr>
          <a:xfrm>
            <a:off x="554831" y="76200"/>
            <a:ext cx="7881937" cy="1314450"/>
          </a:xfrm>
        </p:spPr>
        <p:txBody>
          <a:bodyPr lIns="104775" tIns="52388" rIns="104775" bIns="52388"/>
          <a:lstStyle/>
          <a:p>
            <a:pPr eaLnBrk="1" hangingPunct="1">
              <a:defRPr/>
            </a:pPr>
            <a:r>
              <a:rPr lang="en-US" altLang="en-US" dirty="0">
                <a:effectLst>
                  <a:outerShdw blurRad="38100" dist="38100" dir="2700000" algn="tl">
                    <a:srgbClr val="C0C0C0"/>
                  </a:outerShdw>
                </a:effectLst>
                <a:latin typeface="Trebuchet MS" pitchFamily="34" charset="0"/>
              </a:rPr>
              <a:t>LOCATION OF ACM</a:t>
            </a:r>
            <a:br>
              <a:rPr lang="en-US" altLang="en-US" dirty="0">
                <a:effectLst>
                  <a:outerShdw blurRad="38100" dist="38100" dir="2700000" algn="tl">
                    <a:srgbClr val="C0C0C0"/>
                  </a:outerShdw>
                </a:effectLst>
                <a:latin typeface="Trebuchet MS" pitchFamily="34" charset="0"/>
              </a:rPr>
            </a:br>
            <a:r>
              <a:rPr lang="en-US" altLang="en-US" dirty="0">
                <a:effectLst>
                  <a:outerShdw blurRad="38100" dist="38100" dir="2700000" algn="tl">
                    <a:srgbClr val="C0C0C0"/>
                  </a:outerShdw>
                </a:effectLst>
                <a:latin typeface="Trebuchet MS" pitchFamily="34" charset="0"/>
              </a:rPr>
              <a:t>(Asbestos Containing Material)</a:t>
            </a:r>
            <a:endParaRPr lang="en-US" altLang="en-US" sz="3200" dirty="0">
              <a:effectLst>
                <a:outerShdw blurRad="38100" dist="38100" dir="2700000" algn="tl">
                  <a:srgbClr val="C0C0C0"/>
                </a:outerShdw>
              </a:effectLst>
              <a:latin typeface="Trebuchet MS" pitchFamily="34" charset="0"/>
            </a:endParaRPr>
          </a:p>
        </p:txBody>
      </p:sp>
      <p:pic>
        <p:nvPicPr>
          <p:cNvPr id="114692" name="Picture 4" descr="asbbeam">
            <a:extLst>
              <a:ext uri="{FF2B5EF4-FFF2-40B4-BE49-F238E27FC236}">
                <a16:creationId xmlns:a16="http://schemas.microsoft.com/office/drawing/2014/main" id="{5B0A797D-152E-4732-0088-199A30F257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752600"/>
            <a:ext cx="4038600" cy="349871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DB7C52E3-63B8-71E1-4CED-4F023DAF97A0}"/>
              </a:ext>
            </a:extLst>
          </p:cNvPr>
          <p:cNvPicPr>
            <a:picLocks noChangeAspect="1"/>
          </p:cNvPicPr>
          <p:nvPr/>
        </p:nvPicPr>
        <p:blipFill>
          <a:blip r:embed="rId4"/>
          <a:stretch>
            <a:fillRect/>
          </a:stretch>
        </p:blipFill>
        <p:spPr>
          <a:xfrm>
            <a:off x="5969793" y="2263709"/>
            <a:ext cx="2466975" cy="1847850"/>
          </a:xfrm>
          <a:prstGeom prst="rect">
            <a:avLst/>
          </a:prstGeom>
        </p:spPr>
      </p:pic>
      <p:pic>
        <p:nvPicPr>
          <p:cNvPr id="4" name="Picture 3">
            <a:extLst>
              <a:ext uri="{FF2B5EF4-FFF2-40B4-BE49-F238E27FC236}">
                <a16:creationId xmlns:a16="http://schemas.microsoft.com/office/drawing/2014/main" id="{476559D1-ED1E-A892-0530-DAEE2902D158}"/>
              </a:ext>
            </a:extLst>
          </p:cNvPr>
          <p:cNvPicPr>
            <a:picLocks noChangeAspect="1"/>
          </p:cNvPicPr>
          <p:nvPr/>
        </p:nvPicPr>
        <p:blipFill>
          <a:blip r:embed="rId5"/>
          <a:stretch>
            <a:fillRect/>
          </a:stretch>
        </p:blipFill>
        <p:spPr>
          <a:xfrm>
            <a:off x="4267200" y="4522655"/>
            <a:ext cx="4762500" cy="2676525"/>
          </a:xfrm>
          <a:prstGeom prst="rect">
            <a:avLst/>
          </a:prstGeom>
        </p:spPr>
      </p:pic>
    </p:spTree>
    <p:extLst>
      <p:ext uri="{BB962C8B-B14F-4D97-AF65-F5344CB8AC3E}">
        <p14:creationId xmlns:p14="http://schemas.microsoft.com/office/powerpoint/2010/main" val="1623736396"/>
      </p:ext>
    </p:extLst>
  </p:cSld>
  <p:clrMapOvr>
    <a:masterClrMapping/>
  </p:clrMapOvr>
  <p:transition spd="slow">
    <p:zo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1" fill="hold" grpId="0" nodeType="afterEffect">
                                  <p:stCondLst>
                                    <p:cond delay="0"/>
                                  </p:stCondLst>
                                  <p:childTnLst>
                                    <p:set>
                                      <p:cBhvr>
                                        <p:cTn id="6" dur="1" fill="hold">
                                          <p:stCondLst>
                                            <p:cond delay="0"/>
                                          </p:stCondLst>
                                        </p:cTn>
                                        <p:tgtEl>
                                          <p:spTgt spid="114690"/>
                                        </p:tgtEl>
                                        <p:attrNameLst>
                                          <p:attrName>style.visibility</p:attrName>
                                        </p:attrNameLst>
                                      </p:cBhvr>
                                      <p:to>
                                        <p:strVal val="visible"/>
                                      </p:to>
                                    </p:set>
                                    <p:anim calcmode="lin" valueType="num">
                                      <p:cBhvr additive="base">
                                        <p:cTn id="7" dur="500" fill="hold"/>
                                        <p:tgtEl>
                                          <p:spTgt spid="114690"/>
                                        </p:tgtEl>
                                        <p:attrNameLst>
                                          <p:attrName>ppt_x</p:attrName>
                                        </p:attrNameLst>
                                      </p:cBhvr>
                                      <p:tavLst>
                                        <p:tav tm="0">
                                          <p:val>
                                            <p:strVal val="#ppt_x"/>
                                          </p:val>
                                        </p:tav>
                                        <p:tav tm="100000">
                                          <p:val>
                                            <p:strVal val="#ppt_x"/>
                                          </p:val>
                                        </p:tav>
                                      </p:tavLst>
                                    </p:anim>
                                    <p:anim calcmode="lin" valueType="num">
                                      <p:cBhvr additive="base">
                                        <p:cTn id="8" dur="500" fill="hold"/>
                                        <p:tgtEl>
                                          <p:spTgt spid="114690"/>
                                        </p:tgtEl>
                                        <p:attrNameLst>
                                          <p:attrName>ppt_y</p:attrName>
                                        </p:attrNameLst>
                                      </p:cBhvr>
                                      <p:tavLst>
                                        <p:tav tm="0">
                                          <p:val>
                                            <p:strVal val="0-#ppt_h/2"/>
                                          </p:val>
                                        </p:tav>
                                        <p:tav tm="100000">
                                          <p:val>
                                            <p:strVal val="#ppt_y"/>
                                          </p:val>
                                        </p:tav>
                                      </p:tavLst>
                                    </p:anim>
                                  </p:childTnLst>
                                </p:cTn>
                              </p:par>
                            </p:childTnLst>
                          </p:cTn>
                        </p:par>
                        <p:par>
                          <p:cTn id="9" fill="hold" nodeType="afterGroup">
                            <p:stCondLst>
                              <p:cond delay="500"/>
                            </p:stCondLst>
                            <p:childTnLst>
                              <p:par>
                                <p:cTn id="10" presetID="23" presetClass="entr" presetSubtype="16" fill="hold" nodeType="afterEffect">
                                  <p:stCondLst>
                                    <p:cond delay="0"/>
                                  </p:stCondLst>
                                  <p:childTnLst>
                                    <p:set>
                                      <p:cBhvr>
                                        <p:cTn id="11" dur="1" fill="hold">
                                          <p:stCondLst>
                                            <p:cond delay="0"/>
                                          </p:stCondLst>
                                        </p:cTn>
                                        <p:tgtEl>
                                          <p:spTgt spid="114692"/>
                                        </p:tgtEl>
                                        <p:attrNameLst>
                                          <p:attrName>style.visibility</p:attrName>
                                        </p:attrNameLst>
                                      </p:cBhvr>
                                      <p:to>
                                        <p:strVal val="visible"/>
                                      </p:to>
                                    </p:set>
                                    <p:anim calcmode="lin" valueType="num">
                                      <p:cBhvr>
                                        <p:cTn id="12" dur="500" fill="hold"/>
                                        <p:tgtEl>
                                          <p:spTgt spid="114692"/>
                                        </p:tgtEl>
                                        <p:attrNameLst>
                                          <p:attrName>ppt_w</p:attrName>
                                        </p:attrNameLst>
                                      </p:cBhvr>
                                      <p:tavLst>
                                        <p:tav tm="0">
                                          <p:val>
                                            <p:fltVal val="0"/>
                                          </p:val>
                                        </p:tav>
                                        <p:tav tm="100000">
                                          <p:val>
                                            <p:strVal val="#ppt_w"/>
                                          </p:val>
                                        </p:tav>
                                      </p:tavLst>
                                    </p:anim>
                                    <p:anim calcmode="lin" valueType="num">
                                      <p:cBhvr>
                                        <p:cTn id="13" dur="500" fill="hold"/>
                                        <p:tgtEl>
                                          <p:spTgt spid="114692"/>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4690" grpId="0"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18434" name="Picture 2" descr="DCP00110">
            <a:extLst>
              <a:ext uri="{FF2B5EF4-FFF2-40B4-BE49-F238E27FC236}">
                <a16:creationId xmlns:a16="http://schemas.microsoft.com/office/drawing/2014/main" id="{3B2AA1C3-0477-CA18-ABC0-143D140DF57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28600"/>
            <a:ext cx="9144000" cy="685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19458" name="Picture 2" descr="DCP00107">
            <a:extLst>
              <a:ext uri="{FF2B5EF4-FFF2-40B4-BE49-F238E27FC236}">
                <a16:creationId xmlns:a16="http://schemas.microsoft.com/office/drawing/2014/main" id="{65B1FB3C-3782-A798-486C-434C4D9B35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228600"/>
            <a:ext cx="9372600" cy="7027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20482" name="Picture 2" descr="DCP00706">
            <a:extLst>
              <a:ext uri="{FF2B5EF4-FFF2-40B4-BE49-F238E27FC236}">
                <a16:creationId xmlns:a16="http://schemas.microsoft.com/office/drawing/2014/main" id="{FD644533-EBD9-C761-F97F-BE8E74F147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2860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21506" name="Picture 2" descr="DCP00115">
            <a:extLst>
              <a:ext uri="{FF2B5EF4-FFF2-40B4-BE49-F238E27FC236}">
                <a16:creationId xmlns:a16="http://schemas.microsoft.com/office/drawing/2014/main" id="{A4A4D79A-8006-BD44-6E80-F10F24B479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2860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3550C1B6-FFB8-4DFD-6A8F-8A852CBD18E5}"/>
              </a:ext>
            </a:extLst>
          </p:cNvPr>
          <p:cNvSpPr>
            <a:spLocks noGrp="1" noChangeArrowheads="1"/>
          </p:cNvSpPr>
          <p:nvPr>
            <p:ph type="title"/>
          </p:nvPr>
        </p:nvSpPr>
        <p:spPr>
          <a:xfrm>
            <a:off x="76200" y="25400"/>
            <a:ext cx="8229600" cy="1219200"/>
          </a:xfrm>
          <a:effectLst>
            <a:outerShdw dist="35921" dir="2700000" algn="ctr" rotWithShape="0">
              <a:schemeClr val="tx1"/>
            </a:outerShdw>
          </a:effectLst>
        </p:spPr>
        <p:txBody>
          <a:bodyPr/>
          <a:lstStyle/>
          <a:p>
            <a:pPr algn="l" eaLnBrk="1" hangingPunct="1"/>
            <a:r>
              <a:rPr lang="en-US" altLang="en-US" sz="4000" b="1" dirty="0">
                <a:solidFill>
                  <a:schemeClr val="bg1"/>
                </a:solidFill>
              </a:rPr>
              <a:t>Populations At Risk</a:t>
            </a:r>
          </a:p>
        </p:txBody>
      </p:sp>
      <p:graphicFrame>
        <p:nvGraphicFramePr>
          <p:cNvPr id="66580" name="Group 20">
            <a:extLst>
              <a:ext uri="{FF2B5EF4-FFF2-40B4-BE49-F238E27FC236}">
                <a16:creationId xmlns:a16="http://schemas.microsoft.com/office/drawing/2014/main" id="{AC2FEE2E-F5D3-155F-3A04-9BDABD51A5F2}"/>
              </a:ext>
            </a:extLst>
          </p:cNvPr>
          <p:cNvGraphicFramePr>
            <a:graphicFrameLocks noGrp="1"/>
          </p:cNvGraphicFramePr>
          <p:nvPr>
            <p:extLst>
              <p:ext uri="{D42A27DB-BD31-4B8C-83A1-F6EECF244321}">
                <p14:modId xmlns:p14="http://schemas.microsoft.com/office/powerpoint/2010/main" val="388611624"/>
              </p:ext>
            </p:extLst>
          </p:nvPr>
        </p:nvGraphicFramePr>
        <p:xfrm>
          <a:off x="292100" y="1447800"/>
          <a:ext cx="8534400" cy="2971800"/>
        </p:xfrm>
        <a:graphic>
          <a:graphicData uri="http://schemas.openxmlformats.org/drawingml/2006/table">
            <a:tbl>
              <a:tblPr/>
              <a:tblGrid>
                <a:gridCol w="4279900">
                  <a:extLst>
                    <a:ext uri="{9D8B030D-6E8A-4147-A177-3AD203B41FA5}">
                      <a16:colId xmlns:a16="http://schemas.microsoft.com/office/drawing/2014/main" val="20000"/>
                    </a:ext>
                  </a:extLst>
                </a:gridCol>
                <a:gridCol w="4254500">
                  <a:extLst>
                    <a:ext uri="{9D8B030D-6E8A-4147-A177-3AD203B41FA5}">
                      <a16:colId xmlns:a16="http://schemas.microsoft.com/office/drawing/2014/main" val="20001"/>
                    </a:ext>
                  </a:extLst>
                </a:gridCol>
              </a:tblGrid>
              <a:tr h="518138">
                <a:tc>
                  <a:txBody>
                    <a:bodyPr/>
                    <a:lstStyle>
                      <a:lvl1pPr>
                        <a:spcBef>
                          <a:spcPct val="20000"/>
                        </a:spcBef>
                        <a:defRPr sz="2800" b="1">
                          <a:solidFill>
                            <a:schemeClr val="tx1"/>
                          </a:solidFill>
                          <a:latin typeface="Arial" charset="0"/>
                        </a:defRPr>
                      </a:lvl1pPr>
                      <a:lvl2pPr>
                        <a:spcBef>
                          <a:spcPct val="20000"/>
                        </a:spcBef>
                        <a:defRPr sz="2400" b="1">
                          <a:solidFill>
                            <a:schemeClr val="tx1"/>
                          </a:solidFill>
                          <a:latin typeface="Arial" charset="0"/>
                        </a:defRPr>
                      </a:lvl2pPr>
                      <a:lvl3pPr indent="115888">
                        <a:spcBef>
                          <a:spcPct val="20000"/>
                        </a:spcBef>
                        <a:defRPr sz="2000" b="1">
                          <a:solidFill>
                            <a:schemeClr val="tx1"/>
                          </a:solidFill>
                          <a:latin typeface="Arial" charset="0"/>
                        </a:defRPr>
                      </a:lvl3pPr>
                      <a:lvl4pPr indent="52388">
                        <a:spcBef>
                          <a:spcPct val="20000"/>
                        </a:spcBef>
                        <a:defRPr b="1">
                          <a:solidFill>
                            <a:schemeClr val="tx1"/>
                          </a:solidFill>
                          <a:latin typeface="Arial" charset="0"/>
                        </a:defRPr>
                      </a:lvl4pPr>
                      <a:lvl5pPr indent="114300">
                        <a:spcBef>
                          <a:spcPct val="20000"/>
                        </a:spcBef>
                        <a:defRPr b="1">
                          <a:solidFill>
                            <a:schemeClr val="tx1"/>
                          </a:solidFill>
                          <a:latin typeface="Arial" charset="0"/>
                        </a:defRPr>
                      </a:lvl5pPr>
                      <a:lvl6pPr indent="114300" fontAlgn="base">
                        <a:spcBef>
                          <a:spcPct val="20000"/>
                        </a:spcBef>
                        <a:spcAft>
                          <a:spcPct val="0"/>
                        </a:spcAft>
                        <a:defRPr b="1">
                          <a:solidFill>
                            <a:schemeClr val="tx1"/>
                          </a:solidFill>
                          <a:latin typeface="Arial" charset="0"/>
                        </a:defRPr>
                      </a:lvl6pPr>
                      <a:lvl7pPr indent="114300" fontAlgn="base">
                        <a:spcBef>
                          <a:spcPct val="20000"/>
                        </a:spcBef>
                        <a:spcAft>
                          <a:spcPct val="0"/>
                        </a:spcAft>
                        <a:defRPr b="1">
                          <a:solidFill>
                            <a:schemeClr val="tx1"/>
                          </a:solidFill>
                          <a:latin typeface="Arial" charset="0"/>
                        </a:defRPr>
                      </a:lvl7pPr>
                      <a:lvl8pPr indent="114300" fontAlgn="base">
                        <a:spcBef>
                          <a:spcPct val="20000"/>
                        </a:spcBef>
                        <a:spcAft>
                          <a:spcPct val="0"/>
                        </a:spcAft>
                        <a:defRPr b="1">
                          <a:solidFill>
                            <a:schemeClr val="tx1"/>
                          </a:solidFill>
                          <a:latin typeface="Arial" charset="0"/>
                        </a:defRPr>
                      </a:lvl8pPr>
                      <a:lvl9pPr indent="114300" fontAlgn="base">
                        <a:spcBef>
                          <a:spcPct val="20000"/>
                        </a:spcBef>
                        <a:spcAft>
                          <a:spcPct val="0"/>
                        </a:spcAft>
                        <a:defRPr b="1">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bg1"/>
                          </a:solidFill>
                          <a:effectLst>
                            <a:outerShdw blurRad="38100" dist="38100" dir="2700000" algn="tl">
                              <a:srgbClr val="000000"/>
                            </a:outerShdw>
                          </a:effectLst>
                          <a:latin typeface="Arial" charset="0"/>
                        </a:rPr>
                        <a:t>Past Exposures</a:t>
                      </a:r>
                    </a:p>
                  </a:txBody>
                  <a:tcPr marT="45709" marB="45709" anchor="b"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00398E"/>
                    </a:solidFill>
                  </a:tcPr>
                </a:tc>
                <a:tc>
                  <a:txBody>
                    <a:bodyPr/>
                    <a:lstStyle>
                      <a:lvl1pPr>
                        <a:spcBef>
                          <a:spcPct val="20000"/>
                        </a:spcBef>
                        <a:defRPr sz="2800" b="1">
                          <a:solidFill>
                            <a:schemeClr val="tx1"/>
                          </a:solidFill>
                          <a:latin typeface="Arial" charset="0"/>
                        </a:defRPr>
                      </a:lvl1pPr>
                      <a:lvl2pPr>
                        <a:spcBef>
                          <a:spcPct val="20000"/>
                        </a:spcBef>
                        <a:defRPr sz="2400" b="1">
                          <a:solidFill>
                            <a:schemeClr val="tx1"/>
                          </a:solidFill>
                          <a:latin typeface="Arial" charset="0"/>
                        </a:defRPr>
                      </a:lvl2pPr>
                      <a:lvl3pPr indent="115888">
                        <a:spcBef>
                          <a:spcPct val="20000"/>
                        </a:spcBef>
                        <a:defRPr sz="2000" b="1">
                          <a:solidFill>
                            <a:schemeClr val="tx1"/>
                          </a:solidFill>
                          <a:latin typeface="Arial" charset="0"/>
                        </a:defRPr>
                      </a:lvl3pPr>
                      <a:lvl4pPr indent="52388">
                        <a:spcBef>
                          <a:spcPct val="20000"/>
                        </a:spcBef>
                        <a:defRPr b="1">
                          <a:solidFill>
                            <a:schemeClr val="tx1"/>
                          </a:solidFill>
                          <a:latin typeface="Arial" charset="0"/>
                        </a:defRPr>
                      </a:lvl4pPr>
                      <a:lvl5pPr indent="114300">
                        <a:spcBef>
                          <a:spcPct val="20000"/>
                        </a:spcBef>
                        <a:defRPr b="1">
                          <a:solidFill>
                            <a:schemeClr val="tx1"/>
                          </a:solidFill>
                          <a:latin typeface="Arial" charset="0"/>
                        </a:defRPr>
                      </a:lvl5pPr>
                      <a:lvl6pPr indent="114300" fontAlgn="base">
                        <a:spcBef>
                          <a:spcPct val="20000"/>
                        </a:spcBef>
                        <a:spcAft>
                          <a:spcPct val="0"/>
                        </a:spcAft>
                        <a:defRPr b="1">
                          <a:solidFill>
                            <a:schemeClr val="tx1"/>
                          </a:solidFill>
                          <a:latin typeface="Arial" charset="0"/>
                        </a:defRPr>
                      </a:lvl6pPr>
                      <a:lvl7pPr indent="114300" fontAlgn="base">
                        <a:spcBef>
                          <a:spcPct val="20000"/>
                        </a:spcBef>
                        <a:spcAft>
                          <a:spcPct val="0"/>
                        </a:spcAft>
                        <a:defRPr b="1">
                          <a:solidFill>
                            <a:schemeClr val="tx1"/>
                          </a:solidFill>
                          <a:latin typeface="Arial" charset="0"/>
                        </a:defRPr>
                      </a:lvl7pPr>
                      <a:lvl8pPr indent="114300" fontAlgn="base">
                        <a:spcBef>
                          <a:spcPct val="20000"/>
                        </a:spcBef>
                        <a:spcAft>
                          <a:spcPct val="0"/>
                        </a:spcAft>
                        <a:defRPr b="1">
                          <a:solidFill>
                            <a:schemeClr val="tx1"/>
                          </a:solidFill>
                          <a:latin typeface="Arial" charset="0"/>
                        </a:defRPr>
                      </a:lvl8pPr>
                      <a:lvl9pPr indent="114300" fontAlgn="base">
                        <a:spcBef>
                          <a:spcPct val="20000"/>
                        </a:spcBef>
                        <a:spcAft>
                          <a:spcPct val="0"/>
                        </a:spcAft>
                        <a:defRPr b="1">
                          <a:solidFill>
                            <a:schemeClr val="tx1"/>
                          </a:solidFill>
                          <a:latin typeface="Arial" charset="0"/>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bg1"/>
                          </a:solidFill>
                          <a:effectLst>
                            <a:outerShdw blurRad="38100" dist="38100" dir="2700000" algn="tl">
                              <a:srgbClr val="000000"/>
                            </a:outerShdw>
                          </a:effectLst>
                          <a:latin typeface="Arial" charset="0"/>
                        </a:rPr>
                        <a:t>Current Exposures</a:t>
                      </a:r>
                    </a:p>
                  </a:txBody>
                  <a:tcPr marT="45709" marB="45709" anchor="b"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00398E"/>
                    </a:solidFill>
                  </a:tcPr>
                </a:tc>
                <a:extLst>
                  <a:ext uri="{0D108BD9-81ED-4DB2-BD59-A6C34878D82A}">
                    <a16:rowId xmlns:a16="http://schemas.microsoft.com/office/drawing/2014/main" val="10000"/>
                  </a:ext>
                </a:extLst>
              </a:tr>
              <a:tr h="2453662">
                <a:tc>
                  <a:txBody>
                    <a:bodyPr/>
                    <a:lstStyle>
                      <a:lvl1pPr marL="230188" indent="-230188">
                        <a:spcBef>
                          <a:spcPct val="20000"/>
                        </a:spcBef>
                        <a:defRPr sz="2800" b="1">
                          <a:solidFill>
                            <a:schemeClr val="tx1"/>
                          </a:solidFill>
                          <a:latin typeface="Arial" charset="0"/>
                        </a:defRPr>
                      </a:lvl1pPr>
                      <a:lvl2pPr>
                        <a:spcBef>
                          <a:spcPct val="20000"/>
                        </a:spcBef>
                        <a:defRPr sz="2400" b="1">
                          <a:solidFill>
                            <a:schemeClr val="tx1"/>
                          </a:solidFill>
                          <a:latin typeface="Arial" charset="0"/>
                        </a:defRPr>
                      </a:lvl2pPr>
                      <a:lvl3pPr indent="115888">
                        <a:spcBef>
                          <a:spcPct val="20000"/>
                        </a:spcBef>
                        <a:defRPr sz="2000" b="1">
                          <a:solidFill>
                            <a:schemeClr val="tx1"/>
                          </a:solidFill>
                          <a:latin typeface="Arial" charset="0"/>
                        </a:defRPr>
                      </a:lvl3pPr>
                      <a:lvl4pPr indent="52388">
                        <a:spcBef>
                          <a:spcPct val="20000"/>
                        </a:spcBef>
                        <a:defRPr b="1">
                          <a:solidFill>
                            <a:schemeClr val="tx1"/>
                          </a:solidFill>
                          <a:latin typeface="Arial" charset="0"/>
                        </a:defRPr>
                      </a:lvl4pPr>
                      <a:lvl5pPr indent="114300">
                        <a:spcBef>
                          <a:spcPct val="20000"/>
                        </a:spcBef>
                        <a:defRPr b="1">
                          <a:solidFill>
                            <a:schemeClr val="tx1"/>
                          </a:solidFill>
                          <a:latin typeface="Arial" charset="0"/>
                        </a:defRPr>
                      </a:lvl5pPr>
                      <a:lvl6pPr indent="114300" fontAlgn="base">
                        <a:spcBef>
                          <a:spcPct val="20000"/>
                        </a:spcBef>
                        <a:spcAft>
                          <a:spcPct val="0"/>
                        </a:spcAft>
                        <a:defRPr b="1">
                          <a:solidFill>
                            <a:schemeClr val="tx1"/>
                          </a:solidFill>
                          <a:latin typeface="Arial" charset="0"/>
                        </a:defRPr>
                      </a:lvl6pPr>
                      <a:lvl7pPr indent="114300" fontAlgn="base">
                        <a:spcBef>
                          <a:spcPct val="20000"/>
                        </a:spcBef>
                        <a:spcAft>
                          <a:spcPct val="0"/>
                        </a:spcAft>
                        <a:defRPr b="1">
                          <a:solidFill>
                            <a:schemeClr val="tx1"/>
                          </a:solidFill>
                          <a:latin typeface="Arial" charset="0"/>
                        </a:defRPr>
                      </a:lvl7pPr>
                      <a:lvl8pPr indent="114300" fontAlgn="base">
                        <a:spcBef>
                          <a:spcPct val="20000"/>
                        </a:spcBef>
                        <a:spcAft>
                          <a:spcPct val="0"/>
                        </a:spcAft>
                        <a:defRPr b="1">
                          <a:solidFill>
                            <a:schemeClr val="tx1"/>
                          </a:solidFill>
                          <a:latin typeface="Arial" charset="0"/>
                        </a:defRPr>
                      </a:lvl8pPr>
                      <a:lvl9pPr indent="114300" fontAlgn="base">
                        <a:spcBef>
                          <a:spcPct val="20000"/>
                        </a:spcBef>
                        <a:spcAft>
                          <a:spcPct val="0"/>
                        </a:spcAft>
                        <a:defRPr b="1">
                          <a:solidFill>
                            <a:schemeClr val="tx1"/>
                          </a:solidFill>
                          <a:latin typeface="Arial" charset="0"/>
                        </a:defRPr>
                      </a:lvl9pPr>
                    </a:lstStyle>
                    <a:p>
                      <a:pPr marL="230188" marR="0" lvl="0" indent="-230188" algn="l" defTabSz="914400" rtl="0" eaLnBrk="1" fontAlgn="base" latinLnBrk="0" hangingPunct="1">
                        <a:lnSpc>
                          <a:spcPct val="100000"/>
                        </a:lnSpc>
                        <a:spcBef>
                          <a:spcPct val="45000"/>
                        </a:spcBef>
                        <a:spcAft>
                          <a:spcPct val="30000"/>
                        </a:spcAft>
                        <a:buClrTx/>
                        <a:buSzTx/>
                        <a:buFontTx/>
                        <a:buChar char="•"/>
                        <a:tabLst/>
                      </a:pPr>
                      <a:r>
                        <a:rPr kumimoji="0" lang="en-US" altLang="en-US" sz="1800" b="1" i="0" u="none" strike="noStrike" cap="none" normalizeH="0" baseline="0" dirty="0">
                          <a:ln>
                            <a:noFill/>
                          </a:ln>
                          <a:solidFill>
                            <a:schemeClr val="tx1"/>
                          </a:solidFill>
                          <a:effectLst/>
                          <a:latin typeface="Arial" charset="0"/>
                        </a:rPr>
                        <a:t>Mechanics, construction workers, shipyard workers, and military personnel</a:t>
                      </a:r>
                    </a:p>
                    <a:p>
                      <a:pPr marL="230188" marR="0" lvl="0" indent="-230188" algn="l" defTabSz="914400" rtl="0" eaLnBrk="1" fontAlgn="base" latinLnBrk="0" hangingPunct="1">
                        <a:lnSpc>
                          <a:spcPct val="100000"/>
                        </a:lnSpc>
                        <a:spcBef>
                          <a:spcPct val="45000"/>
                        </a:spcBef>
                        <a:spcAft>
                          <a:spcPct val="30000"/>
                        </a:spcAft>
                        <a:buClrTx/>
                        <a:buSzTx/>
                        <a:buFontTx/>
                        <a:buChar char="•"/>
                        <a:tabLst/>
                      </a:pPr>
                      <a:r>
                        <a:rPr kumimoji="0" lang="en-US" altLang="en-US" sz="1800" b="1" i="0" u="none" strike="noStrike" cap="none" normalizeH="0" baseline="0" dirty="0">
                          <a:ln>
                            <a:noFill/>
                          </a:ln>
                          <a:solidFill>
                            <a:schemeClr val="tx1"/>
                          </a:solidFill>
                          <a:effectLst/>
                          <a:latin typeface="Arial" charset="0"/>
                        </a:rPr>
                        <a:t>Secondary exposure in the workplace</a:t>
                      </a:r>
                    </a:p>
                    <a:p>
                      <a:pPr marL="230188" marR="0" lvl="0" indent="-230188" algn="l" defTabSz="914400" rtl="0" eaLnBrk="1" fontAlgn="base" latinLnBrk="0" hangingPunct="1">
                        <a:lnSpc>
                          <a:spcPct val="100000"/>
                        </a:lnSpc>
                        <a:spcBef>
                          <a:spcPct val="45000"/>
                        </a:spcBef>
                        <a:spcAft>
                          <a:spcPct val="30000"/>
                        </a:spcAft>
                        <a:buClrTx/>
                        <a:buSzTx/>
                        <a:buFontTx/>
                        <a:buChar char="•"/>
                        <a:tabLst/>
                      </a:pPr>
                      <a:r>
                        <a:rPr kumimoji="0" lang="en-US" altLang="en-US" sz="1800" b="1" i="0" u="none" strike="noStrike" cap="none" normalizeH="0" baseline="0" dirty="0">
                          <a:ln>
                            <a:noFill/>
                          </a:ln>
                          <a:solidFill>
                            <a:schemeClr val="tx1"/>
                          </a:solidFill>
                          <a:effectLst/>
                          <a:latin typeface="Arial" charset="0"/>
                        </a:rPr>
                        <a:t>Household contacts of workers</a:t>
                      </a:r>
                    </a:p>
                  </a:txBody>
                  <a:tcPr marT="45709" marB="4570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marL="230188" indent="-230188">
                        <a:spcBef>
                          <a:spcPct val="20000"/>
                        </a:spcBef>
                        <a:defRPr sz="2800" b="1">
                          <a:solidFill>
                            <a:schemeClr val="tx1"/>
                          </a:solidFill>
                          <a:latin typeface="Arial" charset="0"/>
                        </a:defRPr>
                      </a:lvl1pPr>
                      <a:lvl2pPr>
                        <a:spcBef>
                          <a:spcPct val="20000"/>
                        </a:spcBef>
                        <a:defRPr sz="2400" b="1">
                          <a:solidFill>
                            <a:schemeClr val="tx1"/>
                          </a:solidFill>
                          <a:latin typeface="Arial" charset="0"/>
                        </a:defRPr>
                      </a:lvl2pPr>
                      <a:lvl3pPr indent="115888">
                        <a:spcBef>
                          <a:spcPct val="20000"/>
                        </a:spcBef>
                        <a:defRPr sz="2000" b="1">
                          <a:solidFill>
                            <a:schemeClr val="tx1"/>
                          </a:solidFill>
                          <a:latin typeface="Arial" charset="0"/>
                        </a:defRPr>
                      </a:lvl3pPr>
                      <a:lvl4pPr indent="52388">
                        <a:spcBef>
                          <a:spcPct val="20000"/>
                        </a:spcBef>
                        <a:defRPr b="1">
                          <a:solidFill>
                            <a:schemeClr val="tx1"/>
                          </a:solidFill>
                          <a:latin typeface="Arial" charset="0"/>
                        </a:defRPr>
                      </a:lvl4pPr>
                      <a:lvl5pPr indent="114300">
                        <a:spcBef>
                          <a:spcPct val="20000"/>
                        </a:spcBef>
                        <a:defRPr b="1">
                          <a:solidFill>
                            <a:schemeClr val="tx1"/>
                          </a:solidFill>
                          <a:latin typeface="Arial" charset="0"/>
                        </a:defRPr>
                      </a:lvl5pPr>
                      <a:lvl6pPr indent="114300" fontAlgn="base">
                        <a:spcBef>
                          <a:spcPct val="20000"/>
                        </a:spcBef>
                        <a:spcAft>
                          <a:spcPct val="0"/>
                        </a:spcAft>
                        <a:defRPr b="1">
                          <a:solidFill>
                            <a:schemeClr val="tx1"/>
                          </a:solidFill>
                          <a:latin typeface="Arial" charset="0"/>
                        </a:defRPr>
                      </a:lvl6pPr>
                      <a:lvl7pPr indent="114300" fontAlgn="base">
                        <a:spcBef>
                          <a:spcPct val="20000"/>
                        </a:spcBef>
                        <a:spcAft>
                          <a:spcPct val="0"/>
                        </a:spcAft>
                        <a:defRPr b="1">
                          <a:solidFill>
                            <a:schemeClr val="tx1"/>
                          </a:solidFill>
                          <a:latin typeface="Arial" charset="0"/>
                        </a:defRPr>
                      </a:lvl7pPr>
                      <a:lvl8pPr indent="114300" fontAlgn="base">
                        <a:spcBef>
                          <a:spcPct val="20000"/>
                        </a:spcBef>
                        <a:spcAft>
                          <a:spcPct val="0"/>
                        </a:spcAft>
                        <a:defRPr b="1">
                          <a:solidFill>
                            <a:schemeClr val="tx1"/>
                          </a:solidFill>
                          <a:latin typeface="Arial" charset="0"/>
                        </a:defRPr>
                      </a:lvl8pPr>
                      <a:lvl9pPr indent="114300" fontAlgn="base">
                        <a:spcBef>
                          <a:spcPct val="20000"/>
                        </a:spcBef>
                        <a:spcAft>
                          <a:spcPct val="0"/>
                        </a:spcAft>
                        <a:defRPr b="1">
                          <a:solidFill>
                            <a:schemeClr val="tx1"/>
                          </a:solidFill>
                          <a:latin typeface="Arial" charset="0"/>
                        </a:defRPr>
                      </a:lvl9pPr>
                    </a:lstStyle>
                    <a:p>
                      <a:pPr marL="230188" marR="0" lvl="0" indent="-230188" algn="l" defTabSz="914400" rtl="0" eaLnBrk="1" fontAlgn="base" latinLnBrk="0" hangingPunct="1">
                        <a:lnSpc>
                          <a:spcPct val="100000"/>
                        </a:lnSpc>
                        <a:spcBef>
                          <a:spcPct val="45000"/>
                        </a:spcBef>
                        <a:spcAft>
                          <a:spcPct val="30000"/>
                        </a:spcAft>
                        <a:buClrTx/>
                        <a:buSzTx/>
                        <a:buFontTx/>
                        <a:buChar char="•"/>
                        <a:tabLst/>
                      </a:pPr>
                      <a:r>
                        <a:rPr kumimoji="0" lang="en-US" altLang="en-US" sz="1800" b="1" i="0" u="none" strike="noStrike" cap="none" normalizeH="0" baseline="0" dirty="0">
                          <a:ln>
                            <a:noFill/>
                          </a:ln>
                          <a:solidFill>
                            <a:schemeClr val="tx1"/>
                          </a:solidFill>
                          <a:effectLst/>
                          <a:latin typeface="Arial" charset="0"/>
                        </a:rPr>
                        <a:t>Construction workers, mechanics (brake pads)</a:t>
                      </a:r>
                    </a:p>
                    <a:p>
                      <a:pPr marL="230188" marR="0" lvl="0" indent="-230188" algn="l" defTabSz="914400" rtl="0" eaLnBrk="1" fontAlgn="base" latinLnBrk="0" hangingPunct="1">
                        <a:lnSpc>
                          <a:spcPct val="100000"/>
                        </a:lnSpc>
                        <a:spcBef>
                          <a:spcPct val="45000"/>
                        </a:spcBef>
                        <a:spcAft>
                          <a:spcPct val="30000"/>
                        </a:spcAft>
                        <a:buClrTx/>
                        <a:buSzTx/>
                        <a:buFontTx/>
                        <a:buChar char="•"/>
                        <a:tabLst/>
                      </a:pPr>
                      <a:r>
                        <a:rPr kumimoji="0" lang="en-US" altLang="en-US" sz="1800" b="1" i="0" u="none" strike="noStrike" cap="none" normalizeH="0" baseline="0" dirty="0">
                          <a:ln>
                            <a:noFill/>
                          </a:ln>
                          <a:solidFill>
                            <a:schemeClr val="tx1"/>
                          </a:solidFill>
                          <a:effectLst/>
                          <a:latin typeface="Arial" charset="0"/>
                        </a:rPr>
                        <a:t>People in homes with friable asbestos materials</a:t>
                      </a:r>
                    </a:p>
                    <a:p>
                      <a:pPr marL="230188" marR="0" lvl="0" indent="-230188" algn="l" defTabSz="914400" rtl="0" eaLnBrk="1" fontAlgn="base" latinLnBrk="0" hangingPunct="1">
                        <a:lnSpc>
                          <a:spcPct val="100000"/>
                        </a:lnSpc>
                        <a:spcBef>
                          <a:spcPct val="45000"/>
                        </a:spcBef>
                        <a:spcAft>
                          <a:spcPct val="30000"/>
                        </a:spcAft>
                        <a:buClrTx/>
                        <a:buSzTx/>
                        <a:buFontTx/>
                        <a:buChar char="•"/>
                        <a:tabLst/>
                      </a:pPr>
                      <a:r>
                        <a:rPr kumimoji="0" lang="en-US" altLang="en-US" sz="1800" b="1" i="0" u="none" strike="noStrike" cap="none" normalizeH="0" baseline="0" dirty="0">
                          <a:ln>
                            <a:noFill/>
                          </a:ln>
                          <a:solidFill>
                            <a:schemeClr val="tx1"/>
                          </a:solidFill>
                          <a:effectLst/>
                          <a:latin typeface="Arial" charset="0"/>
                        </a:rPr>
                        <a:t>People in areas where asbestos-bearing rock is disturbed</a:t>
                      </a:r>
                    </a:p>
                  </a:txBody>
                  <a:tcPr marT="45709" marB="4570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46434" name="Rectangle 2">
            <a:extLst>
              <a:ext uri="{FF2B5EF4-FFF2-40B4-BE49-F238E27FC236}">
                <a16:creationId xmlns:a16="http://schemas.microsoft.com/office/drawing/2014/main" id="{76AA9487-33C8-727F-B2D5-7AE9297AC6C2}"/>
              </a:ext>
            </a:extLst>
          </p:cNvPr>
          <p:cNvSpPr>
            <a:spLocks noGrp="1" noChangeArrowheads="1"/>
          </p:cNvSpPr>
          <p:nvPr>
            <p:ph type="title"/>
          </p:nvPr>
        </p:nvSpPr>
        <p:spPr>
          <a:xfrm>
            <a:off x="762000" y="-76200"/>
            <a:ext cx="7162800" cy="1143000"/>
          </a:xfrm>
        </p:spPr>
        <p:txBody>
          <a:bodyPr/>
          <a:lstStyle/>
          <a:p>
            <a:pPr eaLnBrk="1" hangingPunct="1">
              <a:defRPr/>
            </a:pPr>
            <a:r>
              <a:rPr lang="en-US" altLang="en-US" dirty="0">
                <a:effectLst>
                  <a:outerShdw blurRad="38100" dist="38100" dir="2700000" algn="tl">
                    <a:srgbClr val="C0C0C0"/>
                  </a:outerShdw>
                </a:effectLst>
                <a:latin typeface="Trebuchet MS" pitchFamily="34" charset="0"/>
              </a:rPr>
              <a:t>SUSPECT MATERIAL</a:t>
            </a:r>
          </a:p>
        </p:txBody>
      </p:sp>
      <p:sp>
        <p:nvSpPr>
          <p:cNvPr id="146435" name="Rectangle 3">
            <a:extLst>
              <a:ext uri="{FF2B5EF4-FFF2-40B4-BE49-F238E27FC236}">
                <a16:creationId xmlns:a16="http://schemas.microsoft.com/office/drawing/2014/main" id="{A02C0909-E8E9-18D5-581E-20AD37E3F12A}"/>
              </a:ext>
            </a:extLst>
          </p:cNvPr>
          <p:cNvSpPr>
            <a:spLocks noGrp="1" noChangeArrowheads="1"/>
          </p:cNvSpPr>
          <p:nvPr>
            <p:ph type="body" idx="1"/>
          </p:nvPr>
        </p:nvSpPr>
        <p:spPr>
          <a:xfrm>
            <a:off x="381000" y="1295400"/>
            <a:ext cx="8229600" cy="4827587"/>
          </a:xfrm>
        </p:spPr>
        <p:txBody>
          <a:bodyPr/>
          <a:lstStyle/>
          <a:p>
            <a:pPr eaLnBrk="1" hangingPunct="1">
              <a:lnSpc>
                <a:spcPct val="90000"/>
              </a:lnSpc>
              <a:defRPr/>
            </a:pPr>
            <a:r>
              <a:rPr lang="en-US" altLang="en-US" sz="2800" dirty="0">
                <a:effectLst>
                  <a:outerShdw blurRad="38100" dist="38100" dir="2700000" algn="tl">
                    <a:srgbClr val="C0C0C0"/>
                  </a:outerShdw>
                </a:effectLst>
                <a:latin typeface="Trebuchet MS" pitchFamily="34" charset="0"/>
              </a:rPr>
              <a:t>Before starting a project identify </a:t>
            </a:r>
            <a:r>
              <a:rPr lang="en-US" altLang="en-US" sz="2800" dirty="0">
                <a:solidFill>
                  <a:srgbClr val="00B050"/>
                </a:solidFill>
                <a:effectLst>
                  <a:outerShdw blurRad="38100" dist="38100" dir="2700000" algn="tl">
                    <a:srgbClr val="C0C0C0"/>
                  </a:outerShdw>
                </a:effectLst>
                <a:latin typeface="Trebuchet MS" pitchFamily="34" charset="0"/>
              </a:rPr>
              <a:t>asbestos  register </a:t>
            </a:r>
            <a:r>
              <a:rPr lang="en-US" altLang="en-US" sz="2800" dirty="0">
                <a:effectLst>
                  <a:outerShdw blurRad="38100" dist="38100" dir="2700000" algn="tl">
                    <a:srgbClr val="C0C0C0"/>
                  </a:outerShdw>
                </a:effectLst>
                <a:latin typeface="Trebuchet MS" pitchFamily="34" charset="0"/>
              </a:rPr>
              <a:t>or </a:t>
            </a:r>
            <a:r>
              <a:rPr lang="en-US" altLang="en-US" sz="2800" dirty="0">
                <a:solidFill>
                  <a:srgbClr val="00B050"/>
                </a:solidFill>
                <a:effectLst>
                  <a:outerShdw blurRad="38100" dist="38100" dir="2700000" algn="tl">
                    <a:srgbClr val="C0C0C0"/>
                  </a:outerShdw>
                </a:effectLst>
                <a:latin typeface="Trebuchet MS" pitchFamily="34" charset="0"/>
              </a:rPr>
              <a:t>asbestos surveys. </a:t>
            </a:r>
            <a:r>
              <a:rPr lang="en-US" altLang="en-US" sz="2800" dirty="0">
                <a:effectLst>
                  <a:outerShdw blurRad="38100" dist="38100" dir="2700000" algn="tl">
                    <a:srgbClr val="C0C0C0"/>
                  </a:outerShdw>
                </a:effectLst>
                <a:latin typeface="Trebuchet MS" pitchFamily="34" charset="0"/>
              </a:rPr>
              <a:t>Make sure that asbestos-containing material will not be disturbed</a:t>
            </a:r>
          </a:p>
          <a:p>
            <a:pPr eaLnBrk="1" hangingPunct="1">
              <a:lnSpc>
                <a:spcPct val="90000"/>
              </a:lnSpc>
              <a:defRPr/>
            </a:pPr>
            <a:endParaRPr lang="en-US" altLang="en-US" sz="2800" dirty="0">
              <a:effectLst>
                <a:outerShdw blurRad="38100" dist="38100" dir="2700000" algn="tl">
                  <a:srgbClr val="C0C0C0"/>
                </a:outerShdw>
              </a:effectLst>
              <a:latin typeface="Trebuchet MS" pitchFamily="34" charset="0"/>
            </a:endParaRPr>
          </a:p>
          <a:p>
            <a:pPr eaLnBrk="1" hangingPunct="1">
              <a:lnSpc>
                <a:spcPct val="90000"/>
              </a:lnSpc>
              <a:defRPr/>
            </a:pPr>
            <a:r>
              <a:rPr lang="en-US" altLang="en-US" sz="2800" dirty="0">
                <a:effectLst>
                  <a:outerShdw blurRad="38100" dist="38100" dir="2700000" algn="tl">
                    <a:srgbClr val="C0C0C0"/>
                  </a:outerShdw>
                </a:effectLst>
                <a:latin typeface="Trebuchet MS" pitchFamily="34" charset="0"/>
              </a:rPr>
              <a:t>Assume all suspect material contains asbestos (if a test hasn’t been carried out)</a:t>
            </a:r>
          </a:p>
          <a:p>
            <a:pPr eaLnBrk="1" hangingPunct="1">
              <a:lnSpc>
                <a:spcPct val="90000"/>
              </a:lnSpc>
              <a:defRPr/>
            </a:pPr>
            <a:endParaRPr lang="en-US" altLang="en-US" sz="2800" dirty="0">
              <a:effectLst>
                <a:outerShdw blurRad="38100" dist="38100" dir="2700000" algn="tl">
                  <a:srgbClr val="C0C0C0"/>
                </a:outerShdw>
              </a:effectLst>
              <a:latin typeface="Trebuchet MS" pitchFamily="34" charset="0"/>
            </a:endParaRPr>
          </a:p>
          <a:p>
            <a:pPr eaLnBrk="1" hangingPunct="1">
              <a:lnSpc>
                <a:spcPct val="90000"/>
              </a:lnSpc>
              <a:defRPr/>
            </a:pPr>
            <a:r>
              <a:rPr lang="en-US" altLang="en-US" sz="2800" dirty="0">
                <a:effectLst>
                  <a:outerShdw blurRad="38100" dist="38100" dir="2700000" algn="tl">
                    <a:srgbClr val="C0C0C0"/>
                  </a:outerShdw>
                </a:effectLst>
                <a:latin typeface="Trebuchet MS" pitchFamily="34" charset="0"/>
              </a:rPr>
              <a:t>If you encounter suspect material when performing work </a:t>
            </a:r>
            <a:r>
              <a:rPr lang="en-US" altLang="en-US" sz="2800" dirty="0">
                <a:solidFill>
                  <a:srgbClr val="FF0000"/>
                </a:solidFill>
                <a:effectLst>
                  <a:outerShdw blurRad="38100" dist="38100" dir="2700000" algn="tl">
                    <a:srgbClr val="C0C0C0"/>
                  </a:outerShdw>
                </a:effectLst>
                <a:latin typeface="Trebuchet MS" pitchFamily="34" charset="0"/>
              </a:rPr>
              <a:t>STOP</a:t>
            </a:r>
            <a:r>
              <a:rPr lang="en-US" altLang="en-US" sz="2800" dirty="0">
                <a:effectLst>
                  <a:outerShdw blurRad="38100" dist="38100" dir="2700000" algn="tl">
                    <a:srgbClr val="C0C0C0"/>
                  </a:outerShdw>
                </a:effectLst>
                <a:latin typeface="Trebuchet MS" pitchFamily="34" charset="0"/>
              </a:rPr>
              <a:t> immediately and contact Supervisor/H&amp;S before proceeding</a:t>
            </a:r>
          </a:p>
          <a:p>
            <a:pPr eaLnBrk="1" hangingPunct="1">
              <a:lnSpc>
                <a:spcPct val="90000"/>
              </a:lnSpc>
              <a:defRPr/>
            </a:pPr>
            <a:endParaRPr lang="en-US" altLang="en-US" sz="2800" dirty="0">
              <a:effectLst>
                <a:outerShdw blurRad="38100" dist="38100" dir="2700000" algn="tl">
                  <a:srgbClr val="C0C0C0"/>
                </a:outerShdw>
              </a:effectLst>
              <a:latin typeface="Trebuchet MS" pitchFamily="34" charset="0"/>
            </a:endParaRPr>
          </a:p>
          <a:p>
            <a:pPr eaLnBrk="1" hangingPunct="1">
              <a:lnSpc>
                <a:spcPct val="90000"/>
              </a:lnSpc>
              <a:defRPr/>
            </a:pPr>
            <a:r>
              <a:rPr lang="en-US" altLang="en-US" sz="2800" dirty="0">
                <a:effectLst>
                  <a:outerShdw blurRad="38100" dist="38100" dir="2700000" algn="tl">
                    <a:srgbClr val="C0C0C0"/>
                  </a:outerShdw>
                </a:effectLst>
                <a:latin typeface="Trebuchet MS" pitchFamily="34" charset="0"/>
              </a:rPr>
              <a:t>Don’t re-enter area until instructed to do so.</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bg>
      <p:bgPr>
        <a:solidFill>
          <a:schemeClr val="accent1"/>
        </a:solidFill>
        <a:effectLst/>
      </p:bgPr>
    </p:bg>
    <p:spTree>
      <p:nvGrpSpPr>
        <p:cNvPr id="1" name=""/>
        <p:cNvGrpSpPr/>
        <p:nvPr/>
      </p:nvGrpSpPr>
      <p:grpSpPr>
        <a:xfrm>
          <a:off x="0" y="0"/>
          <a:ext cx="0" cy="0"/>
          <a:chOff x="0" y="0"/>
          <a:chExt cx="0" cy="0"/>
        </a:xfrm>
      </p:grpSpPr>
      <p:sp>
        <p:nvSpPr>
          <p:cNvPr id="128002" name="Rectangle 2">
            <a:extLst>
              <a:ext uri="{FF2B5EF4-FFF2-40B4-BE49-F238E27FC236}">
                <a16:creationId xmlns:a16="http://schemas.microsoft.com/office/drawing/2014/main" id="{9FB6743A-4586-6009-0503-5F7406BC57A1}"/>
              </a:ext>
            </a:extLst>
          </p:cNvPr>
          <p:cNvSpPr>
            <a:spLocks noGrp="1" noChangeArrowheads="1"/>
          </p:cNvSpPr>
          <p:nvPr>
            <p:ph type="title"/>
          </p:nvPr>
        </p:nvSpPr>
        <p:spPr>
          <a:xfrm>
            <a:off x="355600" y="196850"/>
            <a:ext cx="7518400" cy="1314450"/>
          </a:xfrm>
        </p:spPr>
        <p:txBody>
          <a:bodyPr lIns="104775" tIns="52388" rIns="104775" bIns="52388"/>
          <a:lstStyle/>
          <a:p>
            <a:pPr eaLnBrk="1" hangingPunct="1">
              <a:defRPr/>
            </a:pPr>
            <a:r>
              <a:rPr lang="en-US" altLang="en-US" dirty="0">
                <a:effectLst>
                  <a:outerShdw blurRad="38100" dist="38100" dir="2700000" algn="tl">
                    <a:srgbClr val="C0C0C0"/>
                  </a:outerShdw>
                </a:effectLst>
                <a:latin typeface="Trebuchet MS" pitchFamily="34" charset="0"/>
              </a:rPr>
              <a:t>ABATEMENT ACTIVITIES</a:t>
            </a:r>
            <a:endParaRPr lang="en-US" altLang="en-US" sz="3200" dirty="0">
              <a:effectLst>
                <a:outerShdw blurRad="38100" dist="38100" dir="2700000" algn="tl">
                  <a:srgbClr val="C0C0C0"/>
                </a:outerShdw>
              </a:effectLst>
              <a:latin typeface="Trebuchet MS" pitchFamily="34" charset="0"/>
            </a:endParaRPr>
          </a:p>
        </p:txBody>
      </p:sp>
      <p:sp>
        <p:nvSpPr>
          <p:cNvPr id="128003" name="Rectangle 3">
            <a:extLst>
              <a:ext uri="{FF2B5EF4-FFF2-40B4-BE49-F238E27FC236}">
                <a16:creationId xmlns:a16="http://schemas.microsoft.com/office/drawing/2014/main" id="{27616CFB-4E04-CC43-0FB1-E1CA5C2BD18C}"/>
              </a:ext>
            </a:extLst>
          </p:cNvPr>
          <p:cNvSpPr>
            <a:spLocks noGrp="1" noChangeArrowheads="1"/>
          </p:cNvSpPr>
          <p:nvPr>
            <p:ph type="body" idx="1"/>
          </p:nvPr>
        </p:nvSpPr>
        <p:spPr>
          <a:xfrm>
            <a:off x="838200" y="2179638"/>
            <a:ext cx="3962400" cy="4343400"/>
          </a:xfrm>
          <a:ln>
            <a:solidFill>
              <a:schemeClr val="tx1"/>
            </a:solidFill>
            <a:miter lim="800000"/>
            <a:headEnd/>
            <a:tailEnd/>
          </a:ln>
        </p:spPr>
        <p:txBody>
          <a:bodyPr lIns="104775" tIns="52388" rIns="104775" bIns="52388"/>
          <a:lstStyle/>
          <a:p>
            <a:pPr eaLnBrk="1" hangingPunct="1">
              <a:defRPr/>
            </a:pPr>
            <a:r>
              <a:rPr lang="en-US" altLang="en-US" sz="4000" dirty="0">
                <a:effectLst>
                  <a:outerShdw blurRad="38100" dist="38100" dir="2700000" algn="tl">
                    <a:srgbClr val="C0C0C0"/>
                  </a:outerShdw>
                </a:effectLst>
                <a:latin typeface="Trebuchet MS" pitchFamily="34" charset="0"/>
              </a:rPr>
              <a:t>Encapsulation</a:t>
            </a:r>
          </a:p>
          <a:p>
            <a:pPr eaLnBrk="1" hangingPunct="1">
              <a:buFont typeface="Monotype Sorts" pitchFamily="2" charset="2"/>
              <a:buChar char=" "/>
              <a:defRPr/>
            </a:pPr>
            <a:endParaRPr lang="en-US" altLang="en-US" sz="4000" dirty="0">
              <a:effectLst>
                <a:outerShdw blurRad="38100" dist="38100" dir="2700000" algn="tl">
                  <a:srgbClr val="C0C0C0"/>
                </a:outerShdw>
              </a:effectLst>
              <a:latin typeface="Trebuchet MS" pitchFamily="34" charset="0"/>
            </a:endParaRPr>
          </a:p>
          <a:p>
            <a:pPr eaLnBrk="1" hangingPunct="1">
              <a:defRPr/>
            </a:pPr>
            <a:r>
              <a:rPr lang="en-US" altLang="en-US" sz="4000" dirty="0">
                <a:effectLst>
                  <a:outerShdw blurRad="38100" dist="38100" dir="2700000" algn="tl">
                    <a:srgbClr val="C0C0C0"/>
                  </a:outerShdw>
                </a:effectLst>
                <a:latin typeface="Trebuchet MS" pitchFamily="34" charset="0"/>
              </a:rPr>
              <a:t>Enclosure</a:t>
            </a:r>
          </a:p>
          <a:p>
            <a:pPr eaLnBrk="1" hangingPunct="1">
              <a:buFont typeface="Monotype Sorts" pitchFamily="2" charset="2"/>
              <a:buChar char=" "/>
              <a:defRPr/>
            </a:pPr>
            <a:endParaRPr lang="en-US" altLang="en-US" sz="4000" dirty="0">
              <a:effectLst>
                <a:outerShdw blurRad="38100" dist="38100" dir="2700000" algn="tl">
                  <a:srgbClr val="C0C0C0"/>
                </a:outerShdw>
              </a:effectLst>
              <a:latin typeface="Trebuchet MS" pitchFamily="34" charset="0"/>
            </a:endParaRPr>
          </a:p>
          <a:p>
            <a:pPr eaLnBrk="1" hangingPunct="1">
              <a:defRPr/>
            </a:pPr>
            <a:r>
              <a:rPr lang="en-US" altLang="en-US" sz="4000" dirty="0">
                <a:effectLst>
                  <a:outerShdw blurRad="38100" dist="38100" dir="2700000" algn="tl">
                    <a:srgbClr val="C0C0C0"/>
                  </a:outerShdw>
                </a:effectLst>
                <a:latin typeface="Trebuchet MS" pitchFamily="34" charset="0"/>
              </a:rPr>
              <a:t>Removal</a:t>
            </a:r>
          </a:p>
        </p:txBody>
      </p:sp>
      <p:pic>
        <p:nvPicPr>
          <p:cNvPr id="128004" name="Picture 4" descr="sld057_s">
            <a:extLst>
              <a:ext uri="{FF2B5EF4-FFF2-40B4-BE49-F238E27FC236}">
                <a16:creationId xmlns:a16="http://schemas.microsoft.com/office/drawing/2014/main" id="{9C88F615-2E97-F25C-DBC7-3666D138A0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8800" y="4706938"/>
            <a:ext cx="2413000" cy="18161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128005" name="Picture 5" descr="sld017_s">
            <a:extLst>
              <a:ext uri="{FF2B5EF4-FFF2-40B4-BE49-F238E27FC236}">
                <a16:creationId xmlns:a16="http://schemas.microsoft.com/office/drawing/2014/main" id="{B2AE2B23-2872-96F6-FB14-CB4AD486102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38800" y="2209800"/>
            <a:ext cx="2413000" cy="18161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transition spd="slow">
    <p:zo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1" fill="hold" grpId="0" nodeType="afterEffect">
                                  <p:stCondLst>
                                    <p:cond delay="0"/>
                                  </p:stCondLst>
                                  <p:childTnLst>
                                    <p:set>
                                      <p:cBhvr>
                                        <p:cTn id="6" dur="1" fill="hold">
                                          <p:stCondLst>
                                            <p:cond delay="0"/>
                                          </p:stCondLst>
                                        </p:cTn>
                                        <p:tgtEl>
                                          <p:spTgt spid="128002"/>
                                        </p:tgtEl>
                                        <p:attrNameLst>
                                          <p:attrName>style.visibility</p:attrName>
                                        </p:attrNameLst>
                                      </p:cBhvr>
                                      <p:to>
                                        <p:strVal val="visible"/>
                                      </p:to>
                                    </p:set>
                                    <p:anim calcmode="lin" valueType="num">
                                      <p:cBhvr additive="base">
                                        <p:cTn id="7" dur="500" fill="hold"/>
                                        <p:tgtEl>
                                          <p:spTgt spid="128002"/>
                                        </p:tgtEl>
                                        <p:attrNameLst>
                                          <p:attrName>ppt_x</p:attrName>
                                        </p:attrNameLst>
                                      </p:cBhvr>
                                      <p:tavLst>
                                        <p:tav tm="0">
                                          <p:val>
                                            <p:strVal val="#ppt_x"/>
                                          </p:val>
                                        </p:tav>
                                        <p:tav tm="100000">
                                          <p:val>
                                            <p:strVal val="#ppt_x"/>
                                          </p:val>
                                        </p:tav>
                                      </p:tavLst>
                                    </p:anim>
                                    <p:anim calcmode="lin" valueType="num">
                                      <p:cBhvr additive="base">
                                        <p:cTn id="8" dur="500" fill="hold"/>
                                        <p:tgtEl>
                                          <p:spTgt spid="128002"/>
                                        </p:tgtEl>
                                        <p:attrNameLst>
                                          <p:attrName>ppt_y</p:attrName>
                                        </p:attrNameLst>
                                      </p:cBhvr>
                                      <p:tavLst>
                                        <p:tav tm="0">
                                          <p:val>
                                            <p:strVal val="0-#ppt_h/2"/>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28003">
                                            <p:txEl>
                                              <p:pRg st="0" end="0"/>
                                            </p:txEl>
                                          </p:spTgt>
                                        </p:tgtEl>
                                        <p:attrNameLst>
                                          <p:attrName>style.visibility</p:attrName>
                                        </p:attrNameLst>
                                      </p:cBhvr>
                                      <p:to>
                                        <p:strVal val="visible"/>
                                      </p:to>
                                    </p:set>
                                    <p:anim calcmode="lin" valueType="num">
                                      <p:cBhvr additive="base">
                                        <p:cTn id="12" dur="500" fill="hold"/>
                                        <p:tgtEl>
                                          <p:spTgt spid="128003">
                                            <p:txEl>
                                              <p:pRg st="0" end="0"/>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28003">
                                            <p:txEl>
                                              <p:pRg st="0" end="0"/>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28003">
                                            <p:txEl>
                                              <p:pRg st="2" end="2"/>
                                            </p:txEl>
                                          </p:spTgt>
                                        </p:tgtEl>
                                        <p:attrNameLst>
                                          <p:attrName>style.visibility</p:attrName>
                                        </p:attrNameLst>
                                      </p:cBhvr>
                                      <p:to>
                                        <p:strVal val="visible"/>
                                      </p:to>
                                    </p:set>
                                    <p:anim calcmode="lin" valueType="num">
                                      <p:cBhvr additive="base">
                                        <p:cTn id="17" dur="500" fill="hold"/>
                                        <p:tgtEl>
                                          <p:spTgt spid="12800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28003">
                                            <p:txEl>
                                              <p:pRg st="2" end="2"/>
                                            </p:txEl>
                                          </p:spTgt>
                                        </p:tgtEl>
                                        <p:attrNameLst>
                                          <p:attrName>ppt_y</p:attrName>
                                        </p:attrNameLst>
                                      </p:cBhvr>
                                      <p:tavLst>
                                        <p:tav tm="0">
                                          <p:val>
                                            <p:strVal val="#ppt_y"/>
                                          </p:val>
                                        </p:tav>
                                        <p:tav tm="100000">
                                          <p:val>
                                            <p:strVal val="#ppt_y"/>
                                          </p:val>
                                        </p:tav>
                                      </p:tavLst>
                                    </p:anim>
                                  </p:childTnLst>
                                </p:cTn>
                              </p:par>
                            </p:childTnLst>
                          </p:cTn>
                        </p:par>
                        <p:par>
                          <p:cTn id="19" fill="hold" nodeType="afterGroup">
                            <p:stCondLst>
                              <p:cond delay="1500"/>
                            </p:stCondLst>
                            <p:childTnLst>
                              <p:par>
                                <p:cTn id="20" presetID="2" presetClass="entr" presetSubtype="8" fill="hold" grpId="0" nodeType="afterEffect">
                                  <p:stCondLst>
                                    <p:cond delay="0"/>
                                  </p:stCondLst>
                                  <p:childTnLst>
                                    <p:set>
                                      <p:cBhvr>
                                        <p:cTn id="21" dur="1" fill="hold">
                                          <p:stCondLst>
                                            <p:cond delay="0"/>
                                          </p:stCondLst>
                                        </p:cTn>
                                        <p:tgtEl>
                                          <p:spTgt spid="128003">
                                            <p:txEl>
                                              <p:pRg st="4" end="4"/>
                                            </p:txEl>
                                          </p:spTgt>
                                        </p:tgtEl>
                                        <p:attrNameLst>
                                          <p:attrName>style.visibility</p:attrName>
                                        </p:attrNameLst>
                                      </p:cBhvr>
                                      <p:to>
                                        <p:strVal val="visible"/>
                                      </p:to>
                                    </p:set>
                                    <p:anim calcmode="lin" valueType="num">
                                      <p:cBhvr additive="base">
                                        <p:cTn id="22" dur="500" fill="hold"/>
                                        <p:tgtEl>
                                          <p:spTgt spid="128003">
                                            <p:txEl>
                                              <p:pRg st="4" end="4"/>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128003">
                                            <p:txEl>
                                              <p:pRg st="4" end="4"/>
                                            </p:txEl>
                                          </p:spTgt>
                                        </p:tgtEl>
                                        <p:attrNameLst>
                                          <p:attrName>ppt_y</p:attrName>
                                        </p:attrNameLst>
                                      </p:cBhvr>
                                      <p:tavLst>
                                        <p:tav tm="0">
                                          <p:val>
                                            <p:strVal val="#ppt_y"/>
                                          </p:val>
                                        </p:tav>
                                        <p:tav tm="100000">
                                          <p:val>
                                            <p:strVal val="#ppt_y"/>
                                          </p:val>
                                        </p:tav>
                                      </p:tavLst>
                                    </p:anim>
                                  </p:childTnLst>
                                </p:cTn>
                              </p:par>
                            </p:childTnLst>
                          </p:cTn>
                        </p:par>
                        <p:par>
                          <p:cTn id="24" fill="hold" nodeType="afterGroup">
                            <p:stCondLst>
                              <p:cond delay="2000"/>
                            </p:stCondLst>
                            <p:childTnLst>
                              <p:par>
                                <p:cTn id="25" presetID="23" presetClass="entr" presetSubtype="16" fill="hold" nodeType="afterEffect">
                                  <p:stCondLst>
                                    <p:cond delay="0"/>
                                  </p:stCondLst>
                                  <p:childTnLst>
                                    <p:set>
                                      <p:cBhvr>
                                        <p:cTn id="26" dur="1" fill="hold">
                                          <p:stCondLst>
                                            <p:cond delay="0"/>
                                          </p:stCondLst>
                                        </p:cTn>
                                        <p:tgtEl>
                                          <p:spTgt spid="128005"/>
                                        </p:tgtEl>
                                        <p:attrNameLst>
                                          <p:attrName>style.visibility</p:attrName>
                                        </p:attrNameLst>
                                      </p:cBhvr>
                                      <p:to>
                                        <p:strVal val="visible"/>
                                      </p:to>
                                    </p:set>
                                    <p:anim calcmode="lin" valueType="num">
                                      <p:cBhvr>
                                        <p:cTn id="27" dur="500" fill="hold"/>
                                        <p:tgtEl>
                                          <p:spTgt spid="128005"/>
                                        </p:tgtEl>
                                        <p:attrNameLst>
                                          <p:attrName>ppt_w</p:attrName>
                                        </p:attrNameLst>
                                      </p:cBhvr>
                                      <p:tavLst>
                                        <p:tav tm="0">
                                          <p:val>
                                            <p:fltVal val="0"/>
                                          </p:val>
                                        </p:tav>
                                        <p:tav tm="100000">
                                          <p:val>
                                            <p:strVal val="#ppt_w"/>
                                          </p:val>
                                        </p:tav>
                                      </p:tavLst>
                                    </p:anim>
                                    <p:anim calcmode="lin" valueType="num">
                                      <p:cBhvr>
                                        <p:cTn id="28" dur="500" fill="hold"/>
                                        <p:tgtEl>
                                          <p:spTgt spid="128005"/>
                                        </p:tgtEl>
                                        <p:attrNameLst>
                                          <p:attrName>ppt_h</p:attrName>
                                        </p:attrNameLst>
                                      </p:cBhvr>
                                      <p:tavLst>
                                        <p:tav tm="0">
                                          <p:val>
                                            <p:fltVal val="0"/>
                                          </p:val>
                                        </p:tav>
                                        <p:tav tm="100000">
                                          <p:val>
                                            <p:strVal val="#ppt_h"/>
                                          </p:val>
                                        </p:tav>
                                      </p:tavLst>
                                    </p:anim>
                                  </p:childTnLst>
                                </p:cTn>
                              </p:par>
                            </p:childTnLst>
                          </p:cTn>
                        </p:par>
                        <p:par>
                          <p:cTn id="29" fill="hold" nodeType="afterGroup">
                            <p:stCondLst>
                              <p:cond delay="2500"/>
                            </p:stCondLst>
                            <p:childTnLst>
                              <p:par>
                                <p:cTn id="30" presetID="23" presetClass="entr" presetSubtype="16" fill="hold" nodeType="afterEffect">
                                  <p:stCondLst>
                                    <p:cond delay="0"/>
                                  </p:stCondLst>
                                  <p:childTnLst>
                                    <p:set>
                                      <p:cBhvr>
                                        <p:cTn id="31" dur="1" fill="hold">
                                          <p:stCondLst>
                                            <p:cond delay="0"/>
                                          </p:stCondLst>
                                        </p:cTn>
                                        <p:tgtEl>
                                          <p:spTgt spid="128004"/>
                                        </p:tgtEl>
                                        <p:attrNameLst>
                                          <p:attrName>style.visibility</p:attrName>
                                        </p:attrNameLst>
                                      </p:cBhvr>
                                      <p:to>
                                        <p:strVal val="visible"/>
                                      </p:to>
                                    </p:set>
                                    <p:anim calcmode="lin" valueType="num">
                                      <p:cBhvr>
                                        <p:cTn id="32" dur="500" fill="hold"/>
                                        <p:tgtEl>
                                          <p:spTgt spid="128004"/>
                                        </p:tgtEl>
                                        <p:attrNameLst>
                                          <p:attrName>ppt_w</p:attrName>
                                        </p:attrNameLst>
                                      </p:cBhvr>
                                      <p:tavLst>
                                        <p:tav tm="0">
                                          <p:val>
                                            <p:fltVal val="0"/>
                                          </p:val>
                                        </p:tav>
                                        <p:tav tm="100000">
                                          <p:val>
                                            <p:strVal val="#ppt_w"/>
                                          </p:val>
                                        </p:tav>
                                      </p:tavLst>
                                    </p:anim>
                                    <p:anim calcmode="lin" valueType="num">
                                      <p:cBhvr>
                                        <p:cTn id="33" dur="500" fill="hold"/>
                                        <p:tgtEl>
                                          <p:spTgt spid="128004"/>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8002" grpId="0" autoUpdateAnimBg="0"/>
      <p:bldP spid="128003" grpId="0" build="p" autoUpdateAnimBg="0" advAuto="0"/>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bg>
      <p:bgPr>
        <a:solidFill>
          <a:schemeClr val="accent1"/>
        </a:solidFill>
        <a:effectLst/>
      </p:bgPr>
    </p:bg>
    <p:spTree>
      <p:nvGrpSpPr>
        <p:cNvPr id="1" name=""/>
        <p:cNvGrpSpPr/>
        <p:nvPr/>
      </p:nvGrpSpPr>
      <p:grpSpPr>
        <a:xfrm>
          <a:off x="0" y="0"/>
          <a:ext cx="0" cy="0"/>
          <a:chOff x="0" y="0"/>
          <a:chExt cx="0" cy="0"/>
        </a:xfrm>
      </p:grpSpPr>
      <p:sp>
        <p:nvSpPr>
          <p:cNvPr id="128002" name="Rectangle 2">
            <a:extLst>
              <a:ext uri="{FF2B5EF4-FFF2-40B4-BE49-F238E27FC236}">
                <a16:creationId xmlns:a16="http://schemas.microsoft.com/office/drawing/2014/main" id="{9FB6743A-4586-6009-0503-5F7406BC57A1}"/>
              </a:ext>
            </a:extLst>
          </p:cNvPr>
          <p:cNvSpPr>
            <a:spLocks noGrp="1" noChangeArrowheads="1"/>
          </p:cNvSpPr>
          <p:nvPr>
            <p:ph type="title"/>
          </p:nvPr>
        </p:nvSpPr>
        <p:spPr>
          <a:xfrm>
            <a:off x="762000" y="-116304"/>
            <a:ext cx="7518400" cy="1314450"/>
          </a:xfrm>
        </p:spPr>
        <p:txBody>
          <a:bodyPr lIns="104775" tIns="52388" rIns="104775" bIns="52388"/>
          <a:lstStyle/>
          <a:p>
            <a:pPr eaLnBrk="1" hangingPunct="1">
              <a:defRPr/>
            </a:pPr>
            <a:r>
              <a:rPr lang="en-US" altLang="en-US" dirty="0">
                <a:effectLst>
                  <a:outerShdw blurRad="38100" dist="38100" dir="2700000" algn="tl">
                    <a:srgbClr val="C0C0C0"/>
                  </a:outerShdw>
                </a:effectLst>
                <a:latin typeface="Trebuchet MS" pitchFamily="34" charset="0"/>
              </a:rPr>
              <a:t>Control Activities</a:t>
            </a:r>
            <a:endParaRPr lang="en-US" altLang="en-US" sz="3200" dirty="0">
              <a:effectLst>
                <a:outerShdw blurRad="38100" dist="38100" dir="2700000" algn="tl">
                  <a:srgbClr val="C0C0C0"/>
                </a:outerShdw>
              </a:effectLst>
              <a:latin typeface="Trebuchet MS" pitchFamily="34" charset="0"/>
            </a:endParaRPr>
          </a:p>
        </p:txBody>
      </p:sp>
      <p:sp>
        <p:nvSpPr>
          <p:cNvPr id="4" name="TextBox 3">
            <a:extLst>
              <a:ext uri="{FF2B5EF4-FFF2-40B4-BE49-F238E27FC236}">
                <a16:creationId xmlns:a16="http://schemas.microsoft.com/office/drawing/2014/main" id="{32CC34F7-6E0D-E3A5-5BD0-A0431EC42918}"/>
              </a:ext>
            </a:extLst>
          </p:cNvPr>
          <p:cNvSpPr txBox="1"/>
          <p:nvPr/>
        </p:nvSpPr>
        <p:spPr>
          <a:xfrm>
            <a:off x="63500" y="1223546"/>
            <a:ext cx="9080500" cy="6001643"/>
          </a:xfrm>
          <a:prstGeom prst="rect">
            <a:avLst/>
          </a:prstGeom>
          <a:noFill/>
        </p:spPr>
        <p:txBody>
          <a:bodyPr wrap="square">
            <a:spAutoFit/>
          </a:bodyPr>
          <a:lstStyle/>
          <a:p>
            <a:r>
              <a:rPr lang="en-GB" sz="2400" dirty="0">
                <a:solidFill>
                  <a:srgbClr val="00B050"/>
                </a:solidFill>
              </a:rPr>
              <a:t>Removal</a:t>
            </a:r>
            <a:r>
              <a:rPr lang="en-GB" sz="2400" dirty="0"/>
              <a:t> of Asbestos containing material is one choice.</a:t>
            </a:r>
          </a:p>
          <a:p>
            <a:endParaRPr lang="en-GB" sz="2400" dirty="0"/>
          </a:p>
          <a:p>
            <a:r>
              <a:rPr lang="en-GB" sz="2400" dirty="0"/>
              <a:t>Occasionally asbestos material won’t be removed but rather left in situ, because the condition of the material presents a significant health risk through its removal.  </a:t>
            </a:r>
          </a:p>
          <a:p>
            <a:endParaRPr lang="en-GB" sz="2400" dirty="0">
              <a:solidFill>
                <a:srgbClr val="00B050"/>
              </a:solidFill>
            </a:endParaRPr>
          </a:p>
          <a:p>
            <a:r>
              <a:rPr lang="en-GB" sz="2400" dirty="0">
                <a:solidFill>
                  <a:srgbClr val="00B050"/>
                </a:solidFill>
              </a:rPr>
              <a:t>Enclosure</a:t>
            </a:r>
            <a:r>
              <a:rPr lang="en-GB" sz="2400" dirty="0"/>
              <a:t> (airtight, impermeable, permanent barrier around asbestos-containing materials to prevent the release of asbestos fibres) </a:t>
            </a:r>
          </a:p>
          <a:p>
            <a:endParaRPr lang="en-GB" sz="2400" dirty="0"/>
          </a:p>
          <a:p>
            <a:r>
              <a:rPr lang="en-GB" sz="2400" dirty="0"/>
              <a:t>Or </a:t>
            </a:r>
            <a:r>
              <a:rPr lang="en-GB" sz="2400" dirty="0">
                <a:solidFill>
                  <a:srgbClr val="00B050"/>
                </a:solidFill>
              </a:rPr>
              <a:t>Encapsulation</a:t>
            </a:r>
            <a:r>
              <a:rPr lang="en-GB" sz="2400" dirty="0"/>
              <a:t> (treatment of asbestos-containing materials with a material that surrounds or embeds asbestos fibres in an adhesive matrix to prevent the release of fibres, as the encapsulant creates a membrane over the surface or penetrates the material and binds its components together) of asbestos-containing material.  </a:t>
            </a:r>
          </a:p>
        </p:txBody>
      </p:sp>
    </p:spTree>
    <p:extLst>
      <p:ext uri="{BB962C8B-B14F-4D97-AF65-F5344CB8AC3E}">
        <p14:creationId xmlns:p14="http://schemas.microsoft.com/office/powerpoint/2010/main" val="4214795806"/>
      </p:ext>
    </p:extLst>
  </p:cSld>
  <p:clrMapOvr>
    <a:masterClrMapping/>
  </p:clrMapOvr>
  <p:transition spd="slow">
    <p:zo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1" fill="hold" grpId="0" nodeType="afterEffect">
                                  <p:stCondLst>
                                    <p:cond delay="0"/>
                                  </p:stCondLst>
                                  <p:childTnLst>
                                    <p:set>
                                      <p:cBhvr>
                                        <p:cTn id="6" dur="1" fill="hold">
                                          <p:stCondLst>
                                            <p:cond delay="0"/>
                                          </p:stCondLst>
                                        </p:cTn>
                                        <p:tgtEl>
                                          <p:spTgt spid="128002"/>
                                        </p:tgtEl>
                                        <p:attrNameLst>
                                          <p:attrName>style.visibility</p:attrName>
                                        </p:attrNameLst>
                                      </p:cBhvr>
                                      <p:to>
                                        <p:strVal val="visible"/>
                                      </p:to>
                                    </p:set>
                                    <p:anim calcmode="lin" valueType="num">
                                      <p:cBhvr additive="base">
                                        <p:cTn id="7" dur="500" fill="hold"/>
                                        <p:tgtEl>
                                          <p:spTgt spid="128002"/>
                                        </p:tgtEl>
                                        <p:attrNameLst>
                                          <p:attrName>ppt_x</p:attrName>
                                        </p:attrNameLst>
                                      </p:cBhvr>
                                      <p:tavLst>
                                        <p:tav tm="0">
                                          <p:val>
                                            <p:strVal val="#ppt_x"/>
                                          </p:val>
                                        </p:tav>
                                        <p:tav tm="100000">
                                          <p:val>
                                            <p:strVal val="#ppt_x"/>
                                          </p:val>
                                        </p:tav>
                                      </p:tavLst>
                                    </p:anim>
                                    <p:anim calcmode="lin" valueType="num">
                                      <p:cBhvr additive="base">
                                        <p:cTn id="8" dur="500" fill="hold"/>
                                        <p:tgtEl>
                                          <p:spTgt spid="1280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8002" grpId="0" autoUpdateAnimBg="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bg>
      <p:bgPr>
        <a:solidFill>
          <a:schemeClr val="accent1"/>
        </a:solidFill>
        <a:effectLst/>
      </p:bgPr>
    </p:bg>
    <p:spTree>
      <p:nvGrpSpPr>
        <p:cNvPr id="1" name=""/>
        <p:cNvGrpSpPr/>
        <p:nvPr/>
      </p:nvGrpSpPr>
      <p:grpSpPr>
        <a:xfrm>
          <a:off x="0" y="0"/>
          <a:ext cx="0" cy="0"/>
          <a:chOff x="0" y="0"/>
          <a:chExt cx="0" cy="0"/>
        </a:xfrm>
      </p:grpSpPr>
      <p:sp>
        <p:nvSpPr>
          <p:cNvPr id="130050" name="Rectangle 2">
            <a:extLst>
              <a:ext uri="{FF2B5EF4-FFF2-40B4-BE49-F238E27FC236}">
                <a16:creationId xmlns:a16="http://schemas.microsoft.com/office/drawing/2014/main" id="{C69BE4B8-847C-490B-2F9F-F660BC51ADA9}"/>
              </a:ext>
            </a:extLst>
          </p:cNvPr>
          <p:cNvSpPr>
            <a:spLocks noGrp="1" noChangeArrowheads="1"/>
          </p:cNvSpPr>
          <p:nvPr>
            <p:ph type="title"/>
          </p:nvPr>
        </p:nvSpPr>
        <p:spPr>
          <a:xfrm>
            <a:off x="728663" y="180975"/>
            <a:ext cx="7518400" cy="1314450"/>
          </a:xfrm>
        </p:spPr>
        <p:txBody>
          <a:bodyPr lIns="104775" tIns="52388" rIns="104775" bIns="52388"/>
          <a:lstStyle/>
          <a:p>
            <a:pPr eaLnBrk="1" hangingPunct="1">
              <a:defRPr/>
            </a:pPr>
            <a:r>
              <a:rPr lang="en-US" altLang="en-US" dirty="0">
                <a:effectLst>
                  <a:outerShdw blurRad="38100" dist="38100" dir="2700000" algn="tl">
                    <a:srgbClr val="C0C0C0"/>
                  </a:outerShdw>
                </a:effectLst>
                <a:latin typeface="Trebuchet MS" pitchFamily="34" charset="0"/>
              </a:rPr>
              <a:t>Procedure</a:t>
            </a:r>
            <a:endParaRPr lang="en-US" altLang="en-US" sz="3200" dirty="0">
              <a:effectLst>
                <a:outerShdw blurRad="38100" dist="38100" dir="2700000" algn="tl">
                  <a:srgbClr val="C0C0C0"/>
                </a:outerShdw>
              </a:effectLst>
              <a:latin typeface="Trebuchet MS" pitchFamily="34" charset="0"/>
            </a:endParaRPr>
          </a:p>
        </p:txBody>
      </p:sp>
      <p:sp>
        <p:nvSpPr>
          <p:cNvPr id="130051" name="Rectangle 3">
            <a:extLst>
              <a:ext uri="{FF2B5EF4-FFF2-40B4-BE49-F238E27FC236}">
                <a16:creationId xmlns:a16="http://schemas.microsoft.com/office/drawing/2014/main" id="{38D7E7D0-89B2-BB06-9072-D74FBBD9A8CF}"/>
              </a:ext>
            </a:extLst>
          </p:cNvPr>
          <p:cNvSpPr>
            <a:spLocks noGrp="1" noChangeArrowheads="1"/>
          </p:cNvSpPr>
          <p:nvPr>
            <p:ph type="body" idx="1"/>
          </p:nvPr>
        </p:nvSpPr>
        <p:spPr>
          <a:xfrm>
            <a:off x="762000" y="1981200"/>
            <a:ext cx="5562600" cy="4495800"/>
          </a:xfrm>
          <a:ln>
            <a:solidFill>
              <a:schemeClr val="tx1"/>
            </a:solidFill>
            <a:miter lim="800000"/>
            <a:headEnd/>
            <a:tailEnd/>
          </a:ln>
        </p:spPr>
        <p:txBody>
          <a:bodyPr lIns="104775" tIns="52388" rIns="104775" bIns="52388"/>
          <a:lstStyle/>
          <a:p>
            <a:pPr eaLnBrk="1" hangingPunct="1">
              <a:lnSpc>
                <a:spcPct val="90000"/>
              </a:lnSpc>
              <a:defRPr/>
            </a:pPr>
            <a:r>
              <a:rPr lang="en-US" altLang="en-US" sz="2800" dirty="0">
                <a:effectLst>
                  <a:outerShdw blurRad="38100" dist="38100" dir="2700000" algn="tl">
                    <a:srgbClr val="C0C0C0"/>
                  </a:outerShdw>
                </a:effectLst>
                <a:latin typeface="Trebuchet MS" pitchFamily="34" charset="0"/>
              </a:rPr>
              <a:t>Survey to Identify ACM</a:t>
            </a:r>
          </a:p>
          <a:p>
            <a:pPr marL="0" indent="0" eaLnBrk="1" hangingPunct="1">
              <a:lnSpc>
                <a:spcPct val="90000"/>
              </a:lnSpc>
              <a:buFontTx/>
              <a:buNone/>
              <a:defRPr/>
            </a:pPr>
            <a:endParaRPr lang="en-US" altLang="en-US" sz="2800" dirty="0">
              <a:effectLst>
                <a:outerShdw blurRad="38100" dist="38100" dir="2700000" algn="tl">
                  <a:srgbClr val="C0C0C0"/>
                </a:outerShdw>
              </a:effectLst>
              <a:latin typeface="Trebuchet MS" pitchFamily="34" charset="0"/>
            </a:endParaRPr>
          </a:p>
          <a:p>
            <a:pPr eaLnBrk="1" hangingPunct="1">
              <a:lnSpc>
                <a:spcPct val="90000"/>
              </a:lnSpc>
              <a:defRPr/>
            </a:pPr>
            <a:r>
              <a:rPr lang="en-US" altLang="en-US" sz="2800" dirty="0">
                <a:effectLst>
                  <a:outerShdw blurRad="38100" dist="38100" dir="2700000" algn="tl">
                    <a:srgbClr val="C0C0C0"/>
                  </a:outerShdw>
                </a:effectLst>
                <a:latin typeface="Trebuchet MS" pitchFamily="34" charset="0"/>
              </a:rPr>
              <a:t>Work Area Containment</a:t>
            </a:r>
          </a:p>
          <a:p>
            <a:pPr eaLnBrk="1" hangingPunct="1">
              <a:lnSpc>
                <a:spcPct val="90000"/>
              </a:lnSpc>
              <a:defRPr/>
            </a:pPr>
            <a:endParaRPr lang="en-US" altLang="en-US" sz="2800" dirty="0">
              <a:effectLst>
                <a:outerShdw blurRad="38100" dist="38100" dir="2700000" algn="tl">
                  <a:srgbClr val="C0C0C0"/>
                </a:outerShdw>
              </a:effectLst>
              <a:latin typeface="Trebuchet MS" pitchFamily="34" charset="0"/>
            </a:endParaRPr>
          </a:p>
          <a:p>
            <a:pPr eaLnBrk="1" hangingPunct="1">
              <a:lnSpc>
                <a:spcPct val="90000"/>
              </a:lnSpc>
              <a:defRPr/>
            </a:pPr>
            <a:r>
              <a:rPr lang="en-US" altLang="en-US" sz="2800" dirty="0">
                <a:effectLst>
                  <a:outerShdw blurRad="38100" dist="38100" dir="2700000" algn="tl">
                    <a:srgbClr val="C0C0C0"/>
                  </a:outerShdw>
                </a:effectLst>
                <a:latin typeface="Trebuchet MS" pitchFamily="34" charset="0"/>
              </a:rPr>
              <a:t>Environment Control/PPE</a:t>
            </a:r>
          </a:p>
          <a:p>
            <a:pPr eaLnBrk="1" hangingPunct="1">
              <a:lnSpc>
                <a:spcPct val="90000"/>
              </a:lnSpc>
              <a:defRPr/>
            </a:pPr>
            <a:endParaRPr lang="en-US" altLang="en-US" sz="2800" dirty="0">
              <a:effectLst>
                <a:outerShdw blurRad="38100" dist="38100" dir="2700000" algn="tl">
                  <a:srgbClr val="C0C0C0"/>
                </a:outerShdw>
              </a:effectLst>
              <a:latin typeface="Trebuchet MS" pitchFamily="34" charset="0"/>
            </a:endParaRPr>
          </a:p>
          <a:p>
            <a:pPr eaLnBrk="1" hangingPunct="1">
              <a:lnSpc>
                <a:spcPct val="90000"/>
              </a:lnSpc>
              <a:defRPr/>
            </a:pPr>
            <a:r>
              <a:rPr lang="en-US" altLang="en-US" sz="2800" dirty="0">
                <a:effectLst>
                  <a:outerShdw blurRad="38100" dist="38100" dir="2700000" algn="tl">
                    <a:srgbClr val="C0C0C0"/>
                  </a:outerShdw>
                </a:effectLst>
                <a:latin typeface="Trebuchet MS" pitchFamily="34" charset="0"/>
              </a:rPr>
              <a:t>Air Monitoring</a:t>
            </a:r>
          </a:p>
          <a:p>
            <a:pPr eaLnBrk="1" hangingPunct="1">
              <a:lnSpc>
                <a:spcPct val="90000"/>
              </a:lnSpc>
              <a:defRPr/>
            </a:pPr>
            <a:endParaRPr lang="en-US" altLang="en-US" sz="2800" dirty="0">
              <a:effectLst>
                <a:outerShdw blurRad="38100" dist="38100" dir="2700000" algn="tl">
                  <a:srgbClr val="C0C0C0"/>
                </a:outerShdw>
              </a:effectLst>
              <a:latin typeface="Trebuchet MS" pitchFamily="34" charset="0"/>
            </a:endParaRPr>
          </a:p>
          <a:p>
            <a:pPr eaLnBrk="1" hangingPunct="1">
              <a:lnSpc>
                <a:spcPct val="90000"/>
              </a:lnSpc>
              <a:defRPr/>
            </a:pPr>
            <a:r>
              <a:rPr lang="en-US" altLang="en-US" sz="2800" dirty="0">
                <a:effectLst>
                  <a:outerShdw blurRad="38100" dist="38100" dir="2700000" algn="tl">
                    <a:srgbClr val="C0C0C0"/>
                  </a:outerShdw>
                </a:effectLst>
                <a:latin typeface="Trebuchet MS" pitchFamily="34" charset="0"/>
              </a:rPr>
              <a:t>Use of Accredited Contractor</a:t>
            </a:r>
          </a:p>
        </p:txBody>
      </p:sp>
      <p:pic>
        <p:nvPicPr>
          <p:cNvPr id="130052" name="Picture 4" descr="lb17439">
            <a:extLst>
              <a:ext uri="{FF2B5EF4-FFF2-40B4-BE49-F238E27FC236}">
                <a16:creationId xmlns:a16="http://schemas.microsoft.com/office/drawing/2014/main" id="{085D0C7A-3FA0-FF57-86E0-23569B8FD8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0800" y="1990725"/>
            <a:ext cx="1501775" cy="25908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130053" name="Picture 5" descr="lb24441">
            <a:extLst>
              <a:ext uri="{FF2B5EF4-FFF2-40B4-BE49-F238E27FC236}">
                <a16:creationId xmlns:a16="http://schemas.microsoft.com/office/drawing/2014/main" id="{F183F77A-09D6-62D2-4DCA-F146572635F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18263" y="4648200"/>
            <a:ext cx="1524000" cy="18288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transition spd="slow">
    <p:zo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1" fill="hold" grpId="0" nodeType="afterEffect">
                                  <p:stCondLst>
                                    <p:cond delay="0"/>
                                  </p:stCondLst>
                                  <p:childTnLst>
                                    <p:set>
                                      <p:cBhvr>
                                        <p:cTn id="6" dur="1" fill="hold">
                                          <p:stCondLst>
                                            <p:cond delay="0"/>
                                          </p:stCondLst>
                                        </p:cTn>
                                        <p:tgtEl>
                                          <p:spTgt spid="130050"/>
                                        </p:tgtEl>
                                        <p:attrNameLst>
                                          <p:attrName>style.visibility</p:attrName>
                                        </p:attrNameLst>
                                      </p:cBhvr>
                                      <p:to>
                                        <p:strVal val="visible"/>
                                      </p:to>
                                    </p:set>
                                    <p:anim calcmode="lin" valueType="num">
                                      <p:cBhvr additive="base">
                                        <p:cTn id="7" dur="500" fill="hold"/>
                                        <p:tgtEl>
                                          <p:spTgt spid="130050"/>
                                        </p:tgtEl>
                                        <p:attrNameLst>
                                          <p:attrName>ppt_x</p:attrName>
                                        </p:attrNameLst>
                                      </p:cBhvr>
                                      <p:tavLst>
                                        <p:tav tm="0">
                                          <p:val>
                                            <p:strVal val="#ppt_x"/>
                                          </p:val>
                                        </p:tav>
                                        <p:tav tm="100000">
                                          <p:val>
                                            <p:strVal val="#ppt_x"/>
                                          </p:val>
                                        </p:tav>
                                      </p:tavLst>
                                    </p:anim>
                                    <p:anim calcmode="lin" valueType="num">
                                      <p:cBhvr additive="base">
                                        <p:cTn id="8" dur="500" fill="hold"/>
                                        <p:tgtEl>
                                          <p:spTgt spid="130050"/>
                                        </p:tgtEl>
                                        <p:attrNameLst>
                                          <p:attrName>ppt_y</p:attrName>
                                        </p:attrNameLst>
                                      </p:cBhvr>
                                      <p:tavLst>
                                        <p:tav tm="0">
                                          <p:val>
                                            <p:strVal val="0-#ppt_h/2"/>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30051">
                                            <p:txEl>
                                              <p:pRg st="0" end="0"/>
                                            </p:txEl>
                                          </p:spTgt>
                                        </p:tgtEl>
                                        <p:attrNameLst>
                                          <p:attrName>style.visibility</p:attrName>
                                        </p:attrNameLst>
                                      </p:cBhvr>
                                      <p:to>
                                        <p:strVal val="visible"/>
                                      </p:to>
                                    </p:set>
                                    <p:anim calcmode="lin" valueType="num">
                                      <p:cBhvr additive="base">
                                        <p:cTn id="12" dur="500" fill="hold"/>
                                        <p:tgtEl>
                                          <p:spTgt spid="130051">
                                            <p:txEl>
                                              <p:pRg st="0" end="0"/>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30051">
                                            <p:txEl>
                                              <p:pRg st="0" end="0"/>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30051">
                                            <p:txEl>
                                              <p:pRg st="2" end="2"/>
                                            </p:txEl>
                                          </p:spTgt>
                                        </p:tgtEl>
                                        <p:attrNameLst>
                                          <p:attrName>style.visibility</p:attrName>
                                        </p:attrNameLst>
                                      </p:cBhvr>
                                      <p:to>
                                        <p:strVal val="visible"/>
                                      </p:to>
                                    </p:set>
                                    <p:anim calcmode="lin" valueType="num">
                                      <p:cBhvr additive="base">
                                        <p:cTn id="17" dur="500" fill="hold"/>
                                        <p:tgtEl>
                                          <p:spTgt spid="130051">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30051">
                                            <p:txEl>
                                              <p:pRg st="2" end="2"/>
                                            </p:txEl>
                                          </p:spTgt>
                                        </p:tgtEl>
                                        <p:attrNameLst>
                                          <p:attrName>ppt_y</p:attrName>
                                        </p:attrNameLst>
                                      </p:cBhvr>
                                      <p:tavLst>
                                        <p:tav tm="0">
                                          <p:val>
                                            <p:strVal val="#ppt_y"/>
                                          </p:val>
                                        </p:tav>
                                        <p:tav tm="100000">
                                          <p:val>
                                            <p:strVal val="#ppt_y"/>
                                          </p:val>
                                        </p:tav>
                                      </p:tavLst>
                                    </p:anim>
                                  </p:childTnLst>
                                </p:cTn>
                              </p:par>
                            </p:childTnLst>
                          </p:cTn>
                        </p:par>
                        <p:par>
                          <p:cTn id="19" fill="hold" nodeType="afterGroup">
                            <p:stCondLst>
                              <p:cond delay="1500"/>
                            </p:stCondLst>
                            <p:childTnLst>
                              <p:par>
                                <p:cTn id="20" presetID="2" presetClass="entr" presetSubtype="8" fill="hold" grpId="0" nodeType="afterEffect">
                                  <p:stCondLst>
                                    <p:cond delay="0"/>
                                  </p:stCondLst>
                                  <p:childTnLst>
                                    <p:set>
                                      <p:cBhvr>
                                        <p:cTn id="21" dur="1" fill="hold">
                                          <p:stCondLst>
                                            <p:cond delay="0"/>
                                          </p:stCondLst>
                                        </p:cTn>
                                        <p:tgtEl>
                                          <p:spTgt spid="130051">
                                            <p:txEl>
                                              <p:pRg st="4" end="4"/>
                                            </p:txEl>
                                          </p:spTgt>
                                        </p:tgtEl>
                                        <p:attrNameLst>
                                          <p:attrName>style.visibility</p:attrName>
                                        </p:attrNameLst>
                                      </p:cBhvr>
                                      <p:to>
                                        <p:strVal val="visible"/>
                                      </p:to>
                                    </p:set>
                                    <p:anim calcmode="lin" valueType="num">
                                      <p:cBhvr additive="base">
                                        <p:cTn id="22" dur="500" fill="hold"/>
                                        <p:tgtEl>
                                          <p:spTgt spid="130051">
                                            <p:txEl>
                                              <p:pRg st="4" end="4"/>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130051">
                                            <p:txEl>
                                              <p:pRg st="4" end="4"/>
                                            </p:txEl>
                                          </p:spTgt>
                                        </p:tgtEl>
                                        <p:attrNameLst>
                                          <p:attrName>ppt_y</p:attrName>
                                        </p:attrNameLst>
                                      </p:cBhvr>
                                      <p:tavLst>
                                        <p:tav tm="0">
                                          <p:val>
                                            <p:strVal val="#ppt_y"/>
                                          </p:val>
                                        </p:tav>
                                        <p:tav tm="100000">
                                          <p:val>
                                            <p:strVal val="#ppt_y"/>
                                          </p:val>
                                        </p:tav>
                                      </p:tavLst>
                                    </p:anim>
                                  </p:childTnLst>
                                </p:cTn>
                              </p:par>
                            </p:childTnLst>
                          </p:cTn>
                        </p:par>
                        <p:par>
                          <p:cTn id="24" fill="hold" nodeType="afterGroup">
                            <p:stCondLst>
                              <p:cond delay="2000"/>
                            </p:stCondLst>
                            <p:childTnLst>
                              <p:par>
                                <p:cTn id="25" presetID="2" presetClass="entr" presetSubtype="8" fill="hold" grpId="0" nodeType="afterEffect">
                                  <p:stCondLst>
                                    <p:cond delay="0"/>
                                  </p:stCondLst>
                                  <p:childTnLst>
                                    <p:set>
                                      <p:cBhvr>
                                        <p:cTn id="26" dur="1" fill="hold">
                                          <p:stCondLst>
                                            <p:cond delay="0"/>
                                          </p:stCondLst>
                                        </p:cTn>
                                        <p:tgtEl>
                                          <p:spTgt spid="130051">
                                            <p:txEl>
                                              <p:pRg st="6" end="6"/>
                                            </p:txEl>
                                          </p:spTgt>
                                        </p:tgtEl>
                                        <p:attrNameLst>
                                          <p:attrName>style.visibility</p:attrName>
                                        </p:attrNameLst>
                                      </p:cBhvr>
                                      <p:to>
                                        <p:strVal val="visible"/>
                                      </p:to>
                                    </p:set>
                                    <p:anim calcmode="lin" valueType="num">
                                      <p:cBhvr additive="base">
                                        <p:cTn id="27" dur="500" fill="hold"/>
                                        <p:tgtEl>
                                          <p:spTgt spid="130051">
                                            <p:txEl>
                                              <p:pRg st="6" end="6"/>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130051">
                                            <p:txEl>
                                              <p:pRg st="6" end="6"/>
                                            </p:txEl>
                                          </p:spTgt>
                                        </p:tgtEl>
                                        <p:attrNameLst>
                                          <p:attrName>ppt_y</p:attrName>
                                        </p:attrNameLst>
                                      </p:cBhvr>
                                      <p:tavLst>
                                        <p:tav tm="0">
                                          <p:val>
                                            <p:strVal val="#ppt_y"/>
                                          </p:val>
                                        </p:tav>
                                        <p:tav tm="100000">
                                          <p:val>
                                            <p:strVal val="#ppt_y"/>
                                          </p:val>
                                        </p:tav>
                                      </p:tavLst>
                                    </p:anim>
                                  </p:childTnLst>
                                </p:cTn>
                              </p:par>
                            </p:childTnLst>
                          </p:cTn>
                        </p:par>
                        <p:par>
                          <p:cTn id="29" fill="hold" nodeType="afterGroup">
                            <p:stCondLst>
                              <p:cond delay="2500"/>
                            </p:stCondLst>
                            <p:childTnLst>
                              <p:par>
                                <p:cTn id="30" presetID="2" presetClass="entr" presetSubtype="8" fill="hold" grpId="0" nodeType="afterEffect">
                                  <p:stCondLst>
                                    <p:cond delay="0"/>
                                  </p:stCondLst>
                                  <p:childTnLst>
                                    <p:set>
                                      <p:cBhvr>
                                        <p:cTn id="31" dur="1" fill="hold">
                                          <p:stCondLst>
                                            <p:cond delay="0"/>
                                          </p:stCondLst>
                                        </p:cTn>
                                        <p:tgtEl>
                                          <p:spTgt spid="130051">
                                            <p:txEl>
                                              <p:pRg st="8" end="8"/>
                                            </p:txEl>
                                          </p:spTgt>
                                        </p:tgtEl>
                                        <p:attrNameLst>
                                          <p:attrName>style.visibility</p:attrName>
                                        </p:attrNameLst>
                                      </p:cBhvr>
                                      <p:to>
                                        <p:strVal val="visible"/>
                                      </p:to>
                                    </p:set>
                                    <p:anim calcmode="lin" valueType="num">
                                      <p:cBhvr additive="base">
                                        <p:cTn id="32" dur="500" fill="hold"/>
                                        <p:tgtEl>
                                          <p:spTgt spid="130051">
                                            <p:txEl>
                                              <p:pRg st="8" end="8"/>
                                            </p:txEl>
                                          </p:spTgt>
                                        </p:tgtEl>
                                        <p:attrNameLst>
                                          <p:attrName>ppt_x</p:attrName>
                                        </p:attrNameLst>
                                      </p:cBhvr>
                                      <p:tavLst>
                                        <p:tav tm="0">
                                          <p:val>
                                            <p:strVal val="0-#ppt_w/2"/>
                                          </p:val>
                                        </p:tav>
                                        <p:tav tm="100000">
                                          <p:val>
                                            <p:strVal val="#ppt_x"/>
                                          </p:val>
                                        </p:tav>
                                      </p:tavLst>
                                    </p:anim>
                                    <p:anim calcmode="lin" valueType="num">
                                      <p:cBhvr additive="base">
                                        <p:cTn id="33" dur="500" fill="hold"/>
                                        <p:tgtEl>
                                          <p:spTgt spid="130051">
                                            <p:txEl>
                                              <p:pRg st="8" end="8"/>
                                            </p:txEl>
                                          </p:spTgt>
                                        </p:tgtEl>
                                        <p:attrNameLst>
                                          <p:attrName>ppt_y</p:attrName>
                                        </p:attrNameLst>
                                      </p:cBhvr>
                                      <p:tavLst>
                                        <p:tav tm="0">
                                          <p:val>
                                            <p:strVal val="#ppt_y"/>
                                          </p:val>
                                        </p:tav>
                                        <p:tav tm="100000">
                                          <p:val>
                                            <p:strVal val="#ppt_y"/>
                                          </p:val>
                                        </p:tav>
                                      </p:tavLst>
                                    </p:anim>
                                  </p:childTnLst>
                                </p:cTn>
                              </p:par>
                            </p:childTnLst>
                          </p:cTn>
                        </p:par>
                        <p:par>
                          <p:cTn id="34" fill="hold" nodeType="afterGroup">
                            <p:stCondLst>
                              <p:cond delay="3000"/>
                            </p:stCondLst>
                            <p:childTnLst>
                              <p:par>
                                <p:cTn id="35" presetID="23" presetClass="entr" presetSubtype="16" fill="hold" nodeType="afterEffect">
                                  <p:stCondLst>
                                    <p:cond delay="0"/>
                                  </p:stCondLst>
                                  <p:childTnLst>
                                    <p:set>
                                      <p:cBhvr>
                                        <p:cTn id="36" dur="1" fill="hold">
                                          <p:stCondLst>
                                            <p:cond delay="0"/>
                                          </p:stCondLst>
                                        </p:cTn>
                                        <p:tgtEl>
                                          <p:spTgt spid="130052"/>
                                        </p:tgtEl>
                                        <p:attrNameLst>
                                          <p:attrName>style.visibility</p:attrName>
                                        </p:attrNameLst>
                                      </p:cBhvr>
                                      <p:to>
                                        <p:strVal val="visible"/>
                                      </p:to>
                                    </p:set>
                                    <p:anim calcmode="lin" valueType="num">
                                      <p:cBhvr>
                                        <p:cTn id="37" dur="500" fill="hold"/>
                                        <p:tgtEl>
                                          <p:spTgt spid="130052"/>
                                        </p:tgtEl>
                                        <p:attrNameLst>
                                          <p:attrName>ppt_w</p:attrName>
                                        </p:attrNameLst>
                                      </p:cBhvr>
                                      <p:tavLst>
                                        <p:tav tm="0">
                                          <p:val>
                                            <p:fltVal val="0"/>
                                          </p:val>
                                        </p:tav>
                                        <p:tav tm="100000">
                                          <p:val>
                                            <p:strVal val="#ppt_w"/>
                                          </p:val>
                                        </p:tav>
                                      </p:tavLst>
                                    </p:anim>
                                    <p:anim calcmode="lin" valueType="num">
                                      <p:cBhvr>
                                        <p:cTn id="38" dur="500" fill="hold"/>
                                        <p:tgtEl>
                                          <p:spTgt spid="130052"/>
                                        </p:tgtEl>
                                        <p:attrNameLst>
                                          <p:attrName>ppt_h</p:attrName>
                                        </p:attrNameLst>
                                      </p:cBhvr>
                                      <p:tavLst>
                                        <p:tav tm="0">
                                          <p:val>
                                            <p:fltVal val="0"/>
                                          </p:val>
                                        </p:tav>
                                        <p:tav tm="100000">
                                          <p:val>
                                            <p:strVal val="#ppt_h"/>
                                          </p:val>
                                        </p:tav>
                                      </p:tavLst>
                                    </p:anim>
                                  </p:childTnLst>
                                </p:cTn>
                              </p:par>
                            </p:childTnLst>
                          </p:cTn>
                        </p:par>
                        <p:par>
                          <p:cTn id="39" fill="hold" nodeType="afterGroup">
                            <p:stCondLst>
                              <p:cond delay="3500"/>
                            </p:stCondLst>
                            <p:childTnLst>
                              <p:par>
                                <p:cTn id="40" presetID="23" presetClass="entr" presetSubtype="16" fill="hold" nodeType="afterEffect">
                                  <p:stCondLst>
                                    <p:cond delay="0"/>
                                  </p:stCondLst>
                                  <p:childTnLst>
                                    <p:set>
                                      <p:cBhvr>
                                        <p:cTn id="41" dur="1" fill="hold">
                                          <p:stCondLst>
                                            <p:cond delay="0"/>
                                          </p:stCondLst>
                                        </p:cTn>
                                        <p:tgtEl>
                                          <p:spTgt spid="130053"/>
                                        </p:tgtEl>
                                        <p:attrNameLst>
                                          <p:attrName>style.visibility</p:attrName>
                                        </p:attrNameLst>
                                      </p:cBhvr>
                                      <p:to>
                                        <p:strVal val="visible"/>
                                      </p:to>
                                    </p:set>
                                    <p:anim calcmode="lin" valueType="num">
                                      <p:cBhvr>
                                        <p:cTn id="42" dur="500" fill="hold"/>
                                        <p:tgtEl>
                                          <p:spTgt spid="130053"/>
                                        </p:tgtEl>
                                        <p:attrNameLst>
                                          <p:attrName>ppt_w</p:attrName>
                                        </p:attrNameLst>
                                      </p:cBhvr>
                                      <p:tavLst>
                                        <p:tav tm="0">
                                          <p:val>
                                            <p:fltVal val="0"/>
                                          </p:val>
                                        </p:tav>
                                        <p:tav tm="100000">
                                          <p:val>
                                            <p:strVal val="#ppt_w"/>
                                          </p:val>
                                        </p:tav>
                                      </p:tavLst>
                                    </p:anim>
                                    <p:anim calcmode="lin" valueType="num">
                                      <p:cBhvr>
                                        <p:cTn id="43" dur="500" fill="hold"/>
                                        <p:tgtEl>
                                          <p:spTgt spid="130053"/>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050" grpId="0" autoUpdateAnimBg="0"/>
      <p:bldP spid="130051" grpId="0" build="p" autoUpdateAnimBg="0" advAuto="0"/>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bg>
      <p:bgPr>
        <a:solidFill>
          <a:schemeClr val="accent1"/>
        </a:solidFill>
        <a:effectLst/>
      </p:bgPr>
    </p:bg>
    <p:spTree>
      <p:nvGrpSpPr>
        <p:cNvPr id="1" name=""/>
        <p:cNvGrpSpPr/>
        <p:nvPr/>
      </p:nvGrpSpPr>
      <p:grpSpPr>
        <a:xfrm>
          <a:off x="0" y="0"/>
          <a:ext cx="0" cy="0"/>
          <a:chOff x="0" y="0"/>
          <a:chExt cx="0" cy="0"/>
        </a:xfrm>
      </p:grpSpPr>
      <p:sp>
        <p:nvSpPr>
          <p:cNvPr id="130050" name="Rectangle 2">
            <a:extLst>
              <a:ext uri="{FF2B5EF4-FFF2-40B4-BE49-F238E27FC236}">
                <a16:creationId xmlns:a16="http://schemas.microsoft.com/office/drawing/2014/main" id="{C69BE4B8-847C-490B-2F9F-F660BC51ADA9}"/>
              </a:ext>
            </a:extLst>
          </p:cNvPr>
          <p:cNvSpPr>
            <a:spLocks noGrp="1" noChangeArrowheads="1"/>
          </p:cNvSpPr>
          <p:nvPr>
            <p:ph type="title"/>
          </p:nvPr>
        </p:nvSpPr>
        <p:spPr>
          <a:xfrm>
            <a:off x="728663" y="180975"/>
            <a:ext cx="7518400" cy="1314450"/>
          </a:xfrm>
        </p:spPr>
        <p:txBody>
          <a:bodyPr lIns="104775" tIns="52388" rIns="104775" bIns="52388"/>
          <a:lstStyle/>
          <a:p>
            <a:pPr eaLnBrk="1" hangingPunct="1">
              <a:defRPr/>
            </a:pPr>
            <a:r>
              <a:rPr lang="en-US" altLang="en-US" dirty="0">
                <a:effectLst>
                  <a:outerShdw blurRad="38100" dist="38100" dir="2700000" algn="tl">
                    <a:srgbClr val="C0C0C0"/>
                  </a:outerShdw>
                </a:effectLst>
                <a:latin typeface="Trebuchet MS" pitchFamily="34" charset="0"/>
              </a:rPr>
              <a:t>Procedure</a:t>
            </a:r>
            <a:endParaRPr lang="en-US" altLang="en-US" sz="3200" dirty="0">
              <a:effectLst>
                <a:outerShdw blurRad="38100" dist="38100" dir="2700000" algn="tl">
                  <a:srgbClr val="C0C0C0"/>
                </a:outerShdw>
              </a:effectLst>
              <a:latin typeface="Trebuchet MS" pitchFamily="34" charset="0"/>
            </a:endParaRPr>
          </a:p>
        </p:txBody>
      </p:sp>
      <p:sp>
        <p:nvSpPr>
          <p:cNvPr id="130051" name="Rectangle 3">
            <a:extLst>
              <a:ext uri="{FF2B5EF4-FFF2-40B4-BE49-F238E27FC236}">
                <a16:creationId xmlns:a16="http://schemas.microsoft.com/office/drawing/2014/main" id="{38D7E7D0-89B2-BB06-9072-D74FBBD9A8CF}"/>
              </a:ext>
            </a:extLst>
          </p:cNvPr>
          <p:cNvSpPr>
            <a:spLocks noGrp="1" noChangeArrowheads="1"/>
          </p:cNvSpPr>
          <p:nvPr>
            <p:ph type="body" idx="1"/>
          </p:nvPr>
        </p:nvSpPr>
        <p:spPr>
          <a:xfrm>
            <a:off x="142240" y="1524000"/>
            <a:ext cx="8991600" cy="5181600"/>
          </a:xfrm>
          <a:ln>
            <a:solidFill>
              <a:schemeClr val="tx1"/>
            </a:solidFill>
            <a:miter lim="800000"/>
            <a:headEnd/>
            <a:tailEnd/>
          </a:ln>
        </p:spPr>
        <p:txBody>
          <a:bodyPr lIns="104775" tIns="52388" rIns="104775" bIns="52388"/>
          <a:lstStyle/>
          <a:p>
            <a:pPr marL="0" indent="0" eaLnBrk="1" hangingPunct="1">
              <a:lnSpc>
                <a:spcPct val="90000"/>
              </a:lnSpc>
              <a:buNone/>
              <a:defRPr/>
            </a:pPr>
            <a:r>
              <a:rPr lang="en-US" altLang="en-US" sz="2800" dirty="0">
                <a:effectLst>
                  <a:outerShdw blurRad="38100" dist="38100" dir="2700000" algn="tl">
                    <a:srgbClr val="C0C0C0"/>
                  </a:outerShdw>
                </a:effectLst>
                <a:latin typeface="Trebuchet MS" pitchFamily="34" charset="0"/>
              </a:rPr>
              <a:t>Removal</a:t>
            </a:r>
          </a:p>
          <a:p>
            <a:pPr eaLnBrk="1" hangingPunct="1">
              <a:lnSpc>
                <a:spcPct val="90000"/>
              </a:lnSpc>
              <a:defRPr/>
            </a:pPr>
            <a:endParaRPr lang="en-US" altLang="en-US" sz="2800" dirty="0">
              <a:effectLst>
                <a:outerShdw blurRad="38100" dist="38100" dir="2700000" algn="tl">
                  <a:srgbClr val="C0C0C0"/>
                </a:outerShdw>
              </a:effectLst>
              <a:latin typeface="Trebuchet MS" pitchFamily="34" charset="0"/>
            </a:endParaRPr>
          </a:p>
          <a:p>
            <a:pPr eaLnBrk="1" hangingPunct="1">
              <a:lnSpc>
                <a:spcPct val="90000"/>
              </a:lnSpc>
              <a:defRPr/>
            </a:pPr>
            <a:r>
              <a:rPr lang="en-US" altLang="en-US" sz="2800" dirty="0">
                <a:effectLst>
                  <a:outerShdw blurRad="38100" dist="38100" dir="2700000" algn="tl">
                    <a:srgbClr val="C0C0C0"/>
                  </a:outerShdw>
                </a:effectLst>
                <a:latin typeface="Trebuchet MS" pitchFamily="34" charset="0"/>
              </a:rPr>
              <a:t>Licensed or Non-licensed work?</a:t>
            </a:r>
          </a:p>
          <a:p>
            <a:pPr eaLnBrk="1" hangingPunct="1">
              <a:lnSpc>
                <a:spcPct val="90000"/>
              </a:lnSpc>
              <a:defRPr/>
            </a:pPr>
            <a:endParaRPr lang="en-US" altLang="en-US" sz="2800" dirty="0">
              <a:effectLst>
                <a:outerShdw blurRad="38100" dist="38100" dir="2700000" algn="tl">
                  <a:srgbClr val="C0C0C0"/>
                </a:outerShdw>
              </a:effectLst>
              <a:latin typeface="Trebuchet MS" pitchFamily="34" charset="0"/>
            </a:endParaRPr>
          </a:p>
        </p:txBody>
      </p:sp>
      <p:pic>
        <p:nvPicPr>
          <p:cNvPr id="2" name="Picture 1">
            <a:extLst>
              <a:ext uri="{FF2B5EF4-FFF2-40B4-BE49-F238E27FC236}">
                <a16:creationId xmlns:a16="http://schemas.microsoft.com/office/drawing/2014/main" id="{001B9044-D327-0812-924D-923D3E71649C}"/>
              </a:ext>
            </a:extLst>
          </p:cNvPr>
          <p:cNvPicPr>
            <a:picLocks noChangeAspect="1"/>
          </p:cNvPicPr>
          <p:nvPr/>
        </p:nvPicPr>
        <p:blipFill>
          <a:blip r:embed="rId3"/>
          <a:stretch>
            <a:fillRect/>
          </a:stretch>
        </p:blipFill>
        <p:spPr>
          <a:xfrm>
            <a:off x="4416269" y="4343401"/>
            <a:ext cx="4451508" cy="2962276"/>
          </a:xfrm>
          <a:prstGeom prst="rect">
            <a:avLst/>
          </a:prstGeom>
        </p:spPr>
      </p:pic>
      <p:pic>
        <p:nvPicPr>
          <p:cNvPr id="3" name="Picture 2">
            <a:extLst>
              <a:ext uri="{FF2B5EF4-FFF2-40B4-BE49-F238E27FC236}">
                <a16:creationId xmlns:a16="http://schemas.microsoft.com/office/drawing/2014/main" id="{830A4E19-86E3-E987-7D6B-86480F2833BE}"/>
              </a:ext>
            </a:extLst>
          </p:cNvPr>
          <p:cNvPicPr>
            <a:picLocks noChangeAspect="1"/>
          </p:cNvPicPr>
          <p:nvPr/>
        </p:nvPicPr>
        <p:blipFill>
          <a:blip r:embed="rId4"/>
          <a:stretch>
            <a:fillRect/>
          </a:stretch>
        </p:blipFill>
        <p:spPr>
          <a:xfrm>
            <a:off x="276224" y="3706944"/>
            <a:ext cx="2695575" cy="3598732"/>
          </a:xfrm>
          <a:prstGeom prst="rect">
            <a:avLst/>
          </a:prstGeom>
        </p:spPr>
      </p:pic>
    </p:spTree>
    <p:extLst>
      <p:ext uri="{BB962C8B-B14F-4D97-AF65-F5344CB8AC3E}">
        <p14:creationId xmlns:p14="http://schemas.microsoft.com/office/powerpoint/2010/main" val="2851365951"/>
      </p:ext>
    </p:extLst>
  </p:cSld>
  <p:clrMapOvr>
    <a:masterClrMapping/>
  </p:clrMapOvr>
  <p:transition spd="slow">
    <p:zo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1" fill="hold" grpId="0" nodeType="afterEffect">
                                  <p:stCondLst>
                                    <p:cond delay="0"/>
                                  </p:stCondLst>
                                  <p:childTnLst>
                                    <p:set>
                                      <p:cBhvr>
                                        <p:cTn id="6" dur="1" fill="hold">
                                          <p:stCondLst>
                                            <p:cond delay="0"/>
                                          </p:stCondLst>
                                        </p:cTn>
                                        <p:tgtEl>
                                          <p:spTgt spid="130050"/>
                                        </p:tgtEl>
                                        <p:attrNameLst>
                                          <p:attrName>style.visibility</p:attrName>
                                        </p:attrNameLst>
                                      </p:cBhvr>
                                      <p:to>
                                        <p:strVal val="visible"/>
                                      </p:to>
                                    </p:set>
                                    <p:anim calcmode="lin" valueType="num">
                                      <p:cBhvr additive="base">
                                        <p:cTn id="7" dur="500" fill="hold"/>
                                        <p:tgtEl>
                                          <p:spTgt spid="130050"/>
                                        </p:tgtEl>
                                        <p:attrNameLst>
                                          <p:attrName>ppt_x</p:attrName>
                                        </p:attrNameLst>
                                      </p:cBhvr>
                                      <p:tavLst>
                                        <p:tav tm="0">
                                          <p:val>
                                            <p:strVal val="#ppt_x"/>
                                          </p:val>
                                        </p:tav>
                                        <p:tav tm="100000">
                                          <p:val>
                                            <p:strVal val="#ppt_x"/>
                                          </p:val>
                                        </p:tav>
                                      </p:tavLst>
                                    </p:anim>
                                    <p:anim calcmode="lin" valueType="num">
                                      <p:cBhvr additive="base">
                                        <p:cTn id="8" dur="500" fill="hold"/>
                                        <p:tgtEl>
                                          <p:spTgt spid="130050"/>
                                        </p:tgtEl>
                                        <p:attrNameLst>
                                          <p:attrName>ppt_y</p:attrName>
                                        </p:attrNameLst>
                                      </p:cBhvr>
                                      <p:tavLst>
                                        <p:tav tm="0">
                                          <p:val>
                                            <p:strVal val="0-#ppt_h/2"/>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30051">
                                            <p:txEl>
                                              <p:pRg st="0" end="0"/>
                                            </p:txEl>
                                          </p:spTgt>
                                        </p:tgtEl>
                                        <p:attrNameLst>
                                          <p:attrName>style.visibility</p:attrName>
                                        </p:attrNameLst>
                                      </p:cBhvr>
                                      <p:to>
                                        <p:strVal val="visible"/>
                                      </p:to>
                                    </p:set>
                                    <p:anim calcmode="lin" valueType="num">
                                      <p:cBhvr additive="base">
                                        <p:cTn id="12" dur="500" fill="hold"/>
                                        <p:tgtEl>
                                          <p:spTgt spid="130051">
                                            <p:txEl>
                                              <p:pRg st="0" end="0"/>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30051">
                                            <p:txEl>
                                              <p:pRg st="0" end="0"/>
                                            </p:txEl>
                                          </p:spTgt>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30051">
                                            <p:txEl>
                                              <p:pRg st="2" end="2"/>
                                            </p:txEl>
                                          </p:spTgt>
                                        </p:tgtEl>
                                        <p:attrNameLst>
                                          <p:attrName>style.visibility</p:attrName>
                                        </p:attrNameLst>
                                      </p:cBhvr>
                                      <p:to>
                                        <p:strVal val="visible"/>
                                      </p:to>
                                    </p:set>
                                    <p:anim calcmode="lin" valueType="num">
                                      <p:cBhvr additive="base">
                                        <p:cTn id="17" dur="500" fill="hold"/>
                                        <p:tgtEl>
                                          <p:spTgt spid="130051">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30051">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050" grpId="0" autoUpdateAnimBg="0"/>
      <p:bldP spid="130051" grpId="0" build="p" autoUpdateAnimBg="0" advAuto="0"/>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bg>
      <p:bgPr>
        <a:solidFill>
          <a:schemeClr val="accent1"/>
        </a:solidFill>
        <a:effectLst/>
      </p:bgPr>
    </p:bg>
    <p:spTree>
      <p:nvGrpSpPr>
        <p:cNvPr id="1" name=""/>
        <p:cNvGrpSpPr/>
        <p:nvPr/>
      </p:nvGrpSpPr>
      <p:grpSpPr>
        <a:xfrm>
          <a:off x="0" y="0"/>
          <a:ext cx="0" cy="0"/>
          <a:chOff x="0" y="0"/>
          <a:chExt cx="0" cy="0"/>
        </a:xfrm>
      </p:grpSpPr>
      <p:sp>
        <p:nvSpPr>
          <p:cNvPr id="130051" name="Rectangle 3">
            <a:extLst>
              <a:ext uri="{FF2B5EF4-FFF2-40B4-BE49-F238E27FC236}">
                <a16:creationId xmlns:a16="http://schemas.microsoft.com/office/drawing/2014/main" id="{38D7E7D0-89B2-BB06-9072-D74FBBD9A8CF}"/>
              </a:ext>
            </a:extLst>
          </p:cNvPr>
          <p:cNvSpPr>
            <a:spLocks noGrp="1" noChangeArrowheads="1"/>
          </p:cNvSpPr>
          <p:nvPr>
            <p:ph type="body" idx="1"/>
          </p:nvPr>
        </p:nvSpPr>
        <p:spPr>
          <a:xfrm>
            <a:off x="152400" y="647700"/>
            <a:ext cx="8991600" cy="6019800"/>
          </a:xfrm>
          <a:ln>
            <a:solidFill>
              <a:schemeClr val="tx1"/>
            </a:solidFill>
            <a:miter lim="800000"/>
            <a:headEnd/>
            <a:tailEnd/>
          </a:ln>
        </p:spPr>
        <p:txBody>
          <a:bodyPr lIns="104775" tIns="52388" rIns="104775" bIns="52388"/>
          <a:lstStyle/>
          <a:p>
            <a:pPr marL="0" indent="0" eaLnBrk="1" hangingPunct="1">
              <a:lnSpc>
                <a:spcPct val="90000"/>
              </a:lnSpc>
              <a:buNone/>
              <a:defRPr/>
            </a:pPr>
            <a:r>
              <a:rPr lang="en-US" altLang="en-US" sz="2800" dirty="0">
                <a:effectLst>
                  <a:outerShdw blurRad="38100" dist="38100" dir="2700000" algn="tl">
                    <a:srgbClr val="C0C0C0"/>
                  </a:outerShdw>
                </a:effectLst>
                <a:latin typeface="Trebuchet MS" pitchFamily="34" charset="0"/>
              </a:rPr>
              <a:t>Removal - </a:t>
            </a:r>
            <a:r>
              <a:rPr lang="en-GB" altLang="en-US" sz="2400" u="sng" dirty="0">
                <a:solidFill>
                  <a:srgbClr val="00B050"/>
                </a:solidFill>
                <a:effectLst>
                  <a:outerShdw blurRad="38100" dist="38100" dir="2700000" algn="tl">
                    <a:srgbClr val="C0C0C0"/>
                  </a:outerShdw>
                </a:effectLst>
                <a:latin typeface="Trebuchet MS" pitchFamily="34" charset="0"/>
              </a:rPr>
              <a:t>Licensed Work</a:t>
            </a:r>
          </a:p>
          <a:p>
            <a:pPr marL="0" indent="0" eaLnBrk="1" hangingPunct="1">
              <a:lnSpc>
                <a:spcPct val="90000"/>
              </a:lnSpc>
              <a:buNone/>
              <a:defRPr/>
            </a:pPr>
            <a:endParaRPr lang="en-GB" altLang="en-US" sz="2400" u="sng" dirty="0">
              <a:effectLst>
                <a:outerShdw blurRad="38100" dist="38100" dir="2700000" algn="tl">
                  <a:srgbClr val="C0C0C0"/>
                </a:outerShdw>
              </a:effectLst>
              <a:latin typeface="Trebuchet MS" pitchFamily="34" charset="0"/>
            </a:endParaRPr>
          </a:p>
          <a:p>
            <a:pPr eaLnBrk="1" hangingPunct="1">
              <a:lnSpc>
                <a:spcPct val="90000"/>
              </a:lnSpc>
              <a:defRPr/>
            </a:pPr>
            <a:r>
              <a:rPr lang="en-GB" altLang="en-US" sz="2400" dirty="0">
                <a:effectLst>
                  <a:outerShdw blurRad="38100" dist="38100" dir="2700000" algn="tl">
                    <a:srgbClr val="C0C0C0"/>
                  </a:outerShdw>
                </a:effectLst>
                <a:latin typeface="Trebuchet MS" pitchFamily="34" charset="0"/>
              </a:rPr>
              <a:t>Required for high-risk work, such as the removal of sprayed coatings, loose-fill insulation, pipe lagging, or most asbestos insulating board (AIB). </a:t>
            </a:r>
          </a:p>
          <a:p>
            <a:pPr eaLnBrk="1" hangingPunct="1">
              <a:lnSpc>
                <a:spcPct val="90000"/>
              </a:lnSpc>
              <a:defRPr/>
            </a:pPr>
            <a:endParaRPr lang="en-GB" altLang="en-US" sz="2400" dirty="0">
              <a:effectLst>
                <a:outerShdw blurRad="38100" dist="38100" dir="2700000" algn="tl">
                  <a:srgbClr val="C0C0C0"/>
                </a:outerShdw>
              </a:effectLst>
              <a:latin typeface="Trebuchet MS" pitchFamily="34" charset="0"/>
            </a:endParaRPr>
          </a:p>
          <a:p>
            <a:pPr eaLnBrk="1" hangingPunct="1">
              <a:lnSpc>
                <a:spcPct val="90000"/>
              </a:lnSpc>
              <a:defRPr/>
            </a:pPr>
            <a:r>
              <a:rPr lang="en-GB" altLang="en-US" sz="2400" dirty="0">
                <a:effectLst>
                  <a:outerShdw blurRad="38100" dist="38100" dir="2700000" algn="tl">
                    <a:srgbClr val="C0C0C0"/>
                  </a:outerShdw>
                </a:effectLst>
                <a:latin typeface="Trebuchet MS" pitchFamily="34" charset="0"/>
              </a:rPr>
              <a:t>Risk level: High, due to the friable nature of the material, which can release a large number of fibres into the air. </a:t>
            </a:r>
          </a:p>
          <a:p>
            <a:pPr eaLnBrk="1" hangingPunct="1">
              <a:lnSpc>
                <a:spcPct val="90000"/>
              </a:lnSpc>
              <a:defRPr/>
            </a:pPr>
            <a:endParaRPr lang="en-GB" altLang="en-US" sz="2400" dirty="0">
              <a:effectLst>
                <a:outerShdw blurRad="38100" dist="38100" dir="2700000" algn="tl">
                  <a:srgbClr val="C0C0C0"/>
                </a:outerShdw>
              </a:effectLst>
              <a:latin typeface="Trebuchet MS" pitchFamily="34" charset="0"/>
            </a:endParaRPr>
          </a:p>
          <a:p>
            <a:pPr eaLnBrk="1" hangingPunct="1">
              <a:lnSpc>
                <a:spcPct val="90000"/>
              </a:lnSpc>
              <a:defRPr/>
            </a:pPr>
            <a:r>
              <a:rPr lang="en-GB" altLang="en-US" sz="2400" dirty="0">
                <a:effectLst>
                  <a:outerShdw blurRad="38100" dist="38100" dir="2700000" algn="tl">
                    <a:srgbClr val="C0C0C0"/>
                  </a:outerShdw>
                </a:effectLst>
                <a:latin typeface="Trebuchet MS" pitchFamily="34" charset="0"/>
              </a:rPr>
              <a:t>Contractor requirements: Contractors must have a license from the HSE. </a:t>
            </a:r>
          </a:p>
          <a:p>
            <a:pPr eaLnBrk="1" hangingPunct="1">
              <a:lnSpc>
                <a:spcPct val="90000"/>
              </a:lnSpc>
              <a:defRPr/>
            </a:pPr>
            <a:endParaRPr lang="en-GB" altLang="en-US" sz="2400" dirty="0">
              <a:effectLst>
                <a:outerShdw blurRad="38100" dist="38100" dir="2700000" algn="tl">
                  <a:srgbClr val="C0C0C0"/>
                </a:outerShdw>
              </a:effectLst>
              <a:latin typeface="Trebuchet MS" pitchFamily="34" charset="0"/>
            </a:endParaRPr>
          </a:p>
          <a:p>
            <a:pPr eaLnBrk="1" hangingPunct="1">
              <a:lnSpc>
                <a:spcPct val="90000"/>
              </a:lnSpc>
              <a:defRPr/>
            </a:pPr>
            <a:r>
              <a:rPr lang="en-GB" altLang="en-US" sz="2400" dirty="0">
                <a:effectLst>
                  <a:outerShdw blurRad="38100" dist="38100" dir="2700000" algn="tl">
                    <a:srgbClr val="C0C0C0"/>
                  </a:outerShdw>
                </a:effectLst>
                <a:latin typeface="Trebuchet MS" pitchFamily="34" charset="0"/>
              </a:rPr>
              <a:t>Worker requirements: Workers must use sophisticated respiratory protective equipment, be under regular medical surveillance, and have specific training. </a:t>
            </a:r>
          </a:p>
        </p:txBody>
      </p:sp>
    </p:spTree>
    <p:extLst>
      <p:ext uri="{BB962C8B-B14F-4D97-AF65-F5344CB8AC3E}">
        <p14:creationId xmlns:p14="http://schemas.microsoft.com/office/powerpoint/2010/main" val="2709042277"/>
      </p:ext>
    </p:extLst>
  </p:cSld>
  <p:clrMapOvr>
    <a:masterClrMapping/>
  </p:clrMapOvr>
  <p:transition spd="slow">
    <p:zo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30051">
                                            <p:txEl>
                                              <p:pRg st="0" end="0"/>
                                            </p:txEl>
                                          </p:spTgt>
                                        </p:tgtEl>
                                        <p:attrNameLst>
                                          <p:attrName>style.visibility</p:attrName>
                                        </p:attrNameLst>
                                      </p:cBhvr>
                                      <p:to>
                                        <p:strVal val="visible"/>
                                      </p:to>
                                    </p:set>
                                    <p:anim calcmode="lin" valueType="num">
                                      <p:cBhvr additive="base">
                                        <p:cTn id="7" dur="500" fill="hold"/>
                                        <p:tgtEl>
                                          <p:spTgt spid="13005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30051">
                                            <p:txEl>
                                              <p:pRg st="0" end="0"/>
                                            </p:txEl>
                                          </p:spTgt>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30051">
                                            <p:txEl>
                                              <p:pRg st="2" end="2"/>
                                            </p:txEl>
                                          </p:spTgt>
                                        </p:tgtEl>
                                        <p:attrNameLst>
                                          <p:attrName>style.visibility</p:attrName>
                                        </p:attrNameLst>
                                      </p:cBhvr>
                                      <p:to>
                                        <p:strVal val="visible"/>
                                      </p:to>
                                    </p:set>
                                    <p:anim calcmode="lin" valueType="num">
                                      <p:cBhvr additive="base">
                                        <p:cTn id="12" dur="500" fill="hold"/>
                                        <p:tgtEl>
                                          <p:spTgt spid="130051">
                                            <p:txEl>
                                              <p:pRg st="2" end="2"/>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30051">
                                            <p:txEl>
                                              <p:pRg st="2" end="2"/>
                                            </p:txEl>
                                          </p:spTgt>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30051">
                                            <p:txEl>
                                              <p:pRg st="4" end="4"/>
                                            </p:txEl>
                                          </p:spTgt>
                                        </p:tgtEl>
                                        <p:attrNameLst>
                                          <p:attrName>style.visibility</p:attrName>
                                        </p:attrNameLst>
                                      </p:cBhvr>
                                      <p:to>
                                        <p:strVal val="visible"/>
                                      </p:to>
                                    </p:set>
                                    <p:anim calcmode="lin" valueType="num">
                                      <p:cBhvr additive="base">
                                        <p:cTn id="17" dur="500" fill="hold"/>
                                        <p:tgtEl>
                                          <p:spTgt spid="130051">
                                            <p:txEl>
                                              <p:pRg st="4" end="4"/>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30051">
                                            <p:txEl>
                                              <p:pRg st="4" end="4"/>
                                            </p:txEl>
                                          </p:spTgt>
                                        </p:tgtEl>
                                        <p:attrNameLst>
                                          <p:attrName>ppt_y</p:attrName>
                                        </p:attrNameLst>
                                      </p:cBhvr>
                                      <p:tavLst>
                                        <p:tav tm="0">
                                          <p:val>
                                            <p:strVal val="#ppt_y"/>
                                          </p:val>
                                        </p:tav>
                                        <p:tav tm="100000">
                                          <p:val>
                                            <p:strVal val="#ppt_y"/>
                                          </p:val>
                                        </p:tav>
                                      </p:tavLst>
                                    </p:anim>
                                  </p:childTnLst>
                                </p:cTn>
                              </p:par>
                            </p:childTnLst>
                          </p:cTn>
                        </p:par>
                        <p:par>
                          <p:cTn id="19" fill="hold">
                            <p:stCondLst>
                              <p:cond delay="1500"/>
                            </p:stCondLst>
                            <p:childTnLst>
                              <p:par>
                                <p:cTn id="20" presetID="2" presetClass="entr" presetSubtype="8" fill="hold" grpId="0" nodeType="afterEffect">
                                  <p:stCondLst>
                                    <p:cond delay="0"/>
                                  </p:stCondLst>
                                  <p:childTnLst>
                                    <p:set>
                                      <p:cBhvr>
                                        <p:cTn id="21" dur="1" fill="hold">
                                          <p:stCondLst>
                                            <p:cond delay="0"/>
                                          </p:stCondLst>
                                        </p:cTn>
                                        <p:tgtEl>
                                          <p:spTgt spid="130051">
                                            <p:txEl>
                                              <p:pRg st="6" end="6"/>
                                            </p:txEl>
                                          </p:spTgt>
                                        </p:tgtEl>
                                        <p:attrNameLst>
                                          <p:attrName>style.visibility</p:attrName>
                                        </p:attrNameLst>
                                      </p:cBhvr>
                                      <p:to>
                                        <p:strVal val="visible"/>
                                      </p:to>
                                    </p:set>
                                    <p:anim calcmode="lin" valueType="num">
                                      <p:cBhvr additive="base">
                                        <p:cTn id="22" dur="500" fill="hold"/>
                                        <p:tgtEl>
                                          <p:spTgt spid="130051">
                                            <p:txEl>
                                              <p:pRg st="6" end="6"/>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130051">
                                            <p:txEl>
                                              <p:pRg st="6" end="6"/>
                                            </p:txEl>
                                          </p:spTgt>
                                        </p:tgtEl>
                                        <p:attrNameLst>
                                          <p:attrName>ppt_y</p:attrName>
                                        </p:attrNameLst>
                                      </p:cBhvr>
                                      <p:tavLst>
                                        <p:tav tm="0">
                                          <p:val>
                                            <p:strVal val="#ppt_y"/>
                                          </p:val>
                                        </p:tav>
                                        <p:tav tm="100000">
                                          <p:val>
                                            <p:strVal val="#ppt_y"/>
                                          </p:val>
                                        </p:tav>
                                      </p:tavLst>
                                    </p:anim>
                                  </p:childTnLst>
                                </p:cTn>
                              </p:par>
                            </p:childTnLst>
                          </p:cTn>
                        </p:par>
                        <p:par>
                          <p:cTn id="24" fill="hold">
                            <p:stCondLst>
                              <p:cond delay="2000"/>
                            </p:stCondLst>
                            <p:childTnLst>
                              <p:par>
                                <p:cTn id="25" presetID="2" presetClass="entr" presetSubtype="8" fill="hold" grpId="0" nodeType="afterEffect">
                                  <p:stCondLst>
                                    <p:cond delay="0"/>
                                  </p:stCondLst>
                                  <p:childTnLst>
                                    <p:set>
                                      <p:cBhvr>
                                        <p:cTn id="26" dur="1" fill="hold">
                                          <p:stCondLst>
                                            <p:cond delay="0"/>
                                          </p:stCondLst>
                                        </p:cTn>
                                        <p:tgtEl>
                                          <p:spTgt spid="130051">
                                            <p:txEl>
                                              <p:pRg st="8" end="8"/>
                                            </p:txEl>
                                          </p:spTgt>
                                        </p:tgtEl>
                                        <p:attrNameLst>
                                          <p:attrName>style.visibility</p:attrName>
                                        </p:attrNameLst>
                                      </p:cBhvr>
                                      <p:to>
                                        <p:strVal val="visible"/>
                                      </p:to>
                                    </p:set>
                                    <p:anim calcmode="lin" valueType="num">
                                      <p:cBhvr additive="base">
                                        <p:cTn id="27" dur="500" fill="hold"/>
                                        <p:tgtEl>
                                          <p:spTgt spid="130051">
                                            <p:txEl>
                                              <p:pRg st="8" end="8"/>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130051">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051" grpId="0" build="p" autoUpdateAnimBg="0" advAuto="0"/>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bg>
      <p:bgPr>
        <a:solidFill>
          <a:schemeClr val="accent1"/>
        </a:solidFill>
        <a:effectLst/>
      </p:bgPr>
    </p:bg>
    <p:spTree>
      <p:nvGrpSpPr>
        <p:cNvPr id="1" name=""/>
        <p:cNvGrpSpPr/>
        <p:nvPr/>
      </p:nvGrpSpPr>
      <p:grpSpPr>
        <a:xfrm>
          <a:off x="0" y="0"/>
          <a:ext cx="0" cy="0"/>
          <a:chOff x="0" y="0"/>
          <a:chExt cx="0" cy="0"/>
        </a:xfrm>
      </p:grpSpPr>
      <p:sp>
        <p:nvSpPr>
          <p:cNvPr id="130051" name="Rectangle 3">
            <a:extLst>
              <a:ext uri="{FF2B5EF4-FFF2-40B4-BE49-F238E27FC236}">
                <a16:creationId xmlns:a16="http://schemas.microsoft.com/office/drawing/2014/main" id="{38D7E7D0-89B2-BB06-9072-D74FBBD9A8CF}"/>
              </a:ext>
            </a:extLst>
          </p:cNvPr>
          <p:cNvSpPr>
            <a:spLocks noGrp="1" noChangeArrowheads="1"/>
          </p:cNvSpPr>
          <p:nvPr>
            <p:ph type="body" idx="1"/>
          </p:nvPr>
        </p:nvSpPr>
        <p:spPr>
          <a:xfrm>
            <a:off x="152400" y="990600"/>
            <a:ext cx="8991600" cy="5905500"/>
          </a:xfrm>
          <a:ln>
            <a:solidFill>
              <a:schemeClr val="tx1"/>
            </a:solidFill>
            <a:miter lim="800000"/>
            <a:headEnd/>
            <a:tailEnd/>
          </a:ln>
        </p:spPr>
        <p:txBody>
          <a:bodyPr lIns="104775" tIns="52388" rIns="104775" bIns="52388"/>
          <a:lstStyle/>
          <a:p>
            <a:pPr marL="0" indent="0" eaLnBrk="1" hangingPunct="1">
              <a:lnSpc>
                <a:spcPct val="90000"/>
              </a:lnSpc>
              <a:buNone/>
              <a:defRPr/>
            </a:pPr>
            <a:r>
              <a:rPr lang="en-US" altLang="en-US" sz="2800" dirty="0">
                <a:effectLst>
                  <a:outerShdw blurRad="38100" dist="38100" dir="2700000" algn="tl">
                    <a:srgbClr val="C0C0C0"/>
                  </a:outerShdw>
                </a:effectLst>
                <a:latin typeface="Trebuchet MS" pitchFamily="34" charset="0"/>
              </a:rPr>
              <a:t>Removal – </a:t>
            </a:r>
            <a:r>
              <a:rPr lang="en-US" altLang="en-US" sz="2800" dirty="0">
                <a:solidFill>
                  <a:srgbClr val="00B050"/>
                </a:solidFill>
                <a:effectLst>
                  <a:outerShdw blurRad="38100" dist="38100" dir="2700000" algn="tl">
                    <a:srgbClr val="C0C0C0"/>
                  </a:outerShdw>
                </a:effectLst>
                <a:latin typeface="Trebuchet MS" pitchFamily="34" charset="0"/>
              </a:rPr>
              <a:t>Non-licensed work</a:t>
            </a:r>
          </a:p>
          <a:p>
            <a:pPr eaLnBrk="1" hangingPunct="1">
              <a:lnSpc>
                <a:spcPct val="90000"/>
              </a:lnSpc>
              <a:defRPr/>
            </a:pPr>
            <a:endParaRPr lang="en-US" altLang="en-US" sz="2800" dirty="0">
              <a:effectLst>
                <a:outerShdw blurRad="38100" dist="38100" dir="2700000" algn="tl">
                  <a:srgbClr val="C0C0C0"/>
                </a:outerShdw>
              </a:effectLst>
              <a:latin typeface="Trebuchet MS" pitchFamily="34" charset="0"/>
            </a:endParaRPr>
          </a:p>
          <a:p>
            <a:pPr eaLnBrk="1" hangingPunct="1">
              <a:lnSpc>
                <a:spcPct val="90000"/>
              </a:lnSpc>
              <a:defRPr/>
            </a:pPr>
            <a:r>
              <a:rPr lang="en-GB" altLang="en-US" sz="2000" dirty="0">
                <a:effectLst>
                  <a:outerShdw blurRad="38100" dist="38100" dir="2700000" algn="tl">
                    <a:srgbClr val="C0C0C0"/>
                  </a:outerShdw>
                </a:effectLst>
                <a:latin typeface="Trebuchet MS" pitchFamily="34" charset="0"/>
              </a:rPr>
              <a:t>For lower-risk work where asbestos fibres are not expected to be released in significant quantities, such as removing some asbestos cement products or certain floor tiles. </a:t>
            </a:r>
          </a:p>
          <a:p>
            <a:pPr eaLnBrk="1" hangingPunct="1">
              <a:lnSpc>
                <a:spcPct val="90000"/>
              </a:lnSpc>
              <a:defRPr/>
            </a:pPr>
            <a:endParaRPr lang="en-GB" altLang="en-US" sz="2000" dirty="0">
              <a:effectLst>
                <a:outerShdw blurRad="38100" dist="38100" dir="2700000" algn="tl">
                  <a:srgbClr val="C0C0C0"/>
                </a:outerShdw>
              </a:effectLst>
              <a:latin typeface="Trebuchet MS" pitchFamily="34" charset="0"/>
            </a:endParaRPr>
          </a:p>
          <a:p>
            <a:pPr eaLnBrk="1" hangingPunct="1">
              <a:lnSpc>
                <a:spcPct val="90000"/>
              </a:lnSpc>
              <a:defRPr/>
            </a:pPr>
            <a:r>
              <a:rPr lang="en-GB" altLang="en-US" sz="2000" dirty="0">
                <a:effectLst>
                  <a:outerShdw blurRad="38100" dist="38100" dir="2700000" algn="tl">
                    <a:srgbClr val="C0C0C0"/>
                  </a:outerShdw>
                </a:effectLst>
                <a:latin typeface="Trebuchet MS" pitchFamily="34" charset="0"/>
              </a:rPr>
              <a:t>Risk level: Low, as long as the material is in good condition and not disturbed, and correct precautions are taken. </a:t>
            </a:r>
          </a:p>
          <a:p>
            <a:pPr eaLnBrk="1" hangingPunct="1">
              <a:lnSpc>
                <a:spcPct val="90000"/>
              </a:lnSpc>
              <a:defRPr/>
            </a:pPr>
            <a:endParaRPr lang="en-GB" altLang="en-US" sz="2000" dirty="0">
              <a:effectLst>
                <a:outerShdw blurRad="38100" dist="38100" dir="2700000" algn="tl">
                  <a:srgbClr val="C0C0C0"/>
                </a:outerShdw>
              </a:effectLst>
              <a:latin typeface="Trebuchet MS" pitchFamily="34" charset="0"/>
            </a:endParaRPr>
          </a:p>
          <a:p>
            <a:pPr eaLnBrk="1" hangingPunct="1">
              <a:lnSpc>
                <a:spcPct val="90000"/>
              </a:lnSpc>
              <a:defRPr/>
            </a:pPr>
            <a:r>
              <a:rPr lang="en-GB" altLang="en-US" sz="2000" dirty="0">
                <a:effectLst>
                  <a:outerShdw blurRad="38100" dist="38100" dir="2700000" algn="tl">
                    <a:srgbClr val="C0C0C0"/>
                  </a:outerShdw>
                </a:effectLst>
                <a:latin typeface="Trebuchet MS" pitchFamily="34" charset="0"/>
              </a:rPr>
              <a:t>Contractor requirements: No specific HSE license is needed, but workers </a:t>
            </a:r>
            <a:r>
              <a:rPr lang="en-GB" altLang="en-US" sz="2000" dirty="0">
                <a:solidFill>
                  <a:srgbClr val="00B050"/>
                </a:solidFill>
                <a:effectLst>
                  <a:outerShdw blurRad="38100" dist="38100" dir="2700000" algn="tl">
                    <a:srgbClr val="C0C0C0"/>
                  </a:outerShdw>
                </a:effectLst>
                <a:latin typeface="Trebuchet MS" pitchFamily="34" charset="0"/>
              </a:rPr>
              <a:t>must be trained </a:t>
            </a:r>
            <a:r>
              <a:rPr lang="en-GB" altLang="en-US" sz="2000" dirty="0">
                <a:effectLst>
                  <a:outerShdw blurRad="38100" dist="38100" dir="2700000" algn="tl">
                    <a:srgbClr val="C0C0C0"/>
                  </a:outerShdw>
                </a:effectLst>
                <a:latin typeface="Trebuchet MS" pitchFamily="34" charset="0"/>
              </a:rPr>
              <a:t>and follow safety guidelines. </a:t>
            </a:r>
          </a:p>
          <a:p>
            <a:pPr eaLnBrk="1" hangingPunct="1">
              <a:lnSpc>
                <a:spcPct val="90000"/>
              </a:lnSpc>
              <a:defRPr/>
            </a:pPr>
            <a:r>
              <a:rPr lang="en-GB" altLang="en-US" sz="2000" dirty="0">
                <a:effectLst>
                  <a:outerShdw blurRad="38100" dist="38100" dir="2700000" algn="tl">
                    <a:srgbClr val="C0C0C0"/>
                  </a:outerShdw>
                </a:effectLst>
                <a:latin typeface="Trebuchet MS" pitchFamily="34" charset="0"/>
              </a:rPr>
              <a:t>Worker requirements: Workers must </a:t>
            </a:r>
            <a:r>
              <a:rPr lang="en-GB" altLang="en-US" sz="2000" dirty="0">
                <a:solidFill>
                  <a:srgbClr val="00B050"/>
                </a:solidFill>
                <a:effectLst>
                  <a:outerShdw blurRad="38100" dist="38100" dir="2700000" algn="tl">
                    <a:srgbClr val="C0C0C0"/>
                  </a:outerShdw>
                </a:effectLst>
                <a:latin typeface="Trebuchet MS" pitchFamily="34" charset="0"/>
              </a:rPr>
              <a:t>receive appropriate training </a:t>
            </a:r>
            <a:r>
              <a:rPr lang="en-GB" altLang="en-US" sz="2000" dirty="0">
                <a:effectLst>
                  <a:outerShdw blurRad="38100" dist="38100" dir="2700000" algn="tl">
                    <a:srgbClr val="C0C0C0"/>
                  </a:outerShdw>
                </a:effectLst>
                <a:latin typeface="Trebuchet MS" pitchFamily="34" charset="0"/>
              </a:rPr>
              <a:t>and adhere to safety guidelines to minimize exposure. </a:t>
            </a:r>
            <a:r>
              <a:rPr lang="en-GB" altLang="en-US" sz="2000" dirty="0">
                <a:effectLst>
                  <a:outerShdw blurRad="38100" dist="38100" dir="2700000" algn="tl">
                    <a:srgbClr val="C0C0C0"/>
                  </a:outerShdw>
                </a:effectLst>
                <a:latin typeface="Trebuchet MS" pitchFamily="34" charset="0"/>
                <a:hlinkClick r:id="rId3"/>
              </a:rPr>
              <a:t>Example</a:t>
            </a:r>
            <a:endParaRPr lang="en-GB" altLang="en-US" sz="2000" dirty="0">
              <a:effectLst>
                <a:outerShdw blurRad="38100" dist="38100" dir="2700000" algn="tl">
                  <a:srgbClr val="C0C0C0"/>
                </a:outerShdw>
              </a:effectLst>
              <a:latin typeface="Trebuchet MS" pitchFamily="34" charset="0"/>
            </a:endParaRPr>
          </a:p>
          <a:p>
            <a:pPr marL="0" indent="0" eaLnBrk="1" hangingPunct="1">
              <a:lnSpc>
                <a:spcPct val="90000"/>
              </a:lnSpc>
              <a:buNone/>
              <a:defRPr/>
            </a:pPr>
            <a:endParaRPr lang="en-GB" altLang="en-US" sz="2000" dirty="0">
              <a:effectLst>
                <a:outerShdw blurRad="38100" dist="38100" dir="2700000" algn="tl">
                  <a:srgbClr val="C0C0C0"/>
                </a:outerShdw>
              </a:effectLst>
              <a:latin typeface="Trebuchet MS" pitchFamily="34" charset="0"/>
            </a:endParaRPr>
          </a:p>
          <a:p>
            <a:pPr eaLnBrk="1" hangingPunct="1">
              <a:lnSpc>
                <a:spcPct val="90000"/>
              </a:lnSpc>
              <a:defRPr/>
            </a:pPr>
            <a:r>
              <a:rPr lang="en-GB" altLang="en-US" sz="2000" dirty="0">
                <a:effectLst>
                  <a:outerShdw blurRad="38100" dist="38100" dir="2700000" algn="tl">
                    <a:srgbClr val="C0C0C0"/>
                  </a:outerShdw>
                </a:effectLst>
                <a:latin typeface="Trebuchet MS" pitchFamily="34" charset="0"/>
              </a:rPr>
              <a:t>Sub-categories: Non-licensed work is divided into standard non-licensed work (no notification required) and notifiable non-licensed work (NNLW), which must be reported to the HSE and requires medical surveillance for workers. </a:t>
            </a:r>
          </a:p>
        </p:txBody>
      </p:sp>
    </p:spTree>
    <p:extLst>
      <p:ext uri="{BB962C8B-B14F-4D97-AF65-F5344CB8AC3E}">
        <p14:creationId xmlns:p14="http://schemas.microsoft.com/office/powerpoint/2010/main" val="2423936183"/>
      </p:ext>
    </p:extLst>
  </p:cSld>
  <p:clrMapOvr>
    <a:masterClrMapping/>
  </p:clrMapOvr>
  <p:transition spd="slow">
    <p:zo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30051">
                                            <p:txEl>
                                              <p:pRg st="0" end="0"/>
                                            </p:txEl>
                                          </p:spTgt>
                                        </p:tgtEl>
                                        <p:attrNameLst>
                                          <p:attrName>style.visibility</p:attrName>
                                        </p:attrNameLst>
                                      </p:cBhvr>
                                      <p:to>
                                        <p:strVal val="visible"/>
                                      </p:to>
                                    </p:set>
                                    <p:anim calcmode="lin" valueType="num">
                                      <p:cBhvr additive="base">
                                        <p:cTn id="7" dur="500" fill="hold"/>
                                        <p:tgtEl>
                                          <p:spTgt spid="13005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30051">
                                            <p:txEl>
                                              <p:pRg st="0" end="0"/>
                                            </p:txEl>
                                          </p:spTgt>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130051">
                                            <p:txEl>
                                              <p:pRg st="2" end="2"/>
                                            </p:txEl>
                                          </p:spTgt>
                                        </p:tgtEl>
                                        <p:attrNameLst>
                                          <p:attrName>style.visibility</p:attrName>
                                        </p:attrNameLst>
                                      </p:cBhvr>
                                      <p:to>
                                        <p:strVal val="visible"/>
                                      </p:to>
                                    </p:set>
                                    <p:anim calcmode="lin" valueType="num">
                                      <p:cBhvr additive="base">
                                        <p:cTn id="12" dur="500" fill="hold"/>
                                        <p:tgtEl>
                                          <p:spTgt spid="130051">
                                            <p:txEl>
                                              <p:pRg st="2" end="2"/>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130051">
                                            <p:txEl>
                                              <p:pRg st="2" end="2"/>
                                            </p:txEl>
                                          </p:spTgt>
                                        </p:tgtEl>
                                        <p:attrNameLst>
                                          <p:attrName>ppt_y</p:attrName>
                                        </p:attrNameLst>
                                      </p:cBhvr>
                                      <p:tavLst>
                                        <p:tav tm="0">
                                          <p:val>
                                            <p:strVal val="#ppt_y"/>
                                          </p:val>
                                        </p:tav>
                                        <p:tav tm="100000">
                                          <p:val>
                                            <p:strVal val="#ppt_y"/>
                                          </p:val>
                                        </p:tav>
                                      </p:tavLst>
                                    </p:anim>
                                  </p:childTnLst>
                                </p:cTn>
                              </p:par>
                            </p:childTnLst>
                          </p:cTn>
                        </p:par>
                        <p:par>
                          <p:cTn id="14" fill="hold">
                            <p:stCondLst>
                              <p:cond delay="1000"/>
                            </p:stCondLst>
                            <p:childTnLst>
                              <p:par>
                                <p:cTn id="15" presetID="2" presetClass="entr" presetSubtype="8" fill="hold" grpId="0" nodeType="afterEffect">
                                  <p:stCondLst>
                                    <p:cond delay="0"/>
                                  </p:stCondLst>
                                  <p:childTnLst>
                                    <p:set>
                                      <p:cBhvr>
                                        <p:cTn id="16" dur="1" fill="hold">
                                          <p:stCondLst>
                                            <p:cond delay="0"/>
                                          </p:stCondLst>
                                        </p:cTn>
                                        <p:tgtEl>
                                          <p:spTgt spid="130051">
                                            <p:txEl>
                                              <p:pRg st="4" end="4"/>
                                            </p:txEl>
                                          </p:spTgt>
                                        </p:tgtEl>
                                        <p:attrNameLst>
                                          <p:attrName>style.visibility</p:attrName>
                                        </p:attrNameLst>
                                      </p:cBhvr>
                                      <p:to>
                                        <p:strVal val="visible"/>
                                      </p:to>
                                    </p:set>
                                    <p:anim calcmode="lin" valueType="num">
                                      <p:cBhvr additive="base">
                                        <p:cTn id="17" dur="500" fill="hold"/>
                                        <p:tgtEl>
                                          <p:spTgt spid="130051">
                                            <p:txEl>
                                              <p:pRg st="4" end="4"/>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30051">
                                            <p:txEl>
                                              <p:pRg st="4" end="4"/>
                                            </p:txEl>
                                          </p:spTgt>
                                        </p:tgtEl>
                                        <p:attrNameLst>
                                          <p:attrName>ppt_y</p:attrName>
                                        </p:attrNameLst>
                                      </p:cBhvr>
                                      <p:tavLst>
                                        <p:tav tm="0">
                                          <p:val>
                                            <p:strVal val="#ppt_y"/>
                                          </p:val>
                                        </p:tav>
                                        <p:tav tm="100000">
                                          <p:val>
                                            <p:strVal val="#ppt_y"/>
                                          </p:val>
                                        </p:tav>
                                      </p:tavLst>
                                    </p:anim>
                                  </p:childTnLst>
                                </p:cTn>
                              </p:par>
                            </p:childTnLst>
                          </p:cTn>
                        </p:par>
                        <p:par>
                          <p:cTn id="19" fill="hold">
                            <p:stCondLst>
                              <p:cond delay="1500"/>
                            </p:stCondLst>
                            <p:childTnLst>
                              <p:par>
                                <p:cTn id="20" presetID="2" presetClass="entr" presetSubtype="8" fill="hold" grpId="0" nodeType="afterEffect">
                                  <p:stCondLst>
                                    <p:cond delay="0"/>
                                  </p:stCondLst>
                                  <p:childTnLst>
                                    <p:set>
                                      <p:cBhvr>
                                        <p:cTn id="21" dur="1" fill="hold">
                                          <p:stCondLst>
                                            <p:cond delay="0"/>
                                          </p:stCondLst>
                                        </p:cTn>
                                        <p:tgtEl>
                                          <p:spTgt spid="130051">
                                            <p:txEl>
                                              <p:pRg st="6" end="6"/>
                                            </p:txEl>
                                          </p:spTgt>
                                        </p:tgtEl>
                                        <p:attrNameLst>
                                          <p:attrName>style.visibility</p:attrName>
                                        </p:attrNameLst>
                                      </p:cBhvr>
                                      <p:to>
                                        <p:strVal val="visible"/>
                                      </p:to>
                                    </p:set>
                                    <p:anim calcmode="lin" valueType="num">
                                      <p:cBhvr additive="base">
                                        <p:cTn id="22" dur="500" fill="hold"/>
                                        <p:tgtEl>
                                          <p:spTgt spid="130051">
                                            <p:txEl>
                                              <p:pRg st="6" end="6"/>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130051">
                                            <p:txEl>
                                              <p:pRg st="6" end="6"/>
                                            </p:txEl>
                                          </p:spTgt>
                                        </p:tgtEl>
                                        <p:attrNameLst>
                                          <p:attrName>ppt_y</p:attrName>
                                        </p:attrNameLst>
                                      </p:cBhvr>
                                      <p:tavLst>
                                        <p:tav tm="0">
                                          <p:val>
                                            <p:strVal val="#ppt_y"/>
                                          </p:val>
                                        </p:tav>
                                        <p:tav tm="100000">
                                          <p:val>
                                            <p:strVal val="#ppt_y"/>
                                          </p:val>
                                        </p:tav>
                                      </p:tavLst>
                                    </p:anim>
                                  </p:childTnLst>
                                </p:cTn>
                              </p:par>
                            </p:childTnLst>
                          </p:cTn>
                        </p:par>
                        <p:par>
                          <p:cTn id="24" fill="hold">
                            <p:stCondLst>
                              <p:cond delay="2000"/>
                            </p:stCondLst>
                            <p:childTnLst>
                              <p:par>
                                <p:cTn id="25" presetID="2" presetClass="entr" presetSubtype="8" fill="hold" grpId="0" nodeType="afterEffect">
                                  <p:stCondLst>
                                    <p:cond delay="0"/>
                                  </p:stCondLst>
                                  <p:childTnLst>
                                    <p:set>
                                      <p:cBhvr>
                                        <p:cTn id="26" dur="1" fill="hold">
                                          <p:stCondLst>
                                            <p:cond delay="0"/>
                                          </p:stCondLst>
                                        </p:cTn>
                                        <p:tgtEl>
                                          <p:spTgt spid="130051">
                                            <p:txEl>
                                              <p:pRg st="7" end="7"/>
                                            </p:txEl>
                                          </p:spTgt>
                                        </p:tgtEl>
                                        <p:attrNameLst>
                                          <p:attrName>style.visibility</p:attrName>
                                        </p:attrNameLst>
                                      </p:cBhvr>
                                      <p:to>
                                        <p:strVal val="visible"/>
                                      </p:to>
                                    </p:set>
                                    <p:anim calcmode="lin" valueType="num">
                                      <p:cBhvr additive="base">
                                        <p:cTn id="27" dur="500" fill="hold"/>
                                        <p:tgtEl>
                                          <p:spTgt spid="130051">
                                            <p:txEl>
                                              <p:pRg st="7" end="7"/>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130051">
                                            <p:txEl>
                                              <p:pRg st="7" end="7"/>
                                            </p:txEl>
                                          </p:spTgt>
                                        </p:tgtEl>
                                        <p:attrNameLst>
                                          <p:attrName>ppt_y</p:attrName>
                                        </p:attrNameLst>
                                      </p:cBhvr>
                                      <p:tavLst>
                                        <p:tav tm="0">
                                          <p:val>
                                            <p:strVal val="#ppt_y"/>
                                          </p:val>
                                        </p:tav>
                                        <p:tav tm="100000">
                                          <p:val>
                                            <p:strVal val="#ppt_y"/>
                                          </p:val>
                                        </p:tav>
                                      </p:tavLst>
                                    </p:anim>
                                  </p:childTnLst>
                                </p:cTn>
                              </p:par>
                            </p:childTnLst>
                          </p:cTn>
                        </p:par>
                        <p:par>
                          <p:cTn id="29" fill="hold">
                            <p:stCondLst>
                              <p:cond delay="2500"/>
                            </p:stCondLst>
                            <p:childTnLst>
                              <p:par>
                                <p:cTn id="30" presetID="2" presetClass="entr" presetSubtype="8" fill="hold" grpId="0" nodeType="afterEffect">
                                  <p:stCondLst>
                                    <p:cond delay="0"/>
                                  </p:stCondLst>
                                  <p:childTnLst>
                                    <p:set>
                                      <p:cBhvr>
                                        <p:cTn id="31" dur="1" fill="hold">
                                          <p:stCondLst>
                                            <p:cond delay="0"/>
                                          </p:stCondLst>
                                        </p:cTn>
                                        <p:tgtEl>
                                          <p:spTgt spid="130051">
                                            <p:txEl>
                                              <p:pRg st="9" end="9"/>
                                            </p:txEl>
                                          </p:spTgt>
                                        </p:tgtEl>
                                        <p:attrNameLst>
                                          <p:attrName>style.visibility</p:attrName>
                                        </p:attrNameLst>
                                      </p:cBhvr>
                                      <p:to>
                                        <p:strVal val="visible"/>
                                      </p:to>
                                    </p:set>
                                    <p:anim calcmode="lin" valueType="num">
                                      <p:cBhvr additive="base">
                                        <p:cTn id="32" dur="500" fill="hold"/>
                                        <p:tgtEl>
                                          <p:spTgt spid="130051">
                                            <p:txEl>
                                              <p:pRg st="9" end="9"/>
                                            </p:txEl>
                                          </p:spTgt>
                                        </p:tgtEl>
                                        <p:attrNameLst>
                                          <p:attrName>ppt_x</p:attrName>
                                        </p:attrNameLst>
                                      </p:cBhvr>
                                      <p:tavLst>
                                        <p:tav tm="0">
                                          <p:val>
                                            <p:strVal val="0-#ppt_w/2"/>
                                          </p:val>
                                        </p:tav>
                                        <p:tav tm="100000">
                                          <p:val>
                                            <p:strVal val="#ppt_x"/>
                                          </p:val>
                                        </p:tav>
                                      </p:tavLst>
                                    </p:anim>
                                    <p:anim calcmode="lin" valueType="num">
                                      <p:cBhvr additive="base">
                                        <p:cTn id="33" dur="500" fill="hold"/>
                                        <p:tgtEl>
                                          <p:spTgt spid="130051">
                                            <p:txEl>
                                              <p:pRg st="9" end="9"/>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051" grpId="0" build="p" autoUpdateAnimBg="0" advAuto="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4" name="Rectangle 4103">
            <a:extLst>
              <a:ext uri="{FF2B5EF4-FFF2-40B4-BE49-F238E27FC236}">
                <a16:creationId xmlns:a16="http://schemas.microsoft.com/office/drawing/2014/main" id="{4D4677D2-D5AC-4CF9-9EED-2B89D0A1C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73152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6" name="Rectangle 4105">
            <a:extLst>
              <a:ext uri="{FF2B5EF4-FFF2-40B4-BE49-F238E27FC236}">
                <a16:creationId xmlns:a16="http://schemas.microsoft.com/office/drawing/2014/main" id="{C6D54F7E-825A-4BBA-815F-35CCA8B97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52726"/>
            <a:ext cx="9144000" cy="2962472"/>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person sitting on a dog next to a person in a person garment&#10;&#10;Description automatically generated">
            <a:extLst>
              <a:ext uri="{FF2B5EF4-FFF2-40B4-BE49-F238E27FC236}">
                <a16:creationId xmlns:a16="http://schemas.microsoft.com/office/drawing/2014/main" id="{0AEDFDD4-9F69-6383-B282-25AE058C01FF}"/>
              </a:ext>
            </a:extLst>
          </p:cNvPr>
          <p:cNvPicPr>
            <a:picLocks noChangeAspect="1"/>
          </p:cNvPicPr>
          <p:nvPr/>
        </p:nvPicPr>
        <p:blipFill>
          <a:blip r:embed="rId2"/>
          <a:srcRect r="6877" b="1"/>
          <a:stretch>
            <a:fillRect/>
          </a:stretch>
        </p:blipFill>
        <p:spPr>
          <a:xfrm>
            <a:off x="20" y="1"/>
            <a:ext cx="9143980" cy="7315200"/>
          </a:xfrm>
          <a:custGeom>
            <a:avLst/>
            <a:gdLst/>
            <a:ahLst/>
            <a:cxnLst/>
            <a:rect l="l" t="t" r="r" b="b"/>
            <a:pathLst>
              <a:path w="12191999" h="6842601">
                <a:moveTo>
                  <a:pt x="0" y="0"/>
                </a:moveTo>
                <a:lnTo>
                  <a:pt x="12191999" y="0"/>
                </a:lnTo>
                <a:lnTo>
                  <a:pt x="12191999" y="6842601"/>
                </a:lnTo>
                <a:lnTo>
                  <a:pt x="10316981" y="6842601"/>
                </a:lnTo>
                <a:cubicBezTo>
                  <a:pt x="10312796" y="6835189"/>
                  <a:pt x="10163183" y="6730124"/>
                  <a:pt x="10158998" y="6722712"/>
                </a:cubicBezTo>
                <a:cubicBezTo>
                  <a:pt x="10120278" y="6678190"/>
                  <a:pt x="10156462" y="6716223"/>
                  <a:pt x="10090349" y="6671420"/>
                </a:cubicBezTo>
                <a:cubicBezTo>
                  <a:pt x="10043032" y="6655694"/>
                  <a:pt x="9995855" y="6551879"/>
                  <a:pt x="9955425" y="6498018"/>
                </a:cubicBezTo>
                <a:cubicBezTo>
                  <a:pt x="9939618" y="6480021"/>
                  <a:pt x="9915110" y="6461677"/>
                  <a:pt x="9891265" y="6454528"/>
                </a:cubicBezTo>
                <a:cubicBezTo>
                  <a:pt x="9868239" y="6464957"/>
                  <a:pt x="9865423" y="6431640"/>
                  <a:pt x="9848227" y="6426063"/>
                </a:cubicBezTo>
                <a:cubicBezTo>
                  <a:pt x="9838059" y="6433162"/>
                  <a:pt x="9815047" y="6410348"/>
                  <a:pt x="9812354" y="6399604"/>
                </a:cubicBezTo>
                <a:cubicBezTo>
                  <a:pt x="9825285" y="6377997"/>
                  <a:pt x="9725923" y="6372757"/>
                  <a:pt x="9725915" y="6356381"/>
                </a:cubicBezTo>
                <a:cubicBezTo>
                  <a:pt x="9696279" y="6348066"/>
                  <a:pt x="9591199" y="6354143"/>
                  <a:pt x="9575033" y="6325258"/>
                </a:cubicBezTo>
                <a:cubicBezTo>
                  <a:pt x="9516434" y="6303128"/>
                  <a:pt x="9441613" y="6276805"/>
                  <a:pt x="9415626" y="6271777"/>
                </a:cubicBezTo>
                <a:cubicBezTo>
                  <a:pt x="9378293" y="6313495"/>
                  <a:pt x="9281935" y="6171365"/>
                  <a:pt x="9171493" y="6150430"/>
                </a:cubicBezTo>
                <a:cubicBezTo>
                  <a:pt x="9155426" y="6152396"/>
                  <a:pt x="9147439" y="6151015"/>
                  <a:pt x="9146018" y="6139864"/>
                </a:cubicBezTo>
                <a:cubicBezTo>
                  <a:pt x="9112029" y="6132441"/>
                  <a:pt x="9087339" y="6101138"/>
                  <a:pt x="9059635" y="6109957"/>
                </a:cubicBezTo>
                <a:cubicBezTo>
                  <a:pt x="9024424" y="6092144"/>
                  <a:pt x="9043048" y="6078417"/>
                  <a:pt x="9010911" y="6064789"/>
                </a:cubicBezTo>
                <a:lnTo>
                  <a:pt x="8866811" y="6028191"/>
                </a:lnTo>
                <a:cubicBezTo>
                  <a:pt x="8846465" y="6021172"/>
                  <a:pt x="8825221" y="6000527"/>
                  <a:pt x="8804584" y="5994237"/>
                </a:cubicBezTo>
                <a:lnTo>
                  <a:pt x="8783071" y="5990448"/>
                </a:lnTo>
                <a:lnTo>
                  <a:pt x="8770456" y="5978060"/>
                </a:lnTo>
                <a:cubicBezTo>
                  <a:pt x="8764772" y="5975259"/>
                  <a:pt x="8757695" y="5974720"/>
                  <a:pt x="8748297" y="5978070"/>
                </a:cubicBezTo>
                <a:cubicBezTo>
                  <a:pt x="8730344" y="5973495"/>
                  <a:pt x="8679808" y="5955894"/>
                  <a:pt x="8662742" y="5950603"/>
                </a:cubicBezTo>
                <a:lnTo>
                  <a:pt x="8645902" y="5946326"/>
                </a:lnTo>
                <a:lnTo>
                  <a:pt x="8638176" y="5938358"/>
                </a:lnTo>
                <a:cubicBezTo>
                  <a:pt x="8625897" y="5932642"/>
                  <a:pt x="8594811" y="5922073"/>
                  <a:pt x="8572224" y="5912032"/>
                </a:cubicBezTo>
                <a:cubicBezTo>
                  <a:pt x="8553809" y="5897782"/>
                  <a:pt x="8529845" y="5886100"/>
                  <a:pt x="8502655" y="5878114"/>
                </a:cubicBezTo>
                <a:cubicBezTo>
                  <a:pt x="8496990" y="5883034"/>
                  <a:pt x="8489611" y="5872566"/>
                  <a:pt x="8485159" y="5869819"/>
                </a:cubicBezTo>
                <a:cubicBezTo>
                  <a:pt x="8483457" y="5873482"/>
                  <a:pt x="8471232" y="5872664"/>
                  <a:pt x="8468539" y="5868711"/>
                </a:cubicBezTo>
                <a:cubicBezTo>
                  <a:pt x="8389167" y="5836352"/>
                  <a:pt x="8421742" y="5881497"/>
                  <a:pt x="8379810" y="5849376"/>
                </a:cubicBezTo>
                <a:cubicBezTo>
                  <a:pt x="8371729" y="5846373"/>
                  <a:pt x="8364483" y="5846766"/>
                  <a:pt x="8357758" y="5848601"/>
                </a:cubicBezTo>
                <a:lnTo>
                  <a:pt x="8315264" y="5836192"/>
                </a:lnTo>
                <a:cubicBezTo>
                  <a:pt x="8299077" y="5829531"/>
                  <a:pt x="8281671" y="5824011"/>
                  <a:pt x="8263455" y="5819793"/>
                </a:cubicBezTo>
                <a:cubicBezTo>
                  <a:pt x="8257386" y="5826849"/>
                  <a:pt x="8245582" y="5813448"/>
                  <a:pt x="8239287" y="5810141"/>
                </a:cubicBezTo>
                <a:cubicBezTo>
                  <a:pt x="8237965" y="5815186"/>
                  <a:pt x="8222226" y="5815108"/>
                  <a:pt x="8217888" y="5810039"/>
                </a:cubicBezTo>
                <a:cubicBezTo>
                  <a:pt x="8109447" y="5773303"/>
                  <a:pt x="8161302" y="5831037"/>
                  <a:pt x="8100547" y="5791517"/>
                </a:cubicBezTo>
                <a:cubicBezTo>
                  <a:pt x="8089574" y="5788167"/>
                  <a:pt x="8080448" y="5789295"/>
                  <a:pt x="8072316" y="5792309"/>
                </a:cubicBezTo>
                <a:lnTo>
                  <a:pt x="8056967" y="5800648"/>
                </a:lnTo>
                <a:lnTo>
                  <a:pt x="8047885" y="5795270"/>
                </a:lnTo>
                <a:cubicBezTo>
                  <a:pt x="8010204" y="5788738"/>
                  <a:pt x="7996426" y="5797608"/>
                  <a:pt x="7977128" y="5783189"/>
                </a:cubicBezTo>
                <a:cubicBezTo>
                  <a:pt x="7943466" y="5775577"/>
                  <a:pt x="7904823" y="5770953"/>
                  <a:pt x="7874392" y="5763715"/>
                </a:cubicBezTo>
                <a:cubicBezTo>
                  <a:pt x="7860337" y="5743777"/>
                  <a:pt x="7817541" y="5748989"/>
                  <a:pt x="7794543" y="5739759"/>
                </a:cubicBezTo>
                <a:cubicBezTo>
                  <a:pt x="7784688" y="5731467"/>
                  <a:pt x="7776709" y="5729004"/>
                  <a:pt x="7763762" y="5734031"/>
                </a:cubicBezTo>
                <a:cubicBezTo>
                  <a:pt x="7718781" y="5694154"/>
                  <a:pt x="7732231" y="5727368"/>
                  <a:pt x="7685889" y="5707234"/>
                </a:cubicBezTo>
                <a:cubicBezTo>
                  <a:pt x="7646521" y="5687607"/>
                  <a:pt x="7600389" y="5671470"/>
                  <a:pt x="7566744" y="5634586"/>
                </a:cubicBezTo>
                <a:cubicBezTo>
                  <a:pt x="7561306" y="5624813"/>
                  <a:pt x="7543589" y="5618525"/>
                  <a:pt x="7527170" y="5620542"/>
                </a:cubicBezTo>
                <a:cubicBezTo>
                  <a:pt x="7524343" y="5620889"/>
                  <a:pt x="7521664" y="5621475"/>
                  <a:pt x="7519214" y="5622280"/>
                </a:cubicBezTo>
                <a:cubicBezTo>
                  <a:pt x="7500062" y="5596964"/>
                  <a:pt x="7480476" y="5604337"/>
                  <a:pt x="7473157" y="5588143"/>
                </a:cubicBezTo>
                <a:cubicBezTo>
                  <a:pt x="7433415" y="5574859"/>
                  <a:pt x="7395118" y="5582388"/>
                  <a:pt x="7388000" y="5568063"/>
                </a:cubicBezTo>
                <a:cubicBezTo>
                  <a:pt x="7366403" y="5564920"/>
                  <a:pt x="7332262" y="5573848"/>
                  <a:pt x="7320876" y="5557698"/>
                </a:cubicBezTo>
                <a:cubicBezTo>
                  <a:pt x="7314891" y="5568111"/>
                  <a:pt x="7299319" y="5544964"/>
                  <a:pt x="7284480" y="5549820"/>
                </a:cubicBezTo>
                <a:cubicBezTo>
                  <a:pt x="7273570" y="5554430"/>
                  <a:pt x="7266301" y="5548483"/>
                  <a:pt x="7256619" y="5546379"/>
                </a:cubicBezTo>
                <a:cubicBezTo>
                  <a:pt x="7242503" y="5549088"/>
                  <a:pt x="7202543" y="5533379"/>
                  <a:pt x="7193112" y="5525289"/>
                </a:cubicBezTo>
                <a:cubicBezTo>
                  <a:pt x="7172259" y="5499151"/>
                  <a:pt x="7108617" y="5505485"/>
                  <a:pt x="7090943" y="5485177"/>
                </a:cubicBezTo>
                <a:cubicBezTo>
                  <a:pt x="7083637" y="5481419"/>
                  <a:pt x="7076140" y="5479148"/>
                  <a:pt x="7068566" y="5477809"/>
                </a:cubicBezTo>
                <a:lnTo>
                  <a:pt x="7023035" y="5476595"/>
                </a:lnTo>
                <a:lnTo>
                  <a:pt x="7001197" y="5476163"/>
                </a:lnTo>
                <a:cubicBezTo>
                  <a:pt x="7016126" y="5454256"/>
                  <a:pt x="6943549" y="5466815"/>
                  <a:pt x="6967472" y="5451057"/>
                </a:cubicBezTo>
                <a:cubicBezTo>
                  <a:pt x="6931240" y="5443544"/>
                  <a:pt x="6920843" y="5429649"/>
                  <a:pt x="6883334" y="5418880"/>
                </a:cubicBezTo>
                <a:lnTo>
                  <a:pt x="6742417" y="5386446"/>
                </a:lnTo>
                <a:cubicBezTo>
                  <a:pt x="6690532" y="5366095"/>
                  <a:pt x="6665174" y="5364632"/>
                  <a:pt x="6618315" y="5353085"/>
                </a:cubicBezTo>
                <a:cubicBezTo>
                  <a:pt x="6581698" y="5304210"/>
                  <a:pt x="6547395" y="5315779"/>
                  <a:pt x="6521050" y="5283194"/>
                </a:cubicBezTo>
                <a:cubicBezTo>
                  <a:pt x="6469114" y="5268862"/>
                  <a:pt x="6472597" y="5253957"/>
                  <a:pt x="6414460" y="5253832"/>
                </a:cubicBezTo>
                <a:lnTo>
                  <a:pt x="6362535" y="5220502"/>
                </a:lnTo>
                <a:cubicBezTo>
                  <a:pt x="6350866" y="5213881"/>
                  <a:pt x="6347641" y="5215777"/>
                  <a:pt x="6344443" y="5214103"/>
                </a:cubicBezTo>
                <a:lnTo>
                  <a:pt x="6343344" y="5210454"/>
                </a:lnTo>
                <a:lnTo>
                  <a:pt x="6333344" y="5205307"/>
                </a:lnTo>
                <a:lnTo>
                  <a:pt x="6315602" y="5193288"/>
                </a:lnTo>
                <a:lnTo>
                  <a:pt x="6310442" y="5192802"/>
                </a:lnTo>
                <a:lnTo>
                  <a:pt x="6280815" y="5177420"/>
                </a:lnTo>
                <a:lnTo>
                  <a:pt x="6279533" y="5178045"/>
                </a:lnTo>
                <a:cubicBezTo>
                  <a:pt x="6275980" y="5179097"/>
                  <a:pt x="6272084" y="5179212"/>
                  <a:pt x="6267362" y="5177370"/>
                </a:cubicBezTo>
                <a:cubicBezTo>
                  <a:pt x="6261796" y="5192470"/>
                  <a:pt x="6259530" y="5180933"/>
                  <a:pt x="6246095" y="5174167"/>
                </a:cubicBezTo>
                <a:lnTo>
                  <a:pt x="6155252" y="5161201"/>
                </a:lnTo>
                <a:lnTo>
                  <a:pt x="6148525" y="5158442"/>
                </a:lnTo>
                <a:lnTo>
                  <a:pt x="6148187" y="5158573"/>
                </a:lnTo>
                <a:cubicBezTo>
                  <a:pt x="6146292" y="5158370"/>
                  <a:pt x="6143916" y="5157611"/>
                  <a:pt x="6140686" y="5156032"/>
                </a:cubicBezTo>
                <a:lnTo>
                  <a:pt x="6136260" y="5153413"/>
                </a:lnTo>
                <a:lnTo>
                  <a:pt x="6123208" y="5148061"/>
                </a:lnTo>
                <a:lnTo>
                  <a:pt x="6117367" y="5147451"/>
                </a:lnTo>
                <a:lnTo>
                  <a:pt x="5957305" y="5146062"/>
                </a:lnTo>
                <a:cubicBezTo>
                  <a:pt x="5920540" y="5140405"/>
                  <a:pt x="5887096" y="5142015"/>
                  <a:pt x="5857259" y="5132052"/>
                </a:cubicBezTo>
                <a:cubicBezTo>
                  <a:pt x="5843335" y="5135303"/>
                  <a:pt x="5830921" y="5135493"/>
                  <a:pt x="5821375" y="5125606"/>
                </a:cubicBezTo>
                <a:cubicBezTo>
                  <a:pt x="5786501" y="5122615"/>
                  <a:pt x="5775399" y="5132648"/>
                  <a:pt x="5755916" y="5120171"/>
                </a:cubicBezTo>
                <a:cubicBezTo>
                  <a:pt x="5732132" y="5135438"/>
                  <a:pt x="5732735" y="5128211"/>
                  <a:pt x="5725007" y="5121437"/>
                </a:cubicBezTo>
                <a:lnTo>
                  <a:pt x="5723810" y="5120848"/>
                </a:lnTo>
                <a:lnTo>
                  <a:pt x="5720531" y="5123048"/>
                </a:lnTo>
                <a:lnTo>
                  <a:pt x="5714794" y="5123371"/>
                </a:lnTo>
                <a:lnTo>
                  <a:pt x="5700141" y="5120131"/>
                </a:lnTo>
                <a:lnTo>
                  <a:pt x="5694799" y="5118234"/>
                </a:lnTo>
                <a:cubicBezTo>
                  <a:pt x="5691058" y="5117179"/>
                  <a:pt x="5688491" y="5116804"/>
                  <a:pt x="5686627" y="5116903"/>
                </a:cubicBezTo>
                <a:lnTo>
                  <a:pt x="5686371" y="5117086"/>
                </a:lnTo>
                <a:lnTo>
                  <a:pt x="5678818" y="5115416"/>
                </a:lnTo>
                <a:cubicBezTo>
                  <a:pt x="5666199" y="5112102"/>
                  <a:pt x="5654035" y="5108410"/>
                  <a:pt x="5642547" y="5104511"/>
                </a:cubicBezTo>
                <a:cubicBezTo>
                  <a:pt x="5629444" y="5114945"/>
                  <a:pt x="5588783" y="5093343"/>
                  <a:pt x="5587979" y="5116963"/>
                </a:cubicBezTo>
                <a:cubicBezTo>
                  <a:pt x="5572317" y="5112380"/>
                  <a:pt x="5564904" y="5101292"/>
                  <a:pt x="5566635" y="5117158"/>
                </a:cubicBezTo>
                <a:cubicBezTo>
                  <a:pt x="5561375" y="5116079"/>
                  <a:pt x="5557787" y="5116811"/>
                  <a:pt x="5554952" y="5118417"/>
                </a:cubicBezTo>
                <a:lnTo>
                  <a:pt x="5554039" y="5119241"/>
                </a:lnTo>
                <a:lnTo>
                  <a:pt x="5514253" y="5109018"/>
                </a:lnTo>
                <a:lnTo>
                  <a:pt x="5492156" y="5099904"/>
                </a:lnTo>
                <a:lnTo>
                  <a:pt x="5480446" y="5096385"/>
                </a:lnTo>
                <a:lnTo>
                  <a:pt x="5477744" y="5092939"/>
                </a:lnTo>
                <a:cubicBezTo>
                  <a:pt x="5474490" y="5090581"/>
                  <a:pt x="5469391" y="5088951"/>
                  <a:pt x="5460150" y="5088988"/>
                </a:cubicBezTo>
                <a:lnTo>
                  <a:pt x="5457901" y="5089459"/>
                </a:lnTo>
                <a:lnTo>
                  <a:pt x="5444243" y="5082761"/>
                </a:lnTo>
                <a:cubicBezTo>
                  <a:pt x="5439993" y="5080007"/>
                  <a:pt x="5436418" y="5076805"/>
                  <a:pt x="5433825" y="5072992"/>
                </a:cubicBezTo>
                <a:cubicBezTo>
                  <a:pt x="5379442" y="5082090"/>
                  <a:pt x="5336110" y="5058382"/>
                  <a:pt x="5280996" y="5052402"/>
                </a:cubicBezTo>
                <a:cubicBezTo>
                  <a:pt x="5250806" y="5043777"/>
                  <a:pt x="5168599" y="5048109"/>
                  <a:pt x="5161582" y="5019668"/>
                </a:cubicBezTo>
                <a:cubicBezTo>
                  <a:pt x="5121870" y="5011383"/>
                  <a:pt x="5095637" y="5009222"/>
                  <a:pt x="5042717" y="5002692"/>
                </a:cubicBezTo>
                <a:cubicBezTo>
                  <a:pt x="4991136" y="4972487"/>
                  <a:pt x="4902282" y="4979360"/>
                  <a:pt x="4840514" y="4959306"/>
                </a:cubicBezTo>
                <a:cubicBezTo>
                  <a:pt x="4799904" y="4976415"/>
                  <a:pt x="4824087" y="4958371"/>
                  <a:pt x="4786778" y="4956661"/>
                </a:cubicBezTo>
                <a:cubicBezTo>
                  <a:pt x="4801901" y="4937231"/>
                  <a:pt x="4739845" y="4961208"/>
                  <a:pt x="4743741" y="4937104"/>
                </a:cubicBezTo>
                <a:cubicBezTo>
                  <a:pt x="4736829" y="4937557"/>
                  <a:pt x="4730010" y="4938753"/>
                  <a:pt x="4723136" y="4940138"/>
                </a:cubicBezTo>
                <a:lnTo>
                  <a:pt x="4719535" y="4940850"/>
                </a:lnTo>
                <a:lnTo>
                  <a:pt x="4706143" y="4939586"/>
                </a:lnTo>
                <a:lnTo>
                  <a:pt x="4701098" y="4944372"/>
                </a:lnTo>
                <a:lnTo>
                  <a:pt x="4680034" y="4946157"/>
                </a:lnTo>
                <a:cubicBezTo>
                  <a:pt x="4672339" y="4946029"/>
                  <a:pt x="4664292" y="4944964"/>
                  <a:pt x="4655740" y="4942396"/>
                </a:cubicBezTo>
                <a:cubicBezTo>
                  <a:pt x="4636359" y="4929384"/>
                  <a:pt x="4599700" y="4935346"/>
                  <a:pt x="4569298" y="4929596"/>
                </a:cubicBezTo>
                <a:lnTo>
                  <a:pt x="4555977" y="4924356"/>
                </a:lnTo>
                <a:lnTo>
                  <a:pt x="4508949" y="4921648"/>
                </a:lnTo>
                <a:cubicBezTo>
                  <a:pt x="4495668" y="4920437"/>
                  <a:pt x="4482007" y="4918694"/>
                  <a:pt x="4467838" y="4915993"/>
                </a:cubicBezTo>
                <a:lnTo>
                  <a:pt x="4441948" y="4909300"/>
                </a:lnTo>
                <a:lnTo>
                  <a:pt x="4394719" y="4901820"/>
                </a:lnTo>
                <a:lnTo>
                  <a:pt x="4356810" y="4905146"/>
                </a:lnTo>
                <a:lnTo>
                  <a:pt x="4222144" y="4909117"/>
                </a:lnTo>
                <a:cubicBezTo>
                  <a:pt x="4202488" y="4913903"/>
                  <a:pt x="4184742" y="4933491"/>
                  <a:pt x="4160481" y="4923474"/>
                </a:cubicBezTo>
                <a:cubicBezTo>
                  <a:pt x="4165854" y="4934564"/>
                  <a:pt x="4131661" y="4919946"/>
                  <a:pt x="4124879" y="4929303"/>
                </a:cubicBezTo>
                <a:cubicBezTo>
                  <a:pt x="4120895" y="4937086"/>
                  <a:pt x="4109593" y="4934464"/>
                  <a:pt x="4100114" y="4936007"/>
                </a:cubicBezTo>
                <a:cubicBezTo>
                  <a:pt x="4091835" y="4943256"/>
                  <a:pt x="4045978" y="4943549"/>
                  <a:pt x="4030957" y="4939826"/>
                </a:cubicBezTo>
                <a:cubicBezTo>
                  <a:pt x="3989825" y="4924453"/>
                  <a:pt x="3946860" y="4952050"/>
                  <a:pt x="3913764" y="4940618"/>
                </a:cubicBezTo>
                <a:cubicBezTo>
                  <a:pt x="3904534" y="4939906"/>
                  <a:pt x="3896577" y="4940543"/>
                  <a:pt x="3889457" y="4942017"/>
                </a:cubicBezTo>
                <a:lnTo>
                  <a:pt x="3871115" y="4948115"/>
                </a:lnTo>
                <a:lnTo>
                  <a:pt x="3869086" y="4953796"/>
                </a:lnTo>
                <a:lnTo>
                  <a:pt x="3856124" y="4955351"/>
                </a:lnTo>
                <a:lnTo>
                  <a:pt x="3835967" y="4964002"/>
                </a:lnTo>
                <a:cubicBezTo>
                  <a:pt x="3826465" y="4939857"/>
                  <a:pt x="3782586" y="4975947"/>
                  <a:pt x="3785910" y="4953998"/>
                </a:cubicBezTo>
                <a:cubicBezTo>
                  <a:pt x="3750785" y="4960085"/>
                  <a:pt x="3699033" y="4941571"/>
                  <a:pt x="3671085" y="4966563"/>
                </a:cubicBezTo>
                <a:cubicBezTo>
                  <a:pt x="3621255" y="4971431"/>
                  <a:pt x="3562637" y="4982991"/>
                  <a:pt x="3486928" y="4983204"/>
                </a:cubicBezTo>
                <a:cubicBezTo>
                  <a:pt x="3446030" y="4983424"/>
                  <a:pt x="3343460" y="4965124"/>
                  <a:pt x="3280956" y="4963864"/>
                </a:cubicBezTo>
                <a:cubicBezTo>
                  <a:pt x="3227193" y="4969510"/>
                  <a:pt x="3256481" y="4962609"/>
                  <a:pt x="3211563" y="4982704"/>
                </a:cubicBezTo>
                <a:cubicBezTo>
                  <a:pt x="3207119" y="4979549"/>
                  <a:pt x="3170070" y="4977192"/>
                  <a:pt x="3164681" y="4975408"/>
                </a:cubicBezTo>
                <a:lnTo>
                  <a:pt x="3127171" y="4968229"/>
                </a:lnTo>
                <a:lnTo>
                  <a:pt x="3096889" y="4965619"/>
                </a:lnTo>
                <a:cubicBezTo>
                  <a:pt x="3088441" y="4967572"/>
                  <a:pt x="3082883" y="4967054"/>
                  <a:pt x="3078620" y="4965444"/>
                </a:cubicBezTo>
                <a:lnTo>
                  <a:pt x="3074275" y="4962670"/>
                </a:lnTo>
                <a:lnTo>
                  <a:pt x="3036436" y="4957455"/>
                </a:lnTo>
                <a:lnTo>
                  <a:pt x="3031995" y="4958829"/>
                </a:lnTo>
                <a:lnTo>
                  <a:pt x="2994028" y="4956800"/>
                </a:lnTo>
                <a:cubicBezTo>
                  <a:pt x="2992299" y="4958944"/>
                  <a:pt x="2989407" y="4960397"/>
                  <a:pt x="2984001" y="4960444"/>
                </a:cubicBezTo>
                <a:cubicBezTo>
                  <a:pt x="2994191" y="4975446"/>
                  <a:pt x="2981386" y="4966249"/>
                  <a:pt x="2964542" y="4965062"/>
                </a:cubicBezTo>
                <a:cubicBezTo>
                  <a:pt x="2976613" y="4988096"/>
                  <a:pt x="2927627" y="4975618"/>
                  <a:pt x="2921274" y="4988440"/>
                </a:cubicBezTo>
                <a:cubicBezTo>
                  <a:pt x="2908629" y="4987050"/>
                  <a:pt x="2895476" y="4985998"/>
                  <a:pt x="2882111" y="4985411"/>
                </a:cubicBezTo>
                <a:lnTo>
                  <a:pt x="2874282" y="4985361"/>
                </a:lnTo>
                <a:cubicBezTo>
                  <a:pt x="2874237" y="4985437"/>
                  <a:pt x="2874193" y="4985514"/>
                  <a:pt x="2874147" y="4985591"/>
                </a:cubicBezTo>
                <a:cubicBezTo>
                  <a:pt x="2872492" y="4986074"/>
                  <a:pt x="2869935" y="4986243"/>
                  <a:pt x="2865932" y="4985999"/>
                </a:cubicBezTo>
                <a:lnTo>
                  <a:pt x="2860008" y="4985269"/>
                </a:lnTo>
                <a:lnTo>
                  <a:pt x="2844819" y="4985172"/>
                </a:lnTo>
                <a:lnTo>
                  <a:pt x="2839735" y="4986676"/>
                </a:lnTo>
                <a:lnTo>
                  <a:pt x="2837922" y="4989488"/>
                </a:lnTo>
                <a:lnTo>
                  <a:pt x="2836507" y="4989165"/>
                </a:lnTo>
                <a:cubicBezTo>
                  <a:pt x="2825749" y="4984209"/>
                  <a:pt x="2822382" y="4977089"/>
                  <a:pt x="2808859" y="4996804"/>
                </a:cubicBezTo>
                <a:cubicBezTo>
                  <a:pt x="2784233" y="4988767"/>
                  <a:pt x="2779499" y="5000786"/>
                  <a:pt x="2745907" y="5005126"/>
                </a:cubicBezTo>
                <a:cubicBezTo>
                  <a:pt x="2731796" y="4997536"/>
                  <a:pt x="2720518" y="5000295"/>
                  <a:pt x="2709519" y="5006333"/>
                </a:cubicBezTo>
                <a:cubicBezTo>
                  <a:pt x="2676766" y="5002878"/>
                  <a:pt x="2646981" y="5011377"/>
                  <a:pt x="2610212" y="5013529"/>
                </a:cubicBezTo>
                <a:cubicBezTo>
                  <a:pt x="2570359" y="5003730"/>
                  <a:pt x="2550109" y="5021491"/>
                  <a:pt x="2510814" y="5023713"/>
                </a:cubicBezTo>
                <a:cubicBezTo>
                  <a:pt x="2476639" y="5006722"/>
                  <a:pt x="2482834" y="5038639"/>
                  <a:pt x="2462736" y="5045398"/>
                </a:cubicBezTo>
                <a:lnTo>
                  <a:pt x="2457050" y="5046022"/>
                </a:lnTo>
                <a:lnTo>
                  <a:pt x="2442184" y="5043549"/>
                </a:lnTo>
                <a:lnTo>
                  <a:pt x="2436703" y="5041929"/>
                </a:lnTo>
                <a:cubicBezTo>
                  <a:pt x="2432888" y="5041072"/>
                  <a:pt x="2430299" y="5040830"/>
                  <a:pt x="2428451" y="5041027"/>
                </a:cubicBezTo>
                <a:lnTo>
                  <a:pt x="2420551" y="5039949"/>
                </a:lnTo>
                <a:cubicBezTo>
                  <a:pt x="2407700" y="5037296"/>
                  <a:pt x="2395274" y="5034239"/>
                  <a:pt x="2383501" y="5030941"/>
                </a:cubicBezTo>
                <a:cubicBezTo>
                  <a:pt x="2362992" y="5032521"/>
                  <a:pt x="2317884" y="5047662"/>
                  <a:pt x="2297493" y="5049431"/>
                </a:cubicBezTo>
                <a:lnTo>
                  <a:pt x="2261156" y="5041558"/>
                </a:lnTo>
                <a:lnTo>
                  <a:pt x="2200581" y="5024964"/>
                </a:lnTo>
                <a:lnTo>
                  <a:pt x="2198380" y="5025550"/>
                </a:lnTo>
                <a:lnTo>
                  <a:pt x="2116066" y="5019568"/>
                </a:lnTo>
                <a:cubicBezTo>
                  <a:pt x="2111600" y="5017036"/>
                  <a:pt x="2059664" y="5006071"/>
                  <a:pt x="2056754" y="5002394"/>
                </a:cubicBezTo>
                <a:cubicBezTo>
                  <a:pt x="2003393" y="5014336"/>
                  <a:pt x="1998298" y="5008800"/>
                  <a:pt x="1942916" y="5005703"/>
                </a:cubicBezTo>
                <a:cubicBezTo>
                  <a:pt x="1882138" y="4994708"/>
                  <a:pt x="1836966" y="4976630"/>
                  <a:pt x="1796717" y="4970423"/>
                </a:cubicBezTo>
                <a:cubicBezTo>
                  <a:pt x="1724075" y="4959337"/>
                  <a:pt x="1636218" y="4936339"/>
                  <a:pt x="1583222" y="4931235"/>
                </a:cubicBezTo>
                <a:cubicBezTo>
                  <a:pt x="1544265" y="4950469"/>
                  <a:pt x="1556109" y="4927628"/>
                  <a:pt x="1518821" y="4927872"/>
                </a:cubicBezTo>
                <a:cubicBezTo>
                  <a:pt x="1497291" y="4925112"/>
                  <a:pt x="1483221" y="4916728"/>
                  <a:pt x="1471837" y="4914678"/>
                </a:cubicBezTo>
                <a:lnTo>
                  <a:pt x="1450515" y="4915578"/>
                </a:lnTo>
                <a:lnTo>
                  <a:pt x="1437078" y="4915016"/>
                </a:lnTo>
                <a:lnTo>
                  <a:pt x="1432462" y="4920065"/>
                </a:lnTo>
                <a:lnTo>
                  <a:pt x="1411645" y="4922952"/>
                </a:lnTo>
                <a:cubicBezTo>
                  <a:pt x="1384856" y="4920079"/>
                  <a:pt x="1306656" y="4907389"/>
                  <a:pt x="1271729" y="4902828"/>
                </a:cubicBezTo>
                <a:cubicBezTo>
                  <a:pt x="1258697" y="4896954"/>
                  <a:pt x="1213546" y="4890036"/>
                  <a:pt x="1202076" y="4895589"/>
                </a:cubicBezTo>
                <a:cubicBezTo>
                  <a:pt x="1192059" y="4895561"/>
                  <a:pt x="1182171" y="4891311"/>
                  <a:pt x="1174670" y="4898040"/>
                </a:cubicBezTo>
                <a:cubicBezTo>
                  <a:pt x="1163701" y="4905820"/>
                  <a:pt x="1136874" y="4886643"/>
                  <a:pt x="1137035" y="4897965"/>
                </a:cubicBezTo>
                <a:cubicBezTo>
                  <a:pt x="1117838" y="4884693"/>
                  <a:pt x="1091386" y="4900421"/>
                  <a:pt x="1069882" y="4901859"/>
                </a:cubicBezTo>
                <a:cubicBezTo>
                  <a:pt x="1055589" y="4889467"/>
                  <a:pt x="1024570" y="4904705"/>
                  <a:pt x="980935" y="4900090"/>
                </a:cubicBezTo>
                <a:cubicBezTo>
                  <a:pt x="947614" y="4895538"/>
                  <a:pt x="913224" y="4886405"/>
                  <a:pt x="869960" y="4874547"/>
                </a:cubicBezTo>
                <a:cubicBezTo>
                  <a:pt x="819114" y="4845820"/>
                  <a:pt x="768074" y="4839770"/>
                  <a:pt x="721345" y="4828937"/>
                </a:cubicBezTo>
                <a:cubicBezTo>
                  <a:pt x="667944" y="4819060"/>
                  <a:pt x="698286" y="4848426"/>
                  <a:pt x="635428" y="4819153"/>
                </a:cubicBezTo>
                <a:cubicBezTo>
                  <a:pt x="626286" y="4826707"/>
                  <a:pt x="617638" y="4825980"/>
                  <a:pt x="604106" y="4819994"/>
                </a:cubicBezTo>
                <a:cubicBezTo>
                  <a:pt x="583276" y="4822237"/>
                  <a:pt x="539859" y="4835097"/>
                  <a:pt x="510451" y="4832608"/>
                </a:cubicBezTo>
                <a:cubicBezTo>
                  <a:pt x="489781" y="4829929"/>
                  <a:pt x="443867" y="4807857"/>
                  <a:pt x="427656" y="4805062"/>
                </a:cubicBezTo>
                <a:cubicBezTo>
                  <a:pt x="424088" y="4806479"/>
                  <a:pt x="419580" y="4809736"/>
                  <a:pt x="413184" y="4815837"/>
                </a:cubicBezTo>
                <a:cubicBezTo>
                  <a:pt x="387673" y="4805882"/>
                  <a:pt x="379855" y="4817328"/>
                  <a:pt x="341772" y="4818825"/>
                </a:cubicBezTo>
                <a:cubicBezTo>
                  <a:pt x="327795" y="4810179"/>
                  <a:pt x="314729" y="4811964"/>
                  <a:pt x="301266" y="4817000"/>
                </a:cubicBezTo>
                <a:cubicBezTo>
                  <a:pt x="265781" y="4810886"/>
                  <a:pt x="231017" y="4816794"/>
                  <a:pt x="189886" y="4815871"/>
                </a:cubicBezTo>
                <a:cubicBezTo>
                  <a:pt x="147910" y="4802917"/>
                  <a:pt x="121702" y="4818738"/>
                  <a:pt x="77762" y="4817675"/>
                </a:cubicBezTo>
                <a:cubicBezTo>
                  <a:pt x="38733" y="4795315"/>
                  <a:pt x="44308" y="4840244"/>
                  <a:pt x="8164" y="4835320"/>
                </a:cubicBezTo>
                <a:lnTo>
                  <a:pt x="0" y="4832771"/>
                </a:lnTo>
                <a:close/>
              </a:path>
            </a:pathLst>
          </a:custGeom>
        </p:spPr>
      </p:pic>
      <p:sp>
        <p:nvSpPr>
          <p:cNvPr id="4099" name="Content Placeholder 2">
            <a:extLst>
              <a:ext uri="{FF2B5EF4-FFF2-40B4-BE49-F238E27FC236}">
                <a16:creationId xmlns:a16="http://schemas.microsoft.com/office/drawing/2014/main" id="{2D9FF341-8563-12C9-FCC2-B65AC133FFBC}"/>
              </a:ext>
            </a:extLst>
          </p:cNvPr>
          <p:cNvSpPr>
            <a:spLocks noGrp="1" noChangeArrowheads="1"/>
          </p:cNvSpPr>
          <p:nvPr>
            <p:ph idx="1"/>
          </p:nvPr>
        </p:nvSpPr>
        <p:spPr>
          <a:xfrm>
            <a:off x="381000" y="6248400"/>
            <a:ext cx="5198489" cy="373040"/>
          </a:xfrm>
        </p:spPr>
        <p:txBody>
          <a:bodyPr vert="horz" lIns="91440" tIns="45720" rIns="91440" bIns="45720" rtlCol="0" anchor="t">
            <a:normAutofit/>
          </a:bodyPr>
          <a:lstStyle/>
          <a:p>
            <a:pPr marL="0" indent="0" eaLnBrk="1" hangingPunct="1">
              <a:lnSpc>
                <a:spcPct val="90000"/>
              </a:lnSpc>
              <a:spcBef>
                <a:spcPts val="1000"/>
              </a:spcBef>
              <a:buNone/>
            </a:pPr>
            <a:r>
              <a:rPr lang="en-US" altLang="en-US" sz="1400" kern="1200" dirty="0">
                <a:solidFill>
                  <a:schemeClr val="tx1">
                    <a:lumMod val="85000"/>
                    <a:lumOff val="15000"/>
                  </a:schemeClr>
                </a:solidFill>
              </a:rPr>
              <a:t>Any Questions?</a:t>
            </a:r>
          </a:p>
        </p:txBody>
      </p:sp>
      <p:sp>
        <p:nvSpPr>
          <p:cNvPr id="3" name="TextBox 2">
            <a:extLst>
              <a:ext uri="{FF2B5EF4-FFF2-40B4-BE49-F238E27FC236}">
                <a16:creationId xmlns:a16="http://schemas.microsoft.com/office/drawing/2014/main" id="{65C9DDE3-5AC2-B753-6691-AF1216F1717E}"/>
              </a:ext>
            </a:extLst>
          </p:cNvPr>
          <p:cNvSpPr txBox="1"/>
          <p:nvPr/>
        </p:nvSpPr>
        <p:spPr>
          <a:xfrm>
            <a:off x="101049" y="109803"/>
            <a:ext cx="697627" cy="369332"/>
          </a:xfrm>
          <a:prstGeom prst="rect">
            <a:avLst/>
          </a:prstGeom>
          <a:noFill/>
        </p:spPr>
        <p:txBody>
          <a:bodyPr wrap="none" rtlCol="0">
            <a:spAutoFit/>
          </a:bodyPr>
          <a:lstStyle/>
          <a:p>
            <a:r>
              <a:rPr lang="en-GB" dirty="0">
                <a:solidFill>
                  <a:schemeClr val="bg1"/>
                </a:solidFill>
              </a:rPr>
              <a:t>1939</a:t>
            </a:r>
          </a:p>
        </p:txBody>
      </p:sp>
    </p:spTree>
    <p:extLst>
      <p:ext uri="{BB962C8B-B14F-4D97-AF65-F5344CB8AC3E}">
        <p14:creationId xmlns:p14="http://schemas.microsoft.com/office/powerpoint/2010/main" val="4085156545"/>
      </p:ext>
    </p:extLst>
  </p:cSld>
  <p:clrMapOvr>
    <a:masterClrMapping/>
  </p:clrMapOvr>
</p:sld>
</file>

<file path=ppt/theme/theme1.xml><?xml version="1.0" encoding="utf-8"?>
<a:theme xmlns:a="http://schemas.openxmlformats.org/drawingml/2006/main" name="Default Design">
  <a:themeElements>
    <a:clrScheme name="Default Design 13">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6600"/>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Default Design 13">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6600"/>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1500</Words>
  <Application>Microsoft Office PowerPoint</Application>
  <PresentationFormat>Custom</PresentationFormat>
  <Paragraphs>206</Paragraphs>
  <Slides>34</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34</vt:i4>
      </vt:variant>
    </vt:vector>
  </HeadingPairs>
  <TitlesOfParts>
    <vt:vector size="43" baseType="lpstr">
      <vt:lpstr>Monotype Sorts</vt:lpstr>
      <vt:lpstr>museo-sans</vt:lpstr>
      <vt:lpstr>Arial</vt:lpstr>
      <vt:lpstr>Calibri</vt:lpstr>
      <vt:lpstr>Merriweather Sans</vt:lpstr>
      <vt:lpstr>Times New Roman</vt:lpstr>
      <vt:lpstr>Trebuchet MS</vt:lpstr>
      <vt:lpstr>Wingdings</vt:lpstr>
      <vt:lpstr>Default Design</vt:lpstr>
      <vt:lpstr>Asbestos</vt:lpstr>
      <vt:lpstr>Learning Objectives</vt:lpstr>
      <vt:lpstr>Asbestos: Description</vt:lpstr>
      <vt:lpstr>Asbestos: Description</vt:lpstr>
      <vt:lpstr>Asbestos: Description</vt:lpstr>
      <vt:lpstr>Asbestos: Description</vt:lpstr>
      <vt:lpstr>Asbestos: Types</vt:lpstr>
      <vt:lpstr>PowerPoint Presentation</vt:lpstr>
      <vt:lpstr>Asbestos Exposure Pathways</vt:lpstr>
      <vt:lpstr>Asbestos Exposure Pathways</vt:lpstr>
      <vt:lpstr>Entry into lungs</vt:lpstr>
      <vt:lpstr>Risk Factors</vt:lpstr>
      <vt:lpstr>SMOKING</vt:lpstr>
      <vt:lpstr>Summary</vt:lpstr>
      <vt:lpstr>Asbestos: Timeline</vt:lpstr>
      <vt:lpstr>PowerPoint Presentation</vt:lpstr>
      <vt:lpstr>PowerPoint Presentation</vt:lpstr>
      <vt:lpstr>PowerPoint Presentation</vt:lpstr>
      <vt:lpstr>LOCATION OF ACM (Asbestos Containing Material)</vt:lpstr>
      <vt:lpstr>LOCATION OF ACM (Asbestos Containing Material)</vt:lpstr>
      <vt:lpstr>LOCATION OF ACM (Asbestos Containing Material)</vt:lpstr>
      <vt:lpstr>PowerPoint Presentation</vt:lpstr>
      <vt:lpstr>PowerPoint Presentation</vt:lpstr>
      <vt:lpstr>PowerPoint Presentation</vt:lpstr>
      <vt:lpstr>PowerPoint Presentation</vt:lpstr>
      <vt:lpstr>Populations At Risk</vt:lpstr>
      <vt:lpstr>SUSPECT MATERIAL</vt:lpstr>
      <vt:lpstr>ABATEMENT ACTIVITIES</vt:lpstr>
      <vt:lpstr>Control Activities</vt:lpstr>
      <vt:lpstr>Procedure</vt:lpstr>
      <vt:lpstr>Procedure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Thomas, Rhodri</dc:creator>
  <cp:lastModifiedBy>Rhodri Thomas</cp:lastModifiedBy>
  <cp:revision>31</cp:revision>
  <cp:lastPrinted>1601-01-01T00:00:00Z</cp:lastPrinted>
  <dcterms:created xsi:type="dcterms:W3CDTF">1601-01-01T00:00:00Z</dcterms:created>
  <dcterms:modified xsi:type="dcterms:W3CDTF">2025-11-20T11:42:21Z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i4>1</vt:i4>
  </property>
</Properties>
</file>