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8" r:id="rId4"/>
    <p:sldId id="262" r:id="rId5"/>
    <p:sldId id="264" r:id="rId6"/>
    <p:sldId id="272" r:id="rId7"/>
    <p:sldId id="266" r:id="rId8"/>
    <p:sldId id="267" r:id="rId9"/>
    <p:sldId id="270" r:id="rId10"/>
    <p:sldId id="274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CE2861-61B7-223A-BB87-6EDB4EFAB59A}" v="470" dt="2026-07-12T21:19:19.8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eemuddin Syed (2512862)" userId="S::2512862@student.uwtsd.ac.uk::29a705b5-7e2e-44cf-9437-fa757d23c942" providerId="AD" clId="Web-{2E5B9044-D53B-E5FA-7127-84FA15725491}"/>
    <pc:docChg chg="addSld delSld modSld">
      <pc:chgData name="Naeemuddin Syed (2512862)" userId="S::2512862@student.uwtsd.ac.uk::29a705b5-7e2e-44cf-9437-fa757d23c942" providerId="AD" clId="Web-{2E5B9044-D53B-E5FA-7127-84FA15725491}" dt="2026-07-05T19:35:09.161" v="91"/>
      <pc:docMkLst>
        <pc:docMk/>
      </pc:docMkLst>
      <pc:sldChg chg="modSp new">
        <pc:chgData name="Naeemuddin Syed (2512862)" userId="S::2512862@student.uwtsd.ac.uk::29a705b5-7e2e-44cf-9437-fa757d23c942" providerId="AD" clId="Web-{2E5B9044-D53B-E5FA-7127-84FA15725491}" dt="2026-07-05T19:33:35.640" v="90" actId="14100"/>
        <pc:sldMkLst>
          <pc:docMk/>
          <pc:sldMk cId="3966638819" sldId="270"/>
        </pc:sldMkLst>
        <pc:spChg chg="mod">
          <ac:chgData name="Naeemuddin Syed (2512862)" userId="S::2512862@student.uwtsd.ac.uk::29a705b5-7e2e-44cf-9437-fa757d23c942" providerId="AD" clId="Web-{2E5B9044-D53B-E5FA-7127-84FA15725491}" dt="2026-07-05T19:24:18.644" v="66" actId="14100"/>
          <ac:spMkLst>
            <pc:docMk/>
            <pc:sldMk cId="3966638819" sldId="270"/>
            <ac:spMk id="2" creationId="{3D799002-79CB-8C21-D9C1-2E2E15132557}"/>
          </ac:spMkLst>
        </pc:spChg>
        <pc:spChg chg="mod">
          <ac:chgData name="Naeemuddin Syed (2512862)" userId="S::2512862@student.uwtsd.ac.uk::29a705b5-7e2e-44cf-9437-fa757d23c942" providerId="AD" clId="Web-{2E5B9044-D53B-E5FA-7127-84FA15725491}" dt="2026-07-05T19:33:35.640" v="90" actId="14100"/>
          <ac:spMkLst>
            <pc:docMk/>
            <pc:sldMk cId="3966638819" sldId="270"/>
            <ac:spMk id="3" creationId="{11EAE373-85E5-8905-84DD-7D3F97CFDC7C}"/>
          </ac:spMkLst>
        </pc:spChg>
      </pc:sldChg>
    </pc:docChg>
  </pc:docChgLst>
  <pc:docChgLst>
    <pc:chgData name="Naeemuddin Syed (2512862)" userId="S::2512862@student.uwtsd.ac.uk::29a705b5-7e2e-44cf-9437-fa757d23c942" providerId="AD" clId="Web-{D26A6A6C-7C2C-67A9-2ACA-C7110D8F1437}"/>
    <pc:docChg chg="modSld">
      <pc:chgData name="Naeemuddin Syed (2512862)" userId="S::2512862@student.uwtsd.ac.uk::29a705b5-7e2e-44cf-9437-fa757d23c942" providerId="AD" clId="Web-{D26A6A6C-7C2C-67A9-2ACA-C7110D8F1437}" dt="2026-07-02T11:55:36.600" v="165" actId="14100"/>
      <pc:docMkLst>
        <pc:docMk/>
      </pc:docMkLst>
      <pc:sldChg chg="delSp modSp">
        <pc:chgData name="Naeemuddin Syed (2512862)" userId="S::2512862@student.uwtsd.ac.uk::29a705b5-7e2e-44cf-9437-fa757d23c942" providerId="AD" clId="Web-{D26A6A6C-7C2C-67A9-2ACA-C7110D8F1437}" dt="2026-07-02T11:47:37.973" v="156" actId="1076"/>
        <pc:sldMkLst>
          <pc:docMk/>
          <pc:sldMk cId="2863967418" sldId="258"/>
        </pc:sldMkLst>
        <pc:spChg chg="mod">
          <ac:chgData name="Naeemuddin Syed (2512862)" userId="S::2512862@student.uwtsd.ac.uk::29a705b5-7e2e-44cf-9437-fa757d23c942" providerId="AD" clId="Web-{D26A6A6C-7C2C-67A9-2ACA-C7110D8F1437}" dt="2026-07-02T11:47:37.973" v="156" actId="1076"/>
          <ac:spMkLst>
            <pc:docMk/>
            <pc:sldMk cId="2863967418" sldId="258"/>
            <ac:spMk id="8" creationId="{A4627A3D-B15F-D04F-E4D5-AD21E80C22C9}"/>
          </ac:spMkLst>
        </pc:spChg>
        <pc:picChg chg="mod">
          <ac:chgData name="Naeemuddin Syed (2512862)" userId="S::2512862@student.uwtsd.ac.uk::29a705b5-7e2e-44cf-9437-fa757d23c942" providerId="AD" clId="Web-{D26A6A6C-7C2C-67A9-2ACA-C7110D8F1437}" dt="2026-07-02T11:45:06.967" v="125" actId="14100"/>
          <ac:picMkLst>
            <pc:docMk/>
            <pc:sldMk cId="2863967418" sldId="258"/>
            <ac:picMk id="13" creationId="{BC394282-8FB7-70D9-5F33-36F11C908814}"/>
          </ac:picMkLst>
        </pc:picChg>
      </pc:sldChg>
    </pc:docChg>
  </pc:docChgLst>
  <pc:docChgLst>
    <pc:chgData name="Naeemuddin Syed (2512862)" userId="S::2512862@student.uwtsd.ac.uk::29a705b5-7e2e-44cf-9437-fa757d23c942" providerId="AD" clId="Web-{BACE2861-61B7-223A-BB87-6EDB4EFAB59A}"/>
    <pc:docChg chg="addSld delSld modSld">
      <pc:chgData name="Naeemuddin Syed (2512862)" userId="S::2512862@student.uwtsd.ac.uk::29a705b5-7e2e-44cf-9437-fa757d23c942" providerId="AD" clId="Web-{BACE2861-61B7-223A-BB87-6EDB4EFAB59A}" dt="2026-07-12T21:18:55.816" v="477" actId="20577"/>
      <pc:docMkLst>
        <pc:docMk/>
      </pc:docMkLst>
      <pc:sldChg chg="modSp">
        <pc:chgData name="Naeemuddin Syed (2512862)" userId="S::2512862@student.uwtsd.ac.uk::29a705b5-7e2e-44cf-9437-fa757d23c942" providerId="AD" clId="Web-{BACE2861-61B7-223A-BB87-6EDB4EFAB59A}" dt="2026-07-12T21:18:55.816" v="477" actId="20577"/>
        <pc:sldMkLst>
          <pc:docMk/>
          <pc:sldMk cId="2863967418" sldId="258"/>
        </pc:sldMkLst>
        <pc:spChg chg="mod">
          <ac:chgData name="Naeemuddin Syed (2512862)" userId="S::2512862@student.uwtsd.ac.uk::29a705b5-7e2e-44cf-9437-fa757d23c942" providerId="AD" clId="Web-{BACE2861-61B7-223A-BB87-6EDB4EFAB59A}" dt="2026-07-12T21:18:55.816" v="477" actId="20577"/>
          <ac:spMkLst>
            <pc:docMk/>
            <pc:sldMk cId="2863967418" sldId="258"/>
            <ac:spMk id="8" creationId="{A4627A3D-B15F-D04F-E4D5-AD21E80C22C9}"/>
          </ac:spMkLst>
        </pc:spChg>
      </pc:sldChg>
      <pc:sldChg chg="modSp">
        <pc:chgData name="Naeemuddin Syed (2512862)" userId="S::2512862@student.uwtsd.ac.uk::29a705b5-7e2e-44cf-9437-fa757d23c942" providerId="AD" clId="Web-{BACE2861-61B7-223A-BB87-6EDB4EFAB59A}" dt="2026-07-12T21:08:53.551" v="392" actId="20577"/>
        <pc:sldMkLst>
          <pc:docMk/>
          <pc:sldMk cId="2273060228" sldId="262"/>
        </pc:sldMkLst>
        <pc:spChg chg="mod">
          <ac:chgData name="Naeemuddin Syed (2512862)" userId="S::2512862@student.uwtsd.ac.uk::29a705b5-7e2e-44cf-9437-fa757d23c942" providerId="AD" clId="Web-{BACE2861-61B7-223A-BB87-6EDB4EFAB59A}" dt="2026-07-12T21:08:53.551" v="392" actId="20577"/>
          <ac:spMkLst>
            <pc:docMk/>
            <pc:sldMk cId="2273060228" sldId="262"/>
            <ac:spMk id="39" creationId="{1DD64E89-C522-8387-3C07-A8725529658C}"/>
          </ac:spMkLst>
        </pc:spChg>
      </pc:sldChg>
      <pc:sldChg chg="modSp">
        <pc:chgData name="Naeemuddin Syed (2512862)" userId="S::2512862@student.uwtsd.ac.uk::29a705b5-7e2e-44cf-9437-fa757d23c942" providerId="AD" clId="Web-{BACE2861-61B7-223A-BB87-6EDB4EFAB59A}" dt="2026-07-12T21:18:39.034" v="475" actId="20577"/>
        <pc:sldMkLst>
          <pc:docMk/>
          <pc:sldMk cId="1563868535" sldId="268"/>
        </pc:sldMkLst>
        <pc:spChg chg="mod">
          <ac:chgData name="Naeemuddin Syed (2512862)" userId="S::2512862@student.uwtsd.ac.uk::29a705b5-7e2e-44cf-9437-fa757d23c942" providerId="AD" clId="Web-{BACE2861-61B7-223A-BB87-6EDB4EFAB59A}" dt="2026-07-12T21:17:45.407" v="457" actId="20577"/>
          <ac:spMkLst>
            <pc:docMk/>
            <pc:sldMk cId="1563868535" sldId="268"/>
            <ac:spMk id="2" creationId="{766889EA-4148-AE13-52FB-1370CE81552A}"/>
          </ac:spMkLst>
        </pc:spChg>
        <pc:spChg chg="mod">
          <ac:chgData name="Naeemuddin Syed (2512862)" userId="S::2512862@student.uwtsd.ac.uk::29a705b5-7e2e-44cf-9437-fa757d23c942" providerId="AD" clId="Web-{BACE2861-61B7-223A-BB87-6EDB4EFAB59A}" dt="2026-07-12T21:18:39.034" v="475" actId="20577"/>
          <ac:spMkLst>
            <pc:docMk/>
            <pc:sldMk cId="1563868535" sldId="268"/>
            <ac:spMk id="3" creationId="{80DEC340-C45C-06DF-5241-77255AC67F56}"/>
          </ac:spMkLst>
        </pc:spChg>
      </pc:sldChg>
      <pc:sldChg chg="modSp">
        <pc:chgData name="Naeemuddin Syed (2512862)" userId="S::2512862@student.uwtsd.ac.uk::29a705b5-7e2e-44cf-9437-fa757d23c942" providerId="AD" clId="Web-{BACE2861-61B7-223A-BB87-6EDB4EFAB59A}" dt="2026-07-12T21:14:30.087" v="419" actId="20577"/>
        <pc:sldMkLst>
          <pc:docMk/>
          <pc:sldMk cId="3966638819" sldId="270"/>
        </pc:sldMkLst>
        <pc:spChg chg="mod">
          <ac:chgData name="Naeemuddin Syed (2512862)" userId="S::2512862@student.uwtsd.ac.uk::29a705b5-7e2e-44cf-9437-fa757d23c942" providerId="AD" clId="Web-{BACE2861-61B7-223A-BB87-6EDB4EFAB59A}" dt="2026-07-12T21:14:30.087" v="419" actId="20577"/>
          <ac:spMkLst>
            <pc:docMk/>
            <pc:sldMk cId="3966638819" sldId="270"/>
            <ac:spMk id="3" creationId="{11EAE373-85E5-8905-84DD-7D3F97CFDC7C}"/>
          </ac:spMkLst>
        </pc:spChg>
      </pc:sldChg>
      <pc:sldChg chg="addSp modSp mod setBg">
        <pc:chgData name="Naeemuddin Syed (2512862)" userId="S::2512862@student.uwtsd.ac.uk::29a705b5-7e2e-44cf-9437-fa757d23c942" providerId="AD" clId="Web-{BACE2861-61B7-223A-BB87-6EDB4EFAB59A}" dt="2026-07-12T20:51:23.193" v="201" actId="14100"/>
        <pc:sldMkLst>
          <pc:docMk/>
          <pc:sldMk cId="4223742882" sldId="272"/>
        </pc:sldMkLst>
        <pc:spChg chg="mod">
          <ac:chgData name="Naeemuddin Syed (2512862)" userId="S::2512862@student.uwtsd.ac.uk::29a705b5-7e2e-44cf-9437-fa757d23c942" providerId="AD" clId="Web-{BACE2861-61B7-223A-BB87-6EDB4EFAB59A}" dt="2026-07-11T09:22:23.551" v="3"/>
          <ac:spMkLst>
            <pc:docMk/>
            <pc:sldMk cId="4223742882" sldId="272"/>
            <ac:spMk id="2" creationId="{FA84532A-ED8E-635A-A230-E015C8E32DA1}"/>
          </ac:spMkLst>
        </pc:spChg>
        <pc:spChg chg="mod">
          <ac:chgData name="Naeemuddin Syed (2512862)" userId="S::2512862@student.uwtsd.ac.uk::29a705b5-7e2e-44cf-9437-fa757d23c942" providerId="AD" clId="Web-{BACE2861-61B7-223A-BB87-6EDB4EFAB59A}" dt="2026-07-12T20:51:23.193" v="201" actId="14100"/>
          <ac:spMkLst>
            <pc:docMk/>
            <pc:sldMk cId="4223742882" sldId="272"/>
            <ac:spMk id="3" creationId="{0F75570A-EA7F-D440-D037-6929A73C5AF6}"/>
          </ac:spMkLst>
        </pc:spChg>
        <pc:spChg chg="add">
          <ac:chgData name="Naeemuddin Syed (2512862)" userId="S::2512862@student.uwtsd.ac.uk::29a705b5-7e2e-44cf-9437-fa757d23c942" providerId="AD" clId="Web-{BACE2861-61B7-223A-BB87-6EDB4EFAB59A}" dt="2026-07-11T09:22:23.551" v="3"/>
          <ac:spMkLst>
            <pc:docMk/>
            <pc:sldMk cId="4223742882" sldId="272"/>
            <ac:spMk id="9" creationId="{2E17E911-875F-4DE5-8699-99D9F1805A5D}"/>
          </ac:spMkLst>
        </pc:spChg>
        <pc:spChg chg="add">
          <ac:chgData name="Naeemuddin Syed (2512862)" userId="S::2512862@student.uwtsd.ac.uk::29a705b5-7e2e-44cf-9437-fa757d23c942" providerId="AD" clId="Web-{BACE2861-61B7-223A-BB87-6EDB4EFAB59A}" dt="2026-07-11T09:22:23.551" v="3"/>
          <ac:spMkLst>
            <pc:docMk/>
            <pc:sldMk cId="4223742882" sldId="272"/>
            <ac:spMk id="11" creationId="{CD9FE4EF-C4D8-49A0-B2FF-81D8DB7D8A24}"/>
          </ac:spMkLst>
        </pc:spChg>
        <pc:spChg chg="add">
          <ac:chgData name="Naeemuddin Syed (2512862)" userId="S::2512862@student.uwtsd.ac.uk::29a705b5-7e2e-44cf-9437-fa757d23c942" providerId="AD" clId="Web-{BACE2861-61B7-223A-BB87-6EDB4EFAB59A}" dt="2026-07-11T09:22:23.551" v="3"/>
          <ac:spMkLst>
            <pc:docMk/>
            <pc:sldMk cId="4223742882" sldId="272"/>
            <ac:spMk id="13" creationId="{4300840D-0A0B-4512-BACA-B439D5B9C57C}"/>
          </ac:spMkLst>
        </pc:spChg>
        <pc:spChg chg="add">
          <ac:chgData name="Naeemuddin Syed (2512862)" userId="S::2512862@student.uwtsd.ac.uk::29a705b5-7e2e-44cf-9437-fa757d23c942" providerId="AD" clId="Web-{BACE2861-61B7-223A-BB87-6EDB4EFAB59A}" dt="2026-07-11T09:22:23.551" v="3"/>
          <ac:spMkLst>
            <pc:docMk/>
            <pc:sldMk cId="4223742882" sldId="272"/>
            <ac:spMk id="15" creationId="{D2B78728-A580-49A7-84F9-6EF6F583ADE0}"/>
          </ac:spMkLst>
        </pc:spChg>
        <pc:spChg chg="add">
          <ac:chgData name="Naeemuddin Syed (2512862)" userId="S::2512862@student.uwtsd.ac.uk::29a705b5-7e2e-44cf-9437-fa757d23c942" providerId="AD" clId="Web-{BACE2861-61B7-223A-BB87-6EDB4EFAB59A}" dt="2026-07-11T09:22:23.551" v="3"/>
          <ac:spMkLst>
            <pc:docMk/>
            <pc:sldMk cId="4223742882" sldId="272"/>
            <ac:spMk id="17" creationId="{38FAA1A1-D861-433F-88FA-1E9D6FD31D11}"/>
          </ac:spMkLst>
        </pc:spChg>
        <pc:spChg chg="add">
          <ac:chgData name="Naeemuddin Syed (2512862)" userId="S::2512862@student.uwtsd.ac.uk::29a705b5-7e2e-44cf-9437-fa757d23c942" providerId="AD" clId="Web-{BACE2861-61B7-223A-BB87-6EDB4EFAB59A}" dt="2026-07-11T09:22:23.551" v="3"/>
          <ac:spMkLst>
            <pc:docMk/>
            <pc:sldMk cId="4223742882" sldId="272"/>
            <ac:spMk id="19" creationId="{8D71EDA1-87BF-4D5D-AB79-F346FD19278A}"/>
          </ac:spMkLst>
        </pc:spChg>
        <pc:picChg chg="add mod">
          <ac:chgData name="Naeemuddin Syed (2512862)" userId="S::2512862@student.uwtsd.ac.uk::29a705b5-7e2e-44cf-9437-fa757d23c942" providerId="AD" clId="Web-{BACE2861-61B7-223A-BB87-6EDB4EFAB59A}" dt="2026-07-12T20:42:04.734" v="138" actId="14100"/>
          <ac:picMkLst>
            <pc:docMk/>
            <pc:sldMk cId="4223742882" sldId="272"/>
            <ac:picMk id="5" creationId="{89D7D6BF-86B1-FAB4-7FB3-2787D4CF46E0}"/>
          </ac:picMkLst>
        </pc:picChg>
      </pc:sldChg>
      <pc:sldChg chg="new del">
        <pc:chgData name="Naeemuddin Syed (2512862)" userId="S::2512862@student.uwtsd.ac.uk::29a705b5-7e2e-44cf-9437-fa757d23c942" providerId="AD" clId="Web-{BACE2861-61B7-223A-BB87-6EDB4EFAB59A}" dt="2026-07-12T21:06:28.749" v="388"/>
        <pc:sldMkLst>
          <pc:docMk/>
          <pc:sldMk cId="2216879332" sldId="273"/>
        </pc:sldMkLst>
      </pc:sldChg>
      <pc:sldChg chg="delSp modSp new">
        <pc:chgData name="Naeemuddin Syed (2512862)" userId="S::2512862@student.uwtsd.ac.uk::29a705b5-7e2e-44cf-9437-fa757d23c942" providerId="AD" clId="Web-{BACE2861-61B7-223A-BB87-6EDB4EFAB59A}" dt="2026-07-12T21:14:16.133" v="418" actId="20577"/>
        <pc:sldMkLst>
          <pc:docMk/>
          <pc:sldMk cId="515355902" sldId="274"/>
        </pc:sldMkLst>
        <pc:spChg chg="del mod">
          <ac:chgData name="Naeemuddin Syed (2512862)" userId="S::2512862@student.uwtsd.ac.uk::29a705b5-7e2e-44cf-9437-fa757d23c942" providerId="AD" clId="Web-{BACE2861-61B7-223A-BB87-6EDB4EFAB59A}" dt="2026-07-12T21:13:52.882" v="414"/>
          <ac:spMkLst>
            <pc:docMk/>
            <pc:sldMk cId="515355902" sldId="274"/>
            <ac:spMk id="2" creationId="{4644FC87-93B3-A87C-F2FA-179C6999F792}"/>
          </ac:spMkLst>
        </pc:spChg>
        <pc:spChg chg="mod">
          <ac:chgData name="Naeemuddin Syed (2512862)" userId="S::2512862@student.uwtsd.ac.uk::29a705b5-7e2e-44cf-9437-fa757d23c942" providerId="AD" clId="Web-{BACE2861-61B7-223A-BB87-6EDB4EFAB59A}" dt="2026-07-12T21:14:16.133" v="418" actId="20577"/>
          <ac:spMkLst>
            <pc:docMk/>
            <pc:sldMk cId="515355902" sldId="274"/>
            <ac:spMk id="3" creationId="{A914A613-173B-A58F-FE15-B404784AA1E2}"/>
          </ac:spMkLst>
        </pc:spChg>
      </pc:sldChg>
      <pc:sldChg chg="del">
        <pc:chgData name="Naeemuddin Syed (2512862)" userId="S::2512862@student.uwtsd.ac.uk::29a705b5-7e2e-44cf-9437-fa757d23c942" providerId="AD" clId="Web-{BACE2861-61B7-223A-BB87-6EDB4EFAB59A}" dt="2026-07-11T09:25:55.972" v="45"/>
        <pc:sldMkLst>
          <pc:docMk/>
          <pc:sldMk cId="1624787946" sldId="280"/>
        </pc:sldMkLst>
      </pc:sldChg>
    </pc:docChg>
  </pc:docChgLst>
  <pc:docChgLst>
    <pc:chgData name="Naeemuddin Syed (2512862)" userId="S::2512862@student.uwtsd.ac.uk::29a705b5-7e2e-44cf-9437-fa757d23c942" providerId="AD" clId="Web-{DDF710EE-37EB-52E0-3BC1-811C8C94D3D9}"/>
    <pc:docChg chg="modSld">
      <pc:chgData name="Naeemuddin Syed (2512862)" userId="S::2512862@student.uwtsd.ac.uk::29a705b5-7e2e-44cf-9437-fa757d23c942" providerId="AD" clId="Web-{DDF710EE-37EB-52E0-3BC1-811C8C94D3D9}" dt="2026-07-09T08:43:50.821" v="0" actId="20577"/>
      <pc:docMkLst>
        <pc:docMk/>
      </pc:docMkLst>
      <pc:sldChg chg="modSp">
        <pc:chgData name="Naeemuddin Syed (2512862)" userId="S::2512862@student.uwtsd.ac.uk::29a705b5-7e2e-44cf-9437-fa757d23c942" providerId="AD" clId="Web-{DDF710EE-37EB-52E0-3BC1-811C8C94D3D9}" dt="2026-07-09T08:43:50.821" v="0" actId="20577"/>
        <pc:sldMkLst>
          <pc:docMk/>
          <pc:sldMk cId="3539468878" sldId="264"/>
        </pc:sldMkLst>
        <pc:spChg chg="mod">
          <ac:chgData name="Naeemuddin Syed (2512862)" userId="S::2512862@student.uwtsd.ac.uk::29a705b5-7e2e-44cf-9437-fa757d23c942" providerId="AD" clId="Web-{DDF710EE-37EB-52E0-3BC1-811C8C94D3D9}" dt="2026-07-09T08:43:50.821" v="0" actId="20577"/>
          <ac:spMkLst>
            <pc:docMk/>
            <pc:sldMk cId="3539468878" sldId="264"/>
            <ac:spMk id="3" creationId="{63D72238-4E02-BEB5-37FD-5EC183BB08FD}"/>
          </ac:spMkLst>
        </pc:spChg>
      </pc:sldChg>
    </pc:docChg>
  </pc:docChgLst>
  <pc:docChgLst>
    <pc:chgData name="Naeemuddin Syed (2512862)" userId="S::2512862@student.uwtsd.ac.uk::29a705b5-7e2e-44cf-9437-fa757d23c942" providerId="AD" clId="Web-{EA2519C8-7EE8-9D93-C3C8-B59EC2E3A3CB}"/>
    <pc:docChg chg="modSld">
      <pc:chgData name="Naeemuddin Syed (2512862)" userId="S::2512862@student.uwtsd.ac.uk::29a705b5-7e2e-44cf-9437-fa757d23c942" providerId="AD" clId="Web-{EA2519C8-7EE8-9D93-C3C8-B59EC2E3A3CB}" dt="2026-07-02T11:28:48.144" v="195" actId="20577"/>
      <pc:docMkLst>
        <pc:docMk/>
      </pc:docMkLst>
      <pc:sldChg chg="modSp">
        <pc:chgData name="Naeemuddin Syed (2512862)" userId="S::2512862@student.uwtsd.ac.uk::29a705b5-7e2e-44cf-9437-fa757d23c942" providerId="AD" clId="Web-{EA2519C8-7EE8-9D93-C3C8-B59EC2E3A3CB}" dt="2026-07-02T11:28:48.144" v="195" actId="20577"/>
        <pc:sldMkLst>
          <pc:docMk/>
          <pc:sldMk cId="2863967418" sldId="258"/>
        </pc:sldMkLst>
        <pc:spChg chg="mod">
          <ac:chgData name="Naeemuddin Syed (2512862)" userId="S::2512862@student.uwtsd.ac.uk::29a705b5-7e2e-44cf-9437-fa757d23c942" providerId="AD" clId="Web-{EA2519C8-7EE8-9D93-C3C8-B59EC2E3A3CB}" dt="2026-07-02T11:28:48.144" v="195" actId="20577"/>
          <ac:spMkLst>
            <pc:docMk/>
            <pc:sldMk cId="2863967418" sldId="258"/>
            <ac:spMk id="8" creationId="{A4627A3D-B15F-D04F-E4D5-AD21E80C22C9}"/>
          </ac:spMkLst>
        </pc:spChg>
      </pc:sldChg>
    </pc:docChg>
  </pc:docChgLst>
  <pc:docChgLst>
    <pc:chgData name="Naeemuddin Syed (2512862)" userId="S::2512862@student.uwtsd.ac.uk::29a705b5-7e2e-44cf-9437-fa757d23c942" providerId="AD" clId="Web-{2BE15019-9A1D-2C80-F362-D28F337F5890}"/>
    <pc:docChg chg="modSld">
      <pc:chgData name="Naeemuddin Syed (2512862)" userId="S::2512862@student.uwtsd.ac.uk::29a705b5-7e2e-44cf-9437-fa757d23c942" providerId="AD" clId="Web-{2BE15019-9A1D-2C80-F362-D28F337F5890}" dt="2026-07-02T11:22:58.764" v="206" actId="1076"/>
      <pc:docMkLst>
        <pc:docMk/>
      </pc:docMkLst>
      <pc:sldChg chg="addSp delSp modSp">
        <pc:chgData name="Naeemuddin Syed (2512862)" userId="S::2512862@student.uwtsd.ac.uk::29a705b5-7e2e-44cf-9437-fa757d23c942" providerId="AD" clId="Web-{2BE15019-9A1D-2C80-F362-D28F337F5890}" dt="2026-07-02T11:22:58.764" v="206" actId="1076"/>
        <pc:sldMkLst>
          <pc:docMk/>
          <pc:sldMk cId="2863967418" sldId="258"/>
        </pc:sldMkLst>
        <pc:spChg chg="add mod">
          <ac:chgData name="Naeemuddin Syed (2512862)" userId="S::2512862@student.uwtsd.ac.uk::29a705b5-7e2e-44cf-9437-fa757d23c942" providerId="AD" clId="Web-{2BE15019-9A1D-2C80-F362-D28F337F5890}" dt="2026-07-02T11:09:15.116" v="114" actId="14100"/>
          <ac:spMkLst>
            <pc:docMk/>
            <pc:sldMk cId="2863967418" sldId="258"/>
            <ac:spMk id="5" creationId="{D47A07B9-39A6-4AE4-0D87-E822D78387B0}"/>
          </ac:spMkLst>
        </pc:spChg>
        <pc:spChg chg="add mod">
          <ac:chgData name="Naeemuddin Syed (2512862)" userId="S::2512862@student.uwtsd.ac.uk::29a705b5-7e2e-44cf-9437-fa757d23c942" providerId="AD" clId="Web-{2BE15019-9A1D-2C80-F362-D28F337F5890}" dt="2026-07-02T11:22:58.764" v="206" actId="1076"/>
          <ac:spMkLst>
            <pc:docMk/>
            <pc:sldMk cId="2863967418" sldId="258"/>
            <ac:spMk id="8" creationId="{A4627A3D-B15F-D04F-E4D5-AD21E80C22C9}"/>
          </ac:spMkLst>
        </pc:spChg>
        <pc:spChg chg="add mod">
          <ac:chgData name="Naeemuddin Syed (2512862)" userId="S::2512862@student.uwtsd.ac.uk::29a705b5-7e2e-44cf-9437-fa757d23c942" providerId="AD" clId="Web-{2BE15019-9A1D-2C80-F362-D28F337F5890}" dt="2026-07-02T11:15:49.940" v="148" actId="20577"/>
          <ac:spMkLst>
            <pc:docMk/>
            <pc:sldMk cId="2863967418" sldId="258"/>
            <ac:spMk id="11" creationId="{B573354C-2781-30CA-7214-327D68813EFC}"/>
          </ac:spMkLst>
        </pc:spChg>
        <pc:picChg chg="add mod">
          <ac:chgData name="Naeemuddin Syed (2512862)" userId="S::2512862@student.uwtsd.ac.uk::29a705b5-7e2e-44cf-9437-fa757d23c942" providerId="AD" clId="Web-{2BE15019-9A1D-2C80-F362-D28F337F5890}" dt="2026-07-02T11:19:21.524" v="163" actId="14100"/>
          <ac:picMkLst>
            <pc:docMk/>
            <pc:sldMk cId="2863967418" sldId="258"/>
            <ac:picMk id="13" creationId="{BC394282-8FB7-70D9-5F33-36F11C908814}"/>
          </ac:picMkLst>
        </pc:picChg>
      </pc:sldChg>
    </pc:docChg>
  </pc:docChgLst>
  <pc:docChgLst>
    <pc:chgData name="Naeemuddin Syed (2512862)" userId="S::2512862@student.uwtsd.ac.uk::29a705b5-7e2e-44cf-9437-fa757d23c942" providerId="AD" clId="Web-{762F0A79-E23E-D65E-6ED1-069F5D41881E}"/>
    <pc:docChg chg="addSld delSld modSld">
      <pc:chgData name="Naeemuddin Syed (2512862)" userId="S::2512862@student.uwtsd.ac.uk::29a705b5-7e2e-44cf-9437-fa757d23c942" providerId="AD" clId="Web-{762F0A79-E23E-D65E-6ED1-069F5D41881E}" dt="2026-07-05T01:52:13.651" v="146"/>
      <pc:docMkLst>
        <pc:docMk/>
      </pc:docMkLst>
      <pc:sldChg chg="addSp modSp">
        <pc:chgData name="Naeemuddin Syed (2512862)" userId="S::2512862@student.uwtsd.ac.uk::29a705b5-7e2e-44cf-9437-fa757d23c942" providerId="AD" clId="Web-{762F0A79-E23E-D65E-6ED1-069F5D41881E}" dt="2026-07-05T00:15:07.020" v="3"/>
        <pc:sldMkLst>
          <pc:docMk/>
          <pc:sldMk cId="2038211193" sldId="256"/>
        </pc:sldMkLst>
      </pc:sldChg>
      <pc:sldChg chg="addSp delSp modSp mod setBg">
        <pc:chgData name="Naeemuddin Syed (2512862)" userId="S::2512862@student.uwtsd.ac.uk::29a705b5-7e2e-44cf-9437-fa757d23c942" providerId="AD" clId="Web-{762F0A79-E23E-D65E-6ED1-069F5D41881E}" dt="2026-07-05T01:51:49.415" v="145" actId="14100"/>
        <pc:sldMkLst>
          <pc:docMk/>
          <pc:sldMk cId="2273060228" sldId="262"/>
        </pc:sldMkLst>
        <pc:spChg chg="mod ord">
          <ac:chgData name="Naeemuddin Syed (2512862)" userId="S::2512862@student.uwtsd.ac.uk::29a705b5-7e2e-44cf-9437-fa757d23c942" providerId="AD" clId="Web-{762F0A79-E23E-D65E-6ED1-069F5D41881E}" dt="2026-07-05T01:50:46.786" v="141" actId="14100"/>
          <ac:spMkLst>
            <pc:docMk/>
            <pc:sldMk cId="2273060228" sldId="262"/>
            <ac:spMk id="2" creationId="{08B3CF77-EB1C-F3B7-9E9E-4BDA1FBE5267}"/>
          </ac:spMkLst>
        </pc:spChg>
        <pc:spChg chg="add mod">
          <ac:chgData name="Naeemuddin Syed (2512862)" userId="S::2512862@student.uwtsd.ac.uk::29a705b5-7e2e-44cf-9437-fa757d23c942" providerId="AD" clId="Web-{762F0A79-E23E-D65E-6ED1-069F5D41881E}" dt="2026-07-05T01:51:24.164" v="144" actId="14100"/>
          <ac:spMkLst>
            <pc:docMk/>
            <pc:sldMk cId="2273060228" sldId="262"/>
            <ac:spMk id="39" creationId="{1DD64E89-C522-8387-3C07-A8725529658C}"/>
          </ac:spMkLst>
        </pc:spChg>
        <pc:picChg chg="add mod ord">
          <ac:chgData name="Naeemuddin Syed (2512862)" userId="S::2512862@student.uwtsd.ac.uk::29a705b5-7e2e-44cf-9437-fa757d23c942" providerId="AD" clId="Web-{762F0A79-E23E-D65E-6ED1-069F5D41881E}" dt="2026-07-05T01:51:49.415" v="145" actId="14100"/>
          <ac:picMkLst>
            <pc:docMk/>
            <pc:sldMk cId="2273060228" sldId="262"/>
            <ac:picMk id="38" creationId="{FF690FF1-34E0-FA01-9A1F-C39A81849FDE}"/>
          </ac:picMkLst>
        </pc:picChg>
      </pc:sldChg>
    </pc:docChg>
  </pc:docChgLst>
  <pc:docChgLst>
    <pc:chgData name="Naeemuddin Syed (2512862)" userId="S::2512862@student.uwtsd.ac.uk::29a705b5-7e2e-44cf-9437-fa757d23c942" providerId="AD" clId="Web-{6BD93C86-EB12-E740-0FB7-D0969565EF26}"/>
    <pc:docChg chg="addSld delSld modSld">
      <pc:chgData name="Naeemuddin Syed (2512862)" userId="S::2512862@student.uwtsd.ac.uk::29a705b5-7e2e-44cf-9437-fa757d23c942" providerId="AD" clId="Web-{6BD93C86-EB12-E740-0FB7-D0969565EF26}" dt="2026-06-17T22:47:55.166" v="127" actId="20577"/>
      <pc:docMkLst>
        <pc:docMk/>
      </pc:docMkLst>
      <pc:sldChg chg="modSp mod modClrScheme chgLayout">
        <pc:chgData name="Naeemuddin Syed (2512862)" userId="S::2512862@student.uwtsd.ac.uk::29a705b5-7e2e-44cf-9437-fa757d23c942" providerId="AD" clId="Web-{6BD93C86-EB12-E740-0FB7-D0969565EF26}" dt="2026-06-17T22:26:45.002" v="120" actId="14100"/>
        <pc:sldMkLst>
          <pc:docMk/>
          <pc:sldMk cId="2038211193" sldId="256"/>
        </pc:sldMkLst>
      </pc:sldChg>
    </pc:docChg>
  </pc:docChgLst>
  <pc:docChgLst>
    <pc:chgData name="Naeemuddin Syed (2512862)" userId="S::2512862@student.uwtsd.ac.uk::29a705b5-7e2e-44cf-9437-fa757d23c942" providerId="AD" clId="Web-{F564E10A-F382-C541-83E6-3E00C8CCE603}"/>
    <pc:docChg chg="modSld">
      <pc:chgData name="Naeemuddin Syed (2512862)" userId="S::2512862@student.uwtsd.ac.uk::29a705b5-7e2e-44cf-9437-fa757d23c942" providerId="AD" clId="Web-{F564E10A-F382-C541-83E6-3E00C8CCE603}" dt="2026-07-02T11:37:20.607" v="268" actId="20577"/>
      <pc:docMkLst>
        <pc:docMk/>
      </pc:docMkLst>
      <pc:sldChg chg="modSp">
        <pc:chgData name="Naeemuddin Syed (2512862)" userId="S::2512862@student.uwtsd.ac.uk::29a705b5-7e2e-44cf-9437-fa757d23c942" providerId="AD" clId="Web-{F564E10A-F382-C541-83E6-3E00C8CCE603}" dt="2026-07-02T11:37:20.607" v="268" actId="20577"/>
        <pc:sldMkLst>
          <pc:docMk/>
          <pc:sldMk cId="2863967418" sldId="258"/>
        </pc:sldMkLst>
        <pc:spChg chg="mod">
          <ac:chgData name="Naeemuddin Syed (2512862)" userId="S::2512862@student.uwtsd.ac.uk::29a705b5-7e2e-44cf-9437-fa757d23c942" providerId="AD" clId="Web-{F564E10A-F382-C541-83E6-3E00C8CCE603}" dt="2026-07-02T11:37:20.607" v="268" actId="20577"/>
          <ac:spMkLst>
            <pc:docMk/>
            <pc:sldMk cId="2863967418" sldId="258"/>
            <ac:spMk id="8" creationId="{A4627A3D-B15F-D04F-E4D5-AD21E80C22C9}"/>
          </ac:spMkLst>
        </pc:spChg>
      </pc:sldChg>
    </pc:docChg>
  </pc:docChgLst>
  <pc:docChgLst>
    <pc:chgData name="Naeemuddin Syed (2512862)" userId="S::2512862@student.uwtsd.ac.uk::29a705b5-7e2e-44cf-9437-fa757d23c942" providerId="AD" clId="Web-{1B6B3256-31AD-2B07-B263-8F757C36C547}"/>
    <pc:docChg chg="addSld delSld modSld">
      <pc:chgData name="Naeemuddin Syed (2512862)" userId="S::2512862@student.uwtsd.ac.uk::29a705b5-7e2e-44cf-9437-fa757d23c942" providerId="AD" clId="Web-{1B6B3256-31AD-2B07-B263-8F757C36C547}" dt="2026-07-05T14:00:38.731" v="444"/>
      <pc:docMkLst>
        <pc:docMk/>
      </pc:docMkLst>
      <pc:sldChg chg="addSp delSp modSp">
        <pc:chgData name="Naeemuddin Syed (2512862)" userId="S::2512862@student.uwtsd.ac.uk::29a705b5-7e2e-44cf-9437-fa757d23c942" providerId="AD" clId="Web-{1B6B3256-31AD-2B07-B263-8F757C36C547}" dt="2026-07-04T21:15:19.661" v="200" actId="20577"/>
        <pc:sldMkLst>
          <pc:docMk/>
          <pc:sldMk cId="2863967418" sldId="258"/>
        </pc:sldMkLst>
        <pc:spChg chg="mod">
          <ac:chgData name="Naeemuddin Syed (2512862)" userId="S::2512862@student.uwtsd.ac.uk::29a705b5-7e2e-44cf-9437-fa757d23c942" providerId="AD" clId="Web-{1B6B3256-31AD-2B07-B263-8F757C36C547}" dt="2026-07-04T21:15:19.661" v="200" actId="20577"/>
          <ac:spMkLst>
            <pc:docMk/>
            <pc:sldMk cId="2863967418" sldId="258"/>
            <ac:spMk id="8" creationId="{A4627A3D-B15F-D04F-E4D5-AD21E80C22C9}"/>
          </ac:spMkLst>
        </pc:spChg>
        <pc:spChg chg="add mod">
          <ac:chgData name="Naeemuddin Syed (2512862)" userId="S::2512862@student.uwtsd.ac.uk::29a705b5-7e2e-44cf-9437-fa757d23c942" providerId="AD" clId="Web-{1B6B3256-31AD-2B07-B263-8F757C36C547}" dt="2026-07-04T15:05:32.696" v="64" actId="1076"/>
          <ac:spMkLst>
            <pc:docMk/>
            <pc:sldMk cId="2863967418" sldId="258"/>
            <ac:spMk id="9" creationId="{1CDE47BB-D613-072D-EF94-C4D701F8F893}"/>
          </ac:spMkLst>
        </pc:spChg>
        <pc:spChg chg="mod">
          <ac:chgData name="Naeemuddin Syed (2512862)" userId="S::2512862@student.uwtsd.ac.uk::29a705b5-7e2e-44cf-9437-fa757d23c942" providerId="AD" clId="Web-{1B6B3256-31AD-2B07-B263-8F757C36C547}" dt="2026-07-04T15:00:37.040" v="11" actId="14100"/>
          <ac:spMkLst>
            <pc:docMk/>
            <pc:sldMk cId="2863967418" sldId="258"/>
            <ac:spMk id="11" creationId="{B573354C-2781-30CA-7214-327D68813EFC}"/>
          </ac:spMkLst>
        </pc:spChg>
      </pc:sldChg>
      <pc:sldChg chg="new">
        <pc:chgData name="Naeemuddin Syed (2512862)" userId="S::2512862@student.uwtsd.ac.uk::29a705b5-7e2e-44cf-9437-fa757d23c942" providerId="AD" clId="Web-{1B6B3256-31AD-2B07-B263-8F757C36C547}" dt="2026-07-04T18:01:45.301" v="156"/>
        <pc:sldMkLst>
          <pc:docMk/>
          <pc:sldMk cId="2273060228" sldId="262"/>
        </pc:sldMkLst>
      </pc:sldChg>
      <pc:sldChg chg="modSp">
        <pc:chgData name="Naeemuddin Syed (2512862)" userId="S::2512862@student.uwtsd.ac.uk::29a705b5-7e2e-44cf-9437-fa757d23c942" providerId="AD" clId="Web-{1B6B3256-31AD-2B07-B263-8F757C36C547}" dt="2026-07-05T01:59:11.704" v="301" actId="20577"/>
        <pc:sldMkLst>
          <pc:docMk/>
          <pc:sldMk cId="3539468878" sldId="264"/>
        </pc:sldMkLst>
        <pc:spChg chg="mod">
          <ac:chgData name="Naeemuddin Syed (2512862)" userId="S::2512862@student.uwtsd.ac.uk::29a705b5-7e2e-44cf-9437-fa757d23c942" providerId="AD" clId="Web-{1B6B3256-31AD-2B07-B263-8F757C36C547}" dt="2026-07-05T01:59:11.704" v="301" actId="20577"/>
          <ac:spMkLst>
            <pc:docMk/>
            <pc:sldMk cId="3539468878" sldId="264"/>
            <ac:spMk id="2" creationId="{5394CBCE-BF1E-0030-1866-26F116F20A2B}"/>
          </ac:spMkLst>
        </pc:spChg>
      </pc:sldChg>
      <pc:sldChg chg="addSp delSp modSp new mod setBg">
        <pc:chgData name="Naeemuddin Syed (2512862)" userId="S::2512862@student.uwtsd.ac.uk::29a705b5-7e2e-44cf-9437-fa757d23c942" providerId="AD" clId="Web-{1B6B3256-31AD-2B07-B263-8F757C36C547}" dt="2026-07-05T14:00:38.731" v="444"/>
        <pc:sldMkLst>
          <pc:docMk/>
          <pc:sldMk cId="1108781830" sldId="266"/>
        </pc:sldMkLst>
        <pc:spChg chg="mod">
          <ac:chgData name="Naeemuddin Syed (2512862)" userId="S::2512862@student.uwtsd.ac.uk::29a705b5-7e2e-44cf-9437-fa757d23c942" providerId="AD" clId="Web-{1B6B3256-31AD-2B07-B263-8F757C36C547}" dt="2026-07-05T14:00:38.731" v="444"/>
          <ac:spMkLst>
            <pc:docMk/>
            <pc:sldMk cId="1108781830" sldId="266"/>
            <ac:spMk id="2" creationId="{1BC3D274-701A-0353-4A9F-B93B88681C8B}"/>
          </ac:spMkLst>
        </pc:spChg>
        <pc:graphicFrameChg chg="add mod modGraphic">
          <ac:chgData name="Naeemuddin Syed (2512862)" userId="S::2512862@student.uwtsd.ac.uk::29a705b5-7e2e-44cf-9437-fa757d23c942" providerId="AD" clId="Web-{1B6B3256-31AD-2B07-B263-8F757C36C547}" dt="2026-07-05T14:00:38.731" v="444"/>
          <ac:graphicFrameMkLst>
            <pc:docMk/>
            <pc:sldMk cId="1108781830" sldId="266"/>
            <ac:graphicFrameMk id="5" creationId="{8975BA73-1DBB-5835-6CCD-9E028448AC12}"/>
          </ac:graphicFrameMkLst>
        </pc:graphicFrameChg>
      </pc:sldChg>
    </pc:docChg>
  </pc:docChgLst>
  <pc:docChgLst>
    <pc:chgData name="Naeemuddin Syed (2512862)" userId="S::2512862@student.uwtsd.ac.uk::29a705b5-7e2e-44cf-9437-fa757d23c942" providerId="AD" clId="Web-{1B8D91A7-91DC-2BED-09E3-D36F9BB5EF05}"/>
    <pc:docChg chg="addSld delSld modSld">
      <pc:chgData name="Naeemuddin Syed (2512862)" userId="S::2512862@student.uwtsd.ac.uk::29a705b5-7e2e-44cf-9437-fa757d23c942" providerId="AD" clId="Web-{1B8D91A7-91DC-2BED-09E3-D36F9BB5EF05}" dt="2026-07-05T12:09:15.961" v="54"/>
      <pc:docMkLst>
        <pc:docMk/>
      </pc:docMkLst>
      <pc:sldChg chg="addSp delSp modSp">
        <pc:chgData name="Naeemuddin Syed (2512862)" userId="S::2512862@student.uwtsd.ac.uk::29a705b5-7e2e-44cf-9437-fa757d23c942" providerId="AD" clId="Web-{1B8D91A7-91DC-2BED-09E3-D36F9BB5EF05}" dt="2026-07-05T10:59:55.041" v="45" actId="14100"/>
        <pc:sldMkLst>
          <pc:docMk/>
          <pc:sldMk cId="2273060228" sldId="262"/>
        </pc:sldMkLst>
        <pc:spChg chg="mod ord">
          <ac:chgData name="Naeemuddin Syed (2512862)" userId="S::2512862@student.uwtsd.ac.uk::29a705b5-7e2e-44cf-9437-fa757d23c942" providerId="AD" clId="Web-{1B8D91A7-91DC-2BED-09E3-D36F9BB5EF05}" dt="2026-07-05T10:58:54.723" v="42"/>
          <ac:spMkLst>
            <pc:docMk/>
            <pc:sldMk cId="2273060228" sldId="262"/>
            <ac:spMk id="2" creationId="{08B3CF77-EB1C-F3B7-9E9E-4BDA1FBE5267}"/>
          </ac:spMkLst>
        </pc:spChg>
        <pc:spChg chg="mod">
          <ac:chgData name="Naeemuddin Syed (2512862)" userId="S::2512862@student.uwtsd.ac.uk::29a705b5-7e2e-44cf-9437-fa757d23c942" providerId="AD" clId="Web-{1B8D91A7-91DC-2BED-09E3-D36F9BB5EF05}" dt="2026-07-05T10:59:55.041" v="45" actId="14100"/>
          <ac:spMkLst>
            <pc:docMk/>
            <pc:sldMk cId="2273060228" sldId="262"/>
            <ac:spMk id="39" creationId="{1DD64E89-C522-8387-3C07-A8725529658C}"/>
          </ac:spMkLst>
        </pc:spChg>
        <pc:spChg chg="add">
          <ac:chgData name="Naeemuddin Syed (2512862)" userId="S::2512862@student.uwtsd.ac.uk::29a705b5-7e2e-44cf-9437-fa757d23c942" providerId="AD" clId="Web-{1B8D91A7-91DC-2BED-09E3-D36F9BB5EF05}" dt="2026-07-05T10:58:54.723" v="42"/>
          <ac:spMkLst>
            <pc:docMk/>
            <pc:sldMk cId="2273060228" sldId="262"/>
            <ac:spMk id="151" creationId="{2EB492CD-616E-47F8-933B-5E2D952A0593}"/>
          </ac:spMkLst>
        </pc:spChg>
        <pc:spChg chg="add">
          <ac:chgData name="Naeemuddin Syed (2512862)" userId="S::2512862@student.uwtsd.ac.uk::29a705b5-7e2e-44cf-9437-fa757d23c942" providerId="AD" clId="Web-{1B8D91A7-91DC-2BED-09E3-D36F9BB5EF05}" dt="2026-07-05T10:58:54.723" v="42"/>
          <ac:spMkLst>
            <pc:docMk/>
            <pc:sldMk cId="2273060228" sldId="262"/>
            <ac:spMk id="152" creationId="{59383CF9-23B5-4335-9B21-1791C4CF1C75}"/>
          </ac:spMkLst>
        </pc:spChg>
        <pc:spChg chg="add">
          <ac:chgData name="Naeemuddin Syed (2512862)" userId="S::2512862@student.uwtsd.ac.uk::29a705b5-7e2e-44cf-9437-fa757d23c942" providerId="AD" clId="Web-{1B8D91A7-91DC-2BED-09E3-D36F9BB5EF05}" dt="2026-07-05T10:58:54.723" v="42"/>
          <ac:spMkLst>
            <pc:docMk/>
            <pc:sldMk cId="2273060228" sldId="262"/>
            <ac:spMk id="153" creationId="{0007FE00-9498-4706-B255-6437B0252C02}"/>
          </ac:spMkLst>
        </pc:spChg>
        <pc:picChg chg="mod ord">
          <ac:chgData name="Naeemuddin Syed (2512862)" userId="S::2512862@student.uwtsd.ac.uk::29a705b5-7e2e-44cf-9437-fa757d23c942" providerId="AD" clId="Web-{1B8D91A7-91DC-2BED-09E3-D36F9BB5EF05}" dt="2026-07-05T10:58:54.723" v="42"/>
          <ac:picMkLst>
            <pc:docMk/>
            <pc:sldMk cId="2273060228" sldId="262"/>
            <ac:picMk id="38" creationId="{FF690FF1-34E0-FA01-9A1F-C39A81849FDE}"/>
          </ac:picMkLst>
        </pc:picChg>
      </pc:sldChg>
      <pc:sldChg chg="addSp modSp mod setBg">
        <pc:chgData name="Naeemuddin Syed (2512862)" userId="S::2512862@student.uwtsd.ac.uk::29a705b5-7e2e-44cf-9437-fa757d23c942" providerId="AD" clId="Web-{1B8D91A7-91DC-2BED-09E3-D36F9BB5EF05}" dt="2026-07-05T12:06:30.137" v="52" actId="20577"/>
        <pc:sldMkLst>
          <pc:docMk/>
          <pc:sldMk cId="3539468878" sldId="264"/>
        </pc:sldMkLst>
        <pc:spChg chg="mod">
          <ac:chgData name="Naeemuddin Syed (2512862)" userId="S::2512862@student.uwtsd.ac.uk::29a705b5-7e2e-44cf-9437-fa757d23c942" providerId="AD" clId="Web-{1B8D91A7-91DC-2BED-09E3-D36F9BB5EF05}" dt="2026-07-05T12:05:14.119" v="46"/>
          <ac:spMkLst>
            <pc:docMk/>
            <pc:sldMk cId="3539468878" sldId="264"/>
            <ac:spMk id="2" creationId="{5394CBCE-BF1E-0030-1866-26F116F20A2B}"/>
          </ac:spMkLst>
        </pc:spChg>
        <pc:spChg chg="mod">
          <ac:chgData name="Naeemuddin Syed (2512862)" userId="S::2512862@student.uwtsd.ac.uk::29a705b5-7e2e-44cf-9437-fa757d23c942" providerId="AD" clId="Web-{1B8D91A7-91DC-2BED-09E3-D36F9BB5EF05}" dt="2026-07-05T12:06:30.137" v="52" actId="20577"/>
          <ac:spMkLst>
            <pc:docMk/>
            <pc:sldMk cId="3539468878" sldId="264"/>
            <ac:spMk id="3" creationId="{63D72238-4E02-BEB5-37FD-5EC183BB08FD}"/>
          </ac:spMkLst>
        </pc:spChg>
        <pc:spChg chg="add">
          <ac:chgData name="Naeemuddin Syed (2512862)" userId="S::2512862@student.uwtsd.ac.uk::29a705b5-7e2e-44cf-9437-fa757d23c942" providerId="AD" clId="Web-{1B8D91A7-91DC-2BED-09E3-D36F9BB5EF05}" dt="2026-07-05T12:05:14.119" v="46"/>
          <ac:spMkLst>
            <pc:docMk/>
            <pc:sldMk cId="3539468878" sldId="264"/>
            <ac:spMk id="9" creationId="{C0763A76-9F1C-4FC5-82B7-DD475DA461B2}"/>
          </ac:spMkLst>
        </pc:spChg>
        <pc:spChg chg="add">
          <ac:chgData name="Naeemuddin Syed (2512862)" userId="S::2512862@student.uwtsd.ac.uk::29a705b5-7e2e-44cf-9437-fa757d23c942" providerId="AD" clId="Web-{1B8D91A7-91DC-2BED-09E3-D36F9BB5EF05}" dt="2026-07-05T12:05:14.119" v="46"/>
          <ac:spMkLst>
            <pc:docMk/>
            <pc:sldMk cId="3539468878" sldId="264"/>
            <ac:spMk id="11" creationId="{E81BF4F6-F2CF-4984-9D14-D6966D92F99F}"/>
          </ac:spMkLst>
        </pc:spChg>
        <pc:picChg chg="add">
          <ac:chgData name="Naeemuddin Syed (2512862)" userId="S::2512862@student.uwtsd.ac.uk::29a705b5-7e2e-44cf-9437-fa757d23c942" providerId="AD" clId="Web-{1B8D91A7-91DC-2BED-09E3-D36F9BB5EF05}" dt="2026-07-05T12:05:14.119" v="46"/>
          <ac:picMkLst>
            <pc:docMk/>
            <pc:sldMk cId="3539468878" sldId="264"/>
            <ac:picMk id="5" creationId="{940C2331-46EC-74CC-4D0B-2BD0A35FA42F}"/>
          </ac:picMkLst>
        </pc:picChg>
      </pc:sldChg>
    </pc:docChg>
  </pc:docChgLst>
  <pc:docChgLst>
    <pc:chgData name="Naeemuddin Syed (2512862)" userId="S::2512862@student.uwtsd.ac.uk::29a705b5-7e2e-44cf-9437-fa757d23c942" providerId="AD" clId="Web-{E351761A-A898-47B2-5142-F84CAD5BFA73}"/>
    <pc:docChg chg="addSld modSld">
      <pc:chgData name="Naeemuddin Syed (2512862)" userId="S::2512862@student.uwtsd.ac.uk::29a705b5-7e2e-44cf-9437-fa757d23c942" providerId="AD" clId="Web-{E351761A-A898-47B2-5142-F84CAD5BFA73}" dt="2026-07-10T10:36:16.979" v="228" actId="20577"/>
      <pc:docMkLst>
        <pc:docMk/>
      </pc:docMkLst>
      <pc:sldChg chg="modSp">
        <pc:chgData name="Naeemuddin Syed (2512862)" userId="S::2512862@student.uwtsd.ac.uk::29a705b5-7e2e-44cf-9437-fa757d23c942" providerId="AD" clId="Web-{E351761A-A898-47B2-5142-F84CAD5BFA73}" dt="2026-07-09T10:33:35.877" v="2" actId="20577"/>
        <pc:sldMkLst>
          <pc:docMk/>
          <pc:sldMk cId="2038211193" sldId="256"/>
        </pc:sldMkLst>
        <pc:spChg chg="mod">
          <ac:chgData name="Naeemuddin Syed (2512862)" userId="S::2512862@student.uwtsd.ac.uk::29a705b5-7e2e-44cf-9437-fa757d23c942" providerId="AD" clId="Web-{E351761A-A898-47B2-5142-F84CAD5BFA73}" dt="2026-07-09T10:33:35.877" v="2" actId="20577"/>
          <ac:spMkLst>
            <pc:docMk/>
            <pc:sldMk cId="2038211193" sldId="256"/>
            <ac:spMk id="178" creationId="{8ED25A29-3EE4-3E85-A74E-D2CE643476BA}"/>
          </ac:spMkLst>
        </pc:spChg>
      </pc:sldChg>
      <pc:sldChg chg="modSp new">
        <pc:chgData name="Naeemuddin Syed (2512862)" userId="S::2512862@student.uwtsd.ac.uk::29a705b5-7e2e-44cf-9437-fa757d23c942" providerId="AD" clId="Web-{E351761A-A898-47B2-5142-F84CAD5BFA73}" dt="2026-07-10T08:56:41.371" v="51" actId="20577"/>
        <pc:sldMkLst>
          <pc:docMk/>
          <pc:sldMk cId="4223742882" sldId="272"/>
        </pc:sldMkLst>
        <pc:spChg chg="mod">
          <ac:chgData name="Naeemuddin Syed (2512862)" userId="S::2512862@student.uwtsd.ac.uk::29a705b5-7e2e-44cf-9437-fa757d23c942" providerId="AD" clId="Web-{E351761A-A898-47B2-5142-F84CAD5BFA73}" dt="2026-07-10T08:48:48.231" v="41" actId="20577"/>
          <ac:spMkLst>
            <pc:docMk/>
            <pc:sldMk cId="4223742882" sldId="272"/>
            <ac:spMk id="2" creationId="{FA84532A-ED8E-635A-A230-E015C8E32DA1}"/>
          </ac:spMkLst>
        </pc:spChg>
        <pc:spChg chg="mod">
          <ac:chgData name="Naeemuddin Syed (2512862)" userId="S::2512862@student.uwtsd.ac.uk::29a705b5-7e2e-44cf-9437-fa757d23c942" providerId="AD" clId="Web-{E351761A-A898-47B2-5142-F84CAD5BFA73}" dt="2026-07-10T08:56:41.371" v="51" actId="20577"/>
          <ac:spMkLst>
            <pc:docMk/>
            <pc:sldMk cId="4223742882" sldId="272"/>
            <ac:spMk id="3" creationId="{0F75570A-EA7F-D440-D037-6929A73C5AF6}"/>
          </ac:spMkLst>
        </pc:spChg>
      </pc:sldChg>
    </pc:docChg>
  </pc:docChgLst>
  <pc:docChgLst>
    <pc:chgData name="Naeemuddin Syed (2512862)" userId="S::2512862@student.uwtsd.ac.uk::29a705b5-7e2e-44cf-9437-fa757d23c942" providerId="AD" clId="Web-{04E8992C-E6A8-74CA-6B88-6A0D93407EB5}"/>
    <pc:docChg chg="delSld modSld">
      <pc:chgData name="Naeemuddin Syed (2512862)" userId="S::2512862@student.uwtsd.ac.uk::29a705b5-7e2e-44cf-9437-fa757d23c942" providerId="AD" clId="Web-{04E8992C-E6A8-74CA-6B88-6A0D93407EB5}" dt="2026-07-10T15:15:36.461" v="531" actId="20577"/>
      <pc:docMkLst>
        <pc:docMk/>
      </pc:docMkLst>
    </pc:docChg>
  </pc:docChgLst>
  <pc:docChgLst>
    <pc:chgData name="Naeemuddin Syed (2512862)" userId="S::2512862@student.uwtsd.ac.uk::29a705b5-7e2e-44cf-9437-fa757d23c942" providerId="AD" clId="Web-{221FF3F7-0E0D-C187-9233-304D91F2E9F7}"/>
    <pc:docChg chg="addSld modSld">
      <pc:chgData name="Naeemuddin Syed (2512862)" userId="S::2512862@student.uwtsd.ac.uk::29a705b5-7e2e-44cf-9437-fa757d23c942" providerId="AD" clId="Web-{221FF3F7-0E0D-C187-9233-304D91F2E9F7}" dt="2026-07-02T10:56:32.151" v="145" actId="20577"/>
      <pc:docMkLst>
        <pc:docMk/>
      </pc:docMkLst>
      <pc:sldChg chg="delSp modSp">
        <pc:chgData name="Naeemuddin Syed (2512862)" userId="S::2512862@student.uwtsd.ac.uk::29a705b5-7e2e-44cf-9437-fa757d23c942" providerId="AD" clId="Web-{221FF3F7-0E0D-C187-9233-304D91F2E9F7}" dt="2026-07-02T10:37:52.404" v="15"/>
        <pc:sldMkLst>
          <pc:docMk/>
          <pc:sldMk cId="2038211193" sldId="256"/>
        </pc:sldMkLst>
      </pc:sldChg>
      <pc:sldChg chg="addSp delSp modSp new mod setBg">
        <pc:chgData name="Naeemuddin Syed (2512862)" userId="S::2512862@student.uwtsd.ac.uk::29a705b5-7e2e-44cf-9437-fa757d23c942" providerId="AD" clId="Web-{221FF3F7-0E0D-C187-9233-304D91F2E9F7}" dt="2026-07-02T10:56:32.151" v="145" actId="20577"/>
        <pc:sldMkLst>
          <pc:docMk/>
          <pc:sldMk cId="2863967418" sldId="258"/>
        </pc:sldMkLst>
        <pc:spChg chg="add">
          <ac:chgData name="Naeemuddin Syed (2512862)" userId="S::2512862@student.uwtsd.ac.uk::29a705b5-7e2e-44cf-9437-fa757d23c942" providerId="AD" clId="Web-{221FF3F7-0E0D-C187-9233-304D91F2E9F7}" dt="2026-07-02T10:48:41.868" v="71"/>
          <ac:spMkLst>
            <pc:docMk/>
            <pc:sldMk cId="2863967418" sldId="258"/>
            <ac:spMk id="37" creationId="{827DC2C4-B485-428A-BF4A-472D2967F47F}"/>
          </ac:spMkLst>
        </pc:spChg>
      </pc:sldChg>
    </pc:docChg>
  </pc:docChgLst>
  <pc:docChgLst>
    <pc:chgData name="Naeemuddin Syed (2512862)" userId="S::2512862@student.uwtsd.ac.uk::29a705b5-7e2e-44cf-9437-fa757d23c942" providerId="AD" clId="Web-{6AC130EA-0DD4-DB0B-117E-8D6D6FC0FF4D}"/>
    <pc:docChg chg="addSld modSld">
      <pc:chgData name="Naeemuddin Syed (2512862)" userId="S::2512862@student.uwtsd.ac.uk::29a705b5-7e2e-44cf-9437-fa757d23c942" providerId="AD" clId="Web-{6AC130EA-0DD4-DB0B-117E-8D6D6FC0FF4D}" dt="2026-07-05T19:15:56.979" v="25" actId="20577"/>
      <pc:docMkLst>
        <pc:docMk/>
      </pc:docMkLst>
    </pc:docChg>
  </pc:docChgLst>
  <pc:docChgLst>
    <pc:chgData name="Naeemuddin Syed (2512862)" userId="S::2512862@student.uwtsd.ac.uk::29a705b5-7e2e-44cf-9437-fa757d23c942" providerId="AD" clId="Web-{7C7477A4-41F2-1298-1A1E-9D4A7B90831F}"/>
    <pc:docChg chg="addSld delSld modSld sldOrd">
      <pc:chgData name="Naeemuddin Syed (2512862)" userId="S::2512862@student.uwtsd.ac.uk::29a705b5-7e2e-44cf-9437-fa757d23c942" providerId="AD" clId="Web-{7C7477A4-41F2-1298-1A1E-9D4A7B90831F}" dt="2026-07-05T19:11:27.760" v="745"/>
      <pc:docMkLst>
        <pc:docMk/>
      </pc:docMkLst>
      <pc:sldChg chg="addSp delSp modSp mod setBg">
        <pc:chgData name="Naeemuddin Syed (2512862)" userId="S::2512862@student.uwtsd.ac.uk::29a705b5-7e2e-44cf-9437-fa757d23c942" providerId="AD" clId="Web-{7C7477A4-41F2-1298-1A1E-9D4A7B90831F}" dt="2026-07-05T19:11:27.760" v="745"/>
        <pc:sldMkLst>
          <pc:docMk/>
          <pc:sldMk cId="2038211193" sldId="256"/>
        </pc:sldMkLst>
        <pc:spChg chg="add">
          <ac:chgData name="Naeemuddin Syed (2512862)" userId="S::2512862@student.uwtsd.ac.uk::29a705b5-7e2e-44cf-9437-fa757d23c942" providerId="AD" clId="Web-{7C7477A4-41F2-1298-1A1E-9D4A7B90831F}" dt="2026-07-05T19:11:27.760" v="745"/>
          <ac:spMkLst>
            <pc:docMk/>
            <pc:sldMk cId="2038211193" sldId="256"/>
            <ac:spMk id="175" creationId="{2EB492CD-616E-47F8-933B-5E2D952A0593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9:11:27.760" v="745"/>
          <ac:spMkLst>
            <pc:docMk/>
            <pc:sldMk cId="2038211193" sldId="256"/>
            <ac:spMk id="176" creationId="{59383CF9-23B5-4335-9B21-1791C4CF1C75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9:11:27.760" v="745"/>
          <ac:spMkLst>
            <pc:docMk/>
            <pc:sldMk cId="2038211193" sldId="256"/>
            <ac:spMk id="177" creationId="{0007FE00-9498-4706-B255-6437B0252C02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9:11:27.760" v="745"/>
          <ac:spMkLst>
            <pc:docMk/>
            <pc:sldMk cId="2038211193" sldId="256"/>
            <ac:spMk id="178" creationId="{8ED25A29-3EE4-3E85-A74E-D2CE643476BA}"/>
          </ac:spMkLst>
        </pc:spChg>
        <pc:picChg chg="add mod ord">
          <ac:chgData name="Naeemuddin Syed (2512862)" userId="S::2512862@student.uwtsd.ac.uk::29a705b5-7e2e-44cf-9437-fa757d23c942" providerId="AD" clId="Web-{7C7477A4-41F2-1298-1A1E-9D4A7B90831F}" dt="2026-07-05T19:11:06.322" v="742"/>
          <ac:picMkLst>
            <pc:docMk/>
            <pc:sldMk cId="2038211193" sldId="256"/>
            <ac:picMk id="7" creationId="{8645B00A-A61C-AF45-A1B1-8CB6AFDBFCA2}"/>
          </ac:picMkLst>
        </pc:picChg>
      </pc:sldChg>
      <pc:sldChg chg="modSp">
        <pc:chgData name="Naeemuddin Syed (2512862)" userId="S::2512862@student.uwtsd.ac.uk::29a705b5-7e2e-44cf-9437-fa757d23c942" providerId="AD" clId="Web-{7C7477A4-41F2-1298-1A1E-9D4A7B90831F}" dt="2026-07-05T18:45:35.660" v="590" actId="20577"/>
        <pc:sldMkLst>
          <pc:docMk/>
          <pc:sldMk cId="2863967418" sldId="258"/>
        </pc:sldMkLst>
        <pc:spChg chg="mod">
          <ac:chgData name="Naeemuddin Syed (2512862)" userId="S::2512862@student.uwtsd.ac.uk::29a705b5-7e2e-44cf-9437-fa757d23c942" providerId="AD" clId="Web-{7C7477A4-41F2-1298-1A1E-9D4A7B90831F}" dt="2026-07-05T18:45:35.660" v="590" actId="20577"/>
          <ac:spMkLst>
            <pc:docMk/>
            <pc:sldMk cId="2863967418" sldId="258"/>
            <ac:spMk id="8" creationId="{A4627A3D-B15F-D04F-E4D5-AD21E80C22C9}"/>
          </ac:spMkLst>
        </pc:spChg>
      </pc:sldChg>
      <pc:sldChg chg="modSp">
        <pc:chgData name="Naeemuddin Syed (2512862)" userId="S::2512862@student.uwtsd.ac.uk::29a705b5-7e2e-44cf-9437-fa757d23c942" providerId="AD" clId="Web-{7C7477A4-41F2-1298-1A1E-9D4A7B90831F}" dt="2026-07-05T18:46:06.207" v="591" actId="20577"/>
        <pc:sldMkLst>
          <pc:docMk/>
          <pc:sldMk cId="2273060228" sldId="262"/>
        </pc:sldMkLst>
        <pc:spChg chg="mod">
          <ac:chgData name="Naeemuddin Syed (2512862)" userId="S::2512862@student.uwtsd.ac.uk::29a705b5-7e2e-44cf-9437-fa757d23c942" providerId="AD" clId="Web-{7C7477A4-41F2-1298-1A1E-9D4A7B90831F}" dt="2026-07-05T18:46:06.207" v="591" actId="20577"/>
          <ac:spMkLst>
            <pc:docMk/>
            <pc:sldMk cId="2273060228" sldId="262"/>
            <ac:spMk id="39" creationId="{1DD64E89-C522-8387-3C07-A8725529658C}"/>
          </ac:spMkLst>
        </pc:spChg>
      </pc:sldChg>
      <pc:sldChg chg="modSp">
        <pc:chgData name="Naeemuddin Syed (2512862)" userId="S::2512862@student.uwtsd.ac.uk::29a705b5-7e2e-44cf-9437-fa757d23c942" providerId="AD" clId="Web-{7C7477A4-41F2-1298-1A1E-9D4A7B90831F}" dt="2026-07-05T16:36:20.271" v="393" actId="20577"/>
        <pc:sldMkLst>
          <pc:docMk/>
          <pc:sldMk cId="3539468878" sldId="264"/>
        </pc:sldMkLst>
        <pc:spChg chg="mod">
          <ac:chgData name="Naeemuddin Syed (2512862)" userId="S::2512862@student.uwtsd.ac.uk::29a705b5-7e2e-44cf-9437-fa757d23c942" providerId="AD" clId="Web-{7C7477A4-41F2-1298-1A1E-9D4A7B90831F}" dt="2026-07-05T16:36:20.271" v="393" actId="20577"/>
          <ac:spMkLst>
            <pc:docMk/>
            <pc:sldMk cId="3539468878" sldId="264"/>
            <ac:spMk id="3" creationId="{63D72238-4E02-BEB5-37FD-5EC183BB08FD}"/>
          </ac:spMkLst>
        </pc:spChg>
      </pc:sldChg>
      <pc:sldChg chg="addSp delSp modSp">
        <pc:chgData name="Naeemuddin Syed (2512862)" userId="S::2512862@student.uwtsd.ac.uk::29a705b5-7e2e-44cf-9437-fa757d23c942" providerId="AD" clId="Web-{7C7477A4-41F2-1298-1A1E-9D4A7B90831F}" dt="2026-07-05T14:41:31.555" v="30" actId="20577"/>
        <pc:sldMkLst>
          <pc:docMk/>
          <pc:sldMk cId="1108781830" sldId="266"/>
        </pc:sldMkLst>
        <pc:spChg chg="mod">
          <ac:chgData name="Naeemuddin Syed (2512862)" userId="S::2512862@student.uwtsd.ac.uk::29a705b5-7e2e-44cf-9437-fa757d23c942" providerId="AD" clId="Web-{7C7477A4-41F2-1298-1A1E-9D4A7B90831F}" dt="2026-07-05T14:41:31.555" v="30" actId="20577"/>
          <ac:spMkLst>
            <pc:docMk/>
            <pc:sldMk cId="1108781830" sldId="266"/>
            <ac:spMk id="2" creationId="{1BC3D274-701A-0353-4A9F-B93B88681C8B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4:35:59.685" v="18"/>
          <ac:spMkLst>
            <pc:docMk/>
            <pc:sldMk cId="1108781830" sldId="266"/>
            <ac:spMk id="88" creationId="{16AC3602-3348-4F31-9E43-076B03514ECB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4:35:59.685" v="18"/>
          <ac:spMkLst>
            <pc:docMk/>
            <pc:sldMk cId="1108781830" sldId="266"/>
            <ac:spMk id="89" creationId="{394094B0-A6C9-44BE-9042-66EF0612F625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4:35:59.685" v="18"/>
          <ac:spMkLst>
            <pc:docMk/>
            <pc:sldMk cId="1108781830" sldId="266"/>
            <ac:spMk id="90" creationId="{64C2CA96-0B16-4AA7-B340-33044D238597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4:35:59.685" v="18"/>
          <ac:spMkLst>
            <pc:docMk/>
            <pc:sldMk cId="1108781830" sldId="266"/>
            <ac:spMk id="91" creationId="{1D50D7A8-F1D5-4306-8A9B-DD7A73EB8BCE}"/>
          </ac:spMkLst>
        </pc:spChg>
        <pc:graphicFrameChg chg="mod modGraphic">
          <ac:chgData name="Naeemuddin Syed (2512862)" userId="S::2512862@student.uwtsd.ac.uk::29a705b5-7e2e-44cf-9437-fa757d23c942" providerId="AD" clId="Web-{7C7477A4-41F2-1298-1A1E-9D4A7B90831F}" dt="2026-07-05T14:35:59.685" v="18"/>
          <ac:graphicFrameMkLst>
            <pc:docMk/>
            <pc:sldMk cId="1108781830" sldId="266"/>
            <ac:graphicFrameMk id="5" creationId="{8975BA73-1DBB-5835-6CCD-9E028448AC12}"/>
          </ac:graphicFrameMkLst>
        </pc:graphicFrameChg>
      </pc:sldChg>
      <pc:sldChg chg="addSp delSp modSp new mod setBg">
        <pc:chgData name="Naeemuddin Syed (2512862)" userId="S::2512862@student.uwtsd.ac.uk::29a705b5-7e2e-44cf-9437-fa757d23c942" providerId="AD" clId="Web-{7C7477A4-41F2-1298-1A1E-9D4A7B90831F}" dt="2026-07-05T16:38:21.202" v="395" actId="1076"/>
        <pc:sldMkLst>
          <pc:docMk/>
          <pc:sldMk cId="2639053259" sldId="267"/>
        </pc:sldMkLst>
        <pc:spChg chg="mod ord">
          <ac:chgData name="Naeemuddin Syed (2512862)" userId="S::2512862@student.uwtsd.ac.uk::29a705b5-7e2e-44cf-9437-fa757d23c942" providerId="AD" clId="Web-{7C7477A4-41F2-1298-1A1E-9D4A7B90831F}" dt="2026-07-05T15:31:58.688" v="130"/>
          <ac:spMkLst>
            <pc:docMk/>
            <pc:sldMk cId="2639053259" sldId="267"/>
            <ac:spMk id="2" creationId="{FEA23C01-ECAB-A8A8-F633-7F5040B6F35A}"/>
          </ac:spMkLst>
        </pc:spChg>
        <pc:spChg chg="add mod">
          <ac:chgData name="Naeemuddin Syed (2512862)" userId="S::2512862@student.uwtsd.ac.uk::29a705b5-7e2e-44cf-9437-fa757d23c942" providerId="AD" clId="Web-{7C7477A4-41F2-1298-1A1E-9D4A7B90831F}" dt="2026-07-05T15:31:58.688" v="130"/>
          <ac:spMkLst>
            <pc:docMk/>
            <pc:sldMk cId="2639053259" sldId="267"/>
            <ac:spMk id="32" creationId="{41A3F13D-563B-BBFF-9346-3F02D0DA1301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5:31:58.688" v="130"/>
          <ac:spMkLst>
            <pc:docMk/>
            <pc:sldMk cId="2639053259" sldId="267"/>
            <ac:spMk id="41" creationId="{F821940F-7A1D-4ACC-85B4-A932898ABB37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5:31:58.688" v="130"/>
          <ac:spMkLst>
            <pc:docMk/>
            <pc:sldMk cId="2639053259" sldId="267"/>
            <ac:spMk id="42" creationId="{16674508-81D3-48CF-96BF-7FC60EAA572A}"/>
          </ac:spMkLst>
        </pc:spChg>
        <pc:picChg chg="add mod ord">
          <ac:chgData name="Naeemuddin Syed (2512862)" userId="S::2512862@student.uwtsd.ac.uk::29a705b5-7e2e-44cf-9437-fa757d23c942" providerId="AD" clId="Web-{7C7477A4-41F2-1298-1A1E-9D4A7B90831F}" dt="2026-07-05T16:38:21.202" v="395" actId="1076"/>
          <ac:picMkLst>
            <pc:docMk/>
            <pc:sldMk cId="2639053259" sldId="267"/>
            <ac:picMk id="4" creationId="{709DB8B1-3FE6-0590-BBD3-F0DBE5F3F553}"/>
          </ac:picMkLst>
        </pc:picChg>
      </pc:sldChg>
      <pc:sldChg chg="addSp delSp modSp new mod ord setBg">
        <pc:chgData name="Naeemuddin Syed (2512862)" userId="S::2512862@student.uwtsd.ac.uk::29a705b5-7e2e-44cf-9437-fa757d23c942" providerId="AD" clId="Web-{7C7477A4-41F2-1298-1A1E-9D4A7B90831F}" dt="2026-07-05T19:01:46.105" v="732"/>
        <pc:sldMkLst>
          <pc:docMk/>
          <pc:sldMk cId="1563868535" sldId="268"/>
        </pc:sldMkLst>
        <pc:spChg chg="mod ord">
          <ac:chgData name="Naeemuddin Syed (2512862)" userId="S::2512862@student.uwtsd.ac.uk::29a705b5-7e2e-44cf-9437-fa757d23c942" providerId="AD" clId="Web-{7C7477A4-41F2-1298-1A1E-9D4A7B90831F}" dt="2026-07-05T19:01:46.105" v="732"/>
          <ac:spMkLst>
            <pc:docMk/>
            <pc:sldMk cId="1563868535" sldId="268"/>
            <ac:spMk id="2" creationId="{766889EA-4148-AE13-52FB-1370CE81552A}"/>
          </ac:spMkLst>
        </pc:spChg>
        <pc:spChg chg="mod">
          <ac:chgData name="Naeemuddin Syed (2512862)" userId="S::2512862@student.uwtsd.ac.uk::29a705b5-7e2e-44cf-9437-fa757d23c942" providerId="AD" clId="Web-{7C7477A4-41F2-1298-1A1E-9D4A7B90831F}" dt="2026-07-05T19:01:46.105" v="732"/>
          <ac:spMkLst>
            <pc:docMk/>
            <pc:sldMk cId="1563868535" sldId="268"/>
            <ac:spMk id="3" creationId="{80DEC340-C45C-06DF-5241-77255AC67F56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9:01:46.105" v="732"/>
          <ac:spMkLst>
            <pc:docMk/>
            <pc:sldMk cId="1563868535" sldId="268"/>
            <ac:spMk id="19" creationId="{9D25F302-27C5-414F-97F8-6EA0A6C028BA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9:01:46.105" v="732"/>
          <ac:spMkLst>
            <pc:docMk/>
            <pc:sldMk cId="1563868535" sldId="268"/>
            <ac:spMk id="21" creationId="{830A36F8-48C2-4842-A87B-8CE8DF4E7FD2}"/>
          </ac:spMkLst>
        </pc:spChg>
        <pc:spChg chg="add">
          <ac:chgData name="Naeemuddin Syed (2512862)" userId="S::2512862@student.uwtsd.ac.uk::29a705b5-7e2e-44cf-9437-fa757d23c942" providerId="AD" clId="Web-{7C7477A4-41F2-1298-1A1E-9D4A7B90831F}" dt="2026-07-05T19:01:46.105" v="732"/>
          <ac:spMkLst>
            <pc:docMk/>
            <pc:sldMk cId="1563868535" sldId="268"/>
            <ac:spMk id="23" creationId="{086A5A31-B10A-4793-84D4-D785959AE5B8}"/>
          </ac:spMkLst>
        </pc:spChg>
        <pc:picChg chg="add mod">
          <ac:chgData name="Naeemuddin Syed (2512862)" userId="S::2512862@student.uwtsd.ac.uk::29a705b5-7e2e-44cf-9437-fa757d23c942" providerId="AD" clId="Web-{7C7477A4-41F2-1298-1A1E-9D4A7B90831F}" dt="2026-07-05T19:01:46.105" v="732"/>
          <ac:picMkLst>
            <pc:docMk/>
            <pc:sldMk cId="1563868535" sldId="268"/>
            <ac:picMk id="7" creationId="{0B2DE5FD-EB19-E757-BE50-581FF1456378}"/>
          </ac:picMkLst>
        </pc:picChg>
      </pc:sldChg>
    </pc:docChg>
  </pc:docChgLst>
  <pc:docChgLst>
    <pc:chgData name="Naeemuddin Syed (2512862)" userId="S::2512862@student.uwtsd.ac.uk::29a705b5-7e2e-44cf-9437-fa757d23c942" providerId="AD" clId="Web-{95F6E9D6-4B38-143C-D611-63B3C34BEDA2}"/>
    <pc:docChg chg="addSld delSld modSld">
      <pc:chgData name="Naeemuddin Syed (2512862)" userId="S::2512862@student.uwtsd.ac.uk::29a705b5-7e2e-44cf-9437-fa757d23c942" providerId="AD" clId="Web-{95F6E9D6-4B38-143C-D611-63B3C34BEDA2}" dt="2026-07-04T23:09:34.386" v="107" actId="20577"/>
      <pc:docMkLst>
        <pc:docMk/>
      </pc:docMkLst>
      <pc:sldChg chg="modSp">
        <pc:chgData name="Naeemuddin Syed (2512862)" userId="S::2512862@student.uwtsd.ac.uk::29a705b5-7e2e-44cf-9437-fa757d23c942" providerId="AD" clId="Web-{95F6E9D6-4B38-143C-D611-63B3C34BEDA2}" dt="2026-07-04T22:21:42.408" v="14" actId="20577"/>
        <pc:sldMkLst>
          <pc:docMk/>
          <pc:sldMk cId="2863967418" sldId="258"/>
        </pc:sldMkLst>
        <pc:spChg chg="mod">
          <ac:chgData name="Naeemuddin Syed (2512862)" userId="S::2512862@student.uwtsd.ac.uk::29a705b5-7e2e-44cf-9437-fa757d23c942" providerId="AD" clId="Web-{95F6E9D6-4B38-143C-D611-63B3C34BEDA2}" dt="2026-07-04T22:21:42.408" v="14" actId="20577"/>
          <ac:spMkLst>
            <pc:docMk/>
            <pc:sldMk cId="2863967418" sldId="258"/>
            <ac:spMk id="8" creationId="{A4627A3D-B15F-D04F-E4D5-AD21E80C22C9}"/>
          </ac:spMkLst>
        </pc:spChg>
      </pc:sldChg>
      <pc:sldChg chg="new">
        <pc:chgData name="Naeemuddin Syed (2512862)" userId="S::2512862@student.uwtsd.ac.uk::29a705b5-7e2e-44cf-9437-fa757d23c942" providerId="AD" clId="Web-{95F6E9D6-4B38-143C-D611-63B3C34BEDA2}" dt="2026-07-04T22:58:05.927" v="46"/>
        <pc:sldMkLst>
          <pc:docMk/>
          <pc:sldMk cId="3539468878" sldId="264"/>
        </pc:sldMkLst>
      </pc:sldChg>
    </pc:docChg>
  </pc:docChgLst>
  <pc:docChgLst>
    <pc:chgData name="Naeemuddin Syed (2512862)" userId="S::2512862@student.uwtsd.ac.uk::29a705b5-7e2e-44cf-9437-fa757d23c942" providerId="AD" clId="Web-{BCB2F48A-9235-77DC-ADD1-59B861D25443}"/>
    <pc:docChg chg="addSld delSld modSld">
      <pc:chgData name="Naeemuddin Syed (2512862)" userId="S::2512862@student.uwtsd.ac.uk::29a705b5-7e2e-44cf-9437-fa757d23c942" providerId="AD" clId="Web-{BCB2F48A-9235-77DC-ADD1-59B861D25443}" dt="2026-06-17T21:58:10.994" v="147" actId="20577"/>
      <pc:docMkLst>
        <pc:docMk/>
      </pc:docMkLst>
      <pc:sldChg chg="addSp modSp new">
        <pc:chgData name="Naeemuddin Syed (2512862)" userId="S::2512862@student.uwtsd.ac.uk::29a705b5-7e2e-44cf-9437-fa757d23c942" providerId="AD" clId="Web-{BCB2F48A-9235-77DC-ADD1-59B861D25443}" dt="2026-06-17T21:58:10.994" v="147" actId="20577"/>
        <pc:sldMkLst>
          <pc:docMk/>
          <pc:sldMk cId="2038211193" sldId="256"/>
        </pc:sldMkLst>
      </pc:sldChg>
    </pc:docChg>
  </pc:docChgLst>
  <pc:docChgLst>
    <pc:chgData clId="Web-{A2407F79-BAAC-4C4F-1354-92B3BE97881D}"/>
    <pc:docChg chg="modSld">
      <pc:chgData name="" userId="" providerId="" clId="Web-{A2407F79-BAAC-4C4F-1354-92B3BE97881D}" dt="2026-06-18T08:35:45.680" v="0" actId="1076"/>
      <pc:docMkLst>
        <pc:docMk/>
      </pc:docMkLst>
      <pc:sldChg chg="modSp">
        <pc:chgData name="" userId="" providerId="" clId="Web-{A2407F79-BAAC-4C4F-1354-92B3BE97881D}" dt="2026-06-18T08:35:45.680" v="0" actId="1076"/>
        <pc:sldMkLst>
          <pc:docMk/>
          <pc:sldMk cId="2038211193" sldId="25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B416D6-EBC9-4ECA-A437-12EDAE704F73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3688112-6254-429A-B7F7-4E63C7DDF049}">
      <dgm:prSet/>
      <dgm:spPr/>
      <dgm:t>
        <a:bodyPr/>
        <a:lstStyle/>
        <a:p>
          <a:pPr>
            <a:defRPr b="1"/>
          </a:pPr>
          <a:r>
            <a:rPr lang="en-US"/>
            <a:t>Create</a:t>
          </a:r>
        </a:p>
      </dgm:t>
    </dgm:pt>
    <dgm:pt modelId="{32F05EB4-7CF0-44D1-813C-1875752B8A3A}" type="parTrans" cxnId="{1CEB1363-16D5-4892-B91F-179CD1756BCF}">
      <dgm:prSet/>
      <dgm:spPr/>
      <dgm:t>
        <a:bodyPr/>
        <a:lstStyle/>
        <a:p>
          <a:endParaRPr lang="en-US"/>
        </a:p>
      </dgm:t>
    </dgm:pt>
    <dgm:pt modelId="{F2A0C926-43B3-4C9E-B930-712F549FCB4A}" type="sibTrans" cxnId="{1CEB1363-16D5-4892-B91F-179CD1756BCF}">
      <dgm:prSet/>
      <dgm:spPr/>
      <dgm:t>
        <a:bodyPr/>
        <a:lstStyle/>
        <a:p>
          <a:endParaRPr lang="en-US"/>
        </a:p>
      </dgm:t>
    </dgm:pt>
    <dgm:pt modelId="{0C89DDA9-1AA1-4FC7-80D3-E8570F216513}">
      <dgm:prSet/>
      <dgm:spPr/>
      <dgm:t>
        <a:bodyPr/>
        <a:lstStyle/>
        <a:p>
          <a:r>
            <a:rPr lang="en-US"/>
            <a:t>Website: Create a professional website to showcase products, pricing, and contact information, making it easy for customers to find and trust the business (Kravchyk, 2022).</a:t>
          </a:r>
        </a:p>
      </dgm:t>
    </dgm:pt>
    <dgm:pt modelId="{39F3D658-8762-4142-9869-B8CD2F35628B}" type="parTrans" cxnId="{C5A9F68C-C46E-4B89-9645-156465894880}">
      <dgm:prSet/>
      <dgm:spPr/>
      <dgm:t>
        <a:bodyPr/>
        <a:lstStyle/>
        <a:p>
          <a:endParaRPr lang="en-US"/>
        </a:p>
      </dgm:t>
    </dgm:pt>
    <dgm:pt modelId="{0A766A60-2399-4758-B810-17CD2EFC3014}" type="sibTrans" cxnId="{C5A9F68C-C46E-4B89-9645-156465894880}">
      <dgm:prSet/>
      <dgm:spPr/>
      <dgm:t>
        <a:bodyPr/>
        <a:lstStyle/>
        <a:p>
          <a:endParaRPr lang="en-US"/>
        </a:p>
      </dgm:t>
    </dgm:pt>
    <dgm:pt modelId="{CE2713D3-7E20-4E8D-A34E-73AC7D97800B}">
      <dgm:prSet/>
      <dgm:spPr/>
      <dgm:t>
        <a:bodyPr/>
        <a:lstStyle/>
        <a:p>
          <a:pPr>
            <a:defRPr b="1"/>
          </a:pPr>
          <a:r>
            <a:rPr lang="en-US"/>
            <a:t>Use</a:t>
          </a:r>
        </a:p>
      </dgm:t>
    </dgm:pt>
    <dgm:pt modelId="{2BF97C68-4042-4FFE-88A5-1CE4E4800B9B}" type="parTrans" cxnId="{B70A91F0-F56E-4190-BB91-23BD9587725E}">
      <dgm:prSet/>
      <dgm:spPr/>
      <dgm:t>
        <a:bodyPr/>
        <a:lstStyle/>
        <a:p>
          <a:endParaRPr lang="en-US"/>
        </a:p>
      </dgm:t>
    </dgm:pt>
    <dgm:pt modelId="{FC2F0A7A-D4F4-470A-B590-FBB902D2E21B}" type="sibTrans" cxnId="{B70A91F0-F56E-4190-BB91-23BD9587725E}">
      <dgm:prSet/>
      <dgm:spPr/>
      <dgm:t>
        <a:bodyPr/>
        <a:lstStyle/>
        <a:p>
          <a:endParaRPr lang="en-US"/>
        </a:p>
      </dgm:t>
    </dgm:pt>
    <dgm:pt modelId="{334B8090-EDBF-4936-A05A-B09759A9C106}">
      <dgm:prSet/>
      <dgm:spPr/>
      <dgm:t>
        <a:bodyPr/>
        <a:lstStyle/>
        <a:p>
          <a:r>
            <a:rPr lang="en-US"/>
            <a:t>SEO: Use search engine optimisation (SEO) to improve online visibility and attract retailers and wholesalers searching for electronics suppliers (Kravchyk, 2022).</a:t>
          </a:r>
        </a:p>
      </dgm:t>
    </dgm:pt>
    <dgm:pt modelId="{14EDF36B-BE11-4231-B986-0A0CF913F146}" type="parTrans" cxnId="{FF08378C-1672-449F-A7AA-0255420577AA}">
      <dgm:prSet/>
      <dgm:spPr/>
      <dgm:t>
        <a:bodyPr/>
        <a:lstStyle/>
        <a:p>
          <a:endParaRPr lang="en-US"/>
        </a:p>
      </dgm:t>
    </dgm:pt>
    <dgm:pt modelId="{2A793370-90BB-4150-8950-DC0B8305520A}" type="sibTrans" cxnId="{FF08378C-1672-449F-A7AA-0255420577AA}">
      <dgm:prSet/>
      <dgm:spPr/>
      <dgm:t>
        <a:bodyPr/>
        <a:lstStyle/>
        <a:p>
          <a:endParaRPr lang="en-US"/>
        </a:p>
      </dgm:t>
    </dgm:pt>
    <dgm:pt modelId="{5CAA839C-230F-49D7-891D-A4FEA4CF50BC}">
      <dgm:prSet/>
      <dgm:spPr/>
      <dgm:t>
        <a:bodyPr/>
        <a:lstStyle/>
        <a:p>
          <a:pPr>
            <a:defRPr b="1"/>
          </a:pPr>
          <a:r>
            <a:rPr lang="en-US"/>
            <a:t>Use</a:t>
          </a:r>
        </a:p>
      </dgm:t>
    </dgm:pt>
    <dgm:pt modelId="{BBFB7109-606B-44FD-AA95-A3EB30AB9717}" type="parTrans" cxnId="{6084FDF5-AEDC-4A4F-BCBD-3834CEEC36FE}">
      <dgm:prSet/>
      <dgm:spPr/>
      <dgm:t>
        <a:bodyPr/>
        <a:lstStyle/>
        <a:p>
          <a:endParaRPr lang="en-US"/>
        </a:p>
      </dgm:t>
    </dgm:pt>
    <dgm:pt modelId="{FEBA6AB9-3A8F-4CAF-B6E0-B06ED1B45762}" type="sibTrans" cxnId="{6084FDF5-AEDC-4A4F-BCBD-3834CEEC36FE}">
      <dgm:prSet/>
      <dgm:spPr/>
      <dgm:t>
        <a:bodyPr/>
        <a:lstStyle/>
        <a:p>
          <a:endParaRPr lang="en-US"/>
        </a:p>
      </dgm:t>
    </dgm:pt>
    <dgm:pt modelId="{3D40A0D9-3054-493B-851A-4CFD31A1B072}">
      <dgm:prSet/>
      <dgm:spPr/>
      <dgm:t>
        <a:bodyPr/>
        <a:lstStyle/>
        <a:p>
          <a:r>
            <a:rPr lang="en-US"/>
            <a:t>Social Media: Use LinkedIn and other social media platforms to promote products, connect with business customers, and build strong professional relationships (Kravchyk, 2022).</a:t>
          </a:r>
        </a:p>
      </dgm:t>
    </dgm:pt>
    <dgm:pt modelId="{EF51FED9-4059-4EFC-B042-547F2730A48F}" type="parTrans" cxnId="{26BA92BB-EB5F-4C6B-B80E-9797C704A5E5}">
      <dgm:prSet/>
      <dgm:spPr/>
      <dgm:t>
        <a:bodyPr/>
        <a:lstStyle/>
        <a:p>
          <a:endParaRPr lang="en-US"/>
        </a:p>
      </dgm:t>
    </dgm:pt>
    <dgm:pt modelId="{07518CE1-1B7F-45AE-A160-E3DBE40B6609}" type="sibTrans" cxnId="{26BA92BB-EB5F-4C6B-B80E-9797C704A5E5}">
      <dgm:prSet/>
      <dgm:spPr/>
      <dgm:t>
        <a:bodyPr/>
        <a:lstStyle/>
        <a:p>
          <a:endParaRPr lang="en-US"/>
        </a:p>
      </dgm:t>
    </dgm:pt>
    <dgm:pt modelId="{B5AEA17E-13C1-4887-BBF6-BDA8442C7DD5}">
      <dgm:prSet/>
      <dgm:spPr/>
      <dgm:t>
        <a:bodyPr/>
        <a:lstStyle/>
        <a:p>
          <a:pPr>
            <a:defRPr b="1"/>
          </a:pPr>
          <a:r>
            <a:rPr lang="en-US"/>
            <a:t>Marketing</a:t>
          </a:r>
        </a:p>
      </dgm:t>
    </dgm:pt>
    <dgm:pt modelId="{875B7B9E-5FD7-4095-BC03-99358CCA2758}" type="parTrans" cxnId="{BDF75469-8F62-48F7-A4CE-E319D0FC0E1F}">
      <dgm:prSet/>
      <dgm:spPr/>
      <dgm:t>
        <a:bodyPr/>
        <a:lstStyle/>
        <a:p>
          <a:endParaRPr lang="en-US"/>
        </a:p>
      </dgm:t>
    </dgm:pt>
    <dgm:pt modelId="{FD9327D2-C74E-42E4-8BF7-F0FF781D3DAE}" type="sibTrans" cxnId="{BDF75469-8F62-48F7-A4CE-E319D0FC0E1F}">
      <dgm:prSet/>
      <dgm:spPr/>
      <dgm:t>
        <a:bodyPr/>
        <a:lstStyle/>
        <a:p>
          <a:endParaRPr lang="en-US"/>
        </a:p>
      </dgm:t>
    </dgm:pt>
    <dgm:pt modelId="{B60B1EC3-6493-4969-9601-73A85DCF8762}">
      <dgm:prSet/>
      <dgm:spPr/>
      <dgm:t>
        <a:bodyPr/>
        <a:lstStyle/>
        <a:p>
          <a:r>
            <a:rPr lang="en-US"/>
            <a:t>Email Marketing: Send regular emails with product updates, special offers, and price lists to encourage repeat business and maintain customer relationships (Kravchyk, 2022).</a:t>
          </a:r>
        </a:p>
      </dgm:t>
    </dgm:pt>
    <dgm:pt modelId="{D6E6CE7F-280A-4F97-A7C1-DC9C4424294A}" type="parTrans" cxnId="{2788AC11-3269-4C86-86EA-D17675EBE591}">
      <dgm:prSet/>
      <dgm:spPr/>
      <dgm:t>
        <a:bodyPr/>
        <a:lstStyle/>
        <a:p>
          <a:endParaRPr lang="en-US"/>
        </a:p>
      </dgm:t>
    </dgm:pt>
    <dgm:pt modelId="{6DDAD499-D538-44DD-AF4C-7DF3C01301CE}" type="sibTrans" cxnId="{2788AC11-3269-4C86-86EA-D17675EBE591}">
      <dgm:prSet/>
      <dgm:spPr/>
      <dgm:t>
        <a:bodyPr/>
        <a:lstStyle/>
        <a:p>
          <a:endParaRPr lang="en-US"/>
        </a:p>
      </dgm:t>
    </dgm:pt>
    <dgm:pt modelId="{A04CC96F-A032-424D-AF52-DDEF8D8A6ECE}">
      <dgm:prSet/>
      <dgm:spPr/>
      <dgm:t>
        <a:bodyPr/>
        <a:lstStyle/>
        <a:p>
          <a:pPr>
            <a:defRPr b="1"/>
          </a:pPr>
          <a:r>
            <a:rPr lang="en-US"/>
            <a:t>Provide</a:t>
          </a:r>
        </a:p>
      </dgm:t>
    </dgm:pt>
    <dgm:pt modelId="{DE683E1B-A377-41E7-BD7C-F164BAB00CD7}" type="parTrans" cxnId="{F3A61D2F-941E-4C88-84D6-A9514667A7F4}">
      <dgm:prSet/>
      <dgm:spPr/>
      <dgm:t>
        <a:bodyPr/>
        <a:lstStyle/>
        <a:p>
          <a:endParaRPr lang="en-US"/>
        </a:p>
      </dgm:t>
    </dgm:pt>
    <dgm:pt modelId="{EBCF0C65-E9BB-4D29-9672-96D07700583C}" type="sibTrans" cxnId="{F3A61D2F-941E-4C88-84D6-A9514667A7F4}">
      <dgm:prSet/>
      <dgm:spPr/>
      <dgm:t>
        <a:bodyPr/>
        <a:lstStyle/>
        <a:p>
          <a:endParaRPr lang="en-US"/>
        </a:p>
      </dgm:t>
    </dgm:pt>
    <dgm:pt modelId="{E32580DC-C6C1-472A-832F-2A6F0A9D89AE}">
      <dgm:prSet/>
      <dgm:spPr/>
      <dgm:t>
        <a:bodyPr/>
        <a:lstStyle/>
        <a:p>
          <a:r>
            <a:rPr lang="en-US"/>
            <a:t>Customer Service: Provide reliable communication, fast responses, and after-sales support to build trust and encourage long-term partnerships.</a:t>
          </a:r>
        </a:p>
      </dgm:t>
    </dgm:pt>
    <dgm:pt modelId="{0198DEF5-6368-4B48-A70F-AB1683BC296D}" type="parTrans" cxnId="{0417AA01-D019-4574-A5EC-69BAD602D61D}">
      <dgm:prSet/>
      <dgm:spPr/>
      <dgm:t>
        <a:bodyPr/>
        <a:lstStyle/>
        <a:p>
          <a:endParaRPr lang="en-US"/>
        </a:p>
      </dgm:t>
    </dgm:pt>
    <dgm:pt modelId="{982A95F7-66D2-43E0-9080-119B35E0770E}" type="sibTrans" cxnId="{0417AA01-D019-4574-A5EC-69BAD602D61D}">
      <dgm:prSet/>
      <dgm:spPr/>
      <dgm:t>
        <a:bodyPr/>
        <a:lstStyle/>
        <a:p>
          <a:endParaRPr lang="en-US"/>
        </a:p>
      </dgm:t>
    </dgm:pt>
    <dgm:pt modelId="{50DD63EB-00FD-4B96-8F72-5504E0C70F64}" type="pres">
      <dgm:prSet presAssocID="{92B416D6-EBC9-4ECA-A437-12EDAE704F73}" presName="linearFlow" presStyleCnt="0">
        <dgm:presLayoutVars>
          <dgm:dir/>
          <dgm:animLvl val="lvl"/>
          <dgm:resizeHandles val="exact"/>
        </dgm:presLayoutVars>
      </dgm:prSet>
      <dgm:spPr/>
    </dgm:pt>
    <dgm:pt modelId="{37FB965D-9216-42E9-962A-7A983BB43CF5}" type="pres">
      <dgm:prSet presAssocID="{53688112-6254-429A-B7F7-4E63C7DDF049}" presName="composite" presStyleCnt="0"/>
      <dgm:spPr/>
    </dgm:pt>
    <dgm:pt modelId="{B95C75E8-5DCF-4031-8C35-B780CA092029}" type="pres">
      <dgm:prSet presAssocID="{53688112-6254-429A-B7F7-4E63C7DDF049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792A677B-1841-4A64-A46F-C3F0B4E19C0B}" type="pres">
      <dgm:prSet presAssocID="{53688112-6254-429A-B7F7-4E63C7DDF049}" presName="descendantText" presStyleLbl="alignAcc1" presStyleIdx="0" presStyleCnt="5">
        <dgm:presLayoutVars>
          <dgm:bulletEnabled val="1"/>
        </dgm:presLayoutVars>
      </dgm:prSet>
      <dgm:spPr/>
    </dgm:pt>
    <dgm:pt modelId="{7E207B77-9C5D-4498-8CE1-092A56E6FD70}" type="pres">
      <dgm:prSet presAssocID="{F2A0C926-43B3-4C9E-B930-712F549FCB4A}" presName="sp" presStyleCnt="0"/>
      <dgm:spPr/>
    </dgm:pt>
    <dgm:pt modelId="{460952A6-4210-4ED6-86EB-631B72AFDCFA}" type="pres">
      <dgm:prSet presAssocID="{CE2713D3-7E20-4E8D-A34E-73AC7D97800B}" presName="composite" presStyleCnt="0"/>
      <dgm:spPr/>
    </dgm:pt>
    <dgm:pt modelId="{027EBF44-B70A-4CE1-8BEF-D36B531EC87B}" type="pres">
      <dgm:prSet presAssocID="{CE2713D3-7E20-4E8D-A34E-73AC7D97800B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2FC7146A-4DDB-43B8-AC43-C12B3AC63531}" type="pres">
      <dgm:prSet presAssocID="{CE2713D3-7E20-4E8D-A34E-73AC7D97800B}" presName="descendantText" presStyleLbl="alignAcc1" presStyleIdx="1" presStyleCnt="5">
        <dgm:presLayoutVars>
          <dgm:bulletEnabled val="1"/>
        </dgm:presLayoutVars>
      </dgm:prSet>
      <dgm:spPr/>
    </dgm:pt>
    <dgm:pt modelId="{08EC36BB-1EEC-4933-A975-105492492D35}" type="pres">
      <dgm:prSet presAssocID="{FC2F0A7A-D4F4-470A-B590-FBB902D2E21B}" presName="sp" presStyleCnt="0"/>
      <dgm:spPr/>
    </dgm:pt>
    <dgm:pt modelId="{92708107-B7C3-4DCC-9A81-72761B91493C}" type="pres">
      <dgm:prSet presAssocID="{5CAA839C-230F-49D7-891D-A4FEA4CF50BC}" presName="composite" presStyleCnt="0"/>
      <dgm:spPr/>
    </dgm:pt>
    <dgm:pt modelId="{A6E5F51A-7CB0-4DC3-ADB7-9476D44553BF}" type="pres">
      <dgm:prSet presAssocID="{5CAA839C-230F-49D7-891D-A4FEA4CF50BC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3D8F8F58-4DE0-4918-8BDE-A521D8D2E0F0}" type="pres">
      <dgm:prSet presAssocID="{5CAA839C-230F-49D7-891D-A4FEA4CF50BC}" presName="descendantText" presStyleLbl="alignAcc1" presStyleIdx="2" presStyleCnt="5">
        <dgm:presLayoutVars>
          <dgm:bulletEnabled val="1"/>
        </dgm:presLayoutVars>
      </dgm:prSet>
      <dgm:spPr/>
    </dgm:pt>
    <dgm:pt modelId="{76047DCC-ABBF-48B9-9B86-7E0B4FE0CE04}" type="pres">
      <dgm:prSet presAssocID="{FEBA6AB9-3A8F-4CAF-B6E0-B06ED1B45762}" presName="sp" presStyleCnt="0"/>
      <dgm:spPr/>
    </dgm:pt>
    <dgm:pt modelId="{D0E07433-8D17-4233-B210-222A8BAB59FB}" type="pres">
      <dgm:prSet presAssocID="{B5AEA17E-13C1-4887-BBF6-BDA8442C7DD5}" presName="composite" presStyleCnt="0"/>
      <dgm:spPr/>
    </dgm:pt>
    <dgm:pt modelId="{A7B23FB3-1CC5-4266-95A9-0F945FF63439}" type="pres">
      <dgm:prSet presAssocID="{B5AEA17E-13C1-4887-BBF6-BDA8442C7DD5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A33FC7BB-D90B-4D11-A418-FA42018E01D0}" type="pres">
      <dgm:prSet presAssocID="{B5AEA17E-13C1-4887-BBF6-BDA8442C7DD5}" presName="descendantText" presStyleLbl="alignAcc1" presStyleIdx="3" presStyleCnt="5">
        <dgm:presLayoutVars>
          <dgm:bulletEnabled val="1"/>
        </dgm:presLayoutVars>
      </dgm:prSet>
      <dgm:spPr/>
    </dgm:pt>
    <dgm:pt modelId="{F1556529-6CA3-4C63-A47A-5B82DAEE7A49}" type="pres">
      <dgm:prSet presAssocID="{FD9327D2-C74E-42E4-8BF7-F0FF781D3DAE}" presName="sp" presStyleCnt="0"/>
      <dgm:spPr/>
    </dgm:pt>
    <dgm:pt modelId="{D06EED6A-3462-4871-A6ED-995BC344D0D0}" type="pres">
      <dgm:prSet presAssocID="{A04CC96F-A032-424D-AF52-DDEF8D8A6ECE}" presName="composite" presStyleCnt="0"/>
      <dgm:spPr/>
    </dgm:pt>
    <dgm:pt modelId="{44E191CF-0A66-443A-AC8E-BA81ADDD8FBF}" type="pres">
      <dgm:prSet presAssocID="{A04CC96F-A032-424D-AF52-DDEF8D8A6ECE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34B1402D-20F6-46FD-826F-2E122D3DCE43}" type="pres">
      <dgm:prSet presAssocID="{A04CC96F-A032-424D-AF52-DDEF8D8A6ECE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0417AA01-D019-4574-A5EC-69BAD602D61D}" srcId="{A04CC96F-A032-424D-AF52-DDEF8D8A6ECE}" destId="{E32580DC-C6C1-472A-832F-2A6F0A9D89AE}" srcOrd="0" destOrd="0" parTransId="{0198DEF5-6368-4B48-A70F-AB1683BC296D}" sibTransId="{982A95F7-66D2-43E0-9080-119B35E0770E}"/>
    <dgm:cxn modelId="{2788AC11-3269-4C86-86EA-D17675EBE591}" srcId="{B5AEA17E-13C1-4887-BBF6-BDA8442C7DD5}" destId="{B60B1EC3-6493-4969-9601-73A85DCF8762}" srcOrd="0" destOrd="0" parTransId="{D6E6CE7F-280A-4F97-A7C1-DC9C4424294A}" sibTransId="{6DDAD499-D538-44DD-AF4C-7DF3C01301CE}"/>
    <dgm:cxn modelId="{FA1E3E12-5BAE-4EF7-BEBB-AB9F511797C4}" type="presOf" srcId="{3D40A0D9-3054-493B-851A-4CFD31A1B072}" destId="{3D8F8F58-4DE0-4918-8BDE-A521D8D2E0F0}" srcOrd="0" destOrd="0" presId="urn:microsoft.com/office/officeart/2005/8/layout/chevron2"/>
    <dgm:cxn modelId="{A99EED29-B53D-41DC-B220-6C7212B3FD94}" type="presOf" srcId="{A04CC96F-A032-424D-AF52-DDEF8D8A6ECE}" destId="{44E191CF-0A66-443A-AC8E-BA81ADDD8FBF}" srcOrd="0" destOrd="0" presId="urn:microsoft.com/office/officeart/2005/8/layout/chevron2"/>
    <dgm:cxn modelId="{F3A61D2F-941E-4C88-84D6-A9514667A7F4}" srcId="{92B416D6-EBC9-4ECA-A437-12EDAE704F73}" destId="{A04CC96F-A032-424D-AF52-DDEF8D8A6ECE}" srcOrd="4" destOrd="0" parTransId="{DE683E1B-A377-41E7-BD7C-F164BAB00CD7}" sibTransId="{EBCF0C65-E9BB-4D29-9672-96D07700583C}"/>
    <dgm:cxn modelId="{1CEB1363-16D5-4892-B91F-179CD1756BCF}" srcId="{92B416D6-EBC9-4ECA-A437-12EDAE704F73}" destId="{53688112-6254-429A-B7F7-4E63C7DDF049}" srcOrd="0" destOrd="0" parTransId="{32F05EB4-7CF0-44D1-813C-1875752B8A3A}" sibTransId="{F2A0C926-43B3-4C9E-B930-712F549FCB4A}"/>
    <dgm:cxn modelId="{15738165-6D09-40C7-9D81-CF9C9D108654}" type="presOf" srcId="{CE2713D3-7E20-4E8D-A34E-73AC7D97800B}" destId="{027EBF44-B70A-4CE1-8BEF-D36B531EC87B}" srcOrd="0" destOrd="0" presId="urn:microsoft.com/office/officeart/2005/8/layout/chevron2"/>
    <dgm:cxn modelId="{04F43469-B689-4213-8496-2EC8780D4681}" type="presOf" srcId="{53688112-6254-429A-B7F7-4E63C7DDF049}" destId="{B95C75E8-5DCF-4031-8C35-B780CA092029}" srcOrd="0" destOrd="0" presId="urn:microsoft.com/office/officeart/2005/8/layout/chevron2"/>
    <dgm:cxn modelId="{BDF75469-8F62-48F7-A4CE-E319D0FC0E1F}" srcId="{92B416D6-EBC9-4ECA-A437-12EDAE704F73}" destId="{B5AEA17E-13C1-4887-BBF6-BDA8442C7DD5}" srcOrd="3" destOrd="0" parTransId="{875B7B9E-5FD7-4095-BC03-99358CCA2758}" sibTransId="{FD9327D2-C74E-42E4-8BF7-F0FF781D3DAE}"/>
    <dgm:cxn modelId="{FF08378C-1672-449F-A7AA-0255420577AA}" srcId="{CE2713D3-7E20-4E8D-A34E-73AC7D97800B}" destId="{334B8090-EDBF-4936-A05A-B09759A9C106}" srcOrd="0" destOrd="0" parTransId="{14EDF36B-BE11-4231-B986-0A0CF913F146}" sibTransId="{2A793370-90BB-4150-8950-DC0B8305520A}"/>
    <dgm:cxn modelId="{C5A9F68C-C46E-4B89-9645-156465894880}" srcId="{53688112-6254-429A-B7F7-4E63C7DDF049}" destId="{0C89DDA9-1AA1-4FC7-80D3-E8570F216513}" srcOrd="0" destOrd="0" parTransId="{39F3D658-8762-4142-9869-B8CD2F35628B}" sibTransId="{0A766A60-2399-4758-B810-17CD2EFC3014}"/>
    <dgm:cxn modelId="{EF8AE393-584D-4A8B-8066-5F7CE30917C6}" type="presOf" srcId="{B5AEA17E-13C1-4887-BBF6-BDA8442C7DD5}" destId="{A7B23FB3-1CC5-4266-95A9-0F945FF63439}" srcOrd="0" destOrd="0" presId="urn:microsoft.com/office/officeart/2005/8/layout/chevron2"/>
    <dgm:cxn modelId="{D93FE999-39B2-4CC8-B711-2573744ED0F1}" type="presOf" srcId="{E32580DC-C6C1-472A-832F-2A6F0A9D89AE}" destId="{34B1402D-20F6-46FD-826F-2E122D3DCE43}" srcOrd="0" destOrd="0" presId="urn:microsoft.com/office/officeart/2005/8/layout/chevron2"/>
    <dgm:cxn modelId="{151C8CAF-0F7A-4322-A470-7B6054A55D76}" type="presOf" srcId="{92B416D6-EBC9-4ECA-A437-12EDAE704F73}" destId="{50DD63EB-00FD-4B96-8F72-5504E0C70F64}" srcOrd="0" destOrd="0" presId="urn:microsoft.com/office/officeart/2005/8/layout/chevron2"/>
    <dgm:cxn modelId="{26BA92BB-EB5F-4C6B-B80E-9797C704A5E5}" srcId="{5CAA839C-230F-49D7-891D-A4FEA4CF50BC}" destId="{3D40A0D9-3054-493B-851A-4CFD31A1B072}" srcOrd="0" destOrd="0" parTransId="{EF51FED9-4059-4EFC-B042-547F2730A48F}" sibTransId="{07518CE1-1B7F-45AE-A160-E3DBE40B6609}"/>
    <dgm:cxn modelId="{58198CC8-9BF7-47C3-9DDE-E34A00EC73D7}" type="presOf" srcId="{5CAA839C-230F-49D7-891D-A4FEA4CF50BC}" destId="{A6E5F51A-7CB0-4DC3-ADB7-9476D44553BF}" srcOrd="0" destOrd="0" presId="urn:microsoft.com/office/officeart/2005/8/layout/chevron2"/>
    <dgm:cxn modelId="{EBDB84CA-0A1C-47AE-9EBD-B5F74BD84C49}" type="presOf" srcId="{0C89DDA9-1AA1-4FC7-80D3-E8570F216513}" destId="{792A677B-1841-4A64-A46F-C3F0B4E19C0B}" srcOrd="0" destOrd="0" presId="urn:microsoft.com/office/officeart/2005/8/layout/chevron2"/>
    <dgm:cxn modelId="{A67DD8D2-1EB8-4BF9-B444-26426D3FE34B}" type="presOf" srcId="{334B8090-EDBF-4936-A05A-B09759A9C106}" destId="{2FC7146A-4DDB-43B8-AC43-C12B3AC63531}" srcOrd="0" destOrd="0" presId="urn:microsoft.com/office/officeart/2005/8/layout/chevron2"/>
    <dgm:cxn modelId="{E4C8C1EB-1C79-41B8-9E74-776CC61A6810}" type="presOf" srcId="{B60B1EC3-6493-4969-9601-73A85DCF8762}" destId="{A33FC7BB-D90B-4D11-A418-FA42018E01D0}" srcOrd="0" destOrd="0" presId="urn:microsoft.com/office/officeart/2005/8/layout/chevron2"/>
    <dgm:cxn modelId="{B70A91F0-F56E-4190-BB91-23BD9587725E}" srcId="{92B416D6-EBC9-4ECA-A437-12EDAE704F73}" destId="{CE2713D3-7E20-4E8D-A34E-73AC7D97800B}" srcOrd="1" destOrd="0" parTransId="{2BF97C68-4042-4FFE-88A5-1CE4E4800B9B}" sibTransId="{FC2F0A7A-D4F4-470A-B590-FBB902D2E21B}"/>
    <dgm:cxn modelId="{6084FDF5-AEDC-4A4F-BCBD-3834CEEC36FE}" srcId="{92B416D6-EBC9-4ECA-A437-12EDAE704F73}" destId="{5CAA839C-230F-49D7-891D-A4FEA4CF50BC}" srcOrd="2" destOrd="0" parTransId="{BBFB7109-606B-44FD-AA95-A3EB30AB9717}" sibTransId="{FEBA6AB9-3A8F-4CAF-B6E0-B06ED1B45762}"/>
    <dgm:cxn modelId="{1A5BFC81-90CF-4EED-91CC-F976924D2231}" type="presParOf" srcId="{50DD63EB-00FD-4B96-8F72-5504E0C70F64}" destId="{37FB965D-9216-42E9-962A-7A983BB43CF5}" srcOrd="0" destOrd="0" presId="urn:microsoft.com/office/officeart/2005/8/layout/chevron2"/>
    <dgm:cxn modelId="{E389BCE3-CD9A-4C36-9BF6-A2EE0A1B6C2F}" type="presParOf" srcId="{37FB965D-9216-42E9-962A-7A983BB43CF5}" destId="{B95C75E8-5DCF-4031-8C35-B780CA092029}" srcOrd="0" destOrd="0" presId="urn:microsoft.com/office/officeart/2005/8/layout/chevron2"/>
    <dgm:cxn modelId="{A672BFF9-ADA8-400B-A31A-B45E075B5587}" type="presParOf" srcId="{37FB965D-9216-42E9-962A-7A983BB43CF5}" destId="{792A677B-1841-4A64-A46F-C3F0B4E19C0B}" srcOrd="1" destOrd="0" presId="urn:microsoft.com/office/officeart/2005/8/layout/chevron2"/>
    <dgm:cxn modelId="{F0C59011-4E8F-4B45-A4B9-3E8FB126618B}" type="presParOf" srcId="{50DD63EB-00FD-4B96-8F72-5504E0C70F64}" destId="{7E207B77-9C5D-4498-8CE1-092A56E6FD70}" srcOrd="1" destOrd="0" presId="urn:microsoft.com/office/officeart/2005/8/layout/chevron2"/>
    <dgm:cxn modelId="{493545A6-8427-4719-8B06-0FE47C187A15}" type="presParOf" srcId="{50DD63EB-00FD-4B96-8F72-5504E0C70F64}" destId="{460952A6-4210-4ED6-86EB-631B72AFDCFA}" srcOrd="2" destOrd="0" presId="urn:microsoft.com/office/officeart/2005/8/layout/chevron2"/>
    <dgm:cxn modelId="{0ED924E8-6794-4A68-A1EE-46ABF3B2F161}" type="presParOf" srcId="{460952A6-4210-4ED6-86EB-631B72AFDCFA}" destId="{027EBF44-B70A-4CE1-8BEF-D36B531EC87B}" srcOrd="0" destOrd="0" presId="urn:microsoft.com/office/officeart/2005/8/layout/chevron2"/>
    <dgm:cxn modelId="{46BAC165-04BB-47DF-A388-E742BB26B61C}" type="presParOf" srcId="{460952A6-4210-4ED6-86EB-631B72AFDCFA}" destId="{2FC7146A-4DDB-43B8-AC43-C12B3AC63531}" srcOrd="1" destOrd="0" presId="urn:microsoft.com/office/officeart/2005/8/layout/chevron2"/>
    <dgm:cxn modelId="{EB5CDBF4-C6A8-4D3A-8EAE-AC704FFC2EA5}" type="presParOf" srcId="{50DD63EB-00FD-4B96-8F72-5504E0C70F64}" destId="{08EC36BB-1EEC-4933-A975-105492492D35}" srcOrd="3" destOrd="0" presId="urn:microsoft.com/office/officeart/2005/8/layout/chevron2"/>
    <dgm:cxn modelId="{88BBED55-F3AB-4DFB-80EC-B9D3B1687C6C}" type="presParOf" srcId="{50DD63EB-00FD-4B96-8F72-5504E0C70F64}" destId="{92708107-B7C3-4DCC-9A81-72761B91493C}" srcOrd="4" destOrd="0" presId="urn:microsoft.com/office/officeart/2005/8/layout/chevron2"/>
    <dgm:cxn modelId="{6DD8FA16-81E0-4373-B735-28E1C404C677}" type="presParOf" srcId="{92708107-B7C3-4DCC-9A81-72761B91493C}" destId="{A6E5F51A-7CB0-4DC3-ADB7-9476D44553BF}" srcOrd="0" destOrd="0" presId="urn:microsoft.com/office/officeart/2005/8/layout/chevron2"/>
    <dgm:cxn modelId="{8F083E59-3E94-407E-8B87-0D0F2682B820}" type="presParOf" srcId="{92708107-B7C3-4DCC-9A81-72761B91493C}" destId="{3D8F8F58-4DE0-4918-8BDE-A521D8D2E0F0}" srcOrd="1" destOrd="0" presId="urn:microsoft.com/office/officeart/2005/8/layout/chevron2"/>
    <dgm:cxn modelId="{41BF1506-60CE-48B7-A7B6-605A22F8E4BB}" type="presParOf" srcId="{50DD63EB-00FD-4B96-8F72-5504E0C70F64}" destId="{76047DCC-ABBF-48B9-9B86-7E0B4FE0CE04}" srcOrd="5" destOrd="0" presId="urn:microsoft.com/office/officeart/2005/8/layout/chevron2"/>
    <dgm:cxn modelId="{45E97032-B93F-490C-B38E-2229E7C207E7}" type="presParOf" srcId="{50DD63EB-00FD-4B96-8F72-5504E0C70F64}" destId="{D0E07433-8D17-4233-B210-222A8BAB59FB}" srcOrd="6" destOrd="0" presId="urn:microsoft.com/office/officeart/2005/8/layout/chevron2"/>
    <dgm:cxn modelId="{9B28E05C-1F18-4FE5-B12F-3BC3E329E937}" type="presParOf" srcId="{D0E07433-8D17-4233-B210-222A8BAB59FB}" destId="{A7B23FB3-1CC5-4266-95A9-0F945FF63439}" srcOrd="0" destOrd="0" presId="urn:microsoft.com/office/officeart/2005/8/layout/chevron2"/>
    <dgm:cxn modelId="{D09B34CB-0985-4660-A945-CED6E222AB26}" type="presParOf" srcId="{D0E07433-8D17-4233-B210-222A8BAB59FB}" destId="{A33FC7BB-D90B-4D11-A418-FA42018E01D0}" srcOrd="1" destOrd="0" presId="urn:microsoft.com/office/officeart/2005/8/layout/chevron2"/>
    <dgm:cxn modelId="{454ABF72-41F7-43EC-B0EF-07B4AB1625DC}" type="presParOf" srcId="{50DD63EB-00FD-4B96-8F72-5504E0C70F64}" destId="{F1556529-6CA3-4C63-A47A-5B82DAEE7A49}" srcOrd="7" destOrd="0" presId="urn:microsoft.com/office/officeart/2005/8/layout/chevron2"/>
    <dgm:cxn modelId="{F09E8518-0FEE-4ACB-A500-8134E34E65DC}" type="presParOf" srcId="{50DD63EB-00FD-4B96-8F72-5504E0C70F64}" destId="{D06EED6A-3462-4871-A6ED-995BC344D0D0}" srcOrd="8" destOrd="0" presId="urn:microsoft.com/office/officeart/2005/8/layout/chevron2"/>
    <dgm:cxn modelId="{530CC77C-4CCA-4B53-A2FC-227750C5B0B2}" type="presParOf" srcId="{D06EED6A-3462-4871-A6ED-995BC344D0D0}" destId="{44E191CF-0A66-443A-AC8E-BA81ADDD8FBF}" srcOrd="0" destOrd="0" presId="urn:microsoft.com/office/officeart/2005/8/layout/chevron2"/>
    <dgm:cxn modelId="{E6CB8D64-D6F1-4063-9615-1E59078DF278}" type="presParOf" srcId="{D06EED6A-3462-4871-A6ED-995BC344D0D0}" destId="{34B1402D-20F6-46FD-826F-2E122D3DCE4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5C75E8-5DCF-4031-8C35-B780CA092029}">
      <dsp:nvSpPr>
        <dsp:cNvPr id="0" name=""/>
        <dsp:cNvSpPr/>
      </dsp:nvSpPr>
      <dsp:spPr>
        <a:xfrm rot="5400000">
          <a:off x="-133320" y="134290"/>
          <a:ext cx="888803" cy="62216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000" kern="1200"/>
            <a:t>Create</a:t>
          </a:r>
        </a:p>
      </dsp:txBody>
      <dsp:txXfrm rot="-5400000">
        <a:off x="1" y="312050"/>
        <a:ext cx="622162" cy="266641"/>
      </dsp:txXfrm>
    </dsp:sp>
    <dsp:sp modelId="{792A677B-1841-4A64-A46F-C3F0B4E19C0B}">
      <dsp:nvSpPr>
        <dsp:cNvPr id="0" name=""/>
        <dsp:cNvSpPr/>
      </dsp:nvSpPr>
      <dsp:spPr>
        <a:xfrm rot="5400000">
          <a:off x="5280020" y="-4656887"/>
          <a:ext cx="577722" cy="9893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Website: Create a professional website to showcase products, pricing, and contact information, making it easy for customers to find and trust the business (Kravchyk, 2022).</a:t>
          </a:r>
        </a:p>
      </dsp:txBody>
      <dsp:txXfrm rot="-5400000">
        <a:off x="622163" y="29172"/>
        <a:ext cx="9865235" cy="521318"/>
      </dsp:txXfrm>
    </dsp:sp>
    <dsp:sp modelId="{027EBF44-B70A-4CE1-8BEF-D36B531EC87B}">
      <dsp:nvSpPr>
        <dsp:cNvPr id="0" name=""/>
        <dsp:cNvSpPr/>
      </dsp:nvSpPr>
      <dsp:spPr>
        <a:xfrm rot="5400000">
          <a:off x="-133320" y="903037"/>
          <a:ext cx="888803" cy="62216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000" kern="1200"/>
            <a:t>Use</a:t>
          </a:r>
        </a:p>
      </dsp:txBody>
      <dsp:txXfrm rot="-5400000">
        <a:off x="1" y="1080797"/>
        <a:ext cx="622162" cy="266641"/>
      </dsp:txXfrm>
    </dsp:sp>
    <dsp:sp modelId="{2FC7146A-4DDB-43B8-AC43-C12B3AC63531}">
      <dsp:nvSpPr>
        <dsp:cNvPr id="0" name=""/>
        <dsp:cNvSpPr/>
      </dsp:nvSpPr>
      <dsp:spPr>
        <a:xfrm rot="5400000">
          <a:off x="5280020" y="-3888140"/>
          <a:ext cx="577722" cy="9893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SEO: Use search engine optimisation (SEO) to improve online visibility and attract retailers and wholesalers searching for electronics suppliers (Kravchyk, 2022).</a:t>
          </a:r>
        </a:p>
      </dsp:txBody>
      <dsp:txXfrm rot="-5400000">
        <a:off x="622163" y="797919"/>
        <a:ext cx="9865235" cy="521318"/>
      </dsp:txXfrm>
    </dsp:sp>
    <dsp:sp modelId="{A6E5F51A-7CB0-4DC3-ADB7-9476D44553BF}">
      <dsp:nvSpPr>
        <dsp:cNvPr id="0" name=""/>
        <dsp:cNvSpPr/>
      </dsp:nvSpPr>
      <dsp:spPr>
        <a:xfrm rot="5400000">
          <a:off x="-133320" y="1671783"/>
          <a:ext cx="888803" cy="622162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000" kern="1200"/>
            <a:t>Use</a:t>
          </a:r>
        </a:p>
      </dsp:txBody>
      <dsp:txXfrm rot="-5400000">
        <a:off x="1" y="1849543"/>
        <a:ext cx="622162" cy="266641"/>
      </dsp:txXfrm>
    </dsp:sp>
    <dsp:sp modelId="{3D8F8F58-4DE0-4918-8BDE-A521D8D2E0F0}">
      <dsp:nvSpPr>
        <dsp:cNvPr id="0" name=""/>
        <dsp:cNvSpPr/>
      </dsp:nvSpPr>
      <dsp:spPr>
        <a:xfrm rot="5400000">
          <a:off x="5280020" y="-3119394"/>
          <a:ext cx="577722" cy="9893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Social Media: Use LinkedIn and other social media platforms to promote products, connect with business customers, and build strong professional relationships (Kravchyk, 2022).</a:t>
          </a:r>
        </a:p>
      </dsp:txBody>
      <dsp:txXfrm rot="-5400000">
        <a:off x="622163" y="1566665"/>
        <a:ext cx="9865235" cy="521318"/>
      </dsp:txXfrm>
    </dsp:sp>
    <dsp:sp modelId="{A7B23FB3-1CC5-4266-95A9-0F945FF63439}">
      <dsp:nvSpPr>
        <dsp:cNvPr id="0" name=""/>
        <dsp:cNvSpPr/>
      </dsp:nvSpPr>
      <dsp:spPr>
        <a:xfrm rot="5400000">
          <a:off x="-133320" y="2440530"/>
          <a:ext cx="888803" cy="62216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000" kern="1200"/>
            <a:t>Marketing</a:t>
          </a:r>
        </a:p>
      </dsp:txBody>
      <dsp:txXfrm rot="-5400000">
        <a:off x="1" y="2618290"/>
        <a:ext cx="622162" cy="266641"/>
      </dsp:txXfrm>
    </dsp:sp>
    <dsp:sp modelId="{A33FC7BB-D90B-4D11-A418-FA42018E01D0}">
      <dsp:nvSpPr>
        <dsp:cNvPr id="0" name=""/>
        <dsp:cNvSpPr/>
      </dsp:nvSpPr>
      <dsp:spPr>
        <a:xfrm rot="5400000">
          <a:off x="5280020" y="-2350647"/>
          <a:ext cx="577722" cy="9893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Email Marketing: Send regular emails with product updates, special offers, and price lists to encourage repeat business and maintain customer relationships (Kravchyk, 2022).</a:t>
          </a:r>
        </a:p>
      </dsp:txBody>
      <dsp:txXfrm rot="-5400000">
        <a:off x="622163" y="2335412"/>
        <a:ext cx="9865235" cy="521318"/>
      </dsp:txXfrm>
    </dsp:sp>
    <dsp:sp modelId="{44E191CF-0A66-443A-AC8E-BA81ADDD8FBF}">
      <dsp:nvSpPr>
        <dsp:cNvPr id="0" name=""/>
        <dsp:cNvSpPr/>
      </dsp:nvSpPr>
      <dsp:spPr>
        <a:xfrm rot="5400000">
          <a:off x="-133320" y="3209276"/>
          <a:ext cx="888803" cy="622162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000" kern="1200"/>
            <a:t>Provide</a:t>
          </a:r>
        </a:p>
      </dsp:txBody>
      <dsp:txXfrm rot="-5400000">
        <a:off x="1" y="3387036"/>
        <a:ext cx="622162" cy="266641"/>
      </dsp:txXfrm>
    </dsp:sp>
    <dsp:sp modelId="{34B1402D-20F6-46FD-826F-2E122D3DCE43}">
      <dsp:nvSpPr>
        <dsp:cNvPr id="0" name=""/>
        <dsp:cNvSpPr/>
      </dsp:nvSpPr>
      <dsp:spPr>
        <a:xfrm rot="5400000">
          <a:off x="5280020" y="-1581901"/>
          <a:ext cx="577722" cy="9893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Customer Service: Provide reliable communication, fast responses, and after-sales support to build trust and encourage long-term partnerships.</a:t>
          </a:r>
        </a:p>
      </dsp:txBody>
      <dsp:txXfrm rot="-5400000">
        <a:off x="622163" y="3104158"/>
        <a:ext cx="9865235" cy="5213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aken.wikiwijs.nl/120542/Import_en_export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07/978-3-658-19806-0_1" TargetMode="External"/><Relationship Id="rId3" Type="http://schemas.openxmlformats.org/officeDocument/2006/relationships/hyperlink" Target="https://doi.org/10.12709/ISSN.2334-7058" TargetMode="External"/><Relationship Id="rId7" Type="http://schemas.openxmlformats.org/officeDocument/2006/relationships/hyperlink" Target="NULL" TargetMode="External"/><Relationship Id="rId2" Type="http://schemas.openxmlformats.org/officeDocument/2006/relationships/hyperlink" Target="https://elibrary.pearson.de/book/99.150005/978129230330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16/0024-6301(87)90137-3" TargetMode="External"/><Relationship Id="rId5" Type="http://schemas.openxmlformats.org/officeDocument/2006/relationships/hyperlink" Target="https://doi.org/10.31767/nasoa.3-4-2022.07" TargetMode="External"/><Relationship Id="rId4" Type="http://schemas.openxmlformats.org/officeDocument/2006/relationships/hyperlink" Target="https://www.gov.uk/write-business%20pla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ylorfrancis.com/chapters/edit/10.4324/9781003342281-5/industry-competitor-analysis-nandita-mishra" TargetMode="External"/><Relationship Id="rId2" Type="http://schemas.openxmlformats.org/officeDocument/2006/relationships/hyperlink" Target="https://www.theseus.fi/handle/10024/16794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books/edition/_/fsCa0QEACAAJ?hl=en&amp;sa=X&amp;ved=2ahUKEwiC85C5lKqVAxWkWkEAHX5OBEUQ7_IDegQIDBAE" TargetMode="External"/><Relationship Id="rId5" Type="http://schemas.openxmlformats.org/officeDocument/2006/relationships/hyperlink" Target="https://doi.org/10.1177/0015732515030306" TargetMode="External"/><Relationship Id="rId4" Type="http://schemas.openxmlformats.org/officeDocument/2006/relationships/hyperlink" Target="https://doi.org/10.5038/2640-6489.6.1.114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5" name="Rectangle 174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6" name="Arc 175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Freeform: Shape 148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Original Image">
            <a:extLst>
              <a:ext uri="{FF2B5EF4-FFF2-40B4-BE49-F238E27FC236}">
                <a16:creationId xmlns:a16="http://schemas.microsoft.com/office/drawing/2014/main" id="{8645B00A-A61C-AF45-A1B1-8CB6AFDBF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82" y="2203528"/>
            <a:ext cx="4777381" cy="2281199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178" name="Subtitle 2">
            <a:extLst>
              <a:ext uri="{FF2B5EF4-FFF2-40B4-BE49-F238E27FC236}">
                <a16:creationId xmlns:a16="http://schemas.microsoft.com/office/drawing/2014/main" id="{8ED25A29-3EE4-3E85-A74E-D2CE64347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/>
              <a:t>Programme of study : Certificate in Higher Education Business Skills for the workplace  </a:t>
            </a:r>
            <a:endParaRPr lang="en-US" sz="2200"/>
          </a:p>
          <a:p>
            <a:r>
              <a:rPr lang="en-GB" sz="2200"/>
              <a:t>Module name: Enterprise and Entrepreneurship </a:t>
            </a:r>
            <a:endParaRPr lang="en-GB" sz="2200">
              <a:ea typeface="+mn-lt"/>
              <a:cs typeface="+mn-lt"/>
            </a:endParaRPr>
          </a:p>
          <a:p>
            <a:r>
              <a:rPr lang="en-GB" sz="2200"/>
              <a:t>Module code : LCLM4006</a:t>
            </a:r>
          </a:p>
          <a:p>
            <a:r>
              <a:rPr lang="en-GB" sz="2200"/>
              <a:t>Assignment title: Part 2 Individual Presentation Pitch </a:t>
            </a:r>
          </a:p>
          <a:p>
            <a:r>
              <a:rPr lang="en-GB" sz="2200"/>
              <a:t>Lecturer: Dr Ejike </a:t>
            </a:r>
            <a:r>
              <a:rPr lang="en-GB" sz="2200" err="1"/>
              <a:t>Udeogu</a:t>
            </a:r>
          </a:p>
          <a:p>
            <a:r>
              <a:rPr lang="en-GB" sz="2200"/>
              <a:t>Student name: Naeemuddin Syed</a:t>
            </a:r>
          </a:p>
          <a:p>
            <a:r>
              <a:rPr lang="en-GB" sz="2200"/>
              <a:t>Student ID: 2512862</a:t>
            </a:r>
          </a:p>
          <a:p>
            <a:endParaRPr lang="en-GB" sz="2200"/>
          </a:p>
          <a:p>
            <a:endParaRPr lang="en-GB" sz="2200"/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203821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Financial">
            <a:extLst>
              <a:ext uri="{FF2B5EF4-FFF2-40B4-BE49-F238E27FC236}">
                <a16:creationId xmlns:a16="http://schemas.microsoft.com/office/drawing/2014/main" id="{0B2DE5FD-EB19-E757-BE50-581FF145637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21675" y="690054"/>
            <a:ext cx="5474323" cy="5474323"/>
          </a:xfrm>
          <a:prstGeom prst="rect">
            <a:avLst/>
          </a:prstGeom>
        </p:spPr>
      </p:pic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6A5A31-B10A-4793-84D4-D785959AE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5201" y="623275"/>
            <a:ext cx="5141626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6889EA-4148-AE13-52FB-1370CE815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9833" y="1188637"/>
            <a:ext cx="4218138" cy="1597228"/>
          </a:xfrm>
        </p:spPr>
        <p:txBody>
          <a:bodyPr>
            <a:normAutofit/>
          </a:bodyPr>
          <a:lstStyle/>
          <a:p>
            <a:r>
              <a:rPr lang="en-GB" sz="5400" b="1"/>
              <a:t> </a:t>
            </a:r>
            <a:r>
              <a:rPr lang="en-GB" sz="3200" b="1"/>
              <a:t>Table of 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EC340-C45C-06DF-5241-77255AC67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832" y="2570107"/>
            <a:ext cx="4114773" cy="335244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 sz="1700">
                <a:latin typeface="Arial"/>
                <a:cs typeface="Arial"/>
              </a:rPr>
              <a:t>Overview of the business Idea.</a:t>
            </a:r>
            <a:endParaRPr lang="en-US" sz="1700"/>
          </a:p>
          <a:p>
            <a:pPr marL="342900" indent="-342900"/>
            <a:r>
              <a:rPr lang="en-GB" sz="1700">
                <a:latin typeface="Arial"/>
                <a:cs typeface="Arial"/>
              </a:rPr>
              <a:t>Legal format.</a:t>
            </a:r>
          </a:p>
          <a:p>
            <a:pPr marL="342900" indent="-342900"/>
            <a:r>
              <a:rPr lang="en-GB" sz="1700">
                <a:latin typeface="Arial"/>
                <a:cs typeface="Arial"/>
              </a:rPr>
              <a:t>Environmental Analysis.</a:t>
            </a:r>
          </a:p>
          <a:p>
            <a:pPr marL="342900" indent="-342900"/>
            <a:r>
              <a:rPr lang="en-GB" sz="1700">
                <a:latin typeface="Arial"/>
                <a:cs typeface="Arial"/>
              </a:rPr>
              <a:t>Marketing Strategy.</a:t>
            </a:r>
          </a:p>
          <a:p>
            <a:pPr marL="342900" indent="-342900"/>
            <a:r>
              <a:rPr lang="en-GB" sz="1700">
                <a:latin typeface="Arial"/>
                <a:cs typeface="Arial"/>
              </a:rPr>
              <a:t>Statement of Cash Flow.</a:t>
            </a:r>
          </a:p>
          <a:p>
            <a:pPr marL="342900" indent="-342900"/>
            <a:r>
              <a:rPr lang="en-GB" sz="1700">
                <a:latin typeface="Arial"/>
                <a:cs typeface="Arial"/>
              </a:rPr>
              <a:t>Competitive Analysis</a:t>
            </a:r>
            <a:endParaRPr lang="en-GB" sz="1700" dirty="0">
              <a:latin typeface="Arial"/>
              <a:cs typeface="Arial"/>
            </a:endParaRPr>
          </a:p>
          <a:p>
            <a:pPr marL="342900" indent="-342900"/>
            <a:r>
              <a:rPr lang="en-GB" sz="1700">
                <a:latin typeface="Arial"/>
                <a:cs typeface="Arial"/>
              </a:rPr>
              <a:t>Cash Flow</a:t>
            </a:r>
            <a:endParaRPr lang="en-GB" sz="1700" dirty="0">
              <a:latin typeface="Arial"/>
              <a:cs typeface="Arial"/>
            </a:endParaRPr>
          </a:p>
          <a:p>
            <a:pPr marL="342900" indent="-342900"/>
            <a:r>
              <a:rPr lang="en-GB" sz="1700">
                <a:latin typeface="Arial"/>
                <a:cs typeface="Arial"/>
              </a:rPr>
              <a:t>References</a:t>
            </a:r>
            <a:endParaRPr lang="en-GB" sz="1700" dirty="0">
              <a:latin typeface="Arial"/>
              <a:cs typeface="Arial"/>
            </a:endParaRPr>
          </a:p>
          <a:p>
            <a:pPr marL="342900" indent="-342900"/>
            <a:endParaRPr lang="en-GB" sz="1700" dirty="0">
              <a:latin typeface="Arial"/>
              <a:cs typeface="Arial"/>
            </a:endParaRPr>
          </a:p>
          <a:p>
            <a:pPr marL="342900" indent="-342900"/>
            <a:endParaRPr lang="en-GB" sz="1700" dirty="0">
              <a:latin typeface="Arial"/>
              <a:cs typeface="Arial"/>
            </a:endParaRPr>
          </a:p>
          <a:p>
            <a:pPr marL="342900" indent="-342900"/>
            <a:endParaRPr lang="en-GB" sz="1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3868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ight Triangle 36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7A07B9-39A6-4AE4-0D87-E822D78387B0}"/>
              </a:ext>
            </a:extLst>
          </p:cNvPr>
          <p:cNvSpPr txBox="1"/>
          <p:nvPr/>
        </p:nvSpPr>
        <p:spPr>
          <a:xfrm>
            <a:off x="297544" y="3777343"/>
            <a:ext cx="796108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"/>
              </a:rPr>
              <a:t> 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627A3D-B15F-D04F-E4D5-AD21E80C22C9}"/>
              </a:ext>
            </a:extLst>
          </p:cNvPr>
          <p:cNvSpPr txBox="1"/>
          <p:nvPr/>
        </p:nvSpPr>
        <p:spPr>
          <a:xfrm>
            <a:off x="453570" y="2696029"/>
            <a:ext cx="11393715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>
                <a:highlight>
                  <a:srgbClr val="FFFFFF"/>
                </a:highlight>
                <a:ea typeface="+mn-lt"/>
                <a:cs typeface="+mn-lt"/>
              </a:rPr>
              <a:t>Import–export company </a:t>
            </a:r>
            <a:r>
              <a:rPr lang="en-US" sz="2400">
                <a:highlight>
                  <a:srgbClr val="FFFFFF"/>
                </a:highlight>
                <a:ea typeface="+mn-lt"/>
                <a:cs typeface="+mn-lt"/>
              </a:rPr>
              <a:t>specializing</a:t>
            </a:r>
            <a:r>
              <a:rPr lang="en-US" sz="2400" dirty="0">
                <a:highlight>
                  <a:srgbClr val="FFFFFF"/>
                </a:highlight>
                <a:ea typeface="+mn-lt"/>
                <a:cs typeface="+mn-lt"/>
              </a:rPr>
              <a:t> in consumer electronics (smart TVs, smartphones, and small appliances).</a:t>
            </a:r>
            <a:endParaRPr lang="en-US" sz="2400" dirty="0"/>
          </a:p>
          <a:p>
            <a:pPr marL="342900" indent="-342900">
              <a:buFont typeface="Arial"/>
              <a:buChar char="•"/>
            </a:pPr>
            <a:r>
              <a:rPr lang="en-US" sz="2400">
                <a:highlight>
                  <a:srgbClr val="FFFFFF"/>
                </a:highlight>
                <a:ea typeface="+mn-lt"/>
                <a:cs typeface="+mn-lt"/>
              </a:rPr>
              <a:t>Sources of products from trusted manufacturers in China and South Korea.</a:t>
            </a:r>
            <a:endParaRPr lang="en-US" sz="2400"/>
          </a:p>
          <a:p>
            <a:pPr marL="342900" indent="-342900">
              <a:buFont typeface="Arial"/>
              <a:buChar char="•"/>
            </a:pPr>
            <a:r>
              <a:rPr lang="en-US" sz="2400">
                <a:highlight>
                  <a:srgbClr val="FFFFFF"/>
                </a:highlight>
                <a:ea typeface="+mn-lt"/>
                <a:cs typeface="+mn-lt"/>
              </a:rPr>
              <a:t>Supplies retailers in the UK, Europe, and selected African markets.</a:t>
            </a:r>
            <a:endParaRPr lang="en-US" sz="2400"/>
          </a:p>
          <a:p>
            <a:pPr marL="342900" indent="-342900">
              <a:buFont typeface="Arial"/>
              <a:buChar char="•"/>
            </a:pPr>
            <a:r>
              <a:rPr lang="en-US" sz="2400">
                <a:highlight>
                  <a:srgbClr val="FFFFFF"/>
                </a:highlight>
                <a:ea typeface="+mn-lt"/>
                <a:cs typeface="+mn-lt"/>
              </a:rPr>
              <a:t>Focuses on competitive pricing, quality products and reliable Transportation.</a:t>
            </a:r>
            <a:endParaRPr lang="en-US" sz="2400">
              <a:highlight>
                <a:srgbClr val="FFFFFF"/>
              </a:highlight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highlight>
                  <a:srgbClr val="FFFFFF"/>
                </a:highlight>
                <a:ea typeface="+mn-lt"/>
                <a:cs typeface="+mn-lt"/>
              </a:rPr>
              <a:t>Builds strong supplier relationships and efficient supply chain management.</a:t>
            </a:r>
            <a:endParaRPr lang="en-US" sz="2400"/>
          </a:p>
          <a:p>
            <a:pPr marL="342900" indent="-342900">
              <a:buFont typeface="Arial"/>
              <a:buChar char="•"/>
            </a:pPr>
            <a:r>
              <a:rPr lang="en-US" sz="2400">
                <a:highlight>
                  <a:srgbClr val="FFFFFF"/>
                </a:highlight>
                <a:ea typeface="+mn-lt"/>
                <a:cs typeface="+mn-lt"/>
              </a:rPr>
              <a:t>Aims to become a trusted global electronics trading partner (Ricupero, 2002; Kotler et al., 2022; Gov.UK, 2026).</a:t>
            </a:r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B573354C-2781-30CA-7214-327D68813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14" y="-687159"/>
            <a:ext cx="11546114" cy="7842475"/>
          </a:xfrm>
        </p:spPr>
        <p:txBody>
          <a:bodyPr/>
          <a:lstStyle/>
          <a:p>
            <a:br>
              <a:rPr lang="en-GB"/>
            </a:br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C394282-8FB7-70D9-5F33-36F11C908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19570" y="1813"/>
            <a:ext cx="4654403" cy="21807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DE47BB-D613-072D-EF94-C4D701F8F893}"/>
              </a:ext>
            </a:extLst>
          </p:cNvPr>
          <p:cNvSpPr txBox="1"/>
          <p:nvPr/>
        </p:nvSpPr>
        <p:spPr>
          <a:xfrm>
            <a:off x="870857" y="1117600"/>
            <a:ext cx="622299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Overvie</a:t>
            </a:r>
            <a:r>
              <a:rPr lang="en-GB" sz="3600" b="1">
                <a:solidFill>
                  <a:srgbClr val="000000"/>
                </a:solidFill>
                <a:latin typeface="Aptos"/>
              </a:rPr>
              <a:t>w</a:t>
            </a:r>
            <a:r>
              <a:rPr lang="en-GB" sz="3600" b="1"/>
              <a:t> of  the Business Plan:</a:t>
            </a:r>
          </a:p>
        </p:txBody>
      </p:sp>
    </p:spTree>
    <p:extLst>
      <p:ext uri="{BB962C8B-B14F-4D97-AF65-F5344CB8AC3E}">
        <p14:creationId xmlns:p14="http://schemas.microsoft.com/office/powerpoint/2010/main" val="2863967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1" name="Rectangle 15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52" name="Arc 15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B3CF77-EB1C-F3B7-9E9E-4BDA1FBE5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b="1"/>
              <a:t>Legal Format business plan</a:t>
            </a:r>
            <a:endParaRPr lang="en-US"/>
          </a:p>
        </p:txBody>
      </p:sp>
      <p:sp>
        <p:nvSpPr>
          <p:cNvPr id="153" name="Freeform: Shape 127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8" name="Graphic 37" descr="Bar Graph with Upward Trend">
            <a:extLst>
              <a:ext uri="{FF2B5EF4-FFF2-40B4-BE49-F238E27FC236}">
                <a16:creationId xmlns:a16="http://schemas.microsoft.com/office/drawing/2014/main" id="{FF690FF1-34E0-FA01-9A1F-C39A81849FD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1DD64E89-C522-8387-3C07-A87255296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7248" y="1948157"/>
            <a:ext cx="5676552" cy="422880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1800" b="1"/>
              <a:t>Legal structure</a:t>
            </a:r>
            <a:r>
              <a:rPr lang="en-GB" sz="1800"/>
              <a:t>: Private Limited Company protects the owner and reduces personal Financial Risk.</a:t>
            </a:r>
            <a:endParaRPr lang="en-US" sz="1800"/>
          </a:p>
          <a:p>
            <a:r>
              <a:rPr lang="en-GB" sz="1800" b="1"/>
              <a:t>International credibility</a:t>
            </a:r>
            <a:r>
              <a:rPr lang="en-GB" sz="1800"/>
              <a:t>: Boosts Trust with global Partners.</a:t>
            </a:r>
          </a:p>
          <a:p>
            <a:r>
              <a:rPr lang="en-GB" sz="1800" b="1"/>
              <a:t>Smooth Compliances</a:t>
            </a:r>
            <a:r>
              <a:rPr lang="en-GB" sz="1800"/>
              <a:t>: Keep trade and customs Process straight forward.</a:t>
            </a:r>
          </a:p>
          <a:p>
            <a:r>
              <a:rPr lang="en-GB" sz="1800" b="1"/>
              <a:t>Stronger Contracts</a:t>
            </a:r>
            <a:r>
              <a:rPr lang="en-GB" sz="1800"/>
              <a:t>: Makes agreements and Trade accounts easier to manage.</a:t>
            </a:r>
          </a:p>
          <a:p>
            <a:r>
              <a:rPr lang="en-GB" sz="1800" b="1"/>
              <a:t>Investment Friendly</a:t>
            </a:r>
            <a:r>
              <a:rPr lang="en-GB" sz="1800"/>
              <a:t>: Support Future growth and attract investors.</a:t>
            </a:r>
          </a:p>
          <a:p>
            <a:r>
              <a:rPr lang="en-GB" sz="1800" b="1"/>
              <a:t>Simplified Exporting</a:t>
            </a:r>
            <a:r>
              <a:rPr lang="en-GB" sz="1800"/>
              <a:t>: Streamlines shipping and Export operations.</a:t>
            </a:r>
          </a:p>
          <a:p>
            <a:r>
              <a:rPr lang="en-GB" sz="1800" b="1" dirty="0"/>
              <a:t>Global Stability</a:t>
            </a:r>
            <a:r>
              <a:rPr lang="en-GB" sz="1800" dirty="0"/>
              <a:t>: Provides a strong legal foundation for long-term growth in the import–export business (Cavusgil et al., 2020,  </a:t>
            </a:r>
            <a:r>
              <a:rPr lang="en-GB" sz="1800" dirty="0" err="1"/>
              <a:t>Udomkit</a:t>
            </a:r>
            <a:r>
              <a:rPr lang="en-GB" sz="1800" dirty="0"/>
              <a:t>, 2026).</a:t>
            </a:r>
            <a:r>
              <a:rPr lang="en-GB" sz="1500" dirty="0"/>
              <a:t> </a:t>
            </a:r>
          </a:p>
          <a:p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2273060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94CBCE-BF1E-0030-1866-26F116F20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/>
              <a:t>Environmental 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D72238-4E02-BEB5-37FD-5EC183BB0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344058"/>
            <a:ext cx="4646905" cy="4012291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GB" sz="1100"/>
          </a:p>
          <a:p>
            <a:r>
              <a:rPr lang="en-GB" sz="1400" b="1">
                <a:ea typeface="+mn-lt"/>
                <a:cs typeface="+mn-lt"/>
              </a:rPr>
              <a:t>Political:</a:t>
            </a:r>
            <a:r>
              <a:rPr lang="en-GB" sz="1400">
                <a:ea typeface="+mn-lt"/>
                <a:cs typeface="+mn-lt"/>
              </a:rPr>
              <a:t> Changes to UK trade policies, Brexit rules, and import regulations can affect shipping costs and delivery times (Narchal </a:t>
            </a:r>
            <a:r>
              <a:rPr lang="en-GB" sz="1400" i="1">
                <a:ea typeface="+mn-lt"/>
                <a:cs typeface="+mn-lt"/>
              </a:rPr>
              <a:t>et al.</a:t>
            </a:r>
            <a:r>
              <a:rPr lang="en-GB" sz="1400">
                <a:ea typeface="+mn-lt"/>
                <a:cs typeface="+mn-lt"/>
              </a:rPr>
              <a:t>, 1987).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Economic:</a:t>
            </a:r>
            <a:r>
              <a:rPr lang="en-GB" sz="1400">
                <a:ea typeface="+mn-lt"/>
                <a:cs typeface="+mn-lt"/>
              </a:rPr>
              <a:t> Exchange rates, inflation, and global economic conditions influence import costs and product pricing, although demand for electronics remains high (Narchal </a:t>
            </a:r>
            <a:r>
              <a:rPr lang="en-GB" sz="1400" i="1">
                <a:ea typeface="+mn-lt"/>
                <a:cs typeface="+mn-lt"/>
              </a:rPr>
              <a:t>et al.</a:t>
            </a:r>
            <a:r>
              <a:rPr lang="en-GB" sz="1400">
                <a:ea typeface="+mn-lt"/>
                <a:cs typeface="+mn-lt"/>
              </a:rPr>
              <a:t>, 1987).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Social:</a:t>
            </a:r>
            <a:r>
              <a:rPr lang="en-GB" sz="1400">
                <a:ea typeface="+mn-lt"/>
                <a:cs typeface="+mn-lt"/>
              </a:rPr>
              <a:t> Customers want affordable, high-quality technology, with growing demand for smart devices and home electronics.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Technological:</a:t>
            </a:r>
            <a:r>
              <a:rPr lang="en-GB" sz="1400">
                <a:ea typeface="+mn-lt"/>
                <a:cs typeface="+mn-lt"/>
              </a:rPr>
              <a:t> Rapid advances in technology mean the business must regularly update its product range to stay competitive (Narchal </a:t>
            </a:r>
            <a:r>
              <a:rPr lang="en-GB" sz="1400" i="1">
                <a:ea typeface="+mn-lt"/>
                <a:cs typeface="+mn-lt"/>
              </a:rPr>
              <a:t>et al.</a:t>
            </a:r>
            <a:r>
              <a:rPr lang="en-GB" sz="1400">
                <a:ea typeface="+mn-lt"/>
                <a:cs typeface="+mn-lt"/>
              </a:rPr>
              <a:t>, 1987).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Environmental:</a:t>
            </a:r>
            <a:r>
              <a:rPr lang="en-GB" sz="1400">
                <a:ea typeface="+mn-lt"/>
                <a:cs typeface="+mn-lt"/>
              </a:rPr>
              <a:t> Customers increasingly prefer energy-efficient products, while businesses must consider e-waste and sustainable packaging.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Legal:</a:t>
            </a:r>
            <a:r>
              <a:rPr lang="en-GB" sz="1400">
                <a:ea typeface="+mn-lt"/>
                <a:cs typeface="+mn-lt"/>
              </a:rPr>
              <a:t> The business must comply with UK import regulations, product safety standards, and consumer protection laws.</a:t>
            </a:r>
            <a:endParaRPr lang="en-GB" sz="14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</p:txBody>
      </p:sp>
      <p:pic>
        <p:nvPicPr>
          <p:cNvPr id="5" name="Picture 4" descr="Office building overlayed with stock market graphs">
            <a:extLst>
              <a:ext uri="{FF2B5EF4-FFF2-40B4-BE49-F238E27FC236}">
                <a16:creationId xmlns:a16="http://schemas.microsoft.com/office/drawing/2014/main" id="{940C2331-46EC-74CC-4D0B-2BD0A35FA4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046" r="1735" b="9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468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17E911-875F-4DE5-8699-99D9F1805A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84532A-ED8E-635A-A230-E015C8E32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Competitor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5570A-EA7F-D440-D037-6929A73C5A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7442" y="32624"/>
            <a:ext cx="4026788" cy="68305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None/>
            </a:pPr>
            <a:r>
              <a:rPr lang="en-GB" sz="700" dirty="0"/>
              <a:t>         </a:t>
            </a:r>
            <a:r>
              <a:rPr lang="en-GB" sz="800" b="1"/>
              <a:t>    Competitor Analysis</a:t>
            </a:r>
            <a:endParaRPr lang="en-US" sz="800" b="1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Compete with import/export companies, wholesalers, and online marketplaces.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Leading competitors have strong supplier networks, recognised brands, and efficient logistics.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Some competitors struggle with high costs, limited suppliers, and slow market adaptation.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 dirty="0">
                <a:ea typeface="+mn-lt"/>
                <a:cs typeface="+mn-lt"/>
              </a:rPr>
              <a:t>The business will compete through competitive pricing, quality products, reliable delivery, and excellent customer service (Henri, 2019, </a:t>
            </a:r>
            <a:r>
              <a:rPr lang="en-GB" sz="700">
                <a:ea typeface="+mn-lt"/>
                <a:cs typeface="+mn-lt"/>
              </a:rPr>
              <a:t>Mishra, 2022)</a:t>
            </a:r>
            <a:endParaRPr lang="en-GB" sz="700"/>
          </a:p>
          <a:p>
            <a:pPr indent="0">
              <a:buNone/>
            </a:pPr>
            <a:r>
              <a:rPr lang="en-GB" sz="800" b="1"/>
              <a:t>SWOT Analysis</a:t>
            </a:r>
          </a:p>
          <a:p>
            <a:pPr>
              <a:buNone/>
            </a:pPr>
            <a:r>
              <a:rPr lang="en-GB" sz="700" b="1">
                <a:ea typeface="+mn-lt"/>
                <a:cs typeface="+mn-lt"/>
              </a:rPr>
              <a:t>             Strengths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Competitive pricing.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Reliable supplier network.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Strong quality control.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 dirty="0">
                <a:ea typeface="+mn-lt"/>
                <a:cs typeface="+mn-lt"/>
              </a:rPr>
              <a:t>Excellent customer service  (Benzaghta et  al,. 2021).</a:t>
            </a:r>
          </a:p>
          <a:p>
            <a:pPr marL="0" indent="0">
              <a:buNone/>
            </a:pPr>
            <a:r>
              <a:rPr lang="en-GB" sz="700" b="1">
                <a:ea typeface="+mn-lt"/>
                <a:cs typeface="+mn-lt"/>
              </a:rPr>
              <a:t>             Weaknesses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Limited brand awareness.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 dirty="0">
                <a:ea typeface="+mn-lt"/>
                <a:cs typeface="+mn-lt"/>
              </a:rPr>
              <a:t>High start-up and operating costs (Benzaghta et  al,. 2021).</a:t>
            </a:r>
          </a:p>
          <a:p>
            <a:pPr>
              <a:buFont typeface="Arial"/>
              <a:buChar char="•"/>
            </a:pPr>
            <a:endParaRPr lang="en-GB" sz="700" dirty="0"/>
          </a:p>
          <a:p>
            <a:pPr indent="0">
              <a:buNone/>
            </a:pPr>
            <a:r>
              <a:rPr lang="en-GB" sz="700" b="1">
                <a:ea typeface="+mn-lt"/>
                <a:cs typeface="+mn-lt"/>
              </a:rPr>
              <a:t>Opportunities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Growth in international trade.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Expansion into new markets.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 dirty="0">
                <a:ea typeface="+mn-lt"/>
                <a:cs typeface="+mn-lt"/>
              </a:rPr>
              <a:t>Increasing use of e-commerce (Benzaghta et  al,. 2021).</a:t>
            </a:r>
          </a:p>
          <a:p>
            <a:pPr>
              <a:buFont typeface="Arial"/>
              <a:buChar char="•"/>
            </a:pPr>
            <a:endParaRPr lang="en-GB" sz="700" dirty="0"/>
          </a:p>
          <a:p>
            <a:pPr indent="0">
              <a:buNone/>
            </a:pPr>
            <a:r>
              <a:rPr lang="en-GB" sz="700" b="1">
                <a:ea typeface="+mn-lt"/>
                <a:cs typeface="+mn-lt"/>
              </a:rPr>
              <a:t>Threats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Exchange rate fluctuations.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Trade barriers and regulations.</a:t>
            </a:r>
            <a:endParaRPr lang="en-GB" sz="700"/>
          </a:p>
          <a:p>
            <a:pPr>
              <a:buFont typeface="Arial"/>
              <a:buChar char="•"/>
            </a:pPr>
            <a:r>
              <a:rPr lang="en-GB" sz="700" dirty="0">
                <a:ea typeface="+mn-lt"/>
                <a:cs typeface="+mn-lt"/>
              </a:rPr>
              <a:t>Supply chain disruptions (Benzaghta et  al,. 2021).</a:t>
            </a:r>
          </a:p>
          <a:p>
            <a:pPr>
              <a:buFont typeface="Arial"/>
              <a:buChar char="•"/>
            </a:pPr>
            <a:r>
              <a:rPr lang="en-GB" sz="700">
                <a:ea typeface="+mn-lt"/>
                <a:cs typeface="+mn-lt"/>
              </a:rPr>
              <a:t>Strong competition from established firms.</a:t>
            </a:r>
            <a:endParaRPr lang="en-GB" sz="700"/>
          </a:p>
          <a:p>
            <a:pPr marL="0" indent="0">
              <a:buNone/>
            </a:pPr>
            <a:endParaRPr lang="en-GB" sz="700"/>
          </a:p>
        </p:txBody>
      </p:sp>
      <p:pic>
        <p:nvPicPr>
          <p:cNvPr id="5" name="Picture 4" descr="A 3D pattern of ring shapes connected by lines">
            <a:extLst>
              <a:ext uri="{FF2B5EF4-FFF2-40B4-BE49-F238E27FC236}">
                <a16:creationId xmlns:a16="http://schemas.microsoft.com/office/drawing/2014/main" id="{89D7D6BF-86B1-FAB4-7FB3-2787D4CF46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842" r="50672" b="-2"/>
          <a:stretch>
            <a:fillRect/>
          </a:stretch>
        </p:blipFill>
        <p:spPr>
          <a:xfrm>
            <a:off x="8073217" y="10"/>
            <a:ext cx="411878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742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87">
            <a:extLst>
              <a:ext uri="{FF2B5EF4-FFF2-40B4-BE49-F238E27FC236}">
                <a16:creationId xmlns:a16="http://schemas.microsoft.com/office/drawing/2014/main" id="{16AC3602-3348-4F31-9E43-076B03514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1690688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C3D274-701A-0353-4A9F-B93B88681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00580"/>
            <a:ext cx="9829800" cy="1089529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  Marketing plan</a:t>
            </a:r>
          </a:p>
        </p:txBody>
      </p:sp>
      <p:sp>
        <p:nvSpPr>
          <p:cNvPr id="89" name="Graphic 11">
            <a:extLst>
              <a:ext uri="{FF2B5EF4-FFF2-40B4-BE49-F238E27FC236}">
                <a16:creationId xmlns:a16="http://schemas.microsoft.com/office/drawing/2014/main" id="{394094B0-A6C9-44BE-9042-66EF0612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3882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0" name="Graphic 10">
            <a:extLst>
              <a:ext uri="{FF2B5EF4-FFF2-40B4-BE49-F238E27FC236}">
                <a16:creationId xmlns:a16="http://schemas.microsoft.com/office/drawing/2014/main" id="{64C2CA96-0B16-4AA7-B340-33044D238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2662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1" name="Graphic 12">
            <a:extLst>
              <a:ext uri="{FF2B5EF4-FFF2-40B4-BE49-F238E27FC236}">
                <a16:creationId xmlns:a16="http://schemas.microsoft.com/office/drawing/2014/main" id="{1D50D7A8-F1D5-4306-8A9B-DD7A73EB8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8342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975BA73-1DBB-5835-6CCD-9E028448AC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7587693"/>
              </p:ext>
            </p:extLst>
          </p:nvPr>
        </p:nvGraphicFramePr>
        <p:xfrm>
          <a:off x="838200" y="2211233"/>
          <a:ext cx="10515600" cy="3965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8781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F821940F-7A1D-4ACC-85B4-A932898A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: Shape 38">
            <a:extLst>
              <a:ext uri="{FF2B5EF4-FFF2-40B4-BE49-F238E27FC236}">
                <a16:creationId xmlns:a16="http://schemas.microsoft.com/office/drawing/2014/main" id="{16674508-81D3-48CF-96BF-7FC60EAA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41994" cy="6858000"/>
          </a:xfrm>
          <a:custGeom>
            <a:avLst/>
            <a:gdLst>
              <a:gd name="connsiteX0" fmla="*/ 0 w 6568309"/>
              <a:gd name="connsiteY0" fmla="*/ 0 h 6858000"/>
              <a:gd name="connsiteX1" fmla="*/ 362841 w 6568309"/>
              <a:gd name="connsiteY1" fmla="*/ 0 h 6858000"/>
              <a:gd name="connsiteX2" fmla="*/ 523269 w 6568309"/>
              <a:gd name="connsiteY2" fmla="*/ 0 h 6858000"/>
              <a:gd name="connsiteX3" fmla="*/ 1343025 w 6568309"/>
              <a:gd name="connsiteY3" fmla="*/ 0 h 6858000"/>
              <a:gd name="connsiteX4" fmla="*/ 1705866 w 6568309"/>
              <a:gd name="connsiteY4" fmla="*/ 0 h 6858000"/>
              <a:gd name="connsiteX5" fmla="*/ 1866294 w 6568309"/>
              <a:gd name="connsiteY5" fmla="*/ 0 h 6858000"/>
              <a:gd name="connsiteX6" fmla="*/ 5225154 w 6568309"/>
              <a:gd name="connsiteY6" fmla="*/ 0 h 6858000"/>
              <a:gd name="connsiteX7" fmla="*/ 6568179 w 6568309"/>
              <a:gd name="connsiteY7" fmla="*/ 0 h 6858000"/>
              <a:gd name="connsiteX8" fmla="*/ 6568309 w 6568309"/>
              <a:gd name="connsiteY8" fmla="*/ 1 h 6858000"/>
              <a:gd name="connsiteX9" fmla="*/ 6562951 w 6568309"/>
              <a:gd name="connsiteY9" fmla="*/ 30700 h 6858000"/>
              <a:gd name="connsiteX10" fmla="*/ 6547446 w 6568309"/>
              <a:gd name="connsiteY10" fmla="*/ 310025 h 6858000"/>
              <a:gd name="connsiteX11" fmla="*/ 6558316 w 6568309"/>
              <a:gd name="connsiteY11" fmla="*/ 443960 h 6858000"/>
              <a:gd name="connsiteX12" fmla="*/ 6528896 w 6568309"/>
              <a:gd name="connsiteY12" fmla="*/ 642659 h 6858000"/>
              <a:gd name="connsiteX13" fmla="*/ 6523095 w 6568309"/>
              <a:gd name="connsiteY13" fmla="*/ 673307 h 6858000"/>
              <a:gd name="connsiteX14" fmla="*/ 6496169 w 6568309"/>
              <a:gd name="connsiteY14" fmla="*/ 839641 h 6858000"/>
              <a:gd name="connsiteX15" fmla="*/ 6450789 w 6568309"/>
              <a:gd name="connsiteY15" fmla="*/ 958357 h 6858000"/>
              <a:gd name="connsiteX16" fmla="*/ 6453996 w 6568309"/>
              <a:gd name="connsiteY16" fmla="*/ 963398 h 6858000"/>
              <a:gd name="connsiteX17" fmla="*/ 6419467 w 6568309"/>
              <a:gd name="connsiteY17" fmla="*/ 1117169 h 6858000"/>
              <a:gd name="connsiteX18" fmla="*/ 6417348 w 6568309"/>
              <a:gd name="connsiteY18" fmla="*/ 1144352 h 6858000"/>
              <a:gd name="connsiteX19" fmla="*/ 6418473 w 6568309"/>
              <a:gd name="connsiteY19" fmla="*/ 1164484 h 6858000"/>
              <a:gd name="connsiteX20" fmla="*/ 6406979 w 6568309"/>
              <a:gd name="connsiteY20" fmla="*/ 1213829 h 6858000"/>
              <a:gd name="connsiteX21" fmla="*/ 6381928 w 6568309"/>
              <a:gd name="connsiteY21" fmla="*/ 1294823 h 6858000"/>
              <a:gd name="connsiteX22" fmla="*/ 6377948 w 6568309"/>
              <a:gd name="connsiteY22" fmla="*/ 1312193 h 6858000"/>
              <a:gd name="connsiteX23" fmla="*/ 6379894 w 6568309"/>
              <a:gd name="connsiteY23" fmla="*/ 1327626 h 6858000"/>
              <a:gd name="connsiteX24" fmla="*/ 6385024 w 6568309"/>
              <a:gd name="connsiteY24" fmla="*/ 1331644 h 6858000"/>
              <a:gd name="connsiteX25" fmla="*/ 6383696 w 6568309"/>
              <a:gd name="connsiteY25" fmla="*/ 1341276 h 6858000"/>
              <a:gd name="connsiteX26" fmla="*/ 6384464 w 6568309"/>
              <a:gd name="connsiteY26" fmla="*/ 1343945 h 6858000"/>
              <a:gd name="connsiteX27" fmla="*/ 6387748 w 6568309"/>
              <a:gd name="connsiteY27" fmla="*/ 1359134 h 6858000"/>
              <a:gd name="connsiteX28" fmla="*/ 6364157 w 6568309"/>
              <a:gd name="connsiteY28" fmla="*/ 1427803 h 6858000"/>
              <a:gd name="connsiteX29" fmla="*/ 6335874 w 6568309"/>
              <a:gd name="connsiteY29" fmla="*/ 1540278 h 6858000"/>
              <a:gd name="connsiteX30" fmla="*/ 6331892 w 6568309"/>
              <a:gd name="connsiteY30" fmla="*/ 1547262 h 6858000"/>
              <a:gd name="connsiteX31" fmla="*/ 6332744 w 6568309"/>
              <a:gd name="connsiteY31" fmla="*/ 1577056 h 6858000"/>
              <a:gd name="connsiteX32" fmla="*/ 6333604 w 6568309"/>
              <a:gd name="connsiteY32" fmla="*/ 1595898 h 6858000"/>
              <a:gd name="connsiteX33" fmla="*/ 6324749 w 6568309"/>
              <a:gd name="connsiteY33" fmla="*/ 1703726 h 6858000"/>
              <a:gd name="connsiteX34" fmla="*/ 6329594 w 6568309"/>
              <a:gd name="connsiteY34" fmla="*/ 1809535 h 6858000"/>
              <a:gd name="connsiteX35" fmla="*/ 6329062 w 6568309"/>
              <a:gd name="connsiteY35" fmla="*/ 2018310 h 6858000"/>
              <a:gd name="connsiteX36" fmla="*/ 6321735 w 6568309"/>
              <a:gd name="connsiteY36" fmla="*/ 2071355 h 6858000"/>
              <a:gd name="connsiteX37" fmla="*/ 6322678 w 6568309"/>
              <a:gd name="connsiteY37" fmla="*/ 2141166 h 6858000"/>
              <a:gd name="connsiteX38" fmla="*/ 6321340 w 6568309"/>
              <a:gd name="connsiteY38" fmla="*/ 2154548 h 6858000"/>
              <a:gd name="connsiteX39" fmla="*/ 6316582 w 6568309"/>
              <a:gd name="connsiteY39" fmla="*/ 2158153 h 6858000"/>
              <a:gd name="connsiteX40" fmla="*/ 6311428 w 6568309"/>
              <a:gd name="connsiteY40" fmla="*/ 2178174 h 6858000"/>
              <a:gd name="connsiteX41" fmla="*/ 6310192 w 6568309"/>
              <a:gd name="connsiteY41" fmla="*/ 2202858 h 6858000"/>
              <a:gd name="connsiteX42" fmla="*/ 6309211 w 6568309"/>
              <a:gd name="connsiteY42" fmla="*/ 2320214 h 6858000"/>
              <a:gd name="connsiteX43" fmla="*/ 6300151 w 6568309"/>
              <a:gd name="connsiteY43" fmla="*/ 2417011 h 6858000"/>
              <a:gd name="connsiteX44" fmla="*/ 6295176 w 6568309"/>
              <a:gd name="connsiteY44" fmla="*/ 2454207 h 6858000"/>
              <a:gd name="connsiteX45" fmla="*/ 6293727 w 6568309"/>
              <a:gd name="connsiteY45" fmla="*/ 2487203 h 6858000"/>
              <a:gd name="connsiteX46" fmla="*/ 6285477 w 6568309"/>
              <a:gd name="connsiteY46" fmla="*/ 2512282 h 6858000"/>
              <a:gd name="connsiteX47" fmla="*/ 6286205 w 6568309"/>
              <a:gd name="connsiteY47" fmla="*/ 2514318 h 6858000"/>
              <a:gd name="connsiteX48" fmla="*/ 6304629 w 6568309"/>
              <a:gd name="connsiteY48" fmla="*/ 2574334 h 6858000"/>
              <a:gd name="connsiteX49" fmla="*/ 6303842 w 6568309"/>
              <a:gd name="connsiteY49" fmla="*/ 2579877 h 6858000"/>
              <a:gd name="connsiteX50" fmla="*/ 6303953 w 6568309"/>
              <a:gd name="connsiteY50" fmla="*/ 2608928 h 6858000"/>
              <a:gd name="connsiteX51" fmla="*/ 6303530 w 6568309"/>
              <a:gd name="connsiteY51" fmla="*/ 2613111 h 6858000"/>
              <a:gd name="connsiteX52" fmla="*/ 6297474 w 6568309"/>
              <a:gd name="connsiteY52" fmla="*/ 2621996 h 6858000"/>
              <a:gd name="connsiteX53" fmla="*/ 6299263 w 6568309"/>
              <a:gd name="connsiteY53" fmla="*/ 2634265 h 6858000"/>
              <a:gd name="connsiteX54" fmla="*/ 6293065 w 6568309"/>
              <a:gd name="connsiteY54" fmla="*/ 2647237 h 6858000"/>
              <a:gd name="connsiteX55" fmla="*/ 6297496 w 6568309"/>
              <a:gd name="connsiteY55" fmla="*/ 2650786 h 6858000"/>
              <a:gd name="connsiteX56" fmla="*/ 6301708 w 6568309"/>
              <a:gd name="connsiteY56" fmla="*/ 2661993 h 6858000"/>
              <a:gd name="connsiteX57" fmla="*/ 6295884 w 6568309"/>
              <a:gd name="connsiteY57" fmla="*/ 2670949 h 6858000"/>
              <a:gd name="connsiteX58" fmla="*/ 6291714 w 6568309"/>
              <a:gd name="connsiteY58" fmla="*/ 2690255 h 6858000"/>
              <a:gd name="connsiteX59" fmla="*/ 6292327 w 6568309"/>
              <a:gd name="connsiteY59" fmla="*/ 2695683 h 6858000"/>
              <a:gd name="connsiteX60" fmla="*/ 6284410 w 6568309"/>
              <a:gd name="connsiteY60" fmla="*/ 2713964 h 6858000"/>
              <a:gd name="connsiteX61" fmla="*/ 6280410 w 6568309"/>
              <a:gd name="connsiteY61" fmla="*/ 2730175 h 6858000"/>
              <a:gd name="connsiteX62" fmla="*/ 6288082 w 6568309"/>
              <a:gd name="connsiteY62" fmla="*/ 2763497 h 6858000"/>
              <a:gd name="connsiteX63" fmla="*/ 6260924 w 6568309"/>
              <a:gd name="connsiteY63" fmla="*/ 3051539 h 6858000"/>
              <a:gd name="connsiteX64" fmla="*/ 6210151 w 6568309"/>
              <a:gd name="connsiteY64" fmla="*/ 3335396 h 6858000"/>
              <a:gd name="connsiteX65" fmla="*/ 6212034 w 6568309"/>
              <a:gd name="connsiteY65" fmla="*/ 3456509 h 6858000"/>
              <a:gd name="connsiteX66" fmla="*/ 6197490 w 6568309"/>
              <a:gd name="connsiteY66" fmla="*/ 3531827 h 6858000"/>
              <a:gd name="connsiteX67" fmla="*/ 6208018 w 6568309"/>
              <a:gd name="connsiteY67" fmla="*/ 3570877 h 6858000"/>
              <a:gd name="connsiteX68" fmla="*/ 6205920 w 6568309"/>
              <a:gd name="connsiteY68" fmla="*/ 3583849 h 6858000"/>
              <a:gd name="connsiteX69" fmla="*/ 6199616 w 6568309"/>
              <a:gd name="connsiteY69" fmla="*/ 3592763 h 6858000"/>
              <a:gd name="connsiteX70" fmla="*/ 6181288 w 6568309"/>
              <a:gd name="connsiteY70" fmla="*/ 3653485 h 6858000"/>
              <a:gd name="connsiteX71" fmla="*/ 6175963 w 6568309"/>
              <a:gd name="connsiteY71" fmla="*/ 3670528 h 6858000"/>
              <a:gd name="connsiteX72" fmla="*/ 6176722 w 6568309"/>
              <a:gd name="connsiteY72" fmla="*/ 3685990 h 6858000"/>
              <a:gd name="connsiteX73" fmla="*/ 6181549 w 6568309"/>
              <a:gd name="connsiteY73" fmla="*/ 3690283 h 6858000"/>
              <a:gd name="connsiteX74" fmla="*/ 6179476 w 6568309"/>
              <a:gd name="connsiteY74" fmla="*/ 3699787 h 6858000"/>
              <a:gd name="connsiteX75" fmla="*/ 6180040 w 6568309"/>
              <a:gd name="connsiteY75" fmla="*/ 3702486 h 6858000"/>
              <a:gd name="connsiteX76" fmla="*/ 6182155 w 6568309"/>
              <a:gd name="connsiteY76" fmla="*/ 3717784 h 6858000"/>
              <a:gd name="connsiteX77" fmla="*/ 6158980 w 6568309"/>
              <a:gd name="connsiteY77" fmla="*/ 3746229 h 6858000"/>
              <a:gd name="connsiteX78" fmla="*/ 6096049 w 6568309"/>
              <a:gd name="connsiteY78" fmla="*/ 3924910 h 6858000"/>
              <a:gd name="connsiteX79" fmla="*/ 6069712 w 6568309"/>
              <a:gd name="connsiteY79" fmla="*/ 3989353 h 6858000"/>
              <a:gd name="connsiteX80" fmla="*/ 6067330 w 6568309"/>
              <a:gd name="connsiteY80" fmla="*/ 4033899 h 6858000"/>
              <a:gd name="connsiteX81" fmla="*/ 6061081 w 6568309"/>
              <a:gd name="connsiteY81" fmla="*/ 4142250 h 6858000"/>
              <a:gd name="connsiteX82" fmla="*/ 6042858 w 6568309"/>
              <a:gd name="connsiteY82" fmla="*/ 4329442 h 6858000"/>
              <a:gd name="connsiteX83" fmla="*/ 6034182 w 6568309"/>
              <a:gd name="connsiteY83" fmla="*/ 4456184 h 6858000"/>
              <a:gd name="connsiteX84" fmla="*/ 6029178 w 6568309"/>
              <a:gd name="connsiteY84" fmla="*/ 4468478 h 6858000"/>
              <a:gd name="connsiteX85" fmla="*/ 6029974 w 6568309"/>
              <a:gd name="connsiteY85" fmla="*/ 4469862 h 6858000"/>
              <a:gd name="connsiteX86" fmla="*/ 6028340 w 6568309"/>
              <a:gd name="connsiteY86" fmla="*/ 4483797 h 6858000"/>
              <a:gd name="connsiteX87" fmla="*/ 6025168 w 6568309"/>
              <a:gd name="connsiteY87" fmla="*/ 4487091 h 6858000"/>
              <a:gd name="connsiteX88" fmla="*/ 6023164 w 6568309"/>
              <a:gd name="connsiteY88" fmla="*/ 4496728 h 6858000"/>
              <a:gd name="connsiteX89" fmla="*/ 6016839 w 6568309"/>
              <a:gd name="connsiteY89" fmla="*/ 4515918 h 6858000"/>
              <a:gd name="connsiteX90" fmla="*/ 6017886 w 6568309"/>
              <a:gd name="connsiteY90" fmla="*/ 4519316 h 6858000"/>
              <a:gd name="connsiteX91" fmla="*/ 6011819 w 6568309"/>
              <a:gd name="connsiteY91" fmla="*/ 4547957 h 6858000"/>
              <a:gd name="connsiteX92" fmla="*/ 6012791 w 6568309"/>
              <a:gd name="connsiteY92" fmla="*/ 4548262 h 6858000"/>
              <a:gd name="connsiteX93" fmla="*/ 6015703 w 6568309"/>
              <a:gd name="connsiteY93" fmla="*/ 4555939 h 6858000"/>
              <a:gd name="connsiteX94" fmla="*/ 6018854 w 6568309"/>
              <a:gd name="connsiteY94" fmla="*/ 4570815 h 6858000"/>
              <a:gd name="connsiteX95" fmla="*/ 6033000 w 6568309"/>
              <a:gd name="connsiteY95" fmla="*/ 4633846 h 6858000"/>
              <a:gd name="connsiteX96" fmla="*/ 6032325 w 6568309"/>
              <a:gd name="connsiteY96" fmla="*/ 4639816 h 6858000"/>
              <a:gd name="connsiteX97" fmla="*/ 6032549 w 6568309"/>
              <a:gd name="connsiteY97" fmla="*/ 4639923 h 6858000"/>
              <a:gd name="connsiteX98" fmla="*/ 6032309 w 6568309"/>
              <a:gd name="connsiteY98" fmla="*/ 4646192 h 6858000"/>
              <a:gd name="connsiteX99" fmla="*/ 6031095 w 6568309"/>
              <a:gd name="connsiteY99" fmla="*/ 4650706 h 6858000"/>
              <a:gd name="connsiteX100" fmla="*/ 6029786 w 6568309"/>
              <a:gd name="connsiteY100" fmla="*/ 4662290 h 6858000"/>
              <a:gd name="connsiteX101" fmla="*/ 6030911 w 6568309"/>
              <a:gd name="connsiteY101" fmla="*/ 4666180 h 6858000"/>
              <a:gd name="connsiteX102" fmla="*/ 6033630 w 6568309"/>
              <a:gd name="connsiteY102" fmla="*/ 4667585 h 6858000"/>
              <a:gd name="connsiteX103" fmla="*/ 6033189 w 6568309"/>
              <a:gd name="connsiteY103" fmla="*/ 4668660 h 6858000"/>
              <a:gd name="connsiteX104" fmla="*/ 6038764 w 6568309"/>
              <a:gd name="connsiteY104" fmla="*/ 4689807 h 6858000"/>
              <a:gd name="connsiteX105" fmla="*/ 6042217 w 6568309"/>
              <a:gd name="connsiteY105" fmla="*/ 4737890 h 6858000"/>
              <a:gd name="connsiteX106" fmla="*/ 6040543 w 6568309"/>
              <a:gd name="connsiteY106" fmla="*/ 4765657 h 6858000"/>
              <a:gd name="connsiteX107" fmla="*/ 6039956 w 6568309"/>
              <a:gd name="connsiteY107" fmla="*/ 4841463 h 6858000"/>
              <a:gd name="connsiteX108" fmla="*/ 6057123 w 6568309"/>
              <a:gd name="connsiteY108" fmla="*/ 4969863 h 6858000"/>
              <a:gd name="connsiteX109" fmla="*/ 6055039 w 6568309"/>
              <a:gd name="connsiteY109" fmla="*/ 4974028 h 6858000"/>
              <a:gd name="connsiteX110" fmla="*/ 6053462 w 6568309"/>
              <a:gd name="connsiteY110" fmla="*/ 4980318 h 6858000"/>
              <a:gd name="connsiteX111" fmla="*/ 6053643 w 6568309"/>
              <a:gd name="connsiteY111" fmla="*/ 4980501 h 6858000"/>
              <a:gd name="connsiteX112" fmla="*/ 6051733 w 6568309"/>
              <a:gd name="connsiteY112" fmla="*/ 4986338 h 6858000"/>
              <a:gd name="connsiteX113" fmla="*/ 6049602 w 6568309"/>
              <a:gd name="connsiteY113" fmla="*/ 4991296 h 6858000"/>
              <a:gd name="connsiteX114" fmla="*/ 6075165 w 6568309"/>
              <a:gd name="connsiteY114" fmla="*/ 5076895 h 6858000"/>
              <a:gd name="connsiteX115" fmla="*/ 6073751 w 6568309"/>
              <a:gd name="connsiteY115" fmla="*/ 5081568 h 6858000"/>
              <a:gd name="connsiteX116" fmla="*/ 6073150 w 6568309"/>
              <a:gd name="connsiteY116" fmla="*/ 5088173 h 6858000"/>
              <a:gd name="connsiteX117" fmla="*/ 6073355 w 6568309"/>
              <a:gd name="connsiteY117" fmla="*/ 5088300 h 6858000"/>
              <a:gd name="connsiteX118" fmla="*/ 6072362 w 6568309"/>
              <a:gd name="connsiteY118" fmla="*/ 5094558 h 6858000"/>
              <a:gd name="connsiteX119" fmla="*/ 6064726 w 6568309"/>
              <a:gd name="connsiteY119" fmla="*/ 5125620 h 6858000"/>
              <a:gd name="connsiteX120" fmla="*/ 6065415 w 6568309"/>
              <a:gd name="connsiteY120" fmla="*/ 5268004 h 6858000"/>
              <a:gd name="connsiteX121" fmla="*/ 6066081 w 6568309"/>
              <a:gd name="connsiteY121" fmla="*/ 5269530 h 6858000"/>
              <a:gd name="connsiteX122" fmla="*/ 6043407 w 6568309"/>
              <a:gd name="connsiteY122" fmla="*/ 5390941 h 6858000"/>
              <a:gd name="connsiteX123" fmla="*/ 6025377 w 6568309"/>
              <a:gd name="connsiteY123" fmla="*/ 5539927 h 6858000"/>
              <a:gd name="connsiteX124" fmla="*/ 6010052 w 6568309"/>
              <a:gd name="connsiteY124" fmla="*/ 5791594 h 6858000"/>
              <a:gd name="connsiteX125" fmla="*/ 5994220 w 6568309"/>
              <a:gd name="connsiteY125" fmla="*/ 5855206 h 6858000"/>
              <a:gd name="connsiteX126" fmla="*/ 5982580 w 6568309"/>
              <a:gd name="connsiteY126" fmla="*/ 5873582 h 6858000"/>
              <a:gd name="connsiteX127" fmla="*/ 5983608 w 6568309"/>
              <a:gd name="connsiteY127" fmla="*/ 5876037 h 6858000"/>
              <a:gd name="connsiteX128" fmla="*/ 5983535 w 6568309"/>
              <a:gd name="connsiteY128" fmla="*/ 5886534 h 6858000"/>
              <a:gd name="connsiteX129" fmla="*/ 5988737 w 6568309"/>
              <a:gd name="connsiteY129" fmla="*/ 5888644 h 6858000"/>
              <a:gd name="connsiteX130" fmla="*/ 5992371 w 6568309"/>
              <a:gd name="connsiteY130" fmla="*/ 5903832 h 6858000"/>
              <a:gd name="connsiteX131" fmla="*/ 5990780 w 6568309"/>
              <a:gd name="connsiteY131" fmla="*/ 5923391 h 6858000"/>
              <a:gd name="connsiteX132" fmla="*/ 5993870 w 6568309"/>
              <a:gd name="connsiteY132" fmla="*/ 6013205 h 6858000"/>
              <a:gd name="connsiteX133" fmla="*/ 5997673 w 6568309"/>
              <a:gd name="connsiteY133" fmla="*/ 6074018 h 6858000"/>
              <a:gd name="connsiteX134" fmla="*/ 6014840 w 6568309"/>
              <a:gd name="connsiteY134" fmla="*/ 6130837 h 6858000"/>
              <a:gd name="connsiteX135" fmla="*/ 6010704 w 6568309"/>
              <a:gd name="connsiteY135" fmla="*/ 6152982 h 6858000"/>
              <a:gd name="connsiteX136" fmla="*/ 6038294 w 6568309"/>
              <a:gd name="connsiteY136" fmla="*/ 6221100 h 6858000"/>
              <a:gd name="connsiteX137" fmla="*/ 6052331 w 6568309"/>
              <a:gd name="connsiteY137" fmla="*/ 6287550 h 6858000"/>
              <a:gd name="connsiteX138" fmla="*/ 6074143 w 6568309"/>
              <a:gd name="connsiteY138" fmla="*/ 6401595 h 6858000"/>
              <a:gd name="connsiteX139" fmla="*/ 6060199 w 6568309"/>
              <a:gd name="connsiteY139" fmla="*/ 6487110 h 6858000"/>
              <a:gd name="connsiteX140" fmla="*/ 6081156 w 6568309"/>
              <a:gd name="connsiteY140" fmla="*/ 6588589 h 6858000"/>
              <a:gd name="connsiteX141" fmla="*/ 6114944 w 6568309"/>
              <a:gd name="connsiteY141" fmla="*/ 6769963 h 6858000"/>
              <a:gd name="connsiteX142" fmla="*/ 6128950 w 6568309"/>
              <a:gd name="connsiteY142" fmla="*/ 6835814 h 6858000"/>
              <a:gd name="connsiteX143" fmla="*/ 6132536 w 6568309"/>
              <a:gd name="connsiteY143" fmla="*/ 6858000 h 6858000"/>
              <a:gd name="connsiteX144" fmla="*/ 4789511 w 6568309"/>
              <a:gd name="connsiteY144" fmla="*/ 6858000 h 6858000"/>
              <a:gd name="connsiteX145" fmla="*/ 1866294 w 6568309"/>
              <a:gd name="connsiteY145" fmla="*/ 6858000 h 6858000"/>
              <a:gd name="connsiteX146" fmla="*/ 1705866 w 6568309"/>
              <a:gd name="connsiteY146" fmla="*/ 6858000 h 6858000"/>
              <a:gd name="connsiteX147" fmla="*/ 1343025 w 6568309"/>
              <a:gd name="connsiteY147" fmla="*/ 6858000 h 6858000"/>
              <a:gd name="connsiteX148" fmla="*/ 523269 w 6568309"/>
              <a:gd name="connsiteY148" fmla="*/ 6858000 h 6858000"/>
              <a:gd name="connsiteX149" fmla="*/ 362841 w 6568309"/>
              <a:gd name="connsiteY149" fmla="*/ 6858000 h 6858000"/>
              <a:gd name="connsiteX150" fmla="*/ 0 w 6568309"/>
              <a:gd name="connsiteY15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6568309" h="6858000">
                <a:moveTo>
                  <a:pt x="0" y="0"/>
                </a:moveTo>
                <a:lnTo>
                  <a:pt x="362841" y="0"/>
                </a:lnTo>
                <a:lnTo>
                  <a:pt x="523269" y="0"/>
                </a:lnTo>
                <a:lnTo>
                  <a:pt x="1343025" y="0"/>
                </a:lnTo>
                <a:lnTo>
                  <a:pt x="1705866" y="0"/>
                </a:lnTo>
                <a:lnTo>
                  <a:pt x="1866294" y="0"/>
                </a:lnTo>
                <a:lnTo>
                  <a:pt x="5225154" y="0"/>
                </a:lnTo>
                <a:lnTo>
                  <a:pt x="6568179" y="0"/>
                </a:lnTo>
                <a:lnTo>
                  <a:pt x="6568309" y="1"/>
                </a:lnTo>
                <a:lnTo>
                  <a:pt x="6562951" y="30700"/>
                </a:lnTo>
                <a:cubicBezTo>
                  <a:pt x="6559126" y="84364"/>
                  <a:pt x="6548218" y="241149"/>
                  <a:pt x="6547446" y="310025"/>
                </a:cubicBezTo>
                <a:cubicBezTo>
                  <a:pt x="6550151" y="367544"/>
                  <a:pt x="6557712" y="408251"/>
                  <a:pt x="6558316" y="443960"/>
                </a:cubicBezTo>
                <a:cubicBezTo>
                  <a:pt x="6555224" y="499397"/>
                  <a:pt x="6534767" y="604434"/>
                  <a:pt x="6528896" y="642659"/>
                </a:cubicBezTo>
                <a:cubicBezTo>
                  <a:pt x="6535204" y="657287"/>
                  <a:pt x="6515365" y="658191"/>
                  <a:pt x="6523095" y="673307"/>
                </a:cubicBezTo>
                <a:cubicBezTo>
                  <a:pt x="6523388" y="693769"/>
                  <a:pt x="6506868" y="797295"/>
                  <a:pt x="6496169" y="839641"/>
                </a:cubicBezTo>
                <a:cubicBezTo>
                  <a:pt x="6484119" y="887148"/>
                  <a:pt x="6457817" y="937731"/>
                  <a:pt x="6450789" y="958357"/>
                </a:cubicBezTo>
                <a:cubicBezTo>
                  <a:pt x="6443760" y="978983"/>
                  <a:pt x="6459217" y="936930"/>
                  <a:pt x="6453996" y="963398"/>
                </a:cubicBezTo>
                <a:cubicBezTo>
                  <a:pt x="6448777" y="989867"/>
                  <a:pt x="6425575" y="1087010"/>
                  <a:pt x="6419467" y="1117169"/>
                </a:cubicBezTo>
                <a:cubicBezTo>
                  <a:pt x="6431540" y="1118586"/>
                  <a:pt x="6409651" y="1135372"/>
                  <a:pt x="6417348" y="1144352"/>
                </a:cubicBezTo>
                <a:cubicBezTo>
                  <a:pt x="6424109" y="1150681"/>
                  <a:pt x="6419047" y="1157251"/>
                  <a:pt x="6418473" y="1164484"/>
                </a:cubicBezTo>
                <a:cubicBezTo>
                  <a:pt x="6423767" y="1173524"/>
                  <a:pt x="6413947" y="1205209"/>
                  <a:pt x="6406979" y="1213829"/>
                </a:cubicBezTo>
                <a:cubicBezTo>
                  <a:pt x="6382818" y="1235037"/>
                  <a:pt x="6400452" y="1277327"/>
                  <a:pt x="6381928" y="1294823"/>
                </a:cubicBezTo>
                <a:cubicBezTo>
                  <a:pt x="6379195" y="1300845"/>
                  <a:pt x="6378069" y="1306615"/>
                  <a:pt x="6377948" y="1312193"/>
                </a:cubicBezTo>
                <a:lnTo>
                  <a:pt x="6379894" y="1327626"/>
                </a:lnTo>
                <a:lnTo>
                  <a:pt x="6385024" y="1331644"/>
                </a:lnTo>
                <a:lnTo>
                  <a:pt x="6383696" y="1341276"/>
                </a:lnTo>
                <a:cubicBezTo>
                  <a:pt x="6383952" y="1342166"/>
                  <a:pt x="6384208" y="1343055"/>
                  <a:pt x="6384464" y="1343945"/>
                </a:cubicBezTo>
                <a:cubicBezTo>
                  <a:pt x="6385957" y="1349040"/>
                  <a:pt x="6387253" y="1354080"/>
                  <a:pt x="6387748" y="1359134"/>
                </a:cubicBezTo>
                <a:cubicBezTo>
                  <a:pt x="6384363" y="1373109"/>
                  <a:pt x="6372802" y="1397612"/>
                  <a:pt x="6364157" y="1427803"/>
                </a:cubicBezTo>
                <a:cubicBezTo>
                  <a:pt x="6348141" y="1460349"/>
                  <a:pt x="6348362" y="1505076"/>
                  <a:pt x="6335874" y="1540278"/>
                </a:cubicBezTo>
                <a:lnTo>
                  <a:pt x="6331892" y="1547262"/>
                </a:lnTo>
                <a:lnTo>
                  <a:pt x="6332744" y="1577056"/>
                </a:lnTo>
                <a:cubicBezTo>
                  <a:pt x="6335859" y="1582205"/>
                  <a:pt x="6336674" y="1589568"/>
                  <a:pt x="6333604" y="1595898"/>
                </a:cubicBezTo>
                <a:lnTo>
                  <a:pt x="6324749" y="1703726"/>
                </a:lnTo>
                <a:cubicBezTo>
                  <a:pt x="6324080" y="1739332"/>
                  <a:pt x="6318019" y="1754453"/>
                  <a:pt x="6329594" y="1809535"/>
                </a:cubicBezTo>
                <a:cubicBezTo>
                  <a:pt x="6344930" y="1868036"/>
                  <a:pt x="6323725" y="1952670"/>
                  <a:pt x="6329062" y="2018310"/>
                </a:cubicBezTo>
                <a:cubicBezTo>
                  <a:pt x="6308075" y="2053162"/>
                  <a:pt x="6326925" y="2034561"/>
                  <a:pt x="6321735" y="2071355"/>
                </a:cubicBezTo>
                <a:lnTo>
                  <a:pt x="6322678" y="2141166"/>
                </a:lnTo>
                <a:lnTo>
                  <a:pt x="6321340" y="2154548"/>
                </a:lnTo>
                <a:lnTo>
                  <a:pt x="6316582" y="2158153"/>
                </a:lnTo>
                <a:lnTo>
                  <a:pt x="6311428" y="2178174"/>
                </a:lnTo>
                <a:cubicBezTo>
                  <a:pt x="6310177" y="2185696"/>
                  <a:pt x="6309622" y="2193828"/>
                  <a:pt x="6310192" y="2202858"/>
                </a:cubicBezTo>
                <a:cubicBezTo>
                  <a:pt x="6319667" y="2232772"/>
                  <a:pt x="6296459" y="2283357"/>
                  <a:pt x="6309211" y="2320214"/>
                </a:cubicBezTo>
                <a:cubicBezTo>
                  <a:pt x="6307537" y="2355906"/>
                  <a:pt x="6302490" y="2394678"/>
                  <a:pt x="6300151" y="2417011"/>
                </a:cubicBezTo>
                <a:cubicBezTo>
                  <a:pt x="6292303" y="2426377"/>
                  <a:pt x="6304439" y="2456509"/>
                  <a:pt x="6295176" y="2454207"/>
                </a:cubicBezTo>
                <a:cubicBezTo>
                  <a:pt x="6299335" y="2464947"/>
                  <a:pt x="6297305" y="2476105"/>
                  <a:pt x="6293727" y="2487203"/>
                </a:cubicBezTo>
                <a:lnTo>
                  <a:pt x="6285477" y="2512282"/>
                </a:lnTo>
                <a:cubicBezTo>
                  <a:pt x="6285720" y="2512961"/>
                  <a:pt x="6285962" y="2513640"/>
                  <a:pt x="6286205" y="2514318"/>
                </a:cubicBezTo>
                <a:cubicBezTo>
                  <a:pt x="6292347" y="2534324"/>
                  <a:pt x="6298487" y="2554328"/>
                  <a:pt x="6304629" y="2574334"/>
                </a:cubicBezTo>
                <a:lnTo>
                  <a:pt x="6303842" y="2579877"/>
                </a:lnTo>
                <a:cubicBezTo>
                  <a:pt x="6303729" y="2585644"/>
                  <a:pt x="6304006" y="2603388"/>
                  <a:pt x="6303953" y="2608928"/>
                </a:cubicBezTo>
                <a:lnTo>
                  <a:pt x="6303530" y="2613111"/>
                </a:lnTo>
                <a:lnTo>
                  <a:pt x="6297474" y="2621996"/>
                </a:lnTo>
                <a:lnTo>
                  <a:pt x="6299263" y="2634265"/>
                </a:lnTo>
                <a:lnTo>
                  <a:pt x="6293065" y="2647237"/>
                </a:lnTo>
                <a:cubicBezTo>
                  <a:pt x="6294685" y="2648158"/>
                  <a:pt x="6296180" y="2649356"/>
                  <a:pt x="6297496" y="2650786"/>
                </a:cubicBezTo>
                <a:lnTo>
                  <a:pt x="6301708" y="2661993"/>
                </a:lnTo>
                <a:lnTo>
                  <a:pt x="6295884" y="2670949"/>
                </a:lnTo>
                <a:cubicBezTo>
                  <a:pt x="6304913" y="2672007"/>
                  <a:pt x="6294429" y="2681695"/>
                  <a:pt x="6291714" y="2690255"/>
                </a:cubicBezTo>
                <a:lnTo>
                  <a:pt x="6292327" y="2695683"/>
                </a:lnTo>
                <a:lnTo>
                  <a:pt x="6284410" y="2713964"/>
                </a:lnTo>
                <a:lnTo>
                  <a:pt x="6280410" y="2730175"/>
                </a:lnTo>
                <a:lnTo>
                  <a:pt x="6288082" y="2763497"/>
                </a:lnTo>
                <a:lnTo>
                  <a:pt x="6260924" y="3051539"/>
                </a:lnTo>
                <a:cubicBezTo>
                  <a:pt x="6251455" y="3165645"/>
                  <a:pt x="6222174" y="3216611"/>
                  <a:pt x="6210151" y="3335396"/>
                </a:cubicBezTo>
                <a:lnTo>
                  <a:pt x="6212034" y="3456509"/>
                </a:lnTo>
                <a:lnTo>
                  <a:pt x="6197490" y="3531827"/>
                </a:lnTo>
                <a:lnTo>
                  <a:pt x="6208018" y="3570877"/>
                </a:lnTo>
                <a:lnTo>
                  <a:pt x="6205920" y="3583849"/>
                </a:lnTo>
                <a:lnTo>
                  <a:pt x="6199616" y="3592763"/>
                </a:lnTo>
                <a:cubicBezTo>
                  <a:pt x="6191839" y="3613948"/>
                  <a:pt x="6196204" y="3641245"/>
                  <a:pt x="6181288" y="3653485"/>
                </a:cubicBezTo>
                <a:cubicBezTo>
                  <a:pt x="6178087" y="3659316"/>
                  <a:pt x="6176516" y="3664985"/>
                  <a:pt x="6175963" y="3670528"/>
                </a:cubicBezTo>
                <a:lnTo>
                  <a:pt x="6176722" y="3685990"/>
                </a:lnTo>
                <a:lnTo>
                  <a:pt x="6181549" y="3690283"/>
                </a:lnTo>
                <a:lnTo>
                  <a:pt x="6179476" y="3699787"/>
                </a:lnTo>
                <a:cubicBezTo>
                  <a:pt x="6179664" y="3700686"/>
                  <a:pt x="6179852" y="3701586"/>
                  <a:pt x="6180040" y="3702486"/>
                </a:cubicBezTo>
                <a:cubicBezTo>
                  <a:pt x="6181140" y="3707637"/>
                  <a:pt x="6182047" y="3712728"/>
                  <a:pt x="6182155" y="3717784"/>
                </a:cubicBezTo>
                <a:cubicBezTo>
                  <a:pt x="6156678" y="3711701"/>
                  <a:pt x="6178864" y="3759789"/>
                  <a:pt x="6158980" y="3746229"/>
                </a:cubicBezTo>
                <a:cubicBezTo>
                  <a:pt x="6144630" y="3780750"/>
                  <a:pt x="6117520" y="3867558"/>
                  <a:pt x="6096049" y="3924910"/>
                </a:cubicBezTo>
                <a:lnTo>
                  <a:pt x="6069712" y="3989353"/>
                </a:lnTo>
                <a:lnTo>
                  <a:pt x="6067330" y="4033899"/>
                </a:lnTo>
                <a:cubicBezTo>
                  <a:pt x="6065506" y="4070470"/>
                  <a:pt x="6063599" y="4110146"/>
                  <a:pt x="6061081" y="4142250"/>
                </a:cubicBezTo>
                <a:cubicBezTo>
                  <a:pt x="6055260" y="4200007"/>
                  <a:pt x="6045907" y="4278998"/>
                  <a:pt x="6042858" y="4329442"/>
                </a:cubicBezTo>
                <a:cubicBezTo>
                  <a:pt x="6038376" y="4381764"/>
                  <a:pt x="6036461" y="4433012"/>
                  <a:pt x="6034182" y="4456184"/>
                </a:cubicBezTo>
                <a:lnTo>
                  <a:pt x="6029178" y="4468478"/>
                </a:lnTo>
                <a:lnTo>
                  <a:pt x="6029974" y="4469862"/>
                </a:lnTo>
                <a:cubicBezTo>
                  <a:pt x="6031287" y="4476321"/>
                  <a:pt x="6030316" y="4480555"/>
                  <a:pt x="6028340" y="4483797"/>
                </a:cubicBezTo>
                <a:lnTo>
                  <a:pt x="6025168" y="4487091"/>
                </a:lnTo>
                <a:lnTo>
                  <a:pt x="6023164" y="4496728"/>
                </a:lnTo>
                <a:lnTo>
                  <a:pt x="6016839" y="4515918"/>
                </a:lnTo>
                <a:cubicBezTo>
                  <a:pt x="6017189" y="4517049"/>
                  <a:pt x="6017537" y="4518182"/>
                  <a:pt x="6017886" y="4519316"/>
                </a:cubicBezTo>
                <a:lnTo>
                  <a:pt x="6011819" y="4547957"/>
                </a:lnTo>
                <a:lnTo>
                  <a:pt x="6012791" y="4548262"/>
                </a:lnTo>
                <a:cubicBezTo>
                  <a:pt x="6014837" y="4549595"/>
                  <a:pt x="6016087" y="4551811"/>
                  <a:pt x="6015703" y="4555939"/>
                </a:cubicBezTo>
                <a:cubicBezTo>
                  <a:pt x="6031790" y="4548276"/>
                  <a:pt x="6021405" y="4557977"/>
                  <a:pt x="6018854" y="4570815"/>
                </a:cubicBezTo>
                <a:cubicBezTo>
                  <a:pt x="6021736" y="4583801"/>
                  <a:pt x="6030754" y="4622347"/>
                  <a:pt x="6033000" y="4633846"/>
                </a:cubicBezTo>
                <a:lnTo>
                  <a:pt x="6032325" y="4639816"/>
                </a:lnTo>
                <a:lnTo>
                  <a:pt x="6032549" y="4639923"/>
                </a:lnTo>
                <a:cubicBezTo>
                  <a:pt x="6032911" y="4641190"/>
                  <a:pt x="6032878" y="4643141"/>
                  <a:pt x="6032309" y="4646192"/>
                </a:cubicBezTo>
                <a:lnTo>
                  <a:pt x="6031095" y="4650706"/>
                </a:lnTo>
                <a:lnTo>
                  <a:pt x="6029786" y="4662290"/>
                </a:lnTo>
                <a:cubicBezTo>
                  <a:pt x="6030161" y="4663587"/>
                  <a:pt x="6030536" y="4664883"/>
                  <a:pt x="6030911" y="4666180"/>
                </a:cubicBezTo>
                <a:lnTo>
                  <a:pt x="6033630" y="4667585"/>
                </a:lnTo>
                <a:lnTo>
                  <a:pt x="6033189" y="4668660"/>
                </a:lnTo>
                <a:cubicBezTo>
                  <a:pt x="6027286" y="4676831"/>
                  <a:pt x="6019767" y="4679345"/>
                  <a:pt x="6038764" y="4689807"/>
                </a:cubicBezTo>
                <a:cubicBezTo>
                  <a:pt x="6028616" y="4708535"/>
                  <a:pt x="6040474" y="4712235"/>
                  <a:pt x="6042217" y="4737890"/>
                </a:cubicBezTo>
                <a:cubicBezTo>
                  <a:pt x="6033362" y="4748600"/>
                  <a:pt x="6035273" y="4757223"/>
                  <a:pt x="6040543" y="4765657"/>
                </a:cubicBezTo>
                <a:cubicBezTo>
                  <a:pt x="6034416" y="4790618"/>
                  <a:pt x="6040696" y="4813399"/>
                  <a:pt x="6039956" y="4841463"/>
                </a:cubicBezTo>
                <a:lnTo>
                  <a:pt x="6057123" y="4969863"/>
                </a:lnTo>
                <a:lnTo>
                  <a:pt x="6055039" y="4974028"/>
                </a:lnTo>
                <a:cubicBezTo>
                  <a:pt x="6053860" y="4976933"/>
                  <a:pt x="6053409" y="4978909"/>
                  <a:pt x="6053462" y="4980318"/>
                </a:cubicBezTo>
                <a:lnTo>
                  <a:pt x="6053643" y="4980501"/>
                </a:lnTo>
                <a:lnTo>
                  <a:pt x="6051733" y="4986338"/>
                </a:lnTo>
                <a:lnTo>
                  <a:pt x="6049602" y="4991296"/>
                </a:lnTo>
                <a:cubicBezTo>
                  <a:pt x="6058123" y="5019829"/>
                  <a:pt x="6066643" y="5048361"/>
                  <a:pt x="6075165" y="5076895"/>
                </a:cubicBezTo>
                <a:lnTo>
                  <a:pt x="6073751" y="5081568"/>
                </a:lnTo>
                <a:cubicBezTo>
                  <a:pt x="6073034" y="5084748"/>
                  <a:pt x="6072888" y="5086810"/>
                  <a:pt x="6073150" y="5088173"/>
                </a:cubicBezTo>
                <a:lnTo>
                  <a:pt x="6073355" y="5088300"/>
                </a:lnTo>
                <a:lnTo>
                  <a:pt x="6072362" y="5094558"/>
                </a:lnTo>
                <a:cubicBezTo>
                  <a:pt x="6070184" y="5105196"/>
                  <a:pt x="6067588" y="5115626"/>
                  <a:pt x="6064726" y="5125620"/>
                </a:cubicBezTo>
                <a:cubicBezTo>
                  <a:pt x="6063568" y="5154527"/>
                  <a:pt x="6065189" y="5244020"/>
                  <a:pt x="6065415" y="5268004"/>
                </a:cubicBezTo>
                <a:cubicBezTo>
                  <a:pt x="6065637" y="5268513"/>
                  <a:pt x="6065860" y="5269021"/>
                  <a:pt x="6066081" y="5269530"/>
                </a:cubicBezTo>
                <a:lnTo>
                  <a:pt x="6043407" y="5390941"/>
                </a:lnTo>
                <a:cubicBezTo>
                  <a:pt x="6032545" y="5438194"/>
                  <a:pt x="6020942" y="5465286"/>
                  <a:pt x="6025377" y="5539927"/>
                </a:cubicBezTo>
                <a:cubicBezTo>
                  <a:pt x="6019787" y="5610775"/>
                  <a:pt x="6013913" y="5740573"/>
                  <a:pt x="6010052" y="5791594"/>
                </a:cubicBezTo>
                <a:cubicBezTo>
                  <a:pt x="5989401" y="5787060"/>
                  <a:pt x="6018524" y="5849672"/>
                  <a:pt x="5994220" y="5855206"/>
                </a:cubicBezTo>
                <a:cubicBezTo>
                  <a:pt x="5995282" y="5860240"/>
                  <a:pt x="5980598" y="5868910"/>
                  <a:pt x="5982580" y="5873582"/>
                </a:cubicBezTo>
                <a:cubicBezTo>
                  <a:pt x="5982922" y="5874401"/>
                  <a:pt x="5983265" y="5875218"/>
                  <a:pt x="5983608" y="5876037"/>
                </a:cubicBezTo>
                <a:lnTo>
                  <a:pt x="5983535" y="5886534"/>
                </a:lnTo>
                <a:lnTo>
                  <a:pt x="5988737" y="5888644"/>
                </a:lnTo>
                <a:cubicBezTo>
                  <a:pt x="5989948" y="5893707"/>
                  <a:pt x="5991159" y="5898769"/>
                  <a:pt x="5992371" y="5903832"/>
                </a:cubicBezTo>
                <a:cubicBezTo>
                  <a:pt x="5992924" y="5909651"/>
                  <a:pt x="5992578" y="5916068"/>
                  <a:pt x="5990780" y="5923391"/>
                </a:cubicBezTo>
                <a:cubicBezTo>
                  <a:pt x="5975822" y="5948880"/>
                  <a:pt x="6013580" y="5981626"/>
                  <a:pt x="5993870" y="6013205"/>
                </a:cubicBezTo>
                <a:cubicBezTo>
                  <a:pt x="5988486" y="6024901"/>
                  <a:pt x="5991718" y="6066777"/>
                  <a:pt x="5997673" y="6074018"/>
                </a:cubicBezTo>
                <a:cubicBezTo>
                  <a:pt x="5998007" y="6081731"/>
                  <a:pt x="6007861" y="6126985"/>
                  <a:pt x="6014840" y="6130837"/>
                </a:cubicBezTo>
                <a:cubicBezTo>
                  <a:pt x="6022998" y="6137057"/>
                  <a:pt x="5999420" y="6156330"/>
                  <a:pt x="6010704" y="6152982"/>
                </a:cubicBezTo>
                <a:cubicBezTo>
                  <a:pt x="6008682" y="6186619"/>
                  <a:pt x="6039938" y="6191636"/>
                  <a:pt x="6038294" y="6221100"/>
                </a:cubicBezTo>
                <a:cubicBezTo>
                  <a:pt x="6039643" y="6222126"/>
                  <a:pt x="6046356" y="6257468"/>
                  <a:pt x="6052331" y="6287550"/>
                </a:cubicBezTo>
                <a:cubicBezTo>
                  <a:pt x="6058307" y="6317632"/>
                  <a:pt x="6082079" y="6391312"/>
                  <a:pt x="6074143" y="6401595"/>
                </a:cubicBezTo>
                <a:cubicBezTo>
                  <a:pt x="6074931" y="6423902"/>
                  <a:pt x="6059614" y="6432919"/>
                  <a:pt x="6060199" y="6487110"/>
                </a:cubicBezTo>
                <a:cubicBezTo>
                  <a:pt x="6075583" y="6574474"/>
                  <a:pt x="6076150" y="6553611"/>
                  <a:pt x="6081156" y="6588589"/>
                </a:cubicBezTo>
                <a:cubicBezTo>
                  <a:pt x="6102088" y="6637976"/>
                  <a:pt x="6067660" y="6687723"/>
                  <a:pt x="6114944" y="6769963"/>
                </a:cubicBezTo>
                <a:cubicBezTo>
                  <a:pt x="6130462" y="6819284"/>
                  <a:pt x="6119243" y="6817955"/>
                  <a:pt x="6128950" y="6835814"/>
                </a:cubicBezTo>
                <a:lnTo>
                  <a:pt x="6132536" y="6858000"/>
                </a:lnTo>
                <a:lnTo>
                  <a:pt x="4789511" y="6858000"/>
                </a:lnTo>
                <a:lnTo>
                  <a:pt x="1866294" y="6858000"/>
                </a:lnTo>
                <a:lnTo>
                  <a:pt x="1705866" y="6858000"/>
                </a:lnTo>
                <a:lnTo>
                  <a:pt x="1343025" y="6858000"/>
                </a:lnTo>
                <a:lnTo>
                  <a:pt x="523269" y="6858000"/>
                </a:lnTo>
                <a:lnTo>
                  <a:pt x="36284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23C01-ECAB-A8A8-F633-7F5040B6F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600"/>
            <a:ext cx="4784796" cy="1330840"/>
          </a:xfrm>
        </p:spPr>
        <p:txBody>
          <a:bodyPr>
            <a:normAutofit/>
          </a:bodyPr>
          <a:lstStyle/>
          <a:p>
            <a:r>
              <a:rPr lang="en-GB"/>
              <a:t>Statement of  Cash flow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41A3F13D-563B-BBFF-9346-3F02D0DA13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4438036" cy="390858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Start-up funding:</a:t>
            </a:r>
            <a:r>
              <a:rPr lang="en-GB" sz="1400">
                <a:ea typeface="+mn-lt"/>
                <a:cs typeface="+mn-lt"/>
              </a:rPr>
              <a:t> The business begins with a </a:t>
            </a:r>
            <a:r>
              <a:rPr lang="en-GB" sz="1400" b="1">
                <a:ea typeface="+mn-lt"/>
                <a:cs typeface="+mn-lt"/>
              </a:rPr>
              <a:t>£30,000 loan</a:t>
            </a:r>
            <a:r>
              <a:rPr lang="en-GB" sz="1400">
                <a:ea typeface="+mn-lt"/>
                <a:cs typeface="+mn-lt"/>
              </a:rPr>
              <a:t>, providing the money needed to buy stock and cover start-up costs. 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Sales income:</a:t>
            </a:r>
            <a:r>
              <a:rPr lang="en-GB" sz="1400">
                <a:ea typeface="+mn-lt"/>
                <a:cs typeface="+mn-lt"/>
              </a:rPr>
              <a:t> Expected sales of </a:t>
            </a:r>
            <a:r>
              <a:rPr lang="en-GB" sz="1400" b="1">
                <a:ea typeface="+mn-lt"/>
                <a:cs typeface="+mn-lt"/>
              </a:rPr>
              <a:t>£25,000</a:t>
            </a:r>
            <a:r>
              <a:rPr lang="en-GB" sz="1400">
                <a:ea typeface="+mn-lt"/>
                <a:cs typeface="+mn-lt"/>
              </a:rPr>
              <a:t> will be the main source of business income. 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Business expenses:</a:t>
            </a:r>
            <a:r>
              <a:rPr lang="en-GB" sz="1400">
                <a:ea typeface="+mn-lt"/>
                <a:cs typeface="+mn-lt"/>
              </a:rPr>
              <a:t> Monthly costs, including stock, transport, wages, rent, and operating expenses, are estimated at </a:t>
            </a:r>
            <a:r>
              <a:rPr lang="en-GB" sz="1400" b="1">
                <a:ea typeface="+mn-lt"/>
                <a:cs typeface="+mn-lt"/>
              </a:rPr>
              <a:t>£21,071</a:t>
            </a:r>
            <a:r>
              <a:rPr lang="en-GB" sz="1400">
                <a:ea typeface="+mn-lt"/>
                <a:cs typeface="+mn-lt"/>
              </a:rPr>
              <a:t>. 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Positive cash flow:</a:t>
            </a:r>
            <a:r>
              <a:rPr lang="en-GB" sz="1400">
                <a:ea typeface="+mn-lt"/>
                <a:cs typeface="+mn-lt"/>
              </a:rPr>
              <a:t> After paying all expenses, the business is expected to have </a:t>
            </a:r>
            <a:r>
              <a:rPr lang="en-GB" sz="1400" b="1">
                <a:ea typeface="+mn-lt"/>
                <a:cs typeface="+mn-lt"/>
              </a:rPr>
              <a:t>£8,929</a:t>
            </a:r>
            <a:r>
              <a:rPr lang="en-GB" sz="1400">
                <a:ea typeface="+mn-lt"/>
                <a:cs typeface="+mn-lt"/>
              </a:rPr>
              <a:t> remaining. </a:t>
            </a:r>
            <a:endParaRPr lang="en-GB" sz="1400"/>
          </a:p>
          <a:p>
            <a:r>
              <a:rPr lang="en-GB" sz="1400" b="1">
                <a:ea typeface="+mn-lt"/>
                <a:cs typeface="+mn-lt"/>
              </a:rPr>
              <a:t>Financial position:</a:t>
            </a:r>
            <a:r>
              <a:rPr lang="en-GB" sz="1400">
                <a:ea typeface="+mn-lt"/>
                <a:cs typeface="+mn-lt"/>
              </a:rPr>
              <a:t> This positive cash flow shows the business should be able to pay its bills on time while keeping enough money available to reinvest and support future growth (Drebit, 2015).</a:t>
            </a:r>
            <a:endParaRPr lang="en-GB" sz="1400"/>
          </a:p>
          <a:p>
            <a:endParaRPr lang="en-GB" sz="1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9DB8B1-3FE6-0590-BBD3-F0DBE5F3F5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2724" y="1158453"/>
            <a:ext cx="4839250" cy="495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53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99002-79CB-8C21-D9C1-2E2E15132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554"/>
            <a:ext cx="10515600" cy="803049"/>
          </a:xfrm>
        </p:spPr>
        <p:txBody>
          <a:bodyPr>
            <a:normAutofit/>
          </a:bodyPr>
          <a:lstStyle/>
          <a:p>
            <a:r>
              <a:rPr lang="en-GB" sz="3600" b="1"/>
              <a:t>   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AE373-85E5-8905-84DD-7D3F97CFD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13683"/>
            <a:ext cx="10515600" cy="619465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b="1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400" dirty="0" err="1">
                <a:latin typeface="Arial"/>
                <a:cs typeface="Arial"/>
              </a:rPr>
              <a:t>Cavusgil</a:t>
            </a:r>
            <a:r>
              <a:rPr lang="en-US" sz="1400" dirty="0">
                <a:latin typeface="Arial"/>
                <a:cs typeface="Arial"/>
              </a:rPr>
              <a:t>, S., Knight, G., </a:t>
            </a:r>
            <a:r>
              <a:rPr lang="en-US" sz="1400" dirty="0" err="1">
                <a:latin typeface="Arial"/>
                <a:cs typeface="Arial"/>
              </a:rPr>
              <a:t>Risenberger</a:t>
            </a:r>
            <a:r>
              <a:rPr lang="en-US" sz="1400" dirty="0">
                <a:latin typeface="Arial"/>
                <a:cs typeface="Arial"/>
              </a:rPr>
              <a:t>, J., (2019) ‘International Businessess. The new Relatives: </a:t>
            </a:r>
            <a:r>
              <a:rPr lang="en-US" sz="1400" i="1" dirty="0">
                <a:latin typeface="Arial"/>
                <a:cs typeface="Arial"/>
              </a:rPr>
              <a:t>Global,</a:t>
            </a:r>
            <a:r>
              <a:rPr lang="en-US" sz="1400" dirty="0">
                <a:latin typeface="Arial"/>
                <a:cs typeface="Arial"/>
              </a:rPr>
              <a:t> 5 ed, p.p.576, Available at: </a:t>
            </a:r>
            <a:r>
              <a:rPr lang="en-US" sz="1400" dirty="0">
                <a:latin typeface="Arial"/>
                <a:cs typeface="Arial"/>
                <a:hlinkClick r:id="rId2"/>
              </a:rPr>
              <a:t>https://elibrary.pearson.de/book/99.150005/9781292303307</a:t>
            </a:r>
            <a:endParaRPr lang="en-GB" sz="14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400" dirty="0" err="1">
                <a:latin typeface="Arial"/>
                <a:cs typeface="Arial"/>
              </a:rPr>
              <a:t>Drebit</a:t>
            </a:r>
            <a:r>
              <a:rPr lang="en-US" sz="1400" dirty="0">
                <a:latin typeface="Arial"/>
                <a:cs typeface="Arial"/>
              </a:rPr>
              <a:t>, G. ,(2015) ‘ CONCEPTUAL FOUNDATIONS OF COMPANY CASH FLOW</a:t>
            </a:r>
            <a:r>
              <a:rPr lang="en-US" sz="1400" i="1" dirty="0">
                <a:latin typeface="Arial"/>
                <a:cs typeface="Arial"/>
              </a:rPr>
              <a:t>: MEST JOURNAL, </a:t>
            </a:r>
            <a:r>
              <a:rPr lang="en-US" sz="1400" dirty="0">
                <a:latin typeface="Arial"/>
                <a:cs typeface="Arial"/>
              </a:rPr>
              <a:t>3(2), Available at: </a:t>
            </a:r>
            <a:r>
              <a:rPr lang="en-US" sz="1400" dirty="0">
                <a:latin typeface="Arial"/>
                <a:cs typeface="Arial"/>
                <a:hlinkClick r:id="rId3"/>
              </a:rPr>
              <a:t>https://doi.org/10.12709/ISSN.2334-7058</a:t>
            </a:r>
            <a:endParaRPr lang="en-GB" sz="14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400" dirty="0" err="1">
                <a:latin typeface="Arial"/>
                <a:cs typeface="Arial"/>
              </a:rPr>
              <a:t>Gov.Uk</a:t>
            </a:r>
            <a:r>
              <a:rPr lang="en-US" sz="1400" dirty="0">
                <a:latin typeface="Arial"/>
                <a:cs typeface="Arial"/>
              </a:rPr>
              <a:t> (2026) ‘</a:t>
            </a:r>
            <a:r>
              <a:rPr lang="en-US" sz="1400" i="1" dirty="0">
                <a:latin typeface="Arial"/>
                <a:cs typeface="Arial"/>
              </a:rPr>
              <a:t>Write a business Plan, </a:t>
            </a:r>
            <a:r>
              <a:rPr lang="en-US" sz="1400" dirty="0">
                <a:latin typeface="Arial"/>
                <a:cs typeface="Arial"/>
              </a:rPr>
              <a:t>Available at, </a:t>
            </a:r>
            <a:r>
              <a:rPr lang="en-US" sz="1400" dirty="0">
                <a:latin typeface="Arial"/>
                <a:cs typeface="Arial"/>
                <a:hlinkClick r:id="rId4"/>
              </a:rPr>
              <a:t>https://www.gov.uk/write-business plan</a:t>
            </a:r>
            <a:r>
              <a:rPr lang="en-US" sz="1400" dirty="0">
                <a:latin typeface="Arial"/>
                <a:cs typeface="Arial"/>
              </a:rPr>
              <a:t>,</a:t>
            </a:r>
            <a:endParaRPr lang="en-GB" sz="14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400">
                <a:latin typeface="Arial"/>
                <a:cs typeface="Arial"/>
              </a:rPr>
              <a:t>(Accessed: 28 June 2026)</a:t>
            </a:r>
            <a:endParaRPr lang="en-GB" sz="14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400">
                <a:latin typeface="Arial"/>
                <a:cs typeface="Arial"/>
              </a:rPr>
              <a:t>KRAVCHYK, Y.U., (2022) ‘ Justification of the Marketing Strategy of the Business Plan of the Enterprise: </a:t>
            </a:r>
            <a:r>
              <a:rPr lang="en-US" sz="1400" i="1">
                <a:latin typeface="Arial"/>
                <a:cs typeface="Arial"/>
              </a:rPr>
              <a:t>Justification of the Marketing Strategy of the Business Plan of the Enterprise, 3(4)</a:t>
            </a:r>
            <a:r>
              <a:rPr lang="en-US" sz="1400" dirty="0">
                <a:latin typeface="Arial"/>
                <a:cs typeface="Arial"/>
              </a:rPr>
              <a:t> </a:t>
            </a:r>
            <a:r>
              <a:rPr lang="en-US" sz="1400" dirty="0">
                <a:latin typeface="Arial"/>
                <a:cs typeface="Arial"/>
                <a:hlinkClick r:id="rId5"/>
              </a:rPr>
              <a:t>https://doi.org/10.31767/nasoa.3-4-2022.07</a:t>
            </a:r>
            <a:r>
              <a:rPr lang="en-US" sz="1400" dirty="0">
                <a:latin typeface="Arial"/>
                <a:cs typeface="Arial"/>
              </a:rPr>
              <a:t> </a:t>
            </a:r>
            <a:endParaRPr lang="en-GB" sz="14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400" dirty="0" err="1">
                <a:latin typeface="Arial"/>
                <a:cs typeface="Arial"/>
              </a:rPr>
              <a:t>Narchal</a:t>
            </a:r>
            <a:r>
              <a:rPr lang="en-US" sz="1400" dirty="0">
                <a:latin typeface="Arial"/>
                <a:cs typeface="Arial"/>
              </a:rPr>
              <a:t>, R., </a:t>
            </a:r>
            <a:r>
              <a:rPr lang="en-US" sz="1400" dirty="0" err="1">
                <a:latin typeface="Arial"/>
                <a:cs typeface="Arial"/>
              </a:rPr>
              <a:t>Kittappa,K</a:t>
            </a:r>
            <a:r>
              <a:rPr lang="en-US" sz="1400" dirty="0">
                <a:latin typeface="Arial"/>
                <a:cs typeface="Arial"/>
              </a:rPr>
              <a:t>., </a:t>
            </a:r>
            <a:r>
              <a:rPr lang="en-US" sz="1400" dirty="0" err="1">
                <a:latin typeface="Arial"/>
                <a:cs typeface="Arial"/>
              </a:rPr>
              <a:t>Bhattachary</a:t>
            </a:r>
            <a:r>
              <a:rPr lang="en-US" sz="1400" dirty="0">
                <a:latin typeface="Arial"/>
                <a:cs typeface="Arial"/>
              </a:rPr>
              <a:t>., (1987) ‘An environmental scanning system for business planning: </a:t>
            </a:r>
            <a:r>
              <a:rPr lang="en-US" sz="1400" i="1" dirty="0">
                <a:latin typeface="Arial"/>
                <a:cs typeface="Arial"/>
              </a:rPr>
              <a:t>Long Range Planning</a:t>
            </a:r>
            <a:r>
              <a:rPr lang="en-US" sz="1400" dirty="0">
                <a:latin typeface="Arial"/>
                <a:cs typeface="Arial"/>
              </a:rPr>
              <a:t>, 20(6), P.P 96-105, Available at </a:t>
            </a:r>
            <a:r>
              <a:rPr lang="en-US" sz="1400" dirty="0">
                <a:latin typeface="Arial"/>
                <a:cs typeface="Arial"/>
                <a:hlinkClick r:id="rId6"/>
              </a:rPr>
              <a:t>https://doi.org/10.1016/0024-6301(87)90137-3</a:t>
            </a:r>
            <a:r>
              <a:rPr lang="en-US" sz="1400" dirty="0">
                <a:latin typeface="Arial"/>
                <a:cs typeface="Arial"/>
              </a:rPr>
              <a:t> </a:t>
            </a:r>
            <a:endParaRPr lang="en-GB" sz="14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400" dirty="0" err="1">
                <a:latin typeface="Arial"/>
                <a:cs typeface="Arial"/>
              </a:rPr>
              <a:t>Pochrager,S</a:t>
            </a:r>
            <a:r>
              <a:rPr lang="en-US" sz="1400" dirty="0">
                <a:latin typeface="Arial"/>
                <a:cs typeface="Arial"/>
              </a:rPr>
              <a:t>., and Wagner, W.,(2018) ‘</a:t>
            </a:r>
            <a:r>
              <a:rPr lang="en-US" sz="1400" dirty="0" err="1">
                <a:latin typeface="Arial"/>
                <a:cs typeface="Arial"/>
              </a:rPr>
              <a:t>Geschäftsideen</a:t>
            </a:r>
            <a:r>
              <a:rPr lang="en-US" sz="1400" dirty="0">
                <a:latin typeface="Arial"/>
                <a:cs typeface="Arial"/>
              </a:rPr>
              <a:t> in der </a:t>
            </a:r>
            <a:r>
              <a:rPr lang="en-US" sz="1400" dirty="0" err="1">
                <a:latin typeface="Arial"/>
                <a:cs typeface="Arial"/>
              </a:rPr>
              <a:t>Agrar</a:t>
            </a:r>
            <a:r>
              <a:rPr lang="en-US" sz="1400" dirty="0">
                <a:latin typeface="Arial"/>
                <a:cs typeface="Arial"/>
              </a:rPr>
              <a:t>- und </a:t>
            </a:r>
            <a:r>
              <a:rPr lang="en-US" sz="1400" dirty="0" err="1">
                <a:latin typeface="Arial"/>
                <a:cs typeface="Arial"/>
              </a:rPr>
              <a:t>Ernährungswirtschaft</a:t>
            </a:r>
            <a:r>
              <a:rPr lang="en-US" sz="1400" dirty="0">
                <a:latin typeface="Arial"/>
                <a:cs typeface="Arial"/>
              </a:rPr>
              <a:t> </a:t>
            </a:r>
            <a:r>
              <a:rPr lang="en-US" sz="1400" dirty="0" err="1">
                <a:latin typeface="Arial"/>
                <a:cs typeface="Arial"/>
              </a:rPr>
              <a:t>erfolgreich</a:t>
            </a:r>
            <a:r>
              <a:rPr lang="en-US" sz="1400" dirty="0">
                <a:latin typeface="Arial"/>
                <a:cs typeface="Arial"/>
              </a:rPr>
              <a:t> </a:t>
            </a:r>
            <a:r>
              <a:rPr lang="en-US" sz="1400" dirty="0" err="1">
                <a:latin typeface="Arial"/>
                <a:cs typeface="Arial"/>
              </a:rPr>
              <a:t>umsetzen</a:t>
            </a:r>
            <a:r>
              <a:rPr lang="en-US" sz="1400" dirty="0">
                <a:latin typeface="Arial"/>
                <a:cs typeface="Arial"/>
              </a:rPr>
              <a:t> </a:t>
            </a:r>
            <a:r>
              <a:rPr lang="en-US" sz="1400" dirty="0" err="1">
                <a:latin typeface="Arial"/>
                <a:cs typeface="Arial"/>
              </a:rPr>
              <a:t>mit</a:t>
            </a:r>
            <a:r>
              <a:rPr lang="en-US" sz="1400" dirty="0">
                <a:latin typeface="Arial"/>
                <a:cs typeface="Arial"/>
              </a:rPr>
              <a:t> </a:t>
            </a:r>
            <a:r>
              <a:rPr lang="en-US" sz="1400" dirty="0" err="1">
                <a:latin typeface="Arial"/>
                <a:cs typeface="Arial"/>
              </a:rPr>
              <a:t>Beispielen</a:t>
            </a:r>
            <a:r>
              <a:rPr lang="en-US" sz="1400" dirty="0">
                <a:latin typeface="Arial"/>
                <a:cs typeface="Arial"/>
              </a:rPr>
              <a:t> </a:t>
            </a:r>
            <a:r>
              <a:rPr lang="en-US" sz="1400" dirty="0" err="1">
                <a:latin typeface="Arial"/>
                <a:cs typeface="Arial"/>
              </a:rPr>
              <a:t>aus</a:t>
            </a:r>
            <a:r>
              <a:rPr lang="en-US" sz="1400" dirty="0">
                <a:latin typeface="Arial"/>
                <a:cs typeface="Arial"/>
              </a:rPr>
              <a:t> Österreich: </a:t>
            </a:r>
            <a:r>
              <a:rPr lang="en-US" sz="1400" i="1" dirty="0">
                <a:latin typeface="Arial"/>
                <a:cs typeface="Arial"/>
              </a:rPr>
              <a:t>Von der Idee </a:t>
            </a:r>
            <a:r>
              <a:rPr lang="en-US" sz="1400" i="1" dirty="0" err="1">
                <a:latin typeface="Arial"/>
                <a:cs typeface="Arial"/>
              </a:rPr>
              <a:t>zum</a:t>
            </a:r>
            <a:r>
              <a:rPr lang="en-US" sz="1400" i="1" dirty="0">
                <a:latin typeface="Arial"/>
                <a:cs typeface="Arial"/>
              </a:rPr>
              <a:t> </a:t>
            </a:r>
            <a:r>
              <a:rPr lang="en-US" sz="1400" i="1" dirty="0" err="1">
                <a:latin typeface="Arial"/>
                <a:cs typeface="Arial"/>
              </a:rPr>
              <a:t>Businessplan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P.P 3-4 available at </a:t>
            </a:r>
            <a:r>
              <a:rPr lang="en-US" sz="1400" dirty="0">
                <a:latin typeface="Arial"/>
                <a:cs typeface="Arial"/>
                <a:hlinkClick r:id="rId7" invalidUrl="https://"/>
              </a:rPr>
              <a:t>https://</a:t>
            </a:r>
            <a:r>
              <a:rPr lang="en-US" sz="1400" dirty="0">
                <a:latin typeface="Arial"/>
                <a:cs typeface="Arial"/>
              </a:rPr>
              <a:t> </a:t>
            </a:r>
            <a:r>
              <a:rPr lang="en-US" sz="1400" dirty="0">
                <a:latin typeface="Arial"/>
                <a:cs typeface="Arial"/>
                <a:hlinkClick r:id="rId8"/>
              </a:rPr>
              <a:t>https://doi.org/10.1007/978-3-658-19806-0_1</a:t>
            </a:r>
            <a:r>
              <a:rPr lang="en-US" sz="1400" dirty="0">
                <a:latin typeface="Arial"/>
                <a:cs typeface="Arial"/>
              </a:rPr>
              <a:t> </a:t>
            </a:r>
            <a:endParaRPr lang="en-GB" sz="14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endParaRPr lang="en-GB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6638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4A613-173B-A58F-FE15-B404784AA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1686" y="1288597"/>
            <a:ext cx="10515600" cy="4634366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GB" sz="1800">
                <a:latin typeface="Arial"/>
                <a:ea typeface="+mn-lt"/>
                <a:cs typeface="Arial"/>
              </a:rPr>
              <a:t>Henri, H., (2019). Competitor Analysis Process:</a:t>
            </a:r>
            <a:r>
              <a:rPr lang="en-GB" sz="1800" i="1">
                <a:latin typeface="Arial"/>
                <a:ea typeface="+mn-lt"/>
                <a:cs typeface="Arial"/>
              </a:rPr>
              <a:t> A Proposal for the Critical Power Business: </a:t>
            </a:r>
            <a:r>
              <a:rPr lang="en-GB" sz="1800">
                <a:latin typeface="Arial"/>
                <a:ea typeface="+mn-lt"/>
                <a:cs typeface="Arial"/>
              </a:rPr>
              <a:t>THESEUS. Available at:</a:t>
            </a:r>
            <a:endParaRPr lang="en-GB" sz="1800" dirty="0">
              <a:latin typeface="Arial"/>
              <a:ea typeface="+mn-lt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/>
                <a:ea typeface="+mn-lt"/>
                <a:cs typeface="Arial"/>
                <a:hlinkClick r:id="rId2"/>
              </a:rPr>
              <a:t>Competitor Analysis Process: A Proposal for the Critical Power Business - Theseus</a:t>
            </a:r>
            <a:r>
              <a:rPr lang="en-GB" sz="1800">
                <a:latin typeface="Arial"/>
                <a:ea typeface="+mn-lt"/>
                <a:cs typeface="Arial"/>
              </a:rPr>
              <a:t> (Accessed: 12 July 2026)</a:t>
            </a:r>
            <a:endParaRPr lang="en-GB" sz="1800" dirty="0"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/>
                <a:cs typeface="Arial"/>
              </a:rPr>
              <a:t>Mishra, N., (2022). Industry and Competitor Analysis: </a:t>
            </a:r>
            <a:r>
              <a:rPr lang="en-GB" sz="1800" i="1">
                <a:latin typeface="Arial"/>
                <a:cs typeface="Arial"/>
              </a:rPr>
              <a:t>Entrepreneurship</a:t>
            </a:r>
            <a:r>
              <a:rPr lang="en-GB" sz="1800" i="1" dirty="0">
                <a:latin typeface="Arial"/>
                <a:cs typeface="Arial"/>
              </a:rPr>
              <a:t> in India.</a:t>
            </a:r>
            <a:r>
              <a:rPr lang="en-GB" sz="1800" dirty="0">
                <a:latin typeface="Arial"/>
                <a:cs typeface="Arial"/>
              </a:rPr>
              <a:t> Available at: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/>
                <a:ea typeface="+mn-lt"/>
                <a:cs typeface="Arial"/>
                <a:hlinkClick r:id="rId3"/>
              </a:rPr>
              <a:t>Industry and Competitor Analysis | 5 | Entrepreneurship in India | Nan</a:t>
            </a:r>
            <a:endParaRPr lang="en-GB" sz="1800" dirty="0">
              <a:latin typeface="Arial"/>
              <a:ea typeface="+mn-lt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GB" sz="1800" dirty="0" err="1">
                <a:latin typeface="Arial"/>
                <a:ea typeface="+mn-lt"/>
                <a:cs typeface="Arial"/>
              </a:rPr>
              <a:t>Benzaghta</a:t>
            </a:r>
            <a:r>
              <a:rPr lang="en-GB" sz="1800" dirty="0">
                <a:latin typeface="Arial"/>
                <a:ea typeface="+mn-lt"/>
                <a:cs typeface="Arial"/>
              </a:rPr>
              <a:t>, M. A., Elwalda, A., Mousa, M. M., Erkan, I., &amp; Rahman, M. (2021). SWOT analysis applications: An integrative literature review. Journal of Global Business Insights, 6(1), 55-73. </a:t>
            </a:r>
            <a:r>
              <a:rPr lang="en-GB" sz="1800" dirty="0">
                <a:latin typeface="Arial"/>
                <a:ea typeface="+mn-lt"/>
                <a:cs typeface="Arial"/>
                <a:hlinkClick r:id="rId4"/>
              </a:rPr>
              <a:t>https://doi.org/10.5038/2640-6489.6.1.1148</a:t>
            </a:r>
            <a:endParaRPr lang="en-GB" sz="1800" dirty="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800">
                <a:latin typeface="Arial"/>
                <a:cs typeface="Arial"/>
              </a:rPr>
              <a:t>Ricupero, R., (2002) ‘Transnational corporations and Export Competitiveness: An Overview. </a:t>
            </a:r>
            <a:r>
              <a:rPr lang="en-US" sz="1800" i="1">
                <a:latin typeface="Arial"/>
                <a:cs typeface="Arial"/>
              </a:rPr>
              <a:t>Business and Management</a:t>
            </a:r>
            <a:r>
              <a:rPr lang="en-US" sz="1800">
                <a:latin typeface="Arial"/>
                <a:cs typeface="Arial"/>
              </a:rPr>
              <a:t>, 37(3-4), Available at, </a:t>
            </a:r>
            <a:r>
              <a:rPr lang="en-US" sz="1800" dirty="0">
                <a:latin typeface="Arial"/>
                <a:cs typeface="Arial"/>
                <a:hlinkClick r:id="rId5"/>
              </a:rPr>
              <a:t>https://doi.org/10.1177/0015732515030306</a:t>
            </a:r>
            <a:endParaRPr lang="en-GB" sz="180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800" dirty="0" err="1">
                <a:latin typeface="Arial"/>
                <a:cs typeface="Arial"/>
              </a:rPr>
              <a:t>Udomkit</a:t>
            </a:r>
            <a:r>
              <a:rPr lang="en-US" sz="1800" dirty="0">
                <a:latin typeface="Arial"/>
                <a:cs typeface="Arial"/>
              </a:rPr>
              <a:t>, N. (2026). ‘An Integrated Approach Across Business, Economics, and Law’</a:t>
            </a:r>
            <a:r>
              <a:rPr lang="en-US" sz="1800" i="1" dirty="0">
                <a:latin typeface="Arial"/>
                <a:cs typeface="Arial"/>
              </a:rPr>
              <a:t>: International Trade Essentials</a:t>
            </a:r>
            <a:r>
              <a:rPr lang="en-US" sz="1800" dirty="0">
                <a:latin typeface="Arial"/>
                <a:cs typeface="Arial"/>
              </a:rPr>
              <a:t>, </a:t>
            </a:r>
            <a:r>
              <a:rPr lang="en-US" sz="1800" dirty="0" err="1">
                <a:latin typeface="Arial"/>
                <a:cs typeface="Arial"/>
              </a:rPr>
              <a:t>p.p</a:t>
            </a:r>
            <a:r>
              <a:rPr lang="en-US" sz="1800" dirty="0">
                <a:latin typeface="Arial"/>
                <a:cs typeface="Arial"/>
              </a:rPr>
              <a:t> 182, Available at: </a:t>
            </a:r>
            <a:endParaRPr lang="en-GB" sz="1800" dirty="0">
              <a:latin typeface="Arial"/>
              <a:cs typeface="Arial"/>
            </a:endParaRPr>
          </a:p>
          <a:p>
            <a:pPr>
              <a:lnSpc>
                <a:spcPct val="170000"/>
              </a:lnSpc>
            </a:pPr>
            <a:r>
              <a:rPr lang="en-US" sz="1800" dirty="0">
                <a:latin typeface="Arial"/>
                <a:cs typeface="Arial"/>
                <a:hlinkClick r:id="rId6"/>
              </a:rPr>
              <a:t>https://www.google.co.uk/books/edition/_/fsCa0QEACAAJ?hl=en&amp;sa=X&amp;ved=</a:t>
            </a:r>
            <a:r>
              <a:rPr lang="en-US" sz="1400" dirty="0">
                <a:latin typeface="Arial"/>
                <a:cs typeface="Arial"/>
                <a:hlinkClick r:id="rId6"/>
              </a:rPr>
              <a:t>2ahUKEwiC85C5lKqVAxWkWkEAHX5OBEUQ7</a:t>
            </a:r>
            <a:r>
              <a:rPr lang="en-US" sz="1800" dirty="0">
                <a:latin typeface="Arial"/>
                <a:cs typeface="Arial"/>
                <a:hlinkClick r:id="rId6"/>
              </a:rPr>
              <a:t>_IDegQIDBAE</a:t>
            </a:r>
            <a:endParaRPr lang="en-GB" sz="1800"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endParaRPr lang="en-GB" sz="1800" dirty="0"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endParaRPr lang="en-GB" sz="1800" dirty="0">
              <a:latin typeface="Arial"/>
              <a:cs typeface="Arial"/>
            </a:endParaRP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355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 Table of Contents</vt:lpstr>
      <vt:lpstr> </vt:lpstr>
      <vt:lpstr>Legal Format business plan</vt:lpstr>
      <vt:lpstr>Environmental Analysis</vt:lpstr>
      <vt:lpstr>Competitor analysis</vt:lpstr>
      <vt:lpstr>  Marketing plan</vt:lpstr>
      <vt:lpstr>Statement of  Cash flow</vt:lpstr>
      <vt:lpstr>   References: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216</cp:revision>
  <dcterms:created xsi:type="dcterms:W3CDTF">2026-06-17T21:32:58Z</dcterms:created>
  <dcterms:modified xsi:type="dcterms:W3CDTF">2026-07-12T21:19:22Z</dcterms:modified>
</cp:coreProperties>
</file>