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7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2076" y="-7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06/08/2014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06/08/2014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06/08/2014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06/08/2014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06/08/2014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06/08/2014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06/08/2014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06/08/2014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201ED34-D1E2-4A63-ADEF-1FD8BF31499D}" type="datetimeFigureOut">
              <a:rPr lang="en-GB" smtClean="0"/>
              <a:pPr/>
              <a:t>06/08/2014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06/08/2014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06/08/2014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201ED34-D1E2-4A63-ADEF-1FD8BF31499D}" type="datetimeFigureOut">
              <a:rPr lang="en-GB" smtClean="0"/>
              <a:pPr/>
              <a:t>06/08/2014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12" Type="http://schemas.openxmlformats.org/officeDocument/2006/relationships/image" Target="../media/image12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11" Type="http://schemas.openxmlformats.org/officeDocument/2006/relationships/image" Target="../media/image11.jpeg"/><Relationship Id="rId5" Type="http://schemas.openxmlformats.org/officeDocument/2006/relationships/image" Target="../media/image5.jpeg"/><Relationship Id="rId10" Type="http://schemas.openxmlformats.org/officeDocument/2006/relationships/image" Target="../media/image10.jpeg"/><Relationship Id="rId4" Type="http://schemas.openxmlformats.org/officeDocument/2006/relationships/image" Target="../media/image4.wmf"/><Relationship Id="rId9" Type="http://schemas.openxmlformats.org/officeDocument/2006/relationships/image" Target="../media/image9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55576" y="692696"/>
            <a:ext cx="7488832" cy="54006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Loi’oih’oih’ioh’p’po’popphpipih’phkujcoc</a:t>
            </a:r>
            <a:endParaRPr lang="en-GB" dirty="0"/>
          </a:p>
        </p:txBody>
      </p:sp>
      <p:sp>
        <p:nvSpPr>
          <p:cNvPr id="3" name="Oval 2"/>
          <p:cNvSpPr/>
          <p:nvPr/>
        </p:nvSpPr>
        <p:spPr>
          <a:xfrm>
            <a:off x="3131840" y="2852936"/>
            <a:ext cx="2808312" cy="91440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err="1" smtClean="0">
                <a:solidFill>
                  <a:schemeClr val="tx1"/>
                </a:solidFill>
                <a:latin typeface="Comic Sans MS" pitchFamily="66" charset="0"/>
              </a:rPr>
              <a:t>Gwyliau</a:t>
            </a:r>
            <a:endParaRPr lang="en-GB" sz="28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7" name="Rectangle 26"/>
          <p:cNvSpPr/>
          <p:nvPr/>
        </p:nvSpPr>
        <p:spPr>
          <a:xfrm>
            <a:off x="899592" y="836712"/>
            <a:ext cx="1800200" cy="72008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dirty="0" smtClean="0">
                <a:solidFill>
                  <a:schemeClr val="tx1"/>
                </a:solidFill>
                <a:latin typeface="Comic Sans MS" pitchFamily="66" charset="0"/>
              </a:rPr>
              <a:t>Es </a:t>
            </a:r>
            <a:r>
              <a:rPr lang="en-GB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</p:txBody>
      </p:sp>
      <p:sp>
        <p:nvSpPr>
          <p:cNvPr id="28" name="Rectangle 27"/>
          <p:cNvSpPr/>
          <p:nvPr/>
        </p:nvSpPr>
        <p:spPr>
          <a:xfrm>
            <a:off x="2843808" y="836712"/>
            <a:ext cx="1728192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  <a:latin typeface="Comic Sans MS" pitchFamily="66" charset="0"/>
              </a:rPr>
              <a:t>Es </a:t>
            </a:r>
            <a:r>
              <a:rPr lang="en-GB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dirty="0" smtClean="0">
                <a:solidFill>
                  <a:schemeClr val="tx1"/>
                </a:solidFill>
                <a:latin typeface="Comic Sans MS" pitchFamily="66" charset="0"/>
              </a:rPr>
              <a:t> y / </a:t>
            </a:r>
            <a:r>
              <a:rPr lang="en-GB" dirty="0" err="1" smtClean="0">
                <a:solidFill>
                  <a:schemeClr val="tx1"/>
                </a:solidFill>
                <a:latin typeface="Comic Sans MS" pitchFamily="66" charset="0"/>
              </a:rPr>
              <a:t>ar</a:t>
            </a:r>
            <a:r>
              <a:rPr lang="en-GB" dirty="0" smtClean="0">
                <a:solidFill>
                  <a:schemeClr val="tx1"/>
                </a:solidFill>
                <a:latin typeface="Comic Sans MS" pitchFamily="66" charset="0"/>
              </a:rPr>
              <a:t> y / </a:t>
            </a:r>
            <a:r>
              <a:rPr lang="en-GB" dirty="0" err="1" smtClean="0">
                <a:solidFill>
                  <a:schemeClr val="tx1"/>
                </a:solidFill>
                <a:latin typeface="Comic Sans MS" pitchFamily="66" charset="0"/>
              </a:rPr>
              <a:t>mewn</a:t>
            </a:r>
            <a:r>
              <a:rPr lang="en-GB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9" name="Rectangle 28"/>
          <p:cNvSpPr/>
          <p:nvPr/>
        </p:nvSpPr>
        <p:spPr>
          <a:xfrm>
            <a:off x="4716016" y="836712"/>
            <a:ext cx="1800200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  <a:latin typeface="Comic Sans MS" pitchFamily="66" charset="0"/>
              </a:rPr>
              <a:t>Es </a:t>
            </a:r>
            <a:r>
              <a:rPr lang="en-GB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dirty="0" smtClean="0">
                <a:solidFill>
                  <a:schemeClr val="tx1"/>
                </a:solidFill>
                <a:latin typeface="Comic Sans MS" pitchFamily="66" charset="0"/>
              </a:rPr>
              <a:t> am ...</a:t>
            </a:r>
            <a:endParaRPr lang="en-GB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0" name="Rectangle 29"/>
          <p:cNvSpPr/>
          <p:nvPr/>
        </p:nvSpPr>
        <p:spPr>
          <a:xfrm>
            <a:off x="6660232" y="836712"/>
            <a:ext cx="1440160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dirty="0" smtClean="0">
                <a:solidFill>
                  <a:schemeClr val="tx1"/>
                </a:solidFill>
                <a:latin typeface="Comic Sans MS" pitchFamily="66" charset="0"/>
              </a:rPr>
              <a:t>Es </a:t>
            </a:r>
            <a:r>
              <a:rPr lang="en-GB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1" name="Rectangle 30"/>
          <p:cNvSpPr/>
          <p:nvPr/>
        </p:nvSpPr>
        <p:spPr>
          <a:xfrm>
            <a:off x="6084168" y="2636912"/>
            <a:ext cx="2016224" cy="1152128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Gwledydd</a:t>
            </a:r>
            <a:endParaRPr lang="en-GB" sz="16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Cymru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 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Lloegr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 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Ffrainc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 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Sbaen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  America  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Awstralia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  Yr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Eidal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 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Iwerddon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  Yr Alban</a:t>
            </a:r>
            <a:endParaRPr lang="en-GB" sz="125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2" name="Rectangle 31"/>
          <p:cNvSpPr/>
          <p:nvPr/>
        </p:nvSpPr>
        <p:spPr>
          <a:xfrm>
            <a:off x="2195736" y="4725144"/>
            <a:ext cx="1152128" cy="1224136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Nofiais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...</a:t>
            </a:r>
          </a:p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Chwaraeais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400" smtClean="0">
                <a:solidFill>
                  <a:schemeClr val="tx1"/>
                </a:solidFill>
                <a:latin typeface="Comic Sans MS" pitchFamily="66" charset="0"/>
              </a:rPr>
              <a:t>Torheulais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3491880" y="4941168"/>
            <a:ext cx="1296144" cy="98640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dirty="0" err="1" smtClean="0">
                <a:solidFill>
                  <a:schemeClr val="tx1"/>
                </a:solidFill>
                <a:latin typeface="Comic Sans MS" pitchFamily="66" charset="0"/>
              </a:rPr>
              <a:t>Ces</a:t>
            </a:r>
            <a:r>
              <a:rPr lang="en-GB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4" name="Rectangle 33"/>
          <p:cNvSpPr/>
          <p:nvPr/>
        </p:nvSpPr>
        <p:spPr>
          <a:xfrm>
            <a:off x="5148064" y="4941168"/>
            <a:ext cx="1296144" cy="98640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dirty="0" err="1" smtClean="0">
                <a:solidFill>
                  <a:schemeClr val="tx1"/>
                </a:solidFill>
                <a:latin typeface="Comic Sans MS" pitchFamily="66" charset="0"/>
              </a:rPr>
              <a:t>Roedd</a:t>
            </a:r>
            <a:r>
              <a:rPr lang="en-GB" dirty="0" smtClean="0">
                <a:solidFill>
                  <a:schemeClr val="tx1"/>
                </a:solidFill>
                <a:latin typeface="Comic Sans MS" pitchFamily="66" charset="0"/>
              </a:rPr>
              <a:t> y </a:t>
            </a:r>
            <a:r>
              <a:rPr lang="en-GB" dirty="0" err="1" smtClean="0">
                <a:solidFill>
                  <a:schemeClr val="tx1"/>
                </a:solidFill>
                <a:latin typeface="Comic Sans MS" pitchFamily="66" charset="0"/>
              </a:rPr>
              <a:t>tywydd</a:t>
            </a:r>
            <a:r>
              <a:rPr lang="en-GB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5" name="Rectangle 34"/>
          <p:cNvSpPr/>
          <p:nvPr/>
        </p:nvSpPr>
        <p:spPr>
          <a:xfrm>
            <a:off x="6588224" y="5013176"/>
            <a:ext cx="1512168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>
                <a:solidFill>
                  <a:schemeClr val="tx1"/>
                </a:solidFill>
                <a:latin typeface="Comic Sans MS" pitchFamily="66" charset="0"/>
              </a:rPr>
              <a:t>Arhosais</a:t>
            </a:r>
            <a:r>
              <a:rPr lang="en-GB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latin typeface="Comic Sans MS" pitchFamily="66" charset="0"/>
              </a:rPr>
              <a:t>mewn</a:t>
            </a:r>
            <a:r>
              <a:rPr lang="en-GB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6" name="Rectangle 35"/>
          <p:cNvSpPr/>
          <p:nvPr/>
        </p:nvSpPr>
        <p:spPr>
          <a:xfrm>
            <a:off x="971600" y="2636912"/>
            <a:ext cx="2088232" cy="1872208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Berfau</a:t>
            </a:r>
            <a:endParaRPr lang="en-GB" sz="12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00" smtClean="0">
                <a:solidFill>
                  <a:schemeClr val="tx1"/>
                </a:solidFill>
                <a:latin typeface="Comic Sans MS" pitchFamily="66" charset="0"/>
              </a:rPr>
              <a:t>chwarae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– to play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nofio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– to swim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– to eat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yfed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–to drink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torheulo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– to sunbathe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prynu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– to buy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dawnsio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– to dance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gweld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– to see</a:t>
            </a:r>
          </a:p>
          <a:p>
            <a:pPr algn="ctr"/>
            <a:endParaRPr lang="en-GB" sz="12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endParaRPr lang="en-GB" sz="12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endParaRPr lang="en-GB" sz="16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7" name="5-Point Star 36"/>
          <p:cNvSpPr/>
          <p:nvPr/>
        </p:nvSpPr>
        <p:spPr>
          <a:xfrm>
            <a:off x="2771800" y="2420888"/>
            <a:ext cx="432048" cy="410344"/>
          </a:xfrm>
          <a:prstGeom prst="star5">
            <a:avLst>
              <a:gd name="adj" fmla="val 16670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5-Point Star 39"/>
          <p:cNvSpPr/>
          <p:nvPr/>
        </p:nvSpPr>
        <p:spPr>
          <a:xfrm>
            <a:off x="827584" y="2420888"/>
            <a:ext cx="432048" cy="410344"/>
          </a:xfrm>
          <a:prstGeom prst="star5">
            <a:avLst>
              <a:gd name="adj" fmla="val 15928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5-Point Star 40"/>
          <p:cNvSpPr/>
          <p:nvPr/>
        </p:nvSpPr>
        <p:spPr>
          <a:xfrm>
            <a:off x="2771800" y="4149080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2" name="5-Point Star 41"/>
          <p:cNvSpPr/>
          <p:nvPr/>
        </p:nvSpPr>
        <p:spPr>
          <a:xfrm>
            <a:off x="827584" y="4149080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Oval 44"/>
          <p:cNvSpPr/>
          <p:nvPr/>
        </p:nvSpPr>
        <p:spPr>
          <a:xfrm>
            <a:off x="971600" y="1772816"/>
            <a:ext cx="1728192" cy="698376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Ble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est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ar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wyliau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6" name="Oval 45"/>
          <p:cNvSpPr/>
          <p:nvPr/>
        </p:nvSpPr>
        <p:spPr>
          <a:xfrm>
            <a:off x="2987824" y="1772816"/>
            <a:ext cx="1584176" cy="792088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dirty="0" err="1" smtClean="0">
                <a:solidFill>
                  <a:schemeClr val="tx1"/>
                </a:solidFill>
                <a:latin typeface="Comic Sans MS" pitchFamily="66" charset="0"/>
              </a:rPr>
              <a:t>Sut</a:t>
            </a:r>
            <a:r>
              <a:rPr lang="en-GB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latin typeface="Comic Sans MS" pitchFamily="66" charset="0"/>
              </a:rPr>
              <a:t>est</a:t>
            </a:r>
            <a:r>
              <a:rPr lang="en-GB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4788024" y="1844824"/>
            <a:ext cx="1584176" cy="7200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Am faint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est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6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6588224" y="1772816"/>
            <a:ext cx="1584176" cy="792088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pwy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est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6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0" name="Oval 49"/>
          <p:cNvSpPr/>
          <p:nvPr/>
        </p:nvSpPr>
        <p:spPr>
          <a:xfrm>
            <a:off x="6588224" y="3861048"/>
            <a:ext cx="1512168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500" dirty="0" err="1" smtClean="0">
                <a:solidFill>
                  <a:schemeClr val="tx1"/>
                </a:solidFill>
                <a:latin typeface="Comic Sans MS" pitchFamily="66" charset="0"/>
              </a:rPr>
              <a:t>Ble</a:t>
            </a:r>
            <a:r>
              <a:rPr lang="en-GB" sz="15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500" dirty="0" err="1" smtClean="0">
                <a:solidFill>
                  <a:schemeClr val="tx1"/>
                </a:solidFill>
                <a:latin typeface="Comic Sans MS" pitchFamily="66" charset="0"/>
              </a:rPr>
              <a:t>arhosaist</a:t>
            </a:r>
            <a:r>
              <a:rPr lang="en-GB" sz="15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5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5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5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1" name="Oval 50"/>
          <p:cNvSpPr/>
          <p:nvPr/>
        </p:nvSpPr>
        <p:spPr>
          <a:xfrm>
            <a:off x="4932040" y="3789040"/>
            <a:ext cx="1584176" cy="100811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Sut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oedd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y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tywydd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6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2" name="Oval 51"/>
          <p:cNvSpPr/>
          <p:nvPr/>
        </p:nvSpPr>
        <p:spPr>
          <a:xfrm>
            <a:off x="3275856" y="3861048"/>
            <a:ext cx="1512168" cy="986408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gest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6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3" name="Oval 52"/>
          <p:cNvSpPr/>
          <p:nvPr/>
        </p:nvSpPr>
        <p:spPr>
          <a:xfrm>
            <a:off x="827584" y="4653136"/>
            <a:ext cx="1224136" cy="1224136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5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500" dirty="0" err="1" smtClean="0">
                <a:solidFill>
                  <a:schemeClr val="tx1"/>
                </a:solidFill>
                <a:latin typeface="Comic Sans MS" pitchFamily="66" charset="0"/>
              </a:rPr>
              <a:t>wnest</a:t>
            </a:r>
            <a:r>
              <a:rPr lang="en-GB" sz="15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5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5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500" dirty="0" err="1" smtClean="0">
                <a:solidFill>
                  <a:schemeClr val="tx1"/>
                </a:solidFill>
                <a:latin typeface="Comic Sans MS" pitchFamily="66" charset="0"/>
              </a:rPr>
              <a:t>ar</a:t>
            </a:r>
            <a:r>
              <a:rPr lang="en-GB" sz="15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500" dirty="0" err="1" smtClean="0">
                <a:solidFill>
                  <a:schemeClr val="tx1"/>
                </a:solidFill>
                <a:latin typeface="Comic Sans MS" pitchFamily="66" charset="0"/>
              </a:rPr>
              <a:t>wyliau</a:t>
            </a:r>
            <a:endParaRPr lang="en-GB" sz="15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5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5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4" name="Up Arrow 53"/>
          <p:cNvSpPr/>
          <p:nvPr/>
        </p:nvSpPr>
        <p:spPr>
          <a:xfrm>
            <a:off x="1763688" y="1556792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5" name="Up Arrow 54"/>
          <p:cNvSpPr/>
          <p:nvPr/>
        </p:nvSpPr>
        <p:spPr>
          <a:xfrm>
            <a:off x="3563888" y="1628800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6" name="Up Arrow 55"/>
          <p:cNvSpPr/>
          <p:nvPr/>
        </p:nvSpPr>
        <p:spPr>
          <a:xfrm>
            <a:off x="4860032" y="1700808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7" name="Up Arrow 56"/>
          <p:cNvSpPr/>
          <p:nvPr/>
        </p:nvSpPr>
        <p:spPr>
          <a:xfrm>
            <a:off x="6732240" y="1700808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9" name="Right Arrow 58"/>
          <p:cNvSpPr/>
          <p:nvPr/>
        </p:nvSpPr>
        <p:spPr>
          <a:xfrm>
            <a:off x="1763688" y="5589240"/>
            <a:ext cx="432048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0" name="Down Arrow 59"/>
          <p:cNvSpPr/>
          <p:nvPr/>
        </p:nvSpPr>
        <p:spPr>
          <a:xfrm>
            <a:off x="4572000" y="4365104"/>
            <a:ext cx="144016" cy="504056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Down Arrow 60"/>
          <p:cNvSpPr/>
          <p:nvPr/>
        </p:nvSpPr>
        <p:spPr>
          <a:xfrm>
            <a:off x="7596336" y="4581128"/>
            <a:ext cx="144016" cy="360040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2" name="Down Arrow 61"/>
          <p:cNvSpPr/>
          <p:nvPr/>
        </p:nvSpPr>
        <p:spPr>
          <a:xfrm>
            <a:off x="6228184" y="4437112"/>
            <a:ext cx="144016" cy="432048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66" name="Picture 42" descr="CSC-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03840" y="6113184"/>
            <a:ext cx="1440160" cy="7448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79" name="Picture 55" descr="C:\Users\daviee5\AppData\Local\Microsoft\Windows\Temporary Internet Files\Content.IE5\30UVLV2V\MP90042780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44408" y="2204864"/>
            <a:ext cx="899592" cy="1008111"/>
          </a:xfrm>
          <a:prstGeom prst="rect">
            <a:avLst/>
          </a:prstGeom>
          <a:noFill/>
        </p:spPr>
      </p:pic>
      <p:pic>
        <p:nvPicPr>
          <p:cNvPr id="1080" name="Picture 56" descr="C:\Users\daviee5\AppData\Local\Microsoft\Windows\Temporary Internet Files\Content.IE5\CCSCU2M3\MC90032697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116632"/>
            <a:ext cx="726507" cy="890819"/>
          </a:xfrm>
          <a:prstGeom prst="rect">
            <a:avLst/>
          </a:prstGeom>
          <a:noFill/>
        </p:spPr>
      </p:pic>
      <p:pic>
        <p:nvPicPr>
          <p:cNvPr id="1081" name="Picture 57" descr="C:\Users\daviee5\AppData\Local\Microsoft\Windows\Temporary Internet Files\Content.IE5\CCSCU2M3\MP900400787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244408" y="0"/>
            <a:ext cx="899592" cy="1452617"/>
          </a:xfrm>
          <a:prstGeom prst="rect">
            <a:avLst/>
          </a:prstGeom>
          <a:noFill/>
        </p:spPr>
      </p:pic>
      <p:sp>
        <p:nvSpPr>
          <p:cNvPr id="44" name="5-Point Star 43"/>
          <p:cNvSpPr/>
          <p:nvPr/>
        </p:nvSpPr>
        <p:spPr>
          <a:xfrm>
            <a:off x="5868144" y="2420888"/>
            <a:ext cx="432048" cy="410344"/>
          </a:xfrm>
          <a:prstGeom prst="star5">
            <a:avLst>
              <a:gd name="adj" fmla="val 16670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3" name="5-Point Star 62"/>
          <p:cNvSpPr/>
          <p:nvPr/>
        </p:nvSpPr>
        <p:spPr>
          <a:xfrm>
            <a:off x="5940152" y="3573016"/>
            <a:ext cx="432048" cy="410344"/>
          </a:xfrm>
          <a:prstGeom prst="star5">
            <a:avLst>
              <a:gd name="adj" fmla="val 16670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4" name="5-Point Star 63"/>
          <p:cNvSpPr/>
          <p:nvPr/>
        </p:nvSpPr>
        <p:spPr>
          <a:xfrm>
            <a:off x="7812360" y="2420888"/>
            <a:ext cx="432048" cy="410344"/>
          </a:xfrm>
          <a:prstGeom prst="star5">
            <a:avLst>
              <a:gd name="adj" fmla="val 16670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5" name="5-Point Star 64"/>
          <p:cNvSpPr/>
          <p:nvPr/>
        </p:nvSpPr>
        <p:spPr>
          <a:xfrm>
            <a:off x="7812360" y="3573016"/>
            <a:ext cx="432048" cy="410344"/>
          </a:xfrm>
          <a:prstGeom prst="star5">
            <a:avLst>
              <a:gd name="adj" fmla="val 16670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26" name="Picture 2" descr="C:\Users\daviee5\AppData\Local\Microsoft\Windows\Temporary Internet Files\Content.IE5\137MIUFX\MP900399852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123728" y="6093296"/>
            <a:ext cx="1728192" cy="764704"/>
          </a:xfrm>
          <a:prstGeom prst="rect">
            <a:avLst/>
          </a:prstGeom>
          <a:noFill/>
        </p:spPr>
      </p:pic>
      <p:pic>
        <p:nvPicPr>
          <p:cNvPr id="1027" name="Picture 3" descr="C:\Users\daviee5\AppData\Local\Microsoft\Windows\Temporary Internet Files\Content.IE5\Q3FF0LC0\MP900400487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0" y="2204864"/>
            <a:ext cx="755575" cy="2016224"/>
          </a:xfrm>
          <a:prstGeom prst="rect">
            <a:avLst/>
          </a:prstGeom>
          <a:noFill/>
        </p:spPr>
      </p:pic>
      <p:pic>
        <p:nvPicPr>
          <p:cNvPr id="1038" name="Picture 14" descr="C:\Users\daviee5\AppData\Local\Microsoft\Windows\Temporary Internet Files\Content.IE5\CCSCU2M3\MP900403207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0" y="5373216"/>
            <a:ext cx="755575" cy="1484784"/>
          </a:xfrm>
          <a:prstGeom prst="rect">
            <a:avLst/>
          </a:prstGeom>
          <a:noFill/>
        </p:spPr>
      </p:pic>
      <p:pic>
        <p:nvPicPr>
          <p:cNvPr id="1039" name="Picture 15" descr="C:\Users\daviee5\AppData\Local\Microsoft\Windows\Temporary Internet Files\Content.IE5\Q3FF0LC0\MP900399267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788024" y="0"/>
            <a:ext cx="2232248" cy="720658"/>
          </a:xfrm>
          <a:prstGeom prst="rect">
            <a:avLst/>
          </a:prstGeom>
          <a:noFill/>
        </p:spPr>
      </p:pic>
      <p:pic>
        <p:nvPicPr>
          <p:cNvPr id="1040" name="Picture 16" descr="C:\Users\daviee5\AppData\Local\Microsoft\Windows\Temporary Internet Files\Content.IE5\Q3FF0LC0\MP900400751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8244408" y="4005064"/>
            <a:ext cx="899592" cy="1683967"/>
          </a:xfrm>
          <a:prstGeom prst="rect">
            <a:avLst/>
          </a:prstGeom>
          <a:noFill/>
        </p:spPr>
      </p:pic>
      <p:pic>
        <p:nvPicPr>
          <p:cNvPr id="1041" name="Picture 17" descr="C:\Users\daviee5\AppData\Local\Microsoft\Windows\Temporary Internet Files\Content.IE5\137MIUFX\MP900402161[1]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4932040" y="6093296"/>
            <a:ext cx="1800200" cy="764704"/>
          </a:xfrm>
          <a:prstGeom prst="rect">
            <a:avLst/>
          </a:prstGeom>
          <a:noFill/>
        </p:spPr>
      </p:pic>
      <p:pic>
        <p:nvPicPr>
          <p:cNvPr id="1042" name="Picture 18" descr="C:\Users\daviee5\AppData\Local\Microsoft\Windows\Temporary Internet Files\Content.IE5\30UVLV2V\MP900400007[1].jp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1691680" y="0"/>
            <a:ext cx="1656184" cy="69269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2034</TotalTime>
  <Words>129</Words>
  <Application>Microsoft Office PowerPoint</Application>
  <PresentationFormat>On-screen Show (4:3)</PresentationFormat>
  <Paragraphs>33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Module</vt:lpstr>
      <vt:lpstr>Slide 1</vt:lpstr>
    </vt:vector>
  </TitlesOfParts>
  <Company>Rhondda Cynon Taff CBC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daviee5</dc:creator>
  <cp:lastModifiedBy>Windows User</cp:lastModifiedBy>
  <cp:revision>86</cp:revision>
  <dcterms:created xsi:type="dcterms:W3CDTF">2013-08-31T15:45:17Z</dcterms:created>
  <dcterms:modified xsi:type="dcterms:W3CDTF">2014-08-06T14:23:07Z</dcterms:modified>
</cp:coreProperties>
</file>