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9" r:id="rId1"/>
  </p:sldMasterIdLst>
  <p:notesMasterIdLst>
    <p:notesMasterId r:id="rId11"/>
  </p:notesMasterIdLst>
  <p:sldIdLst>
    <p:sldId id="261" r:id="rId2"/>
    <p:sldId id="263" r:id="rId3"/>
    <p:sldId id="264" r:id="rId4"/>
    <p:sldId id="266" r:id="rId5"/>
    <p:sldId id="265" r:id="rId6"/>
    <p:sldId id="268" r:id="rId7"/>
    <p:sldId id="267" r:id="rId8"/>
    <p:sldId id="269" r:id="rId9"/>
    <p:sldId id="270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49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F98B8C-2063-4257-8E86-052B435B6410}" type="datetimeFigureOut">
              <a:rPr lang="en-GB" smtClean="0"/>
              <a:t>03/11/2017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136945-BE58-4B82-9EAF-D8A749DC69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1437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03/11/2017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63512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03/11/2017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958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03/11/2017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4245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03/11/2017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3468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03/11/2017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1095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03/11/2017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2456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03/11/2017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99190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03/11/2017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0905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03/11/2017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7330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03/11/2017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6472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03/11/2017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8840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F19A5F-9B0D-4C8D-B492-7E9635DE0EAE}" type="datetimeFigureOut">
              <a:rPr lang="en-GB" smtClean="0"/>
              <a:t>03/11/2017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50743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0" r:id="rId1"/>
    <p:sldLayoutId id="2147483871" r:id="rId2"/>
    <p:sldLayoutId id="2147483872" r:id="rId3"/>
    <p:sldLayoutId id="2147483873" r:id="rId4"/>
    <p:sldLayoutId id="2147483874" r:id="rId5"/>
    <p:sldLayoutId id="2147483875" r:id="rId6"/>
    <p:sldLayoutId id="2147483876" r:id="rId7"/>
    <p:sldLayoutId id="2147483877" r:id="rId8"/>
    <p:sldLayoutId id="2147483878" r:id="rId9"/>
    <p:sldLayoutId id="2147483879" r:id="rId10"/>
    <p:sldLayoutId id="214748388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9591" y="5700840"/>
            <a:ext cx="2938038" cy="115716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975" y="2090522"/>
            <a:ext cx="3619500" cy="2714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/>
          <p:nvPr/>
        </p:nvSpPr>
        <p:spPr>
          <a:xfrm>
            <a:off x="3527377" y="3447835"/>
            <a:ext cx="561662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Mark </a:t>
            </a:r>
          </a:p>
          <a:p>
            <a:pPr algn="ctr"/>
            <a:r>
              <a:rPr lang="en-US" sz="60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Napieralla</a:t>
            </a:r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4696457" y="2235717"/>
            <a:ext cx="327846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M5X02089</a:t>
            </a:r>
            <a:endParaRPr lang="en-US" sz="54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53102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Task</a:t>
            </a:r>
            <a:r>
              <a:rPr lang="en-GB" dirty="0" smtClean="0"/>
              <a:t>- </a:t>
            </a:r>
            <a:r>
              <a:rPr lang="en-GB" b="1" i="1" dirty="0" err="1"/>
              <a:t>Pitchford</a:t>
            </a:r>
            <a:r>
              <a:rPr lang="en-GB" b="1" i="1" dirty="0"/>
              <a:t> 2005 Host </a:t>
            </a:r>
            <a:r>
              <a:rPr lang="en-GB" b="1" i="1" dirty="0" smtClean="0"/>
              <a:t>Organisations </a:t>
            </a:r>
            <a:r>
              <a:rPr lang="en-GB" b="1" i="1" dirty="0"/>
              <a:t>for sports development workers (professional and volunteers)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The roles in sports development</a:t>
            </a:r>
          </a:p>
          <a:p>
            <a:endParaRPr lang="en-GB" dirty="0"/>
          </a:p>
          <a:p>
            <a:r>
              <a:rPr lang="en-GB" dirty="0" smtClean="0"/>
              <a:t>Organise and sort into the correct order</a:t>
            </a:r>
          </a:p>
          <a:p>
            <a:pPr algn="ctr"/>
            <a:r>
              <a:rPr lang="en-GB" sz="3600" dirty="0" smtClean="0"/>
              <a:t>1</a:t>
            </a:r>
          </a:p>
          <a:p>
            <a:pPr algn="ctr"/>
            <a:r>
              <a:rPr lang="en-GB" sz="3600" dirty="0" smtClean="0"/>
              <a:t>2  3</a:t>
            </a:r>
          </a:p>
          <a:p>
            <a:pPr algn="ctr"/>
            <a:r>
              <a:rPr lang="en-GB" sz="3600" dirty="0" smtClean="0"/>
              <a:t>4  5  6</a:t>
            </a:r>
          </a:p>
          <a:p>
            <a:pPr algn="ctr"/>
            <a:r>
              <a:rPr lang="en-GB" sz="3600" dirty="0" smtClean="0"/>
              <a:t>7  8</a:t>
            </a:r>
          </a:p>
          <a:p>
            <a:pPr algn="ctr"/>
            <a:r>
              <a:rPr lang="en-GB" sz="3600" dirty="0"/>
              <a:t>9</a:t>
            </a:r>
          </a:p>
        </p:txBody>
      </p:sp>
    </p:spTree>
    <p:extLst>
      <p:ext uri="{BB962C8B-B14F-4D97-AF65-F5344CB8AC3E}">
        <p14:creationId xmlns:p14="http://schemas.microsoft.com/office/powerpoint/2010/main" val="4291033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Image result for coaching a group of childre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33616" y="-144463"/>
            <a:ext cx="10558616" cy="7021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210162" y="6165304"/>
            <a:ext cx="87369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bg1"/>
                </a:solidFill>
              </a:rPr>
              <a:t>Task</a:t>
            </a:r>
            <a:r>
              <a:rPr lang="en-GB" dirty="0" smtClean="0">
                <a:solidFill>
                  <a:schemeClr val="bg1"/>
                </a:solidFill>
              </a:rPr>
              <a:t>- What is your ideal role?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Why?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7486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251520" y="1946929"/>
            <a:ext cx="871296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What qualifications do you need to work in sports development</a:t>
            </a:r>
            <a:r>
              <a:rPr lang="en-GB" dirty="0" smtClean="0"/>
              <a:t>:</a:t>
            </a:r>
          </a:p>
          <a:p>
            <a:endParaRPr lang="en-GB" dirty="0"/>
          </a:p>
          <a:p>
            <a:r>
              <a:rPr lang="en-GB" dirty="0" smtClean="0"/>
              <a:t>Degree in related field</a:t>
            </a:r>
          </a:p>
          <a:p>
            <a:r>
              <a:rPr lang="en-GB" dirty="0" smtClean="0"/>
              <a:t>Sporting qualifications</a:t>
            </a:r>
          </a:p>
          <a:p>
            <a:r>
              <a:rPr lang="en-GB" dirty="0" smtClean="0"/>
              <a:t>Experience </a:t>
            </a:r>
          </a:p>
          <a:p>
            <a:endParaRPr lang="en-GB" dirty="0"/>
          </a:p>
          <a:p>
            <a:r>
              <a:rPr lang="en-GB" b="1" dirty="0" smtClean="0"/>
              <a:t>Skills?</a:t>
            </a:r>
          </a:p>
          <a:p>
            <a:endParaRPr lang="en-GB" dirty="0"/>
          </a:p>
          <a:p>
            <a:r>
              <a:rPr lang="en-GB" dirty="0"/>
              <a:t>excellent communication skills</a:t>
            </a:r>
          </a:p>
          <a:p>
            <a:r>
              <a:rPr lang="en-GB" dirty="0"/>
              <a:t>project management skills</a:t>
            </a:r>
          </a:p>
          <a:p>
            <a:r>
              <a:rPr lang="en-GB" dirty="0"/>
              <a:t>the ability to manage and motivate others</a:t>
            </a:r>
          </a:p>
          <a:p>
            <a:r>
              <a:rPr lang="en-GB" dirty="0"/>
              <a:t>IT and administrative skills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3811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251520" y="1946929"/>
            <a:ext cx="871296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roles and responsibilities of a sports development officer:</a:t>
            </a:r>
          </a:p>
          <a:p>
            <a:endParaRPr lang="en-GB" dirty="0"/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F</a:t>
            </a:r>
            <a:r>
              <a:rPr lang="en-GB" dirty="0" smtClean="0"/>
              <a:t>inding </a:t>
            </a:r>
            <a:r>
              <a:rPr lang="en-GB" dirty="0"/>
              <a:t>and training staff, coaches and volunteers for projects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P</a:t>
            </a:r>
            <a:r>
              <a:rPr lang="en-GB" dirty="0" smtClean="0"/>
              <a:t>romoting </a:t>
            </a:r>
            <a:r>
              <a:rPr lang="en-GB" dirty="0"/>
              <a:t>and running projects and activities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M</a:t>
            </a:r>
            <a:r>
              <a:rPr lang="en-GB" dirty="0" smtClean="0"/>
              <a:t>onitoring </a:t>
            </a:r>
            <a:r>
              <a:rPr lang="en-GB" dirty="0"/>
              <a:t>and evaluating projects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F</a:t>
            </a:r>
            <a:r>
              <a:rPr lang="en-GB" dirty="0" smtClean="0"/>
              <a:t>inding </a:t>
            </a:r>
            <a:r>
              <a:rPr lang="en-GB" dirty="0"/>
              <a:t>funding, managing resources and budgets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P</a:t>
            </a:r>
            <a:r>
              <a:rPr lang="en-GB" dirty="0" smtClean="0"/>
              <a:t>utting </a:t>
            </a:r>
            <a:r>
              <a:rPr lang="en-GB" dirty="0"/>
              <a:t>local and national policies into practice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A</a:t>
            </a:r>
            <a:r>
              <a:rPr lang="en-GB" dirty="0" smtClean="0"/>
              <a:t>ttending </a:t>
            </a:r>
            <a:r>
              <a:rPr lang="en-GB" dirty="0"/>
              <a:t>meetings, seminars and conferences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C</a:t>
            </a:r>
            <a:r>
              <a:rPr lang="en-GB" dirty="0" smtClean="0"/>
              <a:t>oaching </a:t>
            </a:r>
            <a:r>
              <a:rPr lang="en-GB" dirty="0"/>
              <a:t>or supervising </a:t>
            </a:r>
            <a:r>
              <a:rPr lang="en-GB" dirty="0" smtClean="0"/>
              <a:t>sport</a:t>
            </a:r>
          </a:p>
          <a:p>
            <a:pPr marL="342900" indent="-342900">
              <a:buFont typeface="+mj-lt"/>
              <a:buAutoNum type="arabicPeriod"/>
            </a:pPr>
            <a:endParaRPr lang="en-GB" dirty="0"/>
          </a:p>
          <a:p>
            <a:r>
              <a:rPr lang="en-GB" dirty="0" smtClean="0"/>
              <a:t>View AYP Officer Job Description 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2719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251520" y="1946929"/>
            <a:ext cx="871296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Planning for sports development </a:t>
            </a:r>
          </a:p>
          <a:p>
            <a:r>
              <a:rPr lang="en-GB" dirty="0" smtClean="0"/>
              <a:t>Planning cycles / the planning process – </a:t>
            </a:r>
            <a:r>
              <a:rPr lang="en-GB" dirty="0" err="1" smtClean="0"/>
              <a:t>prac</a:t>
            </a:r>
            <a:r>
              <a:rPr lang="en-GB" dirty="0" smtClean="0"/>
              <a:t> task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6413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251520" y="1946929"/>
            <a:ext cx="871296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Promotion / Marketing</a:t>
            </a:r>
          </a:p>
          <a:p>
            <a:endParaRPr lang="en-GB" dirty="0"/>
          </a:p>
          <a:p>
            <a:r>
              <a:rPr lang="en-GB" dirty="0" smtClean="0"/>
              <a:t>What have you learnt in university </a:t>
            </a:r>
          </a:p>
          <a:p>
            <a:endParaRPr lang="en-GB" dirty="0" smtClean="0"/>
          </a:p>
          <a:p>
            <a:r>
              <a:rPr lang="en-GB" dirty="0" smtClean="0"/>
              <a:t>What do you know already? </a:t>
            </a:r>
          </a:p>
          <a:p>
            <a:endParaRPr lang="en-GB" dirty="0"/>
          </a:p>
          <a:p>
            <a:r>
              <a:rPr lang="en-GB" dirty="0" smtClean="0"/>
              <a:t>What would be useful?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8712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251520" y="1946929"/>
            <a:ext cx="871296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Promotion / Marketing</a:t>
            </a:r>
          </a:p>
          <a:p>
            <a:endParaRPr lang="en-GB" dirty="0"/>
          </a:p>
          <a:p>
            <a:r>
              <a:rPr lang="en-GB" dirty="0" smtClean="0"/>
              <a:t>How to promote sessions / sports. what are successful ways? </a:t>
            </a:r>
          </a:p>
          <a:p>
            <a:r>
              <a:rPr lang="en-GB" dirty="0" smtClean="0"/>
              <a:t>Flyers / posters- what are good ? What are bad</a:t>
            </a:r>
          </a:p>
          <a:p>
            <a:r>
              <a:rPr lang="en-GB" dirty="0" smtClean="0"/>
              <a:t>Social media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3299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250426" y="3140968"/>
            <a:ext cx="871296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Task</a:t>
            </a:r>
            <a:r>
              <a:rPr lang="en-GB" dirty="0" smtClean="0"/>
              <a:t>- You have been asked to promote on </a:t>
            </a:r>
            <a:r>
              <a:rPr lang="en-GB" dirty="0" err="1" smtClean="0"/>
              <a:t>facebook</a:t>
            </a:r>
            <a:r>
              <a:rPr lang="en-GB" dirty="0" smtClean="0"/>
              <a:t> (via a post) the Community Chest Grant for Neath Port Talbot Sports Clubs. </a:t>
            </a:r>
          </a:p>
          <a:p>
            <a:endParaRPr lang="en-GB" dirty="0" smtClean="0"/>
          </a:p>
          <a:p>
            <a:r>
              <a:rPr lang="en-GB" b="1" dirty="0" smtClean="0"/>
              <a:t>Info</a:t>
            </a:r>
            <a:r>
              <a:rPr lang="en-GB" dirty="0" smtClean="0"/>
              <a:t>- Closing date 10</a:t>
            </a:r>
            <a:r>
              <a:rPr lang="en-GB" baseline="30000" dirty="0" smtClean="0"/>
              <a:t>th</a:t>
            </a:r>
            <a:r>
              <a:rPr lang="en-GB" dirty="0" smtClean="0"/>
              <a:t> January, </a:t>
            </a:r>
            <a:r>
              <a:rPr lang="en-GB" dirty="0" smtClean="0"/>
              <a:t>£</a:t>
            </a:r>
            <a:r>
              <a:rPr lang="en-GB" dirty="0" smtClean="0"/>
              <a:t>23</a:t>
            </a:r>
            <a:r>
              <a:rPr lang="en-GB" dirty="0" smtClean="0"/>
              <a:t>000 </a:t>
            </a:r>
            <a:r>
              <a:rPr lang="en-GB" dirty="0" smtClean="0"/>
              <a:t>left in the pot, last meeting this financial year, clubs have to be based in Neath Port Talbot</a:t>
            </a:r>
            <a:endParaRPr lang="en-GB" dirty="0"/>
          </a:p>
          <a:p>
            <a:endParaRPr lang="en-GB" dirty="0" smtClean="0"/>
          </a:p>
          <a:p>
            <a:r>
              <a:rPr lang="en-GB" b="1" dirty="0" smtClean="0"/>
              <a:t>Think about the following:</a:t>
            </a:r>
          </a:p>
          <a:p>
            <a:r>
              <a:rPr lang="en-GB" dirty="0" smtClean="0"/>
              <a:t>What information to include in your post. What will make it get more shares / interactions. When to start the posting.</a:t>
            </a:r>
          </a:p>
          <a:p>
            <a:r>
              <a:rPr lang="en-GB" dirty="0" smtClean="0"/>
              <a:t>Team with most reached post in 5 days wins. Must start by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AutoShape 2" descr="Image result for facebook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52" name="Picture 4" descr="Image result for facebook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269" y="7937"/>
            <a:ext cx="8053282" cy="2794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2817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364</TotalTime>
  <Words>319</Words>
  <Application>Microsoft Office PowerPoint</Application>
  <PresentationFormat>On-screen Show (4:3)</PresentationFormat>
  <Paragraphs>68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Mana Mirasayar</dc:creator>
  <cp:lastModifiedBy>Mark Napieralla</cp:lastModifiedBy>
  <cp:revision>48</cp:revision>
  <dcterms:created xsi:type="dcterms:W3CDTF">2015-11-12T12:40:24Z</dcterms:created>
  <dcterms:modified xsi:type="dcterms:W3CDTF">2017-11-03T12:24:29Z</dcterms:modified>
</cp:coreProperties>
</file>