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0" r:id="rId3"/>
    <p:sldId id="257" r:id="rId4"/>
    <p:sldId id="259" r:id="rId5"/>
    <p:sldId id="261" r:id="rId6"/>
    <p:sldId id="265" r:id="rId7"/>
    <p:sldId id="271" r:id="rId8"/>
    <p:sldId id="272" r:id="rId9"/>
    <p:sldId id="266" r:id="rId10"/>
    <p:sldId id="273" r:id="rId11"/>
    <p:sldId id="269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8BF04C38-0977-49BC-9702-7F8385C13DC5}">
          <p14:sldIdLst>
            <p14:sldId id="256"/>
            <p14:sldId id="270"/>
          </p14:sldIdLst>
        </p14:section>
        <p14:section name="Activity 1 – Outcomes &amp; Findings" id="{1D7A97C1-9819-473D-BB07-870D6159A3D6}">
          <p14:sldIdLst>
            <p14:sldId id="257"/>
          </p14:sldIdLst>
        </p14:section>
        <p14:section name="Activity 2 Information Gathering" id="{133FB2BC-33BE-43EC-ABB1-7C7558A82B05}">
          <p14:sldIdLst>
            <p14:sldId id="259"/>
          </p14:sldIdLst>
        </p14:section>
        <p14:section name="Activity 3 – Outcomes &amp; Findings" id="{150CA610-1A60-44F0-BBBA-7007F458F3F0}">
          <p14:sldIdLst>
            <p14:sldId id="261"/>
            <p14:sldId id="265"/>
            <p14:sldId id="271"/>
            <p14:sldId id="272"/>
          </p14:sldIdLst>
        </p14:section>
        <p14:section name="Activity 4 – Outcomes &amp; Findings (ARP Spoofing)" id="{9064F284-13D1-4FEA-9BA3-736CD73DA696}">
          <p14:sldIdLst>
            <p14:sldId id="266"/>
            <p14:sldId id="273"/>
            <p14:sldId id="269"/>
            <p14:sldId id="27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72962A-731D-449F-A505-5C6D11E3F370}" v="74" dt="2025-11-18T00:52:06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0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jib Miah (2234516)" userId="f27e8463-c06f-4099-9c2d-d5bd79e9a3f7" providerId="ADAL" clId="{43990844-D899-4A04-A23D-808DC9D3AC0A}"/>
    <pc:docChg chg="undo redo custSel addSld delSld modSld sldOrd addSection delSection modSection">
      <pc:chgData name="Majib Miah (2234516)" userId="f27e8463-c06f-4099-9c2d-d5bd79e9a3f7" providerId="ADAL" clId="{43990844-D899-4A04-A23D-808DC9D3AC0A}" dt="2025-11-18T00:58:22.337" v="1153" actId="113"/>
      <pc:docMkLst>
        <pc:docMk/>
      </pc:docMkLst>
      <pc:sldChg chg="addSp delSp modSp mod ord">
        <pc:chgData name="Majib Miah (2234516)" userId="f27e8463-c06f-4099-9c2d-d5bd79e9a3f7" providerId="ADAL" clId="{43990844-D899-4A04-A23D-808DC9D3AC0A}" dt="2025-11-15T20:20:54.258" v="623" actId="26606"/>
        <pc:sldMkLst>
          <pc:docMk/>
          <pc:sldMk cId="274542618" sldId="257"/>
        </pc:sldMkLst>
        <pc:spChg chg="add mod ord">
          <ac:chgData name="Majib Miah (2234516)" userId="f27e8463-c06f-4099-9c2d-d5bd79e9a3f7" providerId="ADAL" clId="{43990844-D899-4A04-A23D-808DC9D3AC0A}" dt="2025-11-15T20:20:54.258" v="623" actId="26606"/>
          <ac:spMkLst>
            <pc:docMk/>
            <pc:sldMk cId="274542618" sldId="257"/>
            <ac:spMk id="2" creationId="{4746958F-2401-28C8-D34B-E3E2B1F2E724}"/>
          </ac:spMkLst>
        </pc:spChg>
        <pc:spChg chg="add mod">
          <ac:chgData name="Majib Miah (2234516)" userId="f27e8463-c06f-4099-9c2d-d5bd79e9a3f7" providerId="ADAL" clId="{43990844-D899-4A04-A23D-808DC9D3AC0A}" dt="2025-11-15T20:20:54.258" v="623" actId="26606"/>
          <ac:spMkLst>
            <pc:docMk/>
            <pc:sldMk cId="274542618" sldId="257"/>
            <ac:spMk id="7" creationId="{D7055C0C-FF55-A6C4-9258-2FAE926831A7}"/>
          </ac:spMkLst>
        </pc:spChg>
        <pc:spChg chg="add">
          <ac:chgData name="Majib Miah (2234516)" userId="f27e8463-c06f-4099-9c2d-d5bd79e9a3f7" providerId="ADAL" clId="{43990844-D899-4A04-A23D-808DC9D3AC0A}" dt="2025-11-15T20:20:54.258" v="623" actId="26606"/>
          <ac:spMkLst>
            <pc:docMk/>
            <pc:sldMk cId="274542618" sldId="257"/>
            <ac:spMk id="68" creationId="{B80F3E7F-375E-4DAD-AF17-C730EE914D5B}"/>
          </ac:spMkLst>
        </pc:spChg>
        <pc:spChg chg="add">
          <ac:chgData name="Majib Miah (2234516)" userId="f27e8463-c06f-4099-9c2d-d5bd79e9a3f7" providerId="ADAL" clId="{43990844-D899-4A04-A23D-808DC9D3AC0A}" dt="2025-11-15T20:20:54.258" v="623" actId="26606"/>
          <ac:spMkLst>
            <pc:docMk/>
            <pc:sldMk cId="274542618" sldId="257"/>
            <ac:spMk id="74" creationId="{5FC9E5C3-B8DC-4532-8C1F-4D5331C64C08}"/>
          </ac:spMkLst>
        </pc:spChg>
        <pc:grpChg chg="add">
          <ac:chgData name="Majib Miah (2234516)" userId="f27e8463-c06f-4099-9c2d-d5bd79e9a3f7" providerId="ADAL" clId="{43990844-D899-4A04-A23D-808DC9D3AC0A}" dt="2025-11-15T20:20:54.258" v="623" actId="26606"/>
          <ac:grpSpMkLst>
            <pc:docMk/>
            <pc:sldMk cId="274542618" sldId="257"/>
            <ac:grpSpMk id="70" creationId="{D2A542E6-1924-4FE2-89D1-3CB19468C1F6}"/>
          </ac:grpSpMkLst>
        </pc:grpChg>
        <pc:picChg chg="mod ord">
          <ac:chgData name="Majib Miah (2234516)" userId="f27e8463-c06f-4099-9c2d-d5bd79e9a3f7" providerId="ADAL" clId="{43990844-D899-4A04-A23D-808DC9D3AC0A}" dt="2025-11-15T20:20:54.258" v="623" actId="26606"/>
          <ac:picMkLst>
            <pc:docMk/>
            <pc:sldMk cId="274542618" sldId="257"/>
            <ac:picMk id="3" creationId="{78884801-B47A-1C4C-BC80-43D344E21E73}"/>
          </ac:picMkLst>
        </pc:picChg>
        <pc:picChg chg="mod ord">
          <ac:chgData name="Majib Miah (2234516)" userId="f27e8463-c06f-4099-9c2d-d5bd79e9a3f7" providerId="ADAL" clId="{43990844-D899-4A04-A23D-808DC9D3AC0A}" dt="2025-11-15T20:19:20.342" v="617" actId="26606"/>
          <ac:picMkLst>
            <pc:docMk/>
            <pc:sldMk cId="274542618" sldId="257"/>
            <ac:picMk id="5" creationId="{C73E63F8-F2C9-3C0A-ADE7-CBF2F5A8A243}"/>
          </ac:picMkLst>
        </pc:picChg>
        <pc:picChg chg="add mod">
          <ac:chgData name="Majib Miah (2234516)" userId="f27e8463-c06f-4099-9c2d-d5bd79e9a3f7" providerId="ADAL" clId="{43990844-D899-4A04-A23D-808DC9D3AC0A}" dt="2025-11-15T20:20:54.258" v="623" actId="26606"/>
          <ac:picMkLst>
            <pc:docMk/>
            <pc:sldMk cId="274542618" sldId="257"/>
            <ac:picMk id="8" creationId="{8F371E52-6BDD-3245-9052-9497B1B6A3C2}"/>
          </ac:picMkLst>
        </pc:picChg>
      </pc:sldChg>
      <pc:sldChg chg="addSp delSp modSp new add del mod ord setBg">
        <pc:chgData name="Majib Miah (2234516)" userId="f27e8463-c06f-4099-9c2d-d5bd79e9a3f7" providerId="ADAL" clId="{43990844-D899-4A04-A23D-808DC9D3AC0A}" dt="2025-11-15T21:15:13.921" v="792" actId="20577"/>
        <pc:sldMkLst>
          <pc:docMk/>
          <pc:sldMk cId="3772979291" sldId="259"/>
        </pc:sldMkLst>
        <pc:spChg chg="add mod">
          <ac:chgData name="Majib Miah (2234516)" userId="f27e8463-c06f-4099-9c2d-d5bd79e9a3f7" providerId="ADAL" clId="{43990844-D899-4A04-A23D-808DC9D3AC0A}" dt="2025-11-15T21:15:13.921" v="792" actId="20577"/>
          <ac:spMkLst>
            <pc:docMk/>
            <pc:sldMk cId="3772979291" sldId="259"/>
            <ac:spMk id="5" creationId="{28CBDCBB-E4DA-0D55-F9F8-726A7FB71665}"/>
          </ac:spMkLst>
        </pc:spChg>
        <pc:spChg chg="add">
          <ac:chgData name="Majib Miah (2234516)" userId="f27e8463-c06f-4099-9c2d-d5bd79e9a3f7" providerId="ADAL" clId="{43990844-D899-4A04-A23D-808DC9D3AC0A}" dt="2025-11-14T23:39:19.358" v="260" actId="26606"/>
          <ac:spMkLst>
            <pc:docMk/>
            <pc:sldMk cId="3772979291" sldId="259"/>
            <ac:spMk id="75" creationId="{04C21BAE-6866-4C7A-A7EC-C1B2E572D5BE}"/>
          </ac:spMkLst>
        </pc:spChg>
        <pc:spChg chg="add">
          <ac:chgData name="Majib Miah (2234516)" userId="f27e8463-c06f-4099-9c2d-d5bd79e9a3f7" providerId="ADAL" clId="{43990844-D899-4A04-A23D-808DC9D3AC0A}" dt="2025-11-14T23:39:19.358" v="260" actId="26606"/>
          <ac:spMkLst>
            <pc:docMk/>
            <pc:sldMk cId="3772979291" sldId="259"/>
            <ac:spMk id="77" creationId="{7E7D0C94-08B4-48AE-8813-CC4D60294F42}"/>
          </ac:spMkLst>
        </pc:spChg>
        <pc:spChg chg="add">
          <ac:chgData name="Majib Miah (2234516)" userId="f27e8463-c06f-4099-9c2d-d5bd79e9a3f7" providerId="ADAL" clId="{43990844-D899-4A04-A23D-808DC9D3AC0A}" dt="2025-11-14T23:39:19.358" v="260" actId="26606"/>
          <ac:spMkLst>
            <pc:docMk/>
            <pc:sldMk cId="3772979291" sldId="259"/>
            <ac:spMk id="79" creationId="{DD0D366F-455D-4298-97E9-89785ADAEC06}"/>
          </ac:spMkLst>
        </pc:spChg>
        <pc:spChg chg="add">
          <ac:chgData name="Majib Miah (2234516)" userId="f27e8463-c06f-4099-9c2d-d5bd79e9a3f7" providerId="ADAL" clId="{43990844-D899-4A04-A23D-808DC9D3AC0A}" dt="2025-11-14T23:39:19.358" v="260" actId="26606"/>
          <ac:spMkLst>
            <pc:docMk/>
            <pc:sldMk cId="3772979291" sldId="259"/>
            <ac:spMk id="81" creationId="{F0C518C2-0AA4-470C-87B9-9CBF428FBA25}"/>
          </ac:spMkLst>
        </pc:spChg>
        <pc:picChg chg="add mod">
          <ac:chgData name="Majib Miah (2234516)" userId="f27e8463-c06f-4099-9c2d-d5bd79e9a3f7" providerId="ADAL" clId="{43990844-D899-4A04-A23D-808DC9D3AC0A}" dt="2025-11-14T23:37:18.724" v="240" actId="26606"/>
          <ac:picMkLst>
            <pc:docMk/>
            <pc:sldMk cId="3772979291" sldId="259"/>
            <ac:picMk id="3" creationId="{43526EEB-52F9-204D-508F-C514757B6F1B}"/>
          </ac:picMkLst>
        </pc:picChg>
      </pc:sldChg>
      <pc:sldChg chg="addSp delSp modSp new mod ord setBg">
        <pc:chgData name="Majib Miah (2234516)" userId="f27e8463-c06f-4099-9c2d-d5bd79e9a3f7" providerId="ADAL" clId="{43990844-D899-4A04-A23D-808DC9D3AC0A}" dt="2025-11-15T21:20:39.934" v="913" actId="27636"/>
        <pc:sldMkLst>
          <pc:docMk/>
          <pc:sldMk cId="3033203508" sldId="261"/>
        </pc:sldMkLst>
        <pc:spChg chg="add mod ord">
          <ac:chgData name="Majib Miah (2234516)" userId="f27e8463-c06f-4099-9c2d-d5bd79e9a3f7" providerId="ADAL" clId="{43990844-D899-4A04-A23D-808DC9D3AC0A}" dt="2025-11-15T21:20:39.934" v="913" actId="27636"/>
          <ac:spMkLst>
            <pc:docMk/>
            <pc:sldMk cId="3033203508" sldId="261"/>
            <ac:spMk id="29" creationId="{ED705F5B-1856-C7B1-CA73-6CA126A64F82}"/>
          </ac:spMkLst>
        </pc:spChg>
        <pc:spChg chg="add">
          <ac:chgData name="Majib Miah (2234516)" userId="f27e8463-c06f-4099-9c2d-d5bd79e9a3f7" providerId="ADAL" clId="{43990844-D899-4A04-A23D-808DC9D3AC0A}" dt="2025-11-14T22:49:44.301" v="143" actId="26606"/>
          <ac:spMkLst>
            <pc:docMk/>
            <pc:sldMk cId="3033203508" sldId="261"/>
            <ac:spMk id="106" creationId="{385E1BDC-A9B0-4A87-82E3-F3187F69A802}"/>
          </ac:spMkLst>
        </pc:spChg>
        <pc:spChg chg="add">
          <ac:chgData name="Majib Miah (2234516)" userId="f27e8463-c06f-4099-9c2d-d5bd79e9a3f7" providerId="ADAL" clId="{43990844-D899-4A04-A23D-808DC9D3AC0A}" dt="2025-11-14T22:49:44.301" v="143" actId="26606"/>
          <ac:spMkLst>
            <pc:docMk/>
            <pc:sldMk cId="3033203508" sldId="261"/>
            <ac:spMk id="107" creationId="{0990C621-3B8B-4820-8328-D47EF7CE823C}"/>
          </ac:spMkLst>
        </pc:spChg>
        <pc:spChg chg="add">
          <ac:chgData name="Majib Miah (2234516)" userId="f27e8463-c06f-4099-9c2d-d5bd79e9a3f7" providerId="ADAL" clId="{43990844-D899-4A04-A23D-808DC9D3AC0A}" dt="2025-11-14T22:49:44.301" v="143" actId="26606"/>
          <ac:spMkLst>
            <pc:docMk/>
            <pc:sldMk cId="3033203508" sldId="261"/>
            <ac:spMk id="108" creationId="{C1A2385B-1D2A-4E17-84FA-6CB7F0AAE473}"/>
          </ac:spMkLst>
        </pc:spChg>
        <pc:spChg chg="add">
          <ac:chgData name="Majib Miah (2234516)" userId="f27e8463-c06f-4099-9c2d-d5bd79e9a3f7" providerId="ADAL" clId="{43990844-D899-4A04-A23D-808DC9D3AC0A}" dt="2025-11-14T22:49:44.301" v="143" actId="26606"/>
          <ac:spMkLst>
            <pc:docMk/>
            <pc:sldMk cId="3033203508" sldId="261"/>
            <ac:spMk id="109" creationId="{5E791F2F-79DB-4CC0-9FA1-001E3E91E8B7}"/>
          </ac:spMkLst>
        </pc:spChg>
        <pc:picChg chg="add mod ord">
          <ac:chgData name="Majib Miah (2234516)" userId="f27e8463-c06f-4099-9c2d-d5bd79e9a3f7" providerId="ADAL" clId="{43990844-D899-4A04-A23D-808DC9D3AC0A}" dt="2025-11-14T22:51:47.373" v="157" actId="14100"/>
          <ac:picMkLst>
            <pc:docMk/>
            <pc:sldMk cId="3033203508" sldId="261"/>
            <ac:picMk id="7" creationId="{82AB3658-7733-6F35-2C35-67470A7C9C56}"/>
          </ac:picMkLst>
        </pc:picChg>
        <pc:picChg chg="add mod ord">
          <ac:chgData name="Majib Miah (2234516)" userId="f27e8463-c06f-4099-9c2d-d5bd79e9a3f7" providerId="ADAL" clId="{43990844-D899-4A04-A23D-808DC9D3AC0A}" dt="2025-11-14T22:50:56.049" v="155" actId="14100"/>
          <ac:picMkLst>
            <pc:docMk/>
            <pc:sldMk cId="3033203508" sldId="261"/>
            <ac:picMk id="21" creationId="{B30BC63A-95DF-4ECB-5B9A-50913CBC8F25}"/>
          </ac:picMkLst>
        </pc:picChg>
      </pc:sldChg>
      <pc:sldChg chg="addSp delSp modSp new mod ord setBg modClrScheme delDesignElem chgLayout">
        <pc:chgData name="Majib Miah (2234516)" userId="f27e8463-c06f-4099-9c2d-d5bd79e9a3f7" providerId="ADAL" clId="{43990844-D899-4A04-A23D-808DC9D3AC0A}" dt="2025-11-15T21:22:23.626" v="929" actId="20577"/>
        <pc:sldMkLst>
          <pc:docMk/>
          <pc:sldMk cId="1128319475" sldId="265"/>
        </pc:sldMkLst>
        <pc:spChg chg="add del mod ord">
          <ac:chgData name="Majib Miah (2234516)" userId="f27e8463-c06f-4099-9c2d-d5bd79e9a3f7" providerId="ADAL" clId="{43990844-D899-4A04-A23D-808DC9D3AC0A}" dt="2025-11-15T21:22:23.626" v="929" actId="20577"/>
          <ac:spMkLst>
            <pc:docMk/>
            <pc:sldMk cId="1128319475" sldId="265"/>
            <ac:spMk id="5" creationId="{41B5FB61-ED45-3698-CC67-95BC92130E81}"/>
          </ac:spMkLst>
        </pc:spChg>
        <pc:spChg chg="add del">
          <ac:chgData name="Majib Miah (2234516)" userId="f27e8463-c06f-4099-9c2d-d5bd79e9a3f7" providerId="ADAL" clId="{43990844-D899-4A04-A23D-808DC9D3AC0A}" dt="2025-11-15T14:48:55.496" v="477" actId="26606"/>
          <ac:spMkLst>
            <pc:docMk/>
            <pc:sldMk cId="1128319475" sldId="265"/>
            <ac:spMk id="10" creationId="{131BAD53-4E89-4F62-BBB7-26359763ED39}"/>
          </ac:spMkLst>
        </pc:spChg>
        <pc:spChg chg="add del">
          <ac:chgData name="Majib Miah (2234516)" userId="f27e8463-c06f-4099-9c2d-d5bd79e9a3f7" providerId="ADAL" clId="{43990844-D899-4A04-A23D-808DC9D3AC0A}" dt="2025-11-15T14:48:55.496" v="477" actId="26606"/>
          <ac:spMkLst>
            <pc:docMk/>
            <pc:sldMk cId="1128319475" sldId="265"/>
            <ac:spMk id="12" creationId="{62756DA2-40EB-4C6F-B962-5822FFB54FB6}"/>
          </ac:spMkLst>
        </pc:spChg>
        <pc:picChg chg="add mod ord">
          <ac:chgData name="Majib Miah (2234516)" userId="f27e8463-c06f-4099-9c2d-d5bd79e9a3f7" providerId="ADAL" clId="{43990844-D899-4A04-A23D-808DC9D3AC0A}" dt="2025-11-15T14:48:55.496" v="477" actId="26606"/>
          <ac:picMkLst>
            <pc:docMk/>
            <pc:sldMk cId="1128319475" sldId="265"/>
            <ac:picMk id="3" creationId="{C9F551E0-C430-2F93-EB13-0C74482FF535}"/>
          </ac:picMkLst>
        </pc:picChg>
      </pc:sldChg>
      <pc:sldChg chg="addSp delSp modSp new mod ord setBg">
        <pc:chgData name="Majib Miah (2234516)" userId="f27e8463-c06f-4099-9c2d-d5bd79e9a3f7" providerId="ADAL" clId="{43990844-D899-4A04-A23D-808DC9D3AC0A}" dt="2025-11-16T14:58:52.904" v="1028" actId="26606"/>
        <pc:sldMkLst>
          <pc:docMk/>
          <pc:sldMk cId="668315365" sldId="266"/>
        </pc:sldMkLst>
        <pc:spChg chg="add mod ord">
          <ac:chgData name="Majib Miah (2234516)" userId="f27e8463-c06f-4099-9c2d-d5bd79e9a3f7" providerId="ADAL" clId="{43990844-D899-4A04-A23D-808DC9D3AC0A}" dt="2025-11-16T14:58:52.904" v="1028" actId="26606"/>
          <ac:spMkLst>
            <pc:docMk/>
            <pc:sldMk cId="668315365" sldId="266"/>
            <ac:spMk id="4" creationId="{E108FE37-40E5-E762-447B-E4E8B814DD8C}"/>
          </ac:spMkLst>
        </pc:spChg>
        <pc:spChg chg="add">
          <ac:chgData name="Majib Miah (2234516)" userId="f27e8463-c06f-4099-9c2d-d5bd79e9a3f7" providerId="ADAL" clId="{43990844-D899-4A04-A23D-808DC9D3AC0A}" dt="2025-11-16T14:58:52.904" v="1028" actId="26606"/>
          <ac:spMkLst>
            <pc:docMk/>
            <pc:sldMk cId="668315365" sldId="266"/>
            <ac:spMk id="38" creationId="{7B831B6F-405A-4B47-B9BB-5CA88F285844}"/>
          </ac:spMkLst>
        </pc:spChg>
        <pc:spChg chg="add">
          <ac:chgData name="Majib Miah (2234516)" userId="f27e8463-c06f-4099-9c2d-d5bd79e9a3f7" providerId="ADAL" clId="{43990844-D899-4A04-A23D-808DC9D3AC0A}" dt="2025-11-16T14:58:52.904" v="1028" actId="26606"/>
          <ac:spMkLst>
            <pc:docMk/>
            <pc:sldMk cId="668315365" sldId="266"/>
            <ac:spMk id="39" creationId="{953EE71A-6488-4203-A7C4-77102FD0DCCA}"/>
          </ac:spMkLst>
        </pc:spChg>
        <pc:picChg chg="add mod">
          <ac:chgData name="Majib Miah (2234516)" userId="f27e8463-c06f-4099-9c2d-d5bd79e9a3f7" providerId="ADAL" clId="{43990844-D899-4A04-A23D-808DC9D3AC0A}" dt="2025-11-16T14:58:52.904" v="1028" actId="26606"/>
          <ac:picMkLst>
            <pc:docMk/>
            <pc:sldMk cId="668315365" sldId="266"/>
            <ac:picMk id="5" creationId="{D2DFA38F-1A74-F611-8DD2-91C9B4D0C5E4}"/>
          </ac:picMkLst>
        </pc:picChg>
      </pc:sldChg>
      <pc:sldChg chg="addSp delSp modSp new mod ord setBg">
        <pc:chgData name="Majib Miah (2234516)" userId="f27e8463-c06f-4099-9c2d-d5bd79e9a3f7" providerId="ADAL" clId="{43990844-D899-4A04-A23D-808DC9D3AC0A}" dt="2025-11-16T15:03:50.246" v="1051" actId="26606"/>
        <pc:sldMkLst>
          <pc:docMk/>
          <pc:sldMk cId="1517117672" sldId="269"/>
        </pc:sldMkLst>
        <pc:spChg chg="add mod">
          <ac:chgData name="Majib Miah (2234516)" userId="f27e8463-c06f-4099-9c2d-d5bd79e9a3f7" providerId="ADAL" clId="{43990844-D899-4A04-A23D-808DC9D3AC0A}" dt="2025-11-16T15:03:50.246" v="1051" actId="26606"/>
          <ac:spMkLst>
            <pc:docMk/>
            <pc:sldMk cId="1517117672" sldId="269"/>
            <ac:spMk id="28" creationId="{A5CD717C-E026-75CF-62F1-E59DE499A794}"/>
          </ac:spMkLst>
        </pc:spChg>
        <pc:spChg chg="add">
          <ac:chgData name="Majib Miah (2234516)" userId="f27e8463-c06f-4099-9c2d-d5bd79e9a3f7" providerId="ADAL" clId="{43990844-D899-4A04-A23D-808DC9D3AC0A}" dt="2025-11-16T15:03:50.246" v="1051" actId="26606"/>
          <ac:spMkLst>
            <pc:docMk/>
            <pc:sldMk cId="1517117672" sldId="269"/>
            <ac:spMk id="76" creationId="{81D83946-74FA-498A-AC80-9926F041B5C5}"/>
          </ac:spMkLst>
        </pc:spChg>
        <pc:spChg chg="add">
          <ac:chgData name="Majib Miah (2234516)" userId="f27e8463-c06f-4099-9c2d-d5bd79e9a3f7" providerId="ADAL" clId="{43990844-D899-4A04-A23D-808DC9D3AC0A}" dt="2025-11-16T15:03:50.246" v="1051" actId="26606"/>
          <ac:spMkLst>
            <pc:docMk/>
            <pc:sldMk cId="1517117672" sldId="269"/>
            <ac:spMk id="77" creationId="{B23FE733-F95B-4DF6-AFC5-BEEB3577C494}"/>
          </ac:spMkLst>
        </pc:spChg>
        <pc:spChg chg="add">
          <ac:chgData name="Majib Miah (2234516)" userId="f27e8463-c06f-4099-9c2d-d5bd79e9a3f7" providerId="ADAL" clId="{43990844-D899-4A04-A23D-808DC9D3AC0A}" dt="2025-11-16T15:03:50.246" v="1051" actId="26606"/>
          <ac:spMkLst>
            <pc:docMk/>
            <pc:sldMk cId="1517117672" sldId="269"/>
            <ac:spMk id="78" creationId="{5060D983-8B52-443A-8183-2A1DE05618B5}"/>
          </ac:spMkLst>
        </pc:spChg>
        <pc:spChg chg="add">
          <ac:chgData name="Majib Miah (2234516)" userId="f27e8463-c06f-4099-9c2d-d5bd79e9a3f7" providerId="ADAL" clId="{43990844-D899-4A04-A23D-808DC9D3AC0A}" dt="2025-11-16T15:03:50.246" v="1051" actId="26606"/>
          <ac:spMkLst>
            <pc:docMk/>
            <pc:sldMk cId="1517117672" sldId="269"/>
            <ac:spMk id="79" creationId="{9080D120-BD54-46E1-BA37-82F5E8089E90}"/>
          </ac:spMkLst>
        </pc:spChg>
        <pc:picChg chg="add mod">
          <ac:chgData name="Majib Miah (2234516)" userId="f27e8463-c06f-4099-9c2d-d5bd79e9a3f7" providerId="ADAL" clId="{43990844-D899-4A04-A23D-808DC9D3AC0A}" dt="2025-11-16T15:03:50.235" v="1050" actId="26606"/>
          <ac:picMkLst>
            <pc:docMk/>
            <pc:sldMk cId="1517117672" sldId="269"/>
            <ac:picMk id="31" creationId="{11BB4C55-AF96-21B3-D6C8-A0C32FFC3E6C}"/>
          </ac:picMkLst>
        </pc:picChg>
        <pc:picChg chg="add mod">
          <ac:chgData name="Majib Miah (2234516)" userId="f27e8463-c06f-4099-9c2d-d5bd79e9a3f7" providerId="ADAL" clId="{43990844-D899-4A04-A23D-808DC9D3AC0A}" dt="2025-11-16T15:03:50.235" v="1050" actId="26606"/>
          <ac:picMkLst>
            <pc:docMk/>
            <pc:sldMk cId="1517117672" sldId="269"/>
            <ac:picMk id="35" creationId="{39D3A0C0-B807-5A7B-BA57-40CFC2B4B096}"/>
          </ac:picMkLst>
        </pc:picChg>
      </pc:sldChg>
      <pc:sldChg chg="addSp delSp modSp new mod ord">
        <pc:chgData name="Majib Miah (2234516)" userId="f27e8463-c06f-4099-9c2d-d5bd79e9a3f7" providerId="ADAL" clId="{43990844-D899-4A04-A23D-808DC9D3AC0A}" dt="2025-11-18T00:58:22.337" v="1153" actId="113"/>
        <pc:sldMkLst>
          <pc:docMk/>
          <pc:sldMk cId="1198660848" sldId="270"/>
        </pc:sldMkLst>
        <pc:spChg chg="add mod">
          <ac:chgData name="Majib Miah (2234516)" userId="f27e8463-c06f-4099-9c2d-d5bd79e9a3f7" providerId="ADAL" clId="{43990844-D899-4A04-A23D-808DC9D3AC0A}" dt="2025-11-16T21:24:15.263" v="1063" actId="1076"/>
          <ac:spMkLst>
            <pc:docMk/>
            <pc:sldMk cId="1198660848" sldId="270"/>
            <ac:spMk id="3" creationId="{22E34B09-ADBD-E9B4-5037-79A6113873DE}"/>
          </ac:spMkLst>
        </pc:spChg>
        <pc:spChg chg="add mod">
          <ac:chgData name="Majib Miah (2234516)" userId="f27e8463-c06f-4099-9c2d-d5bd79e9a3f7" providerId="ADAL" clId="{43990844-D899-4A04-A23D-808DC9D3AC0A}" dt="2025-11-18T00:58:05.922" v="1150" actId="113"/>
          <ac:spMkLst>
            <pc:docMk/>
            <pc:sldMk cId="1198660848" sldId="270"/>
            <ac:spMk id="4" creationId="{B3DE7004-CCBB-934B-710A-CB30FE0E9615}"/>
          </ac:spMkLst>
        </pc:spChg>
        <pc:spChg chg="add mod">
          <ac:chgData name="Majib Miah (2234516)" userId="f27e8463-c06f-4099-9c2d-d5bd79e9a3f7" providerId="ADAL" clId="{43990844-D899-4A04-A23D-808DC9D3AC0A}" dt="2025-11-16T14:34:01.506" v="1019" actId="1076"/>
          <ac:spMkLst>
            <pc:docMk/>
            <pc:sldMk cId="1198660848" sldId="270"/>
            <ac:spMk id="5" creationId="{0CDBE88E-4756-9DC8-B905-6FAFFA962763}"/>
          </ac:spMkLst>
        </pc:spChg>
        <pc:spChg chg="add mod">
          <ac:chgData name="Majib Miah (2234516)" userId="f27e8463-c06f-4099-9c2d-d5bd79e9a3f7" providerId="ADAL" clId="{43990844-D899-4A04-A23D-808DC9D3AC0A}" dt="2025-11-18T00:58:10.807" v="1151" actId="113"/>
          <ac:spMkLst>
            <pc:docMk/>
            <pc:sldMk cId="1198660848" sldId="270"/>
            <ac:spMk id="6" creationId="{034C5328-F36F-6A11-7CEC-FAA51CA32490}"/>
          </ac:spMkLst>
        </pc:spChg>
        <pc:spChg chg="add mod">
          <ac:chgData name="Majib Miah (2234516)" userId="f27e8463-c06f-4099-9c2d-d5bd79e9a3f7" providerId="ADAL" clId="{43990844-D899-4A04-A23D-808DC9D3AC0A}" dt="2025-11-16T22:45:48.284" v="1126" actId="1076"/>
          <ac:spMkLst>
            <pc:docMk/>
            <pc:sldMk cId="1198660848" sldId="270"/>
            <ac:spMk id="7" creationId="{FB6497EB-ED98-804B-C924-17871B7D8E71}"/>
          </ac:spMkLst>
        </pc:spChg>
        <pc:spChg chg="add mod">
          <ac:chgData name="Majib Miah (2234516)" userId="f27e8463-c06f-4099-9c2d-d5bd79e9a3f7" providerId="ADAL" clId="{43990844-D899-4A04-A23D-808DC9D3AC0A}" dt="2025-11-18T00:58:16.348" v="1152" actId="113"/>
          <ac:spMkLst>
            <pc:docMk/>
            <pc:sldMk cId="1198660848" sldId="270"/>
            <ac:spMk id="8" creationId="{4F4CE0CE-3EB7-5117-4A87-5BCC4611FB04}"/>
          </ac:spMkLst>
        </pc:spChg>
        <pc:spChg chg="add mod">
          <ac:chgData name="Majib Miah (2234516)" userId="f27e8463-c06f-4099-9c2d-d5bd79e9a3f7" providerId="ADAL" clId="{43990844-D899-4A04-A23D-808DC9D3AC0A}" dt="2025-11-18T00:39:34.397" v="1136" actId="1076"/>
          <ac:spMkLst>
            <pc:docMk/>
            <pc:sldMk cId="1198660848" sldId="270"/>
            <ac:spMk id="9" creationId="{280E6678-76A9-1C10-52FE-91F73CB2646E}"/>
          </ac:spMkLst>
        </pc:spChg>
        <pc:spChg chg="add mod">
          <ac:chgData name="Majib Miah (2234516)" userId="f27e8463-c06f-4099-9c2d-d5bd79e9a3f7" providerId="ADAL" clId="{43990844-D899-4A04-A23D-808DC9D3AC0A}" dt="2025-11-18T00:58:22.337" v="1153" actId="113"/>
          <ac:spMkLst>
            <pc:docMk/>
            <pc:sldMk cId="1198660848" sldId="270"/>
            <ac:spMk id="11" creationId="{90CD1BA1-1B5F-5D2F-7CEE-94D9FF00DA4C}"/>
          </ac:spMkLst>
        </pc:spChg>
      </pc:sldChg>
      <pc:sldChg chg="addSp delSp modSp new mod ord setBg">
        <pc:chgData name="Majib Miah (2234516)" userId="f27e8463-c06f-4099-9c2d-d5bd79e9a3f7" providerId="ADAL" clId="{43990844-D899-4A04-A23D-808DC9D3AC0A}" dt="2025-11-15T21:30:44.124" v="944" actId="26606"/>
        <pc:sldMkLst>
          <pc:docMk/>
          <pc:sldMk cId="1013948608" sldId="271"/>
        </pc:sldMkLst>
        <pc:spChg chg="add mo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7" creationId="{E526B94B-D446-F5D5-6040-403C2C4EC984}"/>
          </ac:spMkLst>
        </pc:spChg>
        <pc:spChg chg="ad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27" creationId="{5C9B446A-6343-4E56-90BA-061E4DDF0FFB}"/>
          </ac:spMkLst>
        </pc:spChg>
        <pc:spChg chg="ad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28" creationId="{3EC72A1B-03D3-499C-B4BF-AC68EEC22B10}"/>
          </ac:spMkLst>
        </pc:spChg>
        <pc:spChg chg="ad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29" creationId="{216322C2-3CF0-4D33-BF90-3F384CF6D232}"/>
          </ac:spMkLst>
        </pc:spChg>
        <pc:spChg chg="ad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30" creationId="{55D4142C-5077-457F-A6AD-3FECFDB39685}"/>
          </ac:spMkLst>
        </pc:spChg>
        <pc:spChg chg="add">
          <ac:chgData name="Majib Miah (2234516)" userId="f27e8463-c06f-4099-9c2d-d5bd79e9a3f7" providerId="ADAL" clId="{43990844-D899-4A04-A23D-808DC9D3AC0A}" dt="2025-11-15T21:30:44.124" v="944" actId="26606"/>
          <ac:spMkLst>
            <pc:docMk/>
            <pc:sldMk cId="1013948608" sldId="271"/>
            <ac:spMk id="31" creationId="{7A5F0580-5EE9-419F-96EE-B6529EF6E7D0}"/>
          </ac:spMkLst>
        </pc:spChg>
        <pc:picChg chg="add mod ord">
          <ac:chgData name="Majib Miah (2234516)" userId="f27e8463-c06f-4099-9c2d-d5bd79e9a3f7" providerId="ADAL" clId="{43990844-D899-4A04-A23D-808DC9D3AC0A}" dt="2025-11-15T21:30:44.124" v="944" actId="26606"/>
          <ac:picMkLst>
            <pc:docMk/>
            <pc:sldMk cId="1013948608" sldId="271"/>
            <ac:picMk id="5" creationId="{A6244EA3-FC4E-D047-3046-541B25EB762F}"/>
          </ac:picMkLst>
        </pc:picChg>
      </pc:sldChg>
      <pc:sldChg chg="addSp delSp modSp new mod setBg">
        <pc:chgData name="Majib Miah (2234516)" userId="f27e8463-c06f-4099-9c2d-d5bd79e9a3f7" providerId="ADAL" clId="{43990844-D899-4A04-A23D-808DC9D3AC0A}" dt="2025-11-15T21:41:27.193" v="956" actId="26606"/>
        <pc:sldMkLst>
          <pc:docMk/>
          <pc:sldMk cId="2299617755" sldId="272"/>
        </pc:sldMkLst>
        <pc:spChg chg="add mo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5" creationId="{7D0A948F-21DB-2475-DF85-FE7B5A15EB5A}"/>
          </ac:spMkLst>
        </pc:spChg>
        <pc:spChg chg="ad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31" creationId="{5C9B446A-6343-4E56-90BA-061E4DDF0FFB}"/>
          </ac:spMkLst>
        </pc:spChg>
        <pc:spChg chg="ad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32" creationId="{3EC72A1B-03D3-499C-B4BF-AC68EEC22B10}"/>
          </ac:spMkLst>
        </pc:spChg>
        <pc:spChg chg="ad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33" creationId="{216322C2-3CF0-4D33-BF90-3F384CF6D232}"/>
          </ac:spMkLst>
        </pc:spChg>
        <pc:spChg chg="ad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34" creationId="{55D4142C-5077-457F-A6AD-3FECFDB39685}"/>
          </ac:spMkLst>
        </pc:spChg>
        <pc:spChg chg="add">
          <ac:chgData name="Majib Miah (2234516)" userId="f27e8463-c06f-4099-9c2d-d5bd79e9a3f7" providerId="ADAL" clId="{43990844-D899-4A04-A23D-808DC9D3AC0A}" dt="2025-11-15T21:41:27.193" v="956" actId="26606"/>
          <ac:spMkLst>
            <pc:docMk/>
            <pc:sldMk cId="2299617755" sldId="272"/>
            <ac:spMk id="35" creationId="{7A5F0580-5EE9-419F-96EE-B6529EF6E7D0}"/>
          </ac:spMkLst>
        </pc:spChg>
        <pc:picChg chg="add mod ord">
          <ac:chgData name="Majib Miah (2234516)" userId="f27e8463-c06f-4099-9c2d-d5bd79e9a3f7" providerId="ADAL" clId="{43990844-D899-4A04-A23D-808DC9D3AC0A}" dt="2025-11-15T21:41:27.193" v="956" actId="26606"/>
          <ac:picMkLst>
            <pc:docMk/>
            <pc:sldMk cId="2299617755" sldId="272"/>
            <ac:picMk id="3" creationId="{A45235E6-2812-51FD-D2A4-021AD8473C18}"/>
          </ac:picMkLst>
        </pc:picChg>
      </pc:sldChg>
      <pc:sldChg chg="addSp delSp modSp new mod ord setBg">
        <pc:chgData name="Majib Miah (2234516)" userId="f27e8463-c06f-4099-9c2d-d5bd79e9a3f7" providerId="ADAL" clId="{43990844-D899-4A04-A23D-808DC9D3AC0A}" dt="2025-11-16T15:07:27.079" v="1061" actId="26606"/>
        <pc:sldMkLst>
          <pc:docMk/>
          <pc:sldMk cId="2415025892" sldId="273"/>
        </pc:sldMkLst>
        <pc:spChg chg="add mod">
          <ac:chgData name="Majib Miah (2234516)" userId="f27e8463-c06f-4099-9c2d-d5bd79e9a3f7" providerId="ADAL" clId="{43990844-D899-4A04-A23D-808DC9D3AC0A}" dt="2025-11-16T15:07:27.079" v="1061" actId="26606"/>
          <ac:spMkLst>
            <pc:docMk/>
            <pc:sldMk cId="2415025892" sldId="273"/>
            <ac:spMk id="5" creationId="{7181B3C5-26A1-49A4-BAEA-870BFA2105DF}"/>
          </ac:spMkLst>
        </pc:spChg>
        <pc:spChg chg="add">
          <ac:chgData name="Majib Miah (2234516)" userId="f27e8463-c06f-4099-9c2d-d5bd79e9a3f7" providerId="ADAL" clId="{43990844-D899-4A04-A23D-808DC9D3AC0A}" dt="2025-11-16T15:07:27.079" v="1061" actId="26606"/>
          <ac:spMkLst>
            <pc:docMk/>
            <pc:sldMk cId="2415025892" sldId="273"/>
            <ac:spMk id="29" creationId="{0288C6B4-AFC3-407F-A595-EFFD38D4CCAF}"/>
          </ac:spMkLst>
        </pc:spChg>
        <pc:spChg chg="add">
          <ac:chgData name="Majib Miah (2234516)" userId="f27e8463-c06f-4099-9c2d-d5bd79e9a3f7" providerId="ADAL" clId="{43990844-D899-4A04-A23D-808DC9D3AC0A}" dt="2025-11-16T15:07:27.079" v="1061" actId="26606"/>
          <ac:spMkLst>
            <pc:docMk/>
            <pc:sldMk cId="2415025892" sldId="273"/>
            <ac:spMk id="31" creationId="{CF236821-17FE-429B-8D2C-08E13A64EA40}"/>
          </ac:spMkLst>
        </pc:spChg>
        <pc:spChg chg="add">
          <ac:chgData name="Majib Miah (2234516)" userId="f27e8463-c06f-4099-9c2d-d5bd79e9a3f7" providerId="ADAL" clId="{43990844-D899-4A04-A23D-808DC9D3AC0A}" dt="2025-11-16T15:07:27.079" v="1061" actId="26606"/>
          <ac:spMkLst>
            <pc:docMk/>
            <pc:sldMk cId="2415025892" sldId="273"/>
            <ac:spMk id="33" creationId="{C0BDBCD2-E081-43AB-9119-C55465E59757}"/>
          </ac:spMkLst>
        </pc:spChg>
        <pc:spChg chg="add">
          <ac:chgData name="Majib Miah (2234516)" userId="f27e8463-c06f-4099-9c2d-d5bd79e9a3f7" providerId="ADAL" clId="{43990844-D899-4A04-A23D-808DC9D3AC0A}" dt="2025-11-16T15:07:27.079" v="1061" actId="26606"/>
          <ac:spMkLst>
            <pc:docMk/>
            <pc:sldMk cId="2415025892" sldId="273"/>
            <ac:spMk id="35" creationId="{98E79BE4-34FE-485A-98A5-92CE8F7C4743}"/>
          </ac:spMkLst>
        </pc:spChg>
        <pc:picChg chg="add mod ord">
          <ac:chgData name="Majib Miah (2234516)" userId="f27e8463-c06f-4099-9c2d-d5bd79e9a3f7" providerId="ADAL" clId="{43990844-D899-4A04-A23D-808DC9D3AC0A}" dt="2025-11-15T21:44:56.751" v="964" actId="26606"/>
          <ac:picMkLst>
            <pc:docMk/>
            <pc:sldMk cId="2415025892" sldId="273"/>
            <ac:picMk id="3" creationId="{5B532B74-634D-DF5F-BA2D-E2FB954E8FF2}"/>
          </ac:picMkLst>
        </pc:picChg>
      </pc:sldChg>
      <pc:sldChg chg="addSp delSp modSp new mod ord setBg">
        <pc:chgData name="Majib Miah (2234516)" userId="f27e8463-c06f-4099-9c2d-d5bd79e9a3f7" providerId="ADAL" clId="{43990844-D899-4A04-A23D-808DC9D3AC0A}" dt="2025-11-15T22:08:26.360" v="1013" actId="26606"/>
        <pc:sldMkLst>
          <pc:docMk/>
          <pc:sldMk cId="4248614589" sldId="274"/>
        </pc:sldMkLst>
        <pc:spChg chg="add mod ord">
          <ac:chgData name="Majib Miah (2234516)" userId="f27e8463-c06f-4099-9c2d-d5bd79e9a3f7" providerId="ADAL" clId="{43990844-D899-4A04-A23D-808DC9D3AC0A}" dt="2025-11-15T22:08:26.360" v="1013" actId="26606"/>
          <ac:spMkLst>
            <pc:docMk/>
            <pc:sldMk cId="4248614589" sldId="274"/>
            <ac:spMk id="3" creationId="{90E89D36-04E6-8F41-EA6F-BEDED8807F44}"/>
          </ac:spMkLst>
        </pc:spChg>
        <pc:spChg chg="add">
          <ac:chgData name="Majib Miah (2234516)" userId="f27e8463-c06f-4099-9c2d-d5bd79e9a3f7" providerId="ADAL" clId="{43990844-D899-4A04-A23D-808DC9D3AC0A}" dt="2025-11-15T22:08:26.360" v="1013" actId="26606"/>
          <ac:spMkLst>
            <pc:docMk/>
            <pc:sldMk cId="4248614589" sldId="274"/>
            <ac:spMk id="40" creationId="{32AEEBC8-9D30-42EF-95F2-386C2653FBF0}"/>
          </ac:spMkLst>
        </pc:spChg>
        <pc:spChg chg="add">
          <ac:chgData name="Majib Miah (2234516)" userId="f27e8463-c06f-4099-9c2d-d5bd79e9a3f7" providerId="ADAL" clId="{43990844-D899-4A04-A23D-808DC9D3AC0A}" dt="2025-11-15T22:08:26.360" v="1013" actId="26606"/>
          <ac:spMkLst>
            <pc:docMk/>
            <pc:sldMk cId="4248614589" sldId="274"/>
            <ac:spMk id="41" creationId="{2E92FA66-67D7-4CB4-94D3-E643A9AD4757}"/>
          </ac:spMkLst>
        </pc:spChg>
        <pc:picChg chg="add mod">
          <ac:chgData name="Majib Miah (2234516)" userId="f27e8463-c06f-4099-9c2d-d5bd79e9a3f7" providerId="ADAL" clId="{43990844-D899-4A04-A23D-808DC9D3AC0A}" dt="2025-11-15T22:08:26.360" v="1013" actId="26606"/>
          <ac:picMkLst>
            <pc:docMk/>
            <pc:sldMk cId="4248614589" sldId="274"/>
            <ac:picMk id="5" creationId="{4E396AAF-C279-0DD9-C069-737E9DDBB03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1B8E9A-5792-4152-A066-262746BFCE3E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CDF464-DE9E-4E76-A1EE-C3838F27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06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CDF464-DE9E-4E76-A1EE-C3838F27EB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62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D831D-C24D-4EF8-48A7-18E971ED00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3041CC-78AA-5288-B4E3-789DD562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E0497-22BE-134E-1F1D-794E7E08B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00A90-9DDE-79B5-30D6-61FEE783A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EA4C9-F93E-6139-E911-217C26A3A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223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0AABE-755D-C1FE-BF4E-72CCEF5FE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DE5B7-07F3-2C60-82ED-7F1919A1C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25D93-6521-3FB7-407E-F12AA2176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3FDCB-83F1-EC0E-DA7F-54A430B5E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29FF1-77A1-ABD6-74BF-EBFAD2CEB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718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E323B-97AD-68B9-C256-F2D00D5A3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C5027-D883-2748-39BE-E152C5CB07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63C0A-046B-C910-C2AF-04239DDC8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88D4D-2A4C-ACDF-E4E5-91EF7DD0E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D00E9-704E-0B6F-DD72-B75FBBACD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43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FF3DA-95C5-06E6-478A-5C4B23A67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82B94-F790-10BA-F307-C043A6BEBC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7CCA81-0E88-CB19-D1A7-DC3855976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5D25DB-B617-2544-DB89-F25347E48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312389-C125-8756-809A-4F109401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E57278-49C3-86A3-B46A-92BB20F7C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11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C3D13-5544-51C4-5117-AB88FBB0C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59D727-B4B3-ADAE-4669-73F435AE98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43764-8A54-E8BB-55B2-EF496B39E3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529B9A-9583-66EE-6129-B5F0A9B6E3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A0A59-2FD0-4427-83A7-EEE4BB1DB9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847189-B6F5-810A-C854-3010DF28A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138488-AA84-7B82-8931-210506872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0581C1-4CAC-662C-4008-9C7054337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476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92356-1178-BAB2-DF14-95F12D6B6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654994-856E-2CFF-6F47-611DDB18C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4290AC-287D-FC5C-465B-18247E12A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8C0150-4501-B6D1-C704-3E4DF6E4F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54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41D89D-2460-56A6-7EC7-451AE8C68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A779E-AA52-C94E-C882-BB7EFB5FC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0ED27D-A604-C1D2-D522-4C50BF6B3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4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C011-A8A7-94E8-2E35-B2A36C4C0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A29FB-B94F-5AED-C3B3-2374F57CF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FDEBFC-0CA6-CDD1-D406-A6DF8EFD5F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EFD6D1-B916-8A4A-36BD-0DE95A2C0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6D8195-E877-B13A-49DB-1A003CF5D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347DF-B93D-E7D7-04CD-059C45FE8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065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6EE5-DC79-35D1-52D3-850374D6B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FAB148-E557-3A41-1AF8-B29FB55B1D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6FF7B-CAC7-AB21-D326-F8B9207DC9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5FAFF-2F33-49FF-B76E-623C062ED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C726F-12F9-EA1C-9FFB-1C572FCC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6B7521-16F8-2A6A-F2A8-9798129A2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905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F03CF-E53C-EDFF-4F1D-2C3F1A186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01E5-C011-B58C-8FB2-DB0864677E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9632B-474C-5940-256E-2E3BEE377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4B7AD-C828-7DDD-CAD1-9E5A10FF2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A7E65-0736-E465-7990-68AD914F6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43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0BF6C4-FFFC-0017-447B-5756AA84C5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85D49-C83B-794A-2255-E4E0594EF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3B321-0F4B-1519-1F7B-1DE19E024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DAED2-BD07-DA7D-9A57-90821A5C0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61732-B212-7939-DFE9-62BABDECF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476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7A0F1F-2272-D7A7-19A4-04E645E23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968894-C1AB-AB0D-EB95-D85F95D4E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1864D-CED3-45CA-1C5D-5CD909CE63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9CF1E9-48E0-46C0-8D2E-4421F928B311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B7B71-61A8-7A3F-5E5F-EAA5681F9F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36FCE-FA9E-F591-ED01-AA6DE0D913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430C54-A2E6-454E-8AB3-A4DCF4F7E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80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a722c5ca-7cea-4fb2-8c09-b397015ff93a" TargetMode="External"/><Relationship Id="rId2" Type="http://schemas.openxmlformats.org/officeDocument/2006/relationships/hyperlink" Target="https://uwtsd.hosted.panopto.com/Panopto/Pages/Viewer.aspx?id=590061bb-7413-4e38-8c51-b39700eeb04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wtsd.hosted.panopto.com/Panopto/Pages/Viewer.aspx?id=404c76f6-7534-4fd7-9c6b-b3990009d9f5" TargetMode="External"/><Relationship Id="rId4" Type="http://schemas.openxmlformats.org/officeDocument/2006/relationships/hyperlink" Target="https://uwtsd.hosted.panopto.com/Panopto/Pages/Viewer.aspx?id=b1649d53-2dac-406b-bd7c-b3970175b56c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1780E-E7D3-2453-3289-45C616B6D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Secure and Demonstrate the Given Network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15F608-415B-9086-4661-FF087413D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60225" y="364142"/>
            <a:ext cx="7367605" cy="3867993"/>
          </a:xfrm>
          <a:prstGeom prst="rect">
            <a:avLst/>
          </a:prstGeom>
          <a:noFill/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837D9-44C3-954A-3D9B-AE019B88D3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2719" y="4883544"/>
            <a:ext cx="6586915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800" dirty="0"/>
              <a:t>Portfolio Part 2 – ACCB6000 Data Security &amp; Compliance</a:t>
            </a:r>
            <a:br>
              <a:rPr lang="en-US" sz="1800" dirty="0"/>
            </a:br>
            <a:r>
              <a:rPr lang="en-US" sz="1800" dirty="0"/>
              <a:t>Majib Miah</a:t>
            </a:r>
            <a:br>
              <a:rPr lang="en-US" sz="1800" dirty="0"/>
            </a:br>
            <a:r>
              <a:rPr lang="en-US" sz="1800" dirty="0"/>
              <a:t>Student ID: 2234516</a:t>
            </a:r>
            <a:br>
              <a:rPr lang="en-US" sz="1800" dirty="0"/>
            </a:br>
            <a:r>
              <a:rPr lang="en-US" sz="1800" dirty="0"/>
              <a:t>Tools Used: Oracle VirtualBox, Kali Linux, Windows 10, Windows Server</a:t>
            </a:r>
          </a:p>
        </p:txBody>
      </p:sp>
    </p:spTree>
    <p:extLst>
      <p:ext uri="{BB962C8B-B14F-4D97-AF65-F5344CB8AC3E}">
        <p14:creationId xmlns:p14="http://schemas.microsoft.com/office/powerpoint/2010/main" val="395104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DBE88E-4756-9DC8-B905-6FAFFA962763}"/>
              </a:ext>
            </a:extLst>
          </p:cNvPr>
          <p:cNvSpPr txBox="1"/>
          <p:nvPr/>
        </p:nvSpPr>
        <p:spPr>
          <a:xfrm>
            <a:off x="699247" y="34918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https://uwtsd.hosted.panopto.com/Panopto/Pages/Viewer.aspx?id=590061bb-7413-4e38-8c51-b39700eeb04f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E34B09-ADBD-E9B4-5037-79A6113873DE}"/>
              </a:ext>
            </a:extLst>
          </p:cNvPr>
          <p:cNvSpPr txBox="1"/>
          <p:nvPr/>
        </p:nvSpPr>
        <p:spPr>
          <a:xfrm>
            <a:off x="699247" y="1260706"/>
            <a:ext cx="60987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https://uwtsd.hosted.panopto.com/Panopto/Pages/Viewer.aspx?id=a722c5ca-7cea-4fb2-8c09-b397015ff93a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DE7004-CCBB-934B-710A-CB30FE0E9615}"/>
              </a:ext>
            </a:extLst>
          </p:cNvPr>
          <p:cNvSpPr txBox="1"/>
          <p:nvPr/>
        </p:nvSpPr>
        <p:spPr>
          <a:xfrm>
            <a:off x="7869083" y="487687"/>
            <a:ext cx="2742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Activity 1 Network Setup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4C5328-F36F-6A11-7CEC-FAA51CA32490}"/>
              </a:ext>
            </a:extLst>
          </p:cNvPr>
          <p:cNvSpPr txBox="1"/>
          <p:nvPr/>
        </p:nvSpPr>
        <p:spPr>
          <a:xfrm>
            <a:off x="7869083" y="1399205"/>
            <a:ext cx="3499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Activity 2 Information Gathering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6497EB-ED98-804B-C924-17871B7D8E71}"/>
              </a:ext>
            </a:extLst>
          </p:cNvPr>
          <p:cNvSpPr txBox="1"/>
          <p:nvPr/>
        </p:nvSpPr>
        <p:spPr>
          <a:xfrm>
            <a:off x="699247" y="2172224"/>
            <a:ext cx="60987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https://uwtsd.hosted.panopto.com/Panopto/Pages/Viewer.aspx?id=b1649d53-2dac-406b-bd7c-b3970175b56c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4CE0CE-3EB7-5117-4A87-5BCC4611FB04}"/>
              </a:ext>
            </a:extLst>
          </p:cNvPr>
          <p:cNvSpPr txBox="1"/>
          <p:nvPr/>
        </p:nvSpPr>
        <p:spPr>
          <a:xfrm>
            <a:off x="7869083" y="2310723"/>
            <a:ext cx="386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Activity 3 Vulnerability Assessment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0E6678-76A9-1C10-52FE-91F73CB2646E}"/>
              </a:ext>
            </a:extLst>
          </p:cNvPr>
          <p:cNvSpPr txBox="1"/>
          <p:nvPr/>
        </p:nvSpPr>
        <p:spPr>
          <a:xfrm>
            <a:off x="699247" y="3083742"/>
            <a:ext cx="60987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https://uwtsd.hosted.panopto.com/Panopto/Pages/Viewer.aspx?id=404c76f6-7534-4fd7-9c6b-b3990009d9f5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CD1BA1-1B5F-5D2F-7CEE-94D9FF00DA4C}"/>
              </a:ext>
            </a:extLst>
          </p:cNvPr>
          <p:cNvSpPr txBox="1"/>
          <p:nvPr/>
        </p:nvSpPr>
        <p:spPr>
          <a:xfrm>
            <a:off x="7869083" y="3222241"/>
            <a:ext cx="37052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This is Activity 4: Exploitation</a:t>
            </a:r>
          </a:p>
        </p:txBody>
      </p:sp>
    </p:spTree>
    <p:extLst>
      <p:ext uri="{BB962C8B-B14F-4D97-AF65-F5344CB8AC3E}">
        <p14:creationId xmlns:p14="http://schemas.microsoft.com/office/powerpoint/2010/main" val="1198660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B80F3E7F-375E-4DAD-AF17-C730EE914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D2A542E6-1924-4FE2-89D1-3CB19468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1F353183-2147-472B-AD7D-4A085FF6A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FAAA42C8-A082-4DFD-A5F3-FC9EF825B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5FC9E5C3-B8DC-4532-8C1F-4D5331C6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863975" y="-12"/>
            <a:ext cx="8328026" cy="685799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73E63F8-F2C9-3C0A-ADE7-CBF2F5A8A2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5639"/>
          <a:stretch>
            <a:fillRect/>
          </a:stretch>
        </p:blipFill>
        <p:spPr>
          <a:xfrm>
            <a:off x="550862" y="551479"/>
            <a:ext cx="5256213" cy="2790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055C0C-FF55-A6C4-9258-2FAE926831A7}"/>
              </a:ext>
            </a:extLst>
          </p:cNvPr>
          <p:cNvSpPr txBox="1"/>
          <p:nvPr/>
        </p:nvSpPr>
        <p:spPr>
          <a:xfrm>
            <a:off x="6383338" y="2059200"/>
            <a:ext cx="5256214" cy="4276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alpha val="60000"/>
                  </a:schemeClr>
                </a:solidFill>
              </a:rPr>
              <a:t>Activity 1 – Outcomes &amp; Findings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All VMs connected using </a:t>
            </a:r>
            <a:r>
              <a:rPr lang="en-US" sz="2000" b="1" dirty="0">
                <a:solidFill>
                  <a:schemeClr val="tx1">
                    <a:alpha val="60000"/>
                  </a:schemeClr>
                </a:solidFill>
              </a:rPr>
              <a:t>VirtualBox Internal Network (ACCB6000)</a:t>
            </a: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Static IP addresses configured on each machine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Successful communication between clients and server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Network topology matches assignment requirements</a:t>
            </a:r>
          </a:p>
        </p:txBody>
      </p:sp>
      <p:pic>
        <p:nvPicPr>
          <p:cNvPr id="8" name="Picture 7" descr="A screenshot of a computer">
            <a:extLst>
              <a:ext uri="{FF2B5EF4-FFF2-40B4-BE49-F238E27FC236}">
                <a16:creationId xmlns:a16="http://schemas.microsoft.com/office/drawing/2014/main" id="{8F371E52-6BDD-3245-9052-9497B1B6A3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6" r="23338"/>
          <a:stretch>
            <a:fillRect/>
          </a:stretch>
        </p:blipFill>
        <p:spPr>
          <a:xfrm>
            <a:off x="550862" y="3518725"/>
            <a:ext cx="2534829" cy="2790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3" name="Picture 2" descr="A screenshot of a computer">
            <a:extLst>
              <a:ext uri="{FF2B5EF4-FFF2-40B4-BE49-F238E27FC236}">
                <a16:creationId xmlns:a16="http://schemas.microsoft.com/office/drawing/2014/main" id="{78884801-B47A-1C4C-BC80-43D344E21E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47" r="24156"/>
          <a:stretch>
            <a:fillRect/>
          </a:stretch>
        </p:blipFill>
        <p:spPr>
          <a:xfrm>
            <a:off x="3268862" y="3518726"/>
            <a:ext cx="2534400" cy="2790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46958F-2401-28C8-D34B-E3E2B1F2E724}"/>
              </a:ext>
            </a:extLst>
          </p:cNvPr>
          <p:cNvSpPr txBox="1"/>
          <p:nvPr/>
        </p:nvSpPr>
        <p:spPr>
          <a:xfrm>
            <a:off x="6383338" y="2059200"/>
            <a:ext cx="5256214" cy="4276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42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3526EEB-52F9-204D-508F-C514757B6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CBDCBB-E4DA-0D55-F9F8-726A7FB71665}"/>
              </a:ext>
            </a:extLst>
          </p:cNvPr>
          <p:cNvSpPr txBox="1"/>
          <p:nvPr/>
        </p:nvSpPr>
        <p:spPr>
          <a:xfrm>
            <a:off x="6651086" y="2524343"/>
            <a:ext cx="4458446" cy="31326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/>
              <a:t>Activity 2 – Outcomes &amp; Findings</a:t>
            </a:r>
          </a:p>
          <a:p>
            <a:r>
              <a:rPr lang="en-GB" sz="1600" dirty="0"/>
              <a:t>Performed Nmap scanning on Windows Client (192.168.0.15)</a:t>
            </a:r>
          </a:p>
          <a:p>
            <a:r>
              <a:rPr lang="en-GB" sz="1600" dirty="0"/>
              <a:t>Identified open ports: </a:t>
            </a:r>
            <a:r>
              <a:rPr lang="en-GB" sz="1600" b="1" dirty="0"/>
              <a:t>135, 139, 445</a:t>
            </a:r>
            <a:endParaRPr lang="en-GB" sz="1600" dirty="0"/>
          </a:p>
          <a:p>
            <a:r>
              <a:rPr lang="en-GB" sz="1600" dirty="0"/>
              <a:t>Detected SMB and NetBIOS services exposed</a:t>
            </a:r>
          </a:p>
          <a:p>
            <a:r>
              <a:rPr lang="en-GB" sz="1600" dirty="0"/>
              <a:t>Enumerated OS and system information using </a:t>
            </a:r>
            <a:r>
              <a:rPr lang="en-GB" dirty="0" err="1"/>
              <a:t>smb</a:t>
            </a:r>
            <a:r>
              <a:rPr lang="en-GB" dirty="0"/>
              <a:t>-</a:t>
            </a:r>
            <a:r>
              <a:rPr lang="en-GB" dirty="0" err="1"/>
              <a:t>os</a:t>
            </a:r>
            <a:r>
              <a:rPr lang="en-GB" dirty="0"/>
              <a:t>-discovery</a:t>
            </a:r>
            <a:endParaRPr lang="en-GB" sz="1600" dirty="0"/>
          </a:p>
          <a:p>
            <a:r>
              <a:rPr lang="en-GB" sz="1600" dirty="0"/>
              <a:t>No firewall filtering detected during scanning</a:t>
            </a:r>
          </a:p>
          <a:p>
            <a:r>
              <a:rPr lang="en-GB" sz="1600" dirty="0"/>
              <a:t>Information gathered used to support later vulnerability assessment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979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D705F5B-1856-C7B1-CA73-6CA126A64F82}"/>
              </a:ext>
            </a:extLst>
          </p:cNvPr>
          <p:cNvSpPr txBox="1"/>
          <p:nvPr/>
        </p:nvSpPr>
        <p:spPr>
          <a:xfrm>
            <a:off x="5250106" y="586822"/>
            <a:ext cx="6106742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/>
              <a:t>Activity 3 Findings (Part 1 – Host-Level Vulnerabilities)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 SMBv1 enabled / firewall disabled evidence</a:t>
            </a:r>
            <a:endParaRPr lang="en-US" sz="15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Enabled </a:t>
            </a:r>
            <a:r>
              <a:rPr lang="en-US" sz="1500" b="1" dirty="0"/>
              <a:t>SMBv1</a:t>
            </a:r>
            <a:r>
              <a:rPr lang="en-US" sz="1500" dirty="0"/>
              <a:t> on the Windows Client to simulate a legacy insecure setup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Disabled Windows Firewall to fully expose internal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Created weak configuration for realistic exploitation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Verified increased attack surface using Nmap scans</a:t>
            </a:r>
            <a:endParaRPr lang="en-US" sz="1500" dirty="0"/>
          </a:p>
        </p:txBody>
      </p:sp>
      <p:pic>
        <p:nvPicPr>
          <p:cNvPr id="21" name="Picture 2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30BC63A-95DF-4ECB-5B9A-50913CBC8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6140"/>
            <a:ext cx="6125782" cy="4181860"/>
          </a:xfrm>
          <a:prstGeom prst="rect">
            <a:avLst/>
          </a:prstGeom>
        </p:spPr>
      </p:pic>
      <p:pic>
        <p:nvPicPr>
          <p:cNvPr id="7" name="Picture 6" descr="A computer screen shot of a computer screen">
            <a:extLst>
              <a:ext uri="{FF2B5EF4-FFF2-40B4-BE49-F238E27FC236}">
                <a16:creationId xmlns:a16="http://schemas.microsoft.com/office/drawing/2014/main" id="{82AB3658-7733-6F35-2C35-67470A7C9C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987" y="2676139"/>
            <a:ext cx="5978012" cy="418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203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B5FB61-ED45-3698-CC67-95BC92130E81}"/>
              </a:ext>
            </a:extLst>
          </p:cNvPr>
          <p:cNvSpPr txBox="1"/>
          <p:nvPr/>
        </p:nvSpPr>
        <p:spPr>
          <a:xfrm>
            <a:off x="862366" y="2194102"/>
            <a:ext cx="342700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/>
              <a:t>Activity 3 Findings (Part 2 – Network-Level Vulnerabilities)</a:t>
            </a:r>
          </a:p>
          <a:p>
            <a:r>
              <a:rPr lang="en-GB" sz="1600" b="1" dirty="0"/>
              <a:t>Outcomes &amp; Findings (Part 2)</a:t>
            </a:r>
            <a:endParaRPr lang="en-GB" sz="1600" dirty="0"/>
          </a:p>
          <a:p>
            <a:r>
              <a:rPr lang="en-GB" sz="1600" dirty="0"/>
              <a:t>Multiple legacy ports exposed (135, 139, 445)</a:t>
            </a:r>
          </a:p>
          <a:p>
            <a:r>
              <a:rPr lang="en-GB" sz="1600" dirty="0"/>
              <a:t>SMB and NetBIOS services reachable across the LAN</a:t>
            </a:r>
          </a:p>
          <a:p>
            <a:r>
              <a:rPr lang="en-GB" sz="1600" dirty="0"/>
              <a:t>No network segmentation or VLAN isolation</a:t>
            </a:r>
          </a:p>
          <a:p>
            <a:r>
              <a:rPr lang="en-GB" sz="1600" dirty="0"/>
              <a:t>Internal network allows unrestricted device communication</a:t>
            </a:r>
          </a:p>
          <a:p>
            <a:r>
              <a:rPr lang="en-GB" sz="1600" dirty="0"/>
              <a:t>No IDS/IPS to detect enumeration</a:t>
            </a:r>
          </a:p>
          <a:p>
            <a:r>
              <a:rPr lang="en-GB" sz="1600" dirty="0"/>
              <a:t>ARP tables accept entries without validation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/>
          </a:p>
        </p:txBody>
      </p:sp>
      <p:pic>
        <p:nvPicPr>
          <p:cNvPr id="3" name="Picture 2" descr="A screenshot of a computer">
            <a:extLst>
              <a:ext uri="{FF2B5EF4-FFF2-40B4-BE49-F238E27FC236}">
                <a16:creationId xmlns:a16="http://schemas.microsoft.com/office/drawing/2014/main" id="{C9F551E0-C430-2F93-EB13-0C74482FF5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457" y="1709737"/>
            <a:ext cx="6155141" cy="346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19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Freeform: Shape 13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Freeform: Shape 15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26B94B-D446-F5D5-6040-403C2C4EC984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Overall Network Vulnerabilities – Part 1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Open ports expose multiple Windows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SMBv1 enabled across the network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No firewall filtering or access control in place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Internal network fully trusted (no segmentation)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Devices reveal OS, hostname and service info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Legacy services increase attack surface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6244EA3-FC4E-D047-3046-541B25EB76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967" y="1536824"/>
            <a:ext cx="6921940" cy="3893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48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Freeform: Shape 11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13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0A948F-21DB-2475-DF85-FE7B5A15EB5A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Overall Network Vulnerabilities – Part 2</a:t>
            </a: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Windows Client exposes </a:t>
            </a:r>
            <a:r>
              <a:rPr lang="en-US" sz="1200" b="1" dirty="0"/>
              <a:t>SMB, NetBIOS and RPC</a:t>
            </a:r>
            <a:r>
              <a:rPr lang="en-US" sz="1200" dirty="0"/>
              <a:t>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OS version, hostname and SMB details leaked during scanning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SMBv1 identified on the system (legacy &amp; vulnerable protocol)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Firewall disabled → services fully reachable from internal network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No segmentation → all devices visible on the same subnet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High risk of enumeration, lateral movement and privilege escalation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Attackers can map network structure easily using simple scans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45235E6-2812-51FD-D2A4-021AD8473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967" y="1536824"/>
            <a:ext cx="6921940" cy="3893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617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DFA38F-1A74-F611-8DD2-91C9B4D0C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6" y="1893665"/>
            <a:ext cx="5458968" cy="3070669"/>
          </a:xfrm>
          <a:prstGeom prst="rect">
            <a:avLst/>
          </a:prstGeom>
        </p:spPr>
      </p:pic>
      <p:sp>
        <p:nvSpPr>
          <p:cNvPr id="39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08FE37-40E5-E762-447B-E4E8B814DD8C}"/>
              </a:ext>
            </a:extLst>
          </p:cNvPr>
          <p:cNvSpPr txBox="1"/>
          <p:nvPr/>
        </p:nvSpPr>
        <p:spPr>
          <a:xfrm>
            <a:off x="6739128" y="2664886"/>
            <a:ext cx="4818888" cy="35507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Activity 4 – Outcomes &amp; Findings (ARP Spoofing)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Successfully executed ARP spoofing from Kali targeting the Windows Client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Wireshark showed </a:t>
            </a:r>
            <a:r>
              <a:rPr lang="en-US" sz="1200" b="1" dirty="0"/>
              <a:t>duplicate IP address detected</a:t>
            </a:r>
            <a:r>
              <a:rPr lang="en-US" sz="1200" dirty="0"/>
              <a:t>, proving the ARP cache was poisoned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Windows Client accepted </a:t>
            </a:r>
            <a:r>
              <a:rPr lang="en-US" sz="1200" b="1" dirty="0"/>
              <a:t>forged ARP replies</a:t>
            </a:r>
            <a:r>
              <a:rPr lang="en-US" sz="1200" dirty="0"/>
              <a:t> without any validation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Attacker was able to impersonate the gateway (MITM position)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Demonstrates that ARP traffic on the LAN is </a:t>
            </a:r>
            <a:r>
              <a:rPr lang="en-US" sz="1200" b="1" dirty="0"/>
              <a:t>not authenticated</a:t>
            </a: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Impact / What this attack enables: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Enables </a:t>
            </a:r>
            <a:r>
              <a:rPr lang="en-US" sz="1200" b="1" dirty="0"/>
              <a:t>Man-in-the-Middle (MITM)</a:t>
            </a:r>
            <a:r>
              <a:rPr lang="en-US" sz="1200" dirty="0"/>
              <a:t> attacks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Attacker can intercept, read or modify network traffic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Allows credential theft, session hijacking and redirection attacks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Shows the network lacks ARP protection (no DAI, no segmentation)</a:t>
            </a:r>
          </a:p>
        </p:txBody>
      </p:sp>
    </p:spTree>
    <p:extLst>
      <p:ext uri="{BB962C8B-B14F-4D97-AF65-F5344CB8AC3E}">
        <p14:creationId xmlns:p14="http://schemas.microsoft.com/office/powerpoint/2010/main" val="668315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81B3C5-26A1-49A4-BAEA-870BFA2105DF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/>
              <a:t>Basic Mitigation Strategies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/>
              <a:t>Re-enable Windows Defender Firewall</a:t>
            </a:r>
            <a:r>
              <a:rPr lang="en-US" sz="1200"/>
              <a:t> to restrict unauthorised access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/>
              <a:t>Block SMB-related ports</a:t>
            </a:r>
            <a:r>
              <a:rPr lang="en-US" sz="1200"/>
              <a:t> (135, 139, 445) using inbound firewall rules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Change network profile to </a:t>
            </a:r>
            <a:r>
              <a:rPr lang="en-US" sz="1200" b="1"/>
              <a:t>Private</a:t>
            </a:r>
            <a:r>
              <a:rPr lang="en-US" sz="1200"/>
              <a:t> for better security control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Disable unnecessary network discovery features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Apply Windows updates and security patches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Use strong local passwords and remove unused accounts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Reduces risk of brute-forcing, enumeration and malware spreading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532B74-634D-DF5F-BA2D-E2FB954E8F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184" y="1532477"/>
            <a:ext cx="6922008" cy="389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025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23FE733-F95B-4DF6-AFC5-BEEB3577C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6852464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4" y="2121408"/>
            <a:ext cx="5824728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5CD717C-E026-75CF-62F1-E59DE499A794}"/>
              </a:ext>
            </a:extLst>
          </p:cNvPr>
          <p:cNvSpPr txBox="1"/>
          <p:nvPr/>
        </p:nvSpPr>
        <p:spPr>
          <a:xfrm>
            <a:off x="841244" y="2359152"/>
            <a:ext cx="6007608" cy="3429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Demonstrated Advanced Mitigation (SMBv1)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Opened </a:t>
            </a:r>
            <a:r>
              <a:rPr lang="en-US" sz="1400" i="1"/>
              <a:t>Control Panel → Programs → Turn Windows Features On or Off</a:t>
            </a: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Unchecked </a:t>
            </a:r>
            <a:r>
              <a:rPr lang="en-US" sz="1400" b="1"/>
              <a:t>SMB 1.0/CIFS File Sharing Support</a:t>
            </a: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Applied changes successfully (Windows prompts for restart)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Why this mitigates the vulnerability: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SMBv1 is an outdated and insecure protocol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Used in major global cyberattacks (e.g., WannaCry, EternalBlue)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Removing it blocks multiple remote exploitation paths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Significantly reduces the attack surface on this network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Removes a known exploitable protocol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Hardens the Windows system against network-based exploitation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Prevents legacy SMB-based attacks used during real-world breaches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35" name="Picture 3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D3A0C0-B807-5A7B-BA57-40CFC2B4B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960" y="768779"/>
            <a:ext cx="4233672" cy="2381440"/>
          </a:xfrm>
          <a:prstGeom prst="rect">
            <a:avLst/>
          </a:prstGeom>
        </p:spPr>
      </p:pic>
      <p:pic>
        <p:nvPicPr>
          <p:cNvPr id="31" name="Picture 30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11BB4C55-AF96-21B3-D6C8-A0C32FFC3E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0960" y="3608628"/>
            <a:ext cx="4230116" cy="237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17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E89D36-04E6-8F41-EA6F-BEDED8807F44}"/>
              </a:ext>
            </a:extLst>
          </p:cNvPr>
          <p:cNvSpPr txBox="1"/>
          <p:nvPr/>
        </p:nvSpPr>
        <p:spPr>
          <a:xfrm>
            <a:off x="4654295" y="502920"/>
            <a:ext cx="6894576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 b="1"/>
              <a:t>Conclusion &amp; Summary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Successfully built the virtualised network according to the topology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Performed information gathering using Nmap and enumeration tools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Identified multiple vulnerabilities (SMBv1, open ports, no segmentation)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Executed ARP spoofing attack demonstrating real exploitation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Applied basic and advanced mitigations to secure the environment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/>
              <a:t>Network is now more resilient against lateral movement and legacy attacks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396AAF-C279-0DD9-C069-737E9DDBB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481" y="2290936"/>
            <a:ext cx="7038845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614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692</TotalTime>
  <Words>782</Words>
  <Application>Microsoft Office PowerPoint</Application>
  <PresentationFormat>Widescreen</PresentationFormat>
  <Paragraphs>90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Secure and Demonstrate the Given Network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Majib Miah (2234516)</dc:creator>
  <cp:lastModifiedBy>Majib Miah (2234516)</cp:lastModifiedBy>
  <cp:revision>1</cp:revision>
  <dcterms:created xsi:type="dcterms:W3CDTF">2025-11-14T20:56:19Z</dcterms:created>
  <dcterms:modified xsi:type="dcterms:W3CDTF">2025-11-18T00:58:23Z</dcterms:modified>
</cp:coreProperties>
</file>