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sldIdLst>
    <p:sldId id="257" r:id="rId5"/>
    <p:sldId id="256" r:id="rId6"/>
    <p:sldId id="258" r:id="rId7"/>
    <p:sldId id="259" r:id="rId8"/>
    <p:sldId id="260" r:id="rId9"/>
    <p:sldId id="265" r:id="rId10"/>
    <p:sldId id="261" r:id="rId11"/>
    <p:sldId id="262" r:id="rId12"/>
    <p:sldId id="266"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7EF2BA-F766-46BF-A874-56291B18FCB7}" v="2" dt="2026-04-06T14:45:03.4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307"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hed Anwar Al Krad (2438228)" userId="ff17e2f2-3089-4389-9c44-00e8ef8341fd" providerId="ADAL" clId="{06E4CC6F-977A-4C09-B35D-58F72ADE5AFF}"/>
    <pc:docChg chg="undo custSel addSld delSld modSld sldOrd">
      <pc:chgData name="Shahed Anwar Al Krad (2438228)" userId="ff17e2f2-3089-4389-9c44-00e8ef8341fd" providerId="ADAL" clId="{06E4CC6F-977A-4C09-B35D-58F72ADE5AFF}" dt="2026-04-06T15:22:18.762" v="1808" actId="27918"/>
      <pc:docMkLst>
        <pc:docMk/>
      </pc:docMkLst>
      <pc:sldChg chg="modSp mod">
        <pc:chgData name="Shahed Anwar Al Krad (2438228)" userId="ff17e2f2-3089-4389-9c44-00e8ef8341fd" providerId="ADAL" clId="{06E4CC6F-977A-4C09-B35D-58F72ADE5AFF}" dt="2026-04-05T14:28:35.560" v="18" actId="20577"/>
        <pc:sldMkLst>
          <pc:docMk/>
          <pc:sldMk cId="2409864055" sldId="258"/>
        </pc:sldMkLst>
        <pc:spChg chg="mod">
          <ac:chgData name="Shahed Anwar Al Krad (2438228)" userId="ff17e2f2-3089-4389-9c44-00e8ef8341fd" providerId="ADAL" clId="{06E4CC6F-977A-4C09-B35D-58F72ADE5AFF}" dt="2026-04-05T14:28:35.560" v="18" actId="20577"/>
          <ac:spMkLst>
            <pc:docMk/>
            <pc:sldMk cId="2409864055" sldId="258"/>
            <ac:spMk id="3" creationId="{9E3006CD-5792-8D4E-23D5-84459D4C454A}"/>
          </ac:spMkLst>
        </pc:spChg>
      </pc:sldChg>
      <pc:sldChg chg="ord">
        <pc:chgData name="Shahed Anwar Al Krad (2438228)" userId="ff17e2f2-3089-4389-9c44-00e8ef8341fd" providerId="ADAL" clId="{06E4CC6F-977A-4C09-B35D-58F72ADE5AFF}" dt="2026-04-05T14:33:23.989" v="95"/>
        <pc:sldMkLst>
          <pc:docMk/>
          <pc:sldMk cId="1322597876" sldId="259"/>
        </pc:sldMkLst>
      </pc:sldChg>
      <pc:sldChg chg="modSp mod">
        <pc:chgData name="Shahed Anwar Al Krad (2438228)" userId="ff17e2f2-3089-4389-9c44-00e8ef8341fd" providerId="ADAL" clId="{06E4CC6F-977A-4C09-B35D-58F72ADE5AFF}" dt="2026-04-05T14:31:19.045" v="93" actId="20577"/>
        <pc:sldMkLst>
          <pc:docMk/>
          <pc:sldMk cId="2368107562" sldId="260"/>
        </pc:sldMkLst>
        <pc:spChg chg="mod">
          <ac:chgData name="Shahed Anwar Al Krad (2438228)" userId="ff17e2f2-3089-4389-9c44-00e8ef8341fd" providerId="ADAL" clId="{06E4CC6F-977A-4C09-B35D-58F72ADE5AFF}" dt="2026-04-05T14:31:19.045" v="93" actId="20577"/>
          <ac:spMkLst>
            <pc:docMk/>
            <pc:sldMk cId="2368107562" sldId="260"/>
            <ac:spMk id="2" creationId="{D193E35C-37DE-42CB-92F7-7B5376599D56}"/>
          </ac:spMkLst>
        </pc:spChg>
        <pc:graphicFrameChg chg="modGraphic">
          <ac:chgData name="Shahed Anwar Al Krad (2438228)" userId="ff17e2f2-3089-4389-9c44-00e8ef8341fd" providerId="ADAL" clId="{06E4CC6F-977A-4C09-B35D-58F72ADE5AFF}" dt="2026-04-05T14:29:57.660" v="54" actId="20577"/>
          <ac:graphicFrameMkLst>
            <pc:docMk/>
            <pc:sldMk cId="2368107562" sldId="260"/>
            <ac:graphicFrameMk id="5" creationId="{68A65E84-6803-A613-3DF9-49796748BB23}"/>
          </ac:graphicFrameMkLst>
        </pc:graphicFrameChg>
      </pc:sldChg>
      <pc:sldChg chg="addSp modSp mod">
        <pc:chgData name="Shahed Anwar Al Krad (2438228)" userId="ff17e2f2-3089-4389-9c44-00e8ef8341fd" providerId="ADAL" clId="{06E4CC6F-977A-4C09-B35D-58F72ADE5AFF}" dt="2026-04-06T15:22:18.762" v="1808" actId="27918"/>
        <pc:sldMkLst>
          <pc:docMk/>
          <pc:sldMk cId="584549834" sldId="261"/>
        </pc:sldMkLst>
        <pc:spChg chg="mod">
          <ac:chgData name="Shahed Anwar Al Krad (2438228)" userId="ff17e2f2-3089-4389-9c44-00e8ef8341fd" providerId="ADAL" clId="{06E4CC6F-977A-4C09-B35D-58F72ADE5AFF}" dt="2026-04-06T14:47:06.308" v="1773" actId="20577"/>
          <ac:spMkLst>
            <pc:docMk/>
            <pc:sldMk cId="584549834" sldId="261"/>
            <ac:spMk id="3" creationId="{45BB4B30-F6E7-04B3-FCAC-BD507049C399}"/>
          </ac:spMkLst>
        </pc:spChg>
        <pc:spChg chg="add mod">
          <ac:chgData name="Shahed Anwar Al Krad (2438228)" userId="ff17e2f2-3089-4389-9c44-00e8ef8341fd" providerId="ADAL" clId="{06E4CC6F-977A-4C09-B35D-58F72ADE5AFF}" dt="2026-04-05T14:44:34.315" v="358" actId="14100"/>
          <ac:spMkLst>
            <pc:docMk/>
            <pc:sldMk cId="584549834" sldId="261"/>
            <ac:spMk id="4" creationId="{FF6316DA-A37D-6861-56FB-D72A5E403ACF}"/>
          </ac:spMkLst>
        </pc:spChg>
        <pc:graphicFrameChg chg="mod">
          <ac:chgData name="Shahed Anwar Al Krad (2438228)" userId="ff17e2f2-3089-4389-9c44-00e8ef8341fd" providerId="ADAL" clId="{06E4CC6F-977A-4C09-B35D-58F72ADE5AFF}" dt="2026-04-06T14:45:03.432" v="1758"/>
          <ac:graphicFrameMkLst>
            <pc:docMk/>
            <pc:sldMk cId="584549834" sldId="261"/>
            <ac:graphicFrameMk id="8" creationId="{945B7F25-CF12-48BA-87A0-D2004ADB9D8F}"/>
          </ac:graphicFrameMkLst>
        </pc:graphicFrameChg>
      </pc:sldChg>
      <pc:sldChg chg="modSp mod">
        <pc:chgData name="Shahed Anwar Al Krad (2438228)" userId="ff17e2f2-3089-4389-9c44-00e8ef8341fd" providerId="ADAL" clId="{06E4CC6F-977A-4C09-B35D-58F72ADE5AFF}" dt="2026-04-05T14:50:08.649" v="843" actId="20577"/>
        <pc:sldMkLst>
          <pc:docMk/>
          <pc:sldMk cId="2223337470" sldId="262"/>
        </pc:sldMkLst>
        <pc:spChg chg="mod">
          <ac:chgData name="Shahed Anwar Al Krad (2438228)" userId="ff17e2f2-3089-4389-9c44-00e8ef8341fd" providerId="ADAL" clId="{06E4CC6F-977A-4C09-B35D-58F72ADE5AFF}" dt="2026-04-05T14:50:08.649" v="843" actId="20577"/>
          <ac:spMkLst>
            <pc:docMk/>
            <pc:sldMk cId="2223337470" sldId="262"/>
            <ac:spMk id="2" creationId="{1469C9E4-A34A-9764-9B3D-9471263725B5}"/>
          </ac:spMkLst>
        </pc:spChg>
        <pc:spChg chg="mod">
          <ac:chgData name="Shahed Anwar Al Krad (2438228)" userId="ff17e2f2-3089-4389-9c44-00e8ef8341fd" providerId="ADAL" clId="{06E4CC6F-977A-4C09-B35D-58F72ADE5AFF}" dt="2026-04-05T14:48:44.245" v="806" actId="20577"/>
          <ac:spMkLst>
            <pc:docMk/>
            <pc:sldMk cId="2223337470" sldId="262"/>
            <ac:spMk id="3" creationId="{29F913F9-6FED-6AF4-356F-67F23D5897D3}"/>
          </ac:spMkLst>
        </pc:spChg>
      </pc:sldChg>
      <pc:sldChg chg="del">
        <pc:chgData name="Shahed Anwar Al Krad (2438228)" userId="ff17e2f2-3089-4389-9c44-00e8ef8341fd" providerId="ADAL" clId="{06E4CC6F-977A-4C09-B35D-58F72ADE5AFF}" dt="2026-04-05T14:50:52.280" v="844" actId="2696"/>
        <pc:sldMkLst>
          <pc:docMk/>
          <pc:sldMk cId="605527046" sldId="264"/>
        </pc:sldMkLst>
      </pc:sldChg>
      <pc:sldChg chg="addSp modSp new mod modMedia setBg setClrOvrMap">
        <pc:chgData name="Shahed Anwar Al Krad (2438228)" userId="ff17e2f2-3089-4389-9c44-00e8ef8341fd" providerId="ADAL" clId="{06E4CC6F-977A-4C09-B35D-58F72ADE5AFF}" dt="2026-04-05T14:41:36.270" v="321"/>
        <pc:sldMkLst>
          <pc:docMk/>
          <pc:sldMk cId="792924390" sldId="265"/>
        </pc:sldMkLst>
        <pc:spChg chg="mod">
          <ac:chgData name="Shahed Anwar Al Krad (2438228)" userId="ff17e2f2-3089-4389-9c44-00e8ef8341fd" providerId="ADAL" clId="{06E4CC6F-977A-4C09-B35D-58F72ADE5AFF}" dt="2026-04-05T14:41:30.052" v="319" actId="26606"/>
          <ac:spMkLst>
            <pc:docMk/>
            <pc:sldMk cId="792924390" sldId="265"/>
            <ac:spMk id="2" creationId="{B3116462-E1C0-F4D3-2C99-8345C7464B1B}"/>
          </ac:spMkLst>
        </pc:spChg>
        <pc:spChg chg="mod">
          <ac:chgData name="Shahed Anwar Al Krad (2438228)" userId="ff17e2f2-3089-4389-9c44-00e8ef8341fd" providerId="ADAL" clId="{06E4CC6F-977A-4C09-B35D-58F72ADE5AFF}" dt="2026-04-05T14:41:30.052" v="319" actId="26606"/>
          <ac:spMkLst>
            <pc:docMk/>
            <pc:sldMk cId="792924390" sldId="265"/>
            <ac:spMk id="3" creationId="{B979D964-5CEC-774E-0DB4-BFDD13ACCAE6}"/>
          </ac:spMkLst>
        </pc:spChg>
        <pc:spChg chg="add">
          <ac:chgData name="Shahed Anwar Al Krad (2438228)" userId="ff17e2f2-3089-4389-9c44-00e8ef8341fd" providerId="ADAL" clId="{06E4CC6F-977A-4C09-B35D-58F72ADE5AFF}" dt="2026-04-05T14:41:30.052" v="319" actId="26606"/>
          <ac:spMkLst>
            <pc:docMk/>
            <pc:sldMk cId="792924390" sldId="265"/>
            <ac:spMk id="9" creationId="{6E448DB1-4196-18A6-15DA-C72635C1B11E}"/>
          </ac:spMkLst>
        </pc:spChg>
        <pc:spChg chg="add">
          <ac:chgData name="Shahed Anwar Al Krad (2438228)" userId="ff17e2f2-3089-4389-9c44-00e8ef8341fd" providerId="ADAL" clId="{06E4CC6F-977A-4C09-B35D-58F72ADE5AFF}" dt="2026-04-05T14:41:30.052" v="319" actId="26606"/>
          <ac:spMkLst>
            <pc:docMk/>
            <pc:sldMk cId="792924390" sldId="265"/>
            <ac:spMk id="11" creationId="{A9CCD9CD-49AE-3D3E-923B-81ECD3FBF75F}"/>
          </ac:spMkLst>
        </pc:spChg>
        <pc:picChg chg="add mod">
          <ac:chgData name="Shahed Anwar Al Krad (2438228)" userId="ff17e2f2-3089-4389-9c44-00e8ef8341fd" providerId="ADAL" clId="{06E4CC6F-977A-4C09-B35D-58F72ADE5AFF}" dt="2026-04-05T14:41:36.270" v="321"/>
          <ac:picMkLst>
            <pc:docMk/>
            <pc:sldMk cId="792924390" sldId="265"/>
            <ac:picMk id="5" creationId="{C12E84C5-79A1-652E-4B6B-89DA8576FE5F}"/>
          </ac:picMkLst>
        </pc:picChg>
      </pc:sldChg>
      <pc:sldChg chg="addSp delSp modSp new mod ord setBg">
        <pc:chgData name="Shahed Anwar Al Krad (2438228)" userId="ff17e2f2-3089-4389-9c44-00e8ef8341fd" providerId="ADAL" clId="{06E4CC6F-977A-4C09-B35D-58F72ADE5AFF}" dt="2026-04-05T15:07:52.694" v="1749" actId="26606"/>
        <pc:sldMkLst>
          <pc:docMk/>
          <pc:sldMk cId="2515809228" sldId="266"/>
        </pc:sldMkLst>
        <pc:spChg chg="mod">
          <ac:chgData name="Shahed Anwar Al Krad (2438228)" userId="ff17e2f2-3089-4389-9c44-00e8ef8341fd" providerId="ADAL" clId="{06E4CC6F-977A-4C09-B35D-58F72ADE5AFF}" dt="2026-04-05T15:07:52.694" v="1749" actId="26606"/>
          <ac:spMkLst>
            <pc:docMk/>
            <pc:sldMk cId="2515809228" sldId="266"/>
            <ac:spMk id="2" creationId="{A4AA24B9-1BDA-08F2-2423-5FA0211921E6}"/>
          </ac:spMkLst>
        </pc:spChg>
        <pc:spChg chg="add del mod">
          <ac:chgData name="Shahed Anwar Al Krad (2438228)" userId="ff17e2f2-3089-4389-9c44-00e8ef8341fd" providerId="ADAL" clId="{06E4CC6F-977A-4C09-B35D-58F72ADE5AFF}" dt="2026-04-05T15:07:52.694" v="1749" actId="26606"/>
          <ac:spMkLst>
            <pc:docMk/>
            <pc:sldMk cId="2515809228" sldId="266"/>
            <ac:spMk id="3" creationId="{E0E0ADBB-1AFD-0FC1-A4D9-B9509BE5E716}"/>
          </ac:spMkLst>
        </pc:spChg>
        <pc:spChg chg="add del">
          <ac:chgData name="Shahed Anwar Al Krad (2438228)" userId="ff17e2f2-3089-4389-9c44-00e8ef8341fd" providerId="ADAL" clId="{06E4CC6F-977A-4C09-B35D-58F72ADE5AFF}" dt="2026-04-05T15:07:43.805" v="1744" actId="26606"/>
          <ac:spMkLst>
            <pc:docMk/>
            <pc:sldMk cId="2515809228" sldId="266"/>
            <ac:spMk id="8" creationId="{604B8143-3907-5396-F19C-4EDBFE8DED3F}"/>
          </ac:spMkLst>
        </pc:spChg>
        <pc:spChg chg="add del">
          <ac:chgData name="Shahed Anwar Al Krad (2438228)" userId="ff17e2f2-3089-4389-9c44-00e8ef8341fd" providerId="ADAL" clId="{06E4CC6F-977A-4C09-B35D-58F72ADE5AFF}" dt="2026-04-05T15:07:45.222" v="1746" actId="26606"/>
          <ac:spMkLst>
            <pc:docMk/>
            <pc:sldMk cId="2515809228" sldId="266"/>
            <ac:spMk id="9" creationId="{01A22726-DA03-BCB0-F12E-98258FB7E5C0}"/>
          </ac:spMkLst>
        </pc:spChg>
        <pc:spChg chg="add del">
          <ac:chgData name="Shahed Anwar Al Krad (2438228)" userId="ff17e2f2-3089-4389-9c44-00e8ef8341fd" providerId="ADAL" clId="{06E4CC6F-977A-4C09-B35D-58F72ADE5AFF}" dt="2026-04-05T15:07:52.640" v="1748" actId="26606"/>
          <ac:spMkLst>
            <pc:docMk/>
            <pc:sldMk cId="2515809228" sldId="266"/>
            <ac:spMk id="10" creationId="{37B65277-82C6-6D08-6DCA-4A7DCC3B7136}"/>
          </ac:spMkLst>
        </pc:spChg>
        <pc:spChg chg="add del">
          <ac:chgData name="Shahed Anwar Al Krad (2438228)" userId="ff17e2f2-3089-4389-9c44-00e8ef8341fd" providerId="ADAL" clId="{06E4CC6F-977A-4C09-B35D-58F72ADE5AFF}" dt="2026-04-05T15:07:52.640" v="1748" actId="26606"/>
          <ac:spMkLst>
            <pc:docMk/>
            <pc:sldMk cId="2515809228" sldId="266"/>
            <ac:spMk id="11" creationId="{E0E0ADBB-1AFD-0FC1-A4D9-B9509BE5E716}"/>
          </ac:spMkLst>
        </pc:spChg>
        <pc:spChg chg="add">
          <ac:chgData name="Shahed Anwar Al Krad (2438228)" userId="ff17e2f2-3089-4389-9c44-00e8ef8341fd" providerId="ADAL" clId="{06E4CC6F-977A-4C09-B35D-58F72ADE5AFF}" dt="2026-04-05T15:07:52.694" v="1749" actId="26606"/>
          <ac:spMkLst>
            <pc:docMk/>
            <pc:sldMk cId="2515809228" sldId="266"/>
            <ac:spMk id="13" creationId="{600DC1B0-7E1A-BD02-3F93-19E6B1B75075}"/>
          </ac:spMkLst>
        </pc:spChg>
        <pc:graphicFrameChg chg="add del">
          <ac:chgData name="Shahed Anwar Al Krad (2438228)" userId="ff17e2f2-3089-4389-9c44-00e8ef8341fd" providerId="ADAL" clId="{06E4CC6F-977A-4C09-B35D-58F72ADE5AFF}" dt="2026-04-05T15:07:45.222" v="1746" actId="26606"/>
          <ac:graphicFrameMkLst>
            <pc:docMk/>
            <pc:sldMk cId="2515809228" sldId="266"/>
            <ac:graphicFrameMk id="5" creationId="{D31520CB-3F04-D640-5070-4B9AAE92C5A4}"/>
          </ac:graphicFrameMkLst>
        </pc:graphicFrameChg>
        <pc:graphicFrameChg chg="add">
          <ac:chgData name="Shahed Anwar Al Krad (2438228)" userId="ff17e2f2-3089-4389-9c44-00e8ef8341fd" providerId="ADAL" clId="{06E4CC6F-977A-4C09-B35D-58F72ADE5AFF}" dt="2026-04-05T15:07:52.694" v="1749" actId="26606"/>
          <ac:graphicFrameMkLst>
            <pc:docMk/>
            <pc:sldMk cId="2515809228" sldId="266"/>
            <ac:graphicFrameMk id="14" creationId="{42268D0C-36FD-6372-327B-DD0B6022F102}"/>
          </ac:graphicFrameMkLst>
        </pc:graphicFrameChg>
        <pc:picChg chg="add del">
          <ac:chgData name="Shahed Anwar Al Krad (2438228)" userId="ff17e2f2-3089-4389-9c44-00e8ef8341fd" providerId="ADAL" clId="{06E4CC6F-977A-4C09-B35D-58F72ADE5AFF}" dt="2026-04-05T15:07:52.640" v="1748" actId="26606"/>
          <ac:picMkLst>
            <pc:docMk/>
            <pc:sldMk cId="2515809228" sldId="266"/>
            <ac:picMk id="7" creationId="{8C48CCDF-CD2D-F225-81F8-28AB7F98A125}"/>
          </ac:picMkLst>
        </pc:picChg>
      </pc:sldChg>
      <pc:sldChg chg="new del">
        <pc:chgData name="Shahed Anwar Al Krad (2438228)" userId="ff17e2f2-3089-4389-9c44-00e8ef8341fd" providerId="ADAL" clId="{06E4CC6F-977A-4C09-B35D-58F72ADE5AFF}" dt="2026-04-05T15:09:29.949" v="1751" actId="680"/>
        <pc:sldMkLst>
          <pc:docMk/>
          <pc:sldMk cId="2970164373" sldId="267"/>
        </pc:sldMkLst>
      </pc:sldChg>
    </pc:docChg>
  </pc:docChgLst>
  <pc:docChgLst>
    <pc:chgData name="Shahed Anwar Al Krad (2438228)" userId="ff17e2f2-3089-4389-9c44-00e8ef8341fd" providerId="ADAL" clId="{F0276D7C-1A8B-4BE5-9934-71908584FDDF}"/>
    <pc:docChg chg="custSel mod modSld">
      <pc:chgData name="Shahed Anwar Al Krad (2438228)" userId="ff17e2f2-3089-4389-9c44-00e8ef8341fd" providerId="ADAL" clId="{F0276D7C-1A8B-4BE5-9934-71908584FDDF}" dt="2026-04-03T11:26:17.949" v="556" actId="14100"/>
      <pc:docMkLst>
        <pc:docMk/>
      </pc:docMkLst>
      <pc:sldChg chg="addSp delSp modSp mod">
        <pc:chgData name="Shahed Anwar Al Krad (2438228)" userId="ff17e2f2-3089-4389-9c44-00e8ef8341fd" providerId="ADAL" clId="{F0276D7C-1A8B-4BE5-9934-71908584FDDF}" dt="2026-04-03T11:26:17.949" v="556" actId="14100"/>
        <pc:sldMkLst>
          <pc:docMk/>
          <pc:sldMk cId="584549834" sldId="261"/>
        </pc:sldMkLst>
        <pc:spChg chg="mod">
          <ac:chgData name="Shahed Anwar Al Krad (2438228)" userId="ff17e2f2-3089-4389-9c44-00e8ef8341fd" providerId="ADAL" clId="{F0276D7C-1A8B-4BE5-9934-71908584FDDF}" dt="2026-04-03T11:13:12.718" v="513" actId="20577"/>
          <ac:spMkLst>
            <pc:docMk/>
            <pc:sldMk cId="584549834" sldId="261"/>
            <ac:spMk id="3" creationId="{45BB4B30-F6E7-04B3-FCAC-BD507049C399}"/>
          </ac:spMkLst>
        </pc:spChg>
        <pc:graphicFrameChg chg="add mod">
          <ac:chgData name="Shahed Anwar Al Krad (2438228)" userId="ff17e2f2-3089-4389-9c44-00e8ef8341fd" providerId="ADAL" clId="{F0276D7C-1A8B-4BE5-9934-71908584FDDF}" dt="2026-04-03T11:26:17.949" v="556" actId="14100"/>
          <ac:graphicFrameMkLst>
            <pc:docMk/>
            <pc:sldMk cId="584549834" sldId="261"/>
            <ac:graphicFrameMk id="8" creationId="{945B7F25-CF12-48BA-87A0-D2004ADB9D8F}"/>
          </ac:graphicFrameMkLst>
        </pc:graphicFrameChg>
      </pc:sldChg>
      <pc:sldChg chg="addSp modSp mod setBg">
        <pc:chgData name="Shahed Anwar Al Krad (2438228)" userId="ff17e2f2-3089-4389-9c44-00e8ef8341fd" providerId="ADAL" clId="{F0276D7C-1A8B-4BE5-9934-71908584FDDF}" dt="2026-04-03T11:08:44.639" v="478" actId="26606"/>
        <pc:sldMkLst>
          <pc:docMk/>
          <pc:sldMk cId="3561763394" sldId="263"/>
        </pc:sldMkLst>
        <pc:spChg chg="mod">
          <ac:chgData name="Shahed Anwar Al Krad (2438228)" userId="ff17e2f2-3089-4389-9c44-00e8ef8341fd" providerId="ADAL" clId="{F0276D7C-1A8B-4BE5-9934-71908584FDDF}" dt="2026-04-03T11:08:44.639" v="478" actId="26606"/>
          <ac:spMkLst>
            <pc:docMk/>
            <pc:sldMk cId="3561763394" sldId="263"/>
            <ac:spMk id="2" creationId="{F381FE5F-DAF7-D8A8-1F87-FC36B11AEDBA}"/>
          </ac:spMkLst>
        </pc:spChg>
        <pc:spChg chg="mod">
          <ac:chgData name="Shahed Anwar Al Krad (2438228)" userId="ff17e2f2-3089-4389-9c44-00e8ef8341fd" providerId="ADAL" clId="{F0276D7C-1A8B-4BE5-9934-71908584FDDF}" dt="2026-04-03T11:08:44.639" v="478" actId="26606"/>
          <ac:spMkLst>
            <pc:docMk/>
            <pc:sldMk cId="3561763394" sldId="263"/>
            <ac:spMk id="3" creationId="{1C091028-1716-063D-9B5A-52924F84F17B}"/>
          </ac:spMkLst>
        </pc:spChg>
        <pc:spChg chg="add">
          <ac:chgData name="Shahed Anwar Al Krad (2438228)" userId="ff17e2f2-3089-4389-9c44-00e8ef8341fd" providerId="ADAL" clId="{F0276D7C-1A8B-4BE5-9934-71908584FDDF}" dt="2026-04-03T11:08:44.639" v="478" actId="26606"/>
          <ac:spMkLst>
            <pc:docMk/>
            <pc:sldMk cId="3561763394" sldId="263"/>
            <ac:spMk id="10" creationId="{37B65277-82C6-6D08-6DCA-4A7DCC3B7136}"/>
          </ac:spMkLst>
        </pc:spChg>
        <pc:picChg chg="add">
          <ac:chgData name="Shahed Anwar Al Krad (2438228)" userId="ff17e2f2-3089-4389-9c44-00e8ef8341fd" providerId="ADAL" clId="{F0276D7C-1A8B-4BE5-9934-71908584FDDF}" dt="2026-04-03T11:08:44.639" v="478" actId="26606"/>
          <ac:picMkLst>
            <pc:docMk/>
            <pc:sldMk cId="3561763394" sldId="263"/>
            <ac:picMk id="7" creationId="{E5E6E9FF-D02E-B35B-FD31-E4DF49F9BA41}"/>
          </ac:picMkLst>
        </pc:picChg>
      </pc:sldChg>
    </pc:docChg>
  </pc:docChgLst>
  <pc:docChgLst>
    <pc:chgData name="Shahed Anwar Al Krad (2438228)" userId="ff17e2f2-3089-4389-9c44-00e8ef8341fd" providerId="ADAL" clId="{0D576796-630C-4A64-A2D3-80DE5F8CB1D7}"/>
    <pc:docChg chg="undo custSel addSld modSld sldOrd addMainMaster delMainMaster">
      <pc:chgData name="Shahed Anwar Al Krad (2438228)" userId="ff17e2f2-3089-4389-9c44-00e8ef8341fd" providerId="ADAL" clId="{0D576796-630C-4A64-A2D3-80DE5F8CB1D7}" dt="2026-04-01T09:51:17.013" v="2950" actId="26606"/>
      <pc:docMkLst>
        <pc:docMk/>
      </pc:docMkLst>
      <pc:sldChg chg="addSp delSp modSp mod ord setBg modClrScheme addAnim delAnim chgLayout">
        <pc:chgData name="Shahed Anwar Al Krad (2438228)" userId="ff17e2f2-3089-4389-9c44-00e8ef8341fd" providerId="ADAL" clId="{0D576796-630C-4A64-A2D3-80DE5F8CB1D7}" dt="2026-04-01T08:37:47.543" v="1178" actId="14100"/>
        <pc:sldMkLst>
          <pc:docMk/>
          <pc:sldMk cId="1699199704" sldId="256"/>
        </pc:sldMkLst>
        <pc:spChg chg="mod">
          <ac:chgData name="Shahed Anwar Al Krad (2438228)" userId="ff17e2f2-3089-4389-9c44-00e8ef8341fd" providerId="ADAL" clId="{0D576796-630C-4A64-A2D3-80DE5F8CB1D7}" dt="2026-04-01T08:11:45.285" v="393" actId="14100"/>
          <ac:spMkLst>
            <pc:docMk/>
            <pc:sldMk cId="1699199704" sldId="256"/>
            <ac:spMk id="2" creationId="{2CB8B517-4CA1-0542-2C08-9230022AD027}"/>
          </ac:spMkLst>
        </pc:spChg>
        <pc:spChg chg="mod">
          <ac:chgData name="Shahed Anwar Al Krad (2438228)" userId="ff17e2f2-3089-4389-9c44-00e8ef8341fd" providerId="ADAL" clId="{0D576796-630C-4A64-A2D3-80DE5F8CB1D7}" dt="2026-04-01T08:37:47.543" v="1178" actId="14100"/>
          <ac:spMkLst>
            <pc:docMk/>
            <pc:sldMk cId="1699199704" sldId="256"/>
            <ac:spMk id="3" creationId="{54CE66CF-510F-AB15-0DC6-AC824EA195CB}"/>
          </ac:spMkLst>
        </pc:spChg>
        <pc:spChg chg="add ord">
          <ac:chgData name="Shahed Anwar Al Krad (2438228)" userId="ff17e2f2-3089-4389-9c44-00e8ef8341fd" providerId="ADAL" clId="{0D576796-630C-4A64-A2D3-80DE5F8CB1D7}" dt="2026-04-01T08:10:52.719" v="386" actId="26606"/>
          <ac:spMkLst>
            <pc:docMk/>
            <pc:sldMk cId="1699199704" sldId="256"/>
            <ac:spMk id="4" creationId="{9C76ABE4-F8D6-DAA5-C9E4-53C9E3AFBBEE}"/>
          </ac:spMkLst>
        </pc:spChg>
        <pc:spChg chg="add">
          <ac:chgData name="Shahed Anwar Al Krad (2438228)" userId="ff17e2f2-3089-4389-9c44-00e8ef8341fd" providerId="ADAL" clId="{0D576796-630C-4A64-A2D3-80DE5F8CB1D7}" dt="2026-04-01T08:11:25.505" v="391" actId="26606"/>
          <ac:spMkLst>
            <pc:docMk/>
            <pc:sldMk cId="1699199704" sldId="256"/>
            <ac:spMk id="1107" creationId="{B797DE5A-DA89-0A80-C73D-8DCE1A3E2B33}"/>
          </ac:spMkLst>
        </pc:spChg>
        <pc:grpChg chg="mod">
          <ac:chgData name="Shahed Anwar Al Krad (2438228)" userId="ff17e2f2-3089-4389-9c44-00e8ef8341fd" providerId="ADAL" clId="{0D576796-630C-4A64-A2D3-80DE5F8CB1D7}" dt="2026-04-01T08:36:12.248" v="1104"/>
          <ac:grpSpMkLst>
            <pc:docMk/>
            <pc:sldMk cId="1699199704" sldId="256"/>
            <ac:grpSpMk id="12" creationId="{FAE7936C-7134-5950-E859-0D81CA7A9345}"/>
          </ac:grpSpMkLst>
        </pc:grpChg>
        <pc:picChg chg="add mod ord">
          <ac:chgData name="Shahed Anwar Al Krad (2438228)" userId="ff17e2f2-3089-4389-9c44-00e8ef8341fd" providerId="ADAL" clId="{0D576796-630C-4A64-A2D3-80DE5F8CB1D7}" dt="2026-04-01T08:11:25.505" v="391" actId="26606"/>
          <ac:picMkLst>
            <pc:docMk/>
            <pc:sldMk cId="1699199704" sldId="256"/>
            <ac:picMk id="1030" creationId="{B368F9FF-8857-5618-C248-20FB622AF7B1}"/>
          </ac:picMkLst>
        </pc:picChg>
        <pc:inkChg chg="add">
          <ac:chgData name="Shahed Anwar Al Krad (2438228)" userId="ff17e2f2-3089-4389-9c44-00e8ef8341fd" providerId="ADAL" clId="{0D576796-630C-4A64-A2D3-80DE5F8CB1D7}" dt="2026-04-01T08:34:50.620" v="1098" actId="9405"/>
          <ac:inkMkLst>
            <pc:docMk/>
            <pc:sldMk cId="1699199704" sldId="256"/>
            <ac:inkMk id="6" creationId="{F357F666-386B-A365-9F8E-6F96077AA966}"/>
          </ac:inkMkLst>
        </pc:inkChg>
        <pc:inkChg chg="add">
          <ac:chgData name="Shahed Anwar Al Krad (2438228)" userId="ff17e2f2-3089-4389-9c44-00e8ef8341fd" providerId="ADAL" clId="{0D576796-630C-4A64-A2D3-80DE5F8CB1D7}" dt="2026-04-01T08:35:34.094" v="1099" actId="9405"/>
          <ac:inkMkLst>
            <pc:docMk/>
            <pc:sldMk cId="1699199704" sldId="256"/>
            <ac:inkMk id="7" creationId="{047091CE-940B-ABFE-514B-C9DF0C26090E}"/>
          </ac:inkMkLst>
        </pc:inkChg>
        <pc:inkChg chg="add">
          <ac:chgData name="Shahed Anwar Al Krad (2438228)" userId="ff17e2f2-3089-4389-9c44-00e8ef8341fd" providerId="ADAL" clId="{0D576796-630C-4A64-A2D3-80DE5F8CB1D7}" dt="2026-04-01T08:35:42.821" v="1100" actId="9405"/>
          <ac:inkMkLst>
            <pc:docMk/>
            <pc:sldMk cId="1699199704" sldId="256"/>
            <ac:inkMk id="8" creationId="{2CA51B47-8785-13C8-6898-27DEB27ED7AD}"/>
          </ac:inkMkLst>
        </pc:inkChg>
        <pc:inkChg chg="add">
          <ac:chgData name="Shahed Anwar Al Krad (2438228)" userId="ff17e2f2-3089-4389-9c44-00e8ef8341fd" providerId="ADAL" clId="{0D576796-630C-4A64-A2D3-80DE5F8CB1D7}" dt="2026-04-01T08:36:05.388" v="1101" actId="9405"/>
          <ac:inkMkLst>
            <pc:docMk/>
            <pc:sldMk cId="1699199704" sldId="256"/>
            <ac:inkMk id="9" creationId="{C55CF648-2F14-2751-F8C6-575B10FEA9D4}"/>
          </ac:inkMkLst>
        </pc:inkChg>
        <pc:inkChg chg="add mod">
          <ac:chgData name="Shahed Anwar Al Krad (2438228)" userId="ff17e2f2-3089-4389-9c44-00e8ef8341fd" providerId="ADAL" clId="{0D576796-630C-4A64-A2D3-80DE5F8CB1D7}" dt="2026-04-01T08:36:12.248" v="1104"/>
          <ac:inkMkLst>
            <pc:docMk/>
            <pc:sldMk cId="1699199704" sldId="256"/>
            <ac:inkMk id="10" creationId="{A344B6A8-7872-57DE-C570-A6EA050730A2}"/>
          </ac:inkMkLst>
        </pc:inkChg>
        <pc:inkChg chg="add mod">
          <ac:chgData name="Shahed Anwar Al Krad (2438228)" userId="ff17e2f2-3089-4389-9c44-00e8ef8341fd" providerId="ADAL" clId="{0D576796-630C-4A64-A2D3-80DE5F8CB1D7}" dt="2026-04-01T08:36:12.248" v="1104"/>
          <ac:inkMkLst>
            <pc:docMk/>
            <pc:sldMk cId="1699199704" sldId="256"/>
            <ac:inkMk id="11" creationId="{0375B854-587F-3223-9040-E47CA05720BC}"/>
          </ac:inkMkLst>
        </pc:inkChg>
      </pc:sldChg>
      <pc:sldChg chg="addSp delSp modSp new mod setBg">
        <pc:chgData name="Shahed Anwar Al Krad (2438228)" userId="ff17e2f2-3089-4389-9c44-00e8ef8341fd" providerId="ADAL" clId="{0D576796-630C-4A64-A2D3-80DE5F8CB1D7}" dt="2026-04-01T09:05:33.546" v="1749"/>
        <pc:sldMkLst>
          <pc:docMk/>
          <pc:sldMk cId="1706349770" sldId="257"/>
        </pc:sldMkLst>
        <pc:spChg chg="mod">
          <ac:chgData name="Shahed Anwar Al Krad (2438228)" userId="ff17e2f2-3089-4389-9c44-00e8ef8341fd" providerId="ADAL" clId="{0D576796-630C-4A64-A2D3-80DE5F8CB1D7}" dt="2026-04-01T09:03:16.873" v="1734" actId="14100"/>
          <ac:spMkLst>
            <pc:docMk/>
            <pc:sldMk cId="1706349770" sldId="257"/>
            <ac:spMk id="2" creationId="{F054CF5C-7DEB-0398-7B98-595354459141}"/>
          </ac:spMkLst>
        </pc:spChg>
        <pc:spChg chg="add">
          <ac:chgData name="Shahed Anwar Al Krad (2438228)" userId="ff17e2f2-3089-4389-9c44-00e8ef8341fd" providerId="ADAL" clId="{0D576796-630C-4A64-A2D3-80DE5F8CB1D7}" dt="2026-04-01T08:30:09.181" v="942" actId="26606"/>
          <ac:spMkLst>
            <pc:docMk/>
            <pc:sldMk cId="1706349770" sldId="257"/>
            <ac:spMk id="20" creationId="{6ACA6F80-D392-A64E-3CF8-F28F1CCEE67B}"/>
          </ac:spMkLst>
        </pc:spChg>
        <pc:graphicFrameChg chg="add mod">
          <ac:chgData name="Shahed Anwar Al Krad (2438228)" userId="ff17e2f2-3089-4389-9c44-00e8ef8341fd" providerId="ADAL" clId="{0D576796-630C-4A64-A2D3-80DE5F8CB1D7}" dt="2026-04-01T08:52:41.013" v="1729" actId="20577"/>
          <ac:graphicFrameMkLst>
            <pc:docMk/>
            <pc:sldMk cId="1706349770" sldId="257"/>
            <ac:graphicFrameMk id="30" creationId="{AA80F974-F9CA-26E1-8AB7-CE0145420DD0}"/>
          </ac:graphicFrameMkLst>
        </pc:graphicFrameChg>
        <pc:picChg chg="add mod">
          <ac:chgData name="Shahed Anwar Al Krad (2438228)" userId="ff17e2f2-3089-4389-9c44-00e8ef8341fd" providerId="ADAL" clId="{0D576796-630C-4A64-A2D3-80DE5F8CB1D7}" dt="2026-04-01T09:05:33.546" v="1749"/>
          <ac:picMkLst>
            <pc:docMk/>
            <pc:sldMk cId="1706349770" sldId="257"/>
            <ac:picMk id="4" creationId="{8CD5DFB3-71DF-0CB8-60F7-E56ACEA51D5C}"/>
          </ac:picMkLst>
        </pc:picChg>
        <pc:picChg chg="add mod">
          <ac:chgData name="Shahed Anwar Al Krad (2438228)" userId="ff17e2f2-3089-4389-9c44-00e8ef8341fd" providerId="ADAL" clId="{0D576796-630C-4A64-A2D3-80DE5F8CB1D7}" dt="2026-04-01T08:30:25.423" v="944" actId="1440"/>
          <ac:picMkLst>
            <pc:docMk/>
            <pc:sldMk cId="1706349770" sldId="257"/>
            <ac:picMk id="5" creationId="{E911B408-4812-9BA5-1C17-FCBABFE31CA5}"/>
          </ac:picMkLst>
        </pc:picChg>
      </pc:sldChg>
      <pc:sldChg chg="addSp delSp modSp new mod setBg">
        <pc:chgData name="Shahed Anwar Al Krad (2438228)" userId="ff17e2f2-3089-4389-9c44-00e8ef8341fd" providerId="ADAL" clId="{0D576796-630C-4A64-A2D3-80DE5F8CB1D7}" dt="2026-04-01T09:50:26.972" v="2947" actId="26606"/>
        <pc:sldMkLst>
          <pc:docMk/>
          <pc:sldMk cId="2409864055" sldId="258"/>
        </pc:sldMkLst>
        <pc:spChg chg="mod">
          <ac:chgData name="Shahed Anwar Al Krad (2438228)" userId="ff17e2f2-3089-4389-9c44-00e8ef8341fd" providerId="ADAL" clId="{0D576796-630C-4A64-A2D3-80DE5F8CB1D7}" dt="2026-04-01T09:50:26.972" v="2947" actId="26606"/>
          <ac:spMkLst>
            <pc:docMk/>
            <pc:sldMk cId="2409864055" sldId="258"/>
            <ac:spMk id="2" creationId="{CEB107BD-E0A9-873C-18C1-46171D3F1FC2}"/>
          </ac:spMkLst>
        </pc:spChg>
        <pc:spChg chg="mod">
          <ac:chgData name="Shahed Anwar Al Krad (2438228)" userId="ff17e2f2-3089-4389-9c44-00e8ef8341fd" providerId="ADAL" clId="{0D576796-630C-4A64-A2D3-80DE5F8CB1D7}" dt="2026-04-01T09:50:26.972" v="2947" actId="26606"/>
          <ac:spMkLst>
            <pc:docMk/>
            <pc:sldMk cId="2409864055" sldId="258"/>
            <ac:spMk id="3" creationId="{9E3006CD-5792-8D4E-23D5-84459D4C454A}"/>
          </ac:spMkLst>
        </pc:spChg>
        <pc:spChg chg="add mod">
          <ac:chgData name="Shahed Anwar Al Krad (2438228)" userId="ff17e2f2-3089-4389-9c44-00e8ef8341fd" providerId="ADAL" clId="{0D576796-630C-4A64-A2D3-80DE5F8CB1D7}" dt="2026-04-01T09:50:26.972" v="2947" actId="26606"/>
          <ac:spMkLst>
            <pc:docMk/>
            <pc:sldMk cId="2409864055" sldId="258"/>
            <ac:spMk id="6" creationId="{971E0A99-4CE4-7C58-F659-8D7A3983C069}"/>
          </ac:spMkLst>
        </pc:spChg>
        <pc:spChg chg="add">
          <ac:chgData name="Shahed Anwar Al Krad (2438228)" userId="ff17e2f2-3089-4389-9c44-00e8ef8341fd" providerId="ADAL" clId="{0D576796-630C-4A64-A2D3-80DE5F8CB1D7}" dt="2026-04-01T09:50:26.972" v="2947" actId="26606"/>
          <ac:spMkLst>
            <pc:docMk/>
            <pc:sldMk cId="2409864055" sldId="258"/>
            <ac:spMk id="15" creationId="{BA2AFC67-0973-EC0D-F14E-710D701B20BD}"/>
          </ac:spMkLst>
        </pc:spChg>
        <pc:picChg chg="add mod">
          <ac:chgData name="Shahed Anwar Al Krad (2438228)" userId="ff17e2f2-3089-4389-9c44-00e8ef8341fd" providerId="ADAL" clId="{0D576796-630C-4A64-A2D3-80DE5F8CB1D7}" dt="2026-04-01T09:50:26.972" v="2947" actId="26606"/>
          <ac:picMkLst>
            <pc:docMk/>
            <pc:sldMk cId="2409864055" sldId="258"/>
            <ac:picMk id="5" creationId="{F61F9C84-C256-1BD8-0B4B-94623E60EE7C}"/>
          </ac:picMkLst>
        </pc:picChg>
      </pc:sldChg>
      <pc:sldChg chg="addSp delSp modSp new mod setBg">
        <pc:chgData name="Shahed Anwar Al Krad (2438228)" userId="ff17e2f2-3089-4389-9c44-00e8ef8341fd" providerId="ADAL" clId="{0D576796-630C-4A64-A2D3-80DE5F8CB1D7}" dt="2026-04-01T09:51:05.775" v="2949" actId="26606"/>
        <pc:sldMkLst>
          <pc:docMk/>
          <pc:sldMk cId="1322597876" sldId="259"/>
        </pc:sldMkLst>
        <pc:spChg chg="mod">
          <ac:chgData name="Shahed Anwar Al Krad (2438228)" userId="ff17e2f2-3089-4389-9c44-00e8ef8341fd" providerId="ADAL" clId="{0D576796-630C-4A64-A2D3-80DE5F8CB1D7}" dt="2026-04-01T09:51:05.775" v="2949" actId="26606"/>
          <ac:spMkLst>
            <pc:docMk/>
            <pc:sldMk cId="1322597876" sldId="259"/>
            <ac:spMk id="2" creationId="{8AAF20C4-C408-6AFA-ABEB-64FB707B67CA}"/>
          </ac:spMkLst>
        </pc:spChg>
        <pc:spChg chg="add">
          <ac:chgData name="Shahed Anwar Al Krad (2438228)" userId="ff17e2f2-3089-4389-9c44-00e8ef8341fd" providerId="ADAL" clId="{0D576796-630C-4A64-A2D3-80DE5F8CB1D7}" dt="2026-04-01T09:51:05.775" v="2949" actId="26606"/>
          <ac:spMkLst>
            <pc:docMk/>
            <pc:sldMk cId="1322597876" sldId="259"/>
            <ac:spMk id="9" creationId="{600DC1B0-7E1A-BD02-3F93-19E6B1B75075}"/>
          </ac:spMkLst>
        </pc:spChg>
        <pc:graphicFrameChg chg="add">
          <ac:chgData name="Shahed Anwar Al Krad (2438228)" userId="ff17e2f2-3089-4389-9c44-00e8ef8341fd" providerId="ADAL" clId="{0D576796-630C-4A64-A2D3-80DE5F8CB1D7}" dt="2026-04-01T09:51:05.775" v="2949" actId="26606"/>
          <ac:graphicFrameMkLst>
            <pc:docMk/>
            <pc:sldMk cId="1322597876" sldId="259"/>
            <ac:graphicFrameMk id="5" creationId="{AD52E1DC-1F43-6F20-8575-DEAFFB7BEB58}"/>
          </ac:graphicFrameMkLst>
        </pc:graphicFrameChg>
      </pc:sldChg>
      <pc:sldChg chg="addSp delSp modSp new mod ord setBg">
        <pc:chgData name="Shahed Anwar Al Krad (2438228)" userId="ff17e2f2-3089-4389-9c44-00e8ef8341fd" providerId="ADAL" clId="{0D576796-630C-4A64-A2D3-80DE5F8CB1D7}" dt="2026-04-01T09:50:47.858" v="2948" actId="26606"/>
        <pc:sldMkLst>
          <pc:docMk/>
          <pc:sldMk cId="2368107562" sldId="260"/>
        </pc:sldMkLst>
        <pc:spChg chg="mod">
          <ac:chgData name="Shahed Anwar Al Krad (2438228)" userId="ff17e2f2-3089-4389-9c44-00e8ef8341fd" providerId="ADAL" clId="{0D576796-630C-4A64-A2D3-80DE5F8CB1D7}" dt="2026-04-01T09:50:47.858" v="2948" actId="26606"/>
          <ac:spMkLst>
            <pc:docMk/>
            <pc:sldMk cId="2368107562" sldId="260"/>
            <ac:spMk id="2" creationId="{D193E35C-37DE-42CB-92F7-7B5376599D56}"/>
          </ac:spMkLst>
        </pc:spChg>
        <pc:spChg chg="add">
          <ac:chgData name="Shahed Anwar Al Krad (2438228)" userId="ff17e2f2-3089-4389-9c44-00e8ef8341fd" providerId="ADAL" clId="{0D576796-630C-4A64-A2D3-80DE5F8CB1D7}" dt="2026-04-01T09:50:47.858" v="2948" actId="26606"/>
          <ac:spMkLst>
            <pc:docMk/>
            <pc:sldMk cId="2368107562" sldId="260"/>
            <ac:spMk id="9" creationId="{951922D2-D397-9EA4-A66D-55B0884D1A6A}"/>
          </ac:spMkLst>
        </pc:spChg>
        <pc:graphicFrameChg chg="add">
          <ac:chgData name="Shahed Anwar Al Krad (2438228)" userId="ff17e2f2-3089-4389-9c44-00e8ef8341fd" providerId="ADAL" clId="{0D576796-630C-4A64-A2D3-80DE5F8CB1D7}" dt="2026-04-01T09:50:47.858" v="2948" actId="26606"/>
          <ac:graphicFrameMkLst>
            <pc:docMk/>
            <pc:sldMk cId="2368107562" sldId="260"/>
            <ac:graphicFrameMk id="5" creationId="{68A65E84-6803-A613-3DF9-49796748BB23}"/>
          </ac:graphicFrameMkLst>
        </pc:graphicFrameChg>
      </pc:sldChg>
      <pc:sldChg chg="addSp delSp modSp new mod setBg">
        <pc:chgData name="Shahed Anwar Al Krad (2438228)" userId="ff17e2f2-3089-4389-9c44-00e8ef8341fd" providerId="ADAL" clId="{0D576796-630C-4A64-A2D3-80DE5F8CB1D7}" dt="2026-04-01T09:44:24.390" v="2941" actId="20577"/>
        <pc:sldMkLst>
          <pc:docMk/>
          <pc:sldMk cId="584549834" sldId="261"/>
        </pc:sldMkLst>
        <pc:spChg chg="mod">
          <ac:chgData name="Shahed Anwar Al Krad (2438228)" userId="ff17e2f2-3089-4389-9c44-00e8ef8341fd" providerId="ADAL" clId="{0D576796-630C-4A64-A2D3-80DE5F8CB1D7}" dt="2026-04-01T08:52:03.693" v="1719" actId="26606"/>
          <ac:spMkLst>
            <pc:docMk/>
            <pc:sldMk cId="584549834" sldId="261"/>
            <ac:spMk id="2" creationId="{549198F2-6C29-EA66-FEAA-AC3487DD511C}"/>
          </ac:spMkLst>
        </pc:spChg>
        <pc:spChg chg="mod">
          <ac:chgData name="Shahed Anwar Al Krad (2438228)" userId="ff17e2f2-3089-4389-9c44-00e8ef8341fd" providerId="ADAL" clId="{0D576796-630C-4A64-A2D3-80DE5F8CB1D7}" dt="2026-04-01T09:44:24.390" v="2941" actId="20577"/>
          <ac:spMkLst>
            <pc:docMk/>
            <pc:sldMk cId="584549834" sldId="261"/>
            <ac:spMk id="3" creationId="{45BB4B30-F6E7-04B3-FCAC-BD507049C399}"/>
          </ac:spMkLst>
        </pc:spChg>
        <pc:spChg chg="add">
          <ac:chgData name="Shahed Anwar Al Krad (2438228)" userId="ff17e2f2-3089-4389-9c44-00e8ef8341fd" providerId="ADAL" clId="{0D576796-630C-4A64-A2D3-80DE5F8CB1D7}" dt="2026-04-01T08:52:03.693" v="1719" actId="26606"/>
          <ac:spMkLst>
            <pc:docMk/>
            <pc:sldMk cId="584549834" sldId="261"/>
            <ac:spMk id="7" creationId="{92CC1E4F-F1F0-B945-BE50-C72A7103E8AC}"/>
          </ac:spMkLst>
        </pc:spChg>
      </pc:sldChg>
      <pc:sldChg chg="addSp modSp new mod setBg">
        <pc:chgData name="Shahed Anwar Al Krad (2438228)" userId="ff17e2f2-3089-4389-9c44-00e8ef8341fd" providerId="ADAL" clId="{0D576796-630C-4A64-A2D3-80DE5F8CB1D7}" dt="2026-04-01T09:51:17.013" v="2950" actId="26606"/>
        <pc:sldMkLst>
          <pc:docMk/>
          <pc:sldMk cId="2223337470" sldId="262"/>
        </pc:sldMkLst>
        <pc:spChg chg="mod">
          <ac:chgData name="Shahed Anwar Al Krad (2438228)" userId="ff17e2f2-3089-4389-9c44-00e8ef8341fd" providerId="ADAL" clId="{0D576796-630C-4A64-A2D3-80DE5F8CB1D7}" dt="2026-04-01T09:51:17.013" v="2950" actId="26606"/>
          <ac:spMkLst>
            <pc:docMk/>
            <pc:sldMk cId="2223337470" sldId="262"/>
            <ac:spMk id="2" creationId="{1469C9E4-A34A-9764-9B3D-9471263725B5}"/>
          </ac:spMkLst>
        </pc:spChg>
        <pc:spChg chg="mod">
          <ac:chgData name="Shahed Anwar Al Krad (2438228)" userId="ff17e2f2-3089-4389-9c44-00e8ef8341fd" providerId="ADAL" clId="{0D576796-630C-4A64-A2D3-80DE5F8CB1D7}" dt="2026-04-01T09:51:17.013" v="2950" actId="26606"/>
          <ac:spMkLst>
            <pc:docMk/>
            <pc:sldMk cId="2223337470" sldId="262"/>
            <ac:spMk id="3" creationId="{29F913F9-6FED-6AF4-356F-67F23D5897D3}"/>
          </ac:spMkLst>
        </pc:spChg>
        <pc:spChg chg="add">
          <ac:chgData name="Shahed Anwar Al Krad (2438228)" userId="ff17e2f2-3089-4389-9c44-00e8ef8341fd" providerId="ADAL" clId="{0D576796-630C-4A64-A2D3-80DE5F8CB1D7}" dt="2026-04-01T09:51:17.013" v="2950" actId="26606"/>
          <ac:spMkLst>
            <pc:docMk/>
            <pc:sldMk cId="2223337470" sldId="262"/>
            <ac:spMk id="9" creationId="{2961259D-605E-E200-FF9F-7C8C71D7C8E4}"/>
          </ac:spMkLst>
        </pc:spChg>
        <pc:picChg chg="add">
          <ac:chgData name="Shahed Anwar Al Krad (2438228)" userId="ff17e2f2-3089-4389-9c44-00e8ef8341fd" providerId="ADAL" clId="{0D576796-630C-4A64-A2D3-80DE5F8CB1D7}" dt="2026-04-01T09:51:17.013" v="2950" actId="26606"/>
          <ac:picMkLst>
            <pc:docMk/>
            <pc:sldMk cId="2223337470" sldId="262"/>
            <ac:picMk id="5" creationId="{A79F070C-1B94-A328-7CF2-03518FE6B336}"/>
          </ac:picMkLst>
        </pc:picChg>
      </pc:sldChg>
      <pc:sldChg chg="modSp new mod">
        <pc:chgData name="Shahed Anwar Al Krad (2438228)" userId="ff17e2f2-3089-4389-9c44-00e8ef8341fd" providerId="ADAL" clId="{0D576796-630C-4A64-A2D3-80DE5F8CB1D7}" dt="2026-04-01T08:47:17.820" v="1651" actId="20577"/>
        <pc:sldMkLst>
          <pc:docMk/>
          <pc:sldMk cId="3561763394" sldId="263"/>
        </pc:sldMkLst>
        <pc:spChg chg="mod">
          <ac:chgData name="Shahed Anwar Al Krad (2438228)" userId="ff17e2f2-3089-4389-9c44-00e8ef8341fd" providerId="ADAL" clId="{0D576796-630C-4A64-A2D3-80DE5F8CB1D7}" dt="2026-04-01T08:47:17.820" v="1651" actId="20577"/>
          <ac:spMkLst>
            <pc:docMk/>
            <pc:sldMk cId="3561763394" sldId="263"/>
            <ac:spMk id="2" creationId="{F381FE5F-DAF7-D8A8-1F87-FC36B11AEDBA}"/>
          </ac:spMkLst>
        </pc:spChg>
      </pc:sldChg>
      <pc:sldMasterChg chg="add addSldLayout">
        <pc:chgData name="Shahed Anwar Al Krad (2438228)" userId="ff17e2f2-3089-4389-9c44-00e8ef8341fd" providerId="ADAL" clId="{0D576796-630C-4A64-A2D3-80DE5F8CB1D7}" dt="2026-04-01T08:11:25.505" v="391" actId="26606"/>
        <pc:sldMasterMkLst>
          <pc:docMk/>
          <pc:sldMasterMk cId="1372377908" sldId="2147483686"/>
        </pc:sldMasterMkLst>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2048744831" sldId="2147483675"/>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1458061187" sldId="2147483676"/>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1305980973" sldId="2147483677"/>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3163489685" sldId="2147483678"/>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3435729568" sldId="2147483679"/>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2169150921" sldId="2147483680"/>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1499049709" sldId="2147483681"/>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1869416452" sldId="2147483682"/>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2341479125" sldId="2147483683"/>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2560879131" sldId="2147483684"/>
          </pc:sldLayoutMkLst>
        </pc:sldLayoutChg>
        <pc:sldLayoutChg chg="add">
          <pc:chgData name="Shahed Anwar Al Krad (2438228)" userId="ff17e2f2-3089-4389-9c44-00e8ef8341fd" providerId="ADAL" clId="{0D576796-630C-4A64-A2D3-80DE5F8CB1D7}" dt="2026-04-01T08:11:25.505" v="391" actId="26606"/>
          <pc:sldLayoutMkLst>
            <pc:docMk/>
            <pc:sldMasterMk cId="1372377908" sldId="2147483686"/>
            <pc:sldLayoutMk cId="439439425" sldId="2147483685"/>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02454085720395"/>
          <c:y val="1.7061233538710228E-2"/>
          <c:w val="0.87175985202321671"/>
          <c:h val="0.84207402524278541"/>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cat>
            <c:strRef>
              <c:f>Sheet1!$A$2:$A$5</c:f>
              <c:strCache>
                <c:ptCount val="4"/>
                <c:pt idx="0">
                  <c:v>Turnover </c:v>
                </c:pt>
                <c:pt idx="1">
                  <c:v>Breakeven </c:v>
                </c:pt>
                <c:pt idx="2">
                  <c:v>Profit </c:v>
                </c:pt>
                <c:pt idx="3">
                  <c:v>Loan requirement </c:v>
                </c:pt>
              </c:strCache>
            </c:strRef>
          </c:cat>
          <c:val>
            <c:numRef>
              <c:f>Sheet1!$B$2:$B$5</c:f>
              <c:numCache>
                <c:formatCode>General</c:formatCode>
                <c:ptCount val="4"/>
                <c:pt idx="0" formatCode="#,##0">
                  <c:v>182000</c:v>
                </c:pt>
                <c:pt idx="1">
                  <c:v>5000</c:v>
                </c:pt>
                <c:pt idx="2">
                  <c:v>120000</c:v>
                </c:pt>
                <c:pt idx="3" formatCode="&quot;£&quot;#,##0_);[Red]\(&quot;£&quot;#,##0\)">
                  <c:v>10000</c:v>
                </c:pt>
              </c:numCache>
            </c:numRef>
          </c:val>
          <c:extLst>
            <c:ext xmlns:c16="http://schemas.microsoft.com/office/drawing/2014/chart" uri="{C3380CC4-5D6E-409C-BE32-E72D297353CC}">
              <c16:uniqueId val="{00000000-6FC8-4124-B234-982E5D72FC71}"/>
            </c:ext>
          </c:extLst>
        </c:ser>
        <c:ser>
          <c:idx val="1"/>
          <c:order val="1"/>
          <c:tx>
            <c:strRef>
              <c:f>Sheet1!$C$1</c:f>
              <c:strCache>
                <c:ptCount val="1"/>
                <c:pt idx="0">
                  <c:v>Series 2</c:v>
                </c:pt>
              </c:strCache>
            </c:strRef>
          </c:tx>
          <c:spPr>
            <a:solidFill>
              <a:schemeClr val="accent2"/>
            </a:solidFill>
            <a:ln>
              <a:noFill/>
            </a:ln>
            <a:effectLst/>
          </c:spPr>
          <c:invertIfNegative val="0"/>
          <c:dLbls>
            <c:delete val="1"/>
          </c:dLbls>
          <c:cat>
            <c:strRef>
              <c:f>Sheet1!$A$2:$A$5</c:f>
              <c:strCache>
                <c:ptCount val="4"/>
                <c:pt idx="0">
                  <c:v>Turnover </c:v>
                </c:pt>
                <c:pt idx="1">
                  <c:v>Breakeven </c:v>
                </c:pt>
                <c:pt idx="2">
                  <c:v>Profit </c:v>
                </c:pt>
                <c:pt idx="3">
                  <c:v>Loan requirement </c:v>
                </c:pt>
              </c:strCache>
            </c:strRef>
          </c:cat>
          <c:val>
            <c:numRef>
              <c:f>Sheet1!$C$2:$C$5</c:f>
              <c:numCache>
                <c:formatCode>General</c:formatCode>
                <c:ptCount val="4"/>
                <c:pt idx="0" formatCode="#,##0">
                  <c:v>182000</c:v>
                </c:pt>
                <c:pt idx="1">
                  <c:v>5000</c:v>
                </c:pt>
                <c:pt idx="2" formatCode="#,##0">
                  <c:v>120000</c:v>
                </c:pt>
                <c:pt idx="3" formatCode="&quot;£&quot;#,##0_);[Red]\(&quot;£&quot;#,##0\)">
                  <c:v>10000</c:v>
                </c:pt>
              </c:numCache>
            </c:numRef>
          </c:val>
          <c:extLst>
            <c:ext xmlns:c16="http://schemas.microsoft.com/office/drawing/2014/chart" uri="{C3380CC4-5D6E-409C-BE32-E72D297353CC}">
              <c16:uniqueId val="{00000001-6FC8-4124-B234-982E5D72FC71}"/>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cat>
            <c:strRef>
              <c:f>Sheet1!$A$2:$A$5</c:f>
              <c:strCache>
                <c:ptCount val="4"/>
                <c:pt idx="0">
                  <c:v>Turnover </c:v>
                </c:pt>
                <c:pt idx="1">
                  <c:v>Breakeven </c:v>
                </c:pt>
                <c:pt idx="2">
                  <c:v>Profit </c:v>
                </c:pt>
                <c:pt idx="3">
                  <c:v>Loan requirement </c:v>
                </c:pt>
              </c:strCache>
            </c:strRef>
          </c:cat>
          <c:val>
            <c:numRef>
              <c:f>Sheet1!$D$2:$D$5</c:f>
              <c:numCache>
                <c:formatCode>General</c:formatCode>
                <c:ptCount val="4"/>
                <c:pt idx="0" formatCode="#,##0">
                  <c:v>182000</c:v>
                </c:pt>
                <c:pt idx="1">
                  <c:v>2500</c:v>
                </c:pt>
                <c:pt idx="2" formatCode="#,##0">
                  <c:v>120000</c:v>
                </c:pt>
                <c:pt idx="3" formatCode="&quot;£&quot;#,##0_);[Red]\(&quot;£&quot;#,##0\)">
                  <c:v>10000</c:v>
                </c:pt>
              </c:numCache>
            </c:numRef>
          </c:val>
          <c:extLst>
            <c:ext xmlns:c16="http://schemas.microsoft.com/office/drawing/2014/chart" uri="{C3380CC4-5D6E-409C-BE32-E72D297353CC}">
              <c16:uniqueId val="{00000002-6FC8-4124-B234-982E5D72FC71}"/>
            </c:ext>
          </c:extLst>
        </c:ser>
        <c:dLbls>
          <c:dLblPos val="inEnd"/>
          <c:showLegendKey val="0"/>
          <c:showVal val="1"/>
          <c:showCatName val="0"/>
          <c:showSerName val="0"/>
          <c:showPercent val="0"/>
          <c:showBubbleSize val="0"/>
        </c:dLbls>
        <c:gapWidth val="267"/>
        <c:overlap val="-43"/>
        <c:axId val="397775176"/>
        <c:axId val="410353808"/>
      </c:barChart>
      <c:catAx>
        <c:axId val="397775176"/>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dk1">
                    <a:lumMod val="65000"/>
                    <a:lumOff val="35000"/>
                  </a:schemeClr>
                </a:solidFill>
                <a:latin typeface="+mn-lt"/>
                <a:ea typeface="+mn-ea"/>
                <a:cs typeface="+mn-cs"/>
              </a:defRPr>
            </a:pPr>
            <a:endParaRPr lang="en-US"/>
          </a:p>
        </c:txPr>
        <c:crossAx val="410353808"/>
        <c:crosses val="autoZero"/>
        <c:auto val="1"/>
        <c:lblAlgn val="ctr"/>
        <c:lblOffset val="100"/>
        <c:noMultiLvlLbl val="0"/>
      </c:catAx>
      <c:valAx>
        <c:axId val="410353808"/>
        <c:scaling>
          <c:orientation val="minMax"/>
        </c:scaling>
        <c:delete val="0"/>
        <c:axPos val="l"/>
        <c:majorGridlines>
          <c:spPr>
            <a:ln w="9525" cap="flat" cmpd="sng" algn="ctr">
              <a:solidFill>
                <a:schemeClr val="dk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crossAx val="397775176"/>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7E5363-17CC-4AA5-A79F-28CB65A7093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2B71B13F-2A20-429D-BF6E-B0EB43A31950}">
      <dgm:prSet/>
      <dgm:spPr/>
      <dgm:t>
        <a:bodyPr/>
        <a:lstStyle/>
        <a:p>
          <a:r>
            <a:rPr lang="en-GB"/>
            <a:t>Enterprise and Entrepreneurships LCLM 4006</a:t>
          </a:r>
          <a:endParaRPr lang="en-US"/>
        </a:p>
      </dgm:t>
    </dgm:pt>
    <dgm:pt modelId="{C0BAA3A3-BE18-4045-A7AC-12DBFD9CF529}" type="parTrans" cxnId="{E1326DBC-953C-4224-9FCA-1879E093AEB5}">
      <dgm:prSet/>
      <dgm:spPr/>
      <dgm:t>
        <a:bodyPr/>
        <a:lstStyle/>
        <a:p>
          <a:endParaRPr lang="en-US"/>
        </a:p>
      </dgm:t>
    </dgm:pt>
    <dgm:pt modelId="{E4CD6F8A-AF6E-43DA-A02A-DEE8D8BBCC7E}" type="sibTrans" cxnId="{E1326DBC-953C-4224-9FCA-1879E093AEB5}">
      <dgm:prSet/>
      <dgm:spPr/>
      <dgm:t>
        <a:bodyPr/>
        <a:lstStyle/>
        <a:p>
          <a:endParaRPr lang="en-US"/>
        </a:p>
      </dgm:t>
    </dgm:pt>
    <dgm:pt modelId="{F81A3C49-C89C-461C-AB76-1315FB56079B}">
      <dgm:prSet/>
      <dgm:spPr/>
      <dgm:t>
        <a:bodyPr/>
        <a:lstStyle/>
        <a:p>
          <a:r>
            <a:rPr lang="en-GB"/>
            <a:t>Shahed Al krad </a:t>
          </a:r>
          <a:endParaRPr lang="en-US"/>
        </a:p>
      </dgm:t>
    </dgm:pt>
    <dgm:pt modelId="{42F91D17-3473-4848-8471-CACC9059803B}" type="parTrans" cxnId="{ADA699E1-0496-478E-A130-D4BCBF0C0E09}">
      <dgm:prSet/>
      <dgm:spPr/>
      <dgm:t>
        <a:bodyPr/>
        <a:lstStyle/>
        <a:p>
          <a:endParaRPr lang="en-US"/>
        </a:p>
      </dgm:t>
    </dgm:pt>
    <dgm:pt modelId="{250EB355-0081-49BC-AE1E-D56E5970DFE1}" type="sibTrans" cxnId="{ADA699E1-0496-478E-A130-D4BCBF0C0E09}">
      <dgm:prSet/>
      <dgm:spPr/>
      <dgm:t>
        <a:bodyPr/>
        <a:lstStyle/>
        <a:p>
          <a:endParaRPr lang="en-US"/>
        </a:p>
      </dgm:t>
    </dgm:pt>
    <dgm:pt modelId="{1BDF2327-E871-4607-A10E-BF83372C73BF}">
      <dgm:prSet/>
      <dgm:spPr/>
      <dgm:t>
        <a:bodyPr/>
        <a:lstStyle/>
        <a:p>
          <a:r>
            <a:rPr lang="en-GB"/>
            <a:t>Charles Ohman  </a:t>
          </a:r>
          <a:endParaRPr lang="en-US"/>
        </a:p>
      </dgm:t>
    </dgm:pt>
    <dgm:pt modelId="{A7CD9E51-EC32-40B4-A1F1-C5529A931853}" type="parTrans" cxnId="{CBBF5768-E454-4F77-AEA6-DB1084FF5165}">
      <dgm:prSet/>
      <dgm:spPr/>
      <dgm:t>
        <a:bodyPr/>
        <a:lstStyle/>
        <a:p>
          <a:endParaRPr lang="en-US"/>
        </a:p>
      </dgm:t>
    </dgm:pt>
    <dgm:pt modelId="{1D6CFA6C-D707-4DE0-B2CE-98ECEFEEDED2}" type="sibTrans" cxnId="{CBBF5768-E454-4F77-AEA6-DB1084FF5165}">
      <dgm:prSet/>
      <dgm:spPr/>
      <dgm:t>
        <a:bodyPr/>
        <a:lstStyle/>
        <a:p>
          <a:endParaRPr lang="en-US"/>
        </a:p>
      </dgm:t>
    </dgm:pt>
    <dgm:pt modelId="{5E14F2F6-974A-4BCA-9DC8-9CFBD0CDF4B3}" type="pres">
      <dgm:prSet presAssocID="{E97E5363-17CC-4AA5-A79F-28CB65A70932}" presName="vert0" presStyleCnt="0">
        <dgm:presLayoutVars>
          <dgm:dir/>
          <dgm:animOne val="branch"/>
          <dgm:animLvl val="lvl"/>
        </dgm:presLayoutVars>
      </dgm:prSet>
      <dgm:spPr/>
    </dgm:pt>
    <dgm:pt modelId="{07BE4A89-57F7-46E7-B844-F33B34356A8B}" type="pres">
      <dgm:prSet presAssocID="{2B71B13F-2A20-429D-BF6E-B0EB43A31950}" presName="thickLine" presStyleLbl="alignNode1" presStyleIdx="0" presStyleCnt="3"/>
      <dgm:spPr/>
    </dgm:pt>
    <dgm:pt modelId="{D6277716-254A-4A81-993F-D5C0D710E8CF}" type="pres">
      <dgm:prSet presAssocID="{2B71B13F-2A20-429D-BF6E-B0EB43A31950}" presName="horz1" presStyleCnt="0"/>
      <dgm:spPr/>
    </dgm:pt>
    <dgm:pt modelId="{C12451EA-A33D-4E4A-866B-33A69C8056E5}" type="pres">
      <dgm:prSet presAssocID="{2B71B13F-2A20-429D-BF6E-B0EB43A31950}" presName="tx1" presStyleLbl="revTx" presStyleIdx="0" presStyleCnt="3"/>
      <dgm:spPr/>
    </dgm:pt>
    <dgm:pt modelId="{F32B6DFE-9AD6-42C3-A6AB-CCC70B4F5922}" type="pres">
      <dgm:prSet presAssocID="{2B71B13F-2A20-429D-BF6E-B0EB43A31950}" presName="vert1" presStyleCnt="0"/>
      <dgm:spPr/>
    </dgm:pt>
    <dgm:pt modelId="{1EB0B796-D7D7-46BD-AD2C-155FFAE2C1CA}" type="pres">
      <dgm:prSet presAssocID="{F81A3C49-C89C-461C-AB76-1315FB56079B}" presName="thickLine" presStyleLbl="alignNode1" presStyleIdx="1" presStyleCnt="3"/>
      <dgm:spPr/>
    </dgm:pt>
    <dgm:pt modelId="{D478833A-22A0-4F2B-B92C-89C3FE8A7749}" type="pres">
      <dgm:prSet presAssocID="{F81A3C49-C89C-461C-AB76-1315FB56079B}" presName="horz1" presStyleCnt="0"/>
      <dgm:spPr/>
    </dgm:pt>
    <dgm:pt modelId="{2C8C46DE-6879-47E0-8204-73D7FFE5223E}" type="pres">
      <dgm:prSet presAssocID="{F81A3C49-C89C-461C-AB76-1315FB56079B}" presName="tx1" presStyleLbl="revTx" presStyleIdx="1" presStyleCnt="3"/>
      <dgm:spPr/>
    </dgm:pt>
    <dgm:pt modelId="{CCC85434-3BA0-4935-B479-BCD1F9235EF7}" type="pres">
      <dgm:prSet presAssocID="{F81A3C49-C89C-461C-AB76-1315FB56079B}" presName="vert1" presStyleCnt="0"/>
      <dgm:spPr/>
    </dgm:pt>
    <dgm:pt modelId="{10EBE646-2CE2-4591-97F8-727FC97A8EFC}" type="pres">
      <dgm:prSet presAssocID="{1BDF2327-E871-4607-A10E-BF83372C73BF}" presName="thickLine" presStyleLbl="alignNode1" presStyleIdx="2" presStyleCnt="3"/>
      <dgm:spPr/>
    </dgm:pt>
    <dgm:pt modelId="{6F7D2546-9146-4DAE-8813-E7EB0FC880C9}" type="pres">
      <dgm:prSet presAssocID="{1BDF2327-E871-4607-A10E-BF83372C73BF}" presName="horz1" presStyleCnt="0"/>
      <dgm:spPr/>
    </dgm:pt>
    <dgm:pt modelId="{EAB3EF1D-F033-4A07-9973-BDD265B0FA6D}" type="pres">
      <dgm:prSet presAssocID="{1BDF2327-E871-4607-A10E-BF83372C73BF}" presName="tx1" presStyleLbl="revTx" presStyleIdx="2" presStyleCnt="3"/>
      <dgm:spPr/>
    </dgm:pt>
    <dgm:pt modelId="{207894D0-8E6D-4B89-A723-D6BC955742B7}" type="pres">
      <dgm:prSet presAssocID="{1BDF2327-E871-4607-A10E-BF83372C73BF}" presName="vert1" presStyleCnt="0"/>
      <dgm:spPr/>
    </dgm:pt>
  </dgm:ptLst>
  <dgm:cxnLst>
    <dgm:cxn modelId="{4A163C21-02C2-43EA-BD8E-88205FB587C9}" type="presOf" srcId="{2B71B13F-2A20-429D-BF6E-B0EB43A31950}" destId="{C12451EA-A33D-4E4A-866B-33A69C8056E5}" srcOrd="0" destOrd="0" presId="urn:microsoft.com/office/officeart/2008/layout/LinedList"/>
    <dgm:cxn modelId="{CBBF5768-E454-4F77-AEA6-DB1084FF5165}" srcId="{E97E5363-17CC-4AA5-A79F-28CB65A70932}" destId="{1BDF2327-E871-4607-A10E-BF83372C73BF}" srcOrd="2" destOrd="0" parTransId="{A7CD9E51-EC32-40B4-A1F1-C5529A931853}" sibTransId="{1D6CFA6C-D707-4DE0-B2CE-98ECEFEEDED2}"/>
    <dgm:cxn modelId="{E5344949-9D60-467D-8415-0FE8E61BB59F}" type="presOf" srcId="{1BDF2327-E871-4607-A10E-BF83372C73BF}" destId="{EAB3EF1D-F033-4A07-9973-BDD265B0FA6D}" srcOrd="0" destOrd="0" presId="urn:microsoft.com/office/officeart/2008/layout/LinedList"/>
    <dgm:cxn modelId="{58EA0599-E1EA-426D-87B6-72574F26AF65}" type="presOf" srcId="{E97E5363-17CC-4AA5-A79F-28CB65A70932}" destId="{5E14F2F6-974A-4BCA-9DC8-9CFBD0CDF4B3}" srcOrd="0" destOrd="0" presId="urn:microsoft.com/office/officeart/2008/layout/LinedList"/>
    <dgm:cxn modelId="{E1326DBC-953C-4224-9FCA-1879E093AEB5}" srcId="{E97E5363-17CC-4AA5-A79F-28CB65A70932}" destId="{2B71B13F-2A20-429D-BF6E-B0EB43A31950}" srcOrd="0" destOrd="0" parTransId="{C0BAA3A3-BE18-4045-A7AC-12DBFD9CF529}" sibTransId="{E4CD6F8A-AF6E-43DA-A02A-DEE8D8BBCC7E}"/>
    <dgm:cxn modelId="{1DA16AC8-8936-49E1-BB82-3C33EDE8E8E2}" type="presOf" srcId="{F81A3C49-C89C-461C-AB76-1315FB56079B}" destId="{2C8C46DE-6879-47E0-8204-73D7FFE5223E}" srcOrd="0" destOrd="0" presId="urn:microsoft.com/office/officeart/2008/layout/LinedList"/>
    <dgm:cxn modelId="{ADA699E1-0496-478E-A130-D4BCBF0C0E09}" srcId="{E97E5363-17CC-4AA5-A79F-28CB65A70932}" destId="{F81A3C49-C89C-461C-AB76-1315FB56079B}" srcOrd="1" destOrd="0" parTransId="{42F91D17-3473-4848-8471-CACC9059803B}" sibTransId="{250EB355-0081-49BC-AE1E-D56E5970DFE1}"/>
    <dgm:cxn modelId="{9169A016-6E2E-4053-B68F-73A4507AC99E}" type="presParOf" srcId="{5E14F2F6-974A-4BCA-9DC8-9CFBD0CDF4B3}" destId="{07BE4A89-57F7-46E7-B844-F33B34356A8B}" srcOrd="0" destOrd="0" presId="urn:microsoft.com/office/officeart/2008/layout/LinedList"/>
    <dgm:cxn modelId="{41B22735-1F10-411C-A1FD-8C6ABE59512B}" type="presParOf" srcId="{5E14F2F6-974A-4BCA-9DC8-9CFBD0CDF4B3}" destId="{D6277716-254A-4A81-993F-D5C0D710E8CF}" srcOrd="1" destOrd="0" presId="urn:microsoft.com/office/officeart/2008/layout/LinedList"/>
    <dgm:cxn modelId="{3EF877A0-9313-4169-8E93-1FEDA676D2CB}" type="presParOf" srcId="{D6277716-254A-4A81-993F-D5C0D710E8CF}" destId="{C12451EA-A33D-4E4A-866B-33A69C8056E5}" srcOrd="0" destOrd="0" presId="urn:microsoft.com/office/officeart/2008/layout/LinedList"/>
    <dgm:cxn modelId="{93857AC2-8B28-4AEE-B6D5-1E3C4356DCE4}" type="presParOf" srcId="{D6277716-254A-4A81-993F-D5C0D710E8CF}" destId="{F32B6DFE-9AD6-42C3-A6AB-CCC70B4F5922}" srcOrd="1" destOrd="0" presId="urn:microsoft.com/office/officeart/2008/layout/LinedList"/>
    <dgm:cxn modelId="{680BD39E-F1B8-4FAE-B0DB-E063F09CB0FE}" type="presParOf" srcId="{5E14F2F6-974A-4BCA-9DC8-9CFBD0CDF4B3}" destId="{1EB0B796-D7D7-46BD-AD2C-155FFAE2C1CA}" srcOrd="2" destOrd="0" presId="urn:microsoft.com/office/officeart/2008/layout/LinedList"/>
    <dgm:cxn modelId="{6636ECE6-2C85-494C-9F6C-FDE43105E7C8}" type="presParOf" srcId="{5E14F2F6-974A-4BCA-9DC8-9CFBD0CDF4B3}" destId="{D478833A-22A0-4F2B-B92C-89C3FE8A7749}" srcOrd="3" destOrd="0" presId="urn:microsoft.com/office/officeart/2008/layout/LinedList"/>
    <dgm:cxn modelId="{7242B934-FC88-45ED-82C9-97E6DE3CA161}" type="presParOf" srcId="{D478833A-22A0-4F2B-B92C-89C3FE8A7749}" destId="{2C8C46DE-6879-47E0-8204-73D7FFE5223E}" srcOrd="0" destOrd="0" presId="urn:microsoft.com/office/officeart/2008/layout/LinedList"/>
    <dgm:cxn modelId="{0CCAFFB3-ECD0-41DA-BF0C-3695976AC4E7}" type="presParOf" srcId="{D478833A-22A0-4F2B-B92C-89C3FE8A7749}" destId="{CCC85434-3BA0-4935-B479-BCD1F9235EF7}" srcOrd="1" destOrd="0" presId="urn:microsoft.com/office/officeart/2008/layout/LinedList"/>
    <dgm:cxn modelId="{49547C9D-B117-4350-A93F-72DB06181EE0}" type="presParOf" srcId="{5E14F2F6-974A-4BCA-9DC8-9CFBD0CDF4B3}" destId="{10EBE646-2CE2-4591-97F8-727FC97A8EFC}" srcOrd="4" destOrd="0" presId="urn:microsoft.com/office/officeart/2008/layout/LinedList"/>
    <dgm:cxn modelId="{10335918-F23B-4E3B-B5A7-4BEC46FFD958}" type="presParOf" srcId="{5E14F2F6-974A-4BCA-9DC8-9CFBD0CDF4B3}" destId="{6F7D2546-9146-4DAE-8813-E7EB0FC880C9}" srcOrd="5" destOrd="0" presId="urn:microsoft.com/office/officeart/2008/layout/LinedList"/>
    <dgm:cxn modelId="{1EDD834F-AF1E-4F5E-887F-F82CBA689C46}" type="presParOf" srcId="{6F7D2546-9146-4DAE-8813-E7EB0FC880C9}" destId="{EAB3EF1D-F033-4A07-9973-BDD265B0FA6D}" srcOrd="0" destOrd="0" presId="urn:microsoft.com/office/officeart/2008/layout/LinedList"/>
    <dgm:cxn modelId="{3E788DC9-325C-4685-9C2E-97D9D2A85248}" type="presParOf" srcId="{6F7D2546-9146-4DAE-8813-E7EB0FC880C9}" destId="{207894D0-8E6D-4B89-A723-D6BC955742B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1E3306-7FAD-481A-B662-274D129EE5AB}"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E282E16F-9AB5-4C27-A06E-5BC2283628B7}">
      <dgm:prSet/>
      <dgm:spPr/>
      <dgm:t>
        <a:bodyPr/>
        <a:lstStyle/>
        <a:p>
          <a:r>
            <a:rPr lang="en-GB" b="1"/>
            <a:t>4PS of Marketing</a:t>
          </a:r>
          <a:endParaRPr lang="en-US"/>
        </a:p>
      </dgm:t>
    </dgm:pt>
    <dgm:pt modelId="{82BBCA82-A950-4F5C-983D-2D175BAEBF55}" type="parTrans" cxnId="{057C0E9E-5D65-4B55-BEF8-F4111D679ECF}">
      <dgm:prSet/>
      <dgm:spPr/>
      <dgm:t>
        <a:bodyPr/>
        <a:lstStyle/>
        <a:p>
          <a:endParaRPr lang="en-US"/>
        </a:p>
      </dgm:t>
    </dgm:pt>
    <dgm:pt modelId="{8CBC5FD1-C43D-4553-8820-859FDA1A0719}" type="sibTrans" cxnId="{057C0E9E-5D65-4B55-BEF8-F4111D679ECF}">
      <dgm:prSet/>
      <dgm:spPr/>
      <dgm:t>
        <a:bodyPr/>
        <a:lstStyle/>
        <a:p>
          <a:endParaRPr lang="en-US"/>
        </a:p>
      </dgm:t>
    </dgm:pt>
    <dgm:pt modelId="{E00E933D-0776-4E97-ACCC-6D3AFFB4DFE6}">
      <dgm:prSet/>
      <dgm:spPr/>
      <dgm:t>
        <a:bodyPr/>
        <a:lstStyle/>
        <a:p>
          <a:r>
            <a:rPr lang="en-GB" b="1"/>
            <a:t>Product: </a:t>
          </a:r>
          <a:r>
            <a:rPr lang="en-GB"/>
            <a:t>Authentic Syrian food like shawarma and falafel made fresh daily.</a:t>
          </a:r>
          <a:endParaRPr lang="en-US"/>
        </a:p>
      </dgm:t>
    </dgm:pt>
    <dgm:pt modelId="{98A20A9F-5B31-426B-956A-BED0C7376090}" type="parTrans" cxnId="{136E5826-BD0E-4CF4-8E29-CC2DB554BADA}">
      <dgm:prSet/>
      <dgm:spPr/>
      <dgm:t>
        <a:bodyPr/>
        <a:lstStyle/>
        <a:p>
          <a:endParaRPr lang="en-US"/>
        </a:p>
      </dgm:t>
    </dgm:pt>
    <dgm:pt modelId="{D46D8914-B365-45E5-A927-0647A253CFAA}" type="sibTrans" cxnId="{136E5826-BD0E-4CF4-8E29-CC2DB554BADA}">
      <dgm:prSet/>
      <dgm:spPr/>
      <dgm:t>
        <a:bodyPr/>
        <a:lstStyle/>
        <a:p>
          <a:endParaRPr lang="en-US"/>
        </a:p>
      </dgm:t>
    </dgm:pt>
    <dgm:pt modelId="{963C2219-FFA3-4E3D-86B9-4CC750189B6C}">
      <dgm:prSet/>
      <dgm:spPr/>
      <dgm:t>
        <a:bodyPr/>
        <a:lstStyle/>
        <a:p>
          <a:r>
            <a:rPr lang="en-GB" b="1" dirty="0"/>
            <a:t>Prices</a:t>
          </a:r>
          <a:r>
            <a:rPr lang="en-GB" dirty="0"/>
            <a:t>: Affordable prices (£10.00 -£6.50) to attract students and local customers.</a:t>
          </a:r>
          <a:endParaRPr lang="en-US" dirty="0"/>
        </a:p>
      </dgm:t>
    </dgm:pt>
    <dgm:pt modelId="{AA5B6244-0B8A-4256-9363-FE09FECAA267}" type="parTrans" cxnId="{64E87C14-C5F6-4A54-BD7B-37DE13ADE424}">
      <dgm:prSet/>
      <dgm:spPr/>
      <dgm:t>
        <a:bodyPr/>
        <a:lstStyle/>
        <a:p>
          <a:endParaRPr lang="en-US"/>
        </a:p>
      </dgm:t>
    </dgm:pt>
    <dgm:pt modelId="{9C2EF125-6F12-4C6C-BDAC-24F62C77E84B}" type="sibTrans" cxnId="{64E87C14-C5F6-4A54-BD7B-37DE13ADE424}">
      <dgm:prSet/>
      <dgm:spPr/>
      <dgm:t>
        <a:bodyPr/>
        <a:lstStyle/>
        <a:p>
          <a:endParaRPr lang="en-US"/>
        </a:p>
      </dgm:t>
    </dgm:pt>
    <dgm:pt modelId="{9C1520B6-04DB-4DA4-8029-1AE77952407B}">
      <dgm:prSet/>
      <dgm:spPr/>
      <dgm:t>
        <a:bodyPr/>
        <a:lstStyle/>
        <a:p>
          <a:r>
            <a:rPr lang="en-GB" b="1"/>
            <a:t>Place</a:t>
          </a:r>
          <a:r>
            <a:rPr lang="en-GB"/>
            <a:t>: Located in busy  areas such as near universities. </a:t>
          </a:r>
          <a:endParaRPr lang="en-US"/>
        </a:p>
      </dgm:t>
    </dgm:pt>
    <dgm:pt modelId="{C193BCAA-9215-4F11-9650-7090CB98DDA0}" type="parTrans" cxnId="{5C77177B-6A7B-4FE8-A5E8-FD1A174EA54C}">
      <dgm:prSet/>
      <dgm:spPr/>
      <dgm:t>
        <a:bodyPr/>
        <a:lstStyle/>
        <a:p>
          <a:endParaRPr lang="en-US"/>
        </a:p>
      </dgm:t>
    </dgm:pt>
    <dgm:pt modelId="{639122F8-6F84-4E2D-B2AC-B743B3D03DDD}" type="sibTrans" cxnId="{5C77177B-6A7B-4FE8-A5E8-FD1A174EA54C}">
      <dgm:prSet/>
      <dgm:spPr/>
      <dgm:t>
        <a:bodyPr/>
        <a:lstStyle/>
        <a:p>
          <a:endParaRPr lang="en-US"/>
        </a:p>
      </dgm:t>
    </dgm:pt>
    <dgm:pt modelId="{E02D429C-5717-47EC-8A58-9101488DCA8A}">
      <dgm:prSet/>
      <dgm:spPr/>
      <dgm:t>
        <a:bodyPr/>
        <a:lstStyle/>
        <a:p>
          <a:r>
            <a:rPr lang="en-GB" b="1"/>
            <a:t>Promotion</a:t>
          </a:r>
          <a:r>
            <a:rPr lang="en-GB"/>
            <a:t>: Social media, discounts, and word of- mouth.</a:t>
          </a:r>
          <a:endParaRPr lang="en-US"/>
        </a:p>
      </dgm:t>
    </dgm:pt>
    <dgm:pt modelId="{2A5713B8-0DA6-4E13-A315-F0117F8F07A5}" type="parTrans" cxnId="{2E15B487-B74A-4AB3-A47F-2D856C701263}">
      <dgm:prSet/>
      <dgm:spPr/>
      <dgm:t>
        <a:bodyPr/>
        <a:lstStyle/>
        <a:p>
          <a:endParaRPr lang="en-US"/>
        </a:p>
      </dgm:t>
    </dgm:pt>
    <dgm:pt modelId="{C0E52DB1-D6B6-418F-B295-4F7624387EA9}" type="sibTrans" cxnId="{2E15B487-B74A-4AB3-A47F-2D856C701263}">
      <dgm:prSet/>
      <dgm:spPr/>
      <dgm:t>
        <a:bodyPr/>
        <a:lstStyle/>
        <a:p>
          <a:endParaRPr lang="en-US"/>
        </a:p>
      </dgm:t>
    </dgm:pt>
    <dgm:pt modelId="{FF8240F1-DC1A-403B-9C15-38616B5BDF9D}" type="pres">
      <dgm:prSet presAssocID="{7B1E3306-7FAD-481A-B662-274D129EE5AB}" presName="vert0" presStyleCnt="0">
        <dgm:presLayoutVars>
          <dgm:dir/>
          <dgm:animOne val="branch"/>
          <dgm:animLvl val="lvl"/>
        </dgm:presLayoutVars>
      </dgm:prSet>
      <dgm:spPr/>
    </dgm:pt>
    <dgm:pt modelId="{8C6C8CA6-A69F-453A-B6B3-C358B7194303}" type="pres">
      <dgm:prSet presAssocID="{E282E16F-9AB5-4C27-A06E-5BC2283628B7}" presName="thickLine" presStyleLbl="alignNode1" presStyleIdx="0" presStyleCnt="5"/>
      <dgm:spPr/>
    </dgm:pt>
    <dgm:pt modelId="{81281877-EB3A-44E0-93C4-F19965EC99E1}" type="pres">
      <dgm:prSet presAssocID="{E282E16F-9AB5-4C27-A06E-5BC2283628B7}" presName="horz1" presStyleCnt="0"/>
      <dgm:spPr/>
    </dgm:pt>
    <dgm:pt modelId="{0A0859A1-B8D9-49D1-BE64-1162B5C031CD}" type="pres">
      <dgm:prSet presAssocID="{E282E16F-9AB5-4C27-A06E-5BC2283628B7}" presName="tx1" presStyleLbl="revTx" presStyleIdx="0" presStyleCnt="5"/>
      <dgm:spPr/>
    </dgm:pt>
    <dgm:pt modelId="{E23B2F1D-6E32-4A4E-8F95-1F5ABDED7B84}" type="pres">
      <dgm:prSet presAssocID="{E282E16F-9AB5-4C27-A06E-5BC2283628B7}" presName="vert1" presStyleCnt="0"/>
      <dgm:spPr/>
    </dgm:pt>
    <dgm:pt modelId="{0789B9AF-5FB7-4AD0-A519-EC953A9C3A03}" type="pres">
      <dgm:prSet presAssocID="{E00E933D-0776-4E97-ACCC-6D3AFFB4DFE6}" presName="thickLine" presStyleLbl="alignNode1" presStyleIdx="1" presStyleCnt="5"/>
      <dgm:spPr/>
    </dgm:pt>
    <dgm:pt modelId="{A7A7F625-FFC7-4A65-9ADD-50512E688CA3}" type="pres">
      <dgm:prSet presAssocID="{E00E933D-0776-4E97-ACCC-6D3AFFB4DFE6}" presName="horz1" presStyleCnt="0"/>
      <dgm:spPr/>
    </dgm:pt>
    <dgm:pt modelId="{78A0968C-A2DF-4738-BB18-53523705B4FA}" type="pres">
      <dgm:prSet presAssocID="{E00E933D-0776-4E97-ACCC-6D3AFFB4DFE6}" presName="tx1" presStyleLbl="revTx" presStyleIdx="1" presStyleCnt="5"/>
      <dgm:spPr/>
    </dgm:pt>
    <dgm:pt modelId="{C80FE527-E506-4E6E-BCA5-A2C325AE8269}" type="pres">
      <dgm:prSet presAssocID="{E00E933D-0776-4E97-ACCC-6D3AFFB4DFE6}" presName="vert1" presStyleCnt="0"/>
      <dgm:spPr/>
    </dgm:pt>
    <dgm:pt modelId="{F1AB1E58-7949-413B-B22C-3EE0A606BD0D}" type="pres">
      <dgm:prSet presAssocID="{963C2219-FFA3-4E3D-86B9-4CC750189B6C}" presName="thickLine" presStyleLbl="alignNode1" presStyleIdx="2" presStyleCnt="5"/>
      <dgm:spPr/>
    </dgm:pt>
    <dgm:pt modelId="{E2F9754C-D1C6-4461-9CE1-2C623BE74672}" type="pres">
      <dgm:prSet presAssocID="{963C2219-FFA3-4E3D-86B9-4CC750189B6C}" presName="horz1" presStyleCnt="0"/>
      <dgm:spPr/>
    </dgm:pt>
    <dgm:pt modelId="{F1C3A5F3-6FF3-46E1-AD63-DD005DB91C7D}" type="pres">
      <dgm:prSet presAssocID="{963C2219-FFA3-4E3D-86B9-4CC750189B6C}" presName="tx1" presStyleLbl="revTx" presStyleIdx="2" presStyleCnt="5"/>
      <dgm:spPr/>
    </dgm:pt>
    <dgm:pt modelId="{85B3118E-A973-46C3-8FB7-759A63DC33B4}" type="pres">
      <dgm:prSet presAssocID="{963C2219-FFA3-4E3D-86B9-4CC750189B6C}" presName="vert1" presStyleCnt="0"/>
      <dgm:spPr/>
    </dgm:pt>
    <dgm:pt modelId="{6273144D-6AF9-4665-A236-D4281C6D61F6}" type="pres">
      <dgm:prSet presAssocID="{9C1520B6-04DB-4DA4-8029-1AE77952407B}" presName="thickLine" presStyleLbl="alignNode1" presStyleIdx="3" presStyleCnt="5"/>
      <dgm:spPr/>
    </dgm:pt>
    <dgm:pt modelId="{EF0AFDEB-88B9-4282-A700-4150FF521E55}" type="pres">
      <dgm:prSet presAssocID="{9C1520B6-04DB-4DA4-8029-1AE77952407B}" presName="horz1" presStyleCnt="0"/>
      <dgm:spPr/>
    </dgm:pt>
    <dgm:pt modelId="{0BEAB6B4-8560-4172-B422-699F7A69D24E}" type="pres">
      <dgm:prSet presAssocID="{9C1520B6-04DB-4DA4-8029-1AE77952407B}" presName="tx1" presStyleLbl="revTx" presStyleIdx="3" presStyleCnt="5"/>
      <dgm:spPr/>
    </dgm:pt>
    <dgm:pt modelId="{44836EF5-A9CC-4DF9-A3EB-D8C953707CC5}" type="pres">
      <dgm:prSet presAssocID="{9C1520B6-04DB-4DA4-8029-1AE77952407B}" presName="vert1" presStyleCnt="0"/>
      <dgm:spPr/>
    </dgm:pt>
    <dgm:pt modelId="{050588A6-22EF-444E-B873-579BFA98E878}" type="pres">
      <dgm:prSet presAssocID="{E02D429C-5717-47EC-8A58-9101488DCA8A}" presName="thickLine" presStyleLbl="alignNode1" presStyleIdx="4" presStyleCnt="5"/>
      <dgm:spPr/>
    </dgm:pt>
    <dgm:pt modelId="{32E6D32D-66AF-44B3-98BE-4F94EAAF9D52}" type="pres">
      <dgm:prSet presAssocID="{E02D429C-5717-47EC-8A58-9101488DCA8A}" presName="horz1" presStyleCnt="0"/>
      <dgm:spPr/>
    </dgm:pt>
    <dgm:pt modelId="{8095B644-DFDD-4E50-9279-3B1385B37DCE}" type="pres">
      <dgm:prSet presAssocID="{E02D429C-5717-47EC-8A58-9101488DCA8A}" presName="tx1" presStyleLbl="revTx" presStyleIdx="4" presStyleCnt="5"/>
      <dgm:spPr/>
    </dgm:pt>
    <dgm:pt modelId="{BE3E2108-2AAA-42F6-B141-9759FBF9B467}" type="pres">
      <dgm:prSet presAssocID="{E02D429C-5717-47EC-8A58-9101488DCA8A}" presName="vert1" presStyleCnt="0"/>
      <dgm:spPr/>
    </dgm:pt>
  </dgm:ptLst>
  <dgm:cxnLst>
    <dgm:cxn modelId="{64E87C14-C5F6-4A54-BD7B-37DE13ADE424}" srcId="{7B1E3306-7FAD-481A-B662-274D129EE5AB}" destId="{963C2219-FFA3-4E3D-86B9-4CC750189B6C}" srcOrd="2" destOrd="0" parTransId="{AA5B6244-0B8A-4256-9363-FE09FECAA267}" sibTransId="{9C2EF125-6F12-4C6C-BDAC-24F62C77E84B}"/>
    <dgm:cxn modelId="{136E5826-BD0E-4CF4-8E29-CC2DB554BADA}" srcId="{7B1E3306-7FAD-481A-B662-274D129EE5AB}" destId="{E00E933D-0776-4E97-ACCC-6D3AFFB4DFE6}" srcOrd="1" destOrd="0" parTransId="{98A20A9F-5B31-426B-956A-BED0C7376090}" sibTransId="{D46D8914-B365-45E5-A927-0647A253CFAA}"/>
    <dgm:cxn modelId="{D44B4B3A-503C-4973-AE9D-E06161129EC7}" type="presOf" srcId="{7B1E3306-7FAD-481A-B662-274D129EE5AB}" destId="{FF8240F1-DC1A-403B-9C15-38616B5BDF9D}" srcOrd="0" destOrd="0" presId="urn:microsoft.com/office/officeart/2008/layout/LinedList"/>
    <dgm:cxn modelId="{4FC5F675-8A40-40B0-99F4-1C579F9F887C}" type="presOf" srcId="{E02D429C-5717-47EC-8A58-9101488DCA8A}" destId="{8095B644-DFDD-4E50-9279-3B1385B37DCE}" srcOrd="0" destOrd="0" presId="urn:microsoft.com/office/officeart/2008/layout/LinedList"/>
    <dgm:cxn modelId="{51934F57-D057-45F3-A76C-229BBFD729A9}" type="presOf" srcId="{E00E933D-0776-4E97-ACCC-6D3AFFB4DFE6}" destId="{78A0968C-A2DF-4738-BB18-53523705B4FA}" srcOrd="0" destOrd="0" presId="urn:microsoft.com/office/officeart/2008/layout/LinedList"/>
    <dgm:cxn modelId="{5C77177B-6A7B-4FE8-A5E8-FD1A174EA54C}" srcId="{7B1E3306-7FAD-481A-B662-274D129EE5AB}" destId="{9C1520B6-04DB-4DA4-8029-1AE77952407B}" srcOrd="3" destOrd="0" parTransId="{C193BCAA-9215-4F11-9650-7090CB98DDA0}" sibTransId="{639122F8-6F84-4E2D-B2AC-B743B3D03DDD}"/>
    <dgm:cxn modelId="{2E15B487-B74A-4AB3-A47F-2D856C701263}" srcId="{7B1E3306-7FAD-481A-B662-274D129EE5AB}" destId="{E02D429C-5717-47EC-8A58-9101488DCA8A}" srcOrd="4" destOrd="0" parTransId="{2A5713B8-0DA6-4E13-A315-F0117F8F07A5}" sibTransId="{C0E52DB1-D6B6-418F-B295-4F7624387EA9}"/>
    <dgm:cxn modelId="{057C0E9E-5D65-4B55-BEF8-F4111D679ECF}" srcId="{7B1E3306-7FAD-481A-B662-274D129EE5AB}" destId="{E282E16F-9AB5-4C27-A06E-5BC2283628B7}" srcOrd="0" destOrd="0" parTransId="{82BBCA82-A950-4F5C-983D-2D175BAEBF55}" sibTransId="{8CBC5FD1-C43D-4553-8820-859FDA1A0719}"/>
    <dgm:cxn modelId="{04F443B9-F15D-4BBE-9CA1-47336E386F59}" type="presOf" srcId="{963C2219-FFA3-4E3D-86B9-4CC750189B6C}" destId="{F1C3A5F3-6FF3-46E1-AD63-DD005DB91C7D}" srcOrd="0" destOrd="0" presId="urn:microsoft.com/office/officeart/2008/layout/LinedList"/>
    <dgm:cxn modelId="{15EA56F3-17A3-4F57-8A82-E71563BF38A5}" type="presOf" srcId="{E282E16F-9AB5-4C27-A06E-5BC2283628B7}" destId="{0A0859A1-B8D9-49D1-BE64-1162B5C031CD}" srcOrd="0" destOrd="0" presId="urn:microsoft.com/office/officeart/2008/layout/LinedList"/>
    <dgm:cxn modelId="{6814A9FC-A811-44B6-A49E-74D5C7C9B0CF}" type="presOf" srcId="{9C1520B6-04DB-4DA4-8029-1AE77952407B}" destId="{0BEAB6B4-8560-4172-B422-699F7A69D24E}" srcOrd="0" destOrd="0" presId="urn:microsoft.com/office/officeart/2008/layout/LinedList"/>
    <dgm:cxn modelId="{5B9A45C5-D8F6-4F4C-92A0-1ACDE8ECFD71}" type="presParOf" srcId="{FF8240F1-DC1A-403B-9C15-38616B5BDF9D}" destId="{8C6C8CA6-A69F-453A-B6B3-C358B7194303}" srcOrd="0" destOrd="0" presId="urn:microsoft.com/office/officeart/2008/layout/LinedList"/>
    <dgm:cxn modelId="{93F14F3B-7FA0-4901-8178-7601F44DEEB3}" type="presParOf" srcId="{FF8240F1-DC1A-403B-9C15-38616B5BDF9D}" destId="{81281877-EB3A-44E0-93C4-F19965EC99E1}" srcOrd="1" destOrd="0" presId="urn:microsoft.com/office/officeart/2008/layout/LinedList"/>
    <dgm:cxn modelId="{CF62A236-98B0-4707-B9C5-A7CAF57B7DF5}" type="presParOf" srcId="{81281877-EB3A-44E0-93C4-F19965EC99E1}" destId="{0A0859A1-B8D9-49D1-BE64-1162B5C031CD}" srcOrd="0" destOrd="0" presId="urn:microsoft.com/office/officeart/2008/layout/LinedList"/>
    <dgm:cxn modelId="{587AB8CD-E78E-48C8-A397-2757C2B17264}" type="presParOf" srcId="{81281877-EB3A-44E0-93C4-F19965EC99E1}" destId="{E23B2F1D-6E32-4A4E-8F95-1F5ABDED7B84}" srcOrd="1" destOrd="0" presId="urn:microsoft.com/office/officeart/2008/layout/LinedList"/>
    <dgm:cxn modelId="{6069CD82-6DD5-4BCD-823E-61D23FF13507}" type="presParOf" srcId="{FF8240F1-DC1A-403B-9C15-38616B5BDF9D}" destId="{0789B9AF-5FB7-4AD0-A519-EC953A9C3A03}" srcOrd="2" destOrd="0" presId="urn:microsoft.com/office/officeart/2008/layout/LinedList"/>
    <dgm:cxn modelId="{492E38CE-F1C3-4AA1-A842-25F9AEC4F9FD}" type="presParOf" srcId="{FF8240F1-DC1A-403B-9C15-38616B5BDF9D}" destId="{A7A7F625-FFC7-4A65-9ADD-50512E688CA3}" srcOrd="3" destOrd="0" presId="urn:microsoft.com/office/officeart/2008/layout/LinedList"/>
    <dgm:cxn modelId="{668F892D-1FFE-4D28-80FE-63F4BEE48AC7}" type="presParOf" srcId="{A7A7F625-FFC7-4A65-9ADD-50512E688CA3}" destId="{78A0968C-A2DF-4738-BB18-53523705B4FA}" srcOrd="0" destOrd="0" presId="urn:microsoft.com/office/officeart/2008/layout/LinedList"/>
    <dgm:cxn modelId="{DAF16BE1-F4EE-49E3-B18E-D262708F7921}" type="presParOf" srcId="{A7A7F625-FFC7-4A65-9ADD-50512E688CA3}" destId="{C80FE527-E506-4E6E-BCA5-A2C325AE8269}" srcOrd="1" destOrd="0" presId="urn:microsoft.com/office/officeart/2008/layout/LinedList"/>
    <dgm:cxn modelId="{1F4E30F5-A44A-495D-B265-9E1926DFA4B8}" type="presParOf" srcId="{FF8240F1-DC1A-403B-9C15-38616B5BDF9D}" destId="{F1AB1E58-7949-413B-B22C-3EE0A606BD0D}" srcOrd="4" destOrd="0" presId="urn:microsoft.com/office/officeart/2008/layout/LinedList"/>
    <dgm:cxn modelId="{F294D9B5-D4A8-4754-8CCD-5571F1A477DA}" type="presParOf" srcId="{FF8240F1-DC1A-403B-9C15-38616B5BDF9D}" destId="{E2F9754C-D1C6-4461-9CE1-2C623BE74672}" srcOrd="5" destOrd="0" presId="urn:microsoft.com/office/officeart/2008/layout/LinedList"/>
    <dgm:cxn modelId="{B160A233-A028-48B9-95DC-0771DD021663}" type="presParOf" srcId="{E2F9754C-D1C6-4461-9CE1-2C623BE74672}" destId="{F1C3A5F3-6FF3-46E1-AD63-DD005DB91C7D}" srcOrd="0" destOrd="0" presId="urn:microsoft.com/office/officeart/2008/layout/LinedList"/>
    <dgm:cxn modelId="{A8140150-9A38-454A-9A86-3DA049FB8CB2}" type="presParOf" srcId="{E2F9754C-D1C6-4461-9CE1-2C623BE74672}" destId="{85B3118E-A973-46C3-8FB7-759A63DC33B4}" srcOrd="1" destOrd="0" presId="urn:microsoft.com/office/officeart/2008/layout/LinedList"/>
    <dgm:cxn modelId="{DE039867-C13D-4E1D-A73F-ACD10BFE76C2}" type="presParOf" srcId="{FF8240F1-DC1A-403B-9C15-38616B5BDF9D}" destId="{6273144D-6AF9-4665-A236-D4281C6D61F6}" srcOrd="6" destOrd="0" presId="urn:microsoft.com/office/officeart/2008/layout/LinedList"/>
    <dgm:cxn modelId="{78C170BE-885E-4BF9-A615-40FD4E8C9FFD}" type="presParOf" srcId="{FF8240F1-DC1A-403B-9C15-38616B5BDF9D}" destId="{EF0AFDEB-88B9-4282-A700-4150FF521E55}" srcOrd="7" destOrd="0" presId="urn:microsoft.com/office/officeart/2008/layout/LinedList"/>
    <dgm:cxn modelId="{6BE0452A-5851-4493-9003-F807580755EC}" type="presParOf" srcId="{EF0AFDEB-88B9-4282-A700-4150FF521E55}" destId="{0BEAB6B4-8560-4172-B422-699F7A69D24E}" srcOrd="0" destOrd="0" presId="urn:microsoft.com/office/officeart/2008/layout/LinedList"/>
    <dgm:cxn modelId="{748921D2-D112-4EED-9157-F8994E1846FD}" type="presParOf" srcId="{EF0AFDEB-88B9-4282-A700-4150FF521E55}" destId="{44836EF5-A9CC-4DF9-A3EB-D8C953707CC5}" srcOrd="1" destOrd="0" presId="urn:microsoft.com/office/officeart/2008/layout/LinedList"/>
    <dgm:cxn modelId="{DCF04126-77A4-4517-92D6-F2A75354665D}" type="presParOf" srcId="{FF8240F1-DC1A-403B-9C15-38616B5BDF9D}" destId="{050588A6-22EF-444E-B873-579BFA98E878}" srcOrd="8" destOrd="0" presId="urn:microsoft.com/office/officeart/2008/layout/LinedList"/>
    <dgm:cxn modelId="{E31E4AD2-F941-4625-8CB0-5F4F75C3D4B4}" type="presParOf" srcId="{FF8240F1-DC1A-403B-9C15-38616B5BDF9D}" destId="{32E6D32D-66AF-44B3-98BE-4F94EAAF9D52}" srcOrd="9" destOrd="0" presId="urn:microsoft.com/office/officeart/2008/layout/LinedList"/>
    <dgm:cxn modelId="{1976183F-2414-4D85-A3AA-3FCC342000A5}" type="presParOf" srcId="{32E6D32D-66AF-44B3-98BE-4F94EAAF9D52}" destId="{8095B644-DFDD-4E50-9279-3B1385B37DCE}" srcOrd="0" destOrd="0" presId="urn:microsoft.com/office/officeart/2008/layout/LinedList"/>
    <dgm:cxn modelId="{945ED018-D05B-4BDD-8B2B-98B544941A24}" type="presParOf" srcId="{32E6D32D-66AF-44B3-98BE-4F94EAAF9D52}" destId="{BE3E2108-2AAA-42F6-B141-9759FBF9B46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F31B6B5-EF59-43BE-8699-65AED6A75948}"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474F9E9C-4356-42C0-9553-4270321D0F02}">
      <dgm:prSet/>
      <dgm:spPr/>
      <dgm:t>
        <a:bodyPr/>
        <a:lstStyle/>
        <a:p>
          <a:r>
            <a:rPr lang="en-GB" b="1" dirty="0"/>
            <a:t>PESTILE ANALYSIS  </a:t>
          </a:r>
          <a:endParaRPr lang="en-US" dirty="0"/>
        </a:p>
      </dgm:t>
    </dgm:pt>
    <dgm:pt modelId="{D27F11B0-72DC-4BBA-AC86-E9794D2B3B81}" type="parTrans" cxnId="{BBB4487D-EA10-4486-928A-A52373F66563}">
      <dgm:prSet/>
      <dgm:spPr/>
      <dgm:t>
        <a:bodyPr/>
        <a:lstStyle/>
        <a:p>
          <a:endParaRPr lang="en-US"/>
        </a:p>
      </dgm:t>
    </dgm:pt>
    <dgm:pt modelId="{D77FE7BF-DDD8-4F84-A1C5-5E2721094B8B}" type="sibTrans" cxnId="{BBB4487D-EA10-4486-928A-A52373F66563}">
      <dgm:prSet/>
      <dgm:spPr/>
      <dgm:t>
        <a:bodyPr/>
        <a:lstStyle/>
        <a:p>
          <a:endParaRPr lang="en-US"/>
        </a:p>
      </dgm:t>
    </dgm:pt>
    <dgm:pt modelId="{B74474E4-0B86-4AC2-8E65-E99095F9F82A}">
      <dgm:prSet/>
      <dgm:spPr/>
      <dgm:t>
        <a:bodyPr/>
        <a:lstStyle/>
        <a:p>
          <a:r>
            <a:rPr lang="en-GB"/>
            <a:t>The business is influenced by several external factors </a:t>
          </a:r>
          <a:endParaRPr lang="en-US"/>
        </a:p>
      </dgm:t>
    </dgm:pt>
    <dgm:pt modelId="{B09EEFF4-514A-46E7-B245-9BA7280E7032}" type="parTrans" cxnId="{9BE0DED8-BD6C-4A35-9C83-EE93139EC70B}">
      <dgm:prSet/>
      <dgm:spPr/>
      <dgm:t>
        <a:bodyPr/>
        <a:lstStyle/>
        <a:p>
          <a:endParaRPr lang="en-US"/>
        </a:p>
      </dgm:t>
    </dgm:pt>
    <dgm:pt modelId="{81DC35A1-8142-4E45-906A-3E81A17A9DAA}" type="sibTrans" cxnId="{9BE0DED8-BD6C-4A35-9C83-EE93139EC70B}">
      <dgm:prSet/>
      <dgm:spPr/>
      <dgm:t>
        <a:bodyPr/>
        <a:lstStyle/>
        <a:p>
          <a:endParaRPr lang="en-US"/>
        </a:p>
      </dgm:t>
    </dgm:pt>
    <dgm:pt modelId="{219F8F6B-500B-48B8-9DA5-BF83D3D6AD30}">
      <dgm:prSet/>
      <dgm:spPr/>
      <dgm:t>
        <a:bodyPr/>
        <a:lstStyle/>
        <a:p>
          <a:r>
            <a:rPr lang="en-GB"/>
            <a:t>Economic: Customer prefer cheaper food </a:t>
          </a:r>
          <a:endParaRPr lang="en-US"/>
        </a:p>
      </dgm:t>
    </dgm:pt>
    <dgm:pt modelId="{AB355FDC-3E3C-406B-A112-11877DD41819}" type="parTrans" cxnId="{47EF98F4-F20C-4F8A-AB0F-1EC9F918A57C}">
      <dgm:prSet/>
      <dgm:spPr/>
      <dgm:t>
        <a:bodyPr/>
        <a:lstStyle/>
        <a:p>
          <a:endParaRPr lang="en-US"/>
        </a:p>
      </dgm:t>
    </dgm:pt>
    <dgm:pt modelId="{552BF065-BD61-4B9F-8FC7-DB0CA5EEE509}" type="sibTrans" cxnId="{47EF98F4-F20C-4F8A-AB0F-1EC9F918A57C}">
      <dgm:prSet/>
      <dgm:spPr/>
      <dgm:t>
        <a:bodyPr/>
        <a:lstStyle/>
        <a:p>
          <a:endParaRPr lang="en-US"/>
        </a:p>
      </dgm:t>
    </dgm:pt>
    <dgm:pt modelId="{BFD748C5-D7E1-4D59-994A-2B603C4041A5}">
      <dgm:prSet/>
      <dgm:spPr/>
      <dgm:t>
        <a:bodyPr/>
        <a:lstStyle/>
        <a:p>
          <a:r>
            <a:rPr lang="en-GB"/>
            <a:t>Social: Demand for international food is growing </a:t>
          </a:r>
          <a:endParaRPr lang="en-US"/>
        </a:p>
      </dgm:t>
    </dgm:pt>
    <dgm:pt modelId="{7BB1EE30-A935-4D60-9FA4-2F69E39173BD}" type="parTrans" cxnId="{02644D62-407A-4D8D-9F82-4F181DFEC215}">
      <dgm:prSet/>
      <dgm:spPr/>
      <dgm:t>
        <a:bodyPr/>
        <a:lstStyle/>
        <a:p>
          <a:endParaRPr lang="en-US"/>
        </a:p>
      </dgm:t>
    </dgm:pt>
    <dgm:pt modelId="{16242AC1-B086-4A23-8D15-DD0DCFCDD635}" type="sibTrans" cxnId="{02644D62-407A-4D8D-9F82-4F181DFEC215}">
      <dgm:prSet/>
      <dgm:spPr/>
      <dgm:t>
        <a:bodyPr/>
        <a:lstStyle/>
        <a:p>
          <a:endParaRPr lang="en-US"/>
        </a:p>
      </dgm:t>
    </dgm:pt>
    <dgm:pt modelId="{F9DF84E6-F6DC-4CCF-ADBF-9ABF9ED94AD7}">
      <dgm:prSet/>
      <dgm:spPr/>
      <dgm:t>
        <a:bodyPr/>
        <a:lstStyle/>
        <a:p>
          <a:r>
            <a:rPr lang="en-GB"/>
            <a:t>Legal: Must follow food safety laws </a:t>
          </a:r>
          <a:endParaRPr lang="en-US"/>
        </a:p>
      </dgm:t>
    </dgm:pt>
    <dgm:pt modelId="{314FAE2C-2968-48DF-89C6-9E30B052FB4F}" type="parTrans" cxnId="{B4D8EEE6-1615-4695-87A6-2D24429B4598}">
      <dgm:prSet/>
      <dgm:spPr/>
      <dgm:t>
        <a:bodyPr/>
        <a:lstStyle/>
        <a:p>
          <a:endParaRPr lang="en-US"/>
        </a:p>
      </dgm:t>
    </dgm:pt>
    <dgm:pt modelId="{33881EF7-E7CC-4DD5-860C-0D6378037E9F}" type="sibTrans" cxnId="{B4D8EEE6-1615-4695-87A6-2D24429B4598}">
      <dgm:prSet/>
      <dgm:spPr/>
      <dgm:t>
        <a:bodyPr/>
        <a:lstStyle/>
        <a:p>
          <a:endParaRPr lang="en-US"/>
        </a:p>
      </dgm:t>
    </dgm:pt>
    <dgm:pt modelId="{9CCD2787-2BB2-41F3-AA2B-7FEF5D7AFB1E}" type="pres">
      <dgm:prSet presAssocID="{1F31B6B5-EF59-43BE-8699-65AED6A75948}" presName="vert0" presStyleCnt="0">
        <dgm:presLayoutVars>
          <dgm:dir/>
          <dgm:animOne val="branch"/>
          <dgm:animLvl val="lvl"/>
        </dgm:presLayoutVars>
      </dgm:prSet>
      <dgm:spPr/>
    </dgm:pt>
    <dgm:pt modelId="{B444FE36-5CEE-4BF0-BA9D-5D7D1E6C25AA}" type="pres">
      <dgm:prSet presAssocID="{474F9E9C-4356-42C0-9553-4270321D0F02}" presName="thickLine" presStyleLbl="alignNode1" presStyleIdx="0" presStyleCnt="5"/>
      <dgm:spPr/>
    </dgm:pt>
    <dgm:pt modelId="{CFEA5270-F713-46C0-87F3-B7397BA46777}" type="pres">
      <dgm:prSet presAssocID="{474F9E9C-4356-42C0-9553-4270321D0F02}" presName="horz1" presStyleCnt="0"/>
      <dgm:spPr/>
    </dgm:pt>
    <dgm:pt modelId="{C5785680-9BFB-4B8C-BFB4-97F45078E242}" type="pres">
      <dgm:prSet presAssocID="{474F9E9C-4356-42C0-9553-4270321D0F02}" presName="tx1" presStyleLbl="revTx" presStyleIdx="0" presStyleCnt="5"/>
      <dgm:spPr/>
    </dgm:pt>
    <dgm:pt modelId="{3463E3C7-8429-4981-9E5C-0DF1FD44D6FA}" type="pres">
      <dgm:prSet presAssocID="{474F9E9C-4356-42C0-9553-4270321D0F02}" presName="vert1" presStyleCnt="0"/>
      <dgm:spPr/>
    </dgm:pt>
    <dgm:pt modelId="{106FC39A-3A81-45A4-8C0E-DA5F469C0006}" type="pres">
      <dgm:prSet presAssocID="{B74474E4-0B86-4AC2-8E65-E99095F9F82A}" presName="thickLine" presStyleLbl="alignNode1" presStyleIdx="1" presStyleCnt="5"/>
      <dgm:spPr/>
    </dgm:pt>
    <dgm:pt modelId="{AF30B433-A9BA-4255-BC93-FC41020086A3}" type="pres">
      <dgm:prSet presAssocID="{B74474E4-0B86-4AC2-8E65-E99095F9F82A}" presName="horz1" presStyleCnt="0"/>
      <dgm:spPr/>
    </dgm:pt>
    <dgm:pt modelId="{C2391465-1E3F-45EF-8EA0-AD72C8FEE105}" type="pres">
      <dgm:prSet presAssocID="{B74474E4-0B86-4AC2-8E65-E99095F9F82A}" presName="tx1" presStyleLbl="revTx" presStyleIdx="1" presStyleCnt="5"/>
      <dgm:spPr/>
    </dgm:pt>
    <dgm:pt modelId="{0FD65EDD-F4C4-42F5-8DC2-91ED8532C040}" type="pres">
      <dgm:prSet presAssocID="{B74474E4-0B86-4AC2-8E65-E99095F9F82A}" presName="vert1" presStyleCnt="0"/>
      <dgm:spPr/>
    </dgm:pt>
    <dgm:pt modelId="{F018C10F-CF15-482E-ADC2-7303A1227A8D}" type="pres">
      <dgm:prSet presAssocID="{219F8F6B-500B-48B8-9DA5-BF83D3D6AD30}" presName="thickLine" presStyleLbl="alignNode1" presStyleIdx="2" presStyleCnt="5"/>
      <dgm:spPr/>
    </dgm:pt>
    <dgm:pt modelId="{634F26D7-AF08-4626-9CF3-C066160AF616}" type="pres">
      <dgm:prSet presAssocID="{219F8F6B-500B-48B8-9DA5-BF83D3D6AD30}" presName="horz1" presStyleCnt="0"/>
      <dgm:spPr/>
    </dgm:pt>
    <dgm:pt modelId="{54B56B99-94AF-4D10-A55D-1DAB8CB845E1}" type="pres">
      <dgm:prSet presAssocID="{219F8F6B-500B-48B8-9DA5-BF83D3D6AD30}" presName="tx1" presStyleLbl="revTx" presStyleIdx="2" presStyleCnt="5"/>
      <dgm:spPr/>
    </dgm:pt>
    <dgm:pt modelId="{D7393EB1-B330-4254-92E0-ECC50741747B}" type="pres">
      <dgm:prSet presAssocID="{219F8F6B-500B-48B8-9DA5-BF83D3D6AD30}" presName="vert1" presStyleCnt="0"/>
      <dgm:spPr/>
    </dgm:pt>
    <dgm:pt modelId="{EA1A835F-D3D9-4B64-BCFD-D0E7E14AFCA2}" type="pres">
      <dgm:prSet presAssocID="{BFD748C5-D7E1-4D59-994A-2B603C4041A5}" presName="thickLine" presStyleLbl="alignNode1" presStyleIdx="3" presStyleCnt="5"/>
      <dgm:spPr/>
    </dgm:pt>
    <dgm:pt modelId="{28FAD3FE-A6DE-4F5D-9C86-EAC4A26C9097}" type="pres">
      <dgm:prSet presAssocID="{BFD748C5-D7E1-4D59-994A-2B603C4041A5}" presName="horz1" presStyleCnt="0"/>
      <dgm:spPr/>
    </dgm:pt>
    <dgm:pt modelId="{55D4749D-81A6-406F-B00A-DB7973080C62}" type="pres">
      <dgm:prSet presAssocID="{BFD748C5-D7E1-4D59-994A-2B603C4041A5}" presName="tx1" presStyleLbl="revTx" presStyleIdx="3" presStyleCnt="5"/>
      <dgm:spPr/>
    </dgm:pt>
    <dgm:pt modelId="{C1DB9022-010E-4939-A6B1-8F48EFFDAD4B}" type="pres">
      <dgm:prSet presAssocID="{BFD748C5-D7E1-4D59-994A-2B603C4041A5}" presName="vert1" presStyleCnt="0"/>
      <dgm:spPr/>
    </dgm:pt>
    <dgm:pt modelId="{4591FA06-5762-47B2-BFF4-01DDCE5F87C8}" type="pres">
      <dgm:prSet presAssocID="{F9DF84E6-F6DC-4CCF-ADBF-9ABF9ED94AD7}" presName="thickLine" presStyleLbl="alignNode1" presStyleIdx="4" presStyleCnt="5"/>
      <dgm:spPr/>
    </dgm:pt>
    <dgm:pt modelId="{40ACCF18-BED1-49A7-BEAA-CE7E62E80F80}" type="pres">
      <dgm:prSet presAssocID="{F9DF84E6-F6DC-4CCF-ADBF-9ABF9ED94AD7}" presName="horz1" presStyleCnt="0"/>
      <dgm:spPr/>
    </dgm:pt>
    <dgm:pt modelId="{E677AC8B-A9B6-497B-9C58-3EB9F1E40E23}" type="pres">
      <dgm:prSet presAssocID="{F9DF84E6-F6DC-4CCF-ADBF-9ABF9ED94AD7}" presName="tx1" presStyleLbl="revTx" presStyleIdx="4" presStyleCnt="5"/>
      <dgm:spPr/>
    </dgm:pt>
    <dgm:pt modelId="{F2CFC8B2-3FD6-4E46-8C2C-874CF337FB6E}" type="pres">
      <dgm:prSet presAssocID="{F9DF84E6-F6DC-4CCF-ADBF-9ABF9ED94AD7}" presName="vert1" presStyleCnt="0"/>
      <dgm:spPr/>
    </dgm:pt>
  </dgm:ptLst>
  <dgm:cxnLst>
    <dgm:cxn modelId="{84D3111E-3DBA-4AE7-9B61-C13E7FB2CACD}" type="presOf" srcId="{F9DF84E6-F6DC-4CCF-ADBF-9ABF9ED94AD7}" destId="{E677AC8B-A9B6-497B-9C58-3EB9F1E40E23}" srcOrd="0" destOrd="0" presId="urn:microsoft.com/office/officeart/2008/layout/LinedList"/>
    <dgm:cxn modelId="{371AAB22-35E7-461A-B699-E4CB8D677A4A}" type="presOf" srcId="{B74474E4-0B86-4AC2-8E65-E99095F9F82A}" destId="{C2391465-1E3F-45EF-8EA0-AD72C8FEE105}" srcOrd="0" destOrd="0" presId="urn:microsoft.com/office/officeart/2008/layout/LinedList"/>
    <dgm:cxn modelId="{582FC633-F63B-4D1F-B09C-E1010289267E}" type="presOf" srcId="{219F8F6B-500B-48B8-9DA5-BF83D3D6AD30}" destId="{54B56B99-94AF-4D10-A55D-1DAB8CB845E1}" srcOrd="0" destOrd="0" presId="urn:microsoft.com/office/officeart/2008/layout/LinedList"/>
    <dgm:cxn modelId="{02644D62-407A-4D8D-9F82-4F181DFEC215}" srcId="{1F31B6B5-EF59-43BE-8699-65AED6A75948}" destId="{BFD748C5-D7E1-4D59-994A-2B603C4041A5}" srcOrd="3" destOrd="0" parTransId="{7BB1EE30-A935-4D60-9FA4-2F69E39173BD}" sibTransId="{16242AC1-B086-4A23-8D15-DD0DCFCDD635}"/>
    <dgm:cxn modelId="{BBB4487D-EA10-4486-928A-A52373F66563}" srcId="{1F31B6B5-EF59-43BE-8699-65AED6A75948}" destId="{474F9E9C-4356-42C0-9553-4270321D0F02}" srcOrd="0" destOrd="0" parTransId="{D27F11B0-72DC-4BBA-AC86-E9794D2B3B81}" sibTransId="{D77FE7BF-DDD8-4F84-A1C5-5E2721094B8B}"/>
    <dgm:cxn modelId="{A641D69A-9C20-40B7-9CD0-5E4470B84DCF}" type="presOf" srcId="{BFD748C5-D7E1-4D59-994A-2B603C4041A5}" destId="{55D4749D-81A6-406F-B00A-DB7973080C62}" srcOrd="0" destOrd="0" presId="urn:microsoft.com/office/officeart/2008/layout/LinedList"/>
    <dgm:cxn modelId="{C3CD19AC-4875-4310-8C59-1A7B3A79B21E}" type="presOf" srcId="{474F9E9C-4356-42C0-9553-4270321D0F02}" destId="{C5785680-9BFB-4B8C-BFB4-97F45078E242}" srcOrd="0" destOrd="0" presId="urn:microsoft.com/office/officeart/2008/layout/LinedList"/>
    <dgm:cxn modelId="{D85130C0-22FF-4789-B9C5-FAD0698A4499}" type="presOf" srcId="{1F31B6B5-EF59-43BE-8699-65AED6A75948}" destId="{9CCD2787-2BB2-41F3-AA2B-7FEF5D7AFB1E}" srcOrd="0" destOrd="0" presId="urn:microsoft.com/office/officeart/2008/layout/LinedList"/>
    <dgm:cxn modelId="{9BE0DED8-BD6C-4A35-9C83-EE93139EC70B}" srcId="{1F31B6B5-EF59-43BE-8699-65AED6A75948}" destId="{B74474E4-0B86-4AC2-8E65-E99095F9F82A}" srcOrd="1" destOrd="0" parTransId="{B09EEFF4-514A-46E7-B245-9BA7280E7032}" sibTransId="{81DC35A1-8142-4E45-906A-3E81A17A9DAA}"/>
    <dgm:cxn modelId="{B4D8EEE6-1615-4695-87A6-2D24429B4598}" srcId="{1F31B6B5-EF59-43BE-8699-65AED6A75948}" destId="{F9DF84E6-F6DC-4CCF-ADBF-9ABF9ED94AD7}" srcOrd="4" destOrd="0" parTransId="{314FAE2C-2968-48DF-89C6-9E30B052FB4F}" sibTransId="{33881EF7-E7CC-4DD5-860C-0D6378037E9F}"/>
    <dgm:cxn modelId="{47EF98F4-F20C-4F8A-AB0F-1EC9F918A57C}" srcId="{1F31B6B5-EF59-43BE-8699-65AED6A75948}" destId="{219F8F6B-500B-48B8-9DA5-BF83D3D6AD30}" srcOrd="2" destOrd="0" parTransId="{AB355FDC-3E3C-406B-A112-11877DD41819}" sibTransId="{552BF065-BD61-4B9F-8FC7-DB0CA5EEE509}"/>
    <dgm:cxn modelId="{7077AD7A-8ACD-47C2-A7E6-8E5BBB77E9B4}" type="presParOf" srcId="{9CCD2787-2BB2-41F3-AA2B-7FEF5D7AFB1E}" destId="{B444FE36-5CEE-4BF0-BA9D-5D7D1E6C25AA}" srcOrd="0" destOrd="0" presId="urn:microsoft.com/office/officeart/2008/layout/LinedList"/>
    <dgm:cxn modelId="{31D808C2-85BD-4B84-B009-87F07288990A}" type="presParOf" srcId="{9CCD2787-2BB2-41F3-AA2B-7FEF5D7AFB1E}" destId="{CFEA5270-F713-46C0-87F3-B7397BA46777}" srcOrd="1" destOrd="0" presId="urn:microsoft.com/office/officeart/2008/layout/LinedList"/>
    <dgm:cxn modelId="{E6837FBA-0291-47F3-82A9-48CF0F3E3F94}" type="presParOf" srcId="{CFEA5270-F713-46C0-87F3-B7397BA46777}" destId="{C5785680-9BFB-4B8C-BFB4-97F45078E242}" srcOrd="0" destOrd="0" presId="urn:microsoft.com/office/officeart/2008/layout/LinedList"/>
    <dgm:cxn modelId="{D37135D3-2D50-4DFE-A212-88E799BBC7C4}" type="presParOf" srcId="{CFEA5270-F713-46C0-87F3-B7397BA46777}" destId="{3463E3C7-8429-4981-9E5C-0DF1FD44D6FA}" srcOrd="1" destOrd="0" presId="urn:microsoft.com/office/officeart/2008/layout/LinedList"/>
    <dgm:cxn modelId="{09A88BDE-CAA9-4B05-8AB9-15C68B19E4CF}" type="presParOf" srcId="{9CCD2787-2BB2-41F3-AA2B-7FEF5D7AFB1E}" destId="{106FC39A-3A81-45A4-8C0E-DA5F469C0006}" srcOrd="2" destOrd="0" presId="urn:microsoft.com/office/officeart/2008/layout/LinedList"/>
    <dgm:cxn modelId="{468D2D53-4DF7-46AD-AA2B-E30768BB7C4A}" type="presParOf" srcId="{9CCD2787-2BB2-41F3-AA2B-7FEF5D7AFB1E}" destId="{AF30B433-A9BA-4255-BC93-FC41020086A3}" srcOrd="3" destOrd="0" presId="urn:microsoft.com/office/officeart/2008/layout/LinedList"/>
    <dgm:cxn modelId="{3AB1F90A-5519-4E41-8AA0-F67AF9F6A67E}" type="presParOf" srcId="{AF30B433-A9BA-4255-BC93-FC41020086A3}" destId="{C2391465-1E3F-45EF-8EA0-AD72C8FEE105}" srcOrd="0" destOrd="0" presId="urn:microsoft.com/office/officeart/2008/layout/LinedList"/>
    <dgm:cxn modelId="{B48D3EF1-65B8-42BF-9860-E5E065A71709}" type="presParOf" srcId="{AF30B433-A9BA-4255-BC93-FC41020086A3}" destId="{0FD65EDD-F4C4-42F5-8DC2-91ED8532C040}" srcOrd="1" destOrd="0" presId="urn:microsoft.com/office/officeart/2008/layout/LinedList"/>
    <dgm:cxn modelId="{DC9DC02C-FF37-47D6-9AE8-E05225E79238}" type="presParOf" srcId="{9CCD2787-2BB2-41F3-AA2B-7FEF5D7AFB1E}" destId="{F018C10F-CF15-482E-ADC2-7303A1227A8D}" srcOrd="4" destOrd="0" presId="urn:microsoft.com/office/officeart/2008/layout/LinedList"/>
    <dgm:cxn modelId="{D1910C7B-6ADD-4D05-B87B-C0068C2394B5}" type="presParOf" srcId="{9CCD2787-2BB2-41F3-AA2B-7FEF5D7AFB1E}" destId="{634F26D7-AF08-4626-9CF3-C066160AF616}" srcOrd="5" destOrd="0" presId="urn:microsoft.com/office/officeart/2008/layout/LinedList"/>
    <dgm:cxn modelId="{3FA9665C-1A6B-4EC1-AD34-4DE69EDCF995}" type="presParOf" srcId="{634F26D7-AF08-4626-9CF3-C066160AF616}" destId="{54B56B99-94AF-4D10-A55D-1DAB8CB845E1}" srcOrd="0" destOrd="0" presId="urn:microsoft.com/office/officeart/2008/layout/LinedList"/>
    <dgm:cxn modelId="{F01C0F74-7FB2-4F4F-989C-4520EE8087A0}" type="presParOf" srcId="{634F26D7-AF08-4626-9CF3-C066160AF616}" destId="{D7393EB1-B330-4254-92E0-ECC50741747B}" srcOrd="1" destOrd="0" presId="urn:microsoft.com/office/officeart/2008/layout/LinedList"/>
    <dgm:cxn modelId="{FDFCD6F2-89C7-4350-A363-7F35A6DC1571}" type="presParOf" srcId="{9CCD2787-2BB2-41F3-AA2B-7FEF5D7AFB1E}" destId="{EA1A835F-D3D9-4B64-BCFD-D0E7E14AFCA2}" srcOrd="6" destOrd="0" presId="urn:microsoft.com/office/officeart/2008/layout/LinedList"/>
    <dgm:cxn modelId="{204E667E-98F3-4709-9B59-5A95A0106984}" type="presParOf" srcId="{9CCD2787-2BB2-41F3-AA2B-7FEF5D7AFB1E}" destId="{28FAD3FE-A6DE-4F5D-9C86-EAC4A26C9097}" srcOrd="7" destOrd="0" presId="urn:microsoft.com/office/officeart/2008/layout/LinedList"/>
    <dgm:cxn modelId="{FF2AC7D0-7346-4E3D-A036-368B2828FD48}" type="presParOf" srcId="{28FAD3FE-A6DE-4F5D-9C86-EAC4A26C9097}" destId="{55D4749D-81A6-406F-B00A-DB7973080C62}" srcOrd="0" destOrd="0" presId="urn:microsoft.com/office/officeart/2008/layout/LinedList"/>
    <dgm:cxn modelId="{D9F3913F-6BE6-4F2A-AE0A-AA303892A38D}" type="presParOf" srcId="{28FAD3FE-A6DE-4F5D-9C86-EAC4A26C9097}" destId="{C1DB9022-010E-4939-A6B1-8F48EFFDAD4B}" srcOrd="1" destOrd="0" presId="urn:microsoft.com/office/officeart/2008/layout/LinedList"/>
    <dgm:cxn modelId="{99FBA5FB-C060-4C9C-8541-DD2F3308438E}" type="presParOf" srcId="{9CCD2787-2BB2-41F3-AA2B-7FEF5D7AFB1E}" destId="{4591FA06-5762-47B2-BFF4-01DDCE5F87C8}" srcOrd="8" destOrd="0" presId="urn:microsoft.com/office/officeart/2008/layout/LinedList"/>
    <dgm:cxn modelId="{808499F2-FEF4-4044-B2B6-19E13C5297E6}" type="presParOf" srcId="{9CCD2787-2BB2-41F3-AA2B-7FEF5D7AFB1E}" destId="{40ACCF18-BED1-49A7-BEAA-CE7E62E80F80}" srcOrd="9" destOrd="0" presId="urn:microsoft.com/office/officeart/2008/layout/LinedList"/>
    <dgm:cxn modelId="{6827095A-8165-4182-8E8D-69FE10804ACB}" type="presParOf" srcId="{40ACCF18-BED1-49A7-BEAA-CE7E62E80F80}" destId="{E677AC8B-A9B6-497B-9C58-3EB9F1E40E23}" srcOrd="0" destOrd="0" presId="urn:microsoft.com/office/officeart/2008/layout/LinedList"/>
    <dgm:cxn modelId="{BD1A503A-729F-40D4-91EC-847BC00B0508}" type="presParOf" srcId="{40ACCF18-BED1-49A7-BEAA-CE7E62E80F80}" destId="{F2CFC8B2-3FD6-4E46-8C2C-874CF337FB6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3DFD1D6-722E-45AD-9054-7B0B954C7B0C}"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527F4EE9-97E9-4FAA-9DB8-80A5AB6F82B3}">
      <dgm:prSet/>
      <dgm:spPr/>
      <dgm:t>
        <a:bodyPr/>
        <a:lstStyle/>
        <a:p>
          <a:r>
            <a:rPr lang="en-GB"/>
            <a:t>In conclusion, the business is profitable, but improvements are needed to make it realistic and sustainable. The projected profit of £102,000 is quite high, so costs such as staff wages and working hours should be increased to reflect real operations. Hiring more staff will help mange workload and maintain service quality. </a:t>
          </a:r>
          <a:endParaRPr lang="en-US"/>
        </a:p>
      </dgm:t>
    </dgm:pt>
    <dgm:pt modelId="{22484AB0-7A26-4CD7-9786-7AADF1487F4D}" type="parTrans" cxnId="{02128C3A-B2B5-46A0-A8C5-FC57F11EB2F5}">
      <dgm:prSet/>
      <dgm:spPr/>
      <dgm:t>
        <a:bodyPr/>
        <a:lstStyle/>
        <a:p>
          <a:endParaRPr lang="en-US"/>
        </a:p>
      </dgm:t>
    </dgm:pt>
    <dgm:pt modelId="{B89DDDC1-CC0C-413C-9EC5-3C31B4610BC5}" type="sibTrans" cxnId="{02128C3A-B2B5-46A0-A8C5-FC57F11EB2F5}">
      <dgm:prSet/>
      <dgm:spPr/>
      <dgm:t>
        <a:bodyPr/>
        <a:lstStyle/>
        <a:p>
          <a:endParaRPr lang="en-US"/>
        </a:p>
      </dgm:t>
    </dgm:pt>
    <dgm:pt modelId="{17984EDA-76C6-4205-8EC8-79617D73907E}">
      <dgm:prSet/>
      <dgm:spPr/>
      <dgm:t>
        <a:bodyPr/>
        <a:lstStyle/>
        <a:p>
          <a:r>
            <a:rPr lang="en-GB"/>
            <a:t>In addition, pricing, expenses, and daily sales should be reviewed regularly to ensure the business remains balanced and achievable.</a:t>
          </a:r>
          <a:endParaRPr lang="en-US"/>
        </a:p>
      </dgm:t>
    </dgm:pt>
    <dgm:pt modelId="{A8AEC108-1D16-449A-8BEE-C60A9DF572B2}" type="parTrans" cxnId="{EAA50B64-FDCD-468B-9A48-8C39CCD5F824}">
      <dgm:prSet/>
      <dgm:spPr/>
      <dgm:t>
        <a:bodyPr/>
        <a:lstStyle/>
        <a:p>
          <a:endParaRPr lang="en-US"/>
        </a:p>
      </dgm:t>
    </dgm:pt>
    <dgm:pt modelId="{ACDF775C-F532-4110-9523-3DA19D8232B1}" type="sibTrans" cxnId="{EAA50B64-FDCD-468B-9A48-8C39CCD5F824}">
      <dgm:prSet/>
      <dgm:spPr/>
      <dgm:t>
        <a:bodyPr/>
        <a:lstStyle/>
        <a:p>
          <a:endParaRPr lang="en-US"/>
        </a:p>
      </dgm:t>
    </dgm:pt>
    <dgm:pt modelId="{F5F282B0-AD7E-485A-BA8D-4C80EF913ED4}" type="pres">
      <dgm:prSet presAssocID="{33DFD1D6-722E-45AD-9054-7B0B954C7B0C}" presName="vert0" presStyleCnt="0">
        <dgm:presLayoutVars>
          <dgm:dir/>
          <dgm:animOne val="branch"/>
          <dgm:animLvl val="lvl"/>
        </dgm:presLayoutVars>
      </dgm:prSet>
      <dgm:spPr/>
    </dgm:pt>
    <dgm:pt modelId="{6DC44887-22B8-4190-9246-73E9785428E8}" type="pres">
      <dgm:prSet presAssocID="{527F4EE9-97E9-4FAA-9DB8-80A5AB6F82B3}" presName="thickLine" presStyleLbl="alignNode1" presStyleIdx="0" presStyleCnt="2"/>
      <dgm:spPr/>
    </dgm:pt>
    <dgm:pt modelId="{51DCD6A5-3D11-4B9A-9478-F89879AAF1FF}" type="pres">
      <dgm:prSet presAssocID="{527F4EE9-97E9-4FAA-9DB8-80A5AB6F82B3}" presName="horz1" presStyleCnt="0"/>
      <dgm:spPr/>
    </dgm:pt>
    <dgm:pt modelId="{0A5D6349-4C5E-4A51-853D-D758A3F9A68E}" type="pres">
      <dgm:prSet presAssocID="{527F4EE9-97E9-4FAA-9DB8-80A5AB6F82B3}" presName="tx1" presStyleLbl="revTx" presStyleIdx="0" presStyleCnt="2"/>
      <dgm:spPr/>
    </dgm:pt>
    <dgm:pt modelId="{6D18F44A-F8A0-4474-A477-3DE8916B978E}" type="pres">
      <dgm:prSet presAssocID="{527F4EE9-97E9-4FAA-9DB8-80A5AB6F82B3}" presName="vert1" presStyleCnt="0"/>
      <dgm:spPr/>
    </dgm:pt>
    <dgm:pt modelId="{3B3888AA-8CB9-4937-83C6-8FD5EDA6F032}" type="pres">
      <dgm:prSet presAssocID="{17984EDA-76C6-4205-8EC8-79617D73907E}" presName="thickLine" presStyleLbl="alignNode1" presStyleIdx="1" presStyleCnt="2"/>
      <dgm:spPr/>
    </dgm:pt>
    <dgm:pt modelId="{D9831B3B-6755-44F5-B667-ADC2706C1FD8}" type="pres">
      <dgm:prSet presAssocID="{17984EDA-76C6-4205-8EC8-79617D73907E}" presName="horz1" presStyleCnt="0"/>
      <dgm:spPr/>
    </dgm:pt>
    <dgm:pt modelId="{590DA377-4AD4-4254-834F-C00739F447B5}" type="pres">
      <dgm:prSet presAssocID="{17984EDA-76C6-4205-8EC8-79617D73907E}" presName="tx1" presStyleLbl="revTx" presStyleIdx="1" presStyleCnt="2"/>
      <dgm:spPr/>
    </dgm:pt>
    <dgm:pt modelId="{76832A00-7A25-422D-84BA-806A4A6EEB2B}" type="pres">
      <dgm:prSet presAssocID="{17984EDA-76C6-4205-8EC8-79617D73907E}" presName="vert1" presStyleCnt="0"/>
      <dgm:spPr/>
    </dgm:pt>
  </dgm:ptLst>
  <dgm:cxnLst>
    <dgm:cxn modelId="{02128C3A-B2B5-46A0-A8C5-FC57F11EB2F5}" srcId="{33DFD1D6-722E-45AD-9054-7B0B954C7B0C}" destId="{527F4EE9-97E9-4FAA-9DB8-80A5AB6F82B3}" srcOrd="0" destOrd="0" parTransId="{22484AB0-7A26-4CD7-9786-7AADF1487F4D}" sibTransId="{B89DDDC1-CC0C-413C-9EC5-3C31B4610BC5}"/>
    <dgm:cxn modelId="{EAA50B64-FDCD-468B-9A48-8C39CCD5F824}" srcId="{33DFD1D6-722E-45AD-9054-7B0B954C7B0C}" destId="{17984EDA-76C6-4205-8EC8-79617D73907E}" srcOrd="1" destOrd="0" parTransId="{A8AEC108-1D16-449A-8BEE-C60A9DF572B2}" sibTransId="{ACDF775C-F532-4110-9523-3DA19D8232B1}"/>
    <dgm:cxn modelId="{5F648EA4-94FD-440D-A06E-D5B23A9BC244}" type="presOf" srcId="{33DFD1D6-722E-45AD-9054-7B0B954C7B0C}" destId="{F5F282B0-AD7E-485A-BA8D-4C80EF913ED4}" srcOrd="0" destOrd="0" presId="urn:microsoft.com/office/officeart/2008/layout/LinedList"/>
    <dgm:cxn modelId="{97DCCCBD-218D-43F9-B18F-19E9A26970BC}" type="presOf" srcId="{527F4EE9-97E9-4FAA-9DB8-80A5AB6F82B3}" destId="{0A5D6349-4C5E-4A51-853D-D758A3F9A68E}" srcOrd="0" destOrd="0" presId="urn:microsoft.com/office/officeart/2008/layout/LinedList"/>
    <dgm:cxn modelId="{61D952E9-DE66-47B2-BC93-B68948949855}" type="presOf" srcId="{17984EDA-76C6-4205-8EC8-79617D73907E}" destId="{590DA377-4AD4-4254-834F-C00739F447B5}" srcOrd="0" destOrd="0" presId="urn:microsoft.com/office/officeart/2008/layout/LinedList"/>
    <dgm:cxn modelId="{837EE76A-0798-478C-B2A9-EA0E9021B9B5}" type="presParOf" srcId="{F5F282B0-AD7E-485A-BA8D-4C80EF913ED4}" destId="{6DC44887-22B8-4190-9246-73E9785428E8}" srcOrd="0" destOrd="0" presId="urn:microsoft.com/office/officeart/2008/layout/LinedList"/>
    <dgm:cxn modelId="{BE5BA5BA-AADE-495C-975E-359C13183AFA}" type="presParOf" srcId="{F5F282B0-AD7E-485A-BA8D-4C80EF913ED4}" destId="{51DCD6A5-3D11-4B9A-9478-F89879AAF1FF}" srcOrd="1" destOrd="0" presId="urn:microsoft.com/office/officeart/2008/layout/LinedList"/>
    <dgm:cxn modelId="{8FAF8356-902B-45BD-AD20-8FA5DC60B626}" type="presParOf" srcId="{51DCD6A5-3D11-4B9A-9478-F89879AAF1FF}" destId="{0A5D6349-4C5E-4A51-853D-D758A3F9A68E}" srcOrd="0" destOrd="0" presId="urn:microsoft.com/office/officeart/2008/layout/LinedList"/>
    <dgm:cxn modelId="{3AC50FE8-81D6-4655-ACD8-5E2C31270638}" type="presParOf" srcId="{51DCD6A5-3D11-4B9A-9478-F89879AAF1FF}" destId="{6D18F44A-F8A0-4474-A477-3DE8916B978E}" srcOrd="1" destOrd="0" presId="urn:microsoft.com/office/officeart/2008/layout/LinedList"/>
    <dgm:cxn modelId="{5C005BC2-90C7-4052-A601-3972ECA77348}" type="presParOf" srcId="{F5F282B0-AD7E-485A-BA8D-4C80EF913ED4}" destId="{3B3888AA-8CB9-4937-83C6-8FD5EDA6F032}" srcOrd="2" destOrd="0" presId="urn:microsoft.com/office/officeart/2008/layout/LinedList"/>
    <dgm:cxn modelId="{4B63FF95-6BBA-45F6-A707-CEDF47BCECB4}" type="presParOf" srcId="{F5F282B0-AD7E-485A-BA8D-4C80EF913ED4}" destId="{D9831B3B-6755-44F5-B667-ADC2706C1FD8}" srcOrd="3" destOrd="0" presId="urn:microsoft.com/office/officeart/2008/layout/LinedList"/>
    <dgm:cxn modelId="{2A150BF8-B73A-4FAA-90D7-9A45CAFB300B}" type="presParOf" srcId="{D9831B3B-6755-44F5-B667-ADC2706C1FD8}" destId="{590DA377-4AD4-4254-834F-C00739F447B5}" srcOrd="0" destOrd="0" presId="urn:microsoft.com/office/officeart/2008/layout/LinedList"/>
    <dgm:cxn modelId="{B9F5C2AE-59FA-485D-9B71-2F7C90229AA7}" type="presParOf" srcId="{D9831B3B-6755-44F5-B667-ADC2706C1FD8}" destId="{76832A00-7A25-422D-84BA-806A4A6EEB2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BE4A89-57F7-46E7-B844-F33B34356A8B}">
      <dsp:nvSpPr>
        <dsp:cNvPr id="0" name=""/>
        <dsp:cNvSpPr/>
      </dsp:nvSpPr>
      <dsp:spPr>
        <a:xfrm>
          <a:off x="0" y="2812"/>
          <a:ext cx="554677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2451EA-A33D-4E4A-866B-33A69C8056E5}">
      <dsp:nvSpPr>
        <dsp:cNvPr id="0" name=""/>
        <dsp:cNvSpPr/>
      </dsp:nvSpPr>
      <dsp:spPr>
        <a:xfrm>
          <a:off x="0" y="2812"/>
          <a:ext cx="5546770" cy="1918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GB" sz="3800" kern="1200"/>
            <a:t>Enterprise and Entrepreneurships LCLM 4006</a:t>
          </a:r>
          <a:endParaRPr lang="en-US" sz="3800" kern="1200"/>
        </a:p>
      </dsp:txBody>
      <dsp:txXfrm>
        <a:off x="0" y="2812"/>
        <a:ext cx="5546770" cy="1918365"/>
      </dsp:txXfrm>
    </dsp:sp>
    <dsp:sp modelId="{1EB0B796-D7D7-46BD-AD2C-155FFAE2C1CA}">
      <dsp:nvSpPr>
        <dsp:cNvPr id="0" name=""/>
        <dsp:cNvSpPr/>
      </dsp:nvSpPr>
      <dsp:spPr>
        <a:xfrm>
          <a:off x="0" y="1921177"/>
          <a:ext cx="554677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8C46DE-6879-47E0-8204-73D7FFE5223E}">
      <dsp:nvSpPr>
        <dsp:cNvPr id="0" name=""/>
        <dsp:cNvSpPr/>
      </dsp:nvSpPr>
      <dsp:spPr>
        <a:xfrm>
          <a:off x="0" y="1921177"/>
          <a:ext cx="5546770" cy="1918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GB" sz="3800" kern="1200"/>
            <a:t>Shahed Al krad </a:t>
          </a:r>
          <a:endParaRPr lang="en-US" sz="3800" kern="1200"/>
        </a:p>
      </dsp:txBody>
      <dsp:txXfrm>
        <a:off x="0" y="1921177"/>
        <a:ext cx="5546770" cy="1918365"/>
      </dsp:txXfrm>
    </dsp:sp>
    <dsp:sp modelId="{10EBE646-2CE2-4591-97F8-727FC97A8EFC}">
      <dsp:nvSpPr>
        <dsp:cNvPr id="0" name=""/>
        <dsp:cNvSpPr/>
      </dsp:nvSpPr>
      <dsp:spPr>
        <a:xfrm>
          <a:off x="0" y="3839543"/>
          <a:ext cx="554677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B3EF1D-F033-4A07-9973-BDD265B0FA6D}">
      <dsp:nvSpPr>
        <dsp:cNvPr id="0" name=""/>
        <dsp:cNvSpPr/>
      </dsp:nvSpPr>
      <dsp:spPr>
        <a:xfrm>
          <a:off x="0" y="3839543"/>
          <a:ext cx="5546770" cy="1918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GB" sz="3800" kern="1200"/>
            <a:t>Charles Ohman  </a:t>
          </a:r>
          <a:endParaRPr lang="en-US" sz="3800" kern="1200"/>
        </a:p>
      </dsp:txBody>
      <dsp:txXfrm>
        <a:off x="0" y="3839543"/>
        <a:ext cx="5546770" cy="19183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6C8CA6-A69F-453A-B6B3-C358B7194303}">
      <dsp:nvSpPr>
        <dsp:cNvPr id="0" name=""/>
        <dsp:cNvSpPr/>
      </dsp:nvSpPr>
      <dsp:spPr>
        <a:xfrm>
          <a:off x="0" y="706"/>
          <a:ext cx="69494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0859A1-B8D9-49D1-BE64-1162B5C031CD}">
      <dsp:nvSpPr>
        <dsp:cNvPr id="0" name=""/>
        <dsp:cNvSpPr/>
      </dsp:nvSpPr>
      <dsp:spPr>
        <a:xfrm>
          <a:off x="0" y="706"/>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1" kern="1200"/>
            <a:t>4PS of Marketing</a:t>
          </a:r>
          <a:endParaRPr lang="en-US" sz="2700" kern="1200"/>
        </a:p>
      </dsp:txBody>
      <dsp:txXfrm>
        <a:off x="0" y="706"/>
        <a:ext cx="6949440" cy="1157045"/>
      </dsp:txXfrm>
    </dsp:sp>
    <dsp:sp modelId="{0789B9AF-5FB7-4AD0-A519-EC953A9C3A03}">
      <dsp:nvSpPr>
        <dsp:cNvPr id="0" name=""/>
        <dsp:cNvSpPr/>
      </dsp:nvSpPr>
      <dsp:spPr>
        <a:xfrm>
          <a:off x="0" y="1157751"/>
          <a:ext cx="6949440" cy="0"/>
        </a:xfrm>
        <a:prstGeom prst="line">
          <a:avLst/>
        </a:prstGeom>
        <a:solidFill>
          <a:schemeClr val="accent2">
            <a:hueOff val="-260332"/>
            <a:satOff val="-5408"/>
            <a:lumOff val="-1471"/>
            <a:alphaOff val="0"/>
          </a:schemeClr>
        </a:solidFill>
        <a:ln w="12700" cap="flat" cmpd="sng" algn="ctr">
          <a:solidFill>
            <a:schemeClr val="accent2">
              <a:hueOff val="-260332"/>
              <a:satOff val="-5408"/>
              <a:lumOff val="-1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A0968C-A2DF-4738-BB18-53523705B4FA}">
      <dsp:nvSpPr>
        <dsp:cNvPr id="0" name=""/>
        <dsp:cNvSpPr/>
      </dsp:nvSpPr>
      <dsp:spPr>
        <a:xfrm>
          <a:off x="0" y="1157751"/>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1" kern="1200"/>
            <a:t>Product: </a:t>
          </a:r>
          <a:r>
            <a:rPr lang="en-GB" sz="2700" kern="1200"/>
            <a:t>Authentic Syrian food like shawarma and falafel made fresh daily.</a:t>
          </a:r>
          <a:endParaRPr lang="en-US" sz="2700" kern="1200"/>
        </a:p>
      </dsp:txBody>
      <dsp:txXfrm>
        <a:off x="0" y="1157751"/>
        <a:ext cx="6949440" cy="1157045"/>
      </dsp:txXfrm>
    </dsp:sp>
    <dsp:sp modelId="{F1AB1E58-7949-413B-B22C-3EE0A606BD0D}">
      <dsp:nvSpPr>
        <dsp:cNvPr id="0" name=""/>
        <dsp:cNvSpPr/>
      </dsp:nvSpPr>
      <dsp:spPr>
        <a:xfrm>
          <a:off x="0" y="2314796"/>
          <a:ext cx="6949440" cy="0"/>
        </a:xfrm>
        <a:prstGeom prst="line">
          <a:avLst/>
        </a:prstGeom>
        <a:solidFill>
          <a:schemeClr val="accent2">
            <a:hueOff val="-520665"/>
            <a:satOff val="-10816"/>
            <a:lumOff val="-2941"/>
            <a:alphaOff val="0"/>
          </a:schemeClr>
        </a:solidFill>
        <a:ln w="12700" cap="flat" cmpd="sng" algn="ctr">
          <a:solidFill>
            <a:schemeClr val="accent2">
              <a:hueOff val="-520665"/>
              <a:satOff val="-10816"/>
              <a:lumOff val="-2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C3A5F3-6FF3-46E1-AD63-DD005DB91C7D}">
      <dsp:nvSpPr>
        <dsp:cNvPr id="0" name=""/>
        <dsp:cNvSpPr/>
      </dsp:nvSpPr>
      <dsp:spPr>
        <a:xfrm>
          <a:off x="0" y="2314796"/>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1" kern="1200" dirty="0"/>
            <a:t>Prices</a:t>
          </a:r>
          <a:r>
            <a:rPr lang="en-GB" sz="2700" kern="1200" dirty="0"/>
            <a:t>: Affordable prices (£10.00 -£6.50) to attract students and local customers.</a:t>
          </a:r>
          <a:endParaRPr lang="en-US" sz="2700" kern="1200" dirty="0"/>
        </a:p>
      </dsp:txBody>
      <dsp:txXfrm>
        <a:off x="0" y="2314796"/>
        <a:ext cx="6949440" cy="1157045"/>
      </dsp:txXfrm>
    </dsp:sp>
    <dsp:sp modelId="{6273144D-6AF9-4665-A236-D4281C6D61F6}">
      <dsp:nvSpPr>
        <dsp:cNvPr id="0" name=""/>
        <dsp:cNvSpPr/>
      </dsp:nvSpPr>
      <dsp:spPr>
        <a:xfrm>
          <a:off x="0" y="3471841"/>
          <a:ext cx="6949440" cy="0"/>
        </a:xfrm>
        <a:prstGeom prst="line">
          <a:avLst/>
        </a:prstGeom>
        <a:solidFill>
          <a:schemeClr val="accent2">
            <a:hueOff val="-780997"/>
            <a:satOff val="-16223"/>
            <a:lumOff val="-4412"/>
            <a:alphaOff val="0"/>
          </a:schemeClr>
        </a:solidFill>
        <a:ln w="12700" cap="flat" cmpd="sng" algn="ctr">
          <a:solidFill>
            <a:schemeClr val="accent2">
              <a:hueOff val="-780997"/>
              <a:satOff val="-16223"/>
              <a:lumOff val="-4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EAB6B4-8560-4172-B422-699F7A69D24E}">
      <dsp:nvSpPr>
        <dsp:cNvPr id="0" name=""/>
        <dsp:cNvSpPr/>
      </dsp:nvSpPr>
      <dsp:spPr>
        <a:xfrm>
          <a:off x="0" y="3471841"/>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1" kern="1200"/>
            <a:t>Place</a:t>
          </a:r>
          <a:r>
            <a:rPr lang="en-GB" sz="2700" kern="1200"/>
            <a:t>: Located in busy  areas such as near universities. </a:t>
          </a:r>
          <a:endParaRPr lang="en-US" sz="2700" kern="1200"/>
        </a:p>
      </dsp:txBody>
      <dsp:txXfrm>
        <a:off x="0" y="3471841"/>
        <a:ext cx="6949440" cy="1157045"/>
      </dsp:txXfrm>
    </dsp:sp>
    <dsp:sp modelId="{050588A6-22EF-444E-B873-579BFA98E878}">
      <dsp:nvSpPr>
        <dsp:cNvPr id="0" name=""/>
        <dsp:cNvSpPr/>
      </dsp:nvSpPr>
      <dsp:spPr>
        <a:xfrm>
          <a:off x="0" y="4628886"/>
          <a:ext cx="6949440" cy="0"/>
        </a:xfrm>
        <a:prstGeom prst="line">
          <a:avLst/>
        </a:prstGeom>
        <a:solidFill>
          <a:schemeClr val="accent2">
            <a:hueOff val="-1041329"/>
            <a:satOff val="-21631"/>
            <a:lumOff val="-5882"/>
            <a:alphaOff val="0"/>
          </a:schemeClr>
        </a:solidFill>
        <a:ln w="12700" cap="flat" cmpd="sng" algn="ctr">
          <a:solidFill>
            <a:schemeClr val="accent2">
              <a:hueOff val="-1041329"/>
              <a:satOff val="-21631"/>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95B644-DFDD-4E50-9279-3B1385B37DCE}">
      <dsp:nvSpPr>
        <dsp:cNvPr id="0" name=""/>
        <dsp:cNvSpPr/>
      </dsp:nvSpPr>
      <dsp:spPr>
        <a:xfrm>
          <a:off x="0" y="4628886"/>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1" kern="1200"/>
            <a:t>Promotion</a:t>
          </a:r>
          <a:r>
            <a:rPr lang="en-GB" sz="2700" kern="1200"/>
            <a:t>: Social media, discounts, and word of- mouth.</a:t>
          </a:r>
          <a:endParaRPr lang="en-US" sz="2700" kern="1200"/>
        </a:p>
      </dsp:txBody>
      <dsp:txXfrm>
        <a:off x="0" y="4628886"/>
        <a:ext cx="6949440" cy="11570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44FE36-5CEE-4BF0-BA9D-5D7D1E6C25AA}">
      <dsp:nvSpPr>
        <dsp:cNvPr id="0" name=""/>
        <dsp:cNvSpPr/>
      </dsp:nvSpPr>
      <dsp:spPr>
        <a:xfrm>
          <a:off x="0" y="706"/>
          <a:ext cx="69494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785680-9BFB-4B8C-BFB4-97F45078E242}">
      <dsp:nvSpPr>
        <dsp:cNvPr id="0" name=""/>
        <dsp:cNvSpPr/>
      </dsp:nvSpPr>
      <dsp:spPr>
        <a:xfrm>
          <a:off x="0" y="706"/>
          <a:ext cx="6949440" cy="1157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b="1" kern="1200" dirty="0"/>
            <a:t>PESTILE ANALYSIS  </a:t>
          </a:r>
          <a:endParaRPr lang="en-US" sz="3200" kern="1200" dirty="0"/>
        </a:p>
      </dsp:txBody>
      <dsp:txXfrm>
        <a:off x="0" y="706"/>
        <a:ext cx="6949440" cy="1157044"/>
      </dsp:txXfrm>
    </dsp:sp>
    <dsp:sp modelId="{106FC39A-3A81-45A4-8C0E-DA5F469C0006}">
      <dsp:nvSpPr>
        <dsp:cNvPr id="0" name=""/>
        <dsp:cNvSpPr/>
      </dsp:nvSpPr>
      <dsp:spPr>
        <a:xfrm>
          <a:off x="0" y="1157751"/>
          <a:ext cx="6949440" cy="0"/>
        </a:xfrm>
        <a:prstGeom prst="line">
          <a:avLst/>
        </a:prstGeom>
        <a:solidFill>
          <a:schemeClr val="accent2">
            <a:hueOff val="-260332"/>
            <a:satOff val="-5408"/>
            <a:lumOff val="-1471"/>
            <a:alphaOff val="0"/>
          </a:schemeClr>
        </a:solidFill>
        <a:ln w="12700" cap="flat" cmpd="sng" algn="ctr">
          <a:solidFill>
            <a:schemeClr val="accent2">
              <a:hueOff val="-260332"/>
              <a:satOff val="-5408"/>
              <a:lumOff val="-1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391465-1E3F-45EF-8EA0-AD72C8FEE105}">
      <dsp:nvSpPr>
        <dsp:cNvPr id="0" name=""/>
        <dsp:cNvSpPr/>
      </dsp:nvSpPr>
      <dsp:spPr>
        <a:xfrm>
          <a:off x="0" y="1157751"/>
          <a:ext cx="6949440" cy="1157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The business is influenced by several external factors </a:t>
          </a:r>
          <a:endParaRPr lang="en-US" sz="3200" kern="1200"/>
        </a:p>
      </dsp:txBody>
      <dsp:txXfrm>
        <a:off x="0" y="1157751"/>
        <a:ext cx="6949440" cy="1157044"/>
      </dsp:txXfrm>
    </dsp:sp>
    <dsp:sp modelId="{F018C10F-CF15-482E-ADC2-7303A1227A8D}">
      <dsp:nvSpPr>
        <dsp:cNvPr id="0" name=""/>
        <dsp:cNvSpPr/>
      </dsp:nvSpPr>
      <dsp:spPr>
        <a:xfrm>
          <a:off x="0" y="2314796"/>
          <a:ext cx="6949440" cy="0"/>
        </a:xfrm>
        <a:prstGeom prst="line">
          <a:avLst/>
        </a:prstGeom>
        <a:solidFill>
          <a:schemeClr val="accent2">
            <a:hueOff val="-520665"/>
            <a:satOff val="-10816"/>
            <a:lumOff val="-2941"/>
            <a:alphaOff val="0"/>
          </a:schemeClr>
        </a:solidFill>
        <a:ln w="12700" cap="flat" cmpd="sng" algn="ctr">
          <a:solidFill>
            <a:schemeClr val="accent2">
              <a:hueOff val="-520665"/>
              <a:satOff val="-10816"/>
              <a:lumOff val="-2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B56B99-94AF-4D10-A55D-1DAB8CB845E1}">
      <dsp:nvSpPr>
        <dsp:cNvPr id="0" name=""/>
        <dsp:cNvSpPr/>
      </dsp:nvSpPr>
      <dsp:spPr>
        <a:xfrm>
          <a:off x="0" y="2314796"/>
          <a:ext cx="6949440" cy="1157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Economic: Customer prefer cheaper food </a:t>
          </a:r>
          <a:endParaRPr lang="en-US" sz="3200" kern="1200"/>
        </a:p>
      </dsp:txBody>
      <dsp:txXfrm>
        <a:off x="0" y="2314796"/>
        <a:ext cx="6949440" cy="1157044"/>
      </dsp:txXfrm>
    </dsp:sp>
    <dsp:sp modelId="{EA1A835F-D3D9-4B64-BCFD-D0E7E14AFCA2}">
      <dsp:nvSpPr>
        <dsp:cNvPr id="0" name=""/>
        <dsp:cNvSpPr/>
      </dsp:nvSpPr>
      <dsp:spPr>
        <a:xfrm>
          <a:off x="0" y="3471840"/>
          <a:ext cx="6949440" cy="0"/>
        </a:xfrm>
        <a:prstGeom prst="line">
          <a:avLst/>
        </a:prstGeom>
        <a:solidFill>
          <a:schemeClr val="accent2">
            <a:hueOff val="-780997"/>
            <a:satOff val="-16223"/>
            <a:lumOff val="-4412"/>
            <a:alphaOff val="0"/>
          </a:schemeClr>
        </a:solidFill>
        <a:ln w="12700" cap="flat" cmpd="sng" algn="ctr">
          <a:solidFill>
            <a:schemeClr val="accent2">
              <a:hueOff val="-780997"/>
              <a:satOff val="-16223"/>
              <a:lumOff val="-4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D4749D-81A6-406F-B00A-DB7973080C62}">
      <dsp:nvSpPr>
        <dsp:cNvPr id="0" name=""/>
        <dsp:cNvSpPr/>
      </dsp:nvSpPr>
      <dsp:spPr>
        <a:xfrm>
          <a:off x="0" y="3471840"/>
          <a:ext cx="6949440" cy="1157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Social: Demand for international food is growing </a:t>
          </a:r>
          <a:endParaRPr lang="en-US" sz="3200" kern="1200"/>
        </a:p>
      </dsp:txBody>
      <dsp:txXfrm>
        <a:off x="0" y="3471840"/>
        <a:ext cx="6949440" cy="1157044"/>
      </dsp:txXfrm>
    </dsp:sp>
    <dsp:sp modelId="{4591FA06-5762-47B2-BFF4-01DDCE5F87C8}">
      <dsp:nvSpPr>
        <dsp:cNvPr id="0" name=""/>
        <dsp:cNvSpPr/>
      </dsp:nvSpPr>
      <dsp:spPr>
        <a:xfrm>
          <a:off x="0" y="4628885"/>
          <a:ext cx="6949440" cy="0"/>
        </a:xfrm>
        <a:prstGeom prst="line">
          <a:avLst/>
        </a:prstGeom>
        <a:solidFill>
          <a:schemeClr val="accent2">
            <a:hueOff val="-1041329"/>
            <a:satOff val="-21631"/>
            <a:lumOff val="-5882"/>
            <a:alphaOff val="0"/>
          </a:schemeClr>
        </a:solidFill>
        <a:ln w="12700" cap="flat" cmpd="sng" algn="ctr">
          <a:solidFill>
            <a:schemeClr val="accent2">
              <a:hueOff val="-1041329"/>
              <a:satOff val="-21631"/>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77AC8B-A9B6-497B-9C58-3EB9F1E40E23}">
      <dsp:nvSpPr>
        <dsp:cNvPr id="0" name=""/>
        <dsp:cNvSpPr/>
      </dsp:nvSpPr>
      <dsp:spPr>
        <a:xfrm>
          <a:off x="0" y="4628885"/>
          <a:ext cx="6949440" cy="1157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Legal: Must follow food safety laws </a:t>
          </a:r>
          <a:endParaRPr lang="en-US" sz="3200" kern="1200"/>
        </a:p>
      </dsp:txBody>
      <dsp:txXfrm>
        <a:off x="0" y="4628885"/>
        <a:ext cx="6949440" cy="11570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C44887-22B8-4190-9246-73E9785428E8}">
      <dsp:nvSpPr>
        <dsp:cNvPr id="0" name=""/>
        <dsp:cNvSpPr/>
      </dsp:nvSpPr>
      <dsp:spPr>
        <a:xfrm>
          <a:off x="0" y="0"/>
          <a:ext cx="69494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5D6349-4C5E-4A51-853D-D758A3F9A68E}">
      <dsp:nvSpPr>
        <dsp:cNvPr id="0" name=""/>
        <dsp:cNvSpPr/>
      </dsp:nvSpPr>
      <dsp:spPr>
        <a:xfrm>
          <a:off x="0" y="0"/>
          <a:ext cx="6949440" cy="2893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In conclusion, the business is profitable, but improvements are needed to make it realistic and sustainable. The projected profit of £102,000 is quite high, so costs such as staff wages and working hours should be increased to reflect real operations. Hiring more staff will help mange workload and maintain service quality. </a:t>
          </a:r>
          <a:endParaRPr lang="en-US" sz="2400" kern="1200"/>
        </a:p>
      </dsp:txBody>
      <dsp:txXfrm>
        <a:off x="0" y="0"/>
        <a:ext cx="6949440" cy="2893318"/>
      </dsp:txXfrm>
    </dsp:sp>
    <dsp:sp modelId="{3B3888AA-8CB9-4937-83C6-8FD5EDA6F032}">
      <dsp:nvSpPr>
        <dsp:cNvPr id="0" name=""/>
        <dsp:cNvSpPr/>
      </dsp:nvSpPr>
      <dsp:spPr>
        <a:xfrm>
          <a:off x="0" y="2893318"/>
          <a:ext cx="6949440" cy="0"/>
        </a:xfrm>
        <a:prstGeom prst="line">
          <a:avLst/>
        </a:prstGeom>
        <a:solidFill>
          <a:schemeClr val="accent2">
            <a:hueOff val="-1041329"/>
            <a:satOff val="-21631"/>
            <a:lumOff val="-5882"/>
            <a:alphaOff val="0"/>
          </a:schemeClr>
        </a:solidFill>
        <a:ln w="12700" cap="flat" cmpd="sng" algn="ctr">
          <a:solidFill>
            <a:schemeClr val="accent2">
              <a:hueOff val="-1041329"/>
              <a:satOff val="-21631"/>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0DA377-4AD4-4254-834F-C00739F447B5}">
      <dsp:nvSpPr>
        <dsp:cNvPr id="0" name=""/>
        <dsp:cNvSpPr/>
      </dsp:nvSpPr>
      <dsp:spPr>
        <a:xfrm>
          <a:off x="0" y="2893318"/>
          <a:ext cx="6949440" cy="2893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In addition, pricing, expenses, and daily sales should be reviewed regularly to ensure the business remains balanced and achievable.</a:t>
          </a:r>
          <a:endParaRPr lang="en-US" sz="2400" kern="1200"/>
        </a:p>
      </dsp:txBody>
      <dsp:txXfrm>
        <a:off x="0" y="2893318"/>
        <a:ext cx="6949440" cy="289331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01T08:34:50.620"/>
    </inkml:context>
    <inkml:brush xml:id="br0">
      <inkml:brushProperty name="width" value="0.035" units="cm"/>
      <inkml:brushProperty name="height" value="0.035" units="cm"/>
    </inkml:brush>
  </inkml:definitions>
  <inkml:trace contextRef="#ctx0" brushRef="#br0">2539 1 24575,'-229'2'0,"-295"41"0,-99 12 0,498-47 0,-39 8 0,-74 3 0,-367-21-1365,575 2-5461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01T08:35:34.094"/>
    </inkml:context>
    <inkml:brush xml:id="br0">
      <inkml:brushProperty name="width" value="0.035" units="cm"/>
      <inkml:brushProperty name="height" value="0.035" units="cm"/>
    </inkml:brush>
  </inkml:definitions>
  <inkml:trace contextRef="#ctx0" brushRef="#br0">6295 759 24575,'-1976'0'0,"1344"-42"0,300 12 0,171 15 0,-130-4 0,-726 20 0,995-5 0,31-6 0,48-13 0,270-55 0,-3 17-431,2187-256-1757,-1379 309 3781,-569 14-567,-229 22-1026,-310-23 0,-24-5 0,0 0 0,0 0 0,0 1 0,0-1 0,1 0 0,-1 0 0,0 0 0,0 0 0,0 0 0,0 0 0,0 0 0,0 0 0,1 0 0,-1 0 0,0 0 0,0 0 0,0 0 0,0 1 0,0-1 0,0 0 0,0 0 0,0 0 0,0 0 0,0 0 0,0 0 0,1 1 0,-1-1 0,0 0 0,0 0 0,0 0 0,0 0 0,0 0 0,0 1 0,0-1 0,0 0 0,0 0 0,0 0 0,0 0 0,0 0 0,0 0 0,-1 1 0,1-1 0,0 0 0,0 0 0,0 0 0,0 0 0,0 0 0,0 0 0,0 1 0,0-1 0,0 0 0,0 0 0,0 0 0,-1 0 0,1 0 0,0 0 0,0 0 0,0 0 0,0 0 0,0 0 0,0 0 0,-1 1 0,-48 11 0,-529 45-394,161-21-1441,-1386 219-1628,1240-166 3213,-366 56-764,911-141 1404,51-7 449,-9 0-375,1312-143 1165,48-5-975,-996 125 639,-337 20-1293,-37 2-35,-17 1 0,-26-1 386,-24 1 118,0 3-1,-53 7 0,79-5-467,-1528 201-1265,1520-196 1264,0-1 0,-1 1 0,2 2 0,-47 17 0,79-25 0,0 0 0,0 0 0,0 0 0,0 0 0,0 0 0,0 0 0,1 0 0,-1 1 0,0-1 0,1 1 0,-1-1 0,-2 4 0,4-4 0,0 0 0,0-1 0,1 1 0,-1 0 0,0 0 0,0-1 0,1 1 0,-1 0 0,0-1 0,1 1 0,-1 0 0,1-1 0,-1 1 0,1-1 0,-1 1 0,1 0 0,0-1 0,-1 0 0,1 1 0,0-1 0,-1 1 0,1-1 0,0 0 0,-1 1 0,1-1 0,0 0 0,0 0 0,-1 1 0,1-1 0,0 0 0,0 0 0,0 0 0,-1 0 0,1 0 0,1 0 0,72 13 397,0-3 0,99 1 0,-118-9-324,292 7-73,-304-13 0,-43 4 0,0 0 0,0 0 0,0 0 0,-1 0 0,1 0 0,0 0 0,0 0 0,0 0 0,0 0 0,0 0 0,0 0 0,0 0 0,0 0 0,0 0 0,-1 0 0,1 0 0,0 0 0,0 0 0,0-1 0,0 1 0,0 0 0,0 0 0,0 0 0,0 0 0,0 0 0,0 0 0,0 0 0,0 0 0,0 0 0,0-1 0,0 1 0,0 0 0,0 0 0,0 0 0,0 0 0,0 0 0,0 0 0,0 0 0,0 0 0,0-1 0,0 1 0,0 0 0,0 0 0,0 0 0,0 0 0,0 0 0,0 0 0,0 0 0,0 0 0,0-1 0,-33-3 0,-775-19-553,569 23-186,130 0 618,-999-2-16,1471-12 137,-14 0-598,991-69-2698,546-22 4418,-1817 103-1122,-66 2 0,-14 0 0,-113 3 0,-1604 90 2861,1677-89-2702,26-3-25,-51 11 0,133-8-134,1086-30 1034,-1136 26-1034,58-4 0,1-3 0,67-17 0,-93 9 0,-40 14 0,1 1 0,-1 0 0,1 0 0,-1 0 0,0-1 0,1 1 0,-1 0 0,0 0 0,1-1 0,-1 1 0,0 0 0,0 0 0,1-1 0,-1 1 0,0 0 0,0-1 0,1 1 0,-1-1 0,0 1 0,0 0 0,0-1 0,0 1 0,0 0 0,0-1 0,1 1 0,-1-1 0,0 1 0,0-1 0,0 1 0,0 0 0,-1-1 0,0 0 0,0 0 0,0 0 0,0 0 0,0 0 0,0 1 0,-1-1 0,1 0 0,0 1 0,-1-1 0,1 1 0,-1-1 0,1 1 0,0 0 0,-1 0 0,-1-1 0,-46-5 0,-83 1 0,86 4 0,-684 27-1445,3 45-675,681-66 2203,-399 44-83,76-8-149,-79 8-599,390-40 748,54-7 0,13-1 0,88-5 0,1104-170 1671,-801 82-846,-370 83-743,43-20 1,-71 29-83,1-1 0,-1 0 0,0 0 0,0 0 0,0-1 0,0 1 0,0 0 0,0-1 0,0 0 0,0 1 0,0-1 0,-1 0 0,1 0 0,-1 0 0,2-3 0,-3 4 0,0 0 0,-1 0 0,1 0 0,-1 0 0,1 0 0,-1 0 0,0 0 0,1 0 0,-1 0 0,0 0 0,0 0 0,1 1 0,-1-1 0,0 0 0,0 0 0,0 1 0,0-1 0,0 1 0,0-1 0,0 1 0,0-1 0,0 1 0,0 0 0,-1-1 0,1 1 0,0 0 0,0 0 0,0 0 0,0 0 0,-2 0 0,-34-6 0,1 1 0,-1 2 0,-56 3 0,56 1 0,-860 36 1432,872-36-1260,19-1-164,-1-1 0,1 1 1,-1 1-1,1-1 0,-1 1 0,1 0 0,-1 1 0,1 0 0,0 0 1,0 0-1,0 0 0,0 1 0,-10 6 0,16-8-8,-1-1 0,1 0 0,0 1 0,0-1 0,-1 0 0,1 1 0,0-1 0,0 0 0,0 1 0,0-1 0,0 1 0,-1-1 0,1 0 0,0 1 0,0-1 0,0 1 0,0-1 0,0 1 0,0-1 0,0 0 0,0 1 0,0-1 0,1 1 0,-1-1 0,0 0 0,0 1 0,0-1 0,0 1 0,1-1 0,-1 0 0,0 1 0,0-1 0,1 0 0,-1 1 0,0-1 0,0 0 0,1 0 0,-1 1 0,0-1 0,1 0 0,-1 0 0,0 1 0,1-1 0,-1 0 0,1 0 0,-1 0 0,1 0 0,10 5 0,1-1 0,0 0 0,0-1 0,0-1 0,0 0 0,0 0 0,20-1 0,-14 1 0,277 11-180,1-13-1,-1-13 0,0-12 0,439-96 1,-704 114 180,9-1 0,0-1 0,51-20 0,-48 3 0,-41 26 0,0 0 0,-1-1 0,1 1 0,-1-1 0,1 1 0,0-1 0,-1 1 0,1-1 0,-1 1 0,1-1 0,-1 1 0,1-1 0,-1 0 0,0 1 0,1-1 0,-1 0 0,0 1 0,1-1 0,-1 0 0,0 0 0,0 1 0,0-1 0,0 0 0,0 0 0,1 1 0,-1-1 0,-1 0 0,1 0 0,0 1 0,0-1 0,0 0 0,0 0 0,0 1 0,-1-1 0,1 0 0,0 0 0,-1 1 0,1-1 0,0 1 0,-1-1 0,1 0 0,-1 1 0,1-1 0,-1 1 0,0-1 0,1 1 0,-1-1 0,1 1 0,-1-1 0,0 1 0,1 0 0,-1-1 0,0 1 0,1 0 0,-1 0 0,0-1 0,-1 1 0,-12-4 113,1 0 0,-2 2 1,1-1-1,0 2 1,-26 0-1,27 0-40,-794-2-223,481 6-1234,-610-1 1047,1188-18 2177,-112 4-1659,163-10-431,1323-72-1172,-1605 94 1422,-56 4 0,11-2 0,-2227 261-628,2086-242 692,130-17-59,-48 6 143,-115 29 0,193-39-141,1 2 1,0-1-1,-1 0 1,1 1-1,0 0 1,0 0-1,-6 5 1,9-7-8,1 0 0,0 0 1,0 1-1,0-1 0,-1 0 0,1 0 1,0 1-1,0-1 0,0 0 1,0 1-1,-1-1 0,1 0 1,0 1-1,0-1 0,0 0 0,0 1 1,0-1-1,0 0 0,0 1 1,0-1-1,0 0 0,0 1 1,0-1-1,0 0 0,0 1 0,0-1 1,0 0-1,1 1 0,-1-1 1,0 0-1,0 0 0,0 1 1,0-1-1,1 0 0,-1 0 0,0 1 1,0-1-1,0 0 0,1 0 1,-1 1-1,0-1 0,1 0 1,-1 0-1,0 0 0,0 0 0,1 1 1,-1-1-1,0 0 0,1 0 1,8 3-4,-1 0 1,1-1-1,-1 1 1,1-2-1,15 2 1,419 5 1605,-301-9-1331,999-4-272,-1115 5 0,-3 0 0,0 0 0,41 6 0,-63-6 0,0 0 0,0 1 0,0-1 0,-1 0 0,1 0 0,0 0 0,0 0 0,0 1 0,0-1 0,-1 0 0,1 1 0,0-1 0,0 1 0,-1-1 0,1 1 0,0-1 0,-1 1 0,1-1 0,-1 1 0,1 0 0,0 0 0,-9 10 0,-28 5 0,-133 42 0,-139 53 0,272-93 0,36-18 0,0 0 0,0 0 0,-1 0 0,1 0 0,0 1 0,-1-1 0,1 0 0,0 0 0,0 0 0,-1 0 0,1 1 0,0-1 0,0 0 0,-1 0 0,1 1 0,0-1 0,0 0 0,0 0 0,0 1 0,-1-1 0,1 0 0,0 0 0,0 1 0,0-1 0,0 0 0,0 1 0,0-1 0,0 0 0,0 1 0,0-1 0,0 0 0,0 1 0,0-1 0,0 0 0,0 1 0,0-1 0,0 0 0,0 0 0,0 1 0,0-1 0,0 0 0,1 1 0,-1-1 0,0 0 0,18 7 0,22-4 0,2-4 0,69-13 0,-93 11 0,0-1 0,1-1 0,-1-1 0,-1 0 0,1-1 0,17-11 0,-34 18 0,0-1 0,-1 1 0,1 0 0,0-1 0,0 1 0,0-1 0,0 1 0,-1-1 0,1 0 0,0 1 0,0-1 0,-1 0 0,1 1 0,0-1 0,-1 0 0,1 0 0,-1 1 0,1-1 0,-1 0 0,0 0 0,1 0 0,-1 0 0,0 0 0,1 0 0,-1 0 0,0 0 0,0-1 0,-1 1 0,1 0 0,-1 0 0,0 0 0,0 0 0,0 0 0,0 0 0,0 1 0,0-1 0,0 0 0,0 0 0,0 1 0,0-1 0,-1 1 0,1-1 0,0 1 0,0 0 0,-2-1 0,-63-8 0,-174 3 0,193 8 0,-1 2 0,1 2 0,-48 13 0,95-19 0,0 0 0,0 0 0,0 0 0,0 0 0,0 0 0,0 0 0,0 0 0,0 0 0,0 0 0,0 0 0,0 1 0,1-1 0,-1 0 0,0 0 0,0 0 0,0 0 0,0 0 0,0 0 0,0 0 0,0 0 0,0 0 0,0 0 0,0 0 0,0 0 0,0 1 0,0-1 0,0 0 0,0 0 0,0 0 0,0 0 0,0 0 0,0 0 0,0 0 0,0 0 0,0 0 0,0 0 0,0 0 0,0 1 0,0-1 0,0 0 0,0 0 0,0 0 0,0 0 0,0 0 0,-1 0 0,19 3 0,26 0 0,113-1 0,260-32 0,-412 29 0,31-6 0,-34 7 0,-1 0 0,0 0 0,0 0 0,1-1 0,-1 1 0,0 0 0,0-1 0,0 1 0,1-1 0,-1 0 0,0 1 0,0-1 0,0 0 0,0 1 0,0-1 0,0 0 0,0 0 0,-1 0 0,2-2 0,-2 3 0,0-1 0,-1 1 0,1-1 0,0 0 0,-1 1 0,1 0 0,-1-1 0,1 1 0,-1-1 0,1 1 0,-1-1 0,0 1 0,1 0 0,-1-1 0,1 1 0,-1 0 0,0 0 0,1 0 0,-1-1 0,1 1 0,-1 0 0,0 0 0,1 0 0,-1 0 0,0 0 0,-1 0 0,-30-2 0,-1 0 0,0 3 0,-47 6 0,30-3 0,-3 0 0,1 1 0,0 3 0,0 3 0,-70 23 0,109-26 0,17-3 0,25 1 0,19-2 0,0-3 0,74-6 0,104-23 0,-163 19 0,925-144-1009,-692 105 849,-7-2 77,403-51-229,-663 100 293,-25 4 203,-39 12 489,26-12-557,-210 74 440,-223 84-502,400-141-54,42-20 0,0 0 0,0 0 0,-1 0 0,1 0 0,0 0 0,0 0 0,-1 0 0,1 0 0,0 1 0,0-1 0,0 0 0,-1 0 0,1 0 0,0 0 0,0 0 0,0 1 0,-1-1 0,1 0 0,0 0 0,0 0 0,0 1 0,0-1 0,0 0 0,-1 0 0,1 0 0,0 1 0,0-1 0,0 0 0,0 0 0,0 1 0,0-1 0,0 0 0,0 0 0,0 1 0,0-1 0,0 0 0,0 0 0,0 1 0,0-1 0,0 0 0,0 0 0,0 1 0,0-1 0,0 0 0,1 0 0,-1 0 0,0 1 0,0-1 0,0 0 0,0 0 0,0 0 0,1 1 0,-1-1 0,0 0 0,0 0 0,0 0 0,1 0 0,-1 1 0,0-1 0,0 0 0,0 0 0,1 0 0,-1 0 0,0 0 0,1 0 0,8 3 0,0-1 0,1-1 0,0 0 0,-1 0 0,1 0 0,19-3 0,1 1 0,436-34 0,-437 31 0,-48 7 0,-309 60 0,112-20 0,46-11 0,-363 72 0,455-87 0,48-17 0,30-5 0,13-5 0,181-79 0,-40 21 0,-136 60 0,52-29 0,-67 35 0,0 1 0,-1-1 0,1 0 0,-1 0 0,0 0 0,1 0 0,-1 0 0,0-1 0,0 1 0,0 0 0,-1-1 0,1 0 0,0 1 0,-1-1 0,0 0 0,0 0 0,0 0 0,0 0 0,0 0 0,0-3 0,-1 5 0,0 0 0,0 0 0,0 0 0,-1 0 0,1 0 0,0 0 0,0 0 0,-1 0 0,1 1 0,-1-1 0,1 0 0,-1 0 0,1 0 0,-1 0 0,0 1 0,1-1 0,-1 0 0,0 1 0,-1-2 0,12 13 0,-4-6 0,20 15 0,1 0 0,1-2 0,31 15 0,-52-29 0,1-1 0,0 0 0,-1 0 0,1 0 0,1-1 0,-1 0 0,0-1 0,0 0 0,1 0 0,-1-1 0,0 0 0,1 0 0,-1-1 0,0 0 0,1 0 0,-1-1 0,14-5 0,-18 5 0,0 0 0,-1-1 0,1 1 0,-1-1 0,0 0 0,0 0 0,0 0 0,0 0 0,0 0 0,-1-1 0,5-6 0,22-49 0,-4 6 0,-21 47 0,0 0 0,-1 0 0,2 1 0,-1-1 0,1 1 0,0 0 0,0 1 0,0-1 0,0 1 0,1 0 0,0 0 0,0 0 0,0 1 0,0 0 0,1 0 0,-1 1 0,1 0 0,-1 0 0,1 0 0,0 1 0,0 0 0,0 0 0,0 1 0,0 0 0,0 0 0,0 1 0,0-1 0,-1 2 0,1-1 0,0 1 0,0 0 0,-1 0 0,9 5 0,23 11 0,-1 1 0,-1 3 0,0 0 0,-2 3 0,-1 0 0,35 37 0,36 26 0,-103-87 0,1 0 0,-1 1 0,0-1 0,0 0 0,1 0 0,-1 0 0,1 0 0,-1 0 0,1 0 0,-1-1 0,1 1 0,0 0 0,-1-1 0,1 1 0,0-1 0,-1 0 0,1 1 0,0-1 0,0 0 0,-1 0 0,1 0 0,0 0 0,0-1 0,-1 1 0,1 0 0,0-1 0,0 1 0,-1-1 0,3 0 0,-2-2 0,-1 1 0,1 0 0,0 0 0,-1-1 0,0 1 0,0-1 0,0 1 0,0-1 0,0 1 0,0-1 0,0 0 0,-1 0 0,0 1 0,1-1 0,-1 0 0,0 0 0,0 1 0,-1-5 0,-1-12 0,0 1 0,-8-31 0,9 44 0,0 0 0,0 1 0,-1-1 0,0 1 0,1-1 0,-1 1 0,-1 0 0,1-1 0,-1 1 0,0 0 0,0 1 0,0-1 0,0 0 0,0 1 0,-6-4 0,8 6 0,-1 1 0,0 0 0,0-1 0,1 1 0,-1 0 0,0 0 0,0 0 0,0 0 0,1 0 0,-1 0 0,0 0 0,0 1 0,1-1 0,-1 1 0,0-1 0,1 1 0,-1 0 0,0-1 0,1 1 0,-1 0 0,1 0 0,-1 0 0,1 0 0,0 1 0,-1-1 0,1 0 0,0 1 0,-2 2 0,-32 47 0,30-41 0,-32 44 0,-2-2 0,-63 66 0,94-109 0,5-6 0,0 1 0,0-1 0,0 0 0,-1 0 0,1 0 0,-1 0 0,1-1 0,-1 1 0,0-1 0,0 0 0,0 0 0,-1 0 0,1-1 0,0 1 0,-1-1 0,1 0 0,-5 0 0,4-1 0,1-1 0,0 0 0,-1 0 0,1 0 0,0 0 0,-1-1 0,1 1 0,0-1 0,0 0 0,1 0 0,-1-1 0,0 1 0,1-1 0,-1 0 0,1 0 0,0 0 0,-4-4 0,-6-9 0,0 0 0,1-1 0,1 0 0,0 0 0,1-2 0,-14-35 0,7 6 0,-16-78 0,29 101 0,7 34 0,9 43 0,-11-21 0,-1-21 0,0 0 0,1-1 0,0 1 0,1 0 0,0-1 0,4 11 0,-6-19 0,0 0 0,0-1 0,0 1 0,1 0 0,-1-1 0,0 1 0,0-1 0,1 1 0,-1-1 0,1 1 0,-1-1 0,0 1 0,1-1 0,-1 1 0,1-1 0,-1 1 0,1-1 0,-1 0 0,1 1 0,0-1 0,-1 0 0,1 0 0,-1 1 0,1-1 0,0 0 0,-1 0 0,1 0 0,0 0 0,-1 1 0,1-1 0,-1 0 0,1 0 0,0-1 0,-1 1 0,1 0 0,0 0 0,-1 0 0,1 0 0,0 0 0,-1-1 0,1 1 0,-1 0 0,1 0 0,-1-1 0,1 1 0,-1-1 0,1 1 0,-1 0 0,2-2 0,23-28 0,-21 24 0,34-51 0,-3-2 0,46-108 0,-39 75 0,-38 85 0,0 0 0,0 0 0,1 1 0,-1-1 0,1 1 0,10-9 0,-15 14 0,1 1 0,0-1 0,0 0 0,0 0 0,0 1 0,0-1 0,0 0 0,-1 1 0,2-1 0,-1 1 0,0-1 0,0 1 0,0-1 0,0 1 0,0 0 0,0 0 0,0 0 0,0-1 0,1 1 0,-1 0 0,0 0 0,0 0 0,0 1 0,0-1 0,0 0 0,0 0 0,1 1 0,-1-1 0,0 0 0,0 1 0,0-1 0,0 1 0,0 0 0,0-1 0,0 1 0,-1 0 0,1-1 0,0 1 0,0 0 0,0 0 0,-1 0 0,1 0 0,0 0 0,-1 0 0,1 0 0,-1 0 0,1 0 0,-1 0 0,0 0 0,1 0 0,-1 0 0,0 0 0,0 0 0,1 2 0,4 20 0,-1-1 0,-1 1 0,-1 0 0,0 0 0,-2 1 0,-4 35 0,1 2 0,3-35 0,0-4 0,0-1 0,-6 33 0,6-50 0,-1 0 0,1 0 0,-1-1 0,0 1 0,-1 0 0,1 0 0,-1-1 0,0 1 0,1-1 0,-1 0 0,-1 1 0,1-1 0,0 0 0,-1 0 0,0 0 0,0-1 0,0 1 0,0-1 0,0 1 0,-4 1 0,6-3 0,-1-1 0,1 1 0,-1-1 0,1 1 0,-1-1 0,0 0 0,1 1 0,-1-1 0,1 0 0,-1 0 0,0 0 0,1-1 0,-1 1 0,1 0 0,-1 0 0,0-1 0,1 1 0,-1-1 0,1 0 0,0 1 0,-3-2 0,1-1 0,-1 1 0,1-1 0,0 0 0,0 0 0,0 0 0,0 0 0,-4-8 0,-1-2 0,1-1 0,0 0 0,-7-23 0,-8-40 0,-17-124 0,37 191 0,0 122 0,2 14 0,-7 0 0,-4 0 0,-7-2 0,-33 127 0,41-224 0,10-27 0,-1 0 0,1 0 0,0 0 0,0 0 0,-1 0 0,1 0 0,0 0 0,0 0 0,0 0 0,-1 0 0,1 0 0,0 0 0,0 0 0,0 0 0,-1 0 0,1-1 0,0 1 0,0 0 0,0 0 0,-1 0 0,1 0 0,0 0 0,0-1 0,0 1 0,0 0 0,0 0 0,-1 0 0,1 0 0,0-1 0,0 1 0,0 0 0,0 0 0,0 0 0,0-1 0,0 1 0,0 0 0,0 0 0,0 0 0,0-1 0,0 1 0,0 0 0,0 0 0,0-1 0,0 1 0,0 0 0,0 0 0,0 0 0,0-1 0,0 1 0,0 0 0,-3-55 0,7-25 0,3 0 0,4 1 0,33-125 0,-18 120 0,2 1 0,5 2 0,63-116 0,-76 147 0,7-16 0,-26 63 0,1-1 0,0 1 0,0 0 0,1 0 0,-1 0 0,1 0 0,-1 0 0,1 0 0,0 1 0,0-1 0,0 1 0,0 0 0,7-4 0,-8 6 0,-1 0 0,1-1 0,0 1 0,0 0 0,0 0 0,0 0 0,0 0 0,-1 0 0,1 1 0,0-1 0,0 0 0,0 1 0,0 0 0,-1-1 0,1 1 0,0 0 0,-1 0 0,1 0 0,-1 0 0,1 0 0,-1 0 0,1 0 0,-1 1 0,0-1 0,1 0 0,-1 1 0,0-1 0,0 1 0,0 0 0,0-1 0,1 4 0,3 5 0,0-1 0,-1 1 0,0 0 0,3 12 0,0 15 0,-2 0 0,-1 0 0,-1 1 0,-3-1 0,-7 68 0,7-100 0,-1 0 0,0 0 0,0 0 0,0 0 0,0-1 0,-1 1 0,0 0 0,0-1 0,0 1 0,-1-1 0,0 0 0,1 0 0,-1 0 0,-1 0 0,1 0 0,-1-1 0,1 1 0,-1-1 0,0 0 0,-8 5 0,6-5 0,0-1 0,0 1 0,-1-1 0,1 0 0,-1-1 0,1 0 0,-1 0 0,0 0 0,0-1 0,1 0 0,-1 0 0,0 0 0,0-1 0,1 0 0,-8-2 0,-1-2 0,0-1 0,0 0 0,0-1 0,1 0 0,0-1 0,0-1 0,-17-14 0,-2-5 0,-46-49 0,58 43 0,18 15 0,3 19 0,0-1 0,1 1 0,-1 0 0,0-1 0,0 1 0,1-1 0,-1 1 0,0 0 0,1 0 0,-1-1 0,0 1 0,1 0 0,-1-1 0,1 1 0,-1 0 0,1 0 0,-1 0 0,0 0 0,1-1 0,-1 1 0,1 0 0,-1 0 0,1 0 0,-1 0 0,1 0 0,-1 0 0,1 0 0,-1 0 0,1 0 0,-1 0 0,1 0 0,-1 1 0,0-1 0,2 0 0,2 2 0,1-1 0,-1 1 0,0 0 0,1 1 0,-1-1 0,0 1 0,0 0 0,-1 0 0,1 0 0,4 5 0,39 44 0,-28-28 0,22 31 0,3 6 0,-41-57 0,1 0 0,0 0 0,0 0 0,0-1 0,1 1 0,-1-1 0,1 0 0,0 0 0,0-1 0,7 3 0,-10-4 0,0-1 0,-1 1 0,1-1 0,0 1 0,-1-1 0,1 0 0,0 0 0,0 0 0,-1 0 0,1 0 0,0 0 0,-1 0 0,1-1 0,0 1 0,0-1 0,-1 1 0,1-1 0,-1 1 0,1-1 0,-1 0 0,1 0 0,-1 0 0,3-2 0,-2 1 0,1-1 0,-1 0 0,0 0 0,0 0 0,-1 0 0,1 0 0,-1-1 0,1 1 0,-1 0 0,0-1 0,0-3 0,2-12 0,-1 0 0,0 0 0,-3-28 0,1 36 0,-4-122 0,4 133 0,0 0 0,0 0 0,0 0 0,0 0 0,0 0 0,0 0 0,0 0 0,0 0 0,0 0 0,0 0 0,-1 0 0,1 0 0,0 0 0,0 0 0,0 0 0,0 0 0,0 0 0,0 0 0,0 0 0,0 0 0,0 0 0,-1 0 0,1 0 0,0 0 0,0 0 0,0 0 0,0 0 0,0 0 0,0 0 0,0 0 0,0 0 0,0 0 0,0 0 0,0 0 0,-1 0 0,1 0 0,0 0 0,0 0 0,0-1 0,0 1 0,0 0 0,0 0 0,0 0 0,0 0 0,0 0 0,0 0 0,0 0 0,0 0 0,0 0 0,0 0 0,0 0 0,0-1 0,0 1 0,0 0 0,0 0 0,0 0 0,-7 14 0,-6 20 0,7 2 0,-2 60 0,6-57 0,-10 59 0,10-87 0,-1-1 0,0 1 0,0-1 0,-1 0 0,-1 0 0,0 0 0,0-1 0,0 0 0,-1 0 0,-8 9 0,13-17 0,1 0 0,0-1 0,-1 1 0,1-1 0,-1 1 0,1-1 0,0 1 0,-1-1 0,1 1 0,-1-1 0,0 0 0,1 1 0,-1-1 0,1 0 0,-1 1 0,1-1 0,-1 0 0,0 0 0,1 0 0,-1 1 0,0-1 0,1 0 0,-1 0 0,0 0 0,1 0 0,-1 0 0,0 0 0,1 0 0,-1 0 0,1-1 0,-1 1 0,0 0 0,-10-20 0,4-39 0,7 55 0,-2-366 0,5 201 0,-3 154 0,-1 9 0,1 1 0,-1-1 0,1 1 0,0 0 0,1-1 0,0 1 0,0-1 0,0 1 0,0 0 0,1 0 0,-1 0 0,2 0 0,2-6 0,-5 11 0,0 0 0,0-1 0,0 1 0,1 0 0,-1 0 0,0 0 0,0 0 0,0 0 0,0 0 0,0 0 0,1 0 0,-1 0 0,0 0 0,0 0 0,0 0 0,0 0 0,1 0 0,-1 0 0,0 0 0,0 0 0,0 0 0,1 0 0,-1 0 0,0 0 0,0 0 0,0 0 0,0 0 0,1 0 0,-1 0 0,0 0 0,0 0 0,0 0 0,0 0 0,0 0 0,1 1 0,-1-1 0,0 0 0,0 0 0,0 0 0,0 0 0,0 0 0,0 0 0,0 1 0,1-1 0,-1 0 0,0 0 0,0 0 0,0 0 0,0 1 0,5 14 0,0 16 0,0 30 0,-4 1 0,-2-1 0,-3 0 0,-2 0 0,-3 0 0,-3-1 0,-2 0 0,-23 59 0,35-114 0,0 1 0,0 0 0,0 1 0,-1-2 0,0 1 0,0 0 0,0 0 0,0-1 0,-1 0 0,0 0 0,0 0 0,-7 6 0,10-11 0,0-1 0,0 1 0,1-1 0,-1 1 0,0-1 0,0 1 0,0-1 0,1 0 0,-1 1 0,0-1 0,1 0 0,-1 1 0,1-1 0,-1 0 0,1 0 0,-1 0 0,1 0 0,-1 0 0,1 1 0,0-1 0,0 0 0,-1 0 0,1 0 0,0 0 0,0 0 0,0 0 0,0 0 0,0 0 0,0 0 0,0-1 0,-3-38 0,3 38 0,0-2 0,-26-316 0,25 313 0,-1-1 0,1 1 0,-1 0 0,-1 1 0,1-1 0,-1 0 0,0 1 0,-1-1 0,1 1 0,-1 0 0,-1 0 0,1 0 0,-1 1 0,0-1 0,0 1 0,-1 1 0,1-1 0,-1 1 0,0 0 0,0 0 0,-1 0 0,1 1 0,-8-3 0,-1 2 0,1 0 0,-1 1 0,0 0 0,0 1 0,0 1 0,-1 0 0,1 1 0,0 1 0,0 1 0,-23 4 0,-29 11 0,1 2 0,1 4 0,-73 35 0,82-34 0,-584 264 0,214-95 0,113-36 0,303-151 0,0-1 0,-1-1 0,1 0 0,-1 0 0,0-1 0,0-1 0,0 0 0,-17 1 0,-10-1 0,-45-4 0,26 0 0,30 2 0,-21 0 0,48 0 0,0 0 0,0 0 0,0 0 0,0 0 0,0 0 0,0 0 0,0-1 0,0 1 0,0 0 0,0 0 0,0 0 0,0 0 0,0 0 0,0 0 0,0 0 0,0 0 0,0 0 0,0 0 0,0-1 0,0 1 0,0 0 0,0 0 0,0 0 0,0 0 0,0 0 0,0 0 0,0 0 0,0 0 0,0 0 0,0 0 0,0 0 0,0 0 0,0-1 0,0 1 0,-1 0 0,1 0 0,0 0 0,31-6 0,190-30 0,722-59-1109,8 43-1382,-671 39 2182,-175 8 376,1356-38-250,-1426 44 1900,-56-3-259,-10 0-1137,4 0-235,-1396-78-1850,111 65-27,-3 72 0,1155-44 3270,158-13-1411,1 0 0,-1 0 0,1 0 1,-1 0-1,1 0 0,-1 0 0,1 0 0,-1 1 0,1-1 1,-1 0-1,1 1 0,-1 0 0,1-1 0,0 1 1,-1 0-1,1-1 0,0 1 0,0 0 0,-1 0 0,1 0 1,0 0-1,0 0 0,0 0 0,0 1 0,-1 1 1,3-1-4,0-1 1,1 1 0,-1-1 0,1 1 0,-1-1-1,1 0 1,-1 1 0,1-1 0,0 0 0,-1 0-1,1 0 1,0 0 0,0-1 0,0 1-1,0 0 1,0-1 0,-1 1 0,1-1 0,0 0-1,3 1 1,47 9 352,0-2 0,84 2-1,116-11-594,-204 0 257,804-45-80,-850 46 0,57-5 0,91-19 0,-125 13 0,-28 6 0,-15 1 0,-25 1 0,0 1 0,-59 6 0,73-3 0,-1497 182-917,1515-181 917,-24 4 0,1 1 0,-50 16 0,67-13 5,21-5-18,27-4 174,49-27 603,-58 34-764,-21-8 0,-1 1 0,1-1 0,-1 1 0,0-1 0,1 1 0,0-1 0,-1 1 0,1-1 0,-1 0 0,1 1 0,0-1 0,-1 0 0,1 1 0,0-1 0,-1 0 0,1 0 0,0 0 0,-1 1 0,1-1 0,0 0 0,-1 0 0,1 0 0,0 0 0,0 0 0,-1-1 0,1 1 0,0 0 0,-1 0 0,1 0 0,0 0 0,-1-1 0,1 1 0,0 0 0,-1-1 0,1 1 0,-1-1 0,1 1 0,-1 0 0,1-1 0,-1 1 0,1-1 0,-1 0 0,1 1 0,-1-1 0,1 0 0,-1 0 0,0 0 0,-1 1 0,1-1 0,0 1 0,-1-1 0,1 1 0,-1-1 0,1 1 0,0-1 0,-1 1 0,1-1 0,-1 1 0,1-1 0,-1 1 0,0 0 0,1-1 0,-1 1 0,1 0 0,-1 0 0,0-1 0,1 1 0,-1 0 0,0 0 0,1 0 0,-1 0 0,1 0 0,-1 0 0,0 0 0,1 0 0,-1 0 0,-1 0 0,-25-2 0,26 2 0,-38 2 0,-1 2 0,1 2 0,0 1 0,-73 24 0,70-18 0,9-2 0,0-1 0,-1-2 0,0-1 0,-62 4 0,-14-14 0,-59 4 0,141 3 0,-43 11 0,7 0 0,203-13 0,738-3 0,-862 0 0,1 0 0,-1-1 0,0 0 0,0-2 0,0 0 0,-1 0 0,1-1 0,-1-1 0,0 0 0,-1-1 0,1-1 0,12-9 0,-25 16 0,1 0 0,-1 0 0,0 0 0,1-1 0,-1 1 0,0 0 0,0 0 0,0-1 0,0 1 0,0-1 0,0 1 0,0-1 0,0 0 0,0 1 0,-1-1 0,1 0 0,-1 1 0,1-1 0,-1 0 0,0 0 0,0 0 0,0 1 0,0-5 0,-1 4 0,0 0 0,0 0 0,0-1 0,0 1 0,-1 0 0,1 0 0,-1 0 0,1 0 0,-1 0 0,0 1 0,0-1 0,1 0 0,-1 1 0,-5-3 0,-6-4 0,-1 1 0,0 1 0,0 0 0,-19-4 0,-93-23 0,-2 7 0,0 5 0,-175-7 0,-392 26 0,687 2 0,4 1 0,-16-2 0,42-4 0,199-26 0,-186 27 0,237-28-366,913-100-1077,1 53 1310,-1077 75 133,449 7 0,-555-2 5,46 7 600,-49-8-587,1 0 0,0 0 0,0 0 0,-1 0 0,1 0 0,0 0 0,-1 0 0,1 1 0,0-1 0,-1 0 0,1 0 0,0 1 0,-1-1 0,1 0 0,-1 1 0,1-1 0,0 1 0,-1-1 0,1 1 0,-1-1 0,0 1 0,1-1 0,-1 1 0,1 0 0,-1-1 0,0 1 0,1 0 0,-1-1 0,0 1 0,0 0 0,1-1 0,-1 1 0,0 0 0,0-1 0,0 1 0,0 0 0,0-1 0,0 1 0,0 0 0,0 0 0,0-1 0,-1 1 0,1 0 0,0-1 0,0 1 0,0 0 0,-1-1 0,1 1 0,0 0 0,-1-1 0,1 1 0,-1-1 0,1 1 0,-1-1 0,0 2 0,-11 9 25,-1-1-1,0 0 0,-1 0 0,1-1 1,-2-1-1,-29 13 0,18-9-14,-102 45-28,-157 45 0,-9 3 0,-117 78 0,386-167 0,25-16 0,0 0 0,-1 0 0,1 1 0,0-1 0,0 0 0,0 0 0,0 0 0,0 0 0,-1 1 0,1-1 0,0 0 0,0 0 0,0 0 0,0 1 0,0-1 0,0 0 0,0 0 0,0 0 0,0 1 0,0-1 0,-1 0 0,1 0 0,0 1 0,0-1 0,1 0 0,-1 0 0,0 1 0,0-1 0,0 0 0,0 0 0,0 0 0,0 1 0,0-1 0,0 0 0,0 0 0,0 0 0,0 1 0,1-1 0,-1 0 0,0 0 0,0 0 0,0 0 0,0 1 0,1-1 0,-1 0 0,0 0 0,0 0 0,1 0 0,5 2 0,1-1 0,-1 1 0,1-2 0,0 1 0,12-1 0,323-12 0,-305 8 0,0-1 0,-1-2 0,1-2 0,-2-1 0,1-2 0,-1-2 0,37-19 0,-66 30 0,-1-1 0,0 1 0,0-1 0,0 0 0,-1 0 0,1 0 0,-1-1 0,0 1 0,0-1 0,-1 0 0,1 0 0,2-6 0,-5 8 0,0 0 0,0 1 0,0-1 0,-1 0 0,1 1 0,-1-1 0,1 0 0,-1 0 0,0 0 0,0 1 0,0-1 0,-1 0 0,1 0 0,-1 1 0,1-1 0,-1 0 0,0 0 0,0 1 0,0-1 0,0 1 0,-1-1 0,1 1 0,-1 0 0,1-1 0,-1 1 0,0 0 0,0 0 0,-4-3 0,-7-6 0,-1 1 0,0 0 0,-1 1 0,0 1 0,0 0 0,-1 1 0,-23-6 0,-123-30 0,157 42 0,-177-36 0,-1 9 0,-265-9 0,421 38 0,-13-1 0,38-1 0,24-3 0,575-40 0,-283 26 0,-254 14 0,837-85 0,-856 81 0,-77 3 0,-29 4 0,59 2 0,1-1 0,0 1 0,0 0 0,-1 0 0,1 0 0,0 1 0,0-1 0,-8 5 0,13-5 0,0-1 0,0 0 0,0 1 0,0-1 0,0 0 0,0 1 0,0-1 0,0 0 0,0 1 0,0-1 0,0 0 0,0 1 0,0-1 0,0 0 0,0 0 0,0 1 0,1-1 0,-1 0 0,0 1 0,0-1 0,0 0 0,0 0 0,1 1 0,-1-1 0,0 0 0,0 0 0,0 1 0,1-1 0,-1 0 0,0 0 0,1 0 0,-1 0 0,0 1 0,0-1 0,1 0 0,-1 0 0,0 0 0,1 0 0,-1 0 0,0 0 0,1 0 0,-1 0 0,0 0 0,1 0 0,-1 0 0,0 0 0,0 0 0,1 0 0,0 0 0,22 5 0,110 4 0,156-8 0,-193-3 0,-84 0 0,-18-2 0,-22-4 0,-93-10 0,-137-4 0,188 18 0,-581-10 0,678 11 0,0 0 0,-1-2 0,51-16 0,-57 7 0,-20 14 0,0-1 0,0 1 0,0 0 0,0-1 0,0 1 0,0-1 0,0 1 0,0 0 0,0-1 0,-1 1 0,1 0 0,0-1 0,0 1 0,0-1 0,0 1 0,-1 0 0,1-1 0,0 1 0,0 0 0,-1 0 0,1-1 0,0 1 0,-1 0 0,1-1 0,0 1 0,-1 0 0,1 0 0,0 0 0,-1 0 0,1-1 0,0 1 0,-1 0 0,-47-10 0,-16 8 0,0 3 0,0 3 0,1 3 0,0 3 0,-82 23 0,140-32 0,1 0 0,-1 0 0,1 1 0,-1 0 0,1-1 0,0 2 0,-1-1 0,1 0 0,-6 6 0,10-8 0,-1 0 0,1 1 0,0-1 0,0 0 0,0 1 0,-1-1 0,1 1 0,0-1 0,0 0 0,0 1 0,0-1 0,0 0 0,0 1 0,0-1 0,-1 1 0,1-1 0,0 0 0,0 1 0,1-1 0,-1 1 0,0-1 0,0 0 0,0 1 0,0-1 0,0 0 0,0 1 0,0-1 0,1 1 0,-1-1 0,0 0 0,0 1 0,0-1 0,1 0 0,-1 0 0,0 1 0,1-1 0,-1 1 0,33 12 0,15-3 0,0-2 0,68 3 0,108-7 0,-159-4 0,110-3 0,0-6 0,-1-9 0,192-44 0,-357 60 0,-4 1 0,-1 1 0,0-1 0,1 0 0,-1 0 0,0-1 0,1 1 0,-1-1 0,0 0 0,0 0 0,-1-1 0,1 1 0,5-5 0,-9 7 0,0-1 0,0 1 0,0 0 0,0-1 0,0 1 0,0-1 0,0 1 0,0-1 0,0 1 0,0 0 0,0-1 0,0 1 0,0-1 0,-1 1 0,1 0 0,0-1 0,0 1 0,0 0 0,-1-1 0,1 1 0,0 0 0,0-1 0,-1 1 0,1 0 0,0-1 0,-1 1 0,1 0 0,0 0 0,-1-1 0,1 1 0,0 0 0,-1 0 0,1 0 0,0 0 0,-1-1 0,1 1 0,-1 0 0,1 0 0,-1 0 0,1 0 0,0 0 0,-1 0 0,1 0 0,-1 0 0,0 0 0,-26-4 0,-78-3 0,-180 12 0,-109 35 0,289-28 0,-2 0 0,-40 3 0,-233 54 0,341-56 0,39-13 0,0 0 0,0 0 0,0 0 0,1 0 0,-1 0 0,0 0 0,0 0 0,0 1 0,0-1 0,0 0 0,0 0 0,1 0 0,-1 0 0,0 0 0,0 0 0,0 0 0,0 0 0,0 1 0,0-1 0,0 0 0,0 0 0,0 0 0,0 0 0,1 0 0,-1 0 0,0 1 0,0-1 0,0 0 0,0 0 0,0 0 0,0 0 0,0 1 0,0-1 0,0 0 0,0 0 0,0 0 0,0 0 0,0 0 0,0 1 0,-1-1 0,1 0 0,0 0 0,0 0 0,0 0 0,0 0 0,0 0 0,0 1 0,0-1 0,0 0 0,0 0 0,0 0 0,-1 0 0,1 0 0,0 0 0,0 0 0,0 0 0,0 1 0,0-1 0,0 0 0,-1 0 0,1 0 0,0 0 0,0 0 0,0 0 0,0 0 0,0 0 0,-1 0 0,1 0 0,0 0 0,19 5 0,25-1 0,-26-3 0,0 1 0,1-1 0,-1-1 0,0-1 0,0 0 0,0-2 0,0 0 0,-1-1 0,29-9 0,-29-1 0,-16 13 0,-1 1 0,0 0 0,0-1 0,0 1 0,0-1 0,0 1 0,0 0 0,0-1 0,0 1 0,0-1 0,0 1 0,0 0 0,0-1 0,0 1 0,0-1 0,0 1 0,0-1 0,0 1 0,0 0 0,0-1 0,-1 1 0,1 0 0,0-1 0,0 1 0,-1 0 0,1-1 0,0 1 0,0 0 0,-1-1 0,-2-1 0,0 0 0,0 0 0,0 1 0,-1-1 0,1 1 0,0 0 0,-1 0 0,1 0 0,0 0 0,-5 0 0,-46-4 0,-1 1 0,1 3 0,-56 6 0,-171 29 0,-140 40-538,-427 135 0,811-199 550,19-6 11,-1 1-1,1 1 1,0 0 0,1 2 0,-20 10 0,37-18-12,0 0 0,1 0 0,-1 0 1,0 0-1,0 0 0,0 0 0,1 0 0,-1 0 1,0 0-1,0 0 0,0 1 0,1-1 0,-1 0 1,0 0-1,0 0 0,0 0 0,1 0 0,-1 0 1,0 0-1,0 0 0,0 1 0,0-1 0,0 0 1,1 0-1,-1 0 0,0 0 0,0 1 0,0-1 1,0 0-1,0 0 0,0 0 0,0 1 0,0-1 1,0 0-1,0 0 0,0 0 0,0 1 0,1-1 1,-1 0-1,-1 0 0,1 0 0,0 1 0,0-1 0,0 0 1,0 0-1,0 0 0,0 1 0,0-1 0,0 0 1,0 0-1,0 0 0,0 0 0,0 1 0,0-1 1,-1 0-1,1 0 0,0 0 0,0 0 0,0 0 1,0 1-1,0-1 0,-1 0 0,1 0 0,0 0 1,0 0-1,21 2 24,43-6-5,0-2 1,0-4 0,0-2 0,87-29-1,-100 20-30,-50 21 0,0 0 0,0-1 0,0 1 0,0-1 0,0 1 0,-1-1 0,1 1 0,0-1 0,0 1 0,-1-1 0,1 0 0,0 1 0,-1-1 0,1 0 0,-1 0 0,1 1 0,-1-1 0,1 0 0,-1 0 0,0 0 0,1 0 0,-1 0 0,0 0 0,1 0 0,-1-1 0,-1 1 0,0 0 0,1 0 0,-1 0 0,0 0 0,0 0 0,0 0 0,0 0 0,0 0 0,0 0 0,0 1 0,0-1 0,0 0 0,0 1 0,-1-1 0,1 1 0,0-1 0,0 1 0,-1 0 0,-1-1 0,-24-4 0,1 2 0,-1 0 0,1 2 0,-1 0 0,-34 5 0,42-3 0,-732 70-1169,470-39 820,93-12 297,-456 57-299,621-71 289,46-4 372,184 2 526,314-35 1,-511 30-837,0 0 0,-1 0 0,1-1 0,-1 1 0,1-2 0,-1 1 0,0-1 0,13-7 0,-21 10 0,-1 0 0,0 0 0,0 0 0,0-1 0,0 1 0,1 0 0,-1 0 0,0 0 0,0 0 0,0-1 0,0 1 0,1 0 0,-1 0 0,0 0 0,0-1 0,0 1 0,0 0 0,0 0 0,0-1 0,0 1 0,0 0 0,0 0 0,0-1 0,0 1 0,0 0 0,0 0 0,0-1 0,0 1 0,0 0 0,0 0 0,0 0 0,0-1 0,0 1 0,0 0 0,0 0 0,-1-1 0,1 1 0,0 0 0,0 0 0,0 0 0,0-1 0,0 1 0,-1 0 0,1 0 0,0 0 0,0 0 0,0 0 0,-1-1 0,1 1 0,0 0 0,0 0 0,-1 0 0,1 0 0,0 0 0,0 0 0,0 0 0,-1 0 0,1 0 0,0 0 0,0 0 0,-1 0 0,1 0 0,0 0 0,0 0 0,-1 0 0,1 0 0,-16-4 0,0 1 0,0 1 0,0 0 0,0 1 0,-24 2 0,15-1 0,-1108 60-2490,762-30 2676,278-24-186,-651 60-7,693-53 7,141-8 859,0-4 0,114-13 0,-92 4-1126,122-2 268,209-19-1,-425 27 0,35-5 0,-50 6 0,0 1 0,0-1 0,-1 0 0,1 0 0,0 0 0,-1 0 0,1-1 0,-1 1 0,1 0 0,-1-1 0,0 0 0,0 0 0,1 0 0,1-2 0,-4 3 0,0 1 0,0-1 0,0 1 0,0-1 0,0 0 0,0 1 0,0-1 0,0 1 0,0-1 0,-1 0 0,1 1 0,0-1 0,0 1 0,-1-1 0,1 1 0,0-1 0,-1 1 0,1-1 0,0 1 0,-1-1 0,1 1 0,-1-1 0,1 1 0,0-1 0,-1 1 0,1 0 0,-1-1 0,0 1 0,1 0 0,-1 0 0,1-1 0,-1 1 0,1 0 0,-1 0 0,0 0 0,1 0 0,-1 0 0,1 0 0,-1 0 0,0 0 0,1 0 0,-2 0 0,-28-6 0,-10 5 0,24-1 0,48-13 0,-23 12 0,1-1 0,-2 0 0,1 0 0,0-1 0,-1 0 0,0-1 0,8-6 0,-16 11 0,1 1 0,-1-1 0,1 1 0,-1-1 0,1 1 0,-1-1 0,1 1 0,-1-1 0,0 1 0,1-1 0,-1 0 0,0 1 0,0-1 0,0 0 0,1 1 0,-1-1 0,0 0 0,0 1 0,0-1 0,0 0 0,0 1 0,0-1 0,0 0 0,0 1 0,0-1 0,-1 0 0,1 1 0,0-1 0,0 0 0,-1 1 0,1-1 0,0 0 0,-1 1 0,1-1 0,0 1 0,-1-1 0,1 1 0,-1-1 0,1 1 0,-1-1 0,1 1 0,-1-1 0,1 1 0,-1 0 0,0-1 0,1 1 0,-1 0 0,0 0 0,1-1 0,-2 1 0,-39-11 0,-56 2 0,-176 6 0,161 5 0,-147 0 0,368-13 0,106-24 0,112-40 0,-234 52 0,936-212 0,-978 220 0,-50 15 0,-1-1 0,1 1 0,0 0 0,0 0 0,0 0 0,0-1 0,-1 1 0,1-1 0,0 1 0,0 0 0,-1-1 0,1 1 0,0-1 0,-1 0 0,1 1 0,0-1 0,-1 1 0,1-1 0,-1 0 0,1 0 0,-1 1 0,1-1 0,-1-1 0,-1 1 0,1 1 0,-1-1 0,0 0 0,0 0 0,0 1 0,0-1 0,0 0 0,0 1 0,0-1 0,0 1 0,0 0 0,-1-1 0,1 1 0,0 0 0,0 0 0,0 0 0,-3-1 0,-35-4 0,-1 1 0,-70 3 0,-87 16 0,136-10 0,-900 115 0,918-108 0,30-3 0,13-9 0,0 0 0,0 1 0,0-1 0,0 1 0,0-1 0,0 0 0,0 1 0,0-1 0,1 1 0,-1-1 0,0 0 0,0 1 0,1-1 0,-1 0 0,0 1 0,0-1 0,1 0 0,-1 0 0,0 1 0,1-1 0,-1 0 0,0 0 0,1 1 0,-1-1 0,1 0 0,-1 0 0,0 0 0,1 0 0,-1 0 0,1 0 0,-1 0 0,0 0 0,1 0 0,-1 0 0,1 0 0,29 7 0,-1-2 0,53 3 0,-12-2 0,86 18 0,44 5 0,-174-23 0,-38 2 0,-50 5 0,-166 9 0,116-14 0,1 5 0,-132 33 0,206-34 0,37-12 0,0 0 0,-1 0 0,1 0 0,-1 0 0,1 0 0,0 0 0,-1 1 0,1-1 0,0 0 0,-1 0 0,1 0 0,0 0 0,-1 1 0,1-1 0,0 0 0,0 0 0,-1 0 0,1 1 0,0-1 0,0 0 0,-1 0 0,1 1 0,0-1 0,0 0 0,0 1 0,-1-1 0,1 0 0,0 1 0,0-1 0,0 0 0,0 1 0,0-1 0,0 0 0,0 1 0,12 4 0,25-1 0,-37-4 0,317-1 0,-274 0 0,-43 1 0,-6 0 0,1-1 0,-1 1 0,0 1 0,0-1 0,0 1 0,1 0 0,-1 0 0,1 1 0,-1 0 0,1 0 0,-7 3 0,12-5 0,0 1 0,-1-1 0,1 0 0,0 0 0,0 0 0,0 0 0,0 1 0,0-1 0,-1 0 0,1 0 0,0 0 0,0 0 0,0 1 0,0-1 0,0 0 0,0 0 0,0 1 0,0-1 0,0 0 0,0 0 0,0 0 0,0 1 0,0-1 0,0 0 0,0 0 0,0 1 0,0-1 0,0 0 0,0 0 0,0 0 0,0 1 0,0-1 0,0 0 0,0 0 0,1 0 0,-1 1 0,0-1 0,0 0 0,0 0 0,0 0 0,0 0 0,1 1 0,-1-1 0,0 0 0,0 0 0,0 0 0,1 0 0,16 10 0,20 3 0,12-3 0,1-3 0,0-1 0,99-4 0,-62-1 0,-619-3 0,347 3 0,406 0 0,259-3 0,-429-1 0,73-14 0,-107 12 0,-18 1 0,-31 0 0,-141 5 0,-184 24 0,287-18 0,65-4 0,19 2 0,25 3 0,147 8 0,272-10 0,-322-8 0,-117 2 0,-51 0 0,-187 0 0,-306 41 0,460-31 0,-243 42 0,300-48 0,23-2 0,29-1 0,889-5 0,-2233 4 0,1235-1 0,50-1 0,14-2 0,24-4 0,137-23 0,-41 10 0,65-17 0,501-111 0,-677 147 0,8-1 0,0 0 0,0-2 0,0 0 0,-1-1 0,0 0 0,17-10 0,-31 15 0,-1 1 0,1-1 0,0 1 0,0 0 0,-1-1 0,1 1 0,0-1 0,-1 1 0,1-1 0,0 0 0,-1 1 0,1-1 0,-1 0 0,1 1 0,-1-1 0,0 0 0,1 0 0,-1 1 0,0-1 0,1 0 0,-1 0 0,0 0 0,0 0 0,0 1 0,0-1 0,0 0 0,0 0 0,0-1 0,0 1 0,-1 0 0,0 0 0,0 0 0,0 0 0,0 0 0,0 0 0,0 0 0,0 0 0,0 0 0,0 1 0,0-1 0,0 0 0,0 1 0,0-1 0,-3 0 0,-53-12 0,-38 6 0,-121 4 0,140 6 0,-1-4 0,1-3 0,-84-16 0,160 20 0,0-1 0,0 1 0,0 0 0,0 0 0,0 0 0,0 0 0,0 0 0,0 0 0,0 0 0,0 0 0,0-1 0,0 1 0,0 0 0,0 0 0,0 0 0,0 0 0,0 0 0,0 0 0,0 0 0,0 0 0,0 0 0,0-1 0,0 1 0,0 0 0,0 0 0,0 0 0,0 0 0,0 0 0,0 0 0,-1 0 0,1 0 0,0 0 0,0 0 0,0 0 0,0 0 0,0 0 0,0-1 0,0 1 0,0 0 0,19-2 0,30-1 0,436 4 0,-485-1 0,12 0 0,0 0 0,0 1 0,0 0 0,13 3 0,-24-4 0,-1 0 0,0 0 0,1 0 0,-1 0 0,0 1 0,1-1 0,-1 0 0,0 0 0,1 0 0,-1 0 0,0 0 0,1 0 0,-1 0 0,0 1 0,1-1 0,-1 0 0,0 0 0,0 0 0,1 1 0,-1-1 0,0 0 0,0 0 0,1 1 0,-1-1 0,0 0 0,0 1 0,0-1 0,0 0 0,0 1 0,1-1 0,-1 0 0,0 1 0,0-1 0,0 0 0,0 1 0,0-1 0,0 0 0,0 1 0,0-1 0,-13 11 0,-24 5 0,-125 29 0,-309 42 0,427-80 0,-228 26 0,248-32 0,29-5 0,39-5 0,304-44 0,194-28 0,-575 84 0,-61-3 0,27-2 0,-845 4 0,1224-36 0,3-11 0,-136 19 0,-372 22 0,-75 6 0,778-2 0,-1265 62 0,361-18 0,357-40 0,378-1 0,116 4 0,-345-1 0,-1-1 0,117 20 0,-202-17 0,-26-8 0,0 0 0,0 0 0,0 0 0,0 0 0,0 0 0,1 0 0,-1 0 0,0 0 0,0 0 0,0 1 0,0-1 0,0 0 0,0 0 0,0 0 0,1 0 0,-1 0 0,0 0 0,0 1 0,0-1 0,0 0 0,0 0 0,0 0 0,0 0 0,0 0 0,0 1 0,0-1 0,0 0 0,0 0 0,0 0 0,0 0 0,0 0 0,0 1 0,0-1 0,0 0 0,0 0 0,0 0 0,0 0 0,0 0 0,0 1 0,0-1 0,0 0 0,0 0 0,-1 0 0,1 0 0,0 0 0,0 0 0,0 1 0,0-1 0,0 0 0,0 0 0,0 0 0,-1 0 0,1 0 0,0 0 0,0 0 0,0 0 0,0 0 0,0 0 0,-1 0 0,-42 11 0,-281 23 0,134-18 0,186-16 0,-565 53 0,889-54 0,115-14 0,385-6 0,-518 22 0,-301-2 0,0 1 0,0 0 0,0-1 0,1 1 0,-1 0 0,0 0 0,0 0 0,0 0 0,0 0 0,0 0 0,1 0 0,-1 1 0,0-1 0,0 0 0,0 1 0,0-1 0,0 1 0,0-1 0,0 1 0,0-1 0,0 1 0,1 0 0,-31 9 0,-358 44 0,379-50 0,19 1 0,23 4 0,162 17 0,199 0 0,-212-26 0,261-33 0,-431 31 0,0-2 0,0 0 0,-1 0 0,1-1 0,-1-1 0,0 0 0,-1 0 0,18-13 0,36-20 0,-19 19 0,2 2 0,79-20 0,108-9 0,-146 30 0,581-97 0,-157 29 0,-227 27 0,-253 47 0,-23 2 0,-10 9 0,0-1 0,0 1 0,-1 0 0,1-1 0,0 1 0,0-1 0,-1 1 0,1 0 0,0-1 0,0 1 0,-1 0 0,1-1 0,0 1 0,-1 0 0,1 0 0,-1-1 0,1 1 0,0 0 0,-1 0 0,1 0 0,-1-1 0,1 1 0,0 0 0,-1 0 0,1 0 0,-1 0 0,1 0 0,-1 0 0,1 0 0,-1 0 0,1 0 0,-23-4 0,-1 1 0,1 2 0,-24 0 0,6 1 0,-1386 31 0,1419-30 0,-8-1 0,1 2 0,0 0 0,-1 0 0,-25 9 0,41-11 0,0 0 0,0 0 0,0 0 0,-1 0 0,1 0 0,0 0 0,0 0 0,0 0 0,0 0 0,-1 0 0,1 0 0,0 0 0,0 0 0,0 0 0,0 0 0,-1 0 0,1 0 0,0 0 0,0 0 0,0 0 0,0 1 0,-1-1 0,1 0 0,0 0 0,0 0 0,0 0 0,0 0 0,0 1 0,0-1 0,0 0 0,-1 0 0,1 0 0,0 0 0,0 1 0,0-1 0,0 0 0,0 0 0,0 0 0,0 0 0,0 1 0,0-1 0,0 0 0,0 0 0,0 0 0,0 0 0,0 1 0,0-1 0,0 0 0,0 0 0,0 0 0,0 1 0,0-1 0,0 0 0,1 0 0,-1 0 0,0 0 0,0 1 0,16 5 0,24 0 0,-39-5 0,486 36 0,-454-36 0,-33-1 0,0 0 0,0 0 0,0 0 0,0 0 0,0 1 0,0-1 0,0 0 0,0 0 0,-1 0 0,1 0 0,0 0 0,0 0 0,0 0 0,0 0 0,0 1 0,0-1 0,0 0 0,0 0 0,0 0 0,0 0 0,0 0 0,0 0 0,0 0 0,0 1 0,1-1 0,-1 0 0,0 0 0,0 0 0,0 0 0,0 0 0,0 0 0,0 0 0,0 0 0,0 0 0,0 0 0,0 1 0,0-1 0,0 0 0,0 0 0,1 0 0,-1 0 0,0 0 0,0 0 0,0 0 0,0 0 0,0 0 0,0 0 0,0 0 0,0 0 0,1 0 0,-1 0 0,0 0 0,0 0 0,0 0 0,0 0 0,0 0 0,0 0 0,1 0 0,-17 6 0,-26 6 0,-374 51 0,71-13 0,339-48 0,7-1 0,18 1 0,34 0 0,101-2 0,484-4 0,-597 3 0,-23 2 0,0-1 0,0-1 0,0 0 0,0-1 0,0-2 0,31-8 0,-52 10 0,-1 1 0,1-1 0,0 1 0,-1 0 0,1 0 0,-1 0 0,1 0 0,-1 1 0,-4-1 0,-82-1 0,-174 16 0,-95 39 0,118-16 0,237-35 0,11-1 0,28-1 0,51-1 0,-55-1 0,1 0 0,-1-3 0,1 0 0,-2-2 0,34-11 0,-64 18 0,1-1 0,0 1 0,0 0 0,-1 0 0,1 0 0,0-1 0,0 1 0,-1 0 0,1-1 0,0 1 0,-1-1 0,1 1 0,0-1 0,-1 1 0,1-1 0,-1 1 0,1-1 0,-1 0 0,1 1 0,-1-1 0,1 0 0,-1 1 0,0-1 0,1 0 0,-1 1 0,0-1 0,0-1 0,-16-7 0,-34 2 0,-493 2 0,288 8 0,21-3 0,224-1 0,10-2 0,24-6 0,37-6 0,-49 13 0,0-1 0,0-1 0,0 1 0,-1-2 0,17-7 0,-28 12 0,0 0 0,0-1 0,0 1 0,0 0 0,0 0 0,1 0 0,-1 0 0,0 0 0,0 0 0,0 0 0,0 0 0,0 0 0,0 0 0,1 0 0,-1-1 0,0 1 0,0 0 0,0 0 0,0 0 0,0 0 0,0 0 0,0 0 0,0-1 0,0 1 0,0 0 0,0 0 0,1 0 0,-1 0 0,0 0 0,0-1 0,0 1 0,0 0 0,0 0 0,0 0 0,0 0 0,0-1 0,0 1 0,0 0 0,-1 0 0,1 0 0,0 0 0,0 0 0,0-1 0,0 1 0,0 0 0,0 0 0,0 0 0,0 0 0,0 0 0,0 0 0,-1-1 0,1 1 0,0 0 0,0 0 0,0 0 0,0 0 0,0 0 0,0 0 0,-1 0 0,1 0 0,0 0 0,0 0 0,-17-5 0,-21 1 0,12 5 0,-8 0 0,35-1 0,-1 0 0,0 0 0,0 0 0,0 0 0,0 0 0,0 0 0,0 0 0,0 0 0,0 0 0,0 0 0,0 0 0,0 0 0,0 0 0,0 0 0,0 0 0,0 0 0,0-1 0,0 1 0,0 0 0,0 0 0,0 0 0,0 0 0,0 0 0,0 0 0,0 0 0,0 0 0,0 0 0,0 0 0,0 0 0,0 0 0,0 0 0,0 0 0,0 0 0,0 0 0,0-1 0,0 1 0,21-5 0,99-9 0,-87 12 0,0-2 0,-1-1 0,46-13 0,-77 18 0,0 0 0,0 0 0,-1 0 0,1-1 0,0 1 0,0 0 0,-1 0 0,1-1 0,0 1 0,-1 0 0,1-1 0,0 1 0,-1 0 0,1-1 0,-1 1 0,1-1 0,0 1 0,-1-1 0,1 0 0,-1 1 0,1-1 0,-1 1 0,1-2 0,-15-4 0,-32 2 0,-18 5 0,-1 2 0,1 4 0,0 2 0,-74 22 0,103-23 0,8-3 0,31-6 0,45-11 0,-18 6 0,83-20 0,-101 23 0,0-2 0,0 1 0,0-2 0,-1 0 0,23-14 0,-34 19 0,0 1 0,0 0 0,-1-1 0,1 1 0,0-1 0,0 1 0,-1-1 0,1 0 0,0 1 0,-1-1 0,1 0 0,-1 1 0,1-1 0,-1 0 0,1 1 0,-1-1 0,1 0 0,-1 0 0,0 0 0,0 0 0,1 1 0,-1-1 0,0 0 0,0 0 0,0 0 0,0 0 0,0 0 0,0-1 0,-1 1 0,0 0 0,0 0 0,0 0 0,0 0 0,0 0 0,0 0 0,0 0 0,0 0 0,0 0 0,0 1 0,-1-1 0,1 0 0,0 1 0,0-1 0,-3 0 0,-56-9 0,-147 7 0,341-30 0,182-27 0,73-15 0,-132 32 0,-276 54 0,-27 6 0,-34 7 0,-105 38 0,182-61 0,0 1 0,0-1 0,1 0 0,-1 1 0,1 0 0,-1 0 0,1 0 0,-1 0 0,1 0 0,-3 3 0,4-4 0,1 0 0,-1 0 0,1 0 0,-1 0 0,1 0 0,0 0 0,-1 0 0,1 0 0,0 0 0,0 0 0,-1 0 0,1 0 0,0 0 0,0 0 0,0 0 0,0 0 0,0 0 0,1 0 0,-1 0 0,0 0 0,1 2 0,1 0 0,0-1 0,0 1 0,0 0 0,0-1 0,1 1 0,-1-1 0,1 0 0,0 0 0,0 0 0,0 0 0,0-1 0,0 1 0,0-1 0,0 1 0,0-1 0,0 0 0,7 1 0,78 16 0,164 12 0,-22-4 0,324 24 0,3-48 0,-276-4 0,-152-4 0,222-39 0,-160 15 0,-145 24 0,228-39 0,-235 32 0,-24 3 0,-15 10 0,0-1 0,0 1 0,0 0 0,0 0 0,0-1 0,0 1 0,0 0 0,0 0 0,0-1 0,0 1 0,0 0 0,0 0 0,0-1 0,0 1 0,0 0 0,0-1 0,0 1 0,0 0 0,0 0 0,0-1 0,0 1 0,0 0 0,0 0 0,-1 0 0,1-1 0,0 1 0,0 0 0,0 0 0,0 0 0,-1-1 0,1 1 0,0 0 0,0 0 0,0 0 0,-1 0 0,1 0 0,0-1 0,0 1 0,-1 0 0,1 0 0,0 0 0,0 0 0,-1 0 0,1 0 0,0 0 0,-1 0 0,1 0 0,0 0 0,-26-6 0,0 2 0,0 0 0,-1 2 0,1 1 0,-39 3 0,16-1 0,-16 0 0,58 0 0,40-1 0,-29 0 0,178-5 0,-159 3 0,0-1 0,0-1 0,0-1 0,0-1 0,36-15 0,-47 11 0,-21 4 0,-26 0 0,-359 2 0,294 6 0,121-2 0,-2 1 0,0-1 0,0-1 0,0-1 0,0 0 0,30-8 0,-49 10 0,0 0 0,1 0 0,-1 0 0,0 0 0,1 0 0,-1 0 0,0 0 0,1 0 0,-1 0 0,1 0 0,-1 0 0,0 0 0,1-1 0,-1 1 0,0 0 0,1 0 0,-1 0 0,0 0 0,1 0 0,-1-1 0,0 1 0,0 0 0,1 0 0,-1-1 0,0 1 0,0 0 0,1-1 0,-1 1 0,0 0 0,0 0 0,0-1 0,0 1 0,1 0 0,-1-1 0,0 1 0,0 0 0,0-1 0,0 1 0,0-1 0,0 1 0,0 0 0,0-1 0,-18-6 0,-30 2 0,-32 4 0,74 2 0,9-1 0,43-3 0,122-12 0,-143 11 0,-1-1 0,0-1 0,0 0 0,40-18 0,-47 12 0,-16 1 0,-3 9 0,0 1 0,0 0 0,0-1 0,-1 1 0,1 0 0,0 0 0,0 0 0,-1 0 0,1 1 0,0-1 0,-1 0 0,1 1 0,-4-1 0,-25-2 0,0 1 0,0 2 0,0 0 0,-34 6 0,-128 27 0,158-26 0,11-3 0,-3 0 0,0 1 0,0 2 0,1 0 0,0 2 0,-28 13 0,53-21 0,0-1 0,1 0 0,-1 0 0,0 1 0,0-1 0,1 0 0,-1 1 0,0-1 0,1 0 0,-1 1 0,0-1 0,1 1 0,-1-1 0,0 1 0,1 0 0,-1-1 0,1 1 0,-1 0 0,1-1 0,0 1 0,-1 0 0,1-1 0,0 1 0,-1 0 0,1 0 0,0-1 0,0 1 0,0 0 0,0 0 0,-1 0 0,1-1 0,0 1 0,0 0 0,1 0 0,-1 0 0,0-1 0,0 1 0,0 0 0,0 0 0,1 0 0,-1-1 0,0 1 0,1 0 0,-1-1 0,1 1 0,-1 0 0,1-1 0,-1 1 0,1 0 0,-1-1 0,1 1 0,-1-1 0,1 1 0,0-1 0,-1 1 0,1-1 0,0 0 0,1 1 0,4 3 0,1-1 0,0 1 0,0-2 0,0 1 0,9 1 0,18 3 0,0-1 0,1-2 0,-1-2 0,47-2 0,-55-1 0,0-1 0,0-2 0,-1-1 0,1 0 0,-1-2 0,32-14 0,-56 21 0,0 0 0,0 0 0,0 0 0,0-1 0,0 1 0,0-1 0,-1 1 0,1-1 0,0 1 0,0-1 0,0 1 0,0-1 0,0 0 0,-1 1 0,1-1 0,0 0 0,-1 0 0,1 0 0,0 0 0,-1 1 0,1-1 0,-1 0 0,1-2 0,-2 3 0,1-1 0,-1 0 0,1 1 0,-1-1 0,0 0 0,1 1 0,-1-1 0,0 1 0,0-1 0,0 1 0,1-1 0,-1 1 0,0 0 0,0-1 0,0 1 0,0 0 0,0-1 0,0 1 0,-1 0 0,-56-6 0,-110 4 0,140 3 0,1 1 0,-1 2 0,-51 12 0,76-12 0,12-1 0,19 1 0,22-5 0,-1-3 0,1-1 0,73-19 0,146-52 0,-241 67 0,41-11 0,-28 9 0,0-1 0,71-34 0,-111 46 0,0-1 0,0 1 0,0 0 0,0-1 0,0 1 0,0-1 0,-1 1 0,1-1 0,0 0 0,0 1 0,0-1 0,-1 0 0,1 0 0,0 1 0,-1-1 0,1 0 0,-1 0 0,1 0 0,-1 0 0,1 0 0,-1 0 0,1-1 0,-2 1 0,1 0 0,0 1 0,-1-1 0,1 0 0,-1 1 0,1-1 0,-1 0 0,1 1 0,-1-1 0,1 1 0,-1-1 0,0 1 0,1-1 0,-1 1 0,0 0 0,0-1 0,1 1 0,-1 0 0,0-1 0,0 1 0,-1 0 0,-52-8 0,-289 38 0,319-27 0,20-3 0,-5 1 0,1 0 0,-1 0 0,0 1 0,1 0 0,0 0 0,-15 7 0,23-9 0,0 0 0,0 0 0,0 0 0,0 0 0,-1 0 0,1 0 0,0 0 0,0 1 0,0-1 0,0 0 0,0 0 0,0 0 0,-1 0 0,1 0 0,0 0 0,0 0 0,0 1 0,0-1 0,0 0 0,0 0 0,0 0 0,0 0 0,0 0 0,0 1 0,0-1 0,0 0 0,0 0 0,0 0 0,0 0 0,0 1 0,0-1 0,0 0 0,0 0 0,0 0 0,0 0 0,0 0 0,0 1 0,0-1 0,0 0 0,0 0 0,0 0 0,0 0 0,1 0 0,-1 0 0,0 1 0,0-1 0,0 0 0,0 0 0,0 0 0,0 0 0,0 0 0,1 0 0,-1 0 0,0 0 0,0 0 0,0 0 0,0 1 0,1-1 0,15 5 0,16 1 0,86-2 0,-151-3 0,1 2 0,-60 14 0,40-7 0,43-9 0,13-2 0,25-9 0,-25 3 0,-22 0 0,-12 4 0,0 1 0,0 1 0,0 1 0,-34 6 0,-127 24 0,156-24 0,4-2 0,22-3 0,1 0 0,-1 0 0,0 0 0,1 1 0,-1 1 0,1-1 0,-13 7 0,71-5 0,-37-6 0,1 1 0,-1-2 0,0 0 0,0 0 0,-1-1 0,1-1 0,-1 0 0,0 0 0,0-1 0,14-10 0,-25 15 0,0 1 0,-1-1 0,1 1 0,0-1 0,0 0 0,0 1 0,-1-1 0,1 0 0,0 0 0,-1 0 0,1 1 0,-1-1 0,1 0 0,-1 0 0,1 0 0,-1 0 0,1 0 0,-1 0 0,0 0 0,0 0 0,0 0 0,1 0 0,-1 0 0,0 0 0,0 0 0,0 0 0,0 0 0,-1-2 0,0 2 0,0-1 0,0 1 0,0 0 0,-1-1 0,1 1 0,0 0 0,-1 0 0,1 0 0,-1 0 0,1 0 0,-1 0 0,1 1 0,-1-1 0,0 0 0,-1 0 0,-10-2 0,0 0 0,0 1 0,-18-2 0,-9 1 0,0 1 0,0 2 0,0 2 0,-46 7 0,85-9 0,0 0 0,-1 0 0,1 1 0,-1-1 0,1 0 0,0 0 0,-1 1 0,1-1 0,0 1 0,-1-1 0,1 1 0,0 0 0,0-1 0,0 1 0,-1 0 0,1 0 0,0 0 0,0 0 0,-1 2 0,2-2 0,1-1 0,0 1 0,0 0 0,0 0 0,0-1 0,0 1 0,0-1 0,0 1 0,0-1 0,0 1 0,0-1 0,0 1 0,1-1 0,-1 0 0,0 0 0,0 1 0,1-1 0,64 8 0,-57-8 0,117 3 0,-111-4 0,1 0 0,-1-1 0,0-1 0,1 0 0,25-10 0,-40 13 0,-1 0 0,0 0 0,0 0 0,0 0 0,0 0 0,0 0 0,1 0 0,-1 0 0,0 0 0,0 0 0,0 0 0,0 0 0,0 0 0,1 0 0,-1 0 0,0 0 0,0 0 0,0 0 0,0-1 0,0 1 0,0 0 0,1 0 0,-1 0 0,0 0 0,0 0 0,0 0 0,0 0 0,0 0 0,0-1 0,0 1 0,0 0 0,0 0 0,0 0 0,1 0 0,-1 0 0,0 0 0,0-1 0,0 1 0,0 0 0,0 0 0,0 0 0,0 0 0,0 0 0,0-1 0,0 1 0,0 0 0,0 0 0,0 0 0,0 0 0,0 0 0,-1-1 0,1 1 0,0 0 0,0 0 0,0 0 0,0 0 0,0-1 0,-12-2 0,-17-1 0,-29 9 0,-81 15 0,133-18 0,0-1 0,0 1 0,0 0 0,0 0 0,0 1 0,1 0 0,-1 0 0,-5 4 0,10-6 0,0-1 0,0 1 0,0 0 0,0 0 0,0 0 0,0 0 0,1 0 0,-1 0 0,0 0 0,1 0 0,-1 0 0,1 0 0,-1 0 0,1 0 0,-1 0 0,1 0 0,0 0 0,0 1 0,-1 1 0,2-2 0,-1 1 0,1-1 0,-1 1 0,1-1 0,0 1 0,-1-1 0,1 1 0,0-1 0,0 0 0,0 1 0,0-1 0,0 0 0,0 0 0,0 0 0,1 0 0,-1 0 0,0 0 0,1 0 0,1 1 0,7 4 0,1-1 0,1 0 0,-1 0 0,1-1 0,0-1 0,0 0 0,0 0 0,15 0 0,104 3 0,6-11 0,0-7 0,137-29 0,-251 38 0,0-2 0,0 0 0,0-1 0,0-1 0,-1-2 0,27-13 0,-41 13 0,-25 11 0,-31 12 0,-50 23 0,-145 77 0,238-111 0,-45 29 0,48-31 0,1 0 0,-1 1 0,0-1 0,0 1 0,1-1 0,-1 1 0,0 0 0,1-1 0,0 1 0,-1 0 0,1 0 0,0 0 0,0 0 0,0 0 0,0 1 0,1-1 0,-1 0 0,1 0 0,-1 0 0,0 5 0,2-6 0,-1 1 0,1-1 0,0 0 0,-1 0 0,1 1 0,0-1 0,-1 0 0,1 0 0,0 0 0,0 0 0,0 0 0,0 0 0,0 0 0,0 0 0,1-1 0,-1 1 0,0 0 0,0-1 0,1 1 0,-1-1 0,0 1 0,0-1 0,1 1 0,-1-1 0,1 0 0,0 0 0,41 3 0,-30-1 0,-53 13 0,-62 16 0,50-17 0,-51 22 0,101-35 0,0-1 0,0 1 0,0 0 0,0 0 0,0 1 0,0-1 0,0 0 0,1 1 0,-1-1 0,0 1 0,1-1 0,-1 1 0,-1 3 0,7-2 0,15-11 0,-11 3 0,0-1 0,0 0 0,0 0 0,-1-1 0,12-13 0,-17 18 0,-1 0 0,1 0 0,-1 0 0,0 0 0,0 0 0,0 0 0,0 0 0,0-1 0,0 1 0,-1 0 0,1 0 0,-1-1 0,1-3 0,-1 5 0,0 0 0,-1 0 0,1-1 0,-1 1 0,1 0 0,-1 0 0,1 0 0,-1-1 0,0 1 0,1 0 0,-1 0 0,0 0 0,0 0 0,0 0 0,0 0 0,0 1 0,0-1 0,0 0 0,0 0 0,0 1 0,0-1 0,0 1 0,0-1 0,-1 1 0,1-1 0,-2 0 0,-1 1 0,0-1 0,0 0 0,0 1 0,0 0 0,0 0 0,0 0 0,0 1 0,0-1 0,0 1 0,0 0 0,1 0 0,-1 0 0,0 1 0,1-1 0,-1 1 0,0 0 0,1 0 0,0 0 0,0 0 0,-6 5 0,-7 7 0,-1 1 0,-20 26 0,24-26 0,-15 18 0,-43 70 0,21-27 0,50-75 0,-1 1 0,0-1 0,0 0 0,0 1 0,0-1 0,0 0 0,0 1 0,0-1 0,0 0 0,0 0 0,0 0 0,-1 0 0,1 0 0,-1 0 0,1-1 0,0 1 0,-1 0 0,0-1 0,-2 2 0,3-3 0,0 1 0,1-1 0,-1 0 0,0 1 0,1-1 0,-1 0 0,0 1 0,1-1 0,-1 0 0,1 0 0,0 0 0,-1 1 0,1-1 0,-1 0 0,1 0 0,0 0 0,0 0 0,-1 0 0,1 0 0,0 0 0,0 0 0,0 1 0,0-3 0,5-69 0,3 23 0,3 0 0,24-70 0,48-90 0,-76 190 0,-4 12 0,1-1 0,-1 1 0,1-1 0,1 1 0,-1 0 0,1 1 0,0-1 0,1 1 0,0 0 0,0 0 0,13-9 0,-16 12 0,1 1 0,0 1 0,0-1 0,0 1 0,1-1 0,-1 1 0,0 0 0,0 1 0,1-1 0,-1 1 0,0-1 0,1 1 0,-1 1 0,0-1 0,1 1 0,-1-1 0,0 1 0,0 1 0,1-1 0,-1 0 0,0 1 0,0 0 0,-1 0 0,6 3 0,22 16 0,0 1 0,53 50 0,-53-43 0,57 40 0,-75-61 0,1 0 0,0-1 0,0 0 0,1-1 0,-1 0 0,1-1 0,1-1 0,17 3 0,-16-5 0,1 1 0,0-2 0,-1 0 0,1-2 0,27-3 0,-36 2 0,0 0 0,0 0 0,0-1 0,-1-1 0,0 0 0,1 0 0,-1 0 0,-1-1 0,1 0 0,-1-1 0,0 0 0,10-9 0,-7 4 0,-1 0 0,0-1 0,-1 0 0,11-19 0,-15 24 0,-1 0 0,0 0 0,0 0 0,-1 0 0,1-1 0,-2 1 0,1-1 0,-1 0 0,1-13 0,-8 26 0,-1 9 0,-26 84 0,20-64 0,0 1 0,3 0 0,1 1 0,1 0 0,-4 58 0,12-94 0,0 0 0,0 0 0,0 0 0,1 0 0,-1-1 0,0 1 0,0 0 0,0 0 0,0 0 0,0 0 0,0 0 0,0 0 0,0 0 0,0-1 0,0 1 0,0 0 0,1 0 0,-1 0 0,0 0 0,0 0 0,0 0 0,0 0 0,0 0 0,0 0 0,0 0 0,1 0 0,-1 0 0,0 0 0,0 0 0,0 0 0,0 0 0,0 0 0,0 0 0,1 0 0,-1 0 0,0 0 0,0 0 0,0 0 0,0 0 0,0 0 0,0 0 0,1 0 0,-1 0 0,0 0 0,0 0 0,0 0 0,0 0 0,0 0 0,0 0 0,0 0 0,1 1 0,-1-1 0,0 0 0,0 0 0,0 0 0,0 0 0,0 0 0,0 0 0,0 0 0,0 1 0,0-1 0,0 0 0,14-19 0,12-26 0,9-17 0,-24 45 0,-24 47 0,-115 275 0,125-300 0,0 0 0,0 0 0,0 0 0,0 0 0,-1-1 0,0 1 0,0-1 0,0 0 0,-1 0 0,1-1 0,-1 1 0,0-1 0,0 0 0,0 0 0,0-1 0,0 1 0,-1-1 0,1 0 0,-1-1 0,0 1 0,-10 0 0,-7 0 0,-1 0 0,1-2 0,0-1 0,-27-4 0,-11-6 0,1-2 0,-58-21 0,14 5 0,18 5 0,-152-35 0,200 52 0,0 2 0,-1 2 0,1 1 0,-53 4 0,80 0 0,1 0 0,-1 0 0,1 1 0,-1 1 0,1 0 0,0 0 0,0 1 0,1 0 0,0 1 0,0 0 0,-9 7 0,-9 10 0,2 1 0,-26 30 0,47-49 0,0-1 0,-1 0 0,1 0 0,-1 0 0,0-1 0,0 0 0,-1 1 0,1-2 0,-1 1 0,1-1 0,-1 0 0,0 0 0,0 0 0,0-1 0,0 0 0,0 0 0,0-1 0,-10 1 0,11-1 0,1 0 0,0 1 0,0 0 0,0 0 0,0 0 0,0 0 0,0 1 0,0 0 0,1-1 0,-1 1 0,0 1 0,1-1 0,-1 0 0,1 1 0,0 0 0,0-1 0,0 1 0,0 1 0,1-1 0,-1 0 0,1 1 0,0-1 0,0 1 0,0 0 0,0-1 0,-1 7 0,0-3 0,-1 0 0,1 0 0,-2 0 0,1-1 0,0 0 0,-1 0 0,-6 6 0,8-10 0,0 1 0,0-1 0,0 0 0,0 0 0,0 0 0,-1 0 0,1-1 0,-1 1 0,1-1 0,-1 0 0,0 0 0,1 0 0,-1-1 0,0 1 0,1-1 0,-1 0 0,0 0 0,0 0 0,-6-1 0,-4-3 0,1 1 0,0-2 0,0 0 0,-15-8 0,18 8 0,1 0 0,-1 1 0,0 0 0,-1 1 0,1 0 0,-1 0 0,-20-2 0,20 7 0,0-1 0,0 1 0,0 1 0,1 0 0,-1 0 0,1 1 0,0 1 0,0 0 0,0 0 0,1 0 0,-15 13 0,-12 10 0,-46 47 0,69-62 0,-53 56 0,33-34 0,-52 45 0,80-76 0,-1 0 0,1-1 0,-1 0 0,0-1 0,-1 1 0,1-1 0,0 0 0,-1-1 0,1 1 0,-1-1 0,1-1 0,-1 1 0,0-1 0,1 0 0,-1 0 0,1-1 0,-1 0 0,0 0 0,1-1 0,0 0 0,-9-3 0,6 2 0,0-1 0,1 0 0,-1 0 0,1-1 0,0 0 0,0-1 0,1 1 0,-1-1 0,1-1 0,0 0 0,1 0 0,0 0 0,0 0 0,-6-11 0,11 16 0,0 0 0,0 0 0,0 0 0,0 0 0,1 0 0,-1 1 0,1-1 0,-1 0 0,1-1 0,0 1 0,-1 0 0,1 0 0,0 0 0,1 0 0,-1 0 0,0 0 0,0 0 0,1 0 0,-1 0 0,1 0 0,1-2 0,0 1 0,0 1 0,0-1 0,0 1 0,0-1 0,0 1 0,1 0 0,-1-1 0,1 1 0,0 1 0,-1-1 0,1 0 0,4-1 0,10-4 0,1 1 0,-1 1 0,37-6 0,-33 7 0,27-5 0,-24 6 0,0-2 0,0-1 0,30-10 0,-50 14 0,1 0 0,-1 0 0,0 0 0,1 0 0,-1 0 0,0-1 0,-1 0 0,1 0 0,0 0 0,-1 0 0,1-1 0,-1 1 0,0-1 0,0 0 0,-1 0 0,1 0 0,-1 0 0,0 0 0,0 0 0,0-1 0,-1 1 0,2-9 0,-3 14 0,0-1 0,0 0 0,-1 0 0,1 1 0,0-1 0,0 0 0,-1 0 0,1 0 0,0 0 0,-1 0 0,1 0 0,0 1 0,-1-1 0,1 0 0,0 0 0,-1 0 0,1 0 0,0 0 0,-1 0 0,1 0 0,0 0 0,-1 0 0,1-1 0,0 1 0,-1 0 0,1 0 0,0 0 0,-1 0 0,1 0 0,0 0 0,0-1 0,-1 1 0,1 0 0,0 0 0,0 0 0,-1-1 0,1 1 0,0 0 0,0 0 0,0-1 0,-1 1 0,1 0 0,0-1 0,0 1 0,0 0 0,0-1 0,0 1 0,0 0 0,-1-1 0,1 1 0,0 0 0,0-1 0,0 1 0,0 0 0,0-1 0,0 1 0,0 0 0,0-1 0,1 1 0,-22 22 0,19-20 0,-1 3 0,-1-1 0,1 0 0,-1 0 0,0 0 0,0 0 0,0 0 0,0-1 0,-6 4 0,8-7 0,0 1 0,1-1 0,-1 1 0,0-1 0,0 0 0,0 0 0,0 0 0,0 0 0,1 0 0,-1-1 0,0 1 0,0 0 0,0-1 0,0 1 0,1-1 0,-1 0 0,0 0 0,1 1 0,-1-1 0,0 0 0,1-1 0,-1 1 0,1 0 0,0 0 0,-1-1 0,1 1 0,0 0 0,-2-3 0,-6-8 0,1-1 0,0 0 0,0-1 0,2 1 0,-1-1 0,2-1 0,0 1 0,-6-29 0,-11-28 0,18 90 0,2 16 0,3 15 0,0-43 0,-1-33 0,-1-175 0,-11 306 0,-10 138 0,19-212 0,-2-22 0,-1-21 0,-2-26 0,1-1 0,2 0 0,2-1 0,4-74 0,0 64 0,1 91 0,-4 54 0,2-95 0,0 0 0,0 0 0,0 0 0,1 1 0,-1-1 0,0 0 0,0 0 0,0 0 0,0 0 0,0 0 0,0 1 0,0-1 0,0 0 0,0 0 0,0 0 0,0 1 0,0-1 0,0 0 0,0 0 0,0 0 0,0 0 0,0 1 0,0-1 0,0 0 0,0 0 0,0 0 0,0 0 0,-1 1 0,1-1 0,0 0 0,0 0 0,0 0 0,0 0 0,0 0 0,0 0 0,0 1 0,-1-1 0,1 0 0,0 0 0,0 0 0,0 0 0,0 0 0,0 0 0,-1 0 0,1 0 0,0 0 0,0 0 0,0 0 0,0 0 0,-1 0 0,1 0 0,0 0 0,0 0 0,0 0 0,-1 0 0,1 0 0,0 0 0,0 0 0,0 0 0,0 0 0,-1 0 0,1 0 0,0 0 0,0 0 0,0 0 0,0 0 0,0 0 0,-1-1 0,1 1 0,-8-18 0,-5-29 0,7-25 0,3-72 0,4 244 0,-2 174 0,1-268 0,0-1 0,-1 1 0,0 0 0,0-1 0,0 1 0,-1 0 0,1-1 0,-1 0 0,-1 1 0,1-1 0,-1 0 0,0 0 0,-4 6 0,4-9 0,0 1 0,0-1 0,0 1 0,0-1 0,-1 0 0,1 0 0,-1-1 0,1 1 0,-1-1 0,1 0 0,-1 1 0,0-2 0,0 1 0,1 0 0,-1-1 0,0 0 0,0 1 0,0-2 0,0 1 0,-6-1 0,-37-8 0,0-2 0,1-2 0,-63-27 0,15 6 0,31 13 0,-275-85 0,266 88 0,0 3 0,-127-11 0,178 25 0,39 2 0,1682-18 0,-983-61 0,-692 73 0,-38 4 0,-53 6 0,-532 128 3,323-64-308,-1632 397-1208,1871-456 1513,32-6 0,22-4 0,415-52 719,6-39 281,-298 60-904,1583-379-834,-1651 389 738,-57 12 0,-20 4 0,-30 1 0,34 4 0,-514 0 0,349 4 0,-713 36-14,165-3 4,778-43 137,-1-2 0,72-20 0,156-58 254,-284 82-381,0 1 0,0-1 0,0-1 0,12-8 0,-19 12 0,1 0 0,-1 0 0,0 0 0,0 0 0,0 0 0,0 0 0,0-1 0,0 1 0,0 0 0,-1-1 0,1 1 0,0 0 0,-1-1 0,2-2 0,-2 4 0,-1-1 0,1 0 0,0 0 0,0 0 0,0 0 0,0 0 0,-1 0 0,1 1 0,0-1 0,-1 0 0,1 0 0,-1 0 0,1 1 0,-1-1 0,1 0 0,-1 1 0,0-1 0,1 0 0,-1 1 0,0-1 0,0 1 0,1-1 0,-1 1 0,0-1 0,0 1 0,0 0 0,-1-1 0,-9-4 0,-1 1 0,1 1 0,-1-1 0,0 2 0,0 0 0,-25-1 0,-79 4 0,94 0 0,368 0 0,-117 1 0,-122-4 0,-82 2 0,-102 4 0,-102 14-36,-217 49 0,262-42-161,-537 106-674,-243 45 72,846-164 799,58-8-29,26-3-7,40-2 247,-48 1-92,91-3 613,344-17 269,-6-38-1060,-426 56 59,172-42 0,-155 31 0,-30 7 0,-16 2 0,-19 3 0,0 2 0,-66 9 0,63-5 0,-493 72 0,-18 2 0,491-71 0,47-3 0,14-1 0,22 3 0,63 3 0,1-4 0,97-5 0,-87-2 0,71 3 0,200-4 0,-545 22 0,-233 58 0,100-16 0,245-49 0,49-6 0,14-1 0,24 3 0,47 1 0,0-3 0,1-4 0,81-5 0,-55 1 0,-49-1 0,-13 1 0,-70 8 0,-60 6 0,-201 36 0,316-48 0,33 2 0,-49-3 0,-1 0 0,1 0 0,-1 0 0,1 0 0,-1-1 0,1 1 0,-1-1 0,0 1 0,1-1 0,-1 0 0,0 0 0,0 0 0,0 0 0,1-1 0,-1 1 0,3-3 0,-5 3 0,0 1 0,0 0 0,0 0 0,0-1 0,0 1 0,0 0 0,0-1 0,0 1 0,0 0 0,0 0 0,0-1 0,0 1 0,0 0 0,0 0 0,-1-1 0,1 1 0,0 0 0,0 0 0,0-1 0,0 1 0,0 0 0,-1 0 0,1 0 0,0-1 0,0 1 0,0 0 0,-1 0 0,1 0 0,0 0 0,0-1 0,-1 1 0,1 0 0,0 0 0,0 0 0,-1 0 0,1 0 0,0 0 0,0 0 0,-1 0 0,1 0 0,0 0 0,-1 0 0,1 0 0,-13-4 0,0 1 0,0 0 0,0 1 0,0 1 0,-25 0 0,-75 8 0,52-2 0,9-2 0,-394 17 0,479-22 0,-1-2 0,1-1 0,33-10 0,14-2 0,-33 9 0,-24 6 0,-1-1 0,0-2 0,-1 0 0,1-1 0,-1-1 0,29-14 0,-49 20 0,-1 1 0,1 0 0,-1 0 0,1 0 0,-1-1 0,1 1 0,-1 0 0,1-1 0,-1 1 0,1 0 0,-1-1 0,1 1 0,-1-1 0,1 1 0,-1-1 0,0 1 0,1-1 0,-1 1 0,0-1 0,0 1 0,1-1 0,-1 1 0,0-1 0,0 1 0,0-1 0,0 0 0,1 1 0,-1-1 0,0 1 0,0-1 0,0 0 0,-1 0 0,-16-9 0,-38 1 0,-44 7 0,1 4 0,-121 18 0,88-7 0,-299 18 0,632-31 0,-89 2 0,188-19 0,-294 16 0,1 0 0,0 0 0,1 0 0,-1-1 0,0 0 0,0-1 0,-1 0 0,1 0 0,11-6 0,-19 8 0,1 1 0,-1 0 0,0 0 0,0-1 0,0 1 0,1 0 0,-1-1 0,0 1 0,0 0 0,0-1 0,0 1 0,0 0 0,0-1 0,0 1 0,1 0 0,-1-1 0,0 1 0,0 0 0,0-1 0,0 1 0,0 0 0,-1-1 0,1 1 0,0 0 0,0-1 0,0 1 0,0 0 0,0-1 0,0 1 0,-1 0 0,1-1 0,0 1 0,0 0 0,0-1 0,-1 1 0,1 0 0,0 0 0,0-1 0,-1 1 0,1 0 0,0 0 0,-1 0 0,1-1 0,0 1 0,-1 0 0,1 0 0,0 0 0,-1 0 0,1 0 0,0 0 0,-1 0 0,1 0 0,0 0 0,-1 0 0,1 0 0,0 0 0,-2 0 0,-25-7 0,2 5 0,-1 1 0,1 0 0,-49 7 0,-82 20 0,71-10 0,37-7 0,31-3 0,16-4 0,7-1 0,108 3 0,212-22 0,-168 5 0,-146 12 0,21 0 0,-1-2 0,64-15 0,-81 11 0,-23 3 0,-29 3 0,-600 84 0,592-75 0,38-5 0,9-1 0,17 0 0,34 0 0,76-6 0,0-6 0,0-5 0,205-52 0,-331 66 0,16-3 0,0-1 0,0-1 0,-1-1 0,17-9 0,-34 16 0,0 0 0,0-1 0,0 1 0,-1 0 0,1-1 0,0 1 0,-1 0 0,1-1 0,0 1 0,-1-1 0,1 1 0,-1-1 0,1 1 0,0-1 0,-1 0 0,0 1 0,1-1 0,-1 0 0,1 1 0,-1-1 0,0 0 0,1 0 0,-1 1 0,0-1 0,0-1 0,-15-6 0,-39 7 0,-122 18 0,1 8 0,-179 49 0,287-55 0,47-8 0,35-8 0,41-7 0,8-6 0,116-32 0,-149 32 0,-1-1 0,0-1 0,-1-1 0,0-2 0,47-33 0,-71 45 0,-1-1 0,1 0 0,-1 0 0,1-1 0,-1 1 0,-1-1 0,1 0 0,-1 0 0,0 0 0,0-1 0,0 1 0,-1-1 0,1 1 0,2-12 0,-5 13 0,0 1 0,1-1 0,-1 1 0,-1-1 0,1 1 0,0-1 0,-1 1 0,0-1 0,0 1 0,0-1 0,0 1 0,0 0 0,-1 0 0,1-1 0,-1 1 0,0 0 0,0 1 0,0-1 0,0 0 0,-1 0 0,1 1 0,-1 0 0,1-1 0,-1 1 0,0 0 0,-5-2 0,-21-12 0,-1 2 0,0 1 0,-2 2 0,-55-14 0,-30-10 0,104 30 0,0 1 0,0 0 0,-17-2 0,29 6 0,0 0 0,0 0 0,0-1 0,0 1 0,0 0 0,0 0 0,0 0 0,0 1 0,0-1 0,-1 0 0,1 0 0,0 0 0,0 1 0,0-1 0,0 1 0,0-1 0,1 0 0,-1 1 0,0 0 0,0-1 0,0 1 0,-1 0 0,2 1 0,0-1 0,0 1 0,0-1 0,0 1 0,0-1 0,0 1 0,0-1 0,0 1 0,1-1 0,-1 1 0,0-1 0,1 1 0,-1-1 0,1 0 0,0 1 0,0-1 0,-1 0 0,1 1 0,0-1 0,0 0 0,2 2 0,35 55 0,-17-26 0,1 0 0,26 28 0,-47-58 0,1 0 0,-1-1 0,1 1 0,-1 0 0,1-1 0,0 0 0,0 1 0,0-1 0,0 0 0,-1 0 0,1 0 0,1 0 0,-1 0 0,0 0 0,0-1 0,0 1 0,0-1 0,1 0 0,-1 1 0,0-1 0,0 0 0,0 0 0,1 0 0,-1-1 0,0 1 0,0 0 0,1-1 0,-1 0 0,0 1 0,0-1 0,0 0 0,0 0 0,0 0 0,0 0 0,0-1 0,-1 1 0,1 0 0,3-3 0,5-8 0,0 1 0,0-1 0,-1 0 0,14-26 0,-1 4 0,50-68 0,-58 88 0,-11 25 0,-9 36 0,4-39 0,-36 183 0,31-168 0,0 0 0,-2 0 0,0-1 0,-1 0 0,-1-1 0,-16 23 0,23-39 0,0-1 0,0 1 0,0-1 0,0 0 0,-1 0 0,1-1 0,-1 1 0,-8 3 0,11-6 0,1 0 0,-1 0 0,1-1 0,0 1 0,-1-1 0,0 1 0,1-1 0,-1 0 0,1 1 0,-1-1 0,1 0 0,-1 0 0,0 0 0,1 0 0,-1 0 0,1-1 0,-1 1 0,1 0 0,-1-1 0,1 1 0,-1-1 0,1 0 0,-1 1 0,1-1 0,-1 0 0,1 0 0,0 0 0,0 0 0,-1 0 0,1 0 0,0 0 0,0 0 0,0-1 0,0 1 0,-1-2 0,-2-5 0,0 0 0,1 0 0,0-1 0,0 1 0,1-1 0,0 0 0,1 0 0,-1-9 0,-1-80 0,3 67 0,4-102 0,-4-69 0,0 199 0,0-1 0,-1 1 0,1-1 0,-1 1 0,0-1 0,0 1 0,0-1 0,0 1 0,-3-4 0,4 6 0,0 1 0,0 0 0,0 0 0,-1 0 0,1 0 0,0 0 0,0-1 0,0 1 0,0 0 0,0 0 0,-1 0 0,1 0 0,0 0 0,0 0 0,0 0 0,0-1 0,-1 1 0,1 0 0,0 0 0,0 0 0,0 0 0,0 0 0,-1 0 0,1 0 0,0 0 0,0 0 0,0 0 0,-1 0 0,1 0 0,0 0 0,0 0 0,0 0 0,-1 0 0,1 0 0,0 1 0,0-1 0,0 0 0,0 0 0,-1 0 0,1 0 0,0 0 0,0 0 0,0 0 0,0 1 0,0-1 0,-1 0 0,1 0 0,0 0 0,-7 23 0,0 63 0,5 127 0,3-176 0,0-113 0,-3-117 0,2 192 0,0-1 0,0 1 0,0-1 0,0 0 0,0 1 0,0-1 0,0 1 0,0-1 0,-1 1 0,1-1 0,-1 1 0,1 0 0,-1-1 0,0 1 0,0-1 0,1 1 0,-1 0 0,0 0 0,0-1 0,0 1 0,-2-1 0,2 2 0,0 0 0,0 0 0,0 1 0,0-1 0,1 0 0,-1 0 0,0 1 0,0-1 0,0 0 0,0 1 0,0-1 0,0 1 0,0 0 0,1-1 0,-1 1 0,0 0 0,0-1 0,1 1 0,-1 0 0,0 0 0,1-1 0,-2 3 0,-5 8 0,-1 1 0,2 0 0,-8 16 0,3 4 0,2 1 0,-11 60 0,-4 18 0,23-108 0,0 0 0,0 0 0,0 0 0,0 0 0,-1 0 0,1-1 0,-1 1 0,1 0 0,-1-1 0,0 0 0,-3 4 0,5-6 0,0 0 0,-1 0 0,1 0 0,0 1 0,-1-1 0,1 0 0,0 0 0,-1 0 0,1 0 0,0 0 0,0 0 0,-1 0 0,1 0 0,0 0 0,-1 0 0,1 0 0,0 0 0,-1 0 0,1 0 0,0 0 0,-1 0 0,1 0 0,0 0 0,-1 0 0,1 0 0,0-1 0,0 1 0,-1 0 0,1 0 0,0 0 0,0 0 0,-1-1 0,1 1 0,0 0 0,-1-1 0,-7-22 0,-10-132 0,14 101 0,-19-92 0,6 100 0,16 45 0,1 0 0,0 1 0,0-1 0,-1 0 0,1 0 0,0 1 0,-1-1 0,1 1 0,-1-1 0,1 0 0,-1 1 0,1-1 0,-1 1 0,0-1 0,1 1 0,-1-1 0,1 1 0,-1 0 0,0-1 0,1 1 0,-1 0 0,0-1 0,0 1 0,1 0 0,-1 0 0,0 0 0,0 0 0,1 0 0,-1 0 0,0 0 0,0 0 0,1 0 0,-1 0 0,0 0 0,0 0 0,1 0 0,-1 1 0,0-1 0,0 0 0,1 0 0,-1 1 0,0-1 0,1 1 0,-1-1 0,1 1 0,-1-1 0,0 1 0,1-1 0,-1 1 0,1-1 0,-1 1 0,1 0 0,0-1 0,-1 1 0,1 0 0,0-1 0,-1 1 0,1 1 0,-7 9 0,2 0 0,-1 1 0,2-1 0,-1 1 0,2 0 0,-5 23 0,-4 80 0,8-58 0,-5-20 0,1-26 0,7-12 0,1 1 0,-1 0 0,1-1 0,-1 1 0,1-1 0,-1 1 0,1-1 0,-1 1 0,1-1 0,-1 1 0,1-1 0,0 0 0,-1 1 0,1-1 0,0 1 0,0-1 0,-1 0 0,1 1 0,0-1 0,0 0 0,0 1 0,0-1 0,0-1 0,-5-31 0,2 1 0,2-1 0,3-41 0,-2 29 0,36 320 0,-36-273 0,0 0 0,0 0 0,0 0 0,1 1 0,-1-1 0,0 0 0,1 0 0,0 0 0,0 0 0,-1 0 0,1 0 0,0 0 0,0 0 0,1 0 0,-1 0 0,0-1 0,1 1 0,2 2 0,-3-3 0,0-1 0,0 0 0,0 0 0,0 0 0,1 0 0,-1 0 0,0 0 0,0 0 0,0 0 0,0-1 0,0 1 0,0 0 0,0-1 0,0 1 0,0 0 0,0-1 0,0 0 0,0 1 0,0-1 0,0 1 0,0-1 0,0 0 0,0 0 0,-1 0 0,2 0 0,7-9 0,-1-1 0,0 0 0,0 0 0,9-18 0,10-26 0,-3-1 0,-2-1 0,26-106 0,-47 235 0,13 85 0,-1-12 0,-13-144 0,0 12 0,1 0 0,0 0 0,1 0 0,0-1 0,1 1 0,5 12 0,-8-24 0,0 0 0,0 0 0,0-1 0,0 1 0,0 0 0,1 0 0,-1-1 0,0 1 0,0 0 0,1-1 0,-1 1 0,0 0 0,1-1 0,-1 1 0,1-1 0,-1 1 0,1-1 0,-1 1 0,1-1 0,0 1 0,-1-1 0,1 1 0,-1-1 0,1 0 0,0 1 0,-1-1 0,1 0 0,0 1 0,0-1 0,-1 0 0,1 0 0,0 0 0,-1 0 0,1 0 0,0 0 0,0 0 0,-1 0 0,1 0 0,0 0 0,0 0 0,-1 0 0,1-1 0,0 1 0,-1 0 0,1 0 0,0-1 0,-1 1 0,1-1 0,0 1 0,-1 0 0,1-1 0,0 0 0,24-36 0,-23 32 0,53-110 0,-5-2 0,44-159 0,-82 251 0,-6 38 0,-5 52 0,-2-55 0,1 80 0,-6 165 0,6-251 0,0 0 0,-1 0 0,1-1 0,-1 1 0,0 0 0,0 0 0,0-1 0,0 1 0,-1-1 0,1 1 0,-3 3 0,3-7 0,1 1 0,0-1 0,-1 0 0,1 0 0,0 1 0,-1-1 0,1 0 0,-1 0 0,1 1 0,-1-1 0,1 0 0,-1 0 0,1 0 0,0 0 0,-1 0 0,1 0 0,-1 1 0,1-1 0,-1 0 0,1 0 0,-1-1 0,1 1 0,-1 0 0,1 0 0,-1 0 0,1 0 0,-1 0 0,1 0 0,0-1 0,-1 1 0,-20-22 0,-88-168 0,104 182 0,-1-2 0,1 1 0,-1-1 0,2 0 0,-1 0 0,-5-21 0,10 29 0,-1-1 0,1 1 0,0-1 0,0 1 0,0-1 0,0 1 0,0-1 0,1 1 0,-1 0 0,1-1 0,-1 1 0,1-1 0,0 1 0,0 0 0,0 0 0,0-1 0,1 1 0,-1 0 0,0 0 0,1 0 0,0 1 0,-1-1 0,1 0 0,0 0 0,0 1 0,0-1 0,0 1 0,0 0 0,0 0 0,1-1 0,-1 1 0,0 1 0,3-2 0,51-18 0,0 3 0,95-17 0,125-2 0,829-56 0,-796 81 0,-493 28 0,-896 162-1281,751-119 1393,-521 102-112,796-150 0,52-9 0,10-1 0,18 0 0,56-4 292,0-4 0,0-4 1,121-29-1,-106 15-292,0-5 0,-2-4 0,92-46 0,-182 77 0,28-18 0,-29 10 0,-21 4 0,-247 5 0,128 5 0,738-37 0,-598 33 0,8-1 0,-1 0 0,1-1 0,-1-1 0,1 0 0,10-4 0,-22 7 0,0 0 0,0 0 0,-1 0 0,1 0 0,0 0 0,0 0 0,0-1 0,-1 1 0,1 0 0,0 0 0,0 0 0,0 0 0,0 0 0,-1 0 0,1 0 0,0-1 0,0 1 0,0 0 0,0 0 0,0 0 0,-1 0 0,1-1 0,0 1 0,0 0 0,0 0 0,0 0 0,0-1 0,0 1 0,0 0 0,0 0 0,0 0 0,0-1 0,0 1 0,0 0 0,0 0 0,0 0 0,0-1 0,0 1 0,0 0 0,0 0 0,0 0 0,0-1 0,0 1 0,0 0 0,0 0 0,0 0 0,0-1 0,0 1 0,1 0 0,-1 0 0,0 0 0,0 0 0,0-1 0,0 1 0,0 0 0,1 0 0,-1 0 0,0 0 0,0 0 0,0 0 0,1-1 0,-1 1 0,0 0 0,0 0 0,0 0 0,1 0 0,-21-5 0,-10 5 0,0 0 0,1 2 0,-1 1 0,1 1 0,-1 2 0,-41 13 0,12-4 0,-82 20 0,123-25 0,23-5 0,34 0 0,-11-4 0,112 1 0,-124-3 0,-1 0 0,1-1 0,0-1 0,-1 0 0,0-1 0,23-10 0,-38 14 0,1 0 0,-1 0 0,0 0 0,0 0 0,0 0 0,1 0 0,-1 0 0,0 0 0,0 0 0,0 0 0,0 0 0,1 0 0,-1 0 0,0 0 0,0 0 0,0 0 0,0 0 0,0 0 0,1 0 0,-1-1 0,0 1 0,0 0 0,0 0 0,0 0 0,0 0 0,0 0 0,0-1 0,0 1 0,1 0 0,-1 0 0,0 0 0,0 0 0,0 0 0,0-1 0,0 1 0,0 0 0,0 0 0,0 0 0,0 0 0,0-1 0,0 1 0,0 0 0,0 0 0,0 0 0,0-1 0,0 1 0,0 0 0,0 0 0,0 0 0,-1 0 0,1-1 0,-12-3 0,-18 0 0,-13 1 0,57 3 0,74 0 0,52-8 0,143-28 0,141-45 0,-388 74 0,140-30 0,-2-7 0,220-88 0,-345 108 0,-40 14 0,-16 5 0,-22 5 0,-31 12 0,1 2 0,0 3 0,-106 45 0,122-45 0,-54 18 0,57-23 0,1 3 0,0 1 0,1 2 0,-43 26 0,80-43 0,0-1 0,0 1 0,-1-1 0,1 1 0,0 0 0,0 0 0,0-1 0,0 1 0,0 0 0,0 0 0,0 0 0,0 0 0,0 0 0,0 0 0,1 0 0,-1 0 0,0 1 0,1-1 0,-1 0 0,1 0 0,-1 1 0,1-1 0,0 0 0,-1 1 0,1-1 0,0 0 0,0 1 0,0-1 0,0 3 0,2-2 0,0-1 0,-1 1 0,1-1 0,0 1 0,0-1 0,1 0 0,-1 0 0,0 1 0,0-2 0,1 1 0,-1 0 0,0 0 0,1-1 0,-1 1 0,1-1 0,3 0 0,58 6 0,1-3 0,-1-3 0,91-11 0,-118 8 0,229-28-616,520-131 0,-643 125 615,687-212-7,-819 244 8,-15 4 6,-24 6 193,-49 19 307,-97 45 1,80-30-485,0-2-21,-337 152-1,428-188 0,0 0 0,1 1 0,-1-1 0,0 1 0,1-1 0,-1 1 0,1 0 0,0 0 0,-1 0 0,1 1 0,0-1 0,0 0 0,1 1 0,-1-1 0,0 1 0,1 0 0,0-1 0,-2 6 0,2-7 0,1 1 0,1-1 0,-1 0 0,0 0 0,0 0 0,0 0 0,0 0 0,1 0 0,-1 0 0,0 0 0,1 0 0,-1 0 0,1 0 0,-1 0 0,1 0 0,0 0 0,-1-1 0,1 1 0,1 1 0,1 1 0,0-1 0,0 0 0,0-1 0,0 1 0,0 0 0,0-1 0,1 0 0,5 2 0,35 5 0,0-1 0,1-2 0,0-3 0,82-5 0,-43 1 0,23 2 0,-24 2 0,0-4 0,160-24 0,-229 22 0,-26 5 0,-32 5 0,-374 107 0,233-58 0,108-34 0,-131 56 0,206-76 0,-1 0 0,1 0 0,0 0 0,-1 0 0,1 1 0,0-1 0,-1 1 0,1-1 0,0 1 0,0 0 0,1 0 0,-1 0 0,-2 3 0,4-4 0,0 0 0,0-1 0,0 1 0,-1 0 0,1-1 0,0 1 0,0 0 0,1-1 0,-1 1 0,0 0 0,0-1 0,0 1 0,0-1 0,0 1 0,1 0 0,-1-1 0,0 1 0,1 0 0,-1-1 0,0 1 0,1-1 0,-1 1 0,1-1 0,-1 1 0,1-1 0,-1 1 0,1-1 0,-1 0 0,1 1 0,-1-1 0,2 1 0,6 3 0,0-1 0,0 0 0,1 0 0,-1-1 0,1 0 0,12 1 0,52 3 0,0-2 0,0-4 0,105-14 0,213-53 0,-348 59 0,-1 0 0,0-1 0,0-2 0,-1-2 0,46-21 0,-88 34 0,1 0 0,0 0 0,0 0 0,-1 0 0,1 0 0,0 0 0,0 0 0,-1 0 0,1 0 0,0 0 0,0-1 0,-1 1 0,1 0 0,0 0 0,0 0 0,0 0 0,-1-1 0,1 1 0,0 0 0,0 0 0,0 0 0,0-1 0,0 1 0,-1 0 0,1 0 0,0-1 0,0 1 0,0 0 0,0 0 0,0-1 0,0 1 0,0 0 0,0-1 0,0 1 0,0 0 0,0 0 0,0-1 0,0 1 0,0 0 0,0 0 0,0-1 0,0 1 0,0 0 0,1 0 0,-1-1 0,0 1 0,0 0 0,0 0 0,0 0 0,0-1 0,1 1 0,-1 0 0,0 0 0,0 0 0,0-1 0,1 1 0,-1 0 0,0 0 0,1 0 0,-34-4 0,-23 7 0,1 2 0,-1 3 0,1 2 0,-70 23 0,73-20 0,-645 188 0,672-191 0,25-10 0,0 0 0,0 0 0,-1 0 0,1 0 0,0 1 0,0-1 0,0 0 0,0 0 0,0 0 0,0 0 0,0 0 0,0 0 0,-1 0 0,1 0 0,0 1 0,0-1 0,0 0 0,0 0 0,0 0 0,0 0 0,0 0 0,0 0 0,0 0 0,0 1 0,0-1 0,0 0 0,0 0 0,0 0 0,0 0 0,0 0 0,0 1 0,0-1 0,0 0 0,0 0 0,0 0 0,0 0 0,0 0 0,0 0 0,0 1 0,0-1 0,0 0 0,0 0 0,1 0 0,-1 0 0,0 0 0,0 0 0,0 0 0,0 0 0,0 0 0,0 1 0,0-1 0,0 0 0,1 0 0,-1 0 0,0 0 0,0 0 0,0 0 0,0 0 0,0 0 0,0 0 0,1 0 0,-1 0 0,0 0 0,0 0 0,0 0 0,41 3 0,507-13 0,-424 5 0,131-23 0,-186 16 0,-1-3 0,-1-3 0,93-38 0,-117 34 0,-42 22 0,-1-1 0,1 1 0,-1 0 0,1 0 0,-1-1 0,1 1 0,-1-1 0,0 1 0,1 0 0,-1-1 0,1 1 0,-1-1 0,0 1 0,1-1 0,-1 1 0,0-1 0,0 1 0,1-1 0,-1 1 0,0-1 0,0 0 0,0 1 0,0-1 0,0 1 0,0-1 0,0 0 0,-1 0 0,0 0 0,0 1 0,0-1 0,0 0 0,0 1 0,0-1 0,-1 1 0,1 0 0,0-1 0,0 1 0,0 0 0,0-1 0,0 1 0,-1 0 0,1 0 0,0 0 0,-2 1 0,-44-1 0,-1 2 0,1 3 0,1 2 0,-50 13 0,22-5 0,-59 9 0,-4 0 0,-248 76 0,338-79 0,47-21 0,-1 1 0,1-1 0,-1 0 0,1 0 0,-1 0 0,1 1 0,-1-1 0,1 0 0,0 1 0,-1-1 0,1 0 0,-1 1 0,1-1 0,0 0 0,-1 1 0,1-1 0,0 1 0,0-1 0,-1 1 0,1-1 0,0 1 0,0-1 0,0 1 0,0-1 0,0 1 0,-1-1 0,1 1 0,0-1 0,0 1 0,0-1 0,0 1 0,0-1 0,1 1 0,-1-1 0,0 1 0,0-1 0,0 1 0,1 0 0,20 12 0,32 2 0,68-2 0,0-4 0,167-11 0,-230 1 0,1-4 0,-1-2 0,-1-2 0,84-25 0,-97 15 0,-43 19 0,-1 0 0,1 0 0,-1 0 0,0 0 0,1 0 0,-1 0 0,0 0 0,1-1 0,-1 1 0,1 0 0,-1 0 0,0 0 0,1-1 0,-1 1 0,0 0 0,0 0 0,1-1 0,-1 1 0,0 0 0,0-1 0,1 1 0,-1 0 0,0-1 0,0 1 0,0 0 0,1-1 0,-1 1 0,0 0 0,0-1 0,0 1 0,0-1 0,0 1 0,0 0 0,0-1 0,0 1 0,0-1 0,0 1 0,0 0 0,0-1 0,0 1 0,0 0 0,-1-1 0,1 1 0,0-1 0,0 1 0,0 0 0,0-1 0,-1 1 0,1 0 0,0-1 0,0 1 0,-1 0 0,1 0 0,0-1 0,-1 1 0,1 0 0,0 0 0,-1-1 0,1 1 0,0 0 0,-1 0 0,1 0 0,0 0 0,-1 0 0,1-1 0,0 1 0,-1 0 0,1 0 0,-1 0 0,-36-6 0,-17 3 0,0 3 0,-84 11 0,-117 30 0,54-7 0,83-19 0,366-14 0,-137-9 0,-1-4 0,129-31 0,207-78 0,-213 37 0,-207 70 0,-26 14 0,0 0 0,0-1 0,0 1 0,0 0 0,0-1 0,0 1 0,0 0 0,0 0 0,0-1 0,0 1 0,0 0 0,0 0 0,-1-1 0,1 1 0,0 0 0,0 0 0,0-1 0,0 1 0,0 0 0,-1 0 0,1 0 0,0-1 0,0 1 0,0 0 0,-1 0 0,1 0 0,0 0 0,0-1 0,-1 1 0,1 0 0,0 0 0,0 0 0,-1 0 0,1 0 0,0 0 0,-1 0 0,1 0 0,0 0 0,0 0 0,-1 0 0,1 0 0,0 0 0,0 0 0,-1 0 0,1 0 0,-62-2 0,53 2 0,-654 43 0,1 45 0,579-72 0,76-13 0,11-1 0,43-2 0,550-46 0,-402 20 0,201-56 0,-387 80 0,32-8 0,54-22 0,-94 32 0,0 0 0,0 0 0,-1 0 0,1-1 0,0 1 0,0 0 0,0 0 0,-1-1 0,1 1 0,0-1 0,0 1 0,-1 0 0,1-1 0,0 1 0,-1-1 0,1 0 0,-1 1 0,1-1 0,-1 0 0,1 1 0,-1-1 0,1 0 0,-1 1 0,1-1 0,-1-1 0,-24-5 0,-87 2 0,-201 14 0,162-1 0,-664 19 0,793-26 0,19-1 0,4 0 0,32-1 0,421-65 0,-383 53 0,618-133 0,-558 110 0,-110 26 0,-37 9 0,-40 9 0,-14 6 0,17-5 0,1 2 0,0 2 0,1 3 0,-70 32 0,114-45 0,1 0 0,-1 1 0,1 0 0,0 0 0,0 0 0,-8 10 0,12-13 0,0 0 0,0 0 0,0 0 0,0 0 0,1 1 0,-1-1 0,0 0 0,1 0 0,-1 0 0,1 1 0,-1-1 0,1 0 0,0 1 0,0-1 0,-1 0 0,1 1 0,0-1 0,0 0 0,0 1 0,0-1 0,1 0 0,-1 1 0,0-1 0,0 0 0,1 1 0,-1-1 0,1 0 0,-1 0 0,1 1 0,0-1 0,-1 0 0,1 0 0,0 0 0,0 0 0,0 0 0,0 0 0,0 0 0,0 0 0,0 0 0,1 0 0,8 4 0,-1 0 0,1 0 0,-1-1 0,1-1 0,0 0 0,1 0 0,-1-1 0,0 0 0,1-1 0,13 0 0,111-4 0,-131 3 0,27-1 0,1-2 0,-1-1 0,0-1 0,0-1 0,0-2 0,36-14 0,-65 21 0,0 0 0,0 0 0,0 0 0,0 0 0,0 0 0,-1 0 0,1-1 0,0 1 0,-1-1 0,1 1 0,0-1 0,-1 0 0,0 0 0,2-2 0,-3 4 0,0-1 0,0 0 0,0 1 0,1-1 0,-1 0 0,0 0 0,0 1 0,0-1 0,0 0 0,-1 0 0,1 1 0,0-1 0,0 0 0,0 0 0,-1 1 0,1-1 0,0 0 0,-1 1 0,1-1 0,0 0 0,-1 1 0,1-1 0,-1 1 0,1-1 0,-1 1 0,1-1 0,-2 0 0,-4-3 0,0 1 0,0-1 0,0 2 0,-1-1 0,1 0 0,-1 1 0,0 1 0,-11-3 0,-68-8 0,-131-1 0,-97 16 0,257-1 0,-706 28 0,740-28 0,25-1 0,36-1 0,155 2 0,265-6 0,-360-2 0,-1-4 0,157-37 0,-240 43 0,40-11 0,-52 14 0,1 0 0,-1 1 0,0-1 0,0 0 0,0 0 0,1-1 0,-1 1 0,0 0 0,0-1 0,-1 1 0,1-1 0,0 0 0,0 1 0,-1-1 0,1 0 0,1-2 0,-3 3 0,-1 0 0,1 0 0,0 1 0,0-1 0,0 0 0,-1 0 0,1 1 0,0-1 0,-1 0 0,1 1 0,0-1 0,-1 0 0,1 1 0,-1-1 0,1 1 0,-1-1 0,0 1 0,1-1 0,-1 1 0,0-1 0,1 1 0,-1-1 0,0 1 0,1 0 0,-1 0 0,0-1 0,1 1 0,-1 0 0,0 0 0,0 0 0,1 0 0,-1 0 0,-1 0 0,-19-5 0,0 1 0,0 0 0,-1 2 0,1 1 0,-1 1 0,-30 3 0,-140 24 0,154-21 0,-419 86 0,446-90 0,3 0 0,0-1 0,0 1 0,1 1 0,-1-1 0,1 1 0,0 0 0,-11 7 0,18-10 0,-1 1 0,1-1 0,0 0 0,-1 0 0,1 0 0,0 1 0,0-1 0,0 0 0,-1 0 0,1 1 0,0-1 0,0 0 0,0 0 0,-1 1 0,1-1 0,0 0 0,0 1 0,0-1 0,0 0 0,0 1 0,0-1 0,0 0 0,0 1 0,0-1 0,0 0 0,0 1 0,0-1 0,0 0 0,0 1 0,0-1 0,0 0 0,0 0 0,0 1 0,0-1 0,1 0 0,-1 1 0,0-1 0,0 0 0,0 0 0,1 1 0,-1-1 0,0 0 0,0 0 0,0 1 0,1-1 0,-1 0 0,0 0 0,1 0 0,-1 1 0,0-1 0,0 0 0,1 0 0,19 8 0,-20-7 0,49 13 0,2-2 0,93 11 0,108-7 0,-196-14 0,0-3 0,-1-2 0,0-3 0,0-1 0,85-25 0,-98 13 0,-41 19 0,-1 0 0,1 0 0,-1-1 0,1 1 0,-1 0 0,1-1 0,-1 1 0,0-1 0,1 1 0,-1 0 0,1-1 0,-1 1 0,0-1 0,0 1 0,1-1 0,-1 0 0,0 1 0,0-1 0,1 1 0,-1-1 0,0 1 0,0-1 0,0 0 0,0 1 0,0-1 0,-1 0 0,1 0 0,-1 0 0,0 0 0,0 0 0,0 0 0,1 1 0,-1-1 0,0 0 0,0 1 0,0-1 0,0 0 0,0 1 0,-1-1 0,1 1 0,0 0 0,0-1 0,0 1 0,-3 0 0,-19-5 0,0 1 0,0 2 0,-1 0 0,-30 2 0,17 0 0,-388 23 0,-5 30 0,209-24 0,-11 1 0,210-25 0,22-5 0,1 0 0,-1 0 0,0 0 0,0 0 0,0 0 0,0 0 0,0 0 0,0 0 0,0 0 0,0 1 0,0-1 0,0 0 0,0 0 0,0 0 0,0 0 0,0 0 0,0 0 0,1 0 0,-1 0 0,0 0 0,0 0 0,0 0 0,0 0 0,0 0 0,0 0 0,0 0 0,0 1 0,0-1 0,0 0 0,0 0 0,0 0 0,0 0 0,0 0 0,0 0 0,0 0 0,0 0 0,0 0 0,0 0 0,0 0 0,0 0 0,0 0 0,0 1 0,0-1 0,0 0 0,0 0 0,-1 0 0,1 0 0,0 0 0,0 0 0,0 0 0,36 2 0,134 0 0,0-7 0,-1-8 0,-1-8 0,0-6 0,309-94 0,-455 114 0,0-1 0,-1-1 0,23-13 0,-43 21 0,0 1 0,1-1 0,-1 0 0,0 1 0,0-1 0,0 0 0,0 0 0,0 0 0,0 0 0,-1 0 0,1 0 0,0 0 0,0 0 0,-1 0 0,1 0 0,0-1 0,0 0 0,-1 1 0,0 0 0,0 1 0,-1-1 0,1 0 0,0 1 0,0-1 0,0 1 0,0-1 0,-1 0 0,1 1 0,0-1 0,-1 1 0,1-1 0,0 1 0,-1-1 0,1 1 0,-1-1 0,1 1 0,-1-1 0,1 1 0,-1-1 0,1 1 0,-1 0 0,0-1 0,-4-1 0,0-1 0,-1 1 0,1 1 0,-1-1 0,1 1 0,-1 0 0,-5-1 0,-88-2 0,0 4 0,-130 17 0,166-11 0,-24 2 0,-140 30 0,186-25 0,41-13 0,0 0 0,0 0 0,0 0 0,-1 0 0,1 0 0,0 0 0,0 0 0,0 0 0,-1 0 0,1 0 0,0 0 0,0 0 0,0 0 0,-1 0 0,1 0 0,0 0 0,0 1 0,0-1 0,0 0 0,-1 0 0,1 0 0,0 0 0,0 0 0,0 0 0,0 1 0,0-1 0,-1 0 0,1 0 0,0 0 0,0 0 0,0 1 0,0-1 0,0 0 0,0 0 0,0 0 0,0 0 0,0 1 0,0-1 0,0 0 0,0 0 0,0 0 0,0 1 0,0-1 0,0 0 0,0 0 0,0 0 0,0 1 0,0-1 0,0 0 0,0 0 0,0 0 0,0 1 0,0-1 0,1 0 0,-1 0 0,0 0 0,0 0 0,0 0 0,0 1 0,0-1 0,1 0 0,18 6 0,30-1 0,397-10 0,-336-3 0,0-6 0,112-28 0,-218 41 0,16-3 0,0-1 0,0-2 0,25-11 0,-28 4 0,-17 14 0,0 0 0,0-1 0,0 1 0,0 0 0,0-1 0,1 1 0,-1 0 0,0-1 0,0 1 0,0-1 0,-1 1 0,1 0 0,0-1 0,0 1 0,0 0 0,0-1 0,0 1 0,0 0 0,0-1 0,-1 1 0,1 0 0,0-1 0,0 1 0,0 0 0,-1 0 0,1-1 0,0 1 0,0 0 0,-1 0 0,1-1 0,0 1 0,-1 0 0,-2-2 0,-1 1 0,1-1 0,-1 1 0,1 0 0,-1 0 0,1 0 0,-1 1 0,0-1 0,-3 1 0,-54 1 0,1 3 0,0 3 0,-108 26 0,93-17 0,-324 79 0,396-94 0,-1 0 0,0 0 0,1 0 0,-1 1 0,1 0 0,-1-1 0,1 1 0,0 0 0,-1 1 0,1-1 0,0 1 0,-3 3 0,5-5 0,1-1 0,0 0 0,0 1 0,0-1 0,0 1 0,0-1 0,0 0 0,0 1 0,0-1 0,0 1 0,0-1 0,0 0 0,0 1 0,0-1 0,0 1 0,0-1 0,0 0 0,0 1 0,0-1 0,1 0 0,-1 1 0,0-1 0,0 0 0,0 1 0,1-1 0,-1 0 0,0 1 0,0-1 0,1 0 0,-1 0 0,0 1 0,1-1 0,-1 0 0,0 0 0,1 0 0,0 1 0,31 7 0,48-2 0,0-4 0,126-12 0,154-48 0,-215 21 0,-127 31 0,1-1 0,-2 0 0,1-2 0,-1 0 0,23-16 0,-39 25 0,0-1 0,0 1 0,0-1 0,0 1 0,0-1 0,0 1 0,0-1 0,0 0 0,0 1 0,0-1 0,-1 0 0,1 0 0,0 0 0,-1 0 0,1 0 0,0 1 0,-1-1 0,1 0 0,-1 0 0,0 0 0,1-1 0,-1 1 0,0 0 0,1 0 0,-1 0 0,0 0 0,0 0 0,0 0 0,0 0 0,0 0 0,0 0 0,-1-3 0,-1 3 0,0-1 0,0 1 0,0-1 0,0 1 0,0 0 0,0 0 0,-1 0 0,1 0 0,0 0 0,-1 0 0,1 1 0,-1-1 0,1 1 0,-5 0 0,-55-7 0,0 3 0,-125 9 0,-120 33 0,292-36 0,-74 10 0,19-3 0,-130 33 0,197-42 0,0 1 0,1-1 0,-1 1 0,0 0 0,0 0 0,0 0 0,1 1 0,-1-1 0,1 1 0,-1-1 0,1 1 0,-1 0 0,1 0 0,0 0 0,0 0 0,0 0 0,-3 5 0,5-6 0,0-1 0,0 1 0,0 0 0,0-1 0,0 1 0,0-1 0,0 1 0,1 0 0,-1-1 0,0 1 0,0 0 0,1-1 0,-1 1 0,0-1 0,0 1 0,1-1 0,-1 1 0,1-1 0,-1 1 0,1-1 0,-1 1 0,0-1 0,1 1 0,0-1 0,-1 0 0,2 1 0,32 12 0,5-7 0,0-1 0,1-2 0,-1-2 0,64-5 0,160-33 0,-200 25 0,0-3 0,-1-3 0,95-40 0,-153 57 0,-1-1 0,1 0 0,-1 1 0,1-1 0,-1-1 0,0 1 0,0 0 0,0-1 0,0 0 0,0 1 0,0-1 0,2-4 0,-5 6 0,1 1 0,-1-1 0,0 0 0,0 1 0,0-1 0,0 0 0,1 0 0,-1 1 0,0-1 0,0 0 0,0 1 0,0-1 0,-1 0 0,1 1 0,0-1 0,0 0 0,0 1 0,0-1 0,-1 0 0,1 1 0,0-1 0,-1 0 0,1 1 0,0-1 0,-1 1 0,0-1 0,-1-1 0,0 0 0,-1 0 0,1 0 0,-1 0 0,1 1 0,-1 0 0,0-1 0,0 1 0,-5-1 0,-15-5 0,0 2 0,-1 0 0,0 2 0,-46-1 0,-102 12 0,124-4 0,-170 14 0,0 9 0,-329 86 0,492-95 0,54-18 0,-1 0 0,1 1 0,0-1 0,0 0 0,0 1 0,0-1 0,0 1 0,0-1 0,0 1 0,0 0 0,0-1 0,1 1 0,-1 0 0,0 0 0,0 0 0,1-1 0,-1 1 0,-1 2 0,2-3 0,1 1 0,-1-1 0,0 1 0,0-1 0,0 1 0,0-1 0,1 1 0,-1-1 0,0 1 0,1-1 0,-1 0 0,0 1 0,1-1 0,-1 1 0,0-1 0,1 0 0,-1 1 0,1-1 0,-1 0 0,1 0 0,-1 1 0,0-1 0,1 0 0,-1 0 0,1 0 0,0 1 0,45 10 0,48 0 0,-1-4 0,1-5 0,130-12 0,282-67 0,-101-16 0,-279 58 0,142-61 0,-239 83 0,-1 0 0,0-2 0,35-24 0,-60 37 0,-1 0 0,1 0 0,-1-1 0,1 1 0,-1-1 0,0 1 0,1-1 0,-1 0 0,2-3 0,-4 5 0,0 1 0,0-1 0,1 0 0,-1 1 0,0-1 0,0 0 0,0 0 0,0 1 0,0-1 0,0 0 0,0 1 0,0-1 0,0 0 0,0 0 0,0 1 0,0-1 0,0 0 0,-1 1 0,1-1 0,0 0 0,0 1 0,-1-1 0,1 0 0,-1 1 0,1-1 0,0 1 0,-2-2 0,-2 0 0,0-1 0,-1 1 0,1 0 0,-1 0 0,0 0 0,0 1 0,1-1 0,-1 1 0,0 0 0,0 1 0,-9-1 0,-77-1 0,1 3 0,0 5 0,-107 20 0,151-20 0,-437 76-354,344-51 177,-195 70 0,268-71 177,64-30 0,1 0 0,0 1 0,0-1 0,0 1 0,0 0 0,0-1 0,0 1 0,1 0 0,-1-1 0,0 1 0,0 0 0,0 0 0,1 0 0,-1 0 0,0 0 0,1 0 0,-1 0 0,1 0 0,-1 0 0,1 0 0,-1 0 0,1 1 0,0-1 0,0 0 0,1 0 0,-1-1 0,1 1 0,-1 0 0,1-1 0,-1 1 0,1 0 0,0-1 0,-1 1 0,1-1 0,0 1 0,0-1 0,-1 1 0,1-1 0,0 0 0,0 1 0,-1-1 0,1 0 0,0 0 0,1 1 0,54 6 0,-56-7 0,161 6 354,223-22 0,-375 15-354,39-3 0,-1-1 0,1-3 0,63-18 0,-101 19 0,-19 1 0,-31 2 0,-35 4 0,1 4 0,-100 17 0,-153 44 0,270-53 0,-714 182 0,757-190 0,8-3 0,0 1 0,0 0 0,0 0 0,1 0 0,-1 0 0,0 1 0,1 0 0,0 1 0,-10 7 0,15-11 0,-1 0 0,1 0 0,0 1 0,0-1 0,0 0 0,0 0 0,-1 1 0,1-1 0,0 0 0,0 1 0,0-1 0,0 0 0,0 1 0,0-1 0,0 0 0,0 0 0,0 1 0,0-1 0,0 0 0,0 1 0,0-1 0,0 0 0,0 1 0,0-1 0,0 0 0,0 1 0,0-1 0,0 0 0,1 0 0,-1 1 0,0-1 0,0 0 0,0 1 0,1-1 0,-1 0 0,0 0 0,0 0 0,0 1 0,1-1 0,-1 0 0,0 0 0,1 0 0,-1 1 0,0-1 0,0 0 0,1 0 0,-1 0 0,0 0 0,1 0 0,-1 0 0,0 0 0,1 0 0,-1 0 0,22 4 0,-21-3 0,84 4 0,97-6 0,-85-2 0,-33 4 0,1-4 0,0-2 0,79-18 0,-104 9 0,-40 14 0,-1 0 0,1 1 0,0-1 0,-1 0 0,1 0 0,0 0 0,-1 0 0,1 0 0,0 0 0,-1-1 0,1 1 0,0 0 0,0 0 0,-1 0 0,1 0 0,0 0 0,-1 0 0,1 0 0,0-1 0,0 1 0,-1 0 0,1 0 0,0 0 0,0-1 0,-1 1 0,1 0 0,0 0 0,0-1 0,0 1 0,0 0 0,-1-1 0,1 1 0,0 0 0,0 0 0,0-1 0,0 1 0,0 0 0,0-1 0,0 1 0,0 0 0,0-1 0,0 1 0,0 0 0,0-1 0,0 1 0,0 0 0,0-1 0,0 1 0,0 0 0,0 0 0,0-1 0,0 1 0,1 0 0,-1-1 0,0 1 0,0 0 0,0 0 0,1-1 0,-1 1 0,0 0 0,0 0 0,0 0 0,1-1 0,-1 1 0,0 0 0,1 0 0,-1 0 0,1-1 0,-32-5 0,-24 1 0,0 2 0,-95 9 0,-111 26 0,217-26 0,36-5 0,-302 48 0,216-30 0,-110 36 0,194-52 0,1 1 0,0 0 0,0 0 0,-13 8 0,21-12 0,1 1 0,-1-1 0,0 0 0,1 0 0,-1 1 0,1-1 0,-1 0 0,1 1 0,-1-1 0,1 0 0,-1 1 0,1-1 0,-1 1 0,1-1 0,-1 0 0,1 1 0,0-1 0,-1 1 0,1 0 0,0-1 0,0 1 0,-1-1 0,1 1 0,0-1 0,0 1 0,0 0 0,0-1 0,-1 1 0,1 0 0,0-1 0,0 1 0,0-1 0,0 1 0,1 0 0,-1-1 0,0 1 0,0-1 0,0 1 0,0 0 0,1-1 0,-1 1 0,0-1 0,0 1 0,1-1 0,-1 1 0,1-1 0,-1 1 0,0-1 0,1 1 0,0 0 0,32 11 0,34-1 0,0-4 0,1-3 0,108-6 0,-83 0 0,82-1 0,-324 19 0,-200 48 0,347-64 0,0 0 0,0 0 0,0 1 0,0-1 0,0 1 0,1-1 0,-1 1 0,0 0 0,0 0 0,1 0 0,-1 0 0,1 0 0,-1 0 0,-2 2 0,4-2 0,1 0 0,0-1 0,-1 1 0,1-1 0,0 1 0,-1 0 0,1-1 0,0 0 0,0 1 0,-1-1 0,1 1 0,0-1 0,0 0 0,0 0 0,-1 1 0,1-1 0,0 0 0,0 0 0,0 0 0,0 0 0,1 0 0,71 5 0,165-5 0,-191-3 0,-1-1 0,0-3 0,50-13 0,-71 10 0,-21 2 0,-7 7 0,1 0 0,0 0 0,-1 0 0,1 0 0,-1 1 0,1-1 0,-1 1 0,1-1 0,-1 1 0,0 0 0,1 0 0,-1 0 0,-4 1 0,-61 7 0,-1 3 0,1 2 0,1 4 0,1 3 0,-81 35 0,99-30 0,31-7 0,17-17 0,0-1 0,0 1 0,0-1 0,0 1 0,0-1 0,0 1 0,0 0 0,0-1 0,0 1 0,0-1 0,0 1 0,0-1 0,0 1 0,0 0 0,1-1 0,-1 1 0,0-1 0,0 1 0,1-1 0,-1 1 0,0-1 0,1 1 0,-1-1 0,0 0 0,1 1 0,-1-1 0,1 1 0,-1-1 0,1 0 0,-1 0 0,1 1 0,-1-1 0,1 0 0,0 1 0,15 5 0,-1-1 0,1 0 0,0-1 0,1-1 0,-1 0 0,32 0 0,-13 0 0,280 11 0,-164-10 0,-678-7 0,353 4 0,376-9 0,361-64 0,-523 65 0,-1-1 0,52-19 0,-59 11 0,-29 6 0,-20 1 0,-21 2 0,1 2 0,-2 2 0,-51 1 0,78 2 0,-326 8-440,0 15 0,-366 73 0,606-78 440,-100 33 0,176-43 8,18-2-28,39 0 252,48-7 368,162-22 0,81-37-728,-312 57 156,194-40-28,331-113 0,-524 150 0,54-22 0,-64 25 0,0 1 0,0-1 0,0 0 0,0 0 0,-1-1 0,1 1 0,-1-1 0,0 0 0,4-4 0,-8 7 0,0 1 0,0-1 0,1 0 0,-1 1 0,0-1 0,0 1 0,1-1 0,-1 1 0,0-1 0,0 0 0,0 1 0,0-1 0,0 1 0,0-1 0,0 0 0,0 1 0,0-1 0,0 1 0,0-1 0,0 0 0,-1 1 0,1-1 0,0 1 0,0-1 0,-1 1 0,1-1 0,0 1 0,-1-1 0,1 1 0,0-1 0,-1 1 0,1-1 0,-1 1 0,1 0 0,-1-1 0,1 1 0,-1 0 0,1-1 0,-1 1 0,1 0 0,-1 0 0,1-1 0,-1 1 0,0 0 0,1 0 0,-1 0 0,1 0 0,-1 0 0,0 0 0,-23-6 0,0 1 0,0 1 0,0 1 0,0 1 0,-39 2 0,11-1 0,-592 30-713,0 50-55,616-75 754,-52 6-37,-82 23 1,138-24 50,18-2 0,8-6 0,1 0 0,-1 1 0,0-1 0,1 0 0,-1-1 0,0 1 0,1 0 0,-1-1 0,1 1 0,0-1 0,4 0 0,76 5 0,0-4 0,133-15 0,-154 9 0,764-101 241,-611 53 990,-172 34-1132,-43 19-98,0 0-1,0 0 1,1 0-1,-1-1 0,0 1 1,0 0-1,0 0 0,1-1 1,-1 1-1,0 0 0,0-1 1,0 1-1,0 0 1,0 0-1,0-1 0,1 1 1,-1 0-1,0-1 0,0 1 1,0 0-1,0-1 1,0 1-1,0 0 0,0-1 1,0 1-1,0 0 0,0 0 1,-1-1-1,1 1 1,0 0-1,0-1 0,0 1 1,0 0-1,0-1 0,0 1 1,-1 0-1,1 0 1,0-1-1,0 1 0,0 0 1,-1 0-1,1 0 0,0-1 1,0 1-1,-1 0 0,1 0 1,0 0-1,-1 0 1,1 0-1,0-1 0,0 1 1,-1 0-1,1 0 0,0 0 1,-1 0-1,1 0 1,0 0-1,-1 0 0,1 0 1,0 0-1,-1 0 0,1 0 1,0 0-1,-1 0 1,1 0-1,-1 1 0,-23-6 0,0 2 0,0 1 0,0 0 0,-32 3 0,18 0 0,-1065 83-762,1033-77 747,10-2 6,1 3 0,-80 21 0,127-24 9,17-1 0,25 0 0,101 0 409,229-24-1,131-48-525,-242 30 212,-215 33-89,7-1-4,43-11-1,-82 17-1,-1 0 0,0 0 0,1 0 0,-1-1 0,0 1 0,0-1 0,0 1 0,1-1 0,-1 1 0,0-1 0,0 1 0,0-1 0,0 0 0,0 0 0,0 0 0,1-1 0,-15-6 0,-45 2 0,-110 12 0,-225 36 0,182-15 0,111-17 0,-61 8 0,253-15 0,81-2 0,-32 1 0,200-23 0,-301 14 0,-34 2 0,-20 1 0,-23 0 0,3 2-455,1 2 0,-53 6 0,47 2-6371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01T08:35:42.821"/>
    </inkml:context>
    <inkml:brush xml:id="br0">
      <inkml:brushProperty name="width" value="0.035" units="cm"/>
      <inkml:brushProperty name="height" value="0.035" units="cm"/>
    </inkml:brush>
  </inkml:definitions>
  <inkml:trace contextRef="#ctx0" brushRef="#br0">0 0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01T08:36:05.388"/>
    </inkml:context>
    <inkml:brush xml:id="br0">
      <inkml:brushProperty name="width" value="0.035" units="cm"/>
      <inkml:brushProperty name="height" value="0.035" units="cm"/>
    </inkml:brush>
  </inkml:definitions>
  <inkml:trace contextRef="#ctx0" brushRef="#br0">3002 1272 24575,'-432'-89'0,"384"72"0,48 17 0,-1 0 0,1 0 0,-1 0 0,1 0 0,-1-1 0,1 1 0,-1 0 0,1 0 0,-1-1 0,1 1 0,-1 0 0,1-1 0,0 1 0,-1 0 0,1-1 0,0 1 0,-1-1 0,1 1 0,0-1 0,-1 1 0,1-1 0,0 1 0,0-1 0,0 1 0,-1-1 0,1 1 0,0-1 0,0 1 0,0-1 0,0 1 0,0-1 0,0 1 0,0-1 0,0 1 0,0-1 0,0 0 0,1 1 0,-1-1 0,0 1 0,0-1 0,0 1 0,1-1 0,-1 1 0,0 0 0,0-1 0,1 1 0,-1-1 0,0 1 0,1-1 0,-1 1 0,1 0 0,-1-1 0,1 1 0,-1 0 0,0 0 0,1-1 0,-1 1 0,2-1 0,36-14 0,128-22 0,-81 21 0,2294-374-1800,-2365 389 1800,268-20 0,-264 22 0,-42 1 0,-148 2 1500,-2476 2-3245,1474-9 1203,1159 4 566,11 0-2,1-1 0,-1 0 1,0 1-1,0-1 0,0-1 0,0 1 0,0-1 1,0 1-1,0-1 0,1 0 0,-1 0 1,-5-3-1,9 3 23,0 1-1,1-1 1,-1 1 0,0-1-1,1 1 1,-1-1 0,1 1-1,-1 0 1,0-1 0,1 1 0,0-1-1,-1 1 1,1 0 0,-1-1-1,1 1 1,-1 0 0,1 0-1,-1 0 1,1-1 0,0 1-1,-1 0 1,1 0 0,0 0 0,-1 0-1,1 0 1,-1 0 0,2 0-1,27-5 284,57-2 0,-12 3-79,862-92-2421,1689-82-1616,-2593 177 3786,458-9-264,-339 13 144,164 25 0,-253-14 122,-61-14 1,-1 0 0,0 0 0,0 0 0,0 0-1,0 0 1,1 0 0,-1 0 0,0 0 0,0 0 0,0 0-1,0 0 1,0 0 0,1 0 0,-1 0 0,0 0 0,0 0 0,0 0-1,0 0 1,0 1 0,0-1 0,1 0 0,-1 0 0,0 0-1,0 0 1,0 0 0,0 0 0,0 1 0,0-1 0,0 0 0,0 0-1,0 0 1,0 0 0,0 0 0,0 1 0,1-1 0,-1 0-1,0 0 1,0 0 0,0 0 0,0 1 0,0-1 0,0 0 0,-1 0-1,1 0 1,0 0 0,0 0 0,0 1 0,0-1 0,0 0-1,0 0 1,0 0 0,0 0 0,-18 6 313,-50 1 590,-87-3 0,93-3-918,-212 2 14,-126-2-74,-294-4-147,-586 5-386,6 46-1957,1241-46 2486,-28 1 44,-111 22 1,151-17 309,21-8-263,-1 0-1,1 0 1,0 0 0,0 0 0,0 0-1,0 1 1,0-1 0,0 0 0,0 0 0,0 0-1,0 0 1,0 1 0,0-1 0,0 0-1,0 0 1,0 0 0,0 0 0,0 1 0,0-1-1,0 0 1,0 0 0,0 0 0,0 0-1,0 0 1,0 1 0,1-1 0,-1 0 0,0 0-1,0 0 1,0 0 0,0 0 0,0 0-1,0 1 1,0-1 0,1 0 0,-1 0 0,0 0-1,0 0 1,0 0 0,0 0 0,0 0-1,1 0 1,-1 0 0,0 0 0,0 0 0,0 0-1,0 0 1,1 0 0,-1 0 0,0 0-1,0 0 1,0 0 0,1 0 0,40 7 1781,516 3-1249,-351-12-163,419 0 1453,663 2-2192,-685 30 1187,-587-27-289,-20-1 73,-35 3 276,14-2-989,-1960 304-2665,1900-292 2656,-22 3 86,-136 43 0,223-54 29,17-2-24,35-3 362,541-54 1214,-417 34-1406,1786-278-1743,-1880 285 1504,-23 6 85,-1-2 0,72-24-1,-95 21 17,-15 10-12,0-1 0,0 1 0,0-1 0,0 1 0,0 0 0,0-1 0,0 1 0,0 0 0,0-1 0,0 1 0,0 0 0,0-1 0,-1 1 0,1 0 0,0-1 0,0 1 0,-1 0 0,1-1 0,0 1 0,0 0 1,-1 0-1,1-1 0,0 1 0,0 0 0,-1 0 0,1-1 0,0 1 0,-1 0 0,1 0 0,-1 0 0,1 0 0,0 0 0,-1-1 0,-14-3 115,0 0-1,0 0 1,-29-2 0,-869-30-16,723 35-112,-101-2-129,-466 1-965,-6 35 339,724-28 1137,49-2 498,66-1 910,552-31-1139,0-37-356,-291 28-250,-304 35-35,-10 2 0,-1-2 0,38-9 0,-60 12 0,1 0 0,-1 0 0,1 0 0,-1 0 0,1 0 0,-1 0 0,1 0 0,-1 0 0,1 0 0,-1 0 0,1 0 0,-1-1 0,1 1 0,-1 0 0,1 0 0,-1 0 0,1-1 0,-1 1 0,1 0 0,-1 0 0,0-1 0,1 1 0,-1 0 0,0-1 0,1 1 0,-1-1 0,0 1 0,1 0 0,-1-1 0,0 1 0,0-1 0,1 1 0,-1-1 0,0 1 0,0-1 0,0 1 0,0-1 0,-24-6 0,-142-1 0,133 8 0,-1982 86-1978,1941-75 1978,60-7 0,19-1 0,28 0 0,70 1 42,1008 27 1894,-1743-2-1936,316-7 0,306-22 0,-408 32 0,357-22 0,49-3 0,19 0 0,24 3 0,101 15 0,241 12 0,-258-29 0,259 14 0,-331-18 0,-43-1 0,-11 1 0,-78 8 0,-1013 86-753,150-17 150,899-73 603,53-6 0,12 0 0,87 0 0,1542-74 1356,-1641 71-1356,0 1 0,0 0 0,0 0 0,0 0 0,0 0 0,0 0 0,0 0 0,0 0 0,0 0 0,0-1 0,0 1 0,0 0 0,0 0 0,0 0 0,0 0 0,-28-2 0,-47 2 0,-677 69 0,422-30 0,393-44 0,260-28 0,-300 30 0,46-8 0,-64 10 0,0 0 0,0-1 0,0 1 0,-1-1 0,1 0 0,-1 0 0,1-1 0,-1 0 0,0 1 0,5-6 0,-9 8 0,1 0 0,-1 0 0,0-1 0,0 1 0,0 0 0,1-1 0,-1 1 0,0 0 0,0-1 0,0 1 0,0 0 0,0-1 0,0 1 0,0-1 0,0 1 0,0 0 0,0-1 0,0 1 0,0 0 0,0-1 0,0 1 0,0 0 0,0-1 0,0 1 0,0 0 0,0-1 0,0 1 0,-1 0 0,1-1 0,0 1 0,0 0 0,0-1 0,-1 1 0,1 0 0,0 0 0,-1-1 0,1 1 0,0 0 0,0 0 0,-1-1 0,1 1 0,0 0 0,-1 0 0,1 0 0,0 0 0,-1 0 0,1-1 0,0 1 0,-1 0 0,1 0 0,-1 0 0,1 0 0,-27-7 0,24 7 0,-425-62 0,249 40 0,101 13 0,30 4 0,-65-15 0,111 20 0,1 0 0,-1 0 0,0 0 0,1-1 0,-1 1 0,0-1 0,1 1 0,-1-1 0,1 0 0,-1 1 0,1-1 0,-1 0 0,1 0 0,-1 0 0,1 0 0,0 0 0,0-1 0,-1 1 0,0-2 0,2 2 0,1 0 0,-1 1 0,0-1 0,1 0 0,-1 0 0,1 0 0,-1 1 0,1-1 0,-1 0 0,1 1 0,-1-1 0,1 0 0,0 1 0,-1-1 0,1 0 0,0 1 0,0-1 0,-1 1 0,1 0 0,0-1 0,0 1 0,0 0 0,0-1 0,1 1 0,69-20 0,153-26 0,190-28 0,-411 74 0,0 0 0,0 0 0,-1-1 0,1 1 0,0-1 0,0 1 0,0-1 0,-1 0 0,1 0 0,3-2 0,-6 2 0,0 1 0,0-1 0,-1 1 0,1-1 0,0 1 0,0-1 0,-1 1 0,1-1 0,0 1 0,-1-1 0,1 1 0,-1 0 0,1-1 0,0 1 0,-1 0 0,1-1 0,-1 1 0,1 0 0,-1 0 0,1-1 0,-1 1 0,1 0 0,-1 0 0,1 0 0,-1 0 0,0 0 0,1 0 0,-1 0 0,1 0 0,-1 0 0,-70-12 0,-224 6 0,161 6 0,559 0 0,-545 21 0,-313 34 0,-153 24 0,537-68 0,38-6 0,14 0 0,21 2 0,-23-7 0,74 12 0,1-3 0,134-3 0,-126-5 0,1055 0 0,-1142-1 0,-107-2 0,0 4 0,-121 19 0,212-15 0,26-3 0,35 1 0,175 2 0,380-38 0,-581 28 0,-30 1 0,-37 3 0,-573 88 0,457-59 0,89-15 0,52-6 0,37-4 0,45-2 0,138-4 0,245-35 0,-428 36 0,24-3 0,-1-1 0,0-2 0,0-1 0,45-18 0,-67 18 0,-16 3 0,-24-1 0,-112-2 0,0 7 0,-167 18 0,163-7 0,-109 5 0,244-15 0,20-3 0,39-5 0,-29 5 0,765-180 0,-752 174 0,7-1 0,-1-2 0,0-1 0,-1-2 0,-1-2 0,46-27 0,-81 42 0,-1 0 0,1 0 0,0 0 0,-1 0 0,1 0 0,-1-1 0,0 1 0,0-1 0,2-3 0,-3 6 0,-1-1 0,0 0 0,0 1 0,1-1 0,-1 0 0,0 1 0,0-1 0,0 0 0,0 1 0,0-1 0,1 0 0,-1 0 0,-1 1 0,1-1 0,0 0 0,0 0 0,0 1 0,0-1 0,0 0 0,-1 1 0,1-1 0,0 0 0,-1 1 0,1-1 0,0 0 0,-1 0 0,-3-1 0,1-1 0,0 1 0,-1 0 0,0 0 0,1 0 0,-1 0 0,0 1 0,0-1 0,0 1 0,0 0 0,0 0 0,-7 0 0,-56-6 0,0 2 0,-76 5 0,66 1 0,-590 33 0,631-29 0,53-2 0,60-2 0,208-28 0,-265 22 0,-51 7 0,-36 6 0,-35 4 0,-106 26 0,207-36 0,8 1 0,19 4 0,37 5 0,190 7 0,-212-11 0,-41-8 0,1 0 0,-1 0 0,0 0 0,1 0 0,-1 1 0,0-1 0,0 0 0,1 0 0,-1 0 0,0 0 0,0 0 0,0 1 0,1-1 0,-1 0 0,0 0 0,0 0 0,0 1 0,1-1 0,-1 0 0,0 0 0,0 1 0,0-1 0,0 0 0,0 0 0,0 1 0,0-1 0,1 0 0,-1 0 0,0 1 0,0-1 0,0 0 0,0 1 0,0-1 0,0 0 0,0 0 0,0 1 0,-1-1 0,-17 13 0,-66 20 0,-138 36 0,120-39 0,98-29 0,-4 1 0,0 0 0,0 1 0,0 0 0,0 0 0,1 1 0,-13 8 0,20-12 0,0 0 0,-1 0 0,1 0 0,0 0 0,0 0 0,0 0 0,0 1 0,-1-1 0,1 0 0,0 0 0,0 0 0,0 1 0,0-1 0,0 0 0,0 0 0,-1 0 0,1 1 0,0-1 0,0 0 0,0 0 0,0 0 0,0 1 0,0-1 0,0 0 0,0 0 0,0 1 0,0-1 0,0 0 0,0 0 0,0 1 0,0-1 0,0 0 0,1 0 0,-1 0 0,0 1 0,0-1 0,0 0 0,0 0 0,0 0 0,0 1 0,0-1 0,1 0 0,-1 0 0,0 0 0,0 0 0,0 0 0,1 1 0,-1-1 0,0 0 0,0 0 0,0 0 0,1 0 0,-1 0 0,21 7 0,25-2 0,257-5 0,-378 9 0,-135 35 0,208-44 0,-42 16 0,43-16 0,1 0 0,-1 0 0,1 1 0,-1-1 0,0 0 0,1 0 0,-1 1 0,1-1 0,-1 0 0,0 1 0,1-1 0,-1 1 0,1-1 0,0 1 0,-1-1 0,1 1 0,-1-1 0,1 1 0,0-1 0,-1 1 0,1-1 0,0 1 0,-1-1 0,1 1 0,0 0 0,0-1 0,0 1 0,0 0 0,-1-1 0,1 1 0,0 0 0,0-1 0,0 1 0,0 0 0,1-1 0,-1 1 0,0-1 0,0 1 0,0 0 0,0-1 0,1 1 0,-1 0 0,0-1 0,1 1 0,-1-1 0,0 1 0,1-1 0,-1 1 0,1-1 0,-1 1 0,0-1 0,1 1 0,0-1 0,-1 0 0,1 1 0,-1-1 0,2 1 0,8 5 0,0-1 0,1 0 0,-1 0 0,1-1 0,0-1 0,0 0 0,1 0 0,20 1 0,100 3 0,-112-6 0,-547 25 0,462-22 0,357-8 0,-245 0 0,-20 4 0,0-1 0,0-2 0,-1-1 0,1-1 0,-1-1 0,46-18 0,-70 24 0,-1 0 0,0-1 0,1 0 0,-1 1 0,1-1 0,-1 0 0,0 0 0,0 0 0,1 0 0,-1 0 0,0 0 0,0 0 0,0 0 0,0 0 0,0-1 0,0 1 0,-1 0 0,1 0 0,0-1 0,0-1 0,-1 2 0,-1 1 0,1-1 0,0 0 0,-1 0 0,1 0 0,0 0 0,-1 1 0,1-1 0,-1 0 0,0 1 0,1-1 0,-1 0 0,1 1 0,-1-1 0,0 1 0,0-1 0,1 1 0,-1-1 0,0 1 0,0-1 0,0 1 0,1 0 0,-1-1 0,-1 1 0,-10-4 0,1 1 0,-1 1 0,-23-3 0,-48-1 0,0 3 0,-1 3 0,1 4 0,-100 18 0,173-19 0,9 0 0,20 2 0,36-1 0,79-1 0,0-5 0,139-20 0,-260 21 0,0-2 0,-1 1 0,1-1 0,-1-1 0,16-7 0,-28 11 0,1 0 0,-1 0 0,0 0 0,0 0 0,1 0 0,-1 0 0,0 0 0,0 0 0,1 0 0,-1 0 0,0 0 0,0-1 0,1 1 0,-1 0 0,0 0 0,0 0 0,0 0 0,1 0 0,-1-1 0,0 1 0,0 0 0,0 0 0,0 0 0,1-1 0,-1 1 0,0 0 0,0 0 0,0-1 0,0 1 0,0 0 0,0 0 0,0-1 0,0 1 0,0 0 0,0 0 0,1-1 0,-1 1 0,0 0 0,-1 0 0,1-1 0,0 1 0,0 0 0,0 0 0,0-1 0,0 1 0,0 0 0,0 0 0,0-1 0,0 1 0,0 0 0,-1 0 0,1-1 0,-20-6 0,-30 1 0,-8 5 0,1 2 0,-88 14 0,-114 32 0,231-41 0,-410 106 0,416-105 0,1 1 0,0 2 0,1 0 0,-26 16 0,42-23 0,0-1 0,1 1 0,-1 1 0,1-1 0,-1 1 0,1-1 0,0 1 0,0 0 0,0 0 0,1 0 0,-4 8 0,5-9 0,1-1 0,-1 1 0,1 0 0,-1 0 0,1 0 0,0-1 0,0 1 0,0 0 0,1 0 0,-1 0 0,1-1 0,-1 1 0,1 0 0,0 0 0,0-1 0,0 1 0,1-1 0,-1 1 0,1-1 0,-1 1 0,4 2 0,4 6 0,1 0 0,1-1 0,0 0 0,0-1 0,1 0 0,24 13 0,88 39 0,-101-50 0,39 14 0,0-1 0,2-4 0,0-3 0,1-2 0,1-3 0,0-3 0,86 1 0,-134-10 0,-13-1 0,0 1 0,0 0 0,1 0 0,-1 1 0,0-1 0,0 1 0,0 0 0,9 3 0,-14-3 0,1-1 0,-1 0 0,0 0 0,1 0 0,-1 1 0,0-1 0,0 0 0,0 1 0,1-1 0,-1 0 0,0 0 0,0 1 0,0-1 0,0 0 0,1 1 0,-1-1 0,0 0 0,0 1 0,0-1 0,0 0 0,0 1 0,0-1 0,0 0 0,0 1 0,0-1 0,0 0 0,0 1 0,0-1 0,0 1 0,-1-1 0,1 0 0,0 0 0,0 1 0,0-1 0,0 0 0,0 1 0,-1-1 0,1 0 0,0 1 0,0-1 0,-1 0 0,1 0 0,0 0 0,0 1 0,-1-1 0,1 0 0,0 0 0,-1 0 0,1 1 0,0-1 0,-1 0 0,1 0 0,0 0 0,-1 0 0,1 0 0,-1 0 0,-23 12 0,-76 19 0,-145 25 0,114-28 0,-96 26 0,-292 59 0,510-109 0,30-3 0,42-3 0,88-11 0,194-42 0,150-61 0,-289 65 0,-111 28 0,122-46 0,-180 50 0,-37 19 0,0 0 0,1 0 0,-1 0 0,0 0 0,0 0 0,1 0 0,-1-1 0,0 1 0,0 0 0,0 0 0,1 0 0,-1 0 0,0-1 0,0 1 0,0 0 0,0 0 0,0-1 0,0 1 0,1 0 0,-1 0 0,0-1 0,0 1 0,0 0 0,0 0 0,0-1 0,0 1 0,0 0 0,0 0 0,0-1 0,0 1 0,0 0 0,0 0 0,0-1 0,0 1 0,0 0 0,0 0 0,0-1 0,-1 1 0,1 0 0,0 0 0,0 0 0,0-1 0,0 1 0,0 0 0,-1 0 0,1 0 0,0-1 0,0 1 0,0 0 0,-1 0 0,1 0 0,0 0 0,0 0 0,-1-1 0,1 1 0,0 0 0,0 0 0,0 0 0,-1 0 0,1 0 0,0 0 0,0 0 0,-1 0 0,-17-4 0,0 0 0,-1 2 0,1 0 0,-1 1 0,1 0 0,-35 5 0,9-2 0,-715 73 0,937-72 0,-35-5 0,221-30 0,-462 27 0,-60 5 0,0 6 0,-211 37 0,345-37 0,44-8 0,109-14 0,0-6 0,229-70 0,-352 90 0,1 0 0,-1 0 0,0-1 0,0 0 0,0 0 0,0 0 0,0-1 0,-1 0 0,6-5 0,-10 9 0,-1-1 0,0 1 0,0 0 0,1 0 0,-1-1 0,0 1 0,0 0 0,0-1 0,1 1 0,-1 0 0,0-1 0,0 1 0,0 0 0,0-1 0,0 1 0,0 0 0,0-1 0,0 1 0,0-1 0,0 1 0,0 0 0,0-1 0,0 1 0,0 0 0,0-1 0,0 1 0,0 0 0,0-1 0,0 1 0,0-1 0,-1 1 0,1 0 0,0 0 0,0-1 0,0 1 0,-1 0 0,1-1 0,-1 1 0,-17-8 0,-27 2 0,43 6 0,-125-1 0,-236 28 0,330-23 0,46-5 0,59-5 0,71-7 0,239-32 0,-370 43 0,9-1 0,0-1 0,-1-1 0,0-1 0,0 0 0,0-2 0,19-9 0,-39 17 0,0 0 0,0 0 0,1 0 0,-1 0 0,0 0 0,1 0 0,-1-1 0,0 1 0,0 0 0,1 0 0,-1 0 0,0 0 0,1 0 0,-1 0 0,0 0 0,0-1 0,0 1 0,1 0 0,-1 0 0,0 0 0,0-1 0,0 1 0,1 0 0,-1 0 0,0-1 0,0 1 0,0 0 0,0 0 0,0-1 0,1 1 0,-1 0 0,0-1 0,0 1 0,0 0 0,0 0 0,0-1 0,0 1 0,0 0 0,0-1 0,0 1 0,0 0 0,0 0 0,0-1 0,0 1 0,0 0 0,-1-1 0,1 1 0,0 0 0,0 0 0,0-1 0,0 1 0,0 0 0,-1 0 0,1-1 0,0 1 0,0 0 0,0 0 0,-1 0 0,1 0 0,0-1 0,-1 1 0,-20-5 0,-61 0 0,0 4 0,0 4 0,-107 16 0,124-12 0,-368 39 0,595-52 0,-34-10 0,0-6 0,182-55 0,-302 74 0,-1 1 0,1-2 0,0 1 0,-1-1 0,0 0 0,8-6 0,-14 9 0,0 1 0,0-1 0,0 0 0,-1 0 0,1 0 0,0 0 0,0 1 0,0-1 0,-1 0 0,1 0 0,0 0 0,-1-1 0,1 1 0,-1 0 0,1 0 0,-1 0 0,0 0 0,1 0 0,-1-1 0,0 1 0,0 0 0,0 0 0,0-1 0,0 1 0,0 0 0,0 0 0,0 0 0,-1-1 0,1 1 0,0 0 0,-1 0 0,1 0 0,-1 0 0,1 0 0,-1 0 0,0 0 0,1 0 0,-1 0 0,0 0 0,0 0 0,0 0 0,1 0 0,-1 0 0,0 1 0,0-1 0,0 0 0,0 1 0,-1-1 0,-1 0 0,-21-14 0,-1 2 0,-1 1 0,0 1 0,-33-10 0,-28-11 0,52 19 0,-20-8 0,52 20 0,0-1 0,0 1 0,-1-1 0,1 0 0,1 0 0,-1 0 0,0 0 0,0 0 0,1-1 0,0 0 0,-4-4 0,6 7 0,0-1 0,0 1 0,0-1 0,0 1 0,0-1 0,0 0 0,0 1 0,0-1 0,0 1 0,0-1 0,0 1 0,0-1 0,0 0 0,1 1 0,-1-1 0,0 1 0,0-1 0,1 1 0,-1-1 0,0 1 0,1-1 0,-1 1 0,0 0 0,1-1 0,-1 1 0,1-1 0,-1 1 0,1 0 0,-1-1 0,1 1 0,-1 0 0,1 0 0,-1 0 0,1-1 0,-1 1 0,1 0 0,0 0 0,-1 0 0,1 0 0,-1 0 0,1 0 0,-1 0 0,2 0 0,29-5 0,-29 5 0,25-2 0,-1-1 0,1-2 0,-1-1 0,0-1 0,42-17 0,-51 17 0,-1-2 0,0 0 0,0-1 0,-1-1 0,0 0 0,-1-1 0,0 0 0,-1-1 0,13-17 0,-13 13 0,26-30 0,-36 45 0,0-1 0,0 0 0,0 1 0,0-1 0,0 1 0,1 0 0,-1 0 0,1 0 0,-1 1 0,1-1 0,7-1 0,-9 3 0,-1 0 0,1 0 0,-1 0 0,1 1 0,-1-1 0,1 1 0,-1-1 0,1 1 0,-1-1 0,0 1 0,1 0 0,-1-1 0,0 1 0,0 0 0,1 0 0,-1 0 0,0 0 0,0 0 0,0 1 0,0-1 0,-1 0 0,1 0 0,0 0 0,1 2 0,-2-2 0,0-1 0,1 1 0,-1-1 0,0 1 0,1-1 0,-1 0 0,0 1 0,0-1 0,1 1 0,-1-1 0,0 1 0,0-1 0,0 1 0,0 0 0,0-1 0,0 1 0,0-1 0,0 1 0,0-1 0,0 1 0,0-1 0,0 1 0,0-1 0,0 1 0,0-1 0,0 1 0,-1-1 0,1 1 0,0-1 0,0 1 0,-1-1 0,1 1 0,0-1 0,-1 1 0,1-1 0,0 1 0,-1-1 0,1 0 0,-1 1 0,1-1 0,0 0 0,-1 0 0,1 1 0,-1-1 0,1 0 0,-1 0 0,1 1 0,-1-1 0,1 0 0,-1 0 0,0 0 0,1 0 0,-1 0 0,1 0 0,-1 0 0,1 0 0,-1 0 0,1 0 0,-2 0 0,-6-2 0,0 0 0,0 0 0,1 0 0,-1-1 0,0-1 0,-8-4 0,10 5 0,-1 0 0,0 0 0,1 0 0,-1 1 0,-1 0 0,-7-2 0,11 4 0,1 0 0,0 0 0,-1 0 0,1 1 0,0-1 0,0 1 0,-1 0 0,1 0 0,0 0 0,0 0 0,0 1 0,0-1 0,0 1 0,0 0 0,0 0 0,1 0 0,-1 0 0,-2 3 0,0 0 0,1 0 0,-1 1 0,1 0 0,0 0 0,1 0 0,0 0 0,0 0 0,0 1 0,0-1 0,-1 8 0,-15 32 0,19-45 0,0 0 0,-1 0 0,1 0 0,-1 0 0,1 0 0,-1 0 0,1 0 0,-1 0 0,1 0 0,-1 0 0,0-1 0,0 1 0,1 0 0,-1-1 0,0 1 0,0 0 0,0-1 0,0 1 0,0-1 0,0 1 0,1-1 0,-1 0 0,0 1 0,0-1 0,-1 0 0,1 0 0,0 0 0,0 0 0,0 1 0,0-1 0,0-1 0,0 1 0,-1 0 0,-1-2 0,1 1 0,0-1 0,0 0 0,0 1 0,0-1 0,0 0 0,0 0 0,0-1 0,1 1 0,-1 0 0,1 0 0,-2-5 0,-5-9 0,1-1 0,-9-34 0,14 43 0,0 4 0,1 1 0,0 0 0,0-1 0,0 1 0,0-1 0,1 1 0,0-1 0,-1 1 0,1-1 0,0 1 0,1-1 0,-1 0 0,1 1 0,1-5 0,-2 8 0,0 0 0,1 0 0,-1 0 0,1 0 0,-1-1 0,0 1 0,1 0 0,-1 0 0,1 0 0,-1 0 0,1 0 0,-1 1 0,0-1 0,1 0 0,-1 0 0,1 0 0,-1 0 0,0 0 0,1 1 0,-1-1 0,1 0 0,-1 0 0,0 0 0,1 1 0,-1-1 0,0 0 0,1 1 0,-1-1 0,0 0 0,0 1 0,1-1 0,-1 0 0,0 1 0,0-1 0,0 1 0,0-1 0,1 0 0,-1 1 0,0-1 0,0 1 0,0-1 0,0 0 0,0 1 0,0-1 0,0 1 0,7 22 0,-4-12 0,5 25 0,-11-31 0,-8-21 0,10 14 0,0 0 0,0 0 0,0 1 0,0-1 0,0 0 0,0 1 0,0-1 0,-1 0 0,1 1 0,-1 0 0,1-1 0,-1 1 0,1 0 0,-1 0 0,0 0 0,1 0 0,-1 0 0,0 0 0,0 0 0,0 1 0,-2-1 0,2 1 0,1 0 0,-1 0 0,0 1 0,1-1 0,-1 1 0,0-1 0,1 1 0,-1 0 0,1 0 0,-1 0 0,1 0 0,-1 0 0,1 0 0,0 0 0,-1 0 0,1 0 0,0 1 0,-2 2 0,-4 5 0,1 1 0,0 0 0,1 1 0,0-1 0,-6 22 0,5-7 0,1 1 0,1 0 0,-1 47 0,4-45 0,-1 1 0,-9 38 0,12-66 0,-1-1 0,0 1 0,0-1 0,0 1 0,0-1 0,0 1 0,0 0 0,0-1 0,0 1 0,0-1 0,-1 1 0,1-1 0,0 1 0,0-1 0,0 1 0,-1 0 0,1-1 0,0 1 0,-1-1 0,1 0 0,0 1 0,-1-1 0,1 1 0,0-1 0,-1 1 0,1-1 0,-1 0 0,1 1 0,-1-1 0,1 0 0,-1 0 0,1 1 0,-1-1 0,1 0 0,-1 0 0,1 0 0,-1 0 0,0 1 0,1-1 0,-1 0 0,-14-23 0,-4-41 0,14 24 0,5 32 0,-1 0 0,1 1 0,-1-1 0,-1 0 0,1 1 0,-1-1 0,0 1 0,-1 0 0,0 0 0,0 0 0,-5-7 0,8 14 0,0-1 0,-1 1 0,1 0 0,0 0 0,-1 0 0,1 0 0,0 0 0,-1 0 0,1 0 0,0 0 0,-1 0 0,1 0 0,0 1 0,0-1 0,-1 0 0,1 0 0,0 0 0,-1 0 0,1 0 0,0 0 0,0 1 0,-1-1 0,1 0 0,0 0 0,0 1 0,-1-1 0,1 0 0,0 0 0,0 1 0,0-1 0,-1 0 0,1 0 0,0 1 0,0-1 0,0 0 0,0 1 0,0-1 0,0 0 0,0 0 0,0 1 0,0-1 0,0 0 0,0 1 0,0-1 0,0 0 0,0 1 0,0-1 0,-5 21 0,0 86 0,6-77 0,-3 0 0,-5 41 0,6-69 0,1 0 0,-1 0 0,1 0 0,-1 0 0,0 0 0,1 0 0,-1 0 0,0 0 0,0 0 0,0-1 0,-1 1 0,-1 2 0,2-3 0,0-1 0,1 1 0,-1-1 0,0 1 0,1-1 0,-1 0 0,0 1 0,1-1 0,-1 0 0,0 0 0,0 0 0,1 1 0,-1-1 0,0 0 0,0 0 0,0 0 0,1 0 0,-1 0 0,0-1 0,0 1 0,0 0 0,-1-1 0,-1 0 0,0-1 0,0 0 0,1 0 0,-1 0 0,0 0 0,1 0 0,-1-1 0,1 1 0,0-1 0,0 1 0,0-1 0,0 0 0,-2-4 0,-44-97 0,40 81 0,-1 0 0,-2 1 0,0 0 0,-1 1 0,-1 1 0,-23-28 0,14 23 0,16 17 0,-1 0 0,0 0 0,-1 1 0,0 0 0,0 0 0,-13-8 0,19 14 0,-1 0 0,1 0 0,0 0 0,-1 1 0,1-1 0,0 1 0,-1-1 0,1 1 0,-1 0 0,1 0 0,-1 0 0,1 0 0,0 0 0,-1 1 0,1-1 0,0 1 0,-1 0 0,1 0 0,0-1 0,-1 2 0,1-1 0,0 0 0,0 0 0,0 0 0,0 1 0,0 0 0,1-1 0,-1 1 0,0 0 0,1 0 0,-1-1 0,1 1 0,-2 4 0,-23 32 0,3 1 0,1 1 0,2 1 0,2 1 0,-12 44 0,13-31 0,-16 43 0,29-88 0,0 0 0,-1 0 0,0-1 0,-1 0 0,0 0 0,-1 0 0,-7 8 0,13-16 0,0 0 0,0 0 0,0-1 0,1 1 0,-1 0 0,0 0 0,0 0 0,0-1 0,-1 1 0,1 0 0,0-1 0,0 1 0,0-1 0,0 1 0,0-1 0,-1 0 0,1 0 0,0 1 0,0-1 0,-1 0 0,1 0 0,0 0 0,0 0 0,-1 0 0,1-1 0,0 1 0,0 0 0,0 0 0,-2-2 0,0 1 0,1-1 0,0 0 0,0 0 0,0 0 0,0 0 0,0-1 0,0 1 0,1 0 0,-1-1 0,1 1 0,-1-1 0,0-3 0,-3-8 0,0 1 0,2-1 0,-1 0 0,0-16 0,1-15 0,3 41 0,0 6 0,1 24 0,0-8 0,0-10 0,-1 0 0,0 0 0,0 0 0,0 0 0,-1 0 0,0 0 0,-3 9 0,3-17 0,1 1 0,0-1 0,0 0 0,0 0 0,0 1 0,-1-1 0,1 0 0,0 0 0,0 1 0,-1-1 0,1 0 0,0 0 0,0 0 0,-1 1 0,1-1 0,0 0 0,0 0 0,-1 0 0,1 0 0,0 0 0,-1 0 0,1 0 0,0 0 0,-1 0 0,1 0 0,0 0 0,-1 0 0,1 0 0,0 0 0,-1 0 0,1 0 0,0 0 0,-1 0 0,1 0 0,0 0 0,0 0 0,-1 0 0,1-1 0,0 1 0,-1 0 0,1 0 0,0 0 0,0-1 0,0 1 0,-1 0 0,1 0 0,0-1 0,0 1 0,0 0 0,-1 0 0,1-1 0,0 1 0,0 0 0,0-1 0,0 1 0,0 0 0,0-1 0,0 1 0,0 0 0,0 0 0,0-1 0,0 0 0,-12-24 0,11 23 0,-11-36 0,11 31 0,-1 0 0,0 0 0,0 1 0,0-1 0,0 1 0,-1 0 0,0 0 0,-1 0 0,0 0 0,1 0 0,-6-5 0,8 11 0,1 0 0,-1 0 0,0 0 0,1 0 0,-1 0 0,1 0 0,-1 0 0,0 0 0,1 1 0,-1-1 0,1 0 0,-1 0 0,0 0 0,1 1 0,-1-1 0,1 0 0,-1 1 0,1-1 0,-1 1 0,1-1 0,-1 0 0,1 1 0,0-1 0,-1 1 0,1-1 0,-1 1 0,1-1 0,0 1 0,0 0 0,-1-1 0,1 1 0,0-1 0,0 1 0,0 0 0,0-1 0,-1 1 0,1 0 0,-11 31 0,10-28 0,-12 41 0,4-13 0,-2 0 0,-20 45 0,30-76 0,1 0 0,0 0 0,-1 0 0,1 0 0,-1 0 0,1 0 0,-1 0 0,0 0 0,1 0 0,-1-1 0,0 1 0,0 0 0,1 0 0,-1-1 0,0 1 0,0 0 0,0-1 0,0 1 0,0-1 0,0 1 0,0-1 0,0 1 0,0-1 0,0 0 0,0 0 0,0 1 0,-1-1 0,1 0 0,0 0 0,0 0 0,-2 0 0,1-2 0,0 1 0,0 0 0,0 0 0,-1-1 0,1 1 0,0-1 0,1 0 0,-1 0 0,0 0 0,0 0 0,1 0 0,-1 0 0,0-2 0,-6-9 0,1 1 0,1-1 0,-9-26 0,10 16 0,0-1 0,2 1 0,-2-45 0,8 169 0,-3-101 0,1 0 0,-1 0 0,0 0 0,0 0 0,0 0 0,0 0 0,0-1 0,0 1 0,0 0 0,0 0 0,0 0 0,0 0 0,0 0 0,0 0 0,0 0 0,0 0 0,1 0 0,-1 0 0,0 0 0,0 0 0,0 0 0,0 0 0,0 0 0,0 0 0,0 0 0,0 0 0,0 0 0,0 0 0,0 0 0,1 0 0,-1 0 0,0 0 0,0 0 0,0 0 0,0 0 0,0 0 0,0 0 0,0 0 0,0 0 0,0 0 0,0 0 0,0 0 0,0 1 0,1-1 0,-1 0 0,0 0 0,0 0 0,0 0 0,0 0 0,0 0 0,0 0 0,0 0 0,8-15 0,11-28 0,-15 35 0,102-257 0,-71 168 0,-31 186 0,-1-60 0,1 0 0,13 50 0,-16-78 0,1-6 0,1-20 0,0-30 0,-4-14 0,1 49 0,0 52 0,-1 679 0,0-767 0,0 23 0,4-62 0,-2 94 0,-1 0 0,0 0 0,1 0 0,-1 0 0,1 0 0,-1 0 0,1 0 0,-1 0 0,1 0 0,0 0 0,-1 1 0,1-1 0,0 0 0,0 0 0,-1 1 0,1-1 0,0 0 0,0 1 0,0-1 0,0 1 0,0-1 0,0 1 0,0-1 0,0 1 0,0 0 0,0 0 0,0-1 0,0 1 0,1 0 0,-1 0 0,0 0 0,1 0 0,44 5 0,-33-3 0,162 21 0,0-9 0,279-11 0,461-103 0,-303 23 0,-339 63 0,-669 22 41,65-4-251,-19 17-215,-437 81 1,744-93 424,43-9-1,0 0 0,0 0 0,0 1 0,0-1 0,1 0 0,-1 0 0,0 0 0,0 0 0,0 0 0,0 0-1,0 0 1,0 0 0,0 0 0,0 0 0,0 1 0,1-1 0,-1 0 0,0 0 0,0 0 0,0 0 0,0 0 0,0 0 0,0 1 0,0-1 0,0 0 0,0 0 0,0 0 0,0 0 0,0 0 0,0 1 0,0-1 0,0 0 0,0 0 0,0 0 0,0 0 0,0 0 0,0 0 0,0 1-1,0-1 1,-1 0 0,22 1 214,346-47 454,-142 12-486,628-66-181,-920 106 0,-26 3 0,-103 22 0,149-12 0,47-19 0,-1 0 0,1 1 0,-1-1 0,1 0 0,-1 0 0,1 1 0,-1-1 0,1 1 0,0-1 0,-1 0 0,1 1 0,-1-1 0,1 1 0,0-1 0,0 1 0,-1-1 0,1 1 0,0-1 0,0 1 0,-1-1 0,1 1 0,0-1 0,0 1 0,0-1 0,0 1 0,0 0 0,0 0 0,1 0 0,0 0 0,0 0 0,0 0 0,0 0 0,0-1 0,0 1 0,0 0 0,0 0 0,0-1 0,0 1 0,0-1 0,1 1 0,-1-1 0,0 1 0,0-1 0,1 0 0,1 1 0,39 6 0,0-1 0,0-2 0,77-3 0,-43-2 0,553-17 0,-229 1 0,-167-2 0,36-1 0,140 51 0,-162-7 0,715-5 0,-683-21 0,-275 3 0,1-1 0,-1 1 0,1-2 0,0 1 0,-1 0 0,1-1 0,-1 0 0,1 0 0,-1 0 0,0-1 0,1 1 0,-1-1 0,0 0 0,0 0 0,0 0 0,0-1 0,0 0 0,-1 1 0,1-1 0,-1-1 0,0 1 0,0 0 0,0-1 0,0 0 0,0 1 0,2-7 0,-4 9 0,0 0 0,0-1 0,0 1 0,1 0 0,-1 0 0,0 0 0,1 0 0,-1 0 0,0 0 0,1 1 0,-1-1 0,1 0 0,0 1 0,-1-1 0,1 1 0,-1 0 0,1-1 0,0 1 0,-1 0 0,1 0 0,0 0 0,-1 0 0,4 1 0,47 11 0,-7-2 0,-29-11 0,0 0 0,0-1 0,0-1 0,0-1 0,-1-1 0,0 0 0,0 0 0,0-2 0,0 0 0,-1 0 0,0-2 0,-1 1 0,0-2 0,13-11 0,8-10 0,-2 0 0,-1-3 0,47-64 0,9-46 0,-86 143 0,-1-1 0,1 1 0,-1 0 0,1 0 0,0 0 0,-1-1 0,1 1 0,0 0 0,0 0 0,0 0 0,0 0 0,0 0 0,0 0 0,0 1 0,0-1 0,0 0 0,0 0 0,0 1 0,1-1 0,-1 1 0,0-1 0,1 1 0,-1-1 0,0 1 0,2 0 0,-2 1 0,0 0 0,0 0 0,0 0 0,0 0 0,-1 0 0,1 0 0,0 0 0,0 0 0,-1 1 0,1-1 0,-1 0 0,1 0 0,-1 1 0,0-1 0,1 0 0,-1 1 0,0-1 0,0 3 0,-1 72 0,1-75 0,1 0 0,-1 1 0,0-1 0,-1 1 0,1-1 0,0 0 0,0 1 0,-1-1 0,1 1 0,-1-1 0,1 0 0,-1 0 0,1 1 0,-1-1 0,0 0 0,0 0 0,1 0 0,-1 0 0,-2 2 0,2-3 0,0 0 0,1 0 0,-1-1 0,0 1 0,0 0 0,1-1 0,-1 1 0,0 0 0,1-1 0,-1 1 0,0-1 0,1 1 0,-1-1 0,0 1 0,1-1 0,-1 0 0,1 1 0,-1-1 0,1 0 0,0 1 0,-1-1 0,1 0 0,-1-1 0,-22-58 0,-8-116 0,6 21 0,24 151 0,0 1 0,0-1 0,0 1 0,0-1 0,-1 1 0,0-1 0,1 1 0,-1 0 0,0-1 0,-1 1 0,1 0 0,0 1 0,-4-4 0,5 5 0,0 1 0,0-1 0,0 1 0,0-1 0,1 1 0,-1-1 0,0 1 0,0 0 0,0-1 0,0 1 0,0 0 0,0 0 0,0 0 0,0 0 0,0 0 0,0 0 0,0 0 0,0 0 0,0 0 0,-1 1 0,0 0 0,0 0 0,0 0 0,0 0 0,0 0 0,1 0 0,-1 1 0,1-1 0,-1 1 0,1-1 0,-1 1 0,1-1 0,0 1 0,-2 2 0,-8 13 0,1 1 0,1 0 0,0 0 0,2 1 0,0 0 0,1 0 0,0 1 0,2-1 0,1 1 0,-2 27 0,8-316 0,-4 432 0,-29-341 0,29 175 0,0 5 0,0 17 0,5 30 0,-1-39 0,-1 1 0,0 0 0,1-1 0,1 1 0,0-1 0,0 1 0,1-1 0,10 15 0,-15-24 0,1-1 0,-1 1 0,1 0 0,-1-1 0,1 1 0,0 0 0,-1-1 0,1 1 0,0-1 0,0 1 0,-1-1 0,1 1 0,0-1 0,0 0 0,0 0 0,-1 1 0,1-1 0,0 0 0,0 0 0,0 0 0,0 0 0,0 0 0,0 0 0,-1 0 0,1 0 0,0 0 0,0 0 0,0 0 0,0 0 0,1-1 0,1-1 0,-1 1 0,0-1 0,1 0 0,-1 0 0,0 0 0,0 0 0,0 0 0,-1 0 0,1 0 0,1-3 0,3-5 0,0-1 0,-1 0 0,7-19 0,-7 9 0,0 0 0,-2 0 0,1-27 0,-1 8 0,-3 39 0,0-1 0,0 1 0,0-1 0,0 0 0,0 1 0,0-1 0,0 1 0,1-1 0,-1 1 0,1 0 0,-1-1 0,1 1 0,0-1 0,-1 1 0,1 0 0,0-1 0,0 1 0,0 0 0,0 0 0,0 0 0,0 0 0,0 0 0,1 0 0,-1 0 0,0 0 0,0 0 0,4-1 0,-3 2 0,-1 1 0,1-1 0,0 0 0,0 1 0,0-1 0,0 1 0,0 0 0,0-1 0,0 1 0,-1 0 0,1 0 0,0 0 0,-1 1 0,1-1 0,-1 0 0,1 1 0,-1-1 0,0 1 0,1-1 0,-1 1 0,2 3 0,2 2 0,-1 2 0,0-1 0,0 0 0,-1 1 0,0 0 0,0 0 0,1 10 0,-3-11 0,1 0 0,0 0 0,1 0 0,0 0 0,0-1 0,0 1 0,9 12 0,-11-19 0,-1-1 0,1 0 0,-1 0 0,1 1 0,-1-1 0,1 0 0,-1 0 0,1 0 0,-1 0 0,1 1 0,-1-1 0,1 0 0,-1 0 0,1 0 0,-1 0 0,1 0 0,-1 0 0,1-1 0,-1 1 0,1 0 0,-1 0 0,1 0 0,-1 0 0,1-1 0,-1 1 0,1 0 0,-1 0 0,1-1 0,-1 1 0,1 0 0,-1-1 0,0 1 0,1 0 0,-1-1 0,0 1 0,1-1 0,-1 1 0,0-1 0,1 1 0,-1-1 0,0 1 0,0 0 0,0-1 0,0 0 0,1 1 0,-1-1 0,0 1 0,0-1 0,11-27 0,46-219 0,-56 244 0,-1-1 0,1 1 0,0 0 0,0-1 0,0 1 0,0 0 0,1-1 0,0 1 0,3-5 0,-5 8 0,0-1 0,1 1 0,-1 0 0,0 0 0,0 0 0,0 0 0,0 0 0,1-1 0,-1 1 0,0 0 0,0 0 0,0 0 0,1 0 0,-1 0 0,0 0 0,0 0 0,1 0 0,-1 0 0,0 0 0,0 0 0,0 0 0,1 0 0,-1 0 0,0 0 0,0 0 0,1 0 0,-1 0 0,0 0 0,0 1 0,0-1 0,1 0 0,-1 0 0,0 0 0,0 0 0,0 0 0,0 0 0,1 1 0,-1-1 0,0 0 0,0 0 0,0 0 0,0 1 0,0-1 0,1 0 0,5 25 0,1 29 0,-3 1 0,-3 0 0,-1 0 0,-4-1 0,-12 70 0,12-105 0,0-1 0,-13 29 0,15-42 0,0 0 0,0 0 0,-1 0 0,0 0 0,0 0 0,0-1 0,0 1 0,-1-1 0,1 0 0,-1 0 0,-1-1 0,1 1 0,-6 3 0,9-6 0,0-1 0,0 1 0,0-1 0,0 0 0,-1 1 0,1-1 0,0 0 0,0 0 0,0 0 0,-1 0 0,1 0 0,0 0 0,0 0 0,0 0 0,-1 0 0,1-1 0,0 1 0,0 0 0,0-1 0,0 1 0,0-1 0,0 1 0,0-1 0,0 0 0,0 1 0,0-1 0,0 0 0,0 0 0,0 1 0,0-1 0,0 0 0,1 0 0,-1 0 0,0 0 0,1 0 0,-1 0 0,1-1 0,-1 1 0,1 0 0,0 0 0,-1 0 0,1 0 0,0-2 0,-11-57 0,11 57 0,-1-175 0,0 8 0,1 168 0,1 1 0,-1-1 0,0 1 0,0-1 0,-1 1 0,1 0 0,0-1 0,0 1 0,-1-1 0,1 1 0,-1 0 0,1-1 0,-1 1 0,0 0 0,1 0 0,-1 0 0,0-1 0,0 1 0,0 0 0,0 0 0,0 0 0,0 0 0,0 0 0,0 0 0,0 1 0,0-1 0,-2-1 0,1 3 0,1-1 0,0 0 0,-1 1 0,1-1 0,-1 1 0,1-1 0,0 1 0,-1 0 0,1-1 0,0 1 0,0 0 0,0 0 0,0 0 0,0 0 0,0 0 0,0 0 0,0 0 0,0 1 0,0-1 0,0 0 0,1 0 0,-1 1 0,0-1 0,1 0 0,-1 1 0,1-1 0,-1 3 0,-5 16 0,0 0 0,2 1 0,-5 38 0,7-37 0,-1-1 0,-1 0 0,-1 0 0,-8 23 0,0-7 0,10-28 0,1-1 0,-2 1 0,1-1 0,-1 0 0,-9 15 0,11-21 0,0 0 0,0 0 0,0 0 0,0 0 0,0-1 0,0 1 0,0-1 0,-1 1 0,1-1 0,-1 0 0,1 0 0,-1 0 0,1 0 0,-1 0 0,1-1 0,-1 1 0,0-1 0,0 1 0,1-1 0,-1 0 0,0 0 0,1-1 0,-6 0 0,-157-35 0,11 1 0,-157-6 0,-543-1 0,811 42 0,35 1 0,27 0 0,431-19 0,-71 0 0,127 19 0,-475-2 0,0-3 0,53-12 0,-18 2 0,8-1 0,-46 8 0,0 2 0,53-4 0,-34 2 0,-29-3 0,-18 9 0,0 0 0,0 1 0,0-1 0,0 0 0,0 1 0,0-1 0,0 0 0,0 0 0,-1 1 0,1-1 0,0 0 0,0 1 0,0-1 0,-1 1 0,1-1 0,0 0 0,-1 1 0,1-1 0,-1 1 0,1-1 0,-1 1 0,1-1 0,-1 1 0,1-1 0,-1 1 0,1-1 0,-1 1 0,0 0 0,1-1 0,-2 1 0,-15-9 0,0 0 0,-1 2 0,0 0 0,0 1 0,-1 0 0,-24-3 0,1 0 0,-98-21 0,-182-13 0,289 41 0,23 1 0,0 1 0,0-1 0,0-1 0,0 0 0,-10-3 0,20 5 0,0 0 0,1 0 0,-1 0 0,0 0 0,1 0 0,-1-1 0,0 1 0,0 0 0,1 0 0,-1 0 0,0 0 0,1 0 0,-1-1 0,0 1 0,0 0 0,1 0 0,-1 0 0,0-1 0,0 1 0,1 0 0,-1 0 0,0-1 0,0 1 0,0 0 0,0-1 0,1 1 0,-1 0 0,0-1 0,0 1 0,0 0 0,0-1 0,0 1 0,0 0 0,0-1 0,0 1 0,0 0 0,0-1 0,0 1 0,0 0 0,0-1 0,0 1 0,0 0 0,0-1 0,0 1 0,-1 0 0,1-1 0,0 1 0,0 0 0,0 0 0,-1-1 0,1 1 0,0 0 0,0 0 0,0-1 0,-1 1 0,1 0 0,0 0 0,-1 0 0,1-1 0,0 1 0,0 0 0,-1 0 0,1 0 0,0 0 0,-1 0 0,1 0 0,0 0 0,-1-1 0,32-10 0,-27 9 0,170-47 0,2 7 0,1 8 0,223-13 0,-283 43 0,-55 5 0,-677 147 0,348-77 0,146-42 0,-236 73 0,306-78 0,50-24 0,1 0 0,0 0 0,-1 0 0,1 1 0,0-1 0,-1 0 0,1 0 0,0 0 0,-1 1 0,1-1 0,0 0 0,0 0 0,0 0 0,-1 1 0,1-1 0,0 0 0,0 1 0,0-1 0,-1 0 0,1 1 0,0-1 0,0 0 0,0 1 0,0-1 0,0 0 0,0 1 0,0-1 0,0 0 0,0 1 0,0-1 0,0 0 0,0 1 0,0-1 0,0 0 0,0 1 0,0-1 0,0 0 0,0 1 0,0-1 0,29 7 0,396-7 0,-176-4 0,-233 3 0,1 0 0,-1-1 0,0 0 0,0-1 0,0-1 0,-1-1 0,1 0 0,27-13 0,-43 18 0,1 0 0,0 0 0,-1-1 0,1 1 0,-1 0 0,1 0 0,-1 0 0,1 0 0,0-1 0,-1 1 0,1 0 0,-1-1 0,1 1 0,-1 0 0,1-1 0,-1 1 0,1 0 0,-1-1 0,0 1 0,1-1 0,-1 1 0,0-1 0,1 1 0,-1-1 0,0 1 0,1-1 0,-1 1 0,0-1 0,0 0 0,0 1 0,0-1 0,0 1 0,1-1 0,-1 0 0,0 1 0,0-1 0,0 1 0,-1-1 0,1 0 0,-25-9 0,-43 5 0,68 5 0,-13 0 0,-73 2 0,80-2 0,-1 1 0,1 0 0,-1 1 0,1-1 0,0 1 0,0 1 0,0-1 0,0 1 0,0 0 0,-8 6 0,13-8 0,0-1 0,1 0 0,-1 1 0,0-1 0,1 0 0,-1 1 0,1-1 0,-1 1 0,1-1 0,-1 1 0,1-1 0,-1 1 0,1-1 0,-1 1 0,1 0 0,0-1 0,-1 1 0,1-1 0,0 1 0,0 0 0,-1-1 0,1 1 0,0 0 0,0 0 0,0-1 0,0 1 0,0 0 0,0-1 0,0 1 0,0 0 0,0 0 0,0-1 0,0 1 0,1 0 0,-1-1 0,1 2 0,0 0 0,1-1 0,0 0 0,0 1 0,0-1 0,0 0 0,0 0 0,0 0 0,0 0 0,0-1 0,0 1 0,4 0 0,63 8 0,-69-9 0,272 0 0,-215-1 0,-88 2 0,-206-3 0,233 1 0,0 1 0,1-1 0,-1 0 0,0 0 0,1-1 0,-1 1 0,1-1 0,-1 0 0,1 0 0,-1 0 0,1 0 0,0 0 0,0-1 0,0 0 0,1 1 0,-1-1 0,1 0 0,-5-6 0,6 7 0,0 0 0,0 0 0,0-1 0,0 1 0,0 0 0,0 0 0,0-1 0,1 1 0,-1 0 0,1-1 0,0 1 0,0 0 0,0-1 0,0 1 0,0 0 0,0-1 0,1 1 0,-1-1 0,1 1 0,-1 0 0,1 0 0,0-1 0,0 1 0,0 0 0,0 0 0,1 0 0,-1 0 0,0 0 0,1 0 0,2-2 0,-3 3 0,1 0 0,-1 0 0,0 0 0,1 0 0,-1 1 0,0-1 0,1 0 0,-1 1 0,1-1 0,-1 1 0,1 0 0,-1 0 0,1-1 0,-1 1 0,1 0 0,0 0 0,-1 0 0,1 0 0,-1 1 0,1-1 0,-1 0 0,1 1 0,-1-1 0,1 1 0,-1-1 0,0 1 0,1 0 0,-1 0 0,0-1 0,1 1 0,-1 0 0,0 0 0,1 2 0,41 41 0,-36-36 0,54 78 0,-61-85 0,0-1 0,0 0 0,1 0 0,-1 1 0,0-1 0,1 0 0,-1 1 0,0-1 0,1 0 0,-1 0 0,0 0 0,1 1 0,-1-1 0,0 0 0,1 0 0,-1 0 0,1 0 0,-1 0 0,0 0 0,1 0 0,-1 0 0,1 0 0,-1 0 0,1 0 0,-1 0 0,0 0 0,1 0 0,-1 0 0,1 0 0,-1 0 0,0 0 0,1 0 0,-1-1 0,0 1 0,1 0 0,0-1 0,9-16 0,0-22 0,-6 2 0,-2-57 0,-2 94 0,0 0 0,0 0 0,0 0 0,0 0 0,0 0 0,1 0 0,-1 0 0,0 0 0,0 0 0,0 0 0,0 0 0,0 0 0,0 0 0,0 0 0,0 0 0,0 0 0,0 0 0,0 0 0,1 0 0,-1 0 0,0 0 0,0 0 0,0 0 0,0 0 0,0 0 0,0 0 0,0 0 0,0 0 0,0 0 0,0 0 0,0 0 0,0 0 0,0-1 0,0 1 0,1 0 0,-1 0 0,0 0 0,0 0 0,0 0 0,6 16 0,5 25 0,4 141 0,-16-433 0,-1 227 0,1 24 0,1 0 0,0 0 0,0 0 0,0 0 0,0 0 0,0 0 0,0-1 0,0 1 0,0 0 0,0 0 0,0 0 0,0 0 0,-1 0 0,1 0 0,0 0 0,0 0 0,0 0 0,0-1 0,0 1 0,0 0 0,0 0 0,-1 0 0,1 0 0,0 0 0,0 0 0,0 0 0,0 0 0,0 0 0,-1 0 0,1 0 0,0 0 0,0 0 0,0 0 0,0 0 0,0 0 0,0 0 0,-1 0 0,1 0 0,0 1 0,0-1 0,0 0 0,0 0 0,0 0 0,0 0 0,0 0 0,-1 0 0,1 0 0,0 0 0,0 0 0,0 0 0,0 1 0,0-1 0,0 0 0,0 0 0,0 0 0,0 0 0,0 0 0,0 0 0,0 1 0,0-1 0,0 0 0,0 0 0,-15 42 0,-27 187 0,-14 61 0,3-29 0,45-234 0,8-27 0,0 0 0,0 1 0,0-1 0,0 0 0,0 0 0,-1 1 0,1-1 0,0 0 0,0 0 0,0 1 0,-1-1 0,1 0 0,0 0 0,0 1 0,-1-1 0,1 0 0,0 0 0,-1 0 0,1 0 0,0 1 0,0-1 0,-1 0 0,1 0 0,0 0 0,-1 0 0,1 0 0,0 0 0,-1 0 0,1 0 0,0 0 0,-1 0 0,1 0 0,0 0 0,-1 0 0,0-2 0,-1 1 0,1-1 0,0 1 0,0-1 0,0 1 0,0-1 0,0 0 0,0 0 0,0 0 0,0 1 0,1-1 0,-1 0 0,1 0 0,-1 0 0,1 0 0,0 0 0,0-2 0,3 3 0,6 8 0,17 16 0,-12-9 0,1-6 0,-1 1 0,-13-7 0,-7-2 0,-823-19 0,593 20 0,-661 36-665,102 0 114,779-37 597,4 0 213,27-1 104,1 0-203,48-6-56,0-3 0,67-19 0,128-48-28,-241 71-76,-11 4 0,344-114 0,-247 76 0,129-68 0,-233 108 0,13-5 0,-1-1 0,-1-1 0,1 0 0,-1 0 0,0-1 0,-1-1 0,0 1 0,0-2 0,-1 1 0,10-15 0,-18 23 0,0-1 0,0 1 0,0-1 0,0 0 0,-1 1 0,1-1 0,-1 0 0,1 1 0,-1-1 0,0 0 0,0 1 0,0-1 0,1 0 0,-2 0 0,1 0 0,0 1 0,0-1 0,-1 0 0,1 1 0,0-1 0,-1 0 0,0 1 0,1-1 0,-1 0 0,0 1 0,-1-3 0,-2 1 0,1 0 0,-1-1 0,1 1 0,-1 1 0,0-1 0,0 0 0,0 1 0,-1 0 0,1 0 0,-6-2 0,-32-8 0,-1 1 0,0 3 0,-1 1 0,-87-2 0,90 7 0,-497-15-486,0 24 1,-743 105-1,1261-110 486,-250 40 0,204-24 0,64-18 0,1 0 0,0 0 1,0 1-1,-1-1 1,1 1-1,0-1 1,0 1-1,0 0 0,0-1 1,0 1-1,0 0 1,0 0-1,0 0 0,0 0 1,0 0-1,0 0 1,0 0-1,-1 2 1,2-3-2,1 1 0,-1 0 0,0-1 1,0 1-1,0 0 0,0-1 0,0 1 1,1 0-1,-1-1 0,0 1 0,0 0 1,1-1-1,-1 1 0,0-1 1,1 1-1,-1-1 0,1 1 0,-1-1 1,1 1-1,-1-1 0,1 1 0,-1-1 1,1 0-1,1 1 0,47 21 209,-46-21-162,89 26 217,1-3 0,109 13 0,195 4 162,684-2-2024,-657-30 1039,-141-4-61,200 8 450,-426-7 171,-50-2 39,-16 1 238,-14 1 131,-1 0 1,0-2-1,-37 3 0,19-3-283,-340 37 43,-684 78-235,1052-117 67,-23 2 0,-68 16 0,92-14 0,13-2 0,24 1 0,24-4 171,1-1 0,0-2-1,64-12 1,-35 4-78,559-78-581,-22 3-360,-3 32 398,-589 52 420,-26 0 0,-45 3 331,-312 31 833,260-22-1063,-365 42-729,-2085 245-3978,2180-257 4367,326-36 269,34-3 0,13-2 0,573-52 1735,0-48 765,-366 61-2195,735-127-305,-901 155 0,-33 6 0,-17 3 0,-267 25 376,199-14 384,73-9-757,-62 6 109,-117 29 0,202-30-112,23-2 0,58-13 0,0-5 0,132-35 0,-49 9 0,-163 36 0,24-4 0,63-21 0,-89 20 0,-36 8 0,-38 9 0,-164 48 0,341-96 0,-1-6 0,145-76 0,-253 116 0,3-2 0,-1 0 0,33-23 0,-49 31 0,1 0 0,-1 0 0,0 0 0,0 0 0,0 0 0,0 0 0,0 0 0,0 0 0,0-1 0,0 1 0,0 0 0,-1-1 0,1 1 0,-1 0 0,1-1 0,-1 1 0,1-3 0,-1 3 0,0 0 0,0 0 0,0 1 0,-1-1 0,1 0 0,0 1 0,-1-1 0,1 0 0,0 1 0,-1-1 0,1 0 0,-1 1 0,1-1 0,-1 1 0,1-1 0,-1 1 0,0-1 0,1 1 0,-1 0 0,0-1 0,1 1 0,-1-1 0,0 1 0,0 0 0,-5-2 0,1 1 0,0-1 0,-1 1 0,1 1 0,-1-1 0,0 1 0,-9 0 0,-33 8 0,1 2 0,0 2 0,-83 34 0,91-32 0,13-8 0,25-9 0,12-5 0,-11 8 0,1 0 0,-1 0 0,0 0 0,0 0 0,0 0 0,1 0 0,-1 0 0,0 0 0,0 0 0,1 0 0,-1 0 0,0 0 0,0 0 0,1 0 0,-1 0 0,0 0 0,0-1 0,0 1 0,1 0 0,-1 0 0,0 0 0,0 0 0,0-1 0,0 1 0,1 0 0,-1 0 0,0 0 0,0-1 0,0 1 0,0 0 0,0 0 0,0 0 0,0-1 0,0 1 0,0 0 0,0 0 0,0-1 0,0 1 0,0 0 0,0 0 0,0-1 0,0 1 0,0 0 0,0 0 0,0-1 0,0 1 0,0 0 0,0 0 0,0 0 0,0-1 0,0 1 0,-17-5 0,-28 1 0,-28 7 0,1 3 0,-1 3 0,-94 25 0,100-20 0,60-10 0,24-2 0,33-1 0,29-6 0,1-4 0,-2-3 0,1-3 0,116-40 0,-149 37 0,-46 18 0,1 0 0,0-1 0,0 1 0,0 0 0,-1 0 0,1-1 0,0 1 0,-1-1 0,1 1 0,0-1 0,-1 1 0,1-1 0,0 1 0,-1-1 0,1 1 0,-1-1 0,1 0 0,-1 1 0,1-1 0,-1 0 0,0 1 0,1-1 0,-1 0 0,0 0 0,1-1 0,-2 2 0,0-1 0,0 0 0,0 0 0,0 0 0,0 1 0,0-1 0,0 0 0,0 1 0,0-1 0,0 1 0,-1-1 0,1 1 0,0 0 0,0 0 0,0-1 0,-1 1 0,-1 0 0,-32-4 0,-1 2 0,0 2 0,1 1 0,-1 2 0,-50 9 0,35-5 0,-664 125 0,349-81 0,276-42 0,76-6 0,1 0 0,0 1 0,-1 0 0,2 1 0,-1 1 0,0 0 0,1 1 0,-21 15 0,-42 21 0,-227 70 0,284-107 0,-34 10 0,49-12 0,14-1 0,20-2 0,24-1-1365,4 0-5461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01T08:36:08.745"/>
    </inkml:context>
    <inkml:brush xml:id="br0">
      <inkml:brushProperty name="width" value="0.035" units="cm"/>
      <inkml:brushProperty name="height" value="0.035" units="cm"/>
    </inkml:brush>
  </inkml:definitions>
  <inkml:trace contextRef="#ctx0" brushRef="#br0">1 0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01T08:36:11.723"/>
    </inkml:context>
    <inkml:brush xml:id="br0">
      <inkml:brushProperty name="width" value="0.035" units="cm"/>
      <inkml:brushProperty name="height" value="0.035" units="cm"/>
    </inkml:brush>
  </inkml:definitions>
  <inkml:trace contextRef="#ctx0" brushRef="#br0">5776 0 24575,'3'23'0,"1"-1"0,1 1 0,8 24 0,11 48 0,-11 9 0,-4 0 0,-7 152 0,-2-249 0,0 1 0,0-1 0,-1 0 0,-1 1 0,1-1 0,-1 0 0,0 0 0,-1 0 0,-4 9 0,6-14 0,0 0 0,0 0 0,-1-1 0,1 1 0,-1-1 0,1 1 0,-1-1 0,0 1 0,1-1 0,-1 0 0,0 0 0,0 0 0,0 0 0,0 0 0,0 0 0,0-1 0,0 1 0,0-1 0,0 1 0,-1-1 0,1 0 0,0 0 0,0 0 0,0 0 0,0 0 0,-1 0 0,1-1 0,0 1 0,0-1 0,0 1 0,0-1 0,0 0 0,0 0 0,0 0 0,-3-2 0,0 0 0,1 0 0,0 0 0,0-1 0,1 1 0,-1-1 0,1 0 0,-1 0 0,1 0 0,1-1 0,-1 1 0,0-1 0,1 0 0,0 1 0,0-1 0,1 0 0,-1 0 0,0-6 0,1 9 0,0-1 0,1 1 0,-1-1 0,1 1 0,-1-1 0,1 1 0,0-1 0,0 1 0,0-1 0,0 1 0,1-1 0,-1 1 0,1-1 0,-1 1 0,1-1 0,0 1 0,0 0 0,0-1 0,0 1 0,0 0 0,1 0 0,-1 0 0,0 0 0,1 0 0,0 0 0,0 0 0,-1 0 0,1 1 0,0-1 0,0 1 0,1-1 0,-1 1 0,0 0 0,0 0 0,5-2 0,-4 3 0,0 0 0,0 0 0,0 0 0,1 0 0,-1 0 0,0 1 0,0 0 0,0-1 0,0 1 0,0 1 0,0-1 0,0 0 0,0 0 0,-1 1 0,1 0 0,0 0 0,-1-1 0,1 2 0,-1-1 0,0 0 0,0 0 0,0 1 0,0-1 0,0 1 0,2 3 0,6 8 0,-1 2 0,-1-1 0,8 20 0,-15-34 0,39 101 0,-37-94 0,0 1 0,-1 0 0,0 1 0,-1-1 0,1 0 0,-2 0 0,1 1 0,-2-1 0,0 11 0,1-20 0,0 0 0,0 0 0,0 0 0,0 0 0,0-1 0,0 1 0,0 0 0,0 0 0,0 0 0,0 0 0,0 0 0,0 0 0,-1 0 0,1 0 0,0 0 0,0-1 0,0 1 0,0 0 0,0 0 0,0 0 0,0 0 0,0 0 0,0 0 0,0 0 0,0 0 0,-1 0 0,1 0 0,0 0 0,0 0 0,0 0 0,0 0 0,0 0 0,0 0 0,0 0 0,0 0 0,-1 0 0,1 0 0,0 0 0,0 0 0,0 0 0,0 0 0,0 0 0,0 0 0,0 0 0,0 0 0,0 0 0,-1 0 0,1 0 0,0 0 0,0 0 0,0 0 0,0 0 0,0 0 0,0 0 0,0 0 0,0 1 0,0-1 0,0 0 0,0 0 0,-1 0 0,1 0 0,0 0 0,0 0 0,0 0 0,0 0 0,0 0 0,0 1 0,0-1 0,-7-15 0,-7-20 0,-21-87 0,27 85 0,-1 2 0,-2 0 0,-31-65 0,39 94 0,0 0 0,-1 1 0,0-1 0,0 1 0,0 0 0,0 0 0,-1 1 0,0-1 0,0 1 0,0 0 0,0 1 0,-1-1 0,0 1 0,0 0 0,1 0 0,-2 1 0,1 0 0,0 0 0,0 0 0,-1 1 0,1 0 0,-13-1 0,-6 3 0,0 1 0,1 1 0,-1 1 0,-42 12 0,54-12 0,-154 43 0,-281 121 0,437-163 0,1 0 0,-1 0 0,0-1 0,0 0 0,0-1 0,-1-1 0,1 0 0,-1 0 0,1-1 0,-1 0 0,1-1 0,-1 0 0,0-1 0,1-1 0,-1 0 0,1 0 0,-17-6 0,-247-75-340,-346-57-1,-287 23-341,604 99 682,242 23 0,61-5 0,1 0 0,-1 1 0,1-1 0,-1 0 0,1 0 0,0 0 0,-1 0 0,1 0 0,-1 0 0,1 0 0,0 1 0,-1-1 0,1 0 0,-1 0 0,1 1 0,0-1 0,-1 0 0,1 0 0,0 1 0,-1-1 0,1 1 0,0-1 0,0 0 0,-1 1 0,1-1 0,0 0 0,0 1 0,0-1 0,-1 1 0,1-1 0,0 1 0,0-1 0,0 0 0,0 1 0,0-1 0,0 1 0,0-1 0,0 1 0,0-1 0,0 1 0,0-1 0,0 0 0,0 1 0,1-1 0,-1 1 0,0-1 0,0 1 0,0-1 0,1 0 0,-1 1 0,0-1 0,0 0 0,1 1 0,-1-1 0,0 0 0,1 1 0,-1-1 0,0 0 0,1 0 0,-1 1 0,1-1 0,-1 0 0,0 0 0,1 1 0,29 16 0,7-2 171,1-2-1,1-1 0,72 11 1,132 4 510,573-6-681,-999-23 0,-786 47-562,1 56 198,923-96 407,-25 2-43,35-4 0,-1 0 0,1 3 0,0 1 0,-56 18 0,90-24 6,-1-1 0,1 0 0,0 0 0,0 1 0,0-1 0,0 1 0,0-1 0,0 1 0,0-1 0,0 1 0,0 0 0,0 0 0,0-1 0,1 1 0,-1 0 1,0 0-1,0 0 0,1 0 0,-1 0 0,0 0 0,1 0 0,-1 0 0,1 0 0,-1 0 0,1 0 0,0 0 0,-1 1 0,2 0 22,-1-1-1,1 1 1,-1-1-1,1 1 0,0-1 1,0 1-1,0-1 1,0 0-1,0 1 1,0-1-1,0 0 1,0 0-1,0 0 1,0 0-1,1 0 0,1 1 1,8 5 34,1 0 0,-1-2-1,20 8 1,34 7-62,2-3 0,98 12 0,14 3 0,-145-20 0,-33-12 0,-1 0 0,0 0 0,0 0 0,1 0 0,-1 0 0,0 0 0,0 1 0,1-1 0,-1 0 0,0 0 0,0 0 0,0 0 0,1 1 0,-1-1 0,0 0 0,0 0 0,0 0 0,0 1 0,0-1 0,1 0 0,-1 0 0,0 1 0,0-1 0,0 0 0,0 0 0,0 1 0,0-1 0,0 0 0,0 1 0,0-1 0,0 0 0,0 0 0,0 1 0,0-1 0,0 0 0,0 0 0,0 1 0,0-1 0,0 0 0,0 1 0,0-1 0,-1 0 0,1 0 0,0 0 0,0 1 0,0-1 0,0 0 0,-1 0 0,1 1 0,0-1 0,0 0 0,0 0 0,-1 0 0,1 0 0,0 0 0,0 1 0,-1-1 0,1 0 0,0 0 0,0 0 0,-1 0 0,-11 6 0,-1-1 0,0 0 0,0-1 0,0-1 0,-27 4 0,7 0 0,-601 87 0,-9-36 0,225-23 0,373-31 0,43-5 0,11-1 0,76-12 0,-57 9 0,1037-130 0,-733 95 0,-319 41 0,-28 8 0,-32 10 0,-39 10 0,0 1 0,-90 43 0,176-73 0,0 0 0,0 0 0,0 0 0,0 0 0,1 0 0,-1 0 0,0 0 0,0 0 0,0 0 0,0 0 0,0 0 0,0 0 0,0 0 0,0 0 0,0 0 0,1 1 0,-1-1 0,0 0 0,0 0 0,0 0 0,0 0 0,0 0 0,0 0 0,0 0 0,0 0 0,0 0 0,0 0 0,0 0 0,0 0 0,0 1 0,0-1 0,0 0 0,0 0 0,0 0 0,0 0 0,0 0 0,0 0 0,0 0 0,0 0 0,0 0 0,0 1 0,0-1 0,0 0 0,0 0 0,0 0 0,0 0 0,0 0 0,0 0 0,0 0 0,0 0 0,0 0 0,0 1 0,0-1 0,0 0 0,0 0 0,0 0 0,0 0 0,0 0 0,0 0 0,0 0 0,-1 0 0,1 0 0,17 3 0,22-2 0,227-4-1365,-220 2-5461</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4/6/2026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99049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4/6/2026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69416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4/6/2026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41479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4/6/2026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60879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4/6/2026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39439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4/6/2026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35729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4/6/2026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48744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4/6/2026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58061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4/6/2026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05980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4/6/2026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63489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4/6/2026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69150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4/6/2026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137237790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pixnio.com/de/essen-trinken/burger-and-sandwiches/sandwich-brot-tomaten-salat" TargetMode="External"/><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8.png"/><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customXml" Target="../ink/ink6.xml"/><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customXml" Target="../ink/ink5.xml"/><Relationship Id="rId5" Type="http://schemas.openxmlformats.org/officeDocument/2006/relationships/customXml" Target="../ink/ink2.xml"/><Relationship Id="rId10" Type="http://schemas.openxmlformats.org/officeDocument/2006/relationships/image" Target="../media/image7.png"/><Relationship Id="rId4" Type="http://schemas.openxmlformats.org/officeDocument/2006/relationships/image" Target="../media/image4.png"/><Relationship Id="rId9" Type="http://schemas.openxmlformats.org/officeDocument/2006/relationships/customXml" Target="../ink/ink4.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avlxyz/33097205643"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hyperlink" Target="https://www.statista.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9">
            <a:extLst>
              <a:ext uri="{FF2B5EF4-FFF2-40B4-BE49-F238E27FC236}">
                <a16:creationId xmlns:a16="http://schemas.microsoft.com/office/drawing/2014/main" id="{6ACA6F80-D392-A64E-3CF8-F28F1CCEE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54CF5C-7DEB-0398-7B98-595354459141}"/>
              </a:ext>
            </a:extLst>
          </p:cNvPr>
          <p:cNvSpPr>
            <a:spLocks noGrp="1"/>
          </p:cNvSpPr>
          <p:nvPr>
            <p:ph type="title"/>
          </p:nvPr>
        </p:nvSpPr>
        <p:spPr>
          <a:xfrm>
            <a:off x="365760" y="1747520"/>
            <a:ext cx="5028491" cy="1300480"/>
          </a:xfrm>
        </p:spPr>
        <p:txBody>
          <a:bodyPr anchor="t">
            <a:normAutofit/>
          </a:bodyPr>
          <a:lstStyle/>
          <a:p>
            <a:r>
              <a:rPr lang="en-GB"/>
              <a:t>Syrian Street Food Business</a:t>
            </a:r>
          </a:p>
        </p:txBody>
      </p:sp>
      <p:pic>
        <p:nvPicPr>
          <p:cNvPr id="5" name="Picture 4" descr="A close up of food&#10;&#10;Description automatically generated">
            <a:extLst>
              <a:ext uri="{FF2B5EF4-FFF2-40B4-BE49-F238E27FC236}">
                <a16:creationId xmlns:a16="http://schemas.microsoft.com/office/drawing/2014/main" id="{E911B408-4812-9BA5-1C17-FCBABFE31CA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31520" y="3202687"/>
            <a:ext cx="4673754" cy="310667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graphicFrame>
        <p:nvGraphicFramePr>
          <p:cNvPr id="30" name="Content Placeholder 2">
            <a:extLst>
              <a:ext uri="{FF2B5EF4-FFF2-40B4-BE49-F238E27FC236}">
                <a16:creationId xmlns:a16="http://schemas.microsoft.com/office/drawing/2014/main" id="{AA80F974-F9CA-26E1-8AB7-CE0145420DD0}"/>
              </a:ext>
            </a:extLst>
          </p:cNvPr>
          <p:cNvGraphicFramePr>
            <a:graphicFrameLocks noGrp="1"/>
          </p:cNvGraphicFramePr>
          <p:nvPr>
            <p:ph idx="1"/>
            <p:extLst>
              <p:ext uri="{D42A27DB-BD31-4B8C-83A1-F6EECF244321}">
                <p14:modId xmlns:p14="http://schemas.microsoft.com/office/powerpoint/2010/main" val="3324394219"/>
              </p:ext>
            </p:extLst>
          </p:nvPr>
        </p:nvGraphicFramePr>
        <p:xfrm>
          <a:off x="6030551" y="548638"/>
          <a:ext cx="5546770" cy="57607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descr="Text&#10;&#10;Description automatically generated">
            <a:extLst>
              <a:ext uri="{FF2B5EF4-FFF2-40B4-BE49-F238E27FC236}">
                <a16:creationId xmlns:a16="http://schemas.microsoft.com/office/drawing/2014/main" id="{8CD5DFB3-71DF-0CB8-60F7-E56ACEA51D5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0800000" flipV="1">
            <a:off x="614678" y="127000"/>
            <a:ext cx="2725420" cy="1071878"/>
          </a:xfrm>
          <a:prstGeom prst="rect">
            <a:avLst/>
          </a:prstGeom>
        </p:spPr>
      </p:pic>
    </p:spTree>
    <p:extLst>
      <p:ext uri="{BB962C8B-B14F-4D97-AF65-F5344CB8AC3E}">
        <p14:creationId xmlns:p14="http://schemas.microsoft.com/office/powerpoint/2010/main" val="1706349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07" name="Rectangle 1100">
            <a:extLst>
              <a:ext uri="{FF2B5EF4-FFF2-40B4-BE49-F238E27FC236}">
                <a16:creationId xmlns:a16="http://schemas.microsoft.com/office/drawing/2014/main" id="{B797DE5A-DA89-0A80-C73D-8DCE1A3E2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B8B517-4CA1-0542-2C08-9230022AD027}"/>
              </a:ext>
            </a:extLst>
          </p:cNvPr>
          <p:cNvSpPr>
            <a:spLocks noGrp="1"/>
          </p:cNvSpPr>
          <p:nvPr>
            <p:ph type="ctrTitle"/>
          </p:nvPr>
        </p:nvSpPr>
        <p:spPr>
          <a:xfrm>
            <a:off x="670045" y="965200"/>
            <a:ext cx="3509383" cy="2146300"/>
          </a:xfrm>
        </p:spPr>
        <p:txBody>
          <a:bodyPr>
            <a:normAutofit/>
          </a:bodyPr>
          <a:lstStyle/>
          <a:p>
            <a:pPr algn="l"/>
            <a:r>
              <a:rPr lang="en-GB"/>
              <a:t>Syrian Street Food Business</a:t>
            </a:r>
          </a:p>
        </p:txBody>
      </p:sp>
      <p:sp>
        <p:nvSpPr>
          <p:cNvPr id="3" name="Subtitle 2">
            <a:extLst>
              <a:ext uri="{FF2B5EF4-FFF2-40B4-BE49-F238E27FC236}">
                <a16:creationId xmlns:a16="http://schemas.microsoft.com/office/drawing/2014/main" id="{54CE66CF-510F-AB15-0DC6-AC824EA195CB}"/>
              </a:ext>
            </a:extLst>
          </p:cNvPr>
          <p:cNvSpPr>
            <a:spLocks noGrp="1"/>
          </p:cNvSpPr>
          <p:nvPr>
            <p:ph type="subTitle" idx="1"/>
          </p:nvPr>
        </p:nvSpPr>
        <p:spPr>
          <a:xfrm>
            <a:off x="254000" y="3311554"/>
            <a:ext cx="4368799" cy="2987646"/>
          </a:xfrm>
        </p:spPr>
        <p:txBody>
          <a:bodyPr>
            <a:noAutofit/>
          </a:bodyPr>
          <a:lstStyle/>
          <a:p>
            <a:pPr marL="285750" indent="-285750" algn="l">
              <a:lnSpc>
                <a:spcPct val="110000"/>
              </a:lnSpc>
              <a:buFont typeface="Arial" panose="020B0604020202020204" pitchFamily="34" charset="0"/>
              <a:buChar char="•"/>
            </a:pPr>
            <a:r>
              <a:rPr lang="en-GB"/>
              <a:t>The  business plan is  for a Syrian food takeaway. </a:t>
            </a:r>
          </a:p>
          <a:p>
            <a:pPr marL="285750" indent="-285750" algn="l">
              <a:lnSpc>
                <a:spcPct val="110000"/>
              </a:lnSpc>
              <a:buFont typeface="Arial" panose="020B0604020202020204" pitchFamily="34" charset="0"/>
              <a:buChar char="•"/>
            </a:pPr>
            <a:r>
              <a:rPr lang="en-GB"/>
              <a:t>Proving authentic meals such as shawarma and falafel. </a:t>
            </a:r>
          </a:p>
          <a:p>
            <a:pPr marL="285750" indent="-285750" algn="l">
              <a:lnSpc>
                <a:spcPct val="110000"/>
              </a:lnSpc>
              <a:buFont typeface="Arial" panose="020B0604020202020204" pitchFamily="34" charset="0"/>
              <a:buChar char="•"/>
            </a:pPr>
            <a:r>
              <a:rPr lang="en-GB"/>
              <a:t>The aim is to offer quick service and high-quality food to attract a wide range of customers. </a:t>
            </a:r>
          </a:p>
        </p:txBody>
      </p:sp>
      <p:pic>
        <p:nvPicPr>
          <p:cNvPr id="1030" name="Picture 6" descr="We tried Kent's best-rated vegan-friendly 'restaurant' Mr Falafel in ...">
            <a:extLst>
              <a:ext uri="{FF2B5EF4-FFF2-40B4-BE49-F238E27FC236}">
                <a16:creationId xmlns:a16="http://schemas.microsoft.com/office/drawing/2014/main" id="{B368F9FF-8857-5618-C248-20FB622AF7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1181" r="8244"/>
          <a:stretch>
            <a:fillRect/>
          </a:stretch>
        </p:blipFill>
        <p:spPr bwMode="auto">
          <a:xfrm>
            <a:off x="4824248" y="1"/>
            <a:ext cx="7367752"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2" descr="MR FALAFEL CANTERBURY - Restaurant Reviews, Photos &amp; Phone Number ...">
            <a:extLst>
              <a:ext uri="{FF2B5EF4-FFF2-40B4-BE49-F238E27FC236}">
                <a16:creationId xmlns:a16="http://schemas.microsoft.com/office/drawing/2014/main" id="{9C76ABE4-F8D6-DAA5-C9E4-53C9E3AFBBE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F357F666-386B-A365-9F8E-6F96077AA966}"/>
                  </a:ext>
                </a:extLst>
              </p14:cNvPr>
              <p14:cNvContentPartPr/>
              <p14:nvPr/>
            </p14:nvContentPartPr>
            <p14:xfrm>
              <a:off x="7747260" y="2069800"/>
              <a:ext cx="914040" cy="51840"/>
            </p14:xfrm>
          </p:contentPart>
        </mc:Choice>
        <mc:Fallback xmlns="">
          <p:pic>
            <p:nvPicPr>
              <p:cNvPr id="6" name="Ink 5">
                <a:extLst>
                  <a:ext uri="{FF2B5EF4-FFF2-40B4-BE49-F238E27FC236}">
                    <a16:creationId xmlns:a16="http://schemas.microsoft.com/office/drawing/2014/main" id="{F357F666-386B-A365-9F8E-6F96077AA966}"/>
                  </a:ext>
                </a:extLst>
              </p:cNvPr>
              <p:cNvPicPr/>
              <p:nvPr/>
            </p:nvPicPr>
            <p:blipFill>
              <a:blip r:embed="rId4"/>
              <a:stretch>
                <a:fillRect/>
              </a:stretch>
            </p:blipFill>
            <p:spPr>
              <a:xfrm>
                <a:off x="7741140" y="2063680"/>
                <a:ext cx="926280" cy="640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047091CE-940B-ABFE-514B-C9DF0C26090E}"/>
                  </a:ext>
                </a:extLst>
              </p14:cNvPr>
              <p14:cNvContentPartPr/>
              <p14:nvPr/>
            </p14:nvContentPartPr>
            <p14:xfrm>
              <a:off x="6763380" y="1834720"/>
              <a:ext cx="2981880" cy="477360"/>
            </p14:xfrm>
          </p:contentPart>
        </mc:Choice>
        <mc:Fallback xmlns="">
          <p:pic>
            <p:nvPicPr>
              <p:cNvPr id="7" name="Ink 6">
                <a:extLst>
                  <a:ext uri="{FF2B5EF4-FFF2-40B4-BE49-F238E27FC236}">
                    <a16:creationId xmlns:a16="http://schemas.microsoft.com/office/drawing/2014/main" id="{047091CE-940B-ABFE-514B-C9DF0C26090E}"/>
                  </a:ext>
                </a:extLst>
              </p:cNvPr>
              <p:cNvPicPr/>
              <p:nvPr/>
            </p:nvPicPr>
            <p:blipFill>
              <a:blip r:embed="rId6"/>
              <a:stretch>
                <a:fillRect/>
              </a:stretch>
            </p:blipFill>
            <p:spPr>
              <a:xfrm>
                <a:off x="6757260" y="1828595"/>
                <a:ext cx="2994120" cy="489609"/>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8" name="Ink 7">
                <a:extLst>
                  <a:ext uri="{FF2B5EF4-FFF2-40B4-BE49-F238E27FC236}">
                    <a16:creationId xmlns:a16="http://schemas.microsoft.com/office/drawing/2014/main" id="{2CA51B47-8785-13C8-6898-27DEB27ED7AD}"/>
                  </a:ext>
                </a:extLst>
              </p14:cNvPr>
              <p14:cNvContentPartPr/>
              <p14:nvPr/>
            </p14:nvContentPartPr>
            <p14:xfrm>
              <a:off x="7937340" y="2235040"/>
              <a:ext cx="360" cy="360"/>
            </p14:xfrm>
          </p:contentPart>
        </mc:Choice>
        <mc:Fallback xmlns="">
          <p:pic>
            <p:nvPicPr>
              <p:cNvPr id="8" name="Ink 7">
                <a:extLst>
                  <a:ext uri="{FF2B5EF4-FFF2-40B4-BE49-F238E27FC236}">
                    <a16:creationId xmlns:a16="http://schemas.microsoft.com/office/drawing/2014/main" id="{2CA51B47-8785-13C8-6898-27DEB27ED7AD}"/>
                  </a:ext>
                </a:extLst>
              </p:cNvPr>
              <p:cNvPicPr/>
              <p:nvPr/>
            </p:nvPicPr>
            <p:blipFill>
              <a:blip r:embed="rId8"/>
              <a:stretch>
                <a:fillRect/>
              </a:stretch>
            </p:blipFill>
            <p:spPr>
              <a:xfrm>
                <a:off x="7931220" y="2228920"/>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9" name="Ink 8">
                <a:extLst>
                  <a:ext uri="{FF2B5EF4-FFF2-40B4-BE49-F238E27FC236}">
                    <a16:creationId xmlns:a16="http://schemas.microsoft.com/office/drawing/2014/main" id="{C55CF648-2F14-2751-F8C6-575B10FEA9D4}"/>
                  </a:ext>
                </a:extLst>
              </p14:cNvPr>
              <p14:cNvContentPartPr/>
              <p14:nvPr/>
            </p14:nvContentPartPr>
            <p14:xfrm>
              <a:off x="6856620" y="1777120"/>
              <a:ext cx="2534400" cy="626040"/>
            </p14:xfrm>
          </p:contentPart>
        </mc:Choice>
        <mc:Fallback xmlns="">
          <p:pic>
            <p:nvPicPr>
              <p:cNvPr id="9" name="Ink 8">
                <a:extLst>
                  <a:ext uri="{FF2B5EF4-FFF2-40B4-BE49-F238E27FC236}">
                    <a16:creationId xmlns:a16="http://schemas.microsoft.com/office/drawing/2014/main" id="{C55CF648-2F14-2751-F8C6-575B10FEA9D4}"/>
                  </a:ext>
                </a:extLst>
              </p:cNvPr>
              <p:cNvPicPr/>
              <p:nvPr/>
            </p:nvPicPr>
            <p:blipFill>
              <a:blip r:embed="rId10"/>
              <a:stretch>
                <a:fillRect/>
              </a:stretch>
            </p:blipFill>
            <p:spPr>
              <a:xfrm>
                <a:off x="6850500" y="1771000"/>
                <a:ext cx="2546640" cy="638280"/>
              </a:xfrm>
              <a:prstGeom prst="rect">
                <a:avLst/>
              </a:prstGeom>
            </p:spPr>
          </p:pic>
        </mc:Fallback>
      </mc:AlternateContent>
      <p:grpSp>
        <p:nvGrpSpPr>
          <p:cNvPr id="12" name="Group 11">
            <a:extLst>
              <a:ext uri="{FF2B5EF4-FFF2-40B4-BE49-F238E27FC236}">
                <a16:creationId xmlns:a16="http://schemas.microsoft.com/office/drawing/2014/main" id="{FAE7936C-7134-5950-E859-0D81CA7A9345}"/>
              </a:ext>
            </a:extLst>
          </p:cNvPr>
          <p:cNvGrpSpPr/>
          <p:nvPr/>
        </p:nvGrpSpPr>
        <p:grpSpPr>
          <a:xfrm>
            <a:off x="7115100" y="1879360"/>
            <a:ext cx="2129040" cy="417600"/>
            <a:chOff x="7115100" y="1879360"/>
            <a:chExt cx="2129040" cy="417600"/>
          </a:xfrm>
        </p:grpSpPr>
        <mc:AlternateContent xmlns:mc="http://schemas.openxmlformats.org/markup-compatibility/2006" xmlns:p14="http://schemas.microsoft.com/office/powerpoint/2010/main">
          <mc:Choice Requires="p14">
            <p:contentPart p14:bwMode="auto" r:id="rId11">
              <p14:nvContentPartPr>
                <p14:cNvPr id="10" name="Ink 9">
                  <a:extLst>
                    <a:ext uri="{FF2B5EF4-FFF2-40B4-BE49-F238E27FC236}">
                      <a16:creationId xmlns:a16="http://schemas.microsoft.com/office/drawing/2014/main" id="{A344B6A8-7872-57DE-C570-A6EA050730A2}"/>
                    </a:ext>
                  </a:extLst>
                </p14:cNvPr>
                <p14:cNvContentPartPr/>
                <p14:nvPr/>
              </p14:nvContentPartPr>
              <p14:xfrm>
                <a:off x="9168900" y="2019040"/>
                <a:ext cx="360" cy="360"/>
              </p14:xfrm>
            </p:contentPart>
          </mc:Choice>
          <mc:Fallback xmlns="">
            <p:pic>
              <p:nvPicPr>
                <p:cNvPr id="10" name="Ink 9">
                  <a:extLst>
                    <a:ext uri="{FF2B5EF4-FFF2-40B4-BE49-F238E27FC236}">
                      <a16:creationId xmlns:a16="http://schemas.microsoft.com/office/drawing/2014/main" id="{A344B6A8-7872-57DE-C570-A6EA050730A2}"/>
                    </a:ext>
                  </a:extLst>
                </p:cNvPr>
                <p:cNvPicPr/>
                <p:nvPr/>
              </p:nvPicPr>
              <p:blipFill>
                <a:blip r:embed="rId8"/>
                <a:stretch>
                  <a:fillRect/>
                </a:stretch>
              </p:blipFill>
              <p:spPr>
                <a:xfrm>
                  <a:off x="9162780" y="2012920"/>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1" name="Ink 10">
                  <a:extLst>
                    <a:ext uri="{FF2B5EF4-FFF2-40B4-BE49-F238E27FC236}">
                      <a16:creationId xmlns:a16="http://schemas.microsoft.com/office/drawing/2014/main" id="{0375B854-587F-3223-9040-E47CA05720BC}"/>
                    </a:ext>
                  </a:extLst>
                </p14:cNvPr>
                <p14:cNvContentPartPr/>
                <p14:nvPr/>
              </p14:nvContentPartPr>
              <p14:xfrm>
                <a:off x="7115100" y="1879360"/>
                <a:ext cx="2129040" cy="417600"/>
              </p14:xfrm>
            </p:contentPart>
          </mc:Choice>
          <mc:Fallback xmlns="">
            <p:pic>
              <p:nvPicPr>
                <p:cNvPr id="11" name="Ink 10">
                  <a:extLst>
                    <a:ext uri="{FF2B5EF4-FFF2-40B4-BE49-F238E27FC236}">
                      <a16:creationId xmlns:a16="http://schemas.microsoft.com/office/drawing/2014/main" id="{0375B854-587F-3223-9040-E47CA05720BC}"/>
                    </a:ext>
                  </a:extLst>
                </p:cNvPr>
                <p:cNvPicPr/>
                <p:nvPr/>
              </p:nvPicPr>
              <p:blipFill>
                <a:blip r:embed="rId13"/>
                <a:stretch>
                  <a:fillRect/>
                </a:stretch>
              </p:blipFill>
              <p:spPr>
                <a:xfrm>
                  <a:off x="7108981" y="1873245"/>
                  <a:ext cx="2141278" cy="429829"/>
                </a:xfrm>
                <a:prstGeom prst="rect">
                  <a:avLst/>
                </a:prstGeom>
              </p:spPr>
            </p:pic>
          </mc:Fallback>
        </mc:AlternateContent>
      </p:grpSp>
    </p:spTree>
    <p:extLst>
      <p:ext uri="{BB962C8B-B14F-4D97-AF65-F5344CB8AC3E}">
        <p14:creationId xmlns:p14="http://schemas.microsoft.com/office/powerpoint/2010/main" val="16991997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0">
            <a:extLst>
              <a:ext uri="{FF2B5EF4-FFF2-40B4-BE49-F238E27FC236}">
                <a16:creationId xmlns:a16="http://schemas.microsoft.com/office/drawing/2014/main" id="{BA2AFC67-0973-EC0D-F14E-710D701B2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B107BD-E0A9-873C-18C1-46171D3F1FC2}"/>
              </a:ext>
            </a:extLst>
          </p:cNvPr>
          <p:cNvSpPr>
            <a:spLocks noGrp="1"/>
          </p:cNvSpPr>
          <p:nvPr>
            <p:ph type="title"/>
          </p:nvPr>
        </p:nvSpPr>
        <p:spPr>
          <a:xfrm>
            <a:off x="612648" y="603504"/>
            <a:ext cx="3553412" cy="1527048"/>
          </a:xfrm>
        </p:spPr>
        <p:txBody>
          <a:bodyPr anchor="b">
            <a:normAutofit/>
          </a:bodyPr>
          <a:lstStyle/>
          <a:p>
            <a:r>
              <a:rPr lang="en-GB" dirty="0"/>
              <a:t>Business Idea</a:t>
            </a:r>
          </a:p>
        </p:txBody>
      </p:sp>
      <p:sp>
        <p:nvSpPr>
          <p:cNvPr id="3" name="Content Placeholder 2">
            <a:extLst>
              <a:ext uri="{FF2B5EF4-FFF2-40B4-BE49-F238E27FC236}">
                <a16:creationId xmlns:a16="http://schemas.microsoft.com/office/drawing/2014/main" id="{9E3006CD-5792-8D4E-23D5-84459D4C454A}"/>
              </a:ext>
            </a:extLst>
          </p:cNvPr>
          <p:cNvSpPr>
            <a:spLocks noGrp="1"/>
          </p:cNvSpPr>
          <p:nvPr>
            <p:ph idx="1"/>
          </p:nvPr>
        </p:nvSpPr>
        <p:spPr>
          <a:xfrm>
            <a:off x="612648" y="2212848"/>
            <a:ext cx="3553412" cy="4122420"/>
          </a:xfrm>
        </p:spPr>
        <p:txBody>
          <a:bodyPr>
            <a:normAutofit lnSpcReduction="10000"/>
          </a:bodyPr>
          <a:lstStyle/>
          <a:p>
            <a:pPr>
              <a:lnSpc>
                <a:spcPct val="110000"/>
              </a:lnSpc>
            </a:pPr>
            <a:r>
              <a:rPr lang="en-GB" sz="1700" dirty="0"/>
              <a:t>The business idea is to create a small street food takeaway that offers fresh  and traditional Syrian quality </a:t>
            </a:r>
          </a:p>
          <a:p>
            <a:pPr>
              <a:lnSpc>
                <a:spcPct val="110000"/>
              </a:lnSpc>
            </a:pPr>
            <a:r>
              <a:rPr lang="en-GB" sz="1700" b="1" dirty="0"/>
              <a:t>Products:</a:t>
            </a:r>
          </a:p>
          <a:p>
            <a:pPr>
              <a:lnSpc>
                <a:spcPct val="110000"/>
              </a:lnSpc>
            </a:pPr>
            <a:r>
              <a:rPr lang="en-GB" sz="1700" dirty="0"/>
              <a:t>USP:  Tasty Fresh food and Affordable price for student, and easy to eat and fast service. </a:t>
            </a:r>
          </a:p>
          <a:p>
            <a:pPr>
              <a:lnSpc>
                <a:spcPct val="110000"/>
              </a:lnSpc>
            </a:pPr>
            <a:r>
              <a:rPr lang="en-GB" sz="1700" dirty="0"/>
              <a:t>The business will be sole trading employing two people </a:t>
            </a:r>
          </a:p>
          <a:p>
            <a:pPr>
              <a:lnSpc>
                <a:spcPct val="110000"/>
              </a:lnSpc>
            </a:pPr>
            <a:r>
              <a:rPr lang="en-GB" sz="1700" dirty="0"/>
              <a:t>I will be manager of the business </a:t>
            </a:r>
          </a:p>
        </p:txBody>
      </p:sp>
      <p:pic>
        <p:nvPicPr>
          <p:cNvPr id="5" name="Picture 4" descr="A burrito with meat and vegetables&#10;&#10;Description automatically generated">
            <a:extLst>
              <a:ext uri="{FF2B5EF4-FFF2-40B4-BE49-F238E27FC236}">
                <a16:creationId xmlns:a16="http://schemas.microsoft.com/office/drawing/2014/main" id="{F61F9C84-C256-1BD8-0B4B-94623E60EE7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979" r="18153" b="-1"/>
          <a:stretch>
            <a:fillRect/>
          </a:stretch>
        </p:blipFill>
        <p:spPr>
          <a:xfrm>
            <a:off x="4752550" y="10"/>
            <a:ext cx="7439450" cy="6857990"/>
          </a:xfrm>
          <a:prstGeom prst="rect">
            <a:avLst/>
          </a:prstGeom>
        </p:spPr>
      </p:pic>
      <p:sp>
        <p:nvSpPr>
          <p:cNvPr id="6" name="TextBox 5">
            <a:extLst>
              <a:ext uri="{FF2B5EF4-FFF2-40B4-BE49-F238E27FC236}">
                <a16:creationId xmlns:a16="http://schemas.microsoft.com/office/drawing/2014/main" id="{971E0A99-4CE4-7C58-F659-8D7A3983C069}"/>
              </a:ext>
            </a:extLst>
          </p:cNvPr>
          <p:cNvSpPr txBox="1"/>
          <p:nvPr/>
        </p:nvSpPr>
        <p:spPr>
          <a:xfrm>
            <a:off x="9522680" y="6657945"/>
            <a:ext cx="266932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flickr.com/photos/avlxyz/33097205643">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2409864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AF20C4-C408-6AFA-ABEB-64FB707B67CA}"/>
              </a:ext>
            </a:extLst>
          </p:cNvPr>
          <p:cNvSpPr>
            <a:spLocks noGrp="1"/>
          </p:cNvSpPr>
          <p:nvPr>
            <p:ph type="title"/>
          </p:nvPr>
        </p:nvSpPr>
        <p:spPr>
          <a:xfrm>
            <a:off x="612649" y="548638"/>
            <a:ext cx="3493008" cy="5788152"/>
          </a:xfrm>
        </p:spPr>
        <p:txBody>
          <a:bodyPr anchor="ctr">
            <a:normAutofit/>
          </a:bodyPr>
          <a:lstStyle/>
          <a:p>
            <a:r>
              <a:rPr lang="en-GB" sz="4000"/>
              <a:t>Marketing Strategy </a:t>
            </a:r>
          </a:p>
        </p:txBody>
      </p:sp>
      <p:graphicFrame>
        <p:nvGraphicFramePr>
          <p:cNvPr id="5" name="Content Placeholder 2">
            <a:extLst>
              <a:ext uri="{FF2B5EF4-FFF2-40B4-BE49-F238E27FC236}">
                <a16:creationId xmlns:a16="http://schemas.microsoft.com/office/drawing/2014/main" id="{AD52E1DC-1F43-6F20-8575-DEAFFB7BEB58}"/>
              </a:ext>
            </a:extLst>
          </p:cNvPr>
          <p:cNvGraphicFramePr>
            <a:graphicFrameLocks noGrp="1"/>
          </p:cNvGraphicFramePr>
          <p:nvPr>
            <p:ph idx="1"/>
            <p:extLst>
              <p:ext uri="{D42A27DB-BD31-4B8C-83A1-F6EECF244321}">
                <p14:modId xmlns:p14="http://schemas.microsoft.com/office/powerpoint/2010/main" val="3821158480"/>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2597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51922D2-D397-9EA4-A66D-55B0884D1A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93E35C-37DE-42CB-92F7-7B5376599D56}"/>
              </a:ext>
            </a:extLst>
          </p:cNvPr>
          <p:cNvSpPr>
            <a:spLocks noGrp="1"/>
          </p:cNvSpPr>
          <p:nvPr>
            <p:ph type="title"/>
          </p:nvPr>
        </p:nvSpPr>
        <p:spPr>
          <a:xfrm>
            <a:off x="612649" y="548639"/>
            <a:ext cx="3494314" cy="5786638"/>
          </a:xfrm>
        </p:spPr>
        <p:txBody>
          <a:bodyPr anchor="t">
            <a:normAutofit/>
          </a:bodyPr>
          <a:lstStyle/>
          <a:p>
            <a:r>
              <a:rPr lang="en-GB" dirty="0"/>
              <a:t>Business Street Food </a:t>
            </a:r>
          </a:p>
        </p:txBody>
      </p:sp>
      <p:graphicFrame>
        <p:nvGraphicFramePr>
          <p:cNvPr id="5" name="Content Placeholder 2">
            <a:extLst>
              <a:ext uri="{FF2B5EF4-FFF2-40B4-BE49-F238E27FC236}">
                <a16:creationId xmlns:a16="http://schemas.microsoft.com/office/drawing/2014/main" id="{68A65E84-6803-A613-3DF9-49796748BB23}"/>
              </a:ext>
            </a:extLst>
          </p:cNvPr>
          <p:cNvGraphicFramePr>
            <a:graphicFrameLocks noGrp="1"/>
          </p:cNvGraphicFramePr>
          <p:nvPr>
            <p:ph idx="1"/>
            <p:extLst>
              <p:ext uri="{D42A27DB-BD31-4B8C-83A1-F6EECF244321}">
                <p14:modId xmlns:p14="http://schemas.microsoft.com/office/powerpoint/2010/main" val="543774641"/>
              </p:ext>
            </p:extLst>
          </p:nvPr>
        </p:nvGraphicFramePr>
        <p:xfrm>
          <a:off x="4608246" y="548640"/>
          <a:ext cx="6949440" cy="5786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8107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448DB1-4196-18A6-15DA-C72635C1B1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People Planning">
            <a:extLst>
              <a:ext uri="{FF2B5EF4-FFF2-40B4-BE49-F238E27FC236}">
                <a16:creationId xmlns:a16="http://schemas.microsoft.com/office/drawing/2014/main" id="{C12E84C5-79A1-652E-4B6B-89DA8576FE5F}"/>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1" b="283"/>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2015" y="-752015"/>
            <a:ext cx="6858000" cy="8362030"/>
          </a:xfrm>
          <a:prstGeom prst="rect">
            <a:avLst/>
          </a:prstGeom>
          <a:gradFill>
            <a:gsLst>
              <a:gs pos="0">
                <a:srgbClr val="000000">
                  <a:alpha val="0"/>
                </a:srgbClr>
              </a:gs>
              <a:gs pos="49000">
                <a:srgbClr val="000000">
                  <a:alpha val="47000"/>
                </a:srgbClr>
              </a:gs>
              <a:gs pos="100000">
                <a:srgbClr val="000000">
                  <a:alpha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116462-E1C0-F4D3-2C99-8345C7464B1B}"/>
              </a:ext>
            </a:extLst>
          </p:cNvPr>
          <p:cNvSpPr>
            <a:spLocks noGrp="1"/>
          </p:cNvSpPr>
          <p:nvPr>
            <p:ph type="ctrTitle"/>
          </p:nvPr>
        </p:nvSpPr>
        <p:spPr>
          <a:xfrm>
            <a:off x="893618" y="1878366"/>
            <a:ext cx="4671319" cy="1885803"/>
          </a:xfrm>
        </p:spPr>
        <p:txBody>
          <a:bodyPr>
            <a:normAutofit/>
          </a:bodyPr>
          <a:lstStyle/>
          <a:p>
            <a:r>
              <a:rPr lang="en-GB">
                <a:solidFill>
                  <a:srgbClr val="FFFFFF"/>
                </a:solidFill>
              </a:rPr>
              <a:t>Marketing Strategies </a:t>
            </a:r>
          </a:p>
        </p:txBody>
      </p:sp>
      <p:sp>
        <p:nvSpPr>
          <p:cNvPr id="3" name="Subtitle 2">
            <a:extLst>
              <a:ext uri="{FF2B5EF4-FFF2-40B4-BE49-F238E27FC236}">
                <a16:creationId xmlns:a16="http://schemas.microsoft.com/office/drawing/2014/main" id="{B979D964-5CEC-774E-0DB4-BFDD13ACCAE6}"/>
              </a:ext>
            </a:extLst>
          </p:cNvPr>
          <p:cNvSpPr>
            <a:spLocks noGrp="1"/>
          </p:cNvSpPr>
          <p:nvPr>
            <p:ph type="subTitle" idx="1"/>
          </p:nvPr>
        </p:nvSpPr>
        <p:spPr>
          <a:xfrm>
            <a:off x="893618" y="3845971"/>
            <a:ext cx="4671319" cy="1381455"/>
          </a:xfrm>
        </p:spPr>
        <p:txBody>
          <a:bodyPr>
            <a:normAutofit/>
          </a:bodyPr>
          <a:lstStyle/>
          <a:p>
            <a:r>
              <a:rPr lang="en-GB" sz="1700">
                <a:solidFill>
                  <a:srgbClr val="FFFFFF"/>
                </a:solidFill>
              </a:rPr>
              <a:t>The business will use social media marketing and student discounts to attract customers. Good customers service will help build loyalty and increase repeat sales. </a:t>
            </a:r>
          </a:p>
        </p:txBody>
      </p:sp>
    </p:spTree>
    <p:extLst>
      <p:ext uri="{BB962C8B-B14F-4D97-AF65-F5344CB8AC3E}">
        <p14:creationId xmlns:p14="http://schemas.microsoft.com/office/powerpoint/2010/main" val="79292439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8">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549198F2-6C29-EA66-FEAA-AC3487DD511C}"/>
              </a:ext>
            </a:extLst>
          </p:cNvPr>
          <p:cNvSpPr>
            <a:spLocks noGrp="1"/>
          </p:cNvSpPr>
          <p:nvPr>
            <p:ph type="title"/>
          </p:nvPr>
        </p:nvSpPr>
        <p:spPr>
          <a:xfrm>
            <a:off x="8270420" y="1387927"/>
            <a:ext cx="3212502" cy="1942773"/>
          </a:xfrm>
        </p:spPr>
        <p:txBody>
          <a:bodyPr anchor="b">
            <a:normAutofit/>
          </a:bodyPr>
          <a:lstStyle/>
          <a:p>
            <a:r>
              <a:rPr lang="en-GB"/>
              <a:t>Funding Requirement </a:t>
            </a:r>
          </a:p>
        </p:txBody>
      </p:sp>
      <p:sp>
        <p:nvSpPr>
          <p:cNvPr id="3" name="Content Placeholder 2">
            <a:extLst>
              <a:ext uri="{FF2B5EF4-FFF2-40B4-BE49-F238E27FC236}">
                <a16:creationId xmlns:a16="http://schemas.microsoft.com/office/drawing/2014/main" id="{45BB4B30-F6E7-04B3-FCAC-BD507049C399}"/>
              </a:ext>
            </a:extLst>
          </p:cNvPr>
          <p:cNvSpPr>
            <a:spLocks noGrp="1"/>
          </p:cNvSpPr>
          <p:nvPr>
            <p:ph idx="1"/>
          </p:nvPr>
        </p:nvSpPr>
        <p:spPr>
          <a:xfrm>
            <a:off x="8270420" y="3412998"/>
            <a:ext cx="3212502" cy="2767366"/>
          </a:xfrm>
        </p:spPr>
        <p:txBody>
          <a:bodyPr>
            <a:normAutofit/>
          </a:bodyPr>
          <a:lstStyle/>
          <a:p>
            <a:r>
              <a:rPr lang="en-GB" sz="1800" dirty="0"/>
              <a:t>Loan requirement: £10,000</a:t>
            </a:r>
          </a:p>
          <a:p>
            <a:r>
              <a:rPr lang="en-GB" sz="1800" dirty="0"/>
              <a:t>Turnover £182,000</a:t>
            </a:r>
          </a:p>
          <a:p>
            <a:r>
              <a:rPr lang="en-GB" sz="1800" dirty="0"/>
              <a:t>Breakeven  5000 order</a:t>
            </a:r>
          </a:p>
          <a:p>
            <a:r>
              <a:rPr lang="en-GB" sz="1800" dirty="0"/>
              <a:t>Profit £120,000</a:t>
            </a:r>
          </a:p>
        </p:txBody>
      </p:sp>
      <p:graphicFrame>
        <p:nvGraphicFramePr>
          <p:cNvPr id="8" name="Chart 7">
            <a:extLst>
              <a:ext uri="{FF2B5EF4-FFF2-40B4-BE49-F238E27FC236}">
                <a16:creationId xmlns:a16="http://schemas.microsoft.com/office/drawing/2014/main" id="{945B7F25-CF12-48BA-87A0-D2004ADB9D8F}"/>
              </a:ext>
            </a:extLst>
          </p:cNvPr>
          <p:cNvGraphicFramePr/>
          <p:nvPr>
            <p:extLst>
              <p:ext uri="{D42A27DB-BD31-4B8C-83A1-F6EECF244321}">
                <p14:modId xmlns:p14="http://schemas.microsoft.com/office/powerpoint/2010/main" val="2225895338"/>
              </p:ext>
            </p:extLst>
          </p:nvPr>
        </p:nvGraphicFramePr>
        <p:xfrm>
          <a:off x="232757" y="731520"/>
          <a:ext cx="7763380" cy="5448844"/>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FF6316DA-A37D-6861-56FB-D72A5E403ACF}"/>
              </a:ext>
            </a:extLst>
          </p:cNvPr>
          <p:cNvSpPr txBox="1"/>
          <p:nvPr/>
        </p:nvSpPr>
        <p:spPr>
          <a:xfrm>
            <a:off x="3158836" y="181094"/>
            <a:ext cx="1886990" cy="400110"/>
          </a:xfrm>
          <a:prstGeom prst="rect">
            <a:avLst/>
          </a:prstGeom>
          <a:noFill/>
        </p:spPr>
        <p:txBody>
          <a:bodyPr wrap="square" rtlCol="0">
            <a:spAutoFit/>
          </a:bodyPr>
          <a:lstStyle/>
          <a:p>
            <a:r>
              <a:rPr lang="en-GB" sz="2000" b="1" dirty="0"/>
              <a:t>Financials</a:t>
            </a:r>
            <a:r>
              <a:rPr lang="en-GB" dirty="0"/>
              <a:t> </a:t>
            </a:r>
          </a:p>
        </p:txBody>
      </p:sp>
    </p:spTree>
    <p:extLst>
      <p:ext uri="{BB962C8B-B14F-4D97-AF65-F5344CB8AC3E}">
        <p14:creationId xmlns:p14="http://schemas.microsoft.com/office/powerpoint/2010/main" val="584549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69C9E4-A34A-9764-9B3D-9471263725B5}"/>
              </a:ext>
            </a:extLst>
          </p:cNvPr>
          <p:cNvSpPr>
            <a:spLocks noGrp="1"/>
          </p:cNvSpPr>
          <p:nvPr>
            <p:ph type="title"/>
          </p:nvPr>
        </p:nvSpPr>
        <p:spPr>
          <a:xfrm>
            <a:off x="612648" y="600074"/>
            <a:ext cx="6035040" cy="1529932"/>
          </a:xfrm>
        </p:spPr>
        <p:txBody>
          <a:bodyPr anchor="b">
            <a:normAutofit/>
          </a:bodyPr>
          <a:lstStyle/>
          <a:p>
            <a:r>
              <a:rPr lang="en-GB" dirty="0"/>
              <a:t>Financial Continued </a:t>
            </a:r>
          </a:p>
        </p:txBody>
      </p:sp>
      <p:sp>
        <p:nvSpPr>
          <p:cNvPr id="3" name="Content Placeholder 2">
            <a:extLst>
              <a:ext uri="{FF2B5EF4-FFF2-40B4-BE49-F238E27FC236}">
                <a16:creationId xmlns:a16="http://schemas.microsoft.com/office/drawing/2014/main" id="{29F913F9-6FED-6AF4-356F-67F23D5897D3}"/>
              </a:ext>
            </a:extLst>
          </p:cNvPr>
          <p:cNvSpPr>
            <a:spLocks noGrp="1"/>
          </p:cNvSpPr>
          <p:nvPr>
            <p:ph idx="1"/>
          </p:nvPr>
        </p:nvSpPr>
        <p:spPr>
          <a:xfrm>
            <a:off x="612647" y="2212848"/>
            <a:ext cx="6035041" cy="4096512"/>
          </a:xfrm>
        </p:spPr>
        <p:txBody>
          <a:bodyPr>
            <a:normAutofit/>
          </a:bodyPr>
          <a:lstStyle/>
          <a:p>
            <a:r>
              <a:rPr lang="en-GB" sz="1800" dirty="0"/>
              <a:t>The break-even point is when revenue equals costs. This can be achieved by selling around 200 meals per day. </a:t>
            </a:r>
          </a:p>
          <a:p>
            <a:r>
              <a:rPr lang="en-GB" sz="1800" dirty="0"/>
              <a:t>Student discount to attract customers. </a:t>
            </a:r>
          </a:p>
        </p:txBody>
      </p:sp>
      <p:pic>
        <p:nvPicPr>
          <p:cNvPr id="5" name="Picture 4" descr="Desk with productivity items">
            <a:extLst>
              <a:ext uri="{FF2B5EF4-FFF2-40B4-BE49-F238E27FC236}">
                <a16:creationId xmlns:a16="http://schemas.microsoft.com/office/drawing/2014/main" id="{A79F070C-1B94-A328-7CF2-03518FE6B336}"/>
              </a:ext>
            </a:extLst>
          </p:cNvPr>
          <p:cNvPicPr>
            <a:picLocks noChangeAspect="1"/>
          </p:cNvPicPr>
          <p:nvPr/>
        </p:nvPicPr>
        <p:blipFill>
          <a:blip r:embed="rId2"/>
          <a:srcRect l="34040" r="18790" b="-1"/>
          <a:stretch>
            <a:fillRect/>
          </a:stretch>
        </p:blipFill>
        <p:spPr>
          <a:xfrm>
            <a:off x="7345680" y="10"/>
            <a:ext cx="4846320" cy="6857990"/>
          </a:xfrm>
          <a:prstGeom prst="rect">
            <a:avLst/>
          </a:prstGeom>
        </p:spPr>
      </p:pic>
    </p:spTree>
    <p:extLst>
      <p:ext uri="{BB962C8B-B14F-4D97-AF65-F5344CB8AC3E}">
        <p14:creationId xmlns:p14="http://schemas.microsoft.com/office/powerpoint/2010/main" val="2223337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AA24B9-1BDA-08F2-2423-5FA0211921E6}"/>
              </a:ext>
            </a:extLst>
          </p:cNvPr>
          <p:cNvSpPr>
            <a:spLocks noGrp="1"/>
          </p:cNvSpPr>
          <p:nvPr>
            <p:ph type="title"/>
          </p:nvPr>
        </p:nvSpPr>
        <p:spPr>
          <a:xfrm>
            <a:off x="612649" y="548638"/>
            <a:ext cx="3493008" cy="5788152"/>
          </a:xfrm>
        </p:spPr>
        <p:txBody>
          <a:bodyPr anchor="ctr">
            <a:normAutofit/>
          </a:bodyPr>
          <a:lstStyle/>
          <a:p>
            <a:r>
              <a:rPr lang="en-GB" sz="4000"/>
              <a:t>Conclusion </a:t>
            </a:r>
          </a:p>
        </p:txBody>
      </p:sp>
      <p:graphicFrame>
        <p:nvGraphicFramePr>
          <p:cNvPr id="14" name="Content Placeholder 2">
            <a:extLst>
              <a:ext uri="{FF2B5EF4-FFF2-40B4-BE49-F238E27FC236}">
                <a16:creationId xmlns:a16="http://schemas.microsoft.com/office/drawing/2014/main" id="{42268D0C-36FD-6372-327B-DD0B6022F102}"/>
              </a:ext>
            </a:extLst>
          </p:cNvPr>
          <p:cNvGraphicFramePr>
            <a:graphicFrameLocks noGrp="1"/>
          </p:cNvGraphicFramePr>
          <p:nvPr>
            <p:ph idx="1"/>
            <p:extLst>
              <p:ext uri="{D42A27DB-BD31-4B8C-83A1-F6EECF244321}">
                <p14:modId xmlns:p14="http://schemas.microsoft.com/office/powerpoint/2010/main" val="1313143629"/>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5809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81FE5F-DAF7-D8A8-1F87-FC36B11AEDBA}"/>
              </a:ext>
            </a:extLst>
          </p:cNvPr>
          <p:cNvSpPr>
            <a:spLocks noGrp="1"/>
          </p:cNvSpPr>
          <p:nvPr>
            <p:ph type="title"/>
          </p:nvPr>
        </p:nvSpPr>
        <p:spPr>
          <a:xfrm>
            <a:off x="612648" y="603504"/>
            <a:ext cx="5862396" cy="1527048"/>
          </a:xfrm>
        </p:spPr>
        <p:txBody>
          <a:bodyPr anchor="b">
            <a:normAutofit/>
          </a:bodyPr>
          <a:lstStyle/>
          <a:p>
            <a:r>
              <a:rPr lang="en-GB"/>
              <a:t>References</a:t>
            </a:r>
          </a:p>
        </p:txBody>
      </p:sp>
      <p:sp>
        <p:nvSpPr>
          <p:cNvPr id="3" name="Content Placeholder 2">
            <a:extLst>
              <a:ext uri="{FF2B5EF4-FFF2-40B4-BE49-F238E27FC236}">
                <a16:creationId xmlns:a16="http://schemas.microsoft.com/office/drawing/2014/main" id="{1C091028-1716-063D-9B5A-52924F84F17B}"/>
              </a:ext>
            </a:extLst>
          </p:cNvPr>
          <p:cNvSpPr>
            <a:spLocks noGrp="1"/>
          </p:cNvSpPr>
          <p:nvPr>
            <p:ph idx="1"/>
          </p:nvPr>
        </p:nvSpPr>
        <p:spPr>
          <a:xfrm>
            <a:off x="612648" y="2212848"/>
            <a:ext cx="5862396" cy="4096512"/>
          </a:xfrm>
        </p:spPr>
        <p:txBody>
          <a:bodyPr>
            <a:normAutofit/>
          </a:bodyPr>
          <a:lstStyle/>
          <a:p>
            <a:r>
              <a:rPr lang="en-GB" sz="1800"/>
              <a:t>Kotler, P. and Keller, K. (2016). Marketing Management. 15</a:t>
            </a:r>
            <a:r>
              <a:rPr lang="en-GB" sz="1800" baseline="30000"/>
              <a:t>th</a:t>
            </a:r>
            <a:r>
              <a:rPr lang="en-GB" sz="1800"/>
              <a:t> ed. Harlow: Pearson Education.</a:t>
            </a:r>
          </a:p>
          <a:p>
            <a:r>
              <a:rPr lang="en-GB" sz="1800"/>
              <a:t>Burns, P. (2016). Entrepreneurship and Small Business: Start-up, Growth and Macmillan. </a:t>
            </a:r>
          </a:p>
          <a:p>
            <a:r>
              <a:rPr lang="en-GB" sz="1800"/>
              <a:t>Statista (2024). Street Food Market Trends and Consumer Preferences. Available at: </a:t>
            </a:r>
            <a:r>
              <a:rPr lang="en-GB" sz="1800">
                <a:hlinkClick r:id="rId2"/>
              </a:rPr>
              <a:t>https://www.statista.com</a:t>
            </a:r>
            <a:r>
              <a:rPr lang="en-GB" sz="1800"/>
              <a:t> (Accessed:27March 2026). </a:t>
            </a:r>
          </a:p>
          <a:p>
            <a:endParaRPr lang="en-GB" sz="1800"/>
          </a:p>
        </p:txBody>
      </p:sp>
      <p:pic>
        <p:nvPicPr>
          <p:cNvPr id="7" name="Graphic 6" descr="Target Audience">
            <a:extLst>
              <a:ext uri="{FF2B5EF4-FFF2-40B4-BE49-F238E27FC236}">
                <a16:creationId xmlns:a16="http://schemas.microsoft.com/office/drawing/2014/main" id="{E5E6E9FF-D02E-B35B-FD31-E4DF49F9BA4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91395" y="1102440"/>
            <a:ext cx="4681506" cy="4681506"/>
          </a:xfrm>
          <a:prstGeom prst="rect">
            <a:avLst/>
          </a:prstGeom>
        </p:spPr>
      </p:pic>
    </p:spTree>
    <p:extLst>
      <p:ext uri="{BB962C8B-B14F-4D97-AF65-F5344CB8AC3E}">
        <p14:creationId xmlns:p14="http://schemas.microsoft.com/office/powerpoint/2010/main" val="3561763394"/>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46ACECEF3D0D045B19B01E5B03389C8" ma:contentTypeVersion="5" ma:contentTypeDescription="Create a new document." ma:contentTypeScope="" ma:versionID="62f515b142893ee33b0f015a3da2d558">
  <xsd:schema xmlns:xsd="http://www.w3.org/2001/XMLSchema" xmlns:xs="http://www.w3.org/2001/XMLSchema" xmlns:p="http://schemas.microsoft.com/office/2006/metadata/properties" xmlns:ns3="04d956d8-1ffd-4dba-87ce-03f615e16f58" targetNamespace="http://schemas.microsoft.com/office/2006/metadata/properties" ma:root="true" ma:fieldsID="04c747da0b14756107bb016c5e7a2430" ns3:_="">
    <xsd:import namespace="04d956d8-1ffd-4dba-87ce-03f615e16f5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d956d8-1ffd-4dba-87ce-03f615e16f5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04d956d8-1ffd-4dba-87ce-03f615e16f5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5F43001-29B0-4767-A500-7BF3BF81BBD0}">
  <ds:schemaRefs>
    <ds:schemaRef ds:uri="04d956d8-1ffd-4dba-87ce-03f615e16f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2ABDA1C-79EA-43D3-8911-E16C720A87BB}">
  <ds:schemaRefs>
    <ds:schemaRef ds:uri="http://purl.org/dc/elements/1.1/"/>
    <ds:schemaRef ds:uri="http://schemas.microsoft.com/office/2006/documentManagement/types"/>
    <ds:schemaRef ds:uri="04d956d8-1ffd-4dba-87ce-03f615e16f58"/>
    <ds:schemaRef ds:uri="http://purl.org/dc/terms/"/>
    <ds:schemaRef ds:uri="http://schemas.openxmlformats.org/package/2006/metadata/core-properties"/>
    <ds:schemaRef ds:uri="http://purl.org/dc/dcmitype/"/>
    <ds:schemaRef ds:uri="http://schemas.microsoft.com/office/infopath/2007/PartnerControl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FC4B01C0-1DEC-47C4-A921-87AD0C9E17C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70</TotalTime>
  <Words>439</Words>
  <Application>Microsoft Office PowerPoint</Application>
  <PresentationFormat>Widescreen</PresentationFormat>
  <Paragraphs>45</Paragraphs>
  <Slides>10</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Neue Haas Grotesk Text Pro</vt:lpstr>
      <vt:lpstr>VanillaVTI</vt:lpstr>
      <vt:lpstr>Syrian Street Food Business</vt:lpstr>
      <vt:lpstr>Syrian Street Food Business</vt:lpstr>
      <vt:lpstr>Business Idea</vt:lpstr>
      <vt:lpstr>Marketing Strategy </vt:lpstr>
      <vt:lpstr>Business Street Food </vt:lpstr>
      <vt:lpstr>Marketing Strategies </vt:lpstr>
      <vt:lpstr>Funding Requirement </vt:lpstr>
      <vt:lpstr>Financial Continued </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Syrian Street Food Business</dc:title>
  <dc:creator>Shahed Anwar Al Krad (2438228)</dc:creator>
  <cp:lastModifiedBy>Shahed Anwar Al Krad (2438228)</cp:lastModifiedBy>
  <cp:revision>1</cp:revision>
  <dcterms:created xsi:type="dcterms:W3CDTF">2026-04-03T11:09:53Z</dcterms:created>
  <dcterms:modified xsi:type="dcterms:W3CDTF">2026-04-06T15:22:29Z</dcterms:modified>
</cp:coreProperties>
</file>