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61" r:id="rId3"/>
    <p:sldId id="260" r:id="rId4"/>
    <p:sldId id="257" r:id="rId5"/>
    <p:sldId id="258" r:id="rId6"/>
    <p:sldId id="259"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2D5ABB26-0587-4C30-8999-92F81FD0307C}" styleName="">
    <a:wholeTbl>
      <a:tcTxStyle>
        <a:font>
          <a:latin typeface="+mn-lt"/>
          <a:ea typeface="+mn-ea"/>
          <a:cs typeface="+mn-cs"/>
        </a:font>
        <a:srgbClr val="000000"/>
      </a:tcTxStyle>
      <a:tcStyle>
        <a:tcBdr/>
      </a:tcStyle>
    </a:wholeTbl>
  </a:tblStyle>
  <a:tblStyle styleId="{5940675A-B579-460E-94D1-54222C63F5DA}"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898"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A1F327A-F762-4D03-80E5-B78222F6D6E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C51BA49F-5163-4AF9-BF47-FDE109DC2E06}"/>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DA29D60-CEE2-4986-8DDF-0CFBC6B2D99B}" type="datetime1">
              <a:rPr lang="en-GB"/>
              <a:pPr lvl="0"/>
              <a:t>11/12/2019</a:t>
            </a:fld>
            <a:endParaRPr lang="en-GB"/>
          </a:p>
        </p:txBody>
      </p:sp>
      <p:sp>
        <p:nvSpPr>
          <p:cNvPr id="4" name="Slide Image Placeholder 3">
            <a:extLst>
              <a:ext uri="{FF2B5EF4-FFF2-40B4-BE49-F238E27FC236}">
                <a16:creationId xmlns:a16="http://schemas.microsoft.com/office/drawing/2014/main" id="{12A04A14-5222-4F8B-8DEB-E87939CFDD5D}"/>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3CC5C610-661D-41CE-8EE9-2A59E0EA6C8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EA1DC62D-B130-4B9E-A267-D9AF7FF54EC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D7AE41DE-CA94-4FCE-99EA-A0AE5BFBB0D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1EDCA7B-1A88-43BA-A1D5-0220E848C29F}" type="slidenum">
              <a:t>‹#›</a:t>
            </a:fld>
            <a:endParaRPr lang="en-GB"/>
          </a:p>
        </p:txBody>
      </p:sp>
    </p:spTree>
    <p:extLst>
      <p:ext uri="{BB962C8B-B14F-4D97-AF65-F5344CB8AC3E}">
        <p14:creationId xmlns:p14="http://schemas.microsoft.com/office/powerpoint/2010/main" val="308900457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7A0DC7-F3A8-4A55-99FD-D477C11939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1AC8C2-062D-40F4-9CEB-C96B627ADB5B}"/>
              </a:ext>
            </a:extLst>
          </p:cNvPr>
          <p:cNvSpPr txBox="1">
            <a:spLocks noGrp="1"/>
          </p:cNvSpPr>
          <p:nvPr>
            <p:ph type="body" sz="quarter" idx="1"/>
          </p:nvPr>
        </p:nvSpPr>
        <p:spPr/>
        <p:txBody>
          <a:bodyPr/>
          <a:lstStyle/>
          <a:p>
            <a:pPr lvl="0"/>
            <a:r>
              <a:rPr lang="en-GB"/>
              <a:t>PRINCE2. (n.d.). What is PRINCE2. Retrieved from PRINCE2: https://www.prince2.com/uk/what-is-prince2</a:t>
            </a:r>
          </a:p>
        </p:txBody>
      </p:sp>
      <p:sp>
        <p:nvSpPr>
          <p:cNvPr id="4" name="Slide Number Placeholder 3">
            <a:extLst>
              <a:ext uri="{FF2B5EF4-FFF2-40B4-BE49-F238E27FC236}">
                <a16:creationId xmlns:a16="http://schemas.microsoft.com/office/drawing/2014/main" id="{535FDE4E-5A05-492D-A3C8-27A7ECCCDFE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6F2AE2F-DCEB-42CD-A344-C6FC8FF9450A}"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DFAE92-DFFE-42D3-AEF4-DD083C204F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9499C2-4C76-4E89-BF90-1276A5CECB4D}"/>
              </a:ext>
            </a:extLst>
          </p:cNvPr>
          <p:cNvSpPr txBox="1">
            <a:spLocks noGrp="1"/>
          </p:cNvSpPr>
          <p:nvPr>
            <p:ph type="body" sz="quarter" idx="1"/>
          </p:nvPr>
        </p:nvSpPr>
        <p:spPr/>
        <p:txBody>
          <a:bodyPr/>
          <a:lstStyle/>
          <a:p>
            <a:pPr lvl="0"/>
            <a:r>
              <a:rPr lang="en-GB"/>
              <a:t>Refrences</a:t>
            </a:r>
          </a:p>
          <a:p>
            <a:pPr lvl="0"/>
            <a:endParaRPr lang="en-GB"/>
          </a:p>
          <a:p>
            <a:pPr lvl="0"/>
            <a:r>
              <a:rPr lang="en-GB"/>
              <a:t>Charted Management Institute. (2011, March). Setting SMART Objectives Checklist 231. Retrieved from Charted Management Institute: https://www.managers.org.uk/~/media/Files/Campus%20CMI/Checklists%20PDP/Setting%20SMART%20objectives.ashx</a:t>
            </a:r>
          </a:p>
        </p:txBody>
      </p:sp>
      <p:sp>
        <p:nvSpPr>
          <p:cNvPr id="4" name="Slide Number Placeholder 3">
            <a:extLst>
              <a:ext uri="{FF2B5EF4-FFF2-40B4-BE49-F238E27FC236}">
                <a16:creationId xmlns:a16="http://schemas.microsoft.com/office/drawing/2014/main" id="{D9F72D6A-D621-4C0B-8E52-65D19FCB75D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F60E6F8-F1F4-4C48-A882-E5A9DBBFC66A}"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8CC48D-C838-48EB-AB1F-FD257E6B8F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4A06B2-90E8-4181-A031-68C5B4262823}"/>
              </a:ext>
            </a:extLst>
          </p:cNvPr>
          <p:cNvSpPr txBox="1">
            <a:spLocks noGrp="1"/>
          </p:cNvSpPr>
          <p:nvPr>
            <p:ph type="body" sz="quarter" idx="1"/>
          </p:nvPr>
        </p:nvSpPr>
        <p:spPr/>
        <p:txBody>
          <a:bodyPr/>
          <a:lstStyle/>
          <a:p>
            <a:pPr lvl="0"/>
            <a:r>
              <a:rPr lang="en-GB"/>
              <a:t>References</a:t>
            </a:r>
          </a:p>
          <a:p>
            <a:pPr lvl="0"/>
            <a:endParaRPr lang="en-GB"/>
          </a:p>
          <a:p>
            <a:pPr lvl="0"/>
            <a:r>
              <a:rPr lang="en-GB"/>
              <a:t>PMI, 2006, Retrieved from: https://www.pmi.org/learning/library/stakeholder-analysis-pivotal-practice-projects-8905</a:t>
            </a:r>
          </a:p>
          <a:p>
            <a:pPr lvl="0"/>
            <a:endParaRPr lang="en-GB"/>
          </a:p>
          <a:p>
            <a:pPr lvl="0"/>
            <a:endParaRPr lang="en-GB"/>
          </a:p>
        </p:txBody>
      </p:sp>
      <p:sp>
        <p:nvSpPr>
          <p:cNvPr id="4" name="Slide Number Placeholder 3">
            <a:extLst>
              <a:ext uri="{FF2B5EF4-FFF2-40B4-BE49-F238E27FC236}">
                <a16:creationId xmlns:a16="http://schemas.microsoft.com/office/drawing/2014/main" id="{A6838048-9952-4AF9-A542-717518426C1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3D1697D-E05C-4BCC-A202-CDEA5D6603E8}"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C31E93-AECC-4643-A9DD-365F9813A8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C65974-839E-4985-81D6-0FD635BB8CC3}"/>
              </a:ext>
            </a:extLst>
          </p:cNvPr>
          <p:cNvSpPr txBox="1">
            <a:spLocks noGrp="1"/>
          </p:cNvSpPr>
          <p:nvPr>
            <p:ph type="body" sz="quarter" idx="1"/>
          </p:nvPr>
        </p:nvSpPr>
        <p:spPr/>
        <p:txBody>
          <a:bodyPr/>
          <a:lstStyle/>
          <a:p>
            <a:pPr lvl="0"/>
            <a:r>
              <a:rPr lang="en-GB"/>
              <a:t>References </a:t>
            </a:r>
          </a:p>
          <a:p>
            <a:pPr lvl="0"/>
            <a:endParaRPr lang="en-GB"/>
          </a:p>
          <a:p>
            <a:pPr marL="171450" lvl="0" indent="-171450">
              <a:buSzPct val="100000"/>
              <a:buFont typeface="Arial" pitchFamily="34"/>
              <a:buChar char="•"/>
            </a:pPr>
            <a:r>
              <a:rPr lang="en-GB"/>
              <a:t>Stakeholder analysis, (n.d.). Retrieved from PMI: https://www.pmi.org/learning/library/stakeholder-analysis- pivotal-practice-projects-8905</a:t>
            </a:r>
          </a:p>
        </p:txBody>
      </p:sp>
      <p:sp>
        <p:nvSpPr>
          <p:cNvPr id="4" name="Slide Number Placeholder 3">
            <a:extLst>
              <a:ext uri="{FF2B5EF4-FFF2-40B4-BE49-F238E27FC236}">
                <a16:creationId xmlns:a16="http://schemas.microsoft.com/office/drawing/2014/main" id="{52BC3A4A-EEE4-4547-8DFA-500DC6CEAAD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4B4F9D-C494-480A-BDEA-BC03ED7F25DC}"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500253-093D-4154-98F8-FC600455E6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EE42DA-871C-41C4-A052-C785241458CA}"/>
              </a:ext>
            </a:extLst>
          </p:cNvPr>
          <p:cNvSpPr txBox="1">
            <a:spLocks noGrp="1"/>
          </p:cNvSpPr>
          <p:nvPr>
            <p:ph type="body" sz="quarter" idx="1"/>
          </p:nvPr>
        </p:nvSpPr>
        <p:spPr/>
        <p:txBody>
          <a:bodyPr/>
          <a:lstStyle/>
          <a:p>
            <a:pPr lvl="0"/>
            <a:r>
              <a:rPr lang="en-GB"/>
              <a:t>References</a:t>
            </a:r>
          </a:p>
          <a:p>
            <a:pPr lvl="0"/>
            <a:endParaRPr lang="en-GB"/>
          </a:p>
          <a:p>
            <a:pPr lvl="0"/>
            <a:r>
              <a:rPr lang="en-GB"/>
              <a:t>Rowe, C. (2018, June 20). The 5 Step Risk Management Process. Retrieved from CLEARRISK: https://www.clearrisk.com/risk-managemen/t-blog/bid/47395/the-risk-management-process-in-5-steps</a:t>
            </a:r>
          </a:p>
          <a:p>
            <a:pPr lvl="0"/>
            <a:endParaRPr lang="en-GB"/>
          </a:p>
          <a:p>
            <a:pPr lvl="0"/>
            <a:r>
              <a:rPr lang="en-GB"/>
              <a:t>Project Manager. (n.d.). What is Risk Management on Projects. Retrieved from PROJECTMANAGER: https://www.projectmanager.com/blog/risk-management-process-steps</a:t>
            </a:r>
          </a:p>
        </p:txBody>
      </p:sp>
      <p:sp>
        <p:nvSpPr>
          <p:cNvPr id="4" name="Slide Number Placeholder 3">
            <a:extLst>
              <a:ext uri="{FF2B5EF4-FFF2-40B4-BE49-F238E27FC236}">
                <a16:creationId xmlns:a16="http://schemas.microsoft.com/office/drawing/2014/main" id="{943EB550-8E50-44A9-BE66-8EF25515E1A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CDD0F15-BBA7-43F2-9A13-318C9631AD18}"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EFED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780AD-98DF-40AD-9473-5259C91ECAD6}"/>
              </a:ext>
            </a:extLst>
          </p:cNvPr>
          <p:cNvSpPr txBox="1">
            <a:spLocks noGrp="1"/>
          </p:cNvSpPr>
          <p:nvPr>
            <p:ph type="ctrTitle"/>
          </p:nvPr>
        </p:nvSpPr>
        <p:spPr>
          <a:xfrm>
            <a:off x="1915128" y="1788456"/>
            <a:ext cx="8361227" cy="2098227"/>
          </a:xfrm>
        </p:spPr>
        <p:txBody>
          <a:bodyPr anchor="b" anchorCtr="1">
            <a:noAutofit/>
          </a:bodyPr>
          <a:lstStyle>
            <a:lvl1pPr algn="ctr">
              <a:defRPr sz="7200" cap="all"/>
            </a:lvl1pPr>
          </a:lstStyle>
          <a:p>
            <a:pPr lvl="0"/>
            <a:r>
              <a:rPr lang="en-US"/>
              <a:t>Click to edit Master title style</a:t>
            </a:r>
          </a:p>
        </p:txBody>
      </p:sp>
      <p:sp>
        <p:nvSpPr>
          <p:cNvPr id="3" name="Subtitle 2">
            <a:extLst>
              <a:ext uri="{FF2B5EF4-FFF2-40B4-BE49-F238E27FC236}">
                <a16:creationId xmlns:a16="http://schemas.microsoft.com/office/drawing/2014/main" id="{19EC336E-6E44-407C-B58C-3BA842E137C2}"/>
              </a:ext>
            </a:extLst>
          </p:cNvPr>
          <p:cNvSpPr txBox="1">
            <a:spLocks noGrp="1"/>
          </p:cNvSpPr>
          <p:nvPr>
            <p:ph type="subTitle" idx="1"/>
          </p:nvPr>
        </p:nvSpPr>
        <p:spPr>
          <a:xfrm>
            <a:off x="2679905" y="3956279"/>
            <a:ext cx="6831674" cy="1086234"/>
          </a:xfrm>
        </p:spPr>
        <p:txBody>
          <a:bodyPr anchorCtr="1"/>
          <a:lstStyle>
            <a:lvl1pPr marL="0" indent="0" algn="ctr">
              <a:lnSpc>
                <a:spcPct val="112000"/>
              </a:lnSpc>
              <a:spcBef>
                <a:spcPts val="0"/>
              </a:spcBef>
              <a:spcAft>
                <a:spcPts val="0"/>
              </a:spcAft>
              <a:buNone/>
              <a:defRPr sz="2300"/>
            </a:lvl1pPr>
          </a:lstStyle>
          <a:p>
            <a:pPr lvl="0"/>
            <a:r>
              <a:rPr lang="en-US"/>
              <a:t>Click to edit Master subtitle style</a:t>
            </a:r>
          </a:p>
        </p:txBody>
      </p:sp>
      <p:sp>
        <p:nvSpPr>
          <p:cNvPr id="4" name="Date Placeholder 3">
            <a:extLst>
              <a:ext uri="{FF2B5EF4-FFF2-40B4-BE49-F238E27FC236}">
                <a16:creationId xmlns:a16="http://schemas.microsoft.com/office/drawing/2014/main" id="{B2BED293-0FF9-4C19-85FF-E41854E930BA}"/>
              </a:ext>
            </a:extLst>
          </p:cNvPr>
          <p:cNvSpPr txBox="1">
            <a:spLocks noGrp="1"/>
          </p:cNvSpPr>
          <p:nvPr>
            <p:ph type="dt" sz="half" idx="7"/>
          </p:nvPr>
        </p:nvSpPr>
        <p:spPr>
          <a:xfrm>
            <a:off x="752862" y="6453387"/>
            <a:ext cx="1607944" cy="404612"/>
          </a:xfrm>
        </p:spPr>
        <p:txBody>
          <a:bodyPr/>
          <a:lstStyle>
            <a:lvl1pPr>
              <a:defRPr/>
            </a:lvl1pPr>
          </a:lstStyle>
          <a:p>
            <a:pPr lvl="0"/>
            <a:fld id="{324E66C5-2C21-43A0-AE56-9FE49CDDA000}" type="datetime1">
              <a:rPr lang="en-GB"/>
              <a:pPr lvl="0"/>
              <a:t>11/12/2019</a:t>
            </a:fld>
            <a:endParaRPr lang="en-GB"/>
          </a:p>
        </p:txBody>
      </p:sp>
      <p:sp>
        <p:nvSpPr>
          <p:cNvPr id="5" name="Footer Placeholder 4">
            <a:extLst>
              <a:ext uri="{FF2B5EF4-FFF2-40B4-BE49-F238E27FC236}">
                <a16:creationId xmlns:a16="http://schemas.microsoft.com/office/drawing/2014/main" id="{15C5FB5A-8AD9-4D7F-8C04-6ECF199E3AE3}"/>
              </a:ext>
            </a:extLst>
          </p:cNvPr>
          <p:cNvSpPr txBox="1">
            <a:spLocks noGrp="1"/>
          </p:cNvSpPr>
          <p:nvPr>
            <p:ph type="ftr" sz="quarter" idx="9"/>
          </p:nvPr>
        </p:nvSpPr>
        <p:spPr>
          <a:xfrm>
            <a:off x="2584057" y="6453387"/>
            <a:ext cx="7023378" cy="404612"/>
          </a:xfrm>
        </p:spPr>
        <p:txBody>
          <a:bodyPr anchorCtr="1"/>
          <a:lstStyle>
            <a:lvl1pPr algn="ctr">
              <a:defRPr/>
            </a:lvl1pPr>
          </a:lstStyle>
          <a:p>
            <a:pPr lvl="0"/>
            <a:endParaRPr lang="en-GB"/>
          </a:p>
        </p:txBody>
      </p:sp>
      <p:sp>
        <p:nvSpPr>
          <p:cNvPr id="6" name="Slide Number Placeholder 5">
            <a:extLst>
              <a:ext uri="{FF2B5EF4-FFF2-40B4-BE49-F238E27FC236}">
                <a16:creationId xmlns:a16="http://schemas.microsoft.com/office/drawing/2014/main" id="{8420BA53-E76E-4A0C-A474-CF83F56AD588}"/>
              </a:ext>
            </a:extLst>
          </p:cNvPr>
          <p:cNvSpPr txBox="1">
            <a:spLocks noGrp="1"/>
          </p:cNvSpPr>
          <p:nvPr>
            <p:ph type="sldNum" sz="quarter" idx="8"/>
          </p:nvPr>
        </p:nvSpPr>
        <p:spPr>
          <a:xfrm>
            <a:off x="9830686" y="6453387"/>
            <a:ext cx="1596295" cy="404612"/>
          </a:xfrm>
        </p:spPr>
        <p:txBody>
          <a:bodyPr/>
          <a:lstStyle>
            <a:lvl1pPr>
              <a:defRPr/>
            </a:lvl1pPr>
          </a:lstStyle>
          <a:p>
            <a:pPr lvl="0"/>
            <a:fld id="{DE080012-1002-4C12-AD02-B7B9E3DD1118}" type="slidenum">
              <a:t>‹#›</a:t>
            </a:fld>
            <a:endParaRPr lang="en-GB"/>
          </a:p>
        </p:txBody>
      </p:sp>
      <p:grpSp>
        <p:nvGrpSpPr>
          <p:cNvPr id="7" name="Group 6">
            <a:extLst>
              <a:ext uri="{FF2B5EF4-FFF2-40B4-BE49-F238E27FC236}">
                <a16:creationId xmlns:a16="http://schemas.microsoft.com/office/drawing/2014/main" id="{DC71F6F9-769A-487A-907A-565F2B6EEC4D}"/>
              </a:ext>
            </a:extLst>
          </p:cNvPr>
          <p:cNvGrpSpPr/>
          <p:nvPr/>
        </p:nvGrpSpPr>
        <p:grpSpPr>
          <a:xfrm>
            <a:off x="752862" y="744467"/>
            <a:ext cx="10674111" cy="5349669"/>
            <a:chOff x="752862" y="744467"/>
            <a:chExt cx="10674111" cy="5349669"/>
          </a:xfrm>
        </p:grpSpPr>
        <p:sp>
          <p:nvSpPr>
            <p:cNvPr id="8" name="Freeform 6">
              <a:extLst>
                <a:ext uri="{FF2B5EF4-FFF2-40B4-BE49-F238E27FC236}">
                  <a16:creationId xmlns:a16="http://schemas.microsoft.com/office/drawing/2014/main" id="{4031F8C6-DF4D-462C-958E-04C22F59ABD2}"/>
                </a:ext>
              </a:extLst>
            </p:cNvPr>
            <p:cNvSpPr/>
            <p:nvPr/>
          </p:nvSpPr>
          <p:spPr>
            <a:xfrm>
              <a:off x="8151958" y="1685650"/>
              <a:ext cx="3275015" cy="4408486"/>
            </a:xfrm>
            <a:custGeom>
              <a:avLst/>
              <a:gdLst>
                <a:gd name="f0" fmla="val w"/>
                <a:gd name="f1" fmla="val h"/>
                <a:gd name="f2" fmla="val 0"/>
                <a:gd name="f3" fmla="val 10000"/>
                <a:gd name="f4" fmla="val 8761"/>
                <a:gd name="f5" fmla="val 9126"/>
                <a:gd name="f6" fmla="val 9127"/>
                <a:gd name="f7" fmla="*/ f0 1 10000"/>
                <a:gd name="f8" fmla="*/ f1 1 10000"/>
                <a:gd name="f9" fmla="+- f3 0 f2"/>
                <a:gd name="f10" fmla="*/ f9 1 10000"/>
                <a:gd name="f11" fmla="*/ f2 1 f10"/>
                <a:gd name="f12" fmla="*/ f3 1 f10"/>
                <a:gd name="f13" fmla="*/ f11 f7 1"/>
                <a:gd name="f14" fmla="*/ f12 f7 1"/>
                <a:gd name="f15" fmla="*/ f12 f8 1"/>
                <a:gd name="f16" fmla="*/ f11 f8 1"/>
              </a:gdLst>
              <a:ahLst/>
              <a:cxnLst>
                <a:cxn ang="3cd4">
                  <a:pos x="hc" y="t"/>
                </a:cxn>
                <a:cxn ang="0">
                  <a:pos x="r" y="vc"/>
                </a:cxn>
                <a:cxn ang="cd4">
                  <a:pos x="hc" y="b"/>
                </a:cxn>
                <a:cxn ang="cd2">
                  <a:pos x="l" y="vc"/>
                </a:cxn>
              </a:cxnLst>
              <a:rect l="f13" t="f16" r="f14" b="f15"/>
              <a:pathLst>
                <a:path w="10000" h="10000">
                  <a:moveTo>
                    <a:pt x="f4" y="f2"/>
                  </a:moveTo>
                  <a:lnTo>
                    <a:pt x="f3" y="f2"/>
                  </a:lnTo>
                  <a:lnTo>
                    <a:pt x="f3" y="f3"/>
                  </a:lnTo>
                  <a:lnTo>
                    <a:pt x="f2" y="f3"/>
                  </a:lnTo>
                  <a:lnTo>
                    <a:pt x="f2" y="f5"/>
                  </a:lnTo>
                  <a:lnTo>
                    <a:pt x="f4" y="f6"/>
                  </a:lnTo>
                  <a:lnTo>
                    <a:pt x="f4" y="f2"/>
                  </a:lnTo>
                  <a:close/>
                </a:path>
              </a:pathLst>
            </a:custGeom>
            <a:solidFill>
              <a:srgbClr val="191B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6">
              <a:extLst>
                <a:ext uri="{FF2B5EF4-FFF2-40B4-BE49-F238E27FC236}">
                  <a16:creationId xmlns:a16="http://schemas.microsoft.com/office/drawing/2014/main" id="{D3F38BEE-3B89-43F8-92B5-4143A1856767}"/>
                </a:ext>
              </a:extLst>
            </p:cNvPr>
            <p:cNvSpPr/>
            <p:nvPr/>
          </p:nvSpPr>
          <p:spPr>
            <a:xfrm flipH="1" flipV="1">
              <a:off x="752862" y="744467"/>
              <a:ext cx="3275664" cy="4408486"/>
            </a:xfrm>
            <a:custGeom>
              <a:avLst/>
              <a:gdLst>
                <a:gd name="f0" fmla="val w"/>
                <a:gd name="f1" fmla="val h"/>
                <a:gd name="f2" fmla="val 0"/>
                <a:gd name="f3" fmla="val 10002"/>
                <a:gd name="f4" fmla="val 10000"/>
                <a:gd name="f5" fmla="val 8763"/>
                <a:gd name="f6" fmla="val 2"/>
                <a:gd name="f7" fmla="+- 0 0 2"/>
                <a:gd name="f8" fmla="val 9698"/>
                <a:gd name="f9" fmla="val 4"/>
                <a:gd name="f10" fmla="val 9427"/>
                <a:gd name="f11" fmla="val 9125"/>
                <a:gd name="f12" fmla="val 9128"/>
                <a:gd name="f13" fmla="*/ f0 1 10002"/>
                <a:gd name="f14" fmla="*/ f1 1 10000"/>
                <a:gd name="f15" fmla="+- f4 0 f2"/>
                <a:gd name="f16" fmla="+- f3 0 f2"/>
                <a:gd name="f17" fmla="*/ f16 1 10002"/>
                <a:gd name="f18" fmla="*/ f15 1 10000"/>
                <a:gd name="f19" fmla="*/ f2 1 f17"/>
                <a:gd name="f20" fmla="*/ f3 1 f17"/>
                <a:gd name="f21" fmla="*/ f2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10002" h="10000">
                  <a:moveTo>
                    <a:pt x="f5" y="f2"/>
                  </a:moveTo>
                  <a:lnTo>
                    <a:pt x="f3" y="f2"/>
                  </a:lnTo>
                  <a:lnTo>
                    <a:pt x="f3" y="f4"/>
                  </a:lnTo>
                  <a:lnTo>
                    <a:pt x="f6" y="f4"/>
                  </a:lnTo>
                  <a:cubicBezTo>
                    <a:pt x="f7" y="f8"/>
                    <a:pt x="f9" y="f10"/>
                    <a:pt x="f2" y="f11"/>
                  </a:cubicBezTo>
                  <a:lnTo>
                    <a:pt x="f5" y="f12"/>
                  </a:lnTo>
                  <a:lnTo>
                    <a:pt x="f5" y="f2"/>
                  </a:lnTo>
                  <a:close/>
                </a:path>
              </a:pathLst>
            </a:custGeom>
            <a:solidFill>
              <a:srgbClr val="191B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Tree>
    <p:extLst>
      <p:ext uri="{BB962C8B-B14F-4D97-AF65-F5344CB8AC3E}">
        <p14:creationId xmlns:p14="http://schemas.microsoft.com/office/powerpoint/2010/main" val="18818551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C8063-487A-4645-A380-FC97D00316A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ED42568-A7F4-439A-A307-6CC5E6E9F7F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3D15F05-FCC6-4A88-9FD6-CA7EE488E0FA}"/>
              </a:ext>
            </a:extLst>
          </p:cNvPr>
          <p:cNvSpPr txBox="1">
            <a:spLocks noGrp="1"/>
          </p:cNvSpPr>
          <p:nvPr>
            <p:ph type="dt" sz="half" idx="7"/>
          </p:nvPr>
        </p:nvSpPr>
        <p:spPr/>
        <p:txBody>
          <a:bodyPr/>
          <a:lstStyle>
            <a:lvl1pPr>
              <a:defRPr/>
            </a:lvl1pPr>
          </a:lstStyle>
          <a:p>
            <a:pPr lvl="0"/>
            <a:fld id="{A2F44F5A-3778-44A9-BB09-7519FC5E6ADB}" type="datetime1">
              <a:rPr lang="en-GB"/>
              <a:pPr lvl="0"/>
              <a:t>11/12/2019</a:t>
            </a:fld>
            <a:endParaRPr lang="en-GB"/>
          </a:p>
        </p:txBody>
      </p:sp>
      <p:sp>
        <p:nvSpPr>
          <p:cNvPr id="5" name="Footer Placeholder 4">
            <a:extLst>
              <a:ext uri="{FF2B5EF4-FFF2-40B4-BE49-F238E27FC236}">
                <a16:creationId xmlns:a16="http://schemas.microsoft.com/office/drawing/2014/main" id="{4950A570-D497-49CD-86FA-70F69F009FB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0E6CDA2-1A95-4919-81E2-2AC568B50A8B}"/>
              </a:ext>
            </a:extLst>
          </p:cNvPr>
          <p:cNvSpPr txBox="1">
            <a:spLocks noGrp="1"/>
          </p:cNvSpPr>
          <p:nvPr>
            <p:ph type="sldNum" sz="quarter" idx="8"/>
          </p:nvPr>
        </p:nvSpPr>
        <p:spPr/>
        <p:txBody>
          <a:bodyPr/>
          <a:lstStyle>
            <a:lvl1pPr>
              <a:defRPr/>
            </a:lvl1pPr>
          </a:lstStyle>
          <a:p>
            <a:pPr lvl="0"/>
            <a:fld id="{6CC6BE5F-06D4-414B-AC93-17824E9E31D7}" type="slidenum">
              <a:t>‹#›</a:t>
            </a:fld>
            <a:endParaRPr lang="en-GB"/>
          </a:p>
        </p:txBody>
      </p:sp>
    </p:spTree>
    <p:extLst>
      <p:ext uri="{BB962C8B-B14F-4D97-AF65-F5344CB8AC3E}">
        <p14:creationId xmlns:p14="http://schemas.microsoft.com/office/powerpoint/2010/main" val="137140518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191B0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CC457-F4CB-49CF-89A0-6CBD02A5F4D6}"/>
              </a:ext>
            </a:extLst>
          </p:cNvPr>
          <p:cNvSpPr txBox="1">
            <a:spLocks noGrp="1"/>
          </p:cNvSpPr>
          <p:nvPr>
            <p:ph type="title"/>
          </p:nvPr>
        </p:nvSpPr>
        <p:spPr>
          <a:xfrm>
            <a:off x="765023" y="1301355"/>
            <a:ext cx="9612968" cy="2852735"/>
          </a:xfrm>
        </p:spPr>
        <p:txBody>
          <a:bodyPr anchor="b"/>
          <a:lstStyle>
            <a:lvl1pPr algn="r">
              <a:defRPr sz="7200" cap="all">
                <a:solidFill>
                  <a:srgbClr val="EFEDE3"/>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F849DE17-B2C5-4616-97A8-DC1EFACA70DB}"/>
              </a:ext>
            </a:extLst>
          </p:cNvPr>
          <p:cNvSpPr txBox="1">
            <a:spLocks noGrp="1"/>
          </p:cNvSpPr>
          <p:nvPr>
            <p:ph type="body" idx="1"/>
          </p:nvPr>
        </p:nvSpPr>
        <p:spPr>
          <a:xfrm>
            <a:off x="765023" y="4216325"/>
            <a:ext cx="9612968" cy="1143320"/>
          </a:xfrm>
        </p:spPr>
        <p:txBody>
          <a:bodyPr/>
          <a:lstStyle>
            <a:lvl1pPr marL="0" indent="0" algn="r">
              <a:lnSpc>
                <a:spcPct val="112000"/>
              </a:lnSpc>
              <a:spcBef>
                <a:spcPts val="0"/>
              </a:spcBef>
              <a:spcAft>
                <a:spcPts val="0"/>
              </a:spcAft>
              <a:buNone/>
              <a:defRPr sz="2400">
                <a:solidFill>
                  <a:srgbClr val="EFEDE3"/>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43968BD9-D4FC-4033-8DEA-4B47241F5DA6}"/>
              </a:ext>
            </a:extLst>
          </p:cNvPr>
          <p:cNvSpPr txBox="1">
            <a:spLocks noGrp="1"/>
          </p:cNvSpPr>
          <p:nvPr>
            <p:ph type="dt" sz="half" idx="7"/>
          </p:nvPr>
        </p:nvSpPr>
        <p:spPr>
          <a:xfrm>
            <a:off x="738908" y="6453387"/>
            <a:ext cx="1622410" cy="404612"/>
          </a:xfrm>
        </p:spPr>
        <p:txBody>
          <a:bodyPr/>
          <a:lstStyle>
            <a:lvl1pPr>
              <a:defRPr>
                <a:solidFill>
                  <a:srgbClr val="EFEDE3"/>
                </a:solidFill>
              </a:defRPr>
            </a:lvl1pPr>
          </a:lstStyle>
          <a:p>
            <a:pPr lvl="0"/>
            <a:fld id="{EF0CFE60-B841-4443-99D4-3CF912F2457E}" type="datetime1">
              <a:rPr lang="en-GB"/>
              <a:pPr lvl="0"/>
              <a:t>11/12/2019</a:t>
            </a:fld>
            <a:endParaRPr lang="en-GB"/>
          </a:p>
        </p:txBody>
      </p:sp>
      <p:sp>
        <p:nvSpPr>
          <p:cNvPr id="5" name="Footer Placeholder 4">
            <a:extLst>
              <a:ext uri="{FF2B5EF4-FFF2-40B4-BE49-F238E27FC236}">
                <a16:creationId xmlns:a16="http://schemas.microsoft.com/office/drawing/2014/main" id="{44BF2308-8664-4008-9F5C-345AF560155D}"/>
              </a:ext>
            </a:extLst>
          </p:cNvPr>
          <p:cNvSpPr txBox="1">
            <a:spLocks noGrp="1"/>
          </p:cNvSpPr>
          <p:nvPr>
            <p:ph type="ftr" sz="quarter" idx="9"/>
          </p:nvPr>
        </p:nvSpPr>
        <p:spPr>
          <a:xfrm>
            <a:off x="2584313" y="6453387"/>
            <a:ext cx="7023378" cy="404612"/>
          </a:xfrm>
        </p:spPr>
        <p:txBody>
          <a:bodyPr anchorCtr="1"/>
          <a:lstStyle>
            <a:lvl1pPr algn="ctr">
              <a:defRPr>
                <a:solidFill>
                  <a:srgbClr val="EFEDE3"/>
                </a:solidFill>
              </a:defRPr>
            </a:lvl1pPr>
          </a:lstStyle>
          <a:p>
            <a:pPr lvl="0"/>
            <a:endParaRPr lang="en-GB"/>
          </a:p>
        </p:txBody>
      </p:sp>
      <p:sp>
        <p:nvSpPr>
          <p:cNvPr id="6" name="Slide Number Placeholder 5">
            <a:extLst>
              <a:ext uri="{FF2B5EF4-FFF2-40B4-BE49-F238E27FC236}">
                <a16:creationId xmlns:a16="http://schemas.microsoft.com/office/drawing/2014/main" id="{546EA5CA-C547-4695-983F-9B429EA915A9}"/>
              </a:ext>
            </a:extLst>
          </p:cNvPr>
          <p:cNvSpPr txBox="1">
            <a:spLocks noGrp="1"/>
          </p:cNvSpPr>
          <p:nvPr>
            <p:ph type="sldNum" sz="quarter" idx="8"/>
          </p:nvPr>
        </p:nvSpPr>
        <p:spPr>
          <a:xfrm>
            <a:off x="9830686" y="6453387"/>
            <a:ext cx="1596295" cy="404612"/>
          </a:xfrm>
        </p:spPr>
        <p:txBody>
          <a:bodyPr/>
          <a:lstStyle>
            <a:lvl1pPr>
              <a:defRPr>
                <a:solidFill>
                  <a:srgbClr val="EFEDE3"/>
                </a:solidFill>
              </a:defRPr>
            </a:lvl1pPr>
          </a:lstStyle>
          <a:p>
            <a:pPr lvl="0"/>
            <a:fld id="{2C2C2A47-EF3A-467D-84F7-8A79D4A34A26}" type="slidenum">
              <a:t>‹#›</a:t>
            </a:fld>
            <a:endParaRPr lang="en-GB"/>
          </a:p>
        </p:txBody>
      </p:sp>
      <p:sp>
        <p:nvSpPr>
          <p:cNvPr id="7" name="Freeform 6" title="Crop Mark">
            <a:extLst>
              <a:ext uri="{FF2B5EF4-FFF2-40B4-BE49-F238E27FC236}">
                <a16:creationId xmlns:a16="http://schemas.microsoft.com/office/drawing/2014/main" id="{F139CC65-6032-4E2E-81E9-551169C1EC62}"/>
              </a:ext>
            </a:extLst>
          </p:cNvPr>
          <p:cNvSpPr/>
          <p:nvPr/>
        </p:nvSpPr>
        <p:spPr>
          <a:xfrm>
            <a:off x="8151958" y="1685650"/>
            <a:ext cx="3275015" cy="4408486"/>
          </a:xfrm>
          <a:custGeom>
            <a:avLst/>
            <a:gdLst>
              <a:gd name="f0" fmla="val w"/>
              <a:gd name="f1" fmla="val h"/>
              <a:gd name="f2" fmla="val 0"/>
              <a:gd name="f3" fmla="val 4125"/>
              <a:gd name="f4" fmla="val 5554"/>
              <a:gd name="f5" fmla="val 3614"/>
              <a:gd name="f6" fmla="val 5074"/>
              <a:gd name="f7" fmla="*/ f0 1 4125"/>
              <a:gd name="f8" fmla="*/ f1 1 5554"/>
              <a:gd name="f9" fmla="+- f4 0 f2"/>
              <a:gd name="f10" fmla="+- f3 0 f2"/>
              <a:gd name="f11" fmla="*/ f10 1 4125"/>
              <a:gd name="f12" fmla="*/ f9 1 5554"/>
              <a:gd name="f13" fmla="*/ 0 1 f11"/>
              <a:gd name="f14" fmla="*/ f3 1 f11"/>
              <a:gd name="f15" fmla="*/ 0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4125" h="5554">
                <a:moveTo>
                  <a:pt x="f5" y="f2"/>
                </a:moveTo>
                <a:lnTo>
                  <a:pt x="f3" y="f2"/>
                </a:lnTo>
                <a:lnTo>
                  <a:pt x="f3" y="f4"/>
                </a:lnTo>
                <a:lnTo>
                  <a:pt x="f2" y="f4"/>
                </a:lnTo>
                <a:lnTo>
                  <a:pt x="f2" y="f6"/>
                </a:lnTo>
                <a:lnTo>
                  <a:pt x="f5" y="f6"/>
                </a:lnTo>
                <a:lnTo>
                  <a:pt x="f5" y="f2"/>
                </a:lnTo>
                <a:close/>
              </a:path>
            </a:pathLst>
          </a:custGeom>
          <a:solidFill>
            <a:srgbClr val="EFEDE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9397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C317-5B4B-4129-8ED9-D8CC1D83B5D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815F4EC-636C-4623-B67B-92BBA46E8121}"/>
              </a:ext>
            </a:extLst>
          </p:cNvPr>
          <p:cNvSpPr txBox="1">
            <a:spLocks noGrp="1"/>
          </p:cNvSpPr>
          <p:nvPr>
            <p:ph idx="1"/>
          </p:nvPr>
        </p:nvSpPr>
        <p:spPr>
          <a:xfrm>
            <a:off x="1371600" y="2286000"/>
            <a:ext cx="4447787" cy="35814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1B6EE8-4A0F-494B-8A49-1D062E1E5511}"/>
              </a:ext>
            </a:extLst>
          </p:cNvPr>
          <p:cNvSpPr txBox="1">
            <a:spLocks noGrp="1"/>
          </p:cNvSpPr>
          <p:nvPr>
            <p:ph idx="2"/>
          </p:nvPr>
        </p:nvSpPr>
        <p:spPr>
          <a:xfrm>
            <a:off x="6525405" y="2286000"/>
            <a:ext cx="4447787" cy="35814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1D77BBE-8C1D-4E3B-8101-1C18904EC427}"/>
              </a:ext>
            </a:extLst>
          </p:cNvPr>
          <p:cNvSpPr txBox="1">
            <a:spLocks noGrp="1"/>
          </p:cNvSpPr>
          <p:nvPr>
            <p:ph type="dt" sz="half" idx="7"/>
          </p:nvPr>
        </p:nvSpPr>
        <p:spPr/>
        <p:txBody>
          <a:bodyPr/>
          <a:lstStyle>
            <a:lvl1pPr>
              <a:defRPr/>
            </a:lvl1pPr>
          </a:lstStyle>
          <a:p>
            <a:pPr lvl="0"/>
            <a:fld id="{EB6F816E-6646-4ABD-81DB-541D6386F7D3}" type="datetime1">
              <a:rPr lang="en-GB"/>
              <a:pPr lvl="0"/>
              <a:t>11/12/2019</a:t>
            </a:fld>
            <a:endParaRPr lang="en-GB"/>
          </a:p>
        </p:txBody>
      </p:sp>
      <p:sp>
        <p:nvSpPr>
          <p:cNvPr id="6" name="Footer Placeholder 5">
            <a:extLst>
              <a:ext uri="{FF2B5EF4-FFF2-40B4-BE49-F238E27FC236}">
                <a16:creationId xmlns:a16="http://schemas.microsoft.com/office/drawing/2014/main" id="{D90C2898-F83B-4981-B4DA-C8DE31DED01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9893565-81EC-4ADB-A339-03EB9D50107D}"/>
              </a:ext>
            </a:extLst>
          </p:cNvPr>
          <p:cNvSpPr txBox="1">
            <a:spLocks noGrp="1"/>
          </p:cNvSpPr>
          <p:nvPr>
            <p:ph type="sldNum" sz="quarter" idx="8"/>
          </p:nvPr>
        </p:nvSpPr>
        <p:spPr/>
        <p:txBody>
          <a:bodyPr/>
          <a:lstStyle>
            <a:lvl1pPr>
              <a:defRPr/>
            </a:lvl1pPr>
          </a:lstStyle>
          <a:p>
            <a:pPr lvl="0"/>
            <a:fld id="{33B84530-C6E6-4EC3-A3E6-87FF21A587A0}" type="slidenum">
              <a:t>‹#›</a:t>
            </a:fld>
            <a:endParaRPr lang="en-GB"/>
          </a:p>
        </p:txBody>
      </p:sp>
    </p:spTree>
    <p:extLst>
      <p:ext uri="{BB962C8B-B14F-4D97-AF65-F5344CB8AC3E}">
        <p14:creationId xmlns:p14="http://schemas.microsoft.com/office/powerpoint/2010/main" val="2631055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CE6DC-A0F4-4E19-8B23-2AEE943EC773}"/>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8EE3B2F-7C54-478C-80F3-A87907AC6EDD}"/>
              </a:ext>
            </a:extLst>
          </p:cNvPr>
          <p:cNvSpPr txBox="1">
            <a:spLocks noGrp="1"/>
          </p:cNvSpPr>
          <p:nvPr>
            <p:ph type="body" idx="1"/>
          </p:nvPr>
        </p:nvSpPr>
        <p:spPr>
          <a:xfrm>
            <a:off x="1371600" y="2340864"/>
            <a:ext cx="4443983" cy="823910"/>
          </a:xfrm>
        </p:spPr>
        <p:txBody>
          <a:bodyPr anchor="b">
            <a:noAutofit/>
          </a:bodyPr>
          <a:lstStyle>
            <a:lvl1pPr marL="0" indent="0">
              <a:lnSpc>
                <a:spcPct val="84000"/>
              </a:lnSpc>
              <a:spcBef>
                <a:spcPts val="0"/>
              </a:spcBef>
              <a:spcAft>
                <a:spcPts val="0"/>
              </a:spcAft>
              <a:buNone/>
              <a:defRPr sz="3000"/>
            </a:lvl1pPr>
          </a:lstStyle>
          <a:p>
            <a:pPr lvl="0"/>
            <a:r>
              <a:rPr lang="en-US"/>
              <a:t>Click to edit Master text styles</a:t>
            </a:r>
          </a:p>
        </p:txBody>
      </p:sp>
      <p:sp>
        <p:nvSpPr>
          <p:cNvPr id="4" name="Content Placeholder 3">
            <a:extLst>
              <a:ext uri="{FF2B5EF4-FFF2-40B4-BE49-F238E27FC236}">
                <a16:creationId xmlns:a16="http://schemas.microsoft.com/office/drawing/2014/main" id="{4AA7A1A1-773A-4BBD-9D99-382BB38D6DEB}"/>
              </a:ext>
            </a:extLst>
          </p:cNvPr>
          <p:cNvSpPr txBox="1">
            <a:spLocks noGrp="1"/>
          </p:cNvSpPr>
          <p:nvPr>
            <p:ph idx="2"/>
          </p:nvPr>
        </p:nvSpPr>
        <p:spPr>
          <a:xfrm>
            <a:off x="1371600" y="3305208"/>
            <a:ext cx="4443983" cy="256219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B69394C-7BBC-4EFD-8278-6B7F3829B0A6}"/>
              </a:ext>
            </a:extLst>
          </p:cNvPr>
          <p:cNvSpPr txBox="1">
            <a:spLocks noGrp="1"/>
          </p:cNvSpPr>
          <p:nvPr>
            <p:ph type="body" idx="3"/>
          </p:nvPr>
        </p:nvSpPr>
        <p:spPr>
          <a:xfrm>
            <a:off x="6525012" y="2340864"/>
            <a:ext cx="4443983" cy="823910"/>
          </a:xfrm>
        </p:spPr>
        <p:txBody>
          <a:bodyPr anchor="b">
            <a:noAutofit/>
          </a:bodyPr>
          <a:lstStyle>
            <a:lvl1pPr marL="0" indent="0">
              <a:lnSpc>
                <a:spcPct val="84000"/>
              </a:lnSpc>
              <a:spcBef>
                <a:spcPts val="0"/>
              </a:spcBef>
              <a:spcAft>
                <a:spcPts val="0"/>
              </a:spcAft>
              <a:buNone/>
              <a:defRPr sz="3000"/>
            </a:lvl1pPr>
          </a:lstStyle>
          <a:p>
            <a:pPr lvl="0"/>
            <a:r>
              <a:rPr lang="en-US"/>
              <a:t>Click to edit Master text styles</a:t>
            </a:r>
          </a:p>
        </p:txBody>
      </p:sp>
      <p:sp>
        <p:nvSpPr>
          <p:cNvPr id="6" name="Content Placeholder 5">
            <a:extLst>
              <a:ext uri="{FF2B5EF4-FFF2-40B4-BE49-F238E27FC236}">
                <a16:creationId xmlns:a16="http://schemas.microsoft.com/office/drawing/2014/main" id="{003BDFF5-B469-4B2C-B0D1-23AE73543020}"/>
              </a:ext>
            </a:extLst>
          </p:cNvPr>
          <p:cNvSpPr txBox="1">
            <a:spLocks noGrp="1"/>
          </p:cNvSpPr>
          <p:nvPr>
            <p:ph idx="4"/>
          </p:nvPr>
        </p:nvSpPr>
        <p:spPr>
          <a:xfrm>
            <a:off x="6525012" y="3305208"/>
            <a:ext cx="4443983" cy="256219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536006-C258-4400-87AD-D5EA21F2B515}"/>
              </a:ext>
            </a:extLst>
          </p:cNvPr>
          <p:cNvSpPr txBox="1">
            <a:spLocks noGrp="1"/>
          </p:cNvSpPr>
          <p:nvPr>
            <p:ph type="dt" sz="half" idx="7"/>
          </p:nvPr>
        </p:nvSpPr>
        <p:spPr/>
        <p:txBody>
          <a:bodyPr/>
          <a:lstStyle>
            <a:lvl1pPr>
              <a:defRPr/>
            </a:lvl1pPr>
          </a:lstStyle>
          <a:p>
            <a:pPr lvl="0"/>
            <a:fld id="{C349A42B-2097-4D17-9BCF-ACADEF1252AA}" type="datetime1">
              <a:rPr lang="en-GB"/>
              <a:pPr lvl="0"/>
              <a:t>11/12/2019</a:t>
            </a:fld>
            <a:endParaRPr lang="en-GB"/>
          </a:p>
        </p:txBody>
      </p:sp>
      <p:sp>
        <p:nvSpPr>
          <p:cNvPr id="8" name="Footer Placeholder 7">
            <a:extLst>
              <a:ext uri="{FF2B5EF4-FFF2-40B4-BE49-F238E27FC236}">
                <a16:creationId xmlns:a16="http://schemas.microsoft.com/office/drawing/2014/main" id="{CCA30066-E142-4B6A-8400-82E083D1DAFA}"/>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02619DD4-2430-45AD-9408-C33E81481C2B}"/>
              </a:ext>
            </a:extLst>
          </p:cNvPr>
          <p:cNvSpPr txBox="1">
            <a:spLocks noGrp="1"/>
          </p:cNvSpPr>
          <p:nvPr>
            <p:ph type="sldNum" sz="quarter" idx="8"/>
          </p:nvPr>
        </p:nvSpPr>
        <p:spPr/>
        <p:txBody>
          <a:bodyPr/>
          <a:lstStyle>
            <a:lvl1pPr>
              <a:defRPr/>
            </a:lvl1pPr>
          </a:lstStyle>
          <a:p>
            <a:pPr lvl="0"/>
            <a:fld id="{CAE5DB03-58A8-4D48-B71F-D71E0EFD835A}" type="slidenum">
              <a:t>‹#›</a:t>
            </a:fld>
            <a:endParaRPr lang="en-GB"/>
          </a:p>
        </p:txBody>
      </p:sp>
    </p:spTree>
    <p:extLst>
      <p:ext uri="{BB962C8B-B14F-4D97-AF65-F5344CB8AC3E}">
        <p14:creationId xmlns:p14="http://schemas.microsoft.com/office/powerpoint/2010/main" val="690495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A09C4-877F-4E54-99D9-E121DCB96FA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6A92CD29-402B-42E6-BD86-AEF5A158F1F5}"/>
              </a:ext>
            </a:extLst>
          </p:cNvPr>
          <p:cNvSpPr txBox="1">
            <a:spLocks noGrp="1"/>
          </p:cNvSpPr>
          <p:nvPr>
            <p:ph type="dt" sz="half" idx="7"/>
          </p:nvPr>
        </p:nvSpPr>
        <p:spPr/>
        <p:txBody>
          <a:bodyPr/>
          <a:lstStyle>
            <a:lvl1pPr>
              <a:defRPr/>
            </a:lvl1pPr>
          </a:lstStyle>
          <a:p>
            <a:pPr lvl="0"/>
            <a:fld id="{DE616C68-163A-4E16-86CC-CBE6B9234176}" type="datetime1">
              <a:rPr lang="en-GB"/>
              <a:pPr lvl="0"/>
              <a:t>11/12/2019</a:t>
            </a:fld>
            <a:endParaRPr lang="en-GB"/>
          </a:p>
        </p:txBody>
      </p:sp>
      <p:sp>
        <p:nvSpPr>
          <p:cNvPr id="4" name="Footer Placeholder 3">
            <a:extLst>
              <a:ext uri="{FF2B5EF4-FFF2-40B4-BE49-F238E27FC236}">
                <a16:creationId xmlns:a16="http://schemas.microsoft.com/office/drawing/2014/main" id="{4227682B-CC64-4D15-A7F3-CC184D70681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05B0EAD-5196-4B93-80D3-B8025E775A9F}"/>
              </a:ext>
            </a:extLst>
          </p:cNvPr>
          <p:cNvSpPr txBox="1">
            <a:spLocks noGrp="1"/>
          </p:cNvSpPr>
          <p:nvPr>
            <p:ph type="sldNum" sz="quarter" idx="8"/>
          </p:nvPr>
        </p:nvSpPr>
        <p:spPr/>
        <p:txBody>
          <a:bodyPr/>
          <a:lstStyle>
            <a:lvl1pPr>
              <a:defRPr/>
            </a:lvl1pPr>
          </a:lstStyle>
          <a:p>
            <a:pPr lvl="0"/>
            <a:fld id="{4BC3CF96-8915-468D-8B6A-B3ADFCA077D5}" type="slidenum">
              <a:t>‹#›</a:t>
            </a:fld>
            <a:endParaRPr lang="en-GB"/>
          </a:p>
        </p:txBody>
      </p:sp>
    </p:spTree>
    <p:extLst>
      <p:ext uri="{BB962C8B-B14F-4D97-AF65-F5344CB8AC3E}">
        <p14:creationId xmlns:p14="http://schemas.microsoft.com/office/powerpoint/2010/main" val="2759820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DC5631-1BF5-4C31-9B38-D855FAD4BBE9}"/>
              </a:ext>
            </a:extLst>
          </p:cNvPr>
          <p:cNvSpPr txBox="1">
            <a:spLocks noGrp="1"/>
          </p:cNvSpPr>
          <p:nvPr>
            <p:ph type="dt" sz="half" idx="7"/>
          </p:nvPr>
        </p:nvSpPr>
        <p:spPr/>
        <p:txBody>
          <a:bodyPr/>
          <a:lstStyle>
            <a:lvl1pPr>
              <a:defRPr/>
            </a:lvl1pPr>
          </a:lstStyle>
          <a:p>
            <a:pPr lvl="0"/>
            <a:fld id="{D71E96F0-629A-489A-90DB-AC6957B01B7A}" type="datetime1">
              <a:rPr lang="en-GB"/>
              <a:pPr lvl="0"/>
              <a:t>11/12/2019</a:t>
            </a:fld>
            <a:endParaRPr lang="en-GB"/>
          </a:p>
        </p:txBody>
      </p:sp>
      <p:sp>
        <p:nvSpPr>
          <p:cNvPr id="3" name="Footer Placeholder 2">
            <a:extLst>
              <a:ext uri="{FF2B5EF4-FFF2-40B4-BE49-F238E27FC236}">
                <a16:creationId xmlns:a16="http://schemas.microsoft.com/office/drawing/2014/main" id="{16F6F8B8-3875-4E12-960A-9920B1BE7986}"/>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6962D77-3DC9-4212-AEDB-46931A780E1E}"/>
              </a:ext>
            </a:extLst>
          </p:cNvPr>
          <p:cNvSpPr txBox="1">
            <a:spLocks noGrp="1"/>
          </p:cNvSpPr>
          <p:nvPr>
            <p:ph type="sldNum" sz="quarter" idx="8"/>
          </p:nvPr>
        </p:nvSpPr>
        <p:spPr/>
        <p:txBody>
          <a:bodyPr/>
          <a:lstStyle>
            <a:lvl1pPr>
              <a:defRPr/>
            </a:lvl1pPr>
          </a:lstStyle>
          <a:p>
            <a:pPr lvl="0"/>
            <a:fld id="{C0C6802C-1C63-4776-865A-65C03C9F5C4D}" type="slidenum">
              <a:t>‹#›</a:t>
            </a:fld>
            <a:endParaRPr lang="en-GB"/>
          </a:p>
        </p:txBody>
      </p:sp>
    </p:spTree>
    <p:extLst>
      <p:ext uri="{BB962C8B-B14F-4D97-AF65-F5344CB8AC3E}">
        <p14:creationId xmlns:p14="http://schemas.microsoft.com/office/powerpoint/2010/main" val="3440613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7" title="Background Shape">
            <a:extLst>
              <a:ext uri="{FF2B5EF4-FFF2-40B4-BE49-F238E27FC236}">
                <a16:creationId xmlns:a16="http://schemas.microsoft.com/office/drawing/2014/main" id="{B93B2734-477E-4F9E-99AE-BCEC8256424E}"/>
              </a:ext>
            </a:extLst>
          </p:cNvPr>
          <p:cNvSpPr/>
          <p:nvPr/>
        </p:nvSpPr>
        <p:spPr>
          <a:xfrm>
            <a:off x="0" y="374"/>
            <a:ext cx="5303520" cy="6857625"/>
          </a:xfrm>
          <a:prstGeom prst="rect">
            <a:avLst/>
          </a:prstGeom>
          <a:solidFill>
            <a:srgbClr val="8C8D8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97FEA728-91CC-4EA0-9EF3-6EEFBA166063}"/>
              </a:ext>
            </a:extLst>
          </p:cNvPr>
          <p:cNvSpPr txBox="1">
            <a:spLocks noGrp="1"/>
          </p:cNvSpPr>
          <p:nvPr>
            <p:ph type="title"/>
          </p:nvPr>
        </p:nvSpPr>
        <p:spPr>
          <a:xfrm>
            <a:off x="723903" y="685800"/>
            <a:ext cx="3855723" cy="2157883"/>
          </a:xfrm>
        </p:spPr>
        <p:txBody>
          <a:bodyPr>
            <a:noAutofit/>
          </a:bodyPr>
          <a:lstStyle>
            <a:lvl1pPr>
              <a:lnSpc>
                <a:spcPct val="84000"/>
              </a:lnSpc>
              <a:defRPr sz="4800"/>
            </a:lvl1pPr>
          </a:lstStyle>
          <a:p>
            <a:pPr lvl="0"/>
            <a:r>
              <a:rPr lang="en-US"/>
              <a:t>Click to edit Master title style</a:t>
            </a:r>
          </a:p>
        </p:txBody>
      </p:sp>
      <p:sp>
        <p:nvSpPr>
          <p:cNvPr id="4" name="Content Placeholder 2">
            <a:extLst>
              <a:ext uri="{FF2B5EF4-FFF2-40B4-BE49-F238E27FC236}">
                <a16:creationId xmlns:a16="http://schemas.microsoft.com/office/drawing/2014/main" id="{BEE5BF90-4D9B-4597-A459-D9A7C81F0142}"/>
              </a:ext>
            </a:extLst>
          </p:cNvPr>
          <p:cNvSpPr txBox="1">
            <a:spLocks noGrp="1"/>
          </p:cNvSpPr>
          <p:nvPr>
            <p:ph idx="1"/>
          </p:nvPr>
        </p:nvSpPr>
        <p:spPr>
          <a:xfrm>
            <a:off x="6256023" y="685800"/>
            <a:ext cx="5212080" cy="517524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DAC00320-E732-4C0D-9B03-EFA45CF21734}"/>
              </a:ext>
            </a:extLst>
          </p:cNvPr>
          <p:cNvSpPr txBox="1">
            <a:spLocks noGrp="1"/>
          </p:cNvSpPr>
          <p:nvPr>
            <p:ph type="body" idx="2"/>
          </p:nvPr>
        </p:nvSpPr>
        <p:spPr>
          <a:xfrm>
            <a:off x="723903" y="2856347"/>
            <a:ext cx="3855723" cy="3011055"/>
          </a:xfrm>
        </p:spPr>
        <p:txBody>
          <a:bodyPr/>
          <a:lstStyle>
            <a:lvl1pPr marL="0" indent="0">
              <a:lnSpc>
                <a:spcPct val="113000"/>
              </a:lnSpc>
              <a:spcBef>
                <a:spcPts val="0"/>
              </a:spcBef>
              <a:spcAft>
                <a:spcPts val="1500"/>
              </a:spcAft>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9C379215-B5E7-41D0-AA83-6B6C36FF8BF4}"/>
              </a:ext>
            </a:extLst>
          </p:cNvPr>
          <p:cNvSpPr txBox="1">
            <a:spLocks noGrp="1"/>
          </p:cNvSpPr>
          <p:nvPr>
            <p:ph type="dt" sz="half" idx="7"/>
          </p:nvPr>
        </p:nvSpPr>
        <p:spPr>
          <a:xfrm>
            <a:off x="723903" y="6453387"/>
            <a:ext cx="1204575" cy="404612"/>
          </a:xfrm>
        </p:spPr>
        <p:txBody>
          <a:bodyPr/>
          <a:lstStyle>
            <a:lvl1pPr>
              <a:defRPr/>
            </a:lvl1pPr>
          </a:lstStyle>
          <a:p>
            <a:pPr lvl="0"/>
            <a:fld id="{E5C743A2-C374-4398-A459-8B883495A8C6}" type="datetime1">
              <a:rPr lang="en-GB"/>
              <a:pPr lvl="0"/>
              <a:t>11/12/2019</a:t>
            </a:fld>
            <a:endParaRPr lang="en-GB"/>
          </a:p>
        </p:txBody>
      </p:sp>
      <p:sp>
        <p:nvSpPr>
          <p:cNvPr id="7" name="Footer Placeholder 5">
            <a:extLst>
              <a:ext uri="{FF2B5EF4-FFF2-40B4-BE49-F238E27FC236}">
                <a16:creationId xmlns:a16="http://schemas.microsoft.com/office/drawing/2014/main" id="{C0D80FCC-A2EE-4805-99A0-6E821B2F73D6}"/>
              </a:ext>
            </a:extLst>
          </p:cNvPr>
          <p:cNvSpPr txBox="1">
            <a:spLocks noGrp="1"/>
          </p:cNvSpPr>
          <p:nvPr>
            <p:ph type="ftr" sz="quarter" idx="9"/>
          </p:nvPr>
        </p:nvSpPr>
        <p:spPr>
          <a:xfrm>
            <a:off x="2205944" y="6453387"/>
            <a:ext cx="2373672" cy="404612"/>
          </a:xfrm>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6A565BF3-061E-4DD0-86DA-49D5DEA9AD7D}"/>
              </a:ext>
            </a:extLst>
          </p:cNvPr>
          <p:cNvSpPr txBox="1">
            <a:spLocks noGrp="1"/>
          </p:cNvSpPr>
          <p:nvPr>
            <p:ph type="sldNum" sz="quarter" idx="8"/>
          </p:nvPr>
        </p:nvSpPr>
        <p:spPr>
          <a:xfrm>
            <a:off x="9883136" y="6453387"/>
            <a:ext cx="1596295" cy="404612"/>
          </a:xfrm>
        </p:spPr>
        <p:txBody>
          <a:bodyPr/>
          <a:lstStyle>
            <a:lvl1pPr>
              <a:defRPr/>
            </a:lvl1pPr>
          </a:lstStyle>
          <a:p>
            <a:pPr lvl="0"/>
            <a:fld id="{04FE97E3-325B-4F2B-A54D-5D50B001F384}" type="slidenum">
              <a:t>‹#›</a:t>
            </a:fld>
            <a:endParaRPr lang="en-GB"/>
          </a:p>
        </p:txBody>
      </p:sp>
      <p:sp>
        <p:nvSpPr>
          <p:cNvPr id="9" name="Rectangle 8" title="Divider Bar">
            <a:extLst>
              <a:ext uri="{FF2B5EF4-FFF2-40B4-BE49-F238E27FC236}">
                <a16:creationId xmlns:a16="http://schemas.microsoft.com/office/drawing/2014/main" id="{08BAA1AC-49A9-46BC-BD63-7A8422A0B86F}"/>
              </a:ext>
            </a:extLst>
          </p:cNvPr>
          <p:cNvSpPr/>
          <p:nvPr/>
        </p:nvSpPr>
        <p:spPr>
          <a:xfrm>
            <a:off x="5303520" y="374"/>
            <a:ext cx="228600" cy="6858000"/>
          </a:xfrm>
          <a:prstGeom prst="rect">
            <a:avLst/>
          </a:prstGeom>
          <a:solidFill>
            <a:srgbClr val="191B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990540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7" title="Background Shape">
            <a:extLst>
              <a:ext uri="{FF2B5EF4-FFF2-40B4-BE49-F238E27FC236}">
                <a16:creationId xmlns:a16="http://schemas.microsoft.com/office/drawing/2014/main" id="{93B84FA8-4833-439E-8CD0-DBA2C88BC55E}"/>
              </a:ext>
            </a:extLst>
          </p:cNvPr>
          <p:cNvSpPr/>
          <p:nvPr/>
        </p:nvSpPr>
        <p:spPr>
          <a:xfrm>
            <a:off x="0" y="374"/>
            <a:ext cx="5303520" cy="6857625"/>
          </a:xfrm>
          <a:prstGeom prst="rect">
            <a:avLst/>
          </a:prstGeom>
          <a:solidFill>
            <a:srgbClr val="8C8D8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00F3AA63-5548-4CFF-ADFE-85235CE7F2EE}"/>
              </a:ext>
            </a:extLst>
          </p:cNvPr>
          <p:cNvSpPr txBox="1">
            <a:spLocks noGrp="1"/>
          </p:cNvSpPr>
          <p:nvPr>
            <p:ph type="title"/>
          </p:nvPr>
        </p:nvSpPr>
        <p:spPr>
          <a:xfrm>
            <a:off x="723903" y="685800"/>
            <a:ext cx="3855723" cy="2157883"/>
          </a:xfrm>
        </p:spPr>
        <p:txBody>
          <a:bodyPr/>
          <a:lstStyle>
            <a:lvl1pPr>
              <a:lnSpc>
                <a:spcPct val="84000"/>
              </a:lnSpc>
              <a:defRPr sz="4800"/>
            </a:lvl1pPr>
          </a:lstStyle>
          <a:p>
            <a:pPr lvl="0"/>
            <a:r>
              <a:rPr lang="en-US"/>
              <a:t>Click to edit Master title style</a:t>
            </a:r>
          </a:p>
        </p:txBody>
      </p:sp>
      <p:sp>
        <p:nvSpPr>
          <p:cNvPr id="4" name="Picture Placeholder 2">
            <a:extLst>
              <a:ext uri="{FF2B5EF4-FFF2-40B4-BE49-F238E27FC236}">
                <a16:creationId xmlns:a16="http://schemas.microsoft.com/office/drawing/2014/main" id="{6F5DBC3F-0A55-491A-848F-664B670909F4}"/>
              </a:ext>
            </a:extLst>
          </p:cNvPr>
          <p:cNvSpPr txBox="1">
            <a:spLocks noGrp="1"/>
          </p:cNvSpPr>
          <p:nvPr>
            <p:ph type="pic" idx="1"/>
          </p:nvPr>
        </p:nvSpPr>
        <p:spPr>
          <a:xfrm>
            <a:off x="5532120" y="0"/>
            <a:ext cx="6659876" cy="6858000"/>
          </a:xfrm>
        </p:spPr>
        <p:txBody>
          <a:bodyPr/>
          <a:lstStyle>
            <a:lvl1pPr marL="0" indent="0">
              <a:buNone/>
              <a:defRPr/>
            </a:lvl1pPr>
          </a:lstStyle>
          <a:p>
            <a:pPr lvl="0"/>
            <a:r>
              <a:rPr lang="en-US"/>
              <a:t>Click icon to add picture</a:t>
            </a:r>
          </a:p>
        </p:txBody>
      </p:sp>
      <p:sp>
        <p:nvSpPr>
          <p:cNvPr id="5" name="Text Placeholder 3">
            <a:extLst>
              <a:ext uri="{FF2B5EF4-FFF2-40B4-BE49-F238E27FC236}">
                <a16:creationId xmlns:a16="http://schemas.microsoft.com/office/drawing/2014/main" id="{7AE9180A-C922-4BC6-9358-9DBF8AF2FAFD}"/>
              </a:ext>
            </a:extLst>
          </p:cNvPr>
          <p:cNvSpPr txBox="1">
            <a:spLocks noGrp="1"/>
          </p:cNvSpPr>
          <p:nvPr>
            <p:ph type="body" idx="2"/>
          </p:nvPr>
        </p:nvSpPr>
        <p:spPr>
          <a:xfrm>
            <a:off x="723903" y="2855963"/>
            <a:ext cx="3855723" cy="3011430"/>
          </a:xfrm>
        </p:spPr>
        <p:txBody>
          <a:bodyPr/>
          <a:lstStyle>
            <a:lvl1pPr marL="0" indent="0">
              <a:lnSpc>
                <a:spcPct val="113000"/>
              </a:lnSpc>
              <a:spcBef>
                <a:spcPts val="0"/>
              </a:spcBef>
              <a:spcAft>
                <a:spcPts val="1500"/>
              </a:spcAft>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61511FE4-651B-4A5D-9472-167649200C89}"/>
              </a:ext>
            </a:extLst>
          </p:cNvPr>
          <p:cNvSpPr txBox="1">
            <a:spLocks noGrp="1"/>
          </p:cNvSpPr>
          <p:nvPr>
            <p:ph type="dt" sz="half" idx="7"/>
          </p:nvPr>
        </p:nvSpPr>
        <p:spPr>
          <a:xfrm>
            <a:off x="723903" y="6453387"/>
            <a:ext cx="1204575" cy="404612"/>
          </a:xfrm>
        </p:spPr>
        <p:txBody>
          <a:bodyPr/>
          <a:lstStyle>
            <a:lvl1pPr>
              <a:defRPr/>
            </a:lvl1pPr>
          </a:lstStyle>
          <a:p>
            <a:pPr lvl="0"/>
            <a:fld id="{F93FD2FE-C7D9-4B4C-BA91-F140E63E14C1}" type="datetime1">
              <a:rPr lang="en-GB"/>
              <a:pPr lvl="0"/>
              <a:t>11/12/2019</a:t>
            </a:fld>
            <a:endParaRPr lang="en-GB"/>
          </a:p>
        </p:txBody>
      </p:sp>
      <p:sp>
        <p:nvSpPr>
          <p:cNvPr id="7" name="Footer Placeholder 5">
            <a:extLst>
              <a:ext uri="{FF2B5EF4-FFF2-40B4-BE49-F238E27FC236}">
                <a16:creationId xmlns:a16="http://schemas.microsoft.com/office/drawing/2014/main" id="{E96DFB28-CE29-4920-994D-82F66F865B1B}"/>
              </a:ext>
            </a:extLst>
          </p:cNvPr>
          <p:cNvSpPr txBox="1">
            <a:spLocks noGrp="1"/>
          </p:cNvSpPr>
          <p:nvPr>
            <p:ph type="ftr" sz="quarter" idx="9"/>
          </p:nvPr>
        </p:nvSpPr>
        <p:spPr>
          <a:xfrm>
            <a:off x="2205944" y="6453387"/>
            <a:ext cx="2373672" cy="404612"/>
          </a:xfrm>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F10B0F7B-9E40-4BC9-983C-23FCE8939669}"/>
              </a:ext>
            </a:extLst>
          </p:cNvPr>
          <p:cNvSpPr txBox="1">
            <a:spLocks noGrp="1"/>
          </p:cNvSpPr>
          <p:nvPr>
            <p:ph type="sldNum" sz="quarter" idx="8"/>
          </p:nvPr>
        </p:nvSpPr>
        <p:spPr>
          <a:xfrm>
            <a:off x="9883136" y="6453387"/>
            <a:ext cx="1596295" cy="404612"/>
          </a:xfrm>
        </p:spPr>
        <p:txBody>
          <a:bodyPr/>
          <a:lstStyle>
            <a:lvl1pPr>
              <a:defRPr/>
            </a:lvl1pPr>
          </a:lstStyle>
          <a:p>
            <a:pPr lvl="0"/>
            <a:fld id="{7BA7B752-6EAC-4372-A4D1-C4604A0DE34D}" type="slidenum">
              <a:t>‹#›</a:t>
            </a:fld>
            <a:endParaRPr lang="en-GB"/>
          </a:p>
        </p:txBody>
      </p:sp>
      <p:sp>
        <p:nvSpPr>
          <p:cNvPr id="9" name="Rectangle 8" title="Divider Bar">
            <a:extLst>
              <a:ext uri="{FF2B5EF4-FFF2-40B4-BE49-F238E27FC236}">
                <a16:creationId xmlns:a16="http://schemas.microsoft.com/office/drawing/2014/main" id="{BAB77796-8CDE-45A6-B23A-20BCDBC37344}"/>
              </a:ext>
            </a:extLst>
          </p:cNvPr>
          <p:cNvSpPr/>
          <p:nvPr/>
        </p:nvSpPr>
        <p:spPr>
          <a:xfrm>
            <a:off x="5303520" y="374"/>
            <a:ext cx="228600" cy="6858000"/>
          </a:xfrm>
          <a:prstGeom prst="rect">
            <a:avLst/>
          </a:prstGeom>
          <a:solidFill>
            <a:srgbClr val="191B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001507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F339E-7C7A-4E29-9F51-5D7452AB0054}"/>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0A32ACC-00CD-4925-B45F-4BA09B8A4947}"/>
              </a:ext>
            </a:extLst>
          </p:cNvPr>
          <p:cNvSpPr txBox="1">
            <a:spLocks noGrp="1"/>
          </p:cNvSpPr>
          <p:nvPr>
            <p:ph type="body" orient="vert" idx="1"/>
          </p:nvPr>
        </p:nvSpPr>
        <p:spPr>
          <a:xfrm>
            <a:off x="1371600" y="2295528"/>
            <a:ext cx="9601200" cy="357187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F68D7C-6E6A-4E3A-9557-AC8C32BB300A}"/>
              </a:ext>
            </a:extLst>
          </p:cNvPr>
          <p:cNvSpPr txBox="1">
            <a:spLocks noGrp="1"/>
          </p:cNvSpPr>
          <p:nvPr>
            <p:ph type="dt" sz="half" idx="7"/>
          </p:nvPr>
        </p:nvSpPr>
        <p:spPr/>
        <p:txBody>
          <a:bodyPr/>
          <a:lstStyle>
            <a:lvl1pPr>
              <a:defRPr/>
            </a:lvl1pPr>
          </a:lstStyle>
          <a:p>
            <a:pPr lvl="0"/>
            <a:fld id="{0980A5A4-D70A-49FC-8B5A-5C1FE4348252}" type="datetime1">
              <a:rPr lang="en-GB"/>
              <a:pPr lvl="0"/>
              <a:t>11/12/2019</a:t>
            </a:fld>
            <a:endParaRPr lang="en-GB"/>
          </a:p>
        </p:txBody>
      </p:sp>
      <p:sp>
        <p:nvSpPr>
          <p:cNvPr id="5" name="Footer Placeholder 4">
            <a:extLst>
              <a:ext uri="{FF2B5EF4-FFF2-40B4-BE49-F238E27FC236}">
                <a16:creationId xmlns:a16="http://schemas.microsoft.com/office/drawing/2014/main" id="{CB359651-0499-4E2C-BF31-9B39B4E5E5C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61F85B4-6639-4039-9683-B763FCBBC1A5}"/>
              </a:ext>
            </a:extLst>
          </p:cNvPr>
          <p:cNvSpPr txBox="1">
            <a:spLocks noGrp="1"/>
          </p:cNvSpPr>
          <p:nvPr>
            <p:ph type="sldNum" sz="quarter" idx="8"/>
          </p:nvPr>
        </p:nvSpPr>
        <p:spPr/>
        <p:txBody>
          <a:bodyPr/>
          <a:lstStyle>
            <a:lvl1pPr>
              <a:defRPr/>
            </a:lvl1pPr>
          </a:lstStyle>
          <a:p>
            <a:pPr lvl="0"/>
            <a:fld id="{AC280069-5720-432B-B595-0450EFA0ED6A}" type="slidenum">
              <a:t>‹#›</a:t>
            </a:fld>
            <a:endParaRPr lang="en-GB"/>
          </a:p>
        </p:txBody>
      </p:sp>
    </p:spTree>
    <p:extLst>
      <p:ext uri="{BB962C8B-B14F-4D97-AF65-F5344CB8AC3E}">
        <p14:creationId xmlns:p14="http://schemas.microsoft.com/office/powerpoint/2010/main" val="2306248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C47467-9AEE-496A-8D35-573BD6CE2C95}"/>
              </a:ext>
            </a:extLst>
          </p:cNvPr>
          <p:cNvSpPr txBox="1">
            <a:spLocks noGrp="1"/>
          </p:cNvSpPr>
          <p:nvPr>
            <p:ph type="title" orient="vert"/>
          </p:nvPr>
        </p:nvSpPr>
        <p:spPr>
          <a:xfrm>
            <a:off x="9596563" y="624160"/>
            <a:ext cx="1565763" cy="5243242"/>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47E5258-F1C9-4FFA-A9DE-6810177C519C}"/>
              </a:ext>
            </a:extLst>
          </p:cNvPr>
          <p:cNvSpPr txBox="1">
            <a:spLocks noGrp="1"/>
          </p:cNvSpPr>
          <p:nvPr>
            <p:ph type="body" orient="vert" idx="1"/>
          </p:nvPr>
        </p:nvSpPr>
        <p:spPr>
          <a:xfrm>
            <a:off x="1371600" y="624160"/>
            <a:ext cx="8179637" cy="524324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A5B981-4A8C-4477-849F-7636056A718D}"/>
              </a:ext>
            </a:extLst>
          </p:cNvPr>
          <p:cNvSpPr txBox="1">
            <a:spLocks noGrp="1"/>
          </p:cNvSpPr>
          <p:nvPr>
            <p:ph type="dt" sz="half" idx="7"/>
          </p:nvPr>
        </p:nvSpPr>
        <p:spPr/>
        <p:txBody>
          <a:bodyPr/>
          <a:lstStyle>
            <a:lvl1pPr>
              <a:defRPr/>
            </a:lvl1pPr>
          </a:lstStyle>
          <a:p>
            <a:pPr lvl="0"/>
            <a:fld id="{3E1E3CA3-854D-4D61-AF99-F19E348EF772}" type="datetime1">
              <a:rPr lang="en-GB"/>
              <a:pPr lvl="0"/>
              <a:t>11/12/2019</a:t>
            </a:fld>
            <a:endParaRPr lang="en-GB"/>
          </a:p>
        </p:txBody>
      </p:sp>
      <p:sp>
        <p:nvSpPr>
          <p:cNvPr id="5" name="Footer Placeholder 4">
            <a:extLst>
              <a:ext uri="{FF2B5EF4-FFF2-40B4-BE49-F238E27FC236}">
                <a16:creationId xmlns:a16="http://schemas.microsoft.com/office/drawing/2014/main" id="{AB458737-5863-4FC6-BD7C-CF0A1C6A764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B131575-3C3C-4988-AC88-AF3614E50C05}"/>
              </a:ext>
            </a:extLst>
          </p:cNvPr>
          <p:cNvSpPr txBox="1">
            <a:spLocks noGrp="1"/>
          </p:cNvSpPr>
          <p:nvPr>
            <p:ph type="sldNum" sz="quarter" idx="8"/>
          </p:nvPr>
        </p:nvSpPr>
        <p:spPr/>
        <p:txBody>
          <a:bodyPr/>
          <a:lstStyle>
            <a:lvl1pPr>
              <a:defRPr/>
            </a:lvl1pPr>
          </a:lstStyle>
          <a:p>
            <a:pPr lvl="0"/>
            <a:fld id="{5D357D6C-ECEF-4287-882A-7EB79555B8F0}" type="slidenum">
              <a:t>‹#›</a:t>
            </a:fld>
            <a:endParaRPr lang="en-GB"/>
          </a:p>
        </p:txBody>
      </p:sp>
    </p:spTree>
    <p:extLst>
      <p:ext uri="{BB962C8B-B14F-4D97-AF65-F5344CB8AC3E}">
        <p14:creationId xmlns:p14="http://schemas.microsoft.com/office/powerpoint/2010/main" val="1209858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FEDE3"/>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D2D52C-E522-42BD-98C9-8B75CDD476CE}"/>
              </a:ext>
            </a:extLst>
          </p:cNvPr>
          <p:cNvSpPr txBox="1">
            <a:spLocks noGrp="1"/>
          </p:cNvSpPr>
          <p:nvPr>
            <p:ph type="title"/>
          </p:nvPr>
        </p:nvSpPr>
        <p:spPr>
          <a:xfrm>
            <a:off x="1371600" y="685800"/>
            <a:ext cx="9601200" cy="1485900"/>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942D6EFB-8999-48ED-B745-06DD732D357F}"/>
              </a:ext>
            </a:extLst>
          </p:cNvPr>
          <p:cNvSpPr txBox="1">
            <a:spLocks noGrp="1"/>
          </p:cNvSpPr>
          <p:nvPr>
            <p:ph type="body" idx="1"/>
          </p:nvPr>
        </p:nvSpPr>
        <p:spPr>
          <a:xfrm>
            <a:off x="1371600" y="2286000"/>
            <a:ext cx="9601200" cy="358140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1AB66A-118B-41F5-A172-741F45657CB1}"/>
              </a:ext>
            </a:extLst>
          </p:cNvPr>
          <p:cNvSpPr txBox="1">
            <a:spLocks noGrp="1"/>
          </p:cNvSpPr>
          <p:nvPr>
            <p:ph type="dt" sz="half" idx="2"/>
          </p:nvPr>
        </p:nvSpPr>
        <p:spPr>
          <a:xfrm>
            <a:off x="1390646" y="6453387"/>
            <a:ext cx="1204575" cy="404612"/>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191B0E"/>
                </a:solidFill>
                <a:uFillTx/>
                <a:latin typeface="Franklin Gothic Book"/>
              </a:defRPr>
            </a:lvl1pPr>
          </a:lstStyle>
          <a:p>
            <a:pPr lvl="0"/>
            <a:fld id="{C122CBA3-6AAD-41CF-922A-0A667FA5337B}" type="datetime1">
              <a:rPr lang="en-GB"/>
              <a:pPr lvl="0"/>
              <a:t>11/12/2019</a:t>
            </a:fld>
            <a:endParaRPr lang="en-GB"/>
          </a:p>
        </p:txBody>
      </p:sp>
      <p:sp>
        <p:nvSpPr>
          <p:cNvPr id="5" name="Footer Placeholder 4">
            <a:extLst>
              <a:ext uri="{FF2B5EF4-FFF2-40B4-BE49-F238E27FC236}">
                <a16:creationId xmlns:a16="http://schemas.microsoft.com/office/drawing/2014/main" id="{54844313-4B2C-4535-A394-6C9BD522B1C5}"/>
              </a:ext>
            </a:extLst>
          </p:cNvPr>
          <p:cNvSpPr txBox="1">
            <a:spLocks noGrp="1"/>
          </p:cNvSpPr>
          <p:nvPr>
            <p:ph type="ftr" sz="quarter" idx="3"/>
          </p:nvPr>
        </p:nvSpPr>
        <p:spPr>
          <a:xfrm>
            <a:off x="2893563" y="6453387"/>
            <a:ext cx="6280830" cy="404612"/>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191B0E"/>
                </a:solidFill>
                <a:uFillTx/>
                <a:latin typeface="Franklin Gothic Book"/>
              </a:defRPr>
            </a:lvl1pPr>
          </a:lstStyle>
          <a:p>
            <a:pPr lvl="0"/>
            <a:endParaRPr lang="en-GB"/>
          </a:p>
        </p:txBody>
      </p:sp>
      <p:sp>
        <p:nvSpPr>
          <p:cNvPr id="6" name="Slide Number Placeholder 5">
            <a:extLst>
              <a:ext uri="{FF2B5EF4-FFF2-40B4-BE49-F238E27FC236}">
                <a16:creationId xmlns:a16="http://schemas.microsoft.com/office/drawing/2014/main" id="{22CF3DB3-E62F-46CD-BE66-9F065E936FC8}"/>
              </a:ext>
            </a:extLst>
          </p:cNvPr>
          <p:cNvSpPr txBox="1">
            <a:spLocks noGrp="1"/>
          </p:cNvSpPr>
          <p:nvPr>
            <p:ph type="sldNum" sz="quarter" idx="4"/>
          </p:nvPr>
        </p:nvSpPr>
        <p:spPr>
          <a:xfrm>
            <a:off x="9472735" y="6453387"/>
            <a:ext cx="1596295" cy="404612"/>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191B0E"/>
                </a:solidFill>
                <a:uFillTx/>
                <a:latin typeface="Franklin Gothic Book"/>
              </a:defRPr>
            </a:lvl1pPr>
          </a:lstStyle>
          <a:p>
            <a:pPr lvl="0"/>
            <a:fld id="{D603F8C4-5A5C-4DCD-B960-C63CA4295420}" type="slidenum">
              <a:t>‹#›</a:t>
            </a:fld>
            <a:endParaRPr lang="en-GB"/>
          </a:p>
        </p:txBody>
      </p:sp>
      <p:sp>
        <p:nvSpPr>
          <p:cNvPr id="7" name="Rectangle 8" title="Side bar">
            <a:extLst>
              <a:ext uri="{FF2B5EF4-FFF2-40B4-BE49-F238E27FC236}">
                <a16:creationId xmlns:a16="http://schemas.microsoft.com/office/drawing/2014/main" id="{D5853523-DCE5-481F-8F25-6EFF2A8585BF}"/>
              </a:ext>
            </a:extLst>
          </p:cNvPr>
          <p:cNvSpPr/>
          <p:nvPr/>
        </p:nvSpPr>
        <p:spPr>
          <a:xfrm>
            <a:off x="478094" y="374"/>
            <a:ext cx="228600" cy="6858000"/>
          </a:xfrm>
          <a:prstGeom prst="rect">
            <a:avLst/>
          </a:prstGeom>
          <a:solidFill>
            <a:srgbClr val="191B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89000"/>
        </a:lnSpc>
        <a:spcBef>
          <a:spcPts val="0"/>
        </a:spcBef>
        <a:spcAft>
          <a:spcPts val="0"/>
        </a:spcAft>
        <a:buNone/>
        <a:tabLst/>
        <a:defRPr lang="en-US" sz="4400" b="0" i="0" u="none" strike="noStrike" kern="1200" cap="none" spc="0" baseline="0">
          <a:solidFill>
            <a:srgbClr val="191B0E"/>
          </a:solidFill>
          <a:uFillTx/>
          <a:latin typeface="Franklin Gothic Book"/>
        </a:defRPr>
      </a:lvl1pPr>
    </p:titleStyle>
    <p:bodyStyle>
      <a:lvl1pPr marL="384048" marR="0" lvl="0" indent="-384048" algn="l" defTabSz="914400" rtl="0" fontAlgn="auto" hangingPunct="1">
        <a:lnSpc>
          <a:spcPct val="94000"/>
        </a:lnSpc>
        <a:spcBef>
          <a:spcPts val="1000"/>
        </a:spcBef>
        <a:spcAft>
          <a:spcPts val="200"/>
        </a:spcAft>
        <a:buSzPct val="100000"/>
        <a:buFont typeface="Franklin Gothic Book" pitchFamily="34"/>
        <a:buChar char="■"/>
        <a:tabLst/>
        <a:defRPr lang="en-US" sz="2000" b="0" i="0" u="none" strike="noStrike" kern="1200" cap="none" spc="0" baseline="0">
          <a:solidFill>
            <a:srgbClr val="191B0E"/>
          </a:solidFill>
          <a:uFillTx/>
          <a:latin typeface="Franklin Gothic Book"/>
        </a:defRPr>
      </a:lvl1pPr>
      <a:lvl2pPr marL="914400" marR="0" lvl="1" indent="-384048" algn="l" defTabSz="914400" rtl="0" fontAlgn="auto" hangingPunct="1">
        <a:lnSpc>
          <a:spcPct val="94000"/>
        </a:lnSpc>
        <a:spcBef>
          <a:spcPts val="500"/>
        </a:spcBef>
        <a:spcAft>
          <a:spcPts val="200"/>
        </a:spcAft>
        <a:buSzPct val="100000"/>
        <a:buFont typeface="Franklin Gothic Book" pitchFamily="34"/>
        <a:buChar char="–"/>
        <a:tabLst/>
        <a:defRPr lang="en-US" sz="2000" b="0" i="1" u="none" strike="noStrike" kern="1200" cap="none" spc="0" baseline="0">
          <a:solidFill>
            <a:srgbClr val="191B0E"/>
          </a:solidFill>
          <a:uFillTx/>
          <a:latin typeface="Franklin Gothic Book"/>
        </a:defRPr>
      </a:lvl2pPr>
      <a:lvl3pPr marL="1371600" marR="0" lvl="2" indent="-384048" algn="l" defTabSz="914400" rtl="0" fontAlgn="auto" hangingPunct="1">
        <a:lnSpc>
          <a:spcPct val="94000"/>
        </a:lnSpc>
        <a:spcBef>
          <a:spcPts val="500"/>
        </a:spcBef>
        <a:spcAft>
          <a:spcPts val="200"/>
        </a:spcAft>
        <a:buSzPct val="100000"/>
        <a:buFont typeface="Franklin Gothic Book" pitchFamily="34"/>
        <a:buChar char="■"/>
        <a:tabLst/>
        <a:defRPr lang="en-US" sz="1800" b="0" i="0" u="none" strike="noStrike" kern="1200" cap="none" spc="0" baseline="0">
          <a:solidFill>
            <a:srgbClr val="191B0E"/>
          </a:solidFill>
          <a:uFillTx/>
          <a:latin typeface="Franklin Gothic Book"/>
        </a:defRPr>
      </a:lvl3pPr>
      <a:lvl4pPr marL="1828800" marR="0" lvl="3" indent="-384048" algn="l" defTabSz="914400" rtl="0" fontAlgn="auto" hangingPunct="1">
        <a:lnSpc>
          <a:spcPct val="94000"/>
        </a:lnSpc>
        <a:spcBef>
          <a:spcPts val="500"/>
        </a:spcBef>
        <a:spcAft>
          <a:spcPts val="200"/>
        </a:spcAft>
        <a:buSzPct val="100000"/>
        <a:buFont typeface="Franklin Gothic Book" pitchFamily="34"/>
        <a:buChar char="–"/>
        <a:tabLst/>
        <a:defRPr lang="en-US" sz="1800" b="0" i="1" u="none" strike="noStrike" kern="1200" cap="none" spc="0" baseline="0">
          <a:solidFill>
            <a:srgbClr val="191B0E"/>
          </a:solidFill>
          <a:uFillTx/>
          <a:latin typeface="Franklin Gothic Book"/>
        </a:defRPr>
      </a:lvl4pPr>
      <a:lvl5pPr marL="2286000" marR="0" lvl="4" indent="-384048" algn="l" defTabSz="914400" rtl="0" fontAlgn="auto" hangingPunct="1">
        <a:lnSpc>
          <a:spcPct val="94000"/>
        </a:lnSpc>
        <a:spcBef>
          <a:spcPts val="500"/>
        </a:spcBef>
        <a:spcAft>
          <a:spcPts val="200"/>
        </a:spcAft>
        <a:buSzPct val="100000"/>
        <a:buFont typeface="Franklin Gothic Book" pitchFamily="34"/>
        <a:buChar char="■"/>
        <a:tabLst/>
        <a:defRPr lang="en-US" sz="1600" b="0" i="0" u="none" strike="noStrike" kern="1200" cap="none" spc="0" baseline="0">
          <a:solidFill>
            <a:srgbClr val="191B0E"/>
          </a:solidFill>
          <a:uFillTx/>
          <a:latin typeface="Franklin Gothic Book"/>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prince2.com/uk/what-is-prince2" TargetMode="External"/><Relationship Id="rId2" Type="http://schemas.openxmlformats.org/officeDocument/2006/relationships/hyperlink" Target="https://www.pmi.org/learning/library/stakeholder-analysis-pivotal-practice-projects-8905" TargetMode="External"/><Relationship Id="rId1" Type="http://schemas.openxmlformats.org/officeDocument/2006/relationships/slideLayout" Target="../slideLayouts/slideLayout2.xml"/><Relationship Id="rId4" Type="http://schemas.openxmlformats.org/officeDocument/2006/relationships/hyperlink" Target="https://www.projectmanager.com/blog/risk-management-process-ste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73402-69E5-422B-B05E-11885405EE6E}"/>
              </a:ext>
            </a:extLst>
          </p:cNvPr>
          <p:cNvSpPr txBox="1">
            <a:spLocks noGrp="1"/>
          </p:cNvSpPr>
          <p:nvPr>
            <p:ph type="ctrTitle"/>
          </p:nvPr>
        </p:nvSpPr>
        <p:spPr/>
        <p:txBody>
          <a:bodyPr/>
          <a:lstStyle/>
          <a:p>
            <a:pPr lvl="0"/>
            <a:r>
              <a:rPr lang="en-GB"/>
              <a:t>Presentation</a:t>
            </a:r>
          </a:p>
        </p:txBody>
      </p:sp>
      <p:sp>
        <p:nvSpPr>
          <p:cNvPr id="3" name="Subtitle 2">
            <a:extLst>
              <a:ext uri="{FF2B5EF4-FFF2-40B4-BE49-F238E27FC236}">
                <a16:creationId xmlns:a16="http://schemas.microsoft.com/office/drawing/2014/main" id="{DAE886A0-576F-405D-BE57-F8B87092200B}"/>
              </a:ext>
            </a:extLst>
          </p:cNvPr>
          <p:cNvSpPr txBox="1">
            <a:spLocks noGrp="1"/>
          </p:cNvSpPr>
          <p:nvPr>
            <p:ph type="subTitle" idx="1"/>
          </p:nvPr>
        </p:nvSpPr>
        <p:spPr/>
        <p:txBody>
          <a:bodyPr/>
          <a:lstStyle/>
          <a:p>
            <a:pPr lvl="0">
              <a:lnSpc>
                <a:spcPct val="92000"/>
              </a:lnSpc>
            </a:pPr>
            <a:r>
              <a:rPr lang="en-GB" sz="2200">
                <a:latin typeface="Calibri"/>
              </a:rPr>
              <a:t>Project Management and Sustainability</a:t>
            </a:r>
          </a:p>
          <a:p>
            <a:pPr lvl="0">
              <a:lnSpc>
                <a:spcPct val="92000"/>
              </a:lnSpc>
            </a:pPr>
            <a:r>
              <a:rPr lang="en-GB" sz="2200">
                <a:latin typeface="Calibri"/>
              </a:rPr>
              <a:t>Shannon Jones</a:t>
            </a:r>
          </a:p>
          <a:p>
            <a:pPr lvl="0">
              <a:lnSpc>
                <a:spcPct val="92000"/>
              </a:lnSpc>
            </a:pPr>
            <a:r>
              <a:rPr lang="en-GB" sz="2200">
                <a:latin typeface="Calibri"/>
              </a:rPr>
              <a:t>1803188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141A1-89F4-46EA-828C-005599ADBCFA}"/>
              </a:ext>
            </a:extLst>
          </p:cNvPr>
          <p:cNvSpPr txBox="1">
            <a:spLocks noGrp="1"/>
          </p:cNvSpPr>
          <p:nvPr>
            <p:ph type="title"/>
          </p:nvPr>
        </p:nvSpPr>
        <p:spPr>
          <a:xfrm>
            <a:off x="4435644" y="236619"/>
            <a:ext cx="3320716" cy="757991"/>
          </a:xfrm>
        </p:spPr>
        <p:txBody>
          <a:bodyPr anchorCtr="1"/>
          <a:lstStyle/>
          <a:p>
            <a:pPr lvl="0" algn="ctr"/>
            <a:r>
              <a:rPr lang="en-GB"/>
              <a:t>Prince2</a:t>
            </a:r>
          </a:p>
        </p:txBody>
      </p:sp>
      <p:sp>
        <p:nvSpPr>
          <p:cNvPr id="3" name="Content Placeholder 2">
            <a:extLst>
              <a:ext uri="{FF2B5EF4-FFF2-40B4-BE49-F238E27FC236}">
                <a16:creationId xmlns:a16="http://schemas.microsoft.com/office/drawing/2014/main" id="{321FEDC5-A7BC-42A2-BF2C-569F01568C25}"/>
              </a:ext>
            </a:extLst>
          </p:cNvPr>
          <p:cNvSpPr txBox="1">
            <a:spLocks noGrp="1"/>
          </p:cNvSpPr>
          <p:nvPr>
            <p:ph idx="1"/>
          </p:nvPr>
        </p:nvSpPr>
        <p:spPr>
          <a:xfrm>
            <a:off x="721900" y="1106908"/>
            <a:ext cx="11325721" cy="5630774"/>
          </a:xfrm>
        </p:spPr>
        <p:txBody>
          <a:bodyPr/>
          <a:lstStyle/>
          <a:p>
            <a:pPr lvl="0"/>
            <a:r>
              <a:rPr lang="en-GB" b="1">
                <a:latin typeface="Calibri"/>
              </a:rPr>
              <a:t>PRINCE2 </a:t>
            </a:r>
            <a:r>
              <a:rPr lang="en-GB">
                <a:latin typeface="Calibri"/>
              </a:rPr>
              <a:t>is an acronym for </a:t>
            </a:r>
            <a:r>
              <a:rPr lang="en-GB" b="1" u="sng">
                <a:latin typeface="Calibri"/>
              </a:rPr>
              <a:t>PR</a:t>
            </a:r>
            <a:r>
              <a:rPr lang="en-GB">
                <a:latin typeface="Calibri"/>
              </a:rPr>
              <a:t>ojects </a:t>
            </a:r>
            <a:r>
              <a:rPr lang="en-GB" b="1" u="sng">
                <a:latin typeface="Calibri"/>
              </a:rPr>
              <a:t>IN</a:t>
            </a:r>
            <a:r>
              <a:rPr lang="en-GB">
                <a:latin typeface="Calibri"/>
              </a:rPr>
              <a:t> </a:t>
            </a:r>
            <a:r>
              <a:rPr lang="en-GB" b="1" u="sng">
                <a:latin typeface="Calibri"/>
              </a:rPr>
              <a:t>C</a:t>
            </a:r>
            <a:r>
              <a:rPr lang="en-GB">
                <a:latin typeface="Calibri"/>
              </a:rPr>
              <a:t>ontrolled </a:t>
            </a:r>
            <a:r>
              <a:rPr lang="en-GB" b="1" u="sng">
                <a:latin typeface="Calibri"/>
              </a:rPr>
              <a:t>E</a:t>
            </a:r>
            <a:r>
              <a:rPr lang="en-GB">
                <a:latin typeface="Calibri"/>
              </a:rPr>
              <a:t>nvironments. Prince 2 is a defector process based method for effective product management used by the UK government, it is also used in the private sector both in the UK and internationally. The key features for PRINCE2 are:-</a:t>
            </a:r>
          </a:p>
          <a:p>
            <a:pPr lvl="0"/>
            <a:r>
              <a:rPr lang="en-GB">
                <a:latin typeface="Calibri"/>
              </a:rPr>
              <a:t>Focus on business justification</a:t>
            </a:r>
          </a:p>
          <a:p>
            <a:pPr lvl="0"/>
            <a:r>
              <a:rPr lang="en-GB">
                <a:latin typeface="Calibri"/>
              </a:rPr>
              <a:t>Defined organisation structure for the </a:t>
            </a:r>
          </a:p>
          <a:p>
            <a:pPr marL="0" lvl="0" indent="0">
              <a:buNone/>
            </a:pPr>
            <a:r>
              <a:rPr lang="en-GB">
                <a:latin typeface="Calibri"/>
              </a:rPr>
              <a:t>project management team</a:t>
            </a:r>
          </a:p>
          <a:p>
            <a:pPr lvl="0"/>
            <a:r>
              <a:rPr lang="en-GB">
                <a:latin typeface="Calibri"/>
              </a:rPr>
              <a:t>Product based planning approach</a:t>
            </a:r>
          </a:p>
          <a:p>
            <a:pPr lvl="0"/>
            <a:r>
              <a:rPr lang="en-GB">
                <a:latin typeface="Calibri"/>
              </a:rPr>
              <a:t>Dividing the project into manageable</a:t>
            </a:r>
          </a:p>
          <a:p>
            <a:pPr marL="0" lvl="0" indent="0">
              <a:buNone/>
            </a:pPr>
            <a:r>
              <a:rPr lang="en-GB">
                <a:latin typeface="Calibri"/>
              </a:rPr>
              <a:t> and controlled stages</a:t>
            </a:r>
          </a:p>
          <a:p>
            <a:pPr lvl="0"/>
            <a:r>
              <a:rPr lang="en-GB">
                <a:latin typeface="Calibri"/>
              </a:rPr>
              <a:t>Flexibility that cab be applied to</a:t>
            </a:r>
          </a:p>
          <a:p>
            <a:pPr marL="0" lvl="0" indent="0">
              <a:buNone/>
            </a:pPr>
            <a:r>
              <a:rPr lang="en-GB">
                <a:latin typeface="Calibri"/>
              </a:rPr>
              <a:t> a level of appropriate to the project </a:t>
            </a:r>
          </a:p>
        </p:txBody>
      </p:sp>
      <p:pic>
        <p:nvPicPr>
          <p:cNvPr id="4" name="Picture 3">
            <a:extLst>
              <a:ext uri="{FF2B5EF4-FFF2-40B4-BE49-F238E27FC236}">
                <a16:creationId xmlns:a16="http://schemas.microsoft.com/office/drawing/2014/main" id="{A79E99B8-494A-4933-9EEF-76C154D60401}"/>
              </a:ext>
            </a:extLst>
          </p:cNvPr>
          <p:cNvPicPr>
            <a:picLocks noChangeAspect="1"/>
          </p:cNvPicPr>
          <p:nvPr/>
        </p:nvPicPr>
        <p:blipFill>
          <a:blip r:embed="rId3"/>
          <a:stretch>
            <a:fillRect/>
          </a:stretch>
        </p:blipFill>
        <p:spPr>
          <a:xfrm>
            <a:off x="5760720" y="2148839"/>
            <a:ext cx="5501643" cy="4434840"/>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33654-11C0-4C9E-A8A9-5BC89B587A71}"/>
              </a:ext>
            </a:extLst>
          </p:cNvPr>
          <p:cNvSpPr txBox="1">
            <a:spLocks noGrp="1"/>
          </p:cNvSpPr>
          <p:nvPr>
            <p:ph type="title"/>
          </p:nvPr>
        </p:nvSpPr>
        <p:spPr>
          <a:xfrm>
            <a:off x="3954779" y="304796"/>
            <a:ext cx="4876796" cy="716276"/>
          </a:xfrm>
        </p:spPr>
        <p:txBody>
          <a:bodyPr anchorCtr="1"/>
          <a:lstStyle/>
          <a:p>
            <a:pPr lvl="0" algn="ctr"/>
            <a:r>
              <a:rPr lang="en-GB"/>
              <a:t>Smart Objectives</a:t>
            </a:r>
          </a:p>
        </p:txBody>
      </p:sp>
      <p:sp>
        <p:nvSpPr>
          <p:cNvPr id="3" name="Content Placeholder 2">
            <a:extLst>
              <a:ext uri="{FF2B5EF4-FFF2-40B4-BE49-F238E27FC236}">
                <a16:creationId xmlns:a16="http://schemas.microsoft.com/office/drawing/2014/main" id="{ED8753C3-867D-4911-9266-BC88CD962C83}"/>
              </a:ext>
            </a:extLst>
          </p:cNvPr>
          <p:cNvSpPr txBox="1">
            <a:spLocks noGrp="1"/>
          </p:cNvSpPr>
          <p:nvPr>
            <p:ph idx="1"/>
          </p:nvPr>
        </p:nvSpPr>
        <p:spPr>
          <a:xfrm>
            <a:off x="716276" y="1143000"/>
            <a:ext cx="11353803" cy="5593083"/>
          </a:xfrm>
        </p:spPr>
        <p:txBody>
          <a:bodyPr/>
          <a:lstStyle/>
          <a:p>
            <a:pPr lvl="0"/>
            <a:r>
              <a:rPr lang="en-GB" sz="2400">
                <a:latin typeface="Calibri"/>
              </a:rPr>
              <a:t>Smart objectives allow businesses to set clear objectives of what they want to achieve over a certain time.</a:t>
            </a:r>
          </a:p>
          <a:p>
            <a:pPr lvl="0"/>
            <a:r>
              <a:rPr lang="en-GB" sz="2400">
                <a:latin typeface="Calibri"/>
              </a:rPr>
              <a:t>SMART stands for:-</a:t>
            </a:r>
          </a:p>
          <a:p>
            <a:pPr lvl="0"/>
            <a:r>
              <a:rPr lang="en-GB" sz="2400">
                <a:latin typeface="Calibri"/>
              </a:rPr>
              <a:t>Specific- be specific in that you want to achieve</a:t>
            </a:r>
          </a:p>
          <a:p>
            <a:pPr lvl="0"/>
            <a:r>
              <a:rPr lang="en-GB" sz="2400">
                <a:latin typeface="Calibri"/>
              </a:rPr>
              <a:t>Measurable- Measure the quantity and quality to enable you to monitor the progress</a:t>
            </a:r>
          </a:p>
          <a:p>
            <a:pPr lvl="0"/>
            <a:r>
              <a:rPr lang="en-GB" sz="2400">
                <a:latin typeface="Calibri"/>
              </a:rPr>
              <a:t>Achievable-  make sure the plan is achievable so you do not waste time on something that will not work</a:t>
            </a:r>
          </a:p>
          <a:p>
            <a:pPr lvl="0"/>
            <a:r>
              <a:rPr lang="en-GB" sz="2400">
                <a:latin typeface="Calibri"/>
              </a:rPr>
              <a:t>Realistic- be realistic about the outcome of the project rather than concentrating on the goals</a:t>
            </a:r>
          </a:p>
          <a:p>
            <a:pPr lvl="0"/>
            <a:r>
              <a:rPr lang="en-GB" sz="2400">
                <a:latin typeface="Calibri"/>
              </a:rPr>
              <a:t>Time- set a date by which the outcome will be achieved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AD1A5-3EAD-43FD-84F2-DB0BA054935E}"/>
              </a:ext>
            </a:extLst>
          </p:cNvPr>
          <p:cNvSpPr txBox="1">
            <a:spLocks noGrp="1"/>
          </p:cNvSpPr>
          <p:nvPr>
            <p:ph type="title"/>
          </p:nvPr>
        </p:nvSpPr>
        <p:spPr>
          <a:xfrm>
            <a:off x="3126205" y="401055"/>
            <a:ext cx="5939594" cy="978563"/>
          </a:xfrm>
        </p:spPr>
        <p:txBody>
          <a:bodyPr anchorCtr="1"/>
          <a:lstStyle/>
          <a:p>
            <a:pPr lvl="0" algn="ctr"/>
            <a:r>
              <a:rPr lang="en-GB"/>
              <a:t>Stakeholders</a:t>
            </a:r>
          </a:p>
        </p:txBody>
      </p:sp>
      <p:sp>
        <p:nvSpPr>
          <p:cNvPr id="3" name="Content Placeholder 2">
            <a:extLst>
              <a:ext uri="{FF2B5EF4-FFF2-40B4-BE49-F238E27FC236}">
                <a16:creationId xmlns:a16="http://schemas.microsoft.com/office/drawing/2014/main" id="{C474E7F9-B0F2-4766-AA66-1C0AA3D5D6B8}"/>
              </a:ext>
            </a:extLst>
          </p:cNvPr>
          <p:cNvSpPr txBox="1">
            <a:spLocks noGrp="1"/>
          </p:cNvSpPr>
          <p:nvPr>
            <p:ph idx="1"/>
          </p:nvPr>
        </p:nvSpPr>
        <p:spPr>
          <a:xfrm>
            <a:off x="882313" y="1379619"/>
            <a:ext cx="11421980" cy="5478380"/>
          </a:xfrm>
        </p:spPr>
        <p:txBody>
          <a:bodyPr/>
          <a:lstStyle/>
          <a:p>
            <a:pPr lvl="0"/>
            <a:r>
              <a:rPr lang="en-GB" sz="2400">
                <a:latin typeface="Calibri"/>
              </a:rPr>
              <a:t>“Stake holders are persons and organisations such as customers, sponsors, preforming organisation and the public, that are actively involved in the project or whose interest may be positively or negatively affected by execution or completion of the project they may also exert influence over the project and its deliverable.” (PMI, 2006) </a:t>
            </a:r>
          </a:p>
          <a:p>
            <a:pPr lvl="0"/>
            <a:r>
              <a:rPr lang="en-GB" sz="2400">
                <a:latin typeface="Calibri"/>
              </a:rPr>
              <a:t>There are internal and external stakeholders. Internal stakeholders are people or organisations within the project internal stakeholders include project sponsors, the project team, managers, trade unions and staff.</a:t>
            </a:r>
          </a:p>
          <a:p>
            <a:pPr lvl="0"/>
            <a:r>
              <a:rPr lang="en-GB" sz="2400">
                <a:latin typeface="Calibri"/>
              </a:rPr>
              <a:t> External stakeholders are people or organisations that are not directly within the business but still are affected by and decisions made, external stakeholders include suppliers, General public, the media, shareholders/trustees and customers.</a:t>
            </a:r>
          </a:p>
          <a:p>
            <a:pPr lvl="0"/>
            <a:endParaRPr lang="en-GB" sz="2400">
              <a:latin typeface="Calibri"/>
            </a:endParaRPr>
          </a:p>
          <a:p>
            <a:pPr lvl="0"/>
            <a:endParaRPr lang="en-GB"/>
          </a:p>
          <a:p>
            <a:pPr lvl="0"/>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43957-8416-46DF-BF72-DF7793901785}"/>
              </a:ext>
            </a:extLst>
          </p:cNvPr>
          <p:cNvSpPr txBox="1">
            <a:spLocks noGrp="1"/>
          </p:cNvSpPr>
          <p:nvPr>
            <p:ph type="title"/>
          </p:nvPr>
        </p:nvSpPr>
        <p:spPr>
          <a:xfrm>
            <a:off x="3858127" y="90232"/>
            <a:ext cx="4475750" cy="998625"/>
          </a:xfrm>
        </p:spPr>
        <p:txBody>
          <a:bodyPr anchorCtr="1"/>
          <a:lstStyle/>
          <a:p>
            <a:pPr lvl="0" algn="ctr"/>
            <a:r>
              <a:rPr lang="en-GB"/>
              <a:t>Approach</a:t>
            </a:r>
          </a:p>
        </p:txBody>
      </p:sp>
      <p:sp>
        <p:nvSpPr>
          <p:cNvPr id="3" name="Content Placeholder 2">
            <a:extLst>
              <a:ext uri="{FF2B5EF4-FFF2-40B4-BE49-F238E27FC236}">
                <a16:creationId xmlns:a16="http://schemas.microsoft.com/office/drawing/2014/main" id="{794D75A2-750B-4BFD-867E-4B0F13EA0648}"/>
              </a:ext>
            </a:extLst>
          </p:cNvPr>
          <p:cNvSpPr txBox="1">
            <a:spLocks noGrp="1"/>
          </p:cNvSpPr>
          <p:nvPr>
            <p:ph idx="1"/>
          </p:nvPr>
        </p:nvSpPr>
        <p:spPr>
          <a:xfrm>
            <a:off x="721891" y="770025"/>
            <a:ext cx="10964780" cy="5997741"/>
          </a:xfrm>
        </p:spPr>
        <p:txBody>
          <a:bodyPr/>
          <a:lstStyle/>
          <a:p>
            <a:pPr marL="0" lvl="0" indent="0">
              <a:buNone/>
            </a:pPr>
            <a:r>
              <a:rPr lang="en-GB">
                <a:latin typeface="Calibri"/>
              </a:rPr>
              <a:t>Stakeholder management consists of analysis, Planning and management, A stakeholder analysis is a process of identifying these people before the project begins. The main steps to identify the stakeholders are to asses their interests and influence, develop communication management and engage and influence stakeholders.</a:t>
            </a:r>
          </a:p>
          <a:p>
            <a:pPr marL="0" lvl="0" indent="0">
              <a:buNone/>
            </a:pPr>
            <a:r>
              <a:rPr lang="en-GB">
                <a:latin typeface="Calibri"/>
              </a:rPr>
              <a:t>Another way to manage stakeholders is to analyse their power and interest. For example if the stakeholder has a low interest but high power the best thing to do monitor them and keep them satisfied, if a stakeholder has both a high interest and high power then the best way to deal with them would be to manage them closely and keep them informed</a:t>
            </a:r>
            <a:r>
              <a:rPr lang="en-GB" sz="2400">
                <a:latin typeface="Calibri"/>
              </a:rPr>
              <a:t>. </a:t>
            </a:r>
          </a:p>
          <a:p>
            <a:pPr marL="0" lvl="0" indent="0">
              <a:buNone/>
            </a:pPr>
            <a:endParaRPr lang="en-GB" sz="2400">
              <a:latin typeface="Calibri"/>
            </a:endParaRPr>
          </a:p>
        </p:txBody>
      </p:sp>
      <p:graphicFrame>
        <p:nvGraphicFramePr>
          <p:cNvPr id="4" name="Table 4">
            <a:extLst>
              <a:ext uri="{FF2B5EF4-FFF2-40B4-BE49-F238E27FC236}">
                <a16:creationId xmlns:a16="http://schemas.microsoft.com/office/drawing/2014/main" id="{A10A1755-F756-4E74-AFFE-F7AA42F19F42}"/>
              </a:ext>
            </a:extLst>
          </p:cNvPr>
          <p:cNvGraphicFramePr>
            <a:graphicFrameLocks noGrp="1"/>
          </p:cNvGraphicFramePr>
          <p:nvPr/>
        </p:nvGraphicFramePr>
        <p:xfrm>
          <a:off x="4572000" y="3429000"/>
          <a:ext cx="7114672" cy="2658974"/>
        </p:xfrm>
        <a:graphic>
          <a:graphicData uri="http://schemas.openxmlformats.org/drawingml/2006/table">
            <a:tbl>
              <a:tblPr firstRow="1" bandRow="1">
                <a:effectLst/>
                <a:tableStyleId>{5940675A-B579-460E-94D1-54222C63F5DA}</a:tableStyleId>
              </a:tblPr>
              <a:tblGrid>
                <a:gridCol w="3557336">
                  <a:extLst>
                    <a:ext uri="{9D8B030D-6E8A-4147-A177-3AD203B41FA5}">
                      <a16:colId xmlns:a16="http://schemas.microsoft.com/office/drawing/2014/main" val="3305977783"/>
                    </a:ext>
                  </a:extLst>
                </a:gridCol>
                <a:gridCol w="3557336">
                  <a:extLst>
                    <a:ext uri="{9D8B030D-6E8A-4147-A177-3AD203B41FA5}">
                      <a16:colId xmlns:a16="http://schemas.microsoft.com/office/drawing/2014/main" val="395487495"/>
                    </a:ext>
                  </a:extLst>
                </a:gridCol>
              </a:tblGrid>
              <a:tr h="1385105">
                <a:tc>
                  <a:txBody>
                    <a:bodyPr/>
                    <a:lstStyle/>
                    <a:p>
                      <a:pPr lvl="0" algn="ctr"/>
                      <a:endParaRPr lang="en-GB"/>
                    </a:p>
                    <a:p>
                      <a:pPr lvl="0" algn="ctr"/>
                      <a:r>
                        <a:rPr lang="en-GB" sz="2800"/>
                        <a:t>Keep Satisfied</a:t>
                      </a:r>
                    </a:p>
                  </a:txBody>
                  <a:tcPr/>
                </a:tc>
                <a:tc>
                  <a:txBody>
                    <a:bodyPr/>
                    <a:lstStyle/>
                    <a:p>
                      <a:pPr lvl="0" algn="ctr"/>
                      <a:endParaRPr lang="en-GB"/>
                    </a:p>
                    <a:p>
                      <a:pPr lvl="0" algn="ctr"/>
                      <a:r>
                        <a:rPr lang="en-GB" sz="2800"/>
                        <a:t>Manage Closely</a:t>
                      </a:r>
                    </a:p>
                  </a:txBody>
                  <a:tcPr/>
                </a:tc>
                <a:extLst>
                  <a:ext uri="{0D108BD9-81ED-4DB2-BD59-A6C34878D82A}">
                    <a16:rowId xmlns:a16="http://schemas.microsoft.com/office/drawing/2014/main" val="2116853117"/>
                  </a:ext>
                </a:extLst>
              </a:tr>
              <a:tr h="1273868">
                <a:tc>
                  <a:txBody>
                    <a:bodyPr/>
                    <a:lstStyle/>
                    <a:p>
                      <a:pPr lvl="0" algn="ctr"/>
                      <a:endParaRPr lang="en-GB"/>
                    </a:p>
                    <a:p>
                      <a:pPr lvl="0" algn="ctr"/>
                      <a:r>
                        <a:rPr lang="en-GB" sz="2800"/>
                        <a:t>Monitor</a:t>
                      </a:r>
                    </a:p>
                  </a:txBody>
                  <a:tcPr/>
                </a:tc>
                <a:tc>
                  <a:txBody>
                    <a:bodyPr/>
                    <a:lstStyle/>
                    <a:p>
                      <a:pPr lvl="0" algn="ctr"/>
                      <a:endParaRPr lang="en-GB"/>
                    </a:p>
                    <a:p>
                      <a:pPr lvl="0" algn="ctr"/>
                      <a:r>
                        <a:rPr lang="en-GB" sz="2800"/>
                        <a:t>Keep Informed</a:t>
                      </a:r>
                    </a:p>
                  </a:txBody>
                  <a:tcPr/>
                </a:tc>
                <a:extLst>
                  <a:ext uri="{0D108BD9-81ED-4DB2-BD59-A6C34878D82A}">
                    <a16:rowId xmlns:a16="http://schemas.microsoft.com/office/drawing/2014/main" val="1690653783"/>
                  </a:ext>
                </a:extLst>
              </a:tr>
            </a:tbl>
          </a:graphicData>
        </a:graphic>
      </p:graphicFrame>
      <p:sp>
        <p:nvSpPr>
          <p:cNvPr id="5" name="TextBox 5">
            <a:extLst>
              <a:ext uri="{FF2B5EF4-FFF2-40B4-BE49-F238E27FC236}">
                <a16:creationId xmlns:a16="http://schemas.microsoft.com/office/drawing/2014/main" id="{60FC7E12-E979-468D-B520-C409F27CF10E}"/>
              </a:ext>
            </a:extLst>
          </p:cNvPr>
          <p:cNvSpPr txBox="1"/>
          <p:nvPr/>
        </p:nvSpPr>
        <p:spPr>
          <a:xfrm>
            <a:off x="3577388" y="3429000"/>
            <a:ext cx="994611" cy="2616098"/>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High</a:t>
            </a: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Power</a:t>
            </a: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Low</a:t>
            </a:r>
          </a:p>
        </p:txBody>
      </p:sp>
      <p:sp>
        <p:nvSpPr>
          <p:cNvPr id="6" name="TextBox 6">
            <a:extLst>
              <a:ext uri="{FF2B5EF4-FFF2-40B4-BE49-F238E27FC236}">
                <a16:creationId xmlns:a16="http://schemas.microsoft.com/office/drawing/2014/main" id="{EC070ECD-8299-4D5F-B8B0-CFF18DC139EE}"/>
              </a:ext>
            </a:extLst>
          </p:cNvPr>
          <p:cNvSpPr txBox="1"/>
          <p:nvPr/>
        </p:nvSpPr>
        <p:spPr>
          <a:xfrm>
            <a:off x="4572000" y="6095362"/>
            <a:ext cx="7114672"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Low                                                  </a:t>
            </a:r>
            <a:r>
              <a:rPr lang="en-GB" sz="2000" b="1" i="0" u="none" strike="noStrike" kern="1200" cap="none" spc="0" baseline="0">
                <a:solidFill>
                  <a:srgbClr val="000000"/>
                </a:solidFill>
                <a:uFillTx/>
                <a:latin typeface="Calibri"/>
              </a:rPr>
              <a:t>Interest</a:t>
            </a:r>
            <a:r>
              <a:rPr lang="en-GB" sz="1800" b="0" i="0" u="none" strike="noStrike" kern="1200" cap="none" spc="0" baseline="0">
                <a:solidFill>
                  <a:srgbClr val="000000"/>
                </a:solidFill>
                <a:uFillTx/>
                <a:latin typeface="Calibri"/>
              </a:rPr>
              <a:t>	                                   High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F3035-7158-4645-87CD-FEEC4B0B5F93}"/>
              </a:ext>
            </a:extLst>
          </p:cNvPr>
          <p:cNvSpPr txBox="1">
            <a:spLocks noGrp="1"/>
          </p:cNvSpPr>
          <p:nvPr>
            <p:ph type="title"/>
          </p:nvPr>
        </p:nvSpPr>
        <p:spPr>
          <a:xfrm>
            <a:off x="3601455" y="733924"/>
            <a:ext cx="5582649" cy="661732"/>
          </a:xfrm>
        </p:spPr>
        <p:txBody>
          <a:bodyPr anchorCtr="1"/>
          <a:lstStyle/>
          <a:p>
            <a:pPr lvl="0" algn="ctr"/>
            <a:r>
              <a:rPr lang="en-GB" sz="4000"/>
              <a:t>Risk Management </a:t>
            </a:r>
          </a:p>
        </p:txBody>
      </p:sp>
      <p:sp>
        <p:nvSpPr>
          <p:cNvPr id="3" name="Content Placeholder 2">
            <a:extLst>
              <a:ext uri="{FF2B5EF4-FFF2-40B4-BE49-F238E27FC236}">
                <a16:creationId xmlns:a16="http://schemas.microsoft.com/office/drawing/2014/main" id="{8EA419AE-6943-408C-BFA8-E818E5CDED56}"/>
              </a:ext>
            </a:extLst>
          </p:cNvPr>
          <p:cNvSpPr txBox="1">
            <a:spLocks noGrp="1"/>
          </p:cNvSpPr>
          <p:nvPr>
            <p:ph idx="1"/>
          </p:nvPr>
        </p:nvSpPr>
        <p:spPr>
          <a:xfrm>
            <a:off x="737939" y="1524003"/>
            <a:ext cx="11309683" cy="5133478"/>
          </a:xfrm>
        </p:spPr>
        <p:txBody>
          <a:bodyPr/>
          <a:lstStyle/>
          <a:p>
            <a:pPr lvl="0"/>
            <a:r>
              <a:rPr lang="en-GB" sz="2400">
                <a:latin typeface="Calibri"/>
              </a:rPr>
              <a:t>Risk Management is the process of Identifying, analysing and responding to any risk that may occur over the lifecycle of the project to help achieve the goals set.  The steps of the risk management process is to Identify the risks, measure the importance, look into solutions, put the solutions into place and monitor the results. 		</a:t>
            </a:r>
          </a:p>
          <a:p>
            <a:pPr lvl="0"/>
            <a:r>
              <a:rPr lang="en-GB" sz="2400">
                <a:latin typeface="Calibri"/>
              </a:rPr>
              <a:t>There are many other techniques that can help                                                                               identify risks such as Brainstorming, risk profiles 					and work based structure analysis. 					I					</a:t>
            </a:r>
          </a:p>
        </p:txBody>
      </p:sp>
      <p:pic>
        <p:nvPicPr>
          <p:cNvPr id="4" name="Picture 3" descr="A picture containing fruit&#10;&#10;Description automatically generated">
            <a:extLst>
              <a:ext uri="{FF2B5EF4-FFF2-40B4-BE49-F238E27FC236}">
                <a16:creationId xmlns:a16="http://schemas.microsoft.com/office/drawing/2014/main" id="{65423AC5-3840-42A7-A6F0-DA2F9237E9B5}"/>
              </a:ext>
            </a:extLst>
          </p:cNvPr>
          <p:cNvPicPr>
            <a:picLocks noChangeAspect="1"/>
          </p:cNvPicPr>
          <p:nvPr/>
        </p:nvPicPr>
        <p:blipFill>
          <a:blip r:embed="rId3"/>
          <a:stretch>
            <a:fillRect/>
          </a:stretch>
        </p:blipFill>
        <p:spPr>
          <a:xfrm>
            <a:off x="7718139" y="2903622"/>
            <a:ext cx="4329482" cy="3433014"/>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BD86F-3A50-4A26-8364-CC5AA75AA122}"/>
              </a:ext>
            </a:extLst>
          </p:cNvPr>
          <p:cNvSpPr txBox="1">
            <a:spLocks noGrp="1"/>
          </p:cNvSpPr>
          <p:nvPr>
            <p:ph type="title"/>
          </p:nvPr>
        </p:nvSpPr>
        <p:spPr>
          <a:xfrm>
            <a:off x="4320540" y="350516"/>
            <a:ext cx="3550916" cy="640080"/>
          </a:xfrm>
        </p:spPr>
        <p:txBody>
          <a:bodyPr anchorCtr="1"/>
          <a:lstStyle/>
          <a:p>
            <a:pPr lvl="0" algn="ctr"/>
            <a:r>
              <a:rPr lang="en-GB" sz="4000"/>
              <a:t>References</a:t>
            </a:r>
          </a:p>
        </p:txBody>
      </p:sp>
      <p:sp>
        <p:nvSpPr>
          <p:cNvPr id="3" name="Content Placeholder 2">
            <a:extLst>
              <a:ext uri="{FF2B5EF4-FFF2-40B4-BE49-F238E27FC236}">
                <a16:creationId xmlns:a16="http://schemas.microsoft.com/office/drawing/2014/main" id="{5BD17AB6-A7E8-4F89-83D4-EF8624CBD19C}"/>
              </a:ext>
            </a:extLst>
          </p:cNvPr>
          <p:cNvSpPr txBox="1">
            <a:spLocks noGrp="1"/>
          </p:cNvSpPr>
          <p:nvPr>
            <p:ph idx="1"/>
          </p:nvPr>
        </p:nvSpPr>
        <p:spPr>
          <a:xfrm>
            <a:off x="701043" y="1097280"/>
            <a:ext cx="11353803" cy="5623559"/>
          </a:xfrm>
        </p:spPr>
        <p:txBody>
          <a:bodyPr/>
          <a:lstStyle/>
          <a:p>
            <a:pPr lvl="0"/>
            <a:r>
              <a:rPr lang="en-GB">
                <a:solidFill>
                  <a:srgbClr val="000000"/>
                </a:solidFill>
                <a:latin typeface="Calibri"/>
              </a:rPr>
              <a:t>Charted Management Institute. (2011, March). Setting SMART Objectives Checklist 231. Retrieved from Charted Management Institute: https://www.managers.org.uk/~/media/Files/Campus%20CMI/Checklists%20PDP/Setting%20SMART%20objectives.ashx</a:t>
            </a:r>
          </a:p>
          <a:p>
            <a:pPr lvl="0"/>
            <a:r>
              <a:rPr lang="en-GB">
                <a:solidFill>
                  <a:srgbClr val="000000"/>
                </a:solidFill>
                <a:latin typeface="Calibri"/>
              </a:rPr>
              <a:t>PMI, 2006, Retrieved from: </a:t>
            </a:r>
            <a:r>
              <a:rPr lang="en-GB">
                <a:solidFill>
                  <a:srgbClr val="000000"/>
                </a:solidFill>
                <a:latin typeface="Calibri"/>
                <a:hlinkClick r:id="rId2"/>
              </a:rPr>
              <a:t>https://www.pmi.org/learning/library/stakeholder-analysis-pivotal-practice-projects-8905</a:t>
            </a:r>
            <a:endParaRPr lang="en-GB">
              <a:solidFill>
                <a:srgbClr val="000000"/>
              </a:solidFill>
              <a:latin typeface="Calibri"/>
            </a:endParaRPr>
          </a:p>
          <a:p>
            <a:pPr lvl="0"/>
            <a:r>
              <a:rPr lang="en-GB">
                <a:solidFill>
                  <a:srgbClr val="000000"/>
                </a:solidFill>
                <a:latin typeface="Calibri"/>
              </a:rPr>
              <a:t>PRINCE2. (n.d.). What is PRINCE2. Retrieved from PRINCE2: </a:t>
            </a:r>
            <a:r>
              <a:rPr lang="en-GB">
                <a:solidFill>
                  <a:srgbClr val="000000"/>
                </a:solidFill>
                <a:latin typeface="Calibri"/>
                <a:hlinkClick r:id="rId3"/>
              </a:rPr>
              <a:t>https://www.prince2.com/uk/what-is-prince2</a:t>
            </a:r>
            <a:endParaRPr lang="en-GB">
              <a:solidFill>
                <a:srgbClr val="000000"/>
              </a:solidFill>
              <a:latin typeface="Calibri"/>
            </a:endParaRPr>
          </a:p>
          <a:p>
            <a:pPr lvl="0"/>
            <a:r>
              <a:rPr lang="en-GB">
                <a:solidFill>
                  <a:srgbClr val="000000"/>
                </a:solidFill>
                <a:latin typeface="Calibri"/>
              </a:rPr>
              <a:t>Project Manager. (n.d.). What is Risk Management on Projects. Retrieved from PROJECTMANAGER: </a:t>
            </a:r>
            <a:r>
              <a:rPr lang="en-GB">
                <a:solidFill>
                  <a:srgbClr val="000000"/>
                </a:solidFill>
                <a:latin typeface="Calibri"/>
                <a:hlinkClick r:id="rId4"/>
              </a:rPr>
              <a:t>https://www.projectmanager.com/blog/risk-management-process-steps</a:t>
            </a:r>
            <a:endParaRPr lang="en-GB">
              <a:solidFill>
                <a:srgbClr val="000000"/>
              </a:solidFill>
              <a:latin typeface="Calibri"/>
            </a:endParaRPr>
          </a:p>
          <a:p>
            <a:pPr lvl="0"/>
            <a:r>
              <a:rPr lang="en-GB">
                <a:solidFill>
                  <a:srgbClr val="000000"/>
                </a:solidFill>
                <a:latin typeface="Calibri"/>
              </a:rPr>
              <a:t>Rowe, C. (2018, June 20). The 5 Step Risk Management Process. Retrieved from CLEARRISK: https://www.clearrisk.com/risk-managemen/t-blog/bid/47395/the-risk-management-process-in-5-steps</a:t>
            </a:r>
          </a:p>
          <a:p>
            <a:pPr lvl="0"/>
            <a:r>
              <a:rPr lang="en-GB">
                <a:solidFill>
                  <a:srgbClr val="000000"/>
                </a:solidFill>
                <a:latin typeface="Calibri"/>
              </a:rPr>
              <a:t>Stakeholder analysis, (n.d.). Retrieved from PMI: https://www.pmi.org/learning/library/stakeholder-analysis- pivotal-practice-projects-8905</a:t>
            </a:r>
          </a:p>
          <a:p>
            <a:pPr lvl="0"/>
            <a:endParaRPr lang="en-GB"/>
          </a:p>
          <a:p>
            <a:pPr lvl="0"/>
            <a:endParaRPr lang="en-GB"/>
          </a:p>
          <a:p>
            <a:pPr lvl="0"/>
            <a:endParaRPr lang="en-GB"/>
          </a:p>
          <a:p>
            <a:pPr lvl="0"/>
            <a:endParaRPr lang="en-GB"/>
          </a:p>
        </p:txBody>
      </p:sp>
    </p:spTree>
  </p:cSld>
  <p:clrMapOvr>
    <a:masterClrMapping/>
  </p:clrMapOvr>
</p:sld>
</file>

<file path=ppt/theme/theme1.xml><?xml version="1.0" encoding="utf-8"?>
<a:theme xmlns:a="http://schemas.openxmlformats.org/drawingml/2006/main" name="Cro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269</TotalTime>
  <Words>905</Words>
  <Application>Microsoft Office PowerPoint</Application>
  <PresentationFormat>Widescreen</PresentationFormat>
  <Paragraphs>80</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Franklin Gothic Book</vt:lpstr>
      <vt:lpstr>Crop</vt:lpstr>
      <vt:lpstr>Presentation</vt:lpstr>
      <vt:lpstr>Prince2</vt:lpstr>
      <vt:lpstr>Smart Objectives</vt:lpstr>
      <vt:lpstr>Stakeholders</vt:lpstr>
      <vt:lpstr>Approach</vt:lpstr>
      <vt:lpstr>Risk Management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shannon Jones</dc:creator>
  <cp:lastModifiedBy>shannon Jones</cp:lastModifiedBy>
  <cp:revision>16</cp:revision>
  <dcterms:created xsi:type="dcterms:W3CDTF">2019-11-19T10:45:24Z</dcterms:created>
  <dcterms:modified xsi:type="dcterms:W3CDTF">2019-12-11T16:40:44Z</dcterms:modified>
</cp:coreProperties>
</file>