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Master" Target="../slideMasters/slideMaster1.xml"/><Relationship Id="rId1" Type="http://schemas.openxmlformats.org/officeDocument/2006/relationships/themeOverride" Target="../theme/themeOverride1.xml"/><Relationship Id="rId4" Type="http://schemas.openxmlformats.org/officeDocument/2006/relationships/image" Target="../media/image5.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4" name="Picture 7" descr="CoverOverlay.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4"/>
          <p:cNvGrpSpPr/>
          <p:nvPr/>
        </p:nvGrpSpPr>
        <p:grpSpPr>
          <a:xfrm>
            <a:off x="1592135" y="2887530"/>
            <a:ext cx="9038813" cy="923330"/>
            <a:chOff x="1172584" y="1381459"/>
            <a:chExt cx="6779110" cy="923330"/>
          </a:xfrm>
          <a:effectLst>
            <a:outerShdw blurRad="38100" dist="12700" dir="16200000" rotWithShape="0">
              <a:prstClr val="black">
                <a:alpha val="30000"/>
              </a:prstClr>
            </a:outerShdw>
          </a:effectLst>
        </p:grpSpPr>
        <p:sp>
          <p:nvSpPr>
            <p:cNvPr id="6" name="TextBox 5"/>
            <p:cNvSpPr txBox="1"/>
            <p:nvPr/>
          </p:nvSpPr>
          <p:spPr>
            <a:xfrm>
              <a:off x="4147073" y="1381459"/>
              <a:ext cx="657872" cy="923330"/>
            </a:xfrm>
            <a:prstGeom prst="rect">
              <a:avLst/>
            </a:prstGeom>
            <a:noFill/>
          </p:spPr>
          <p:txBody>
            <a:bodyPr wrap="none">
              <a:spAutoFit/>
            </a:bodyPr>
            <a:lstStyle/>
            <a:p>
              <a:pPr eaLnBrk="1" hangingPunct="1">
                <a:defRPr/>
              </a:pPr>
              <a:r>
                <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ea typeface="ＭＳ Ｐゴシック" charset="0"/>
                </a:rPr>
                <a:t></a:t>
              </a:r>
            </a:p>
          </p:txBody>
        </p:sp>
        <p:cxnSp>
          <p:nvCxnSpPr>
            <p:cNvPr id="7" name="Straight Connector 6"/>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77788" y="1387737"/>
            <a:ext cx="9036424"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828800" y="3767862"/>
            <a:ext cx="85344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9" name="Date Placeholder 3"/>
          <p:cNvSpPr>
            <a:spLocks noGrp="1"/>
          </p:cNvSpPr>
          <p:nvPr>
            <p:ph type="dt" sz="half" idx="10"/>
          </p:nvPr>
        </p:nvSpPr>
        <p:spPr/>
        <p:txBody>
          <a:bodyPr/>
          <a:lstStyle>
            <a:lvl1pPr>
              <a:defRPr>
                <a:solidFill>
                  <a:schemeClr val="tx2"/>
                </a:solidFill>
              </a:defRPr>
            </a:lvl1pPr>
          </a:lstStyle>
          <a:p>
            <a:fld id="{64F58827-7293-48F3-BDB2-1882344396C0}" type="datetimeFigureOut">
              <a:rPr lang="en-GB" smtClean="0"/>
              <a:t>15/05/2017</a:t>
            </a:fld>
            <a:endParaRPr lang="en-GB"/>
          </a:p>
        </p:txBody>
      </p:sp>
      <p:sp>
        <p:nvSpPr>
          <p:cNvPr id="10"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11" name="Slide Number Placeholder 5"/>
          <p:cNvSpPr>
            <a:spLocks noGrp="1"/>
          </p:cNvSpPr>
          <p:nvPr>
            <p:ph type="sldNum" sz="quarter" idx="12"/>
          </p:nvPr>
        </p:nvSpPr>
        <p:spPr/>
        <p:txBody>
          <a:bodyPr/>
          <a:lstStyle>
            <a:lvl1pPr>
              <a:defRPr smtClean="0"/>
            </a:lvl1pPr>
          </a:lstStyle>
          <a:p>
            <a:fld id="{9D6612CF-33B6-4F9E-80CE-2E843287B072}" type="slidenum">
              <a:rPr lang="en-GB" smtClean="0"/>
              <a:t>‹#›</a:t>
            </a:fld>
            <a:endParaRPr lang="en-GB"/>
          </a:p>
        </p:txBody>
      </p:sp>
    </p:spTree>
    <p:extLst>
      <p:ext uri="{BB962C8B-B14F-4D97-AF65-F5344CB8AC3E}">
        <p14:creationId xmlns:p14="http://schemas.microsoft.com/office/powerpoint/2010/main" val="314006458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4" name="Group 7"/>
          <p:cNvGrpSpPr>
            <a:grpSpLocks/>
          </p:cNvGrpSpPr>
          <p:nvPr/>
        </p:nvGrpSpPr>
        <p:grpSpPr bwMode="auto">
          <a:xfrm>
            <a:off x="1564218" y="1392240"/>
            <a:ext cx="9038167" cy="923330"/>
            <a:chOff x="1172584" y="1381459"/>
            <a:chExt cx="6779110" cy="922735"/>
          </a:xfrm>
        </p:grpSpPr>
        <p:sp>
          <p:nvSpPr>
            <p:cNvPr id="5" name="TextBox 4"/>
            <p:cNvSpPr txBox="1">
              <a:spLocks noChangeArrowheads="1"/>
            </p:cNvSpPr>
            <p:nvPr/>
          </p:nvSpPr>
          <p:spPr bwMode="auto">
            <a:xfrm>
              <a:off x="4147772" y="1381459"/>
              <a:ext cx="657919" cy="922735"/>
            </a:xfrm>
            <a:prstGeom prst="rect">
              <a:avLst/>
            </a:prstGeom>
            <a:noFill/>
            <a:ln>
              <a:noFill/>
            </a:ln>
            <a:extLst>
              <a:ext uri="{909E8E84-426E-40dd-AFC4-6F175D3DCCD1}"/>
              <a:ext uri="{91240B29-F687-4f45-9708-019B960494DF}"/>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5400" smtClean="0">
                  <a:solidFill>
                    <a:srgbClr val="DBA455"/>
                  </a:solidFill>
                  <a:latin typeface="Wingdings" charset="0"/>
                </a:rPr>
                <a:t></a:t>
              </a:r>
            </a:p>
          </p:txBody>
        </p:sp>
        <p:cxnSp>
          <p:nvCxnSpPr>
            <p:cNvPr id="6" name="Straight Connector 5"/>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Title 10"/>
          <p:cNvSpPr>
            <a:spLocks noGrp="1"/>
          </p:cNvSpPr>
          <p:nvPr>
            <p:ph type="title"/>
          </p:nvPr>
        </p:nvSpPr>
        <p:spPr/>
        <p:txBody>
          <a:bodyPr/>
          <a:lstStyle/>
          <a:p>
            <a:r>
              <a:rPr lang="en-US" smtClean="0"/>
              <a:t>Click to edit Master title style</a:t>
            </a:r>
            <a:endParaRPr lang="en-US"/>
          </a:p>
        </p:txBody>
      </p:sp>
      <p:sp>
        <p:nvSpPr>
          <p:cNvPr id="8" name="Date Placeholder 3"/>
          <p:cNvSpPr>
            <a:spLocks noGrp="1"/>
          </p:cNvSpPr>
          <p:nvPr>
            <p:ph type="dt" sz="half" idx="10"/>
          </p:nvPr>
        </p:nvSpPr>
        <p:spPr/>
        <p:txBody>
          <a:bodyPr/>
          <a:lstStyle>
            <a:lvl1pPr>
              <a:defRPr/>
            </a:lvl1pPr>
          </a:lstStyle>
          <a:p>
            <a:fld id="{64F58827-7293-48F3-BDB2-1882344396C0}" type="datetimeFigureOut">
              <a:rPr lang="en-GB" smtClean="0"/>
              <a:t>15/05/2017</a:t>
            </a:fld>
            <a:endParaRPr lang="en-GB"/>
          </a:p>
        </p:txBody>
      </p:sp>
      <p:sp>
        <p:nvSpPr>
          <p:cNvPr id="9" name="Footer Placeholder 4"/>
          <p:cNvSpPr>
            <a:spLocks noGrp="1"/>
          </p:cNvSpPr>
          <p:nvPr>
            <p:ph type="ftr" sz="quarter" idx="11"/>
          </p:nvPr>
        </p:nvSpPr>
        <p:spPr/>
        <p:txBody>
          <a:bodyPr/>
          <a:lstStyle>
            <a:lvl1pPr>
              <a:defRPr/>
            </a:lvl1pPr>
          </a:lstStyle>
          <a:p>
            <a:endParaRPr lang="en-GB"/>
          </a:p>
        </p:txBody>
      </p:sp>
      <p:sp>
        <p:nvSpPr>
          <p:cNvPr id="10" name="Slide Number Placeholder 5"/>
          <p:cNvSpPr>
            <a:spLocks noGrp="1"/>
          </p:cNvSpPr>
          <p:nvPr>
            <p:ph type="sldNum" sz="quarter" idx="12"/>
          </p:nvPr>
        </p:nvSpPr>
        <p:spPr/>
        <p:txBody>
          <a:bodyPr/>
          <a:lstStyle>
            <a:lvl1pPr>
              <a:defRPr smtClean="0"/>
            </a:lvl1pPr>
          </a:lstStyle>
          <a:p>
            <a:fld id="{9D6612CF-33B6-4F9E-80CE-2E843287B072}" type="slidenum">
              <a:rPr lang="en-GB" smtClean="0"/>
              <a:t>‹#›</a:t>
            </a:fld>
            <a:endParaRPr lang="en-GB"/>
          </a:p>
        </p:txBody>
      </p:sp>
    </p:spTree>
    <p:extLst>
      <p:ext uri="{BB962C8B-B14F-4D97-AF65-F5344CB8AC3E}">
        <p14:creationId xmlns:p14="http://schemas.microsoft.com/office/powerpoint/2010/main" val="3719499800"/>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4" name="Picture 7" descr="CoverOverlay.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7"/>
          <p:cNvGrpSpPr>
            <a:grpSpLocks/>
          </p:cNvGrpSpPr>
          <p:nvPr/>
        </p:nvGrpSpPr>
        <p:grpSpPr bwMode="auto">
          <a:xfrm>
            <a:off x="1564218" y="2887665"/>
            <a:ext cx="9038167" cy="923330"/>
            <a:chOff x="1172584" y="1381459"/>
            <a:chExt cx="6779110" cy="922735"/>
          </a:xfrm>
        </p:grpSpPr>
        <p:sp>
          <p:nvSpPr>
            <p:cNvPr id="6" name="TextBox 5"/>
            <p:cNvSpPr txBox="1">
              <a:spLocks noChangeArrowheads="1"/>
            </p:cNvSpPr>
            <p:nvPr/>
          </p:nvSpPr>
          <p:spPr bwMode="auto">
            <a:xfrm>
              <a:off x="4147772" y="1381459"/>
              <a:ext cx="657919" cy="922735"/>
            </a:xfrm>
            <a:prstGeom prst="rect">
              <a:avLst/>
            </a:prstGeom>
            <a:noFill/>
            <a:ln>
              <a:noFill/>
            </a:ln>
            <a:extLst>
              <a:ext uri="{909E8E84-426E-40dd-AFC4-6F175D3DCCD1}"/>
              <a:ext uri="{91240B29-F687-4f45-9708-019B960494DF}"/>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5400" smtClean="0">
                  <a:solidFill>
                    <a:srgbClr val="DBA455"/>
                  </a:solidFill>
                  <a:latin typeface="Wingdings" charset="0"/>
                </a:rPr>
                <a:t></a:t>
              </a:r>
            </a:p>
          </p:txBody>
        </p:sp>
        <p:cxnSp>
          <p:nvCxnSpPr>
            <p:cNvPr id="7" name="Straight Connector 6"/>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10800000">
              <a:off x="4832033" y="1927207"/>
              <a:ext cx="3119661" cy="1586"/>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920054" y="1204857"/>
            <a:ext cx="10339617" cy="1910716"/>
          </a:xfrm>
        </p:spPr>
        <p:txBody>
          <a:bodyPr anchor="b"/>
          <a:lstStyle>
            <a:lvl1pPr algn="ctr">
              <a:defRPr sz="5400" b="0" cap="none"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932331" y="3767317"/>
            <a:ext cx="10312996" cy="1500187"/>
          </a:xfrm>
        </p:spPr>
        <p:txBody>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3"/>
          <p:cNvSpPr>
            <a:spLocks noGrp="1"/>
          </p:cNvSpPr>
          <p:nvPr>
            <p:ph type="dt" sz="half" idx="10"/>
          </p:nvPr>
        </p:nvSpPr>
        <p:spPr/>
        <p:txBody>
          <a:bodyPr/>
          <a:lstStyle>
            <a:lvl1pPr>
              <a:defRPr/>
            </a:lvl1pPr>
          </a:lstStyle>
          <a:p>
            <a:fld id="{64F58827-7293-48F3-BDB2-1882344396C0}" type="datetimeFigureOut">
              <a:rPr lang="en-GB" smtClean="0"/>
              <a:t>15/05/2017</a:t>
            </a:fld>
            <a:endParaRPr lang="en-GB"/>
          </a:p>
        </p:txBody>
      </p:sp>
      <p:sp>
        <p:nvSpPr>
          <p:cNvPr id="10" name="Footer Placeholder 4"/>
          <p:cNvSpPr>
            <a:spLocks noGrp="1"/>
          </p:cNvSpPr>
          <p:nvPr>
            <p:ph type="ftr" sz="quarter" idx="11"/>
          </p:nvPr>
        </p:nvSpPr>
        <p:spPr/>
        <p:txBody>
          <a:bodyPr/>
          <a:lstStyle>
            <a:lvl1pPr>
              <a:defRPr/>
            </a:lvl1pPr>
          </a:lstStyle>
          <a:p>
            <a:endParaRPr lang="en-GB"/>
          </a:p>
        </p:txBody>
      </p:sp>
      <p:sp>
        <p:nvSpPr>
          <p:cNvPr id="11" name="Slide Number Placeholder 5"/>
          <p:cNvSpPr>
            <a:spLocks noGrp="1"/>
          </p:cNvSpPr>
          <p:nvPr>
            <p:ph type="sldNum" sz="quarter" idx="12"/>
          </p:nvPr>
        </p:nvSpPr>
        <p:spPr/>
        <p:txBody>
          <a:bodyPr/>
          <a:lstStyle>
            <a:lvl1pPr>
              <a:defRPr smtClean="0"/>
            </a:lvl1pPr>
          </a:lstStyle>
          <a:p>
            <a:fld id="{9D6612CF-33B6-4F9E-80CE-2E843287B072}" type="slidenum">
              <a:rPr lang="en-GB" smtClean="0"/>
              <a:t>‹#›</a:t>
            </a:fld>
            <a:endParaRPr lang="en-GB"/>
          </a:p>
        </p:txBody>
      </p:sp>
    </p:spTree>
    <p:extLst>
      <p:ext uri="{BB962C8B-B14F-4D97-AF65-F5344CB8AC3E}">
        <p14:creationId xmlns:p14="http://schemas.microsoft.com/office/powerpoint/2010/main" val="379965546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5" name="Group 7"/>
          <p:cNvGrpSpPr>
            <a:grpSpLocks/>
          </p:cNvGrpSpPr>
          <p:nvPr/>
        </p:nvGrpSpPr>
        <p:grpSpPr bwMode="auto">
          <a:xfrm>
            <a:off x="1564218" y="1392240"/>
            <a:ext cx="9038167" cy="923330"/>
            <a:chOff x="1172584" y="1381459"/>
            <a:chExt cx="6779110" cy="922735"/>
          </a:xfrm>
        </p:grpSpPr>
        <p:sp>
          <p:nvSpPr>
            <p:cNvPr id="6" name="TextBox 5"/>
            <p:cNvSpPr txBox="1">
              <a:spLocks noChangeArrowheads="1"/>
            </p:cNvSpPr>
            <p:nvPr/>
          </p:nvSpPr>
          <p:spPr bwMode="auto">
            <a:xfrm>
              <a:off x="4147772" y="1381459"/>
              <a:ext cx="657919" cy="922735"/>
            </a:xfrm>
            <a:prstGeom prst="rect">
              <a:avLst/>
            </a:prstGeom>
            <a:noFill/>
            <a:ln>
              <a:noFill/>
            </a:ln>
            <a:extLst>
              <a:ext uri="{909E8E84-426E-40dd-AFC4-6F175D3DCCD1}"/>
              <a:ext uri="{91240B29-F687-4f45-9708-019B960494DF}"/>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5400" smtClean="0">
                  <a:solidFill>
                    <a:srgbClr val="DBA455"/>
                  </a:solidFill>
                  <a:latin typeface="Wingdings" charset="0"/>
                </a:rPr>
                <a:t></a:t>
              </a:r>
            </a:p>
          </p:txBody>
        </p:sp>
        <p:cxnSp>
          <p:nvCxnSpPr>
            <p:cNvPr id="7" name="Straight Connector 6"/>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12" name="Title 1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8" name="Content Placeholder 7"/>
          <p:cNvSpPr>
            <a:spLocks noGrp="1"/>
          </p:cNvSpPr>
          <p:nvPr>
            <p:ph sz="quarter" idx="13"/>
          </p:nvPr>
        </p:nvSpPr>
        <p:spPr>
          <a:xfrm>
            <a:off x="914400" y="2240280"/>
            <a:ext cx="5071872"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 name="Content Placeholder 9"/>
          <p:cNvSpPr>
            <a:spLocks noGrp="1"/>
          </p:cNvSpPr>
          <p:nvPr>
            <p:ph sz="quarter" idx="14"/>
          </p:nvPr>
        </p:nvSpPr>
        <p:spPr>
          <a:xfrm>
            <a:off x="6193535" y="2240280"/>
            <a:ext cx="5071872"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Date Placeholder 4"/>
          <p:cNvSpPr>
            <a:spLocks noGrp="1"/>
          </p:cNvSpPr>
          <p:nvPr>
            <p:ph type="dt" sz="half" idx="15"/>
          </p:nvPr>
        </p:nvSpPr>
        <p:spPr/>
        <p:txBody>
          <a:bodyPr/>
          <a:lstStyle>
            <a:lvl1pPr>
              <a:defRPr/>
            </a:lvl1pPr>
          </a:lstStyle>
          <a:p>
            <a:fld id="{64F58827-7293-48F3-BDB2-1882344396C0}" type="datetimeFigureOut">
              <a:rPr lang="en-GB" smtClean="0"/>
              <a:t>15/05/2017</a:t>
            </a:fld>
            <a:endParaRPr lang="en-GB"/>
          </a:p>
        </p:txBody>
      </p:sp>
      <p:sp>
        <p:nvSpPr>
          <p:cNvPr id="13" name="Footer Placeholder 5"/>
          <p:cNvSpPr>
            <a:spLocks noGrp="1"/>
          </p:cNvSpPr>
          <p:nvPr>
            <p:ph type="ftr" sz="quarter" idx="16"/>
          </p:nvPr>
        </p:nvSpPr>
        <p:spPr/>
        <p:txBody>
          <a:bodyPr/>
          <a:lstStyle>
            <a:lvl1pPr>
              <a:defRPr/>
            </a:lvl1pPr>
          </a:lstStyle>
          <a:p>
            <a:endParaRPr lang="en-GB"/>
          </a:p>
        </p:txBody>
      </p:sp>
      <p:sp>
        <p:nvSpPr>
          <p:cNvPr id="14" name="Slide Number Placeholder 6"/>
          <p:cNvSpPr>
            <a:spLocks noGrp="1"/>
          </p:cNvSpPr>
          <p:nvPr>
            <p:ph type="sldNum" sz="quarter" idx="17"/>
          </p:nvPr>
        </p:nvSpPr>
        <p:spPr/>
        <p:txBody>
          <a:bodyPr/>
          <a:lstStyle>
            <a:lvl1pPr>
              <a:defRPr smtClean="0"/>
            </a:lvl1pPr>
          </a:lstStyle>
          <a:p>
            <a:fld id="{9D6612CF-33B6-4F9E-80CE-2E843287B072}" type="slidenum">
              <a:rPr lang="en-GB" smtClean="0"/>
              <a:t>‹#›</a:t>
            </a:fld>
            <a:endParaRPr lang="en-GB"/>
          </a:p>
        </p:txBody>
      </p:sp>
    </p:spTree>
    <p:extLst>
      <p:ext uri="{BB962C8B-B14F-4D97-AF65-F5344CB8AC3E}">
        <p14:creationId xmlns:p14="http://schemas.microsoft.com/office/powerpoint/2010/main" val="1802247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7" name="Group 7"/>
          <p:cNvGrpSpPr>
            <a:grpSpLocks/>
          </p:cNvGrpSpPr>
          <p:nvPr/>
        </p:nvGrpSpPr>
        <p:grpSpPr bwMode="auto">
          <a:xfrm>
            <a:off x="1564218" y="1392240"/>
            <a:ext cx="9038167" cy="923330"/>
            <a:chOff x="1172584" y="1381459"/>
            <a:chExt cx="6779110" cy="922735"/>
          </a:xfrm>
        </p:grpSpPr>
        <p:sp>
          <p:nvSpPr>
            <p:cNvPr id="8" name="TextBox 7"/>
            <p:cNvSpPr txBox="1">
              <a:spLocks noChangeArrowheads="1"/>
            </p:cNvSpPr>
            <p:nvPr/>
          </p:nvSpPr>
          <p:spPr bwMode="auto">
            <a:xfrm>
              <a:off x="4147772" y="1381459"/>
              <a:ext cx="657919" cy="922735"/>
            </a:xfrm>
            <a:prstGeom prst="rect">
              <a:avLst/>
            </a:prstGeom>
            <a:noFill/>
            <a:ln>
              <a:noFill/>
            </a:ln>
            <a:extLst>
              <a:ext uri="{909E8E84-426E-40dd-AFC4-6F175D3DCCD1}"/>
              <a:ext uri="{91240B29-F687-4f45-9708-019B960494DF}"/>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5400" smtClean="0">
                  <a:solidFill>
                    <a:srgbClr val="DBA455"/>
                  </a:solidFill>
                  <a:latin typeface="Wingdings" charset="0"/>
                </a:rPr>
                <a:t></a:t>
              </a:r>
            </a:p>
          </p:txBody>
        </p:sp>
        <p:cxnSp>
          <p:nvCxnSpPr>
            <p:cNvPr id="9" name="Straight Connector 8"/>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02080" y="2240280"/>
            <a:ext cx="458992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17984" y="2947595"/>
            <a:ext cx="5071872"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69741" y="2240280"/>
            <a:ext cx="4596384"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944368"/>
            <a:ext cx="50663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Date Placeholder 6"/>
          <p:cNvSpPr>
            <a:spLocks noGrp="1"/>
          </p:cNvSpPr>
          <p:nvPr>
            <p:ph type="dt" sz="half" idx="10"/>
          </p:nvPr>
        </p:nvSpPr>
        <p:spPr/>
        <p:txBody>
          <a:bodyPr/>
          <a:lstStyle>
            <a:lvl1pPr>
              <a:defRPr/>
            </a:lvl1pPr>
          </a:lstStyle>
          <a:p>
            <a:fld id="{64F58827-7293-48F3-BDB2-1882344396C0}" type="datetimeFigureOut">
              <a:rPr lang="en-GB" smtClean="0"/>
              <a:t>15/05/2017</a:t>
            </a:fld>
            <a:endParaRPr lang="en-GB"/>
          </a:p>
        </p:txBody>
      </p:sp>
      <p:sp>
        <p:nvSpPr>
          <p:cNvPr id="12" name="Footer Placeholder 7"/>
          <p:cNvSpPr>
            <a:spLocks noGrp="1"/>
          </p:cNvSpPr>
          <p:nvPr>
            <p:ph type="ftr" sz="quarter" idx="11"/>
          </p:nvPr>
        </p:nvSpPr>
        <p:spPr/>
        <p:txBody>
          <a:bodyPr/>
          <a:lstStyle>
            <a:lvl1pPr>
              <a:defRPr/>
            </a:lvl1pPr>
          </a:lstStyle>
          <a:p>
            <a:endParaRPr lang="en-GB"/>
          </a:p>
        </p:txBody>
      </p:sp>
      <p:sp>
        <p:nvSpPr>
          <p:cNvPr id="13" name="Slide Number Placeholder 8"/>
          <p:cNvSpPr>
            <a:spLocks noGrp="1"/>
          </p:cNvSpPr>
          <p:nvPr>
            <p:ph type="sldNum" sz="quarter" idx="12"/>
          </p:nvPr>
        </p:nvSpPr>
        <p:spPr/>
        <p:txBody>
          <a:bodyPr/>
          <a:lstStyle>
            <a:lvl1pPr>
              <a:defRPr smtClean="0"/>
            </a:lvl1pPr>
          </a:lstStyle>
          <a:p>
            <a:fld id="{9D6612CF-33B6-4F9E-80CE-2E843287B072}" type="slidenum">
              <a:rPr lang="en-GB" smtClean="0"/>
              <a:t>‹#›</a:t>
            </a:fld>
            <a:endParaRPr lang="en-GB"/>
          </a:p>
        </p:txBody>
      </p:sp>
    </p:spTree>
    <p:extLst>
      <p:ext uri="{BB962C8B-B14F-4D97-AF65-F5344CB8AC3E}">
        <p14:creationId xmlns:p14="http://schemas.microsoft.com/office/powerpoint/2010/main" val="4077859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3" name="Group 7"/>
          <p:cNvGrpSpPr>
            <a:grpSpLocks/>
          </p:cNvGrpSpPr>
          <p:nvPr/>
        </p:nvGrpSpPr>
        <p:grpSpPr bwMode="auto">
          <a:xfrm>
            <a:off x="1564218" y="1392240"/>
            <a:ext cx="9038167" cy="923330"/>
            <a:chOff x="1172584" y="1381459"/>
            <a:chExt cx="6779110" cy="922735"/>
          </a:xfrm>
        </p:grpSpPr>
        <p:sp>
          <p:nvSpPr>
            <p:cNvPr id="4" name="TextBox 3"/>
            <p:cNvSpPr txBox="1">
              <a:spLocks noChangeArrowheads="1"/>
            </p:cNvSpPr>
            <p:nvPr/>
          </p:nvSpPr>
          <p:spPr bwMode="auto">
            <a:xfrm>
              <a:off x="4147772" y="1381459"/>
              <a:ext cx="657919" cy="922735"/>
            </a:xfrm>
            <a:prstGeom prst="rect">
              <a:avLst/>
            </a:prstGeom>
            <a:noFill/>
            <a:ln>
              <a:noFill/>
            </a:ln>
            <a:extLst>
              <a:ext uri="{909E8E84-426E-40dd-AFC4-6F175D3DCCD1}"/>
              <a:ext uri="{91240B29-F687-4f45-9708-019B960494DF}"/>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5400" smtClean="0">
                  <a:solidFill>
                    <a:srgbClr val="DBA455"/>
                  </a:solidFill>
                  <a:latin typeface="Wingdings" charset="0"/>
                </a:rPr>
                <a:t></a:t>
              </a:r>
            </a:p>
          </p:txBody>
        </p:sp>
        <p:cxnSp>
          <p:nvCxnSpPr>
            <p:cNvPr id="5" name="Straight Connector 4"/>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lvl1pPr>
              <a:defRPr/>
            </a:lvl1pPr>
          </a:lstStyle>
          <a:p>
            <a:fld id="{64F58827-7293-48F3-BDB2-1882344396C0}" type="datetimeFigureOut">
              <a:rPr lang="en-GB" smtClean="0"/>
              <a:t>15/05/2017</a:t>
            </a:fld>
            <a:endParaRPr lang="en-GB"/>
          </a:p>
        </p:txBody>
      </p:sp>
      <p:sp>
        <p:nvSpPr>
          <p:cNvPr id="8" name="Footer Placeholder 3"/>
          <p:cNvSpPr>
            <a:spLocks noGrp="1"/>
          </p:cNvSpPr>
          <p:nvPr>
            <p:ph type="ftr" sz="quarter" idx="11"/>
          </p:nvPr>
        </p:nvSpPr>
        <p:spPr/>
        <p:txBody>
          <a:bodyPr/>
          <a:lstStyle>
            <a:lvl1pPr>
              <a:defRPr/>
            </a:lvl1pPr>
          </a:lstStyle>
          <a:p>
            <a:endParaRPr lang="en-GB"/>
          </a:p>
        </p:txBody>
      </p:sp>
      <p:sp>
        <p:nvSpPr>
          <p:cNvPr id="9" name="Slide Number Placeholder 4"/>
          <p:cNvSpPr>
            <a:spLocks noGrp="1"/>
          </p:cNvSpPr>
          <p:nvPr>
            <p:ph type="sldNum" sz="quarter" idx="12"/>
          </p:nvPr>
        </p:nvSpPr>
        <p:spPr/>
        <p:txBody>
          <a:bodyPr/>
          <a:lstStyle>
            <a:lvl1pPr>
              <a:defRPr smtClean="0"/>
            </a:lvl1pPr>
          </a:lstStyle>
          <a:p>
            <a:fld id="{9D6612CF-33B6-4F9E-80CE-2E843287B072}" type="slidenum">
              <a:rPr lang="en-GB" smtClean="0"/>
              <a:t>‹#›</a:t>
            </a:fld>
            <a:endParaRPr lang="en-GB"/>
          </a:p>
        </p:txBody>
      </p:sp>
    </p:spTree>
    <p:extLst>
      <p:ext uri="{BB962C8B-B14F-4D97-AF65-F5344CB8AC3E}">
        <p14:creationId xmlns:p14="http://schemas.microsoft.com/office/powerpoint/2010/main" val="3961569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64F58827-7293-48F3-BDB2-1882344396C0}" type="datetimeFigureOut">
              <a:rPr lang="en-GB" smtClean="0"/>
              <a:t>15/05/2017</a:t>
            </a:fld>
            <a:endParaRPr lang="en-GB"/>
          </a:p>
        </p:txBody>
      </p:sp>
      <p:sp>
        <p:nvSpPr>
          <p:cNvPr id="3" name="Footer Placeholder 4"/>
          <p:cNvSpPr>
            <a:spLocks noGrp="1"/>
          </p:cNvSpPr>
          <p:nvPr>
            <p:ph type="ftr" sz="quarter" idx="11"/>
          </p:nvPr>
        </p:nvSpPr>
        <p:spPr/>
        <p:txBody>
          <a:bodyPr/>
          <a:lstStyle>
            <a:lvl1pPr>
              <a:defRPr/>
            </a:lvl1pPr>
          </a:lstStyle>
          <a:p>
            <a:endParaRPr lang="en-GB"/>
          </a:p>
        </p:txBody>
      </p:sp>
      <p:sp>
        <p:nvSpPr>
          <p:cNvPr id="4" name="Slide Number Placeholder 5"/>
          <p:cNvSpPr>
            <a:spLocks noGrp="1"/>
          </p:cNvSpPr>
          <p:nvPr>
            <p:ph type="sldNum" sz="quarter" idx="12"/>
          </p:nvPr>
        </p:nvSpPr>
        <p:spPr/>
        <p:txBody>
          <a:bodyPr/>
          <a:lstStyle>
            <a:lvl1pPr>
              <a:defRPr/>
            </a:lvl1pPr>
          </a:lstStyle>
          <a:p>
            <a:fld id="{9D6612CF-33B6-4F9E-80CE-2E843287B072}" type="slidenum">
              <a:rPr lang="en-GB" smtClean="0"/>
              <a:t>‹#›</a:t>
            </a:fld>
            <a:endParaRPr lang="en-GB"/>
          </a:p>
        </p:txBody>
      </p:sp>
    </p:spTree>
    <p:extLst>
      <p:ext uri="{BB962C8B-B14F-4D97-AF65-F5344CB8AC3E}">
        <p14:creationId xmlns:p14="http://schemas.microsoft.com/office/powerpoint/2010/main" val="1869268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12773" y="1678196"/>
            <a:ext cx="4563311" cy="1886921"/>
          </a:xfrm>
        </p:spPr>
        <p:txBody>
          <a:bodyPr anchor="b"/>
          <a:lstStyle>
            <a:lvl1pPr algn="l">
              <a:defRPr sz="2800" b="0"/>
            </a:lvl1pPr>
          </a:lstStyle>
          <a:p>
            <a:r>
              <a:rPr lang="en-US" smtClean="0"/>
              <a:t>Click to edit Master title style</a:t>
            </a:r>
            <a:endParaRPr lang="en-US"/>
          </a:p>
        </p:txBody>
      </p:sp>
      <p:sp>
        <p:nvSpPr>
          <p:cNvPr id="3" name="Content Placeholder 2"/>
          <p:cNvSpPr>
            <a:spLocks noGrp="1"/>
          </p:cNvSpPr>
          <p:nvPr>
            <p:ph idx="1"/>
          </p:nvPr>
        </p:nvSpPr>
        <p:spPr>
          <a:xfrm>
            <a:off x="922669" y="559399"/>
            <a:ext cx="5488889"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12773" y="3603813"/>
            <a:ext cx="4548967"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64F58827-7293-48F3-BDB2-1882344396C0}" type="datetimeFigureOut">
              <a:rPr lang="en-GB" smtClean="0"/>
              <a:t>15/05/2017</a:t>
            </a:fld>
            <a:endParaRPr lang="en-GB"/>
          </a:p>
        </p:txBody>
      </p:sp>
      <p:sp>
        <p:nvSpPr>
          <p:cNvPr id="6" name="Footer Placeholder 4"/>
          <p:cNvSpPr>
            <a:spLocks noGrp="1"/>
          </p:cNvSpPr>
          <p:nvPr>
            <p:ph type="ftr" sz="quarter" idx="11"/>
          </p:nvPr>
        </p:nvSpPr>
        <p:spPr/>
        <p:txBody>
          <a:bodyPr/>
          <a:lstStyle>
            <a:lvl1pPr>
              <a:defRPr/>
            </a:lvl1pPr>
          </a:lstStyle>
          <a:p>
            <a:endParaRPr lang="en-GB"/>
          </a:p>
        </p:txBody>
      </p:sp>
      <p:sp>
        <p:nvSpPr>
          <p:cNvPr id="7" name="Slide Number Placeholder 5"/>
          <p:cNvSpPr>
            <a:spLocks noGrp="1"/>
          </p:cNvSpPr>
          <p:nvPr>
            <p:ph type="sldNum" sz="quarter" idx="12"/>
          </p:nvPr>
        </p:nvSpPr>
        <p:spPr/>
        <p:txBody>
          <a:bodyPr/>
          <a:lstStyle>
            <a:lvl1pPr>
              <a:defRPr/>
            </a:lvl1pPr>
          </a:lstStyle>
          <a:p>
            <a:fld id="{9D6612CF-33B6-4F9E-80CE-2E843287B072}" type="slidenum">
              <a:rPr lang="en-GB" smtClean="0"/>
              <a:t>‹#›</a:t>
            </a:fld>
            <a:endParaRPr lang="en-GB"/>
          </a:p>
        </p:txBody>
      </p:sp>
    </p:spTree>
    <p:extLst>
      <p:ext uri="{BB962C8B-B14F-4D97-AF65-F5344CB8AC3E}">
        <p14:creationId xmlns:p14="http://schemas.microsoft.com/office/powerpoint/2010/main" val="396689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3642" y="4668819"/>
            <a:ext cx="10356028" cy="644729"/>
          </a:xfrm>
        </p:spPr>
        <p:txBody>
          <a:bodyPr anchor="b"/>
          <a:lstStyle>
            <a:lvl1pPr algn="ctr">
              <a:defRPr sz="2800" b="0"/>
            </a:lvl1pPr>
          </a:lstStyle>
          <a:p>
            <a:r>
              <a:rPr lang="en-US" smtClean="0"/>
              <a:t>Click to edit Master title style</a:t>
            </a:r>
            <a:endParaRPr lang="en-US"/>
          </a:p>
        </p:txBody>
      </p:sp>
      <p:sp>
        <p:nvSpPr>
          <p:cNvPr id="3" name="Picture Placeholder 2"/>
          <p:cNvSpPr>
            <a:spLocks noGrp="1"/>
          </p:cNvSpPr>
          <p:nvPr>
            <p:ph type="pic" idx="1"/>
          </p:nvPr>
        </p:nvSpPr>
        <p:spPr>
          <a:xfrm rot="240000">
            <a:off x="2911723" y="666965"/>
            <a:ext cx="6362875"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917986" y="5324306"/>
            <a:ext cx="10341685"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64F58827-7293-48F3-BDB2-1882344396C0}" type="datetimeFigureOut">
              <a:rPr lang="en-GB" smtClean="0"/>
              <a:t>15/05/2017</a:t>
            </a:fld>
            <a:endParaRPr lang="en-GB"/>
          </a:p>
        </p:txBody>
      </p:sp>
      <p:sp>
        <p:nvSpPr>
          <p:cNvPr id="6" name="Footer Placeholder 4"/>
          <p:cNvSpPr>
            <a:spLocks noGrp="1"/>
          </p:cNvSpPr>
          <p:nvPr>
            <p:ph type="ftr" sz="quarter" idx="11"/>
          </p:nvPr>
        </p:nvSpPr>
        <p:spPr/>
        <p:txBody>
          <a:bodyPr/>
          <a:lstStyle>
            <a:lvl1pPr>
              <a:defRPr/>
            </a:lvl1pPr>
          </a:lstStyle>
          <a:p>
            <a:endParaRPr lang="en-GB"/>
          </a:p>
        </p:txBody>
      </p:sp>
      <p:sp>
        <p:nvSpPr>
          <p:cNvPr id="7" name="Slide Number Placeholder 5"/>
          <p:cNvSpPr>
            <a:spLocks noGrp="1"/>
          </p:cNvSpPr>
          <p:nvPr>
            <p:ph type="sldNum" sz="quarter" idx="12"/>
          </p:nvPr>
        </p:nvSpPr>
        <p:spPr/>
        <p:txBody>
          <a:bodyPr/>
          <a:lstStyle>
            <a:lvl1pPr>
              <a:defRPr/>
            </a:lvl1pPr>
          </a:lstStyle>
          <a:p>
            <a:fld id="{9D6612CF-33B6-4F9E-80CE-2E843287B072}" type="slidenum">
              <a:rPr lang="en-GB" smtClean="0"/>
              <a:t>‹#›</a:t>
            </a:fld>
            <a:endParaRPr lang="en-GB"/>
          </a:p>
        </p:txBody>
      </p:sp>
    </p:spTree>
    <p:extLst>
      <p:ext uri="{BB962C8B-B14F-4D97-AF65-F5344CB8AC3E}">
        <p14:creationId xmlns:p14="http://schemas.microsoft.com/office/powerpoint/2010/main" val="20416115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4" name="Group 7"/>
          <p:cNvGrpSpPr>
            <a:grpSpLocks/>
          </p:cNvGrpSpPr>
          <p:nvPr/>
        </p:nvGrpSpPr>
        <p:grpSpPr bwMode="auto">
          <a:xfrm>
            <a:off x="1564218" y="1392240"/>
            <a:ext cx="9038167" cy="923330"/>
            <a:chOff x="1172584" y="1381459"/>
            <a:chExt cx="6779110" cy="922735"/>
          </a:xfrm>
        </p:grpSpPr>
        <p:sp>
          <p:nvSpPr>
            <p:cNvPr id="5" name="TextBox 4"/>
            <p:cNvSpPr txBox="1">
              <a:spLocks noChangeArrowheads="1"/>
            </p:cNvSpPr>
            <p:nvPr/>
          </p:nvSpPr>
          <p:spPr bwMode="auto">
            <a:xfrm>
              <a:off x="4147772" y="1381459"/>
              <a:ext cx="657919" cy="922735"/>
            </a:xfrm>
            <a:prstGeom prst="rect">
              <a:avLst/>
            </a:prstGeom>
            <a:noFill/>
            <a:ln>
              <a:noFill/>
            </a:ln>
            <a:extLst>
              <a:ext uri="{909E8E84-426E-40dd-AFC4-6F175D3DCCD1}"/>
              <a:ext uri="{91240B29-F687-4f45-9708-019B960494DF}"/>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5400" smtClean="0">
                  <a:solidFill>
                    <a:srgbClr val="DBA455"/>
                  </a:solidFill>
                  <a:latin typeface="Wingdings" charset="0"/>
                </a:rPr>
                <a:t></a:t>
              </a:r>
            </a:p>
          </p:txBody>
        </p:sp>
        <p:cxnSp>
          <p:nvCxnSpPr>
            <p:cNvPr id="6" name="Straight Connector 5"/>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Date Placeholder 3"/>
          <p:cNvSpPr>
            <a:spLocks noGrp="1"/>
          </p:cNvSpPr>
          <p:nvPr>
            <p:ph type="dt" sz="half" idx="10"/>
          </p:nvPr>
        </p:nvSpPr>
        <p:spPr/>
        <p:txBody>
          <a:bodyPr/>
          <a:lstStyle>
            <a:lvl1pPr>
              <a:defRPr/>
            </a:lvl1pPr>
          </a:lstStyle>
          <a:p>
            <a:fld id="{64F58827-7293-48F3-BDB2-1882344396C0}" type="datetimeFigureOut">
              <a:rPr lang="en-GB" smtClean="0"/>
              <a:t>15/05/2017</a:t>
            </a:fld>
            <a:endParaRPr lang="en-GB"/>
          </a:p>
        </p:txBody>
      </p:sp>
      <p:sp>
        <p:nvSpPr>
          <p:cNvPr id="9" name="Footer Placeholder 4"/>
          <p:cNvSpPr>
            <a:spLocks noGrp="1"/>
          </p:cNvSpPr>
          <p:nvPr>
            <p:ph type="ftr" sz="quarter" idx="11"/>
          </p:nvPr>
        </p:nvSpPr>
        <p:spPr/>
        <p:txBody>
          <a:bodyPr/>
          <a:lstStyle>
            <a:lvl1pPr>
              <a:defRPr/>
            </a:lvl1pPr>
          </a:lstStyle>
          <a:p>
            <a:endParaRPr lang="en-GB"/>
          </a:p>
        </p:txBody>
      </p:sp>
      <p:sp>
        <p:nvSpPr>
          <p:cNvPr id="10" name="Slide Number Placeholder 5"/>
          <p:cNvSpPr>
            <a:spLocks noGrp="1"/>
          </p:cNvSpPr>
          <p:nvPr>
            <p:ph type="sldNum" sz="quarter" idx="12"/>
          </p:nvPr>
        </p:nvSpPr>
        <p:spPr/>
        <p:txBody>
          <a:bodyPr/>
          <a:lstStyle>
            <a:lvl1pPr>
              <a:defRPr smtClean="0"/>
            </a:lvl1pPr>
          </a:lstStyle>
          <a:p>
            <a:fld id="{9D6612CF-33B6-4F9E-80CE-2E843287B072}" type="slidenum">
              <a:rPr lang="en-GB" smtClean="0"/>
              <a:t>‹#›</a:t>
            </a:fld>
            <a:endParaRPr lang="en-GB"/>
          </a:p>
        </p:txBody>
      </p:sp>
    </p:spTree>
    <p:extLst>
      <p:ext uri="{BB962C8B-B14F-4D97-AF65-F5344CB8AC3E}">
        <p14:creationId xmlns:p14="http://schemas.microsoft.com/office/powerpoint/2010/main" val="1428598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4" name="Group 7"/>
          <p:cNvGrpSpPr>
            <a:grpSpLocks/>
          </p:cNvGrpSpPr>
          <p:nvPr/>
        </p:nvGrpSpPr>
        <p:grpSpPr bwMode="auto">
          <a:xfrm rot="5400000">
            <a:off x="6124839" y="2879229"/>
            <a:ext cx="5481639" cy="923330"/>
            <a:chOff x="1813750" y="1496502"/>
            <a:chExt cx="5480156" cy="693242"/>
          </a:xfrm>
        </p:grpSpPr>
        <p:sp>
          <p:nvSpPr>
            <p:cNvPr id="5" name="TextBox 4"/>
            <p:cNvSpPr txBox="1">
              <a:spLocks noChangeArrowheads="1"/>
            </p:cNvSpPr>
            <p:nvPr/>
          </p:nvSpPr>
          <p:spPr bwMode="auto">
            <a:xfrm>
              <a:off x="4147107" y="1496502"/>
              <a:ext cx="876926" cy="693242"/>
            </a:xfrm>
            <a:prstGeom prst="rect">
              <a:avLst/>
            </a:prstGeom>
            <a:noFill/>
            <a:ln>
              <a:noFill/>
            </a:ln>
            <a:extLst>
              <a:ext uri="{909E8E84-426E-40dd-AFC4-6F175D3DCCD1}"/>
              <a:ext uri="{91240B29-F687-4f45-9708-019B960494DF}"/>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5400" smtClean="0">
                  <a:solidFill>
                    <a:srgbClr val="DBA455"/>
                  </a:solidFill>
                  <a:latin typeface="Wingdings" charset="0"/>
                </a:rPr>
                <a:t></a:t>
              </a:r>
            </a:p>
          </p:txBody>
        </p:sp>
        <p:cxnSp>
          <p:nvCxnSpPr>
            <p:cNvPr id="6" name="Straight Connector 5"/>
            <p:cNvCxnSpPr/>
            <p:nvPr/>
          </p:nvCxnSpPr>
          <p:spPr>
            <a:xfrm flipH="1" flipV="1">
              <a:off x="1813750" y="1926557"/>
              <a:ext cx="2469482" cy="1589"/>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0800000">
              <a:off x="4824424" y="1929735"/>
              <a:ext cx="2469482" cy="1589"/>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Vertical Title 1"/>
          <p:cNvSpPr>
            <a:spLocks noGrp="1"/>
          </p:cNvSpPr>
          <p:nvPr>
            <p:ph type="title" orient="vert"/>
          </p:nvPr>
        </p:nvSpPr>
        <p:spPr>
          <a:xfrm>
            <a:off x="9022081" y="559399"/>
            <a:ext cx="2237591" cy="556676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7985" y="849855"/>
            <a:ext cx="7343889" cy="502382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Date Placeholder 3"/>
          <p:cNvSpPr>
            <a:spLocks noGrp="1"/>
          </p:cNvSpPr>
          <p:nvPr>
            <p:ph type="dt" sz="half" idx="10"/>
          </p:nvPr>
        </p:nvSpPr>
        <p:spPr/>
        <p:txBody>
          <a:bodyPr/>
          <a:lstStyle>
            <a:lvl1pPr>
              <a:defRPr/>
            </a:lvl1pPr>
          </a:lstStyle>
          <a:p>
            <a:fld id="{64F58827-7293-48F3-BDB2-1882344396C0}" type="datetimeFigureOut">
              <a:rPr lang="en-GB" smtClean="0"/>
              <a:t>15/05/2017</a:t>
            </a:fld>
            <a:endParaRPr lang="en-GB"/>
          </a:p>
        </p:txBody>
      </p:sp>
      <p:sp>
        <p:nvSpPr>
          <p:cNvPr id="9" name="Footer Placeholder 4"/>
          <p:cNvSpPr>
            <a:spLocks noGrp="1"/>
          </p:cNvSpPr>
          <p:nvPr>
            <p:ph type="ftr" sz="quarter" idx="11"/>
          </p:nvPr>
        </p:nvSpPr>
        <p:spPr/>
        <p:txBody>
          <a:bodyPr/>
          <a:lstStyle>
            <a:lvl1pPr>
              <a:defRPr/>
            </a:lvl1pPr>
          </a:lstStyle>
          <a:p>
            <a:endParaRPr lang="en-GB"/>
          </a:p>
        </p:txBody>
      </p:sp>
      <p:sp>
        <p:nvSpPr>
          <p:cNvPr id="10" name="Slide Number Placeholder 5"/>
          <p:cNvSpPr>
            <a:spLocks noGrp="1"/>
          </p:cNvSpPr>
          <p:nvPr>
            <p:ph type="sldNum" sz="quarter" idx="12"/>
          </p:nvPr>
        </p:nvSpPr>
        <p:spPr/>
        <p:txBody>
          <a:bodyPr/>
          <a:lstStyle>
            <a:lvl1pPr>
              <a:defRPr smtClean="0"/>
            </a:lvl1pPr>
          </a:lstStyle>
          <a:p>
            <a:fld id="{9D6612CF-33B6-4F9E-80CE-2E843287B072}" type="slidenum">
              <a:rPr lang="en-GB" smtClean="0"/>
              <a:t>‹#›</a:t>
            </a:fld>
            <a:endParaRPr lang="en-GB"/>
          </a:p>
        </p:txBody>
      </p:sp>
    </p:spTree>
    <p:extLst>
      <p:ext uri="{BB962C8B-B14F-4D97-AF65-F5344CB8AC3E}">
        <p14:creationId xmlns:p14="http://schemas.microsoft.com/office/powerpoint/2010/main" val="15154161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p:nvSpPr>
          <p:cNvPr id="1029" name="Title Placeholder 1"/>
          <p:cNvSpPr>
            <a:spLocks noGrp="1"/>
          </p:cNvSpPr>
          <p:nvPr>
            <p:ph type="title"/>
          </p:nvPr>
        </p:nvSpPr>
        <p:spPr bwMode="auto">
          <a:xfrm>
            <a:off x="918634" y="569913"/>
            <a:ext cx="10342033" cy="105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US" altLang="en-US" smtClean="0"/>
          </a:p>
        </p:txBody>
      </p:sp>
      <p:sp>
        <p:nvSpPr>
          <p:cNvPr id="1030" name="Text Placeholder 2"/>
          <p:cNvSpPr>
            <a:spLocks noGrp="1"/>
          </p:cNvSpPr>
          <p:nvPr>
            <p:ph type="body" idx="1"/>
          </p:nvPr>
        </p:nvSpPr>
        <p:spPr bwMode="auto">
          <a:xfrm>
            <a:off x="931334" y="2247901"/>
            <a:ext cx="10329333" cy="3878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US" altLang="en-US" smtClean="0"/>
          </a:p>
        </p:txBody>
      </p:sp>
      <p:sp>
        <p:nvSpPr>
          <p:cNvPr id="4" name="Date Placeholder 3"/>
          <p:cNvSpPr>
            <a:spLocks noGrp="1"/>
          </p:cNvSpPr>
          <p:nvPr>
            <p:ph type="dt" sz="half" idx="2"/>
          </p:nvPr>
        </p:nvSpPr>
        <p:spPr>
          <a:xfrm>
            <a:off x="480484" y="6161089"/>
            <a:ext cx="2844800" cy="365125"/>
          </a:xfrm>
          <a:prstGeom prst="rect">
            <a:avLst/>
          </a:prstGeom>
        </p:spPr>
        <p:txBody>
          <a:bodyPr vert="horz" lIns="91440" tIns="45720" rIns="91440" bIns="45720" rtlCol="0" anchor="ctr"/>
          <a:lstStyle>
            <a:lvl1pPr algn="l" eaLnBrk="1" hangingPunct="1">
              <a:defRPr sz="1200">
                <a:solidFill>
                  <a:schemeClr val="tx2"/>
                </a:solidFill>
                <a:latin typeface="Arial" charset="0"/>
                <a:ea typeface="ＭＳ Ｐゴシック" charset="0"/>
                <a:cs typeface="+mn-cs"/>
              </a:defRPr>
            </a:lvl1pPr>
          </a:lstStyle>
          <a:p>
            <a:fld id="{64F58827-7293-48F3-BDB2-1882344396C0}" type="datetimeFigureOut">
              <a:rPr lang="en-GB" smtClean="0"/>
              <a:t>15/05/2017</a:t>
            </a:fld>
            <a:endParaRPr lang="en-GB"/>
          </a:p>
        </p:txBody>
      </p:sp>
      <p:sp>
        <p:nvSpPr>
          <p:cNvPr id="5" name="Footer Placeholder 4"/>
          <p:cNvSpPr>
            <a:spLocks noGrp="1"/>
          </p:cNvSpPr>
          <p:nvPr>
            <p:ph type="ftr" sz="quarter" idx="3"/>
          </p:nvPr>
        </p:nvSpPr>
        <p:spPr>
          <a:xfrm>
            <a:off x="4165600" y="6161089"/>
            <a:ext cx="3860800" cy="365125"/>
          </a:xfrm>
          <a:prstGeom prst="rect">
            <a:avLst/>
          </a:prstGeom>
        </p:spPr>
        <p:txBody>
          <a:bodyPr vert="horz" lIns="91440" tIns="45720" rIns="91440" bIns="45720" rtlCol="0" anchor="ctr"/>
          <a:lstStyle>
            <a:lvl1pPr algn="ctr" eaLnBrk="1" hangingPunct="1">
              <a:defRPr sz="1200">
                <a:solidFill>
                  <a:schemeClr val="tx2"/>
                </a:solidFill>
                <a:latin typeface="Arial" charset="0"/>
                <a:ea typeface="ＭＳ Ｐゴシック" charset="0"/>
                <a:cs typeface="+mn-cs"/>
              </a:defRPr>
            </a:lvl1pPr>
          </a:lstStyle>
          <a:p>
            <a:endParaRPr lang="en-GB"/>
          </a:p>
        </p:txBody>
      </p:sp>
      <p:sp>
        <p:nvSpPr>
          <p:cNvPr id="6" name="Slide Number Placeholder 5"/>
          <p:cNvSpPr>
            <a:spLocks noGrp="1"/>
          </p:cNvSpPr>
          <p:nvPr>
            <p:ph type="sldNum" sz="quarter" idx="4"/>
          </p:nvPr>
        </p:nvSpPr>
        <p:spPr>
          <a:xfrm>
            <a:off x="8851900" y="6161089"/>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chemeClr val="tx2"/>
                </a:solidFill>
              </a:defRPr>
            </a:lvl1pPr>
          </a:lstStyle>
          <a:p>
            <a:fld id="{9D6612CF-33B6-4F9E-80CE-2E843287B072}" type="slidenum">
              <a:rPr lang="en-GB" smtClean="0"/>
              <a:t>‹#›</a:t>
            </a:fld>
            <a:endParaRPr lang="en-GB"/>
          </a:p>
        </p:txBody>
      </p:sp>
    </p:spTree>
    <p:extLst>
      <p:ext uri="{BB962C8B-B14F-4D97-AF65-F5344CB8AC3E}">
        <p14:creationId xmlns:p14="http://schemas.microsoft.com/office/powerpoint/2010/main" val="12636117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fontAlgn="base" hangingPunct="1">
        <a:spcBef>
          <a:spcPct val="0"/>
        </a:spcBef>
        <a:spcAft>
          <a:spcPct val="0"/>
        </a:spcAft>
        <a:defRPr sz="5400" kern="1200">
          <a:solidFill>
            <a:schemeClr val="tx2"/>
          </a:solidFill>
          <a:latin typeface="+mj-lt"/>
          <a:ea typeface="MS PGothic" panose="020B0600070205080204" pitchFamily="34" charset="-128"/>
          <a:cs typeface="ＭＳ Ｐゴシック" charset="0"/>
        </a:defRPr>
      </a:lvl1pPr>
      <a:lvl2pPr algn="ctr" rtl="0" eaLnBrk="1" fontAlgn="base" hangingPunct="1">
        <a:spcBef>
          <a:spcPct val="0"/>
        </a:spcBef>
        <a:spcAft>
          <a:spcPct val="0"/>
        </a:spcAft>
        <a:defRPr sz="5400">
          <a:solidFill>
            <a:schemeClr val="tx2"/>
          </a:solidFill>
          <a:latin typeface="Book Antiqua" charset="0"/>
          <a:ea typeface="MS PGothic" panose="020B0600070205080204" pitchFamily="34" charset="-128"/>
          <a:cs typeface="ＭＳ Ｐゴシック" charset="0"/>
        </a:defRPr>
      </a:lvl2pPr>
      <a:lvl3pPr algn="ctr" rtl="0" eaLnBrk="1" fontAlgn="base" hangingPunct="1">
        <a:spcBef>
          <a:spcPct val="0"/>
        </a:spcBef>
        <a:spcAft>
          <a:spcPct val="0"/>
        </a:spcAft>
        <a:defRPr sz="5400">
          <a:solidFill>
            <a:schemeClr val="tx2"/>
          </a:solidFill>
          <a:latin typeface="Book Antiqua" charset="0"/>
          <a:ea typeface="MS PGothic" panose="020B0600070205080204" pitchFamily="34" charset="-128"/>
          <a:cs typeface="ＭＳ Ｐゴシック" charset="0"/>
        </a:defRPr>
      </a:lvl3pPr>
      <a:lvl4pPr algn="ctr" rtl="0" eaLnBrk="1" fontAlgn="base" hangingPunct="1">
        <a:spcBef>
          <a:spcPct val="0"/>
        </a:spcBef>
        <a:spcAft>
          <a:spcPct val="0"/>
        </a:spcAft>
        <a:defRPr sz="5400">
          <a:solidFill>
            <a:schemeClr val="tx2"/>
          </a:solidFill>
          <a:latin typeface="Book Antiqua" charset="0"/>
          <a:ea typeface="MS PGothic" panose="020B0600070205080204" pitchFamily="34" charset="-128"/>
          <a:cs typeface="ＭＳ Ｐゴシック" charset="0"/>
        </a:defRPr>
      </a:lvl4pPr>
      <a:lvl5pPr algn="ctr" rtl="0" eaLnBrk="1" fontAlgn="base" hangingPunct="1">
        <a:spcBef>
          <a:spcPct val="0"/>
        </a:spcBef>
        <a:spcAft>
          <a:spcPct val="0"/>
        </a:spcAft>
        <a:defRPr sz="5400">
          <a:solidFill>
            <a:schemeClr val="tx2"/>
          </a:solidFill>
          <a:latin typeface="Book Antiqua" charset="0"/>
          <a:ea typeface="MS PGothic" panose="020B0600070205080204" pitchFamily="34" charset="-128"/>
          <a:cs typeface="ＭＳ Ｐゴシック"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125" indent="-365125" algn="l" rtl="0" eaLnBrk="1" fontAlgn="base" hangingPunct="1">
        <a:spcBef>
          <a:spcPct val="20000"/>
        </a:spcBef>
        <a:spcAft>
          <a:spcPct val="0"/>
        </a:spcAft>
        <a:buClr>
          <a:schemeClr val="accent1"/>
        </a:buClr>
        <a:buFont typeface="Wingdings" panose="05000000000000000000" pitchFamily="2" charset="2"/>
        <a:buChar char=""/>
        <a:defRPr sz="2400" kern="1200">
          <a:solidFill>
            <a:srgbClr val="262626"/>
          </a:solidFill>
          <a:latin typeface="+mn-lt"/>
          <a:ea typeface="MS PGothic" panose="020B0600070205080204" pitchFamily="34" charset="-128"/>
          <a:cs typeface="ＭＳ Ｐゴシック" charset="0"/>
        </a:defRPr>
      </a:lvl1pPr>
      <a:lvl2pPr marL="776288" indent="-365125" algn="l" rtl="0" eaLnBrk="1" fontAlgn="base" hangingPunct="1">
        <a:spcBef>
          <a:spcPct val="20000"/>
        </a:spcBef>
        <a:spcAft>
          <a:spcPct val="0"/>
        </a:spcAft>
        <a:buClr>
          <a:schemeClr val="accent1"/>
        </a:buClr>
        <a:buFont typeface="Wingdings" panose="05000000000000000000" pitchFamily="2" charset="2"/>
        <a:buChar char=""/>
        <a:defRPr sz="2200" kern="1200">
          <a:solidFill>
            <a:srgbClr val="262626"/>
          </a:solidFill>
          <a:latin typeface="+mn-lt"/>
          <a:ea typeface="MS PGothic" panose="020B0600070205080204" pitchFamily="34" charset="-128"/>
          <a:cs typeface="+mn-cs"/>
        </a:defRPr>
      </a:lvl2pPr>
      <a:lvl3pPr marL="1143000" indent="-365125" algn="l" rtl="0" eaLnBrk="1" fontAlgn="base" hangingPunct="1">
        <a:spcBef>
          <a:spcPct val="20000"/>
        </a:spcBef>
        <a:spcAft>
          <a:spcPct val="0"/>
        </a:spcAft>
        <a:buClr>
          <a:schemeClr val="accent1"/>
        </a:buClr>
        <a:buFont typeface="Wingdings" panose="05000000000000000000" pitchFamily="2" charset="2"/>
        <a:buChar char=""/>
        <a:defRPr sz="2000" kern="1200">
          <a:solidFill>
            <a:srgbClr val="262626"/>
          </a:solidFill>
          <a:latin typeface="+mn-lt"/>
          <a:ea typeface="MS PGothic" panose="020B0600070205080204" pitchFamily="34" charset="-128"/>
          <a:cs typeface="+mn-cs"/>
        </a:defRPr>
      </a:lvl3pPr>
      <a:lvl4pPr marL="1508125" indent="-319088" algn="l" rtl="0" eaLnBrk="1" fontAlgn="base" hangingPunct="1">
        <a:spcBef>
          <a:spcPct val="20000"/>
        </a:spcBef>
        <a:spcAft>
          <a:spcPct val="0"/>
        </a:spcAft>
        <a:buClr>
          <a:schemeClr val="accent1"/>
        </a:buClr>
        <a:buFont typeface="Wingdings" panose="05000000000000000000" pitchFamily="2" charset="2"/>
        <a:buChar char=""/>
        <a:defRPr kern="1200">
          <a:solidFill>
            <a:srgbClr val="262626"/>
          </a:solidFill>
          <a:latin typeface="+mn-lt"/>
          <a:ea typeface="MS PGothic" panose="020B0600070205080204" pitchFamily="34" charset="-128"/>
          <a:cs typeface="+mn-cs"/>
        </a:defRPr>
      </a:lvl4pPr>
      <a:lvl5pPr marL="1828800" indent="-319088" algn="l" rtl="0" eaLnBrk="1" fontAlgn="base" hangingPunct="1">
        <a:spcBef>
          <a:spcPct val="20000"/>
        </a:spcBef>
        <a:spcAft>
          <a:spcPct val="0"/>
        </a:spcAft>
        <a:buClr>
          <a:schemeClr val="accent1"/>
        </a:buClr>
        <a:buFont typeface="Wingdings" panose="05000000000000000000" pitchFamily="2" charset="2"/>
        <a:buChar char=""/>
        <a:defRPr sz="1600" kern="1200">
          <a:solidFill>
            <a:srgbClr val="262626"/>
          </a:solidFill>
          <a:latin typeface="+mn-lt"/>
          <a:ea typeface="MS PGothic" panose="020B0600070205080204" pitchFamily="34" charset="-128"/>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Return on Investment (ROI or ROCE)</a:t>
            </a:r>
            <a:br>
              <a:rPr lang="en-GB" dirty="0"/>
            </a:b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679819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Return on investment (ROI) is a performance measure used to evaluate the efficiency of an investment.  </a:t>
            </a:r>
            <a:endParaRPr lang="en-GB" dirty="0" smtClean="0"/>
          </a:p>
          <a:p>
            <a:r>
              <a:rPr lang="en-GB" dirty="0" smtClean="0"/>
              <a:t>To </a:t>
            </a:r>
            <a:r>
              <a:rPr lang="en-GB" dirty="0"/>
              <a:t>calculate the ROI, the benefit – in other words, the return – of an investment is divided by the cost of the investment.  </a:t>
            </a:r>
            <a:endParaRPr lang="en-GB" dirty="0" smtClean="0"/>
          </a:p>
          <a:p>
            <a:r>
              <a:rPr lang="en-GB" dirty="0" smtClean="0"/>
              <a:t>The </a:t>
            </a:r>
            <a:r>
              <a:rPr lang="en-GB" dirty="0"/>
              <a:t>result is expressed as a percentage or ratio.</a:t>
            </a:r>
          </a:p>
          <a:p>
            <a:endParaRPr lang="en-GB" dirty="0"/>
          </a:p>
        </p:txBody>
      </p:sp>
      <p:sp>
        <p:nvSpPr>
          <p:cNvPr id="2" name="Title 1"/>
          <p:cNvSpPr>
            <a:spLocks noGrp="1"/>
          </p:cNvSpPr>
          <p:nvPr>
            <p:ph type="title"/>
          </p:nvPr>
        </p:nvSpPr>
        <p:spPr>
          <a:xfrm>
            <a:off x="197708" y="569913"/>
            <a:ext cx="11623589" cy="1054100"/>
          </a:xfrm>
        </p:spPr>
        <p:txBody>
          <a:bodyPr/>
          <a:lstStyle/>
          <a:p>
            <a:r>
              <a:rPr lang="en-GB" dirty="0"/>
              <a:t>Return on Investment (ROI or ROCE)</a:t>
            </a:r>
            <a:br>
              <a:rPr lang="en-GB" dirty="0"/>
            </a:br>
            <a:endParaRPr lang="en-GB" dirty="0"/>
          </a:p>
        </p:txBody>
      </p:sp>
    </p:spTree>
    <p:extLst>
      <p:ext uri="{BB962C8B-B14F-4D97-AF65-F5344CB8AC3E}">
        <p14:creationId xmlns:p14="http://schemas.microsoft.com/office/powerpoint/2010/main" val="2003172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ROI calculation helps to evaluate each alternative investment possibility for each sustainability solution.  </a:t>
            </a:r>
            <a:endParaRPr lang="en-GB" dirty="0" smtClean="0"/>
          </a:p>
          <a:p>
            <a:r>
              <a:rPr lang="en-GB" dirty="0" smtClean="0"/>
              <a:t>ROI </a:t>
            </a:r>
            <a:r>
              <a:rPr lang="en-GB" dirty="0"/>
              <a:t>is a quick and very popular metric because of its versatility and simplicity.  </a:t>
            </a:r>
            <a:endParaRPr lang="en-GB" dirty="0" smtClean="0"/>
          </a:p>
          <a:p>
            <a:r>
              <a:rPr lang="en-GB" dirty="0" smtClean="0"/>
              <a:t>In </a:t>
            </a:r>
            <a:r>
              <a:rPr lang="en-GB" dirty="0"/>
              <a:t>other words, if an investment does not have a positive ROI, or if there are other opportunities with a higher ROI, then the hotelier will simply not undertake the investment (see case study 16.10).</a:t>
            </a:r>
          </a:p>
          <a:p>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756507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What is the optimal ROI for a particular project, in one, two, five, ten or more years?  </a:t>
            </a:r>
            <a:endParaRPr lang="en-GB" dirty="0" smtClean="0"/>
          </a:p>
          <a:p>
            <a:r>
              <a:rPr lang="en-GB" dirty="0" smtClean="0"/>
              <a:t>The </a:t>
            </a:r>
            <a:r>
              <a:rPr lang="en-GB" dirty="0"/>
              <a:t>answer to this question greatly depends on the type of investment required, type of hotel, ownership situation (is the hotel owned or leased) as well as a series of other local, regional or global factors anchored in the macro-economic situation.  </a:t>
            </a:r>
            <a:endParaRPr lang="en-GB" dirty="0" smtClean="0"/>
          </a:p>
          <a:p>
            <a:r>
              <a:rPr lang="en-GB" dirty="0" smtClean="0"/>
              <a:t>However</a:t>
            </a:r>
            <a:r>
              <a:rPr lang="en-GB" dirty="0"/>
              <a:t>, there are some very broad, very general categories of acceptable periods depending on the type of investment:</a:t>
            </a:r>
          </a:p>
          <a:p>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3842166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a:t>
            </a:r>
            <a:r>
              <a:rPr lang="en-GB" dirty="0" smtClean="0"/>
              <a:t>he </a:t>
            </a:r>
            <a:r>
              <a:rPr lang="en-GB" dirty="0"/>
              <a:t>focus of investments with an ROI period of two years will be on creating a clear diagnostic of the operations and investing in general maintenance while setting parameters regarding sustainability measures.  </a:t>
            </a:r>
            <a:endParaRPr lang="en-GB" dirty="0" smtClean="0"/>
          </a:p>
          <a:p>
            <a:r>
              <a:rPr lang="en-GB" dirty="0" smtClean="0"/>
              <a:t>These </a:t>
            </a:r>
            <a:r>
              <a:rPr lang="en-GB" dirty="0"/>
              <a:t>will usually be in the realm of training, preventative maintenance and retrofitting.  </a:t>
            </a:r>
            <a:endParaRPr lang="en-GB" dirty="0" smtClean="0"/>
          </a:p>
          <a:p>
            <a:r>
              <a:rPr lang="en-GB" dirty="0" smtClean="0"/>
              <a:t>For </a:t>
            </a:r>
            <a:r>
              <a:rPr lang="en-GB" dirty="0"/>
              <a:t>example, a hotel may look at water management, which will involve training staff in water conservation, inspecting and repairing leaks in water pipes and investing in low-flow water taps.</a:t>
            </a:r>
          </a:p>
          <a:p>
            <a:endParaRPr lang="en-GB" dirty="0"/>
          </a:p>
        </p:txBody>
      </p:sp>
      <p:sp>
        <p:nvSpPr>
          <p:cNvPr id="3" name="Title 2"/>
          <p:cNvSpPr>
            <a:spLocks noGrp="1"/>
          </p:cNvSpPr>
          <p:nvPr>
            <p:ph type="title"/>
          </p:nvPr>
        </p:nvSpPr>
        <p:spPr/>
        <p:txBody>
          <a:bodyPr/>
          <a:lstStyle/>
          <a:p>
            <a:r>
              <a:rPr lang="en-GB" b="1" i="1" dirty="0"/>
              <a:t>ROI within a two year period</a:t>
            </a:r>
            <a:r>
              <a:rPr lang="en-GB" dirty="0"/>
              <a:t>; </a:t>
            </a:r>
            <a:endParaRPr lang="en-GB" dirty="0"/>
          </a:p>
        </p:txBody>
      </p:sp>
    </p:spTree>
    <p:extLst>
      <p:ext uri="{BB962C8B-B14F-4D97-AF65-F5344CB8AC3E}">
        <p14:creationId xmlns:p14="http://schemas.microsoft.com/office/powerpoint/2010/main" val="2221314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these </a:t>
            </a:r>
            <a:r>
              <a:rPr lang="en-GB" dirty="0"/>
              <a:t>investments include changes such as the renewing of some equipment (compressors, chillers, pumps and motors), changes in lighting technologies and installing motion sensors or ensuring heat recovery using heat exchangers.</a:t>
            </a:r>
          </a:p>
          <a:p>
            <a:endParaRPr lang="en-GB" dirty="0"/>
          </a:p>
        </p:txBody>
      </p:sp>
      <p:sp>
        <p:nvSpPr>
          <p:cNvPr id="3" name="Title 2"/>
          <p:cNvSpPr>
            <a:spLocks noGrp="1"/>
          </p:cNvSpPr>
          <p:nvPr>
            <p:ph type="title"/>
          </p:nvPr>
        </p:nvSpPr>
        <p:spPr/>
        <p:txBody>
          <a:bodyPr/>
          <a:lstStyle/>
          <a:p>
            <a:r>
              <a:rPr lang="en-GB" b="1" i="1" dirty="0" smtClean="0"/>
              <a:t>ROI within a five-year period;</a:t>
            </a:r>
            <a:endParaRPr lang="en-GB" dirty="0"/>
          </a:p>
        </p:txBody>
      </p:sp>
    </p:spTree>
    <p:extLst>
      <p:ext uri="{BB962C8B-B14F-4D97-AF65-F5344CB8AC3E}">
        <p14:creationId xmlns:p14="http://schemas.microsoft.com/office/powerpoint/2010/main" val="345630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I</a:t>
            </a:r>
            <a:r>
              <a:rPr lang="en-GB" dirty="0" smtClean="0"/>
              <a:t>n </a:t>
            </a:r>
            <a:r>
              <a:rPr lang="en-GB" dirty="0"/>
              <a:t>a longer time frame, the focus of investments will lie in changing equipment to increase energy efficiencies, installing equipment to include renewable technologies (photovoltaics panels and renovating the building interior and envelope (thermal renovations).</a:t>
            </a:r>
          </a:p>
          <a:p>
            <a:endParaRPr lang="en-GB" dirty="0"/>
          </a:p>
        </p:txBody>
      </p:sp>
      <p:sp>
        <p:nvSpPr>
          <p:cNvPr id="3" name="Title 2"/>
          <p:cNvSpPr>
            <a:spLocks noGrp="1"/>
          </p:cNvSpPr>
          <p:nvPr>
            <p:ph type="title"/>
          </p:nvPr>
        </p:nvSpPr>
        <p:spPr/>
        <p:txBody>
          <a:bodyPr/>
          <a:lstStyle/>
          <a:p>
            <a:r>
              <a:rPr lang="en-GB" b="1" i="1" dirty="0" smtClean="0"/>
              <a:t>ROI within a t 10-15 year period;</a:t>
            </a:r>
            <a:endParaRPr lang="en-GB" dirty="0"/>
          </a:p>
        </p:txBody>
      </p:sp>
    </p:spTree>
    <p:extLst>
      <p:ext uri="{BB962C8B-B14F-4D97-AF65-F5344CB8AC3E}">
        <p14:creationId xmlns:p14="http://schemas.microsoft.com/office/powerpoint/2010/main" val="41941908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CALCULATING </a:t>
            </a:r>
            <a:r>
              <a:rPr lang="en-GB" dirty="0"/>
              <a:t>ROI ON HEALTHY FOOD VENDING MACHINES</a:t>
            </a:r>
          </a:p>
          <a:p>
            <a:r>
              <a:rPr lang="en-GB" dirty="0"/>
              <a:t>Following the two steps below, here is a simple ROI calculation.  With ROI, one uses a measure to evaluated the efficiency of an investment or to compare the efficiency of a number of different investments.  </a:t>
            </a:r>
            <a:endParaRPr lang="en-GB" dirty="0" smtClean="0"/>
          </a:p>
          <a:p>
            <a:r>
              <a:rPr lang="en-GB" dirty="0" smtClean="0"/>
              <a:t>The figures </a:t>
            </a:r>
            <a:r>
              <a:rPr lang="en-GB" dirty="0"/>
              <a:t>are based on a northern European scenario but are neither representative of any country in particular.</a:t>
            </a:r>
          </a:p>
          <a:p>
            <a:endParaRPr lang="en-GB" dirty="0"/>
          </a:p>
        </p:txBody>
      </p:sp>
      <p:sp>
        <p:nvSpPr>
          <p:cNvPr id="3" name="Title 2"/>
          <p:cNvSpPr>
            <a:spLocks noGrp="1"/>
          </p:cNvSpPr>
          <p:nvPr>
            <p:ph type="title"/>
          </p:nvPr>
        </p:nvSpPr>
        <p:spPr/>
        <p:txBody>
          <a:bodyPr/>
          <a:lstStyle/>
          <a:p>
            <a:r>
              <a:rPr lang="en-GB" dirty="0" smtClean="0"/>
              <a:t>CASE STUDY 16.10</a:t>
            </a:r>
            <a:endParaRPr lang="en-GB" dirty="0"/>
          </a:p>
        </p:txBody>
      </p:sp>
    </p:spTree>
    <p:extLst>
      <p:ext uri="{BB962C8B-B14F-4D97-AF65-F5344CB8AC3E}">
        <p14:creationId xmlns:p14="http://schemas.microsoft.com/office/powerpoint/2010/main" val="34932824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Step </a:t>
            </a:r>
            <a:r>
              <a:rPr lang="en-GB" b="1" dirty="0"/>
              <a:t>1.  Work out the formula</a:t>
            </a:r>
            <a:r>
              <a:rPr lang="en-GB" dirty="0"/>
              <a:t>;  </a:t>
            </a:r>
          </a:p>
          <a:p>
            <a:r>
              <a:rPr lang="en-GB" dirty="0"/>
              <a:t>(income from investment – operating cost of investment)/initial cost of </a:t>
            </a:r>
            <a:r>
              <a:rPr lang="en-GB" dirty="0" smtClean="0"/>
              <a:t>investment</a:t>
            </a:r>
          </a:p>
          <a:p>
            <a:endParaRPr lang="en-GB" dirty="0"/>
          </a:p>
          <a:p>
            <a:r>
              <a:rPr lang="en-GB" b="1" dirty="0"/>
              <a:t>Step 2. Calculate the ROI</a:t>
            </a:r>
          </a:p>
          <a:p>
            <a:r>
              <a:rPr lang="en-GB" dirty="0"/>
              <a:t>Using the formula in Step 1, calculate the ROI</a:t>
            </a:r>
          </a:p>
          <a:p>
            <a:endParaRPr lang="en-GB" dirty="0"/>
          </a:p>
        </p:txBody>
      </p:sp>
      <p:sp>
        <p:nvSpPr>
          <p:cNvPr id="3" name="Title 2"/>
          <p:cNvSpPr>
            <a:spLocks noGrp="1"/>
          </p:cNvSpPr>
          <p:nvPr>
            <p:ph type="title"/>
          </p:nvPr>
        </p:nvSpPr>
        <p:spPr/>
        <p:txBody>
          <a:bodyPr/>
          <a:lstStyle/>
          <a:p>
            <a:r>
              <a:rPr lang="en-GB" b="1" u="sng" dirty="0" smtClean="0"/>
              <a:t>Calculating the ROI</a:t>
            </a:r>
            <a:endParaRPr lang="en-GB" dirty="0"/>
          </a:p>
        </p:txBody>
      </p:sp>
    </p:spTree>
    <p:extLst>
      <p:ext uri="{BB962C8B-B14F-4D97-AF65-F5344CB8AC3E}">
        <p14:creationId xmlns:p14="http://schemas.microsoft.com/office/powerpoint/2010/main" val="176022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Income = £2,400</a:t>
            </a:r>
          </a:p>
          <a:p>
            <a:r>
              <a:rPr lang="en-GB" dirty="0"/>
              <a:t>Operating costs include rent (£300) and maintenance (£100)</a:t>
            </a:r>
          </a:p>
          <a:p>
            <a:r>
              <a:rPr lang="en-GB" dirty="0"/>
              <a:t>Initial Investment = £6,000</a:t>
            </a:r>
          </a:p>
          <a:p>
            <a:r>
              <a:rPr lang="en-GB" b="1" u="sng" dirty="0"/>
              <a:t>Formula</a:t>
            </a:r>
            <a:endParaRPr lang="en-GB" dirty="0"/>
          </a:p>
          <a:p>
            <a:r>
              <a:rPr lang="en-GB" dirty="0"/>
              <a:t>(£2,400) - £300 + £100)/£6,000 = 0.33 or 33%</a:t>
            </a:r>
          </a:p>
          <a:p>
            <a:r>
              <a:rPr lang="en-GB" dirty="0"/>
              <a:t>33% is thus the ROI per year on the machine</a:t>
            </a:r>
          </a:p>
          <a:p>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3834654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Is </a:t>
            </a:r>
            <a:r>
              <a:rPr lang="en-GB" dirty="0"/>
              <a:t>the investment’s ROI good enough?  From a purely financial standpoint, should you purchase the equipment based on that ROI.</a:t>
            </a:r>
          </a:p>
          <a:p>
            <a:r>
              <a:rPr lang="en-GB" dirty="0"/>
              <a:t>In order to answer the questions, one should analyse the ROI from other options available (e.g. storing the money in the bank, investing on the stock </a:t>
            </a:r>
            <a:r>
              <a:rPr lang="en-GB"/>
              <a:t>market </a:t>
            </a:r>
            <a:r>
              <a:rPr lang="en-GB" smtClean="0"/>
              <a:t>etc.) </a:t>
            </a:r>
            <a:r>
              <a:rPr lang="en-GB" dirty="0"/>
              <a:t>and derive the final decision.</a:t>
            </a:r>
          </a:p>
          <a:p>
            <a:endParaRPr lang="en-GB" dirty="0"/>
          </a:p>
        </p:txBody>
      </p:sp>
      <p:sp>
        <p:nvSpPr>
          <p:cNvPr id="3" name="Title 2"/>
          <p:cNvSpPr>
            <a:spLocks noGrp="1"/>
          </p:cNvSpPr>
          <p:nvPr>
            <p:ph type="title"/>
          </p:nvPr>
        </p:nvSpPr>
        <p:spPr/>
        <p:txBody>
          <a:bodyPr/>
          <a:lstStyle/>
          <a:p>
            <a:r>
              <a:rPr lang="en-GB" b="1" u="sng" dirty="0" smtClean="0"/>
              <a:t>Conclusion</a:t>
            </a:r>
            <a:endParaRPr lang="en-GB" dirty="0"/>
          </a:p>
        </p:txBody>
      </p:sp>
    </p:spTree>
    <p:extLst>
      <p:ext uri="{BB962C8B-B14F-4D97-AF65-F5344CB8AC3E}">
        <p14:creationId xmlns:p14="http://schemas.microsoft.com/office/powerpoint/2010/main" val="139503612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ppt/theme/themeOverride1.xml><?xml version="1.0" encoding="utf-8"?>
<a:themeOverride xmlns:a="http://schemas.openxmlformats.org/drawingml/2006/main">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themeOverride>
</file>

<file path=docProps/app.xml><?xml version="1.0" encoding="utf-8"?>
<Properties xmlns="http://schemas.openxmlformats.org/officeDocument/2006/extended-properties" xmlns:vt="http://schemas.openxmlformats.org/officeDocument/2006/docPropsVTypes">
  <Template>Harvard_Referencing_System</Template>
  <TotalTime>31</TotalTime>
  <Words>631</Words>
  <Application>Microsoft Office PowerPoint</Application>
  <PresentationFormat>Widescreen</PresentationFormat>
  <Paragraphs>38</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MS PGothic</vt:lpstr>
      <vt:lpstr>MS PGothic</vt:lpstr>
      <vt:lpstr>Arial</vt:lpstr>
      <vt:lpstr>Book Antiqua</vt:lpstr>
      <vt:lpstr>Calibri</vt:lpstr>
      <vt:lpstr>Wingdings</vt:lpstr>
      <vt:lpstr>Hardcover</vt:lpstr>
      <vt:lpstr>Return on Investment (ROI or ROCE) </vt:lpstr>
      <vt:lpstr>Return on Investment (ROI or ROCE) </vt:lpstr>
      <vt:lpstr>PowerPoint Presentation</vt:lpstr>
      <vt:lpstr>PowerPoint Presentation</vt:lpstr>
      <vt:lpstr>ROI within a two year period; </vt:lpstr>
      <vt:lpstr>ROI within a five-year period;</vt:lpstr>
      <vt:lpstr>ROI within a t 10-15 year period;</vt:lpstr>
      <vt:lpstr>CASE STUDY 16.10</vt:lpstr>
      <vt:lpstr>Calculating the ROI</vt:lpstr>
      <vt:lpstr>PowerPoint Presentation</vt:lpstr>
      <vt:lpstr>Conclusion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Return on Investment (ROI or ROCE) </dc:title>
  <dc:creator>Marie Pitson</dc:creator>
  <cp:lastModifiedBy>Marie Pitson</cp:lastModifiedBy>
  <cp:revision>1</cp:revision>
  <dcterms:created xsi:type="dcterms:W3CDTF">2017-05-15T07:08:02Z</dcterms:created>
  <dcterms:modified xsi:type="dcterms:W3CDTF">2017-05-15T07:39:48Z</dcterms:modified>
</cp:coreProperties>
</file>