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A2EA7D-99AD-4761-B90D-27D5FBA30159}" v="190" dt="2021-10-26T16:00:23.807"/>
    <p1510:client id="{CB35D80A-FA84-4DA2-A8AB-B89A7E15BDDA}" v="238" dt="2021-10-27T08:35:05.9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94660"/>
  </p:normalViewPr>
  <p:slideViewPr>
    <p:cSldViewPr snapToGrid="0">
      <p:cViewPr varScale="1">
        <p:scale>
          <a:sx n="75" d="100"/>
          <a:sy n="75" d="100"/>
        </p:scale>
        <p:origin x="13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xana Balasa" userId="33cb30ec0fca23d3" providerId="LiveId" clId="{CB35D80A-FA84-4DA2-A8AB-B89A7E15BDDA}"/>
    <pc:docChg chg="custSel modSld">
      <pc:chgData name="Ruxana Balasa" userId="33cb30ec0fca23d3" providerId="LiveId" clId="{CB35D80A-FA84-4DA2-A8AB-B89A7E15BDDA}" dt="2021-10-27T08:42:27.136" v="419" actId="20577"/>
      <pc:docMkLst>
        <pc:docMk/>
      </pc:docMkLst>
      <pc:sldChg chg="modSp mod">
        <pc:chgData name="Ruxana Balasa" userId="33cb30ec0fca23d3" providerId="LiveId" clId="{CB35D80A-FA84-4DA2-A8AB-B89A7E15BDDA}" dt="2021-10-27T08:40:49.442" v="404" actId="313"/>
        <pc:sldMkLst>
          <pc:docMk/>
          <pc:sldMk cId="109857222" sldId="256"/>
        </pc:sldMkLst>
        <pc:spChg chg="mod">
          <ac:chgData name="Ruxana Balasa" userId="33cb30ec0fca23d3" providerId="LiveId" clId="{CB35D80A-FA84-4DA2-A8AB-B89A7E15BDDA}" dt="2021-10-27T08:40:49.442" v="404" actId="313"/>
          <ac:spMkLst>
            <pc:docMk/>
            <pc:sldMk cId="109857222" sldId="256"/>
            <ac:spMk id="3" creationId="{00000000-0000-0000-0000-000000000000}"/>
          </ac:spMkLst>
        </pc:spChg>
      </pc:sldChg>
      <pc:sldChg chg="modSp mod">
        <pc:chgData name="Ruxana Balasa" userId="33cb30ec0fca23d3" providerId="LiveId" clId="{CB35D80A-FA84-4DA2-A8AB-B89A7E15BDDA}" dt="2021-10-27T08:41:58.025" v="409" actId="20577"/>
        <pc:sldMkLst>
          <pc:docMk/>
          <pc:sldMk cId="321967440" sldId="260"/>
        </pc:sldMkLst>
        <pc:spChg chg="mod">
          <ac:chgData name="Ruxana Balasa" userId="33cb30ec0fca23d3" providerId="LiveId" clId="{CB35D80A-FA84-4DA2-A8AB-B89A7E15BDDA}" dt="2021-10-27T08:41:58.025" v="409" actId="20577"/>
          <ac:spMkLst>
            <pc:docMk/>
            <pc:sldMk cId="321967440" sldId="260"/>
            <ac:spMk id="2" creationId="{3575BD2A-9FAA-4356-ACFA-A036FB8E2171}"/>
          </ac:spMkLst>
        </pc:spChg>
      </pc:sldChg>
      <pc:sldChg chg="modSp mod">
        <pc:chgData name="Ruxana Balasa" userId="33cb30ec0fca23d3" providerId="LiveId" clId="{CB35D80A-FA84-4DA2-A8AB-B89A7E15BDDA}" dt="2021-10-27T08:42:14.964" v="414" actId="20577"/>
        <pc:sldMkLst>
          <pc:docMk/>
          <pc:sldMk cId="74146524" sldId="261"/>
        </pc:sldMkLst>
        <pc:spChg chg="mod">
          <ac:chgData name="Ruxana Balasa" userId="33cb30ec0fca23d3" providerId="LiveId" clId="{CB35D80A-FA84-4DA2-A8AB-B89A7E15BDDA}" dt="2021-10-27T08:42:14.964" v="414" actId="20577"/>
          <ac:spMkLst>
            <pc:docMk/>
            <pc:sldMk cId="74146524" sldId="261"/>
            <ac:spMk id="2" creationId="{4F2716DB-D4B9-43E6-BE2B-098A6167FDCE}"/>
          </ac:spMkLst>
        </pc:spChg>
      </pc:sldChg>
      <pc:sldChg chg="modSp mod">
        <pc:chgData name="Ruxana Balasa" userId="33cb30ec0fca23d3" providerId="LiveId" clId="{CB35D80A-FA84-4DA2-A8AB-B89A7E15BDDA}" dt="2021-10-27T08:42:27.136" v="419" actId="20577"/>
        <pc:sldMkLst>
          <pc:docMk/>
          <pc:sldMk cId="896936436" sldId="262"/>
        </pc:sldMkLst>
        <pc:spChg chg="mod">
          <ac:chgData name="Ruxana Balasa" userId="33cb30ec0fca23d3" providerId="LiveId" clId="{CB35D80A-FA84-4DA2-A8AB-B89A7E15BDDA}" dt="2021-10-27T08:42:27.136" v="419" actId="20577"/>
          <ac:spMkLst>
            <pc:docMk/>
            <pc:sldMk cId="896936436" sldId="262"/>
            <ac:spMk id="2" creationId="{BDBB5225-B6F8-4DB1-9023-6E6D1BBFC0D2}"/>
          </ac:spMkLst>
        </pc:spChg>
      </pc:sldChg>
      <pc:sldChg chg="modSp mod">
        <pc:chgData name="Ruxana Balasa" userId="33cb30ec0fca23d3" providerId="LiveId" clId="{CB35D80A-FA84-4DA2-A8AB-B89A7E15BDDA}" dt="2021-10-27T08:39:42.840" v="403" actId="20577"/>
        <pc:sldMkLst>
          <pc:docMk/>
          <pc:sldMk cId="71113487" sldId="264"/>
        </pc:sldMkLst>
        <pc:spChg chg="mod">
          <ac:chgData name="Ruxana Balasa" userId="33cb30ec0fca23d3" providerId="LiveId" clId="{CB35D80A-FA84-4DA2-A8AB-B89A7E15BDDA}" dt="2021-10-27T08:39:42.840" v="403" actId="20577"/>
          <ac:spMkLst>
            <pc:docMk/>
            <pc:sldMk cId="71113487" sldId="264"/>
            <ac:spMk id="3" creationId="{3C40EB19-82D5-432F-8D6C-2E902537D2D3}"/>
          </ac:spMkLst>
        </pc:spChg>
      </pc:sldChg>
      <pc:sldChg chg="modSp mod modAnim">
        <pc:chgData name="Ruxana Balasa" userId="33cb30ec0fca23d3" providerId="LiveId" clId="{CB35D80A-FA84-4DA2-A8AB-B89A7E15BDDA}" dt="2021-10-27T08:35:05.928" v="254" actId="255"/>
        <pc:sldMkLst>
          <pc:docMk/>
          <pc:sldMk cId="1416204026" sldId="266"/>
        </pc:sldMkLst>
        <pc:spChg chg="mod">
          <ac:chgData name="Ruxana Balasa" userId="33cb30ec0fca23d3" providerId="LiveId" clId="{CB35D80A-FA84-4DA2-A8AB-B89A7E15BDDA}" dt="2021-10-27T08:35:05.928" v="254" actId="255"/>
          <ac:spMkLst>
            <pc:docMk/>
            <pc:sldMk cId="1416204026" sldId="266"/>
            <ac:spMk id="2" creationId="{89F05EC1-668A-40F8-8773-F877557E6E82}"/>
          </ac:spMkLst>
        </pc:spChg>
        <pc:picChg chg="mod">
          <ac:chgData name="Ruxana Balasa" userId="33cb30ec0fca23d3" providerId="LiveId" clId="{CB35D80A-FA84-4DA2-A8AB-B89A7E15BDDA}" dt="2021-10-27T08:34:09.361" v="248" actId="1076"/>
          <ac:picMkLst>
            <pc:docMk/>
            <pc:sldMk cId="1416204026" sldId="266"/>
            <ac:picMk id="4" creationId="{A71D2D81-6E7F-43CB-B595-AB8E89B0C75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4017A6-6676-4E5F-817C-E2E2639D4E5F}" type="datetimeFigureOut">
              <a:rPr lang="en-IN"/>
              <a:t>27-10-2021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7EED21-1C79-42C4-BF23-0938FEF1321C}" type="slidenum">
              <a:rPr lang="en-IN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7574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presentation will also back the theories with relevant examples provided in verified articles, journals, researches and blogs.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7EED21-1C79-42C4-BF23-0938FEF1321C}" type="slidenum">
              <a:rPr lang="en-IN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2890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These stages allow a child to develop cognitive understanding and evident application of different practices regarding games, daily actions etc.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7EED21-1C79-42C4-BF23-0938FEF1321C}" type="slidenum">
              <a:rPr lang="en-IN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4185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why social constructivism is important and crucial for a child’s development in his/her early years. 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7EED21-1C79-42C4-BF23-0938FEF1321C}" type="slidenum">
              <a:rPr lang="en-IN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5572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Moreover, the importance of a father’s involvement helps a father develop a sense of responsibilities among both father and mother simultaneously.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7EED21-1C79-42C4-BF23-0938FEF1321C}" type="slidenum">
              <a:rPr lang="en-IN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4622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Almost 11.13% of parents in the USA seek assistance for helping with a child’s sleep and </a:t>
            </a:r>
            <a:r>
              <a:rPr lang="en-US" dirty="0" err="1"/>
              <a:t>can not</a:t>
            </a:r>
            <a:r>
              <a:rPr lang="en-US" dirty="0"/>
              <a:t> regulate necessary standards for child-parent sleep time.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7EED21-1C79-42C4-BF23-0938FEF1321C}" type="slidenum">
              <a:rPr lang="en-IN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9629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proper concern for children makes them feel valued in the family and allows them to seek similar attention in society, eventually allowing them to actively participate in social groups.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7EED21-1C79-42C4-BF23-0938FEF1321C}" type="slidenum">
              <a:rPr lang="en-IN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63303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also allows the child to </a:t>
            </a:r>
            <a:r>
              <a:rPr lang="en-US" dirty="0" err="1"/>
              <a:t>familiarise</a:t>
            </a:r>
            <a:r>
              <a:rPr lang="en-US" dirty="0"/>
              <a:t> with sleeping time best for physical nourishment, nurturing and making time for other activities throughout the day.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7EED21-1C79-42C4-BF23-0938FEF1321C}" type="slidenum">
              <a:rPr lang="en-IN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1953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presentation discussed the development stages of a child in its early years along with the importance of parental involvement in the child development process.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7EED21-1C79-42C4-BF23-0938FEF1321C}" type="slidenum">
              <a:rPr lang="en-IN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68893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ncbddd/childdevelopment/facts.html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all4kids.org/news/blog/why-the-first-5-years-of-child-development-are-so-important/" TargetMode="External"/><Relationship Id="rId4" Type="http://schemas.openxmlformats.org/officeDocument/2006/relationships/hyperlink" Target="https://www.choc.org/primary-care/ages-stages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4677D2-D5AC-4CF9-9EED-2B89D0A1C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6D54F7E-825A-4BBA-815F-35CCA8B97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80681"/>
            <a:ext cx="12192000" cy="277731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71D2D81-6E7F-43CB-B595-AB8E89B0C7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223" b="1"/>
          <a:stretch/>
        </p:blipFill>
        <p:spPr>
          <a:xfrm>
            <a:off x="-76199" y="-1"/>
            <a:ext cx="12191999" cy="6858000"/>
          </a:xfrm>
          <a:custGeom>
            <a:avLst/>
            <a:gdLst/>
            <a:ahLst/>
            <a:cxnLst/>
            <a:rect l="l" t="t" r="r" b="b"/>
            <a:pathLst>
              <a:path w="12191999" h="6842601">
                <a:moveTo>
                  <a:pt x="0" y="0"/>
                </a:moveTo>
                <a:lnTo>
                  <a:pt x="12191999" y="0"/>
                </a:lnTo>
                <a:lnTo>
                  <a:pt x="12191999" y="6842601"/>
                </a:lnTo>
                <a:lnTo>
                  <a:pt x="10316981" y="6842601"/>
                </a:lnTo>
                <a:cubicBezTo>
                  <a:pt x="10312796" y="6835189"/>
                  <a:pt x="10163183" y="6730124"/>
                  <a:pt x="10158998" y="6722712"/>
                </a:cubicBezTo>
                <a:cubicBezTo>
                  <a:pt x="10120278" y="6678190"/>
                  <a:pt x="10156462" y="6716223"/>
                  <a:pt x="10090349" y="6671420"/>
                </a:cubicBezTo>
                <a:cubicBezTo>
                  <a:pt x="10043032" y="6655694"/>
                  <a:pt x="9995855" y="6551879"/>
                  <a:pt x="9955425" y="6498018"/>
                </a:cubicBezTo>
                <a:cubicBezTo>
                  <a:pt x="9939618" y="6480021"/>
                  <a:pt x="9915110" y="6461677"/>
                  <a:pt x="9891265" y="6454528"/>
                </a:cubicBezTo>
                <a:cubicBezTo>
                  <a:pt x="9868239" y="6464957"/>
                  <a:pt x="9865423" y="6431640"/>
                  <a:pt x="9848227" y="6426063"/>
                </a:cubicBezTo>
                <a:cubicBezTo>
                  <a:pt x="9838059" y="6433162"/>
                  <a:pt x="9815047" y="6410348"/>
                  <a:pt x="9812354" y="6399604"/>
                </a:cubicBezTo>
                <a:cubicBezTo>
                  <a:pt x="9825285" y="6377997"/>
                  <a:pt x="9725923" y="6372757"/>
                  <a:pt x="9725915" y="6356381"/>
                </a:cubicBezTo>
                <a:cubicBezTo>
                  <a:pt x="9696279" y="6348066"/>
                  <a:pt x="9591199" y="6354143"/>
                  <a:pt x="9575033" y="6325258"/>
                </a:cubicBezTo>
                <a:cubicBezTo>
                  <a:pt x="9516434" y="6303128"/>
                  <a:pt x="9441613" y="6276805"/>
                  <a:pt x="9415626" y="6271777"/>
                </a:cubicBezTo>
                <a:cubicBezTo>
                  <a:pt x="9378293" y="6313495"/>
                  <a:pt x="9281935" y="6171365"/>
                  <a:pt x="9171493" y="6150430"/>
                </a:cubicBezTo>
                <a:cubicBezTo>
                  <a:pt x="9155426" y="6152396"/>
                  <a:pt x="9147439" y="6151015"/>
                  <a:pt x="9146018" y="6139864"/>
                </a:cubicBezTo>
                <a:cubicBezTo>
                  <a:pt x="9112029" y="6132441"/>
                  <a:pt x="9087339" y="6101138"/>
                  <a:pt x="9059635" y="6109957"/>
                </a:cubicBezTo>
                <a:cubicBezTo>
                  <a:pt x="9024424" y="6092144"/>
                  <a:pt x="9043048" y="6078417"/>
                  <a:pt x="9010911" y="6064789"/>
                </a:cubicBezTo>
                <a:lnTo>
                  <a:pt x="8866811" y="6028191"/>
                </a:lnTo>
                <a:cubicBezTo>
                  <a:pt x="8846465" y="6021172"/>
                  <a:pt x="8825221" y="6000527"/>
                  <a:pt x="8804584" y="5994237"/>
                </a:cubicBezTo>
                <a:lnTo>
                  <a:pt x="8783071" y="5990448"/>
                </a:lnTo>
                <a:lnTo>
                  <a:pt x="8770456" y="5978060"/>
                </a:lnTo>
                <a:cubicBezTo>
                  <a:pt x="8764772" y="5975259"/>
                  <a:pt x="8757695" y="5974720"/>
                  <a:pt x="8748297" y="5978070"/>
                </a:cubicBezTo>
                <a:cubicBezTo>
                  <a:pt x="8730344" y="5973495"/>
                  <a:pt x="8679808" y="5955894"/>
                  <a:pt x="8662742" y="5950603"/>
                </a:cubicBezTo>
                <a:lnTo>
                  <a:pt x="8645902" y="5946326"/>
                </a:lnTo>
                <a:lnTo>
                  <a:pt x="8638176" y="5938358"/>
                </a:lnTo>
                <a:cubicBezTo>
                  <a:pt x="8625897" y="5932642"/>
                  <a:pt x="8594811" y="5922073"/>
                  <a:pt x="8572224" y="5912032"/>
                </a:cubicBezTo>
                <a:cubicBezTo>
                  <a:pt x="8553809" y="5897782"/>
                  <a:pt x="8529845" y="5886100"/>
                  <a:pt x="8502655" y="5878114"/>
                </a:cubicBezTo>
                <a:cubicBezTo>
                  <a:pt x="8496990" y="5883034"/>
                  <a:pt x="8489611" y="5872566"/>
                  <a:pt x="8485159" y="5869819"/>
                </a:cubicBezTo>
                <a:cubicBezTo>
                  <a:pt x="8483457" y="5873482"/>
                  <a:pt x="8471232" y="5872664"/>
                  <a:pt x="8468539" y="5868711"/>
                </a:cubicBezTo>
                <a:cubicBezTo>
                  <a:pt x="8389167" y="5836352"/>
                  <a:pt x="8421742" y="5881497"/>
                  <a:pt x="8379810" y="5849376"/>
                </a:cubicBezTo>
                <a:cubicBezTo>
                  <a:pt x="8371729" y="5846373"/>
                  <a:pt x="8364483" y="5846766"/>
                  <a:pt x="8357758" y="5848601"/>
                </a:cubicBezTo>
                <a:lnTo>
                  <a:pt x="8315264" y="5836192"/>
                </a:lnTo>
                <a:cubicBezTo>
                  <a:pt x="8299077" y="5829531"/>
                  <a:pt x="8281671" y="5824011"/>
                  <a:pt x="8263455" y="5819793"/>
                </a:cubicBezTo>
                <a:cubicBezTo>
                  <a:pt x="8257386" y="5826849"/>
                  <a:pt x="8245582" y="5813448"/>
                  <a:pt x="8239287" y="5810141"/>
                </a:cubicBezTo>
                <a:cubicBezTo>
                  <a:pt x="8237965" y="5815186"/>
                  <a:pt x="8222226" y="5815108"/>
                  <a:pt x="8217888" y="5810039"/>
                </a:cubicBezTo>
                <a:cubicBezTo>
                  <a:pt x="8109447" y="5773303"/>
                  <a:pt x="8161302" y="5831037"/>
                  <a:pt x="8100547" y="5791517"/>
                </a:cubicBezTo>
                <a:cubicBezTo>
                  <a:pt x="8089574" y="5788167"/>
                  <a:pt x="8080448" y="5789295"/>
                  <a:pt x="8072316" y="5792309"/>
                </a:cubicBezTo>
                <a:lnTo>
                  <a:pt x="8056967" y="5800648"/>
                </a:lnTo>
                <a:lnTo>
                  <a:pt x="8047885" y="5795270"/>
                </a:lnTo>
                <a:cubicBezTo>
                  <a:pt x="8010204" y="5788738"/>
                  <a:pt x="7996426" y="5797608"/>
                  <a:pt x="7977128" y="5783189"/>
                </a:cubicBezTo>
                <a:cubicBezTo>
                  <a:pt x="7943466" y="5775577"/>
                  <a:pt x="7904823" y="5770953"/>
                  <a:pt x="7874392" y="5763715"/>
                </a:cubicBezTo>
                <a:cubicBezTo>
                  <a:pt x="7860337" y="5743777"/>
                  <a:pt x="7817541" y="5748989"/>
                  <a:pt x="7794543" y="5739759"/>
                </a:cubicBezTo>
                <a:cubicBezTo>
                  <a:pt x="7784688" y="5731467"/>
                  <a:pt x="7776709" y="5729004"/>
                  <a:pt x="7763762" y="5734031"/>
                </a:cubicBezTo>
                <a:cubicBezTo>
                  <a:pt x="7718781" y="5694154"/>
                  <a:pt x="7732231" y="5727368"/>
                  <a:pt x="7685889" y="5707234"/>
                </a:cubicBezTo>
                <a:cubicBezTo>
                  <a:pt x="7646521" y="5687607"/>
                  <a:pt x="7600389" y="5671470"/>
                  <a:pt x="7566744" y="5634586"/>
                </a:cubicBezTo>
                <a:cubicBezTo>
                  <a:pt x="7561306" y="5624813"/>
                  <a:pt x="7543589" y="5618525"/>
                  <a:pt x="7527170" y="5620542"/>
                </a:cubicBezTo>
                <a:cubicBezTo>
                  <a:pt x="7524343" y="5620889"/>
                  <a:pt x="7521664" y="5621475"/>
                  <a:pt x="7519214" y="5622280"/>
                </a:cubicBezTo>
                <a:cubicBezTo>
                  <a:pt x="7500062" y="5596964"/>
                  <a:pt x="7480476" y="5604337"/>
                  <a:pt x="7473157" y="5588143"/>
                </a:cubicBezTo>
                <a:cubicBezTo>
                  <a:pt x="7433415" y="5574859"/>
                  <a:pt x="7395118" y="5582388"/>
                  <a:pt x="7388000" y="5568063"/>
                </a:cubicBezTo>
                <a:cubicBezTo>
                  <a:pt x="7366403" y="5564920"/>
                  <a:pt x="7332262" y="5573848"/>
                  <a:pt x="7320876" y="5557698"/>
                </a:cubicBezTo>
                <a:cubicBezTo>
                  <a:pt x="7314891" y="5568111"/>
                  <a:pt x="7299319" y="5544964"/>
                  <a:pt x="7284480" y="5549820"/>
                </a:cubicBezTo>
                <a:cubicBezTo>
                  <a:pt x="7273570" y="5554430"/>
                  <a:pt x="7266301" y="5548483"/>
                  <a:pt x="7256619" y="5546379"/>
                </a:cubicBezTo>
                <a:cubicBezTo>
                  <a:pt x="7242503" y="5549088"/>
                  <a:pt x="7202543" y="5533379"/>
                  <a:pt x="7193112" y="5525289"/>
                </a:cubicBezTo>
                <a:cubicBezTo>
                  <a:pt x="7172259" y="5499151"/>
                  <a:pt x="7108617" y="5505485"/>
                  <a:pt x="7090943" y="5485177"/>
                </a:cubicBezTo>
                <a:cubicBezTo>
                  <a:pt x="7083637" y="5481419"/>
                  <a:pt x="7076140" y="5479148"/>
                  <a:pt x="7068566" y="5477809"/>
                </a:cubicBezTo>
                <a:lnTo>
                  <a:pt x="7023035" y="5476595"/>
                </a:lnTo>
                <a:lnTo>
                  <a:pt x="7001197" y="5476163"/>
                </a:lnTo>
                <a:cubicBezTo>
                  <a:pt x="7016126" y="5454256"/>
                  <a:pt x="6943549" y="5466815"/>
                  <a:pt x="6967472" y="5451057"/>
                </a:cubicBezTo>
                <a:cubicBezTo>
                  <a:pt x="6931240" y="5443544"/>
                  <a:pt x="6920843" y="5429649"/>
                  <a:pt x="6883334" y="5418880"/>
                </a:cubicBezTo>
                <a:lnTo>
                  <a:pt x="6742417" y="5386446"/>
                </a:lnTo>
                <a:cubicBezTo>
                  <a:pt x="6690532" y="5366095"/>
                  <a:pt x="6665174" y="5364632"/>
                  <a:pt x="6618315" y="5353085"/>
                </a:cubicBezTo>
                <a:cubicBezTo>
                  <a:pt x="6581698" y="5304210"/>
                  <a:pt x="6547395" y="5315779"/>
                  <a:pt x="6521050" y="5283194"/>
                </a:cubicBezTo>
                <a:cubicBezTo>
                  <a:pt x="6469114" y="5268862"/>
                  <a:pt x="6472597" y="5253957"/>
                  <a:pt x="6414460" y="5253832"/>
                </a:cubicBezTo>
                <a:lnTo>
                  <a:pt x="6362535" y="5220502"/>
                </a:lnTo>
                <a:cubicBezTo>
                  <a:pt x="6350866" y="5213881"/>
                  <a:pt x="6347641" y="5215777"/>
                  <a:pt x="6344443" y="5214103"/>
                </a:cubicBezTo>
                <a:lnTo>
                  <a:pt x="6343344" y="5210454"/>
                </a:lnTo>
                <a:lnTo>
                  <a:pt x="6333344" y="5205307"/>
                </a:lnTo>
                <a:lnTo>
                  <a:pt x="6315602" y="5193288"/>
                </a:lnTo>
                <a:lnTo>
                  <a:pt x="6310442" y="5192802"/>
                </a:lnTo>
                <a:lnTo>
                  <a:pt x="6280815" y="5177420"/>
                </a:lnTo>
                <a:lnTo>
                  <a:pt x="6279533" y="5178045"/>
                </a:lnTo>
                <a:cubicBezTo>
                  <a:pt x="6275980" y="5179097"/>
                  <a:pt x="6272084" y="5179212"/>
                  <a:pt x="6267362" y="5177370"/>
                </a:cubicBezTo>
                <a:cubicBezTo>
                  <a:pt x="6261796" y="5192470"/>
                  <a:pt x="6259530" y="5180933"/>
                  <a:pt x="6246095" y="5174167"/>
                </a:cubicBezTo>
                <a:lnTo>
                  <a:pt x="6155252" y="5161201"/>
                </a:lnTo>
                <a:lnTo>
                  <a:pt x="6148525" y="5158442"/>
                </a:lnTo>
                <a:lnTo>
                  <a:pt x="6148187" y="5158573"/>
                </a:lnTo>
                <a:cubicBezTo>
                  <a:pt x="6146292" y="5158370"/>
                  <a:pt x="6143916" y="5157611"/>
                  <a:pt x="6140686" y="5156032"/>
                </a:cubicBezTo>
                <a:lnTo>
                  <a:pt x="6136260" y="5153413"/>
                </a:lnTo>
                <a:lnTo>
                  <a:pt x="6123208" y="5148061"/>
                </a:lnTo>
                <a:lnTo>
                  <a:pt x="6117367" y="5147451"/>
                </a:lnTo>
                <a:lnTo>
                  <a:pt x="5957305" y="5146062"/>
                </a:lnTo>
                <a:cubicBezTo>
                  <a:pt x="5920540" y="5140405"/>
                  <a:pt x="5887096" y="5142015"/>
                  <a:pt x="5857259" y="5132052"/>
                </a:cubicBezTo>
                <a:cubicBezTo>
                  <a:pt x="5843335" y="5135303"/>
                  <a:pt x="5830921" y="5135493"/>
                  <a:pt x="5821375" y="5125606"/>
                </a:cubicBezTo>
                <a:cubicBezTo>
                  <a:pt x="5786501" y="5122615"/>
                  <a:pt x="5775399" y="5132648"/>
                  <a:pt x="5755916" y="5120171"/>
                </a:cubicBezTo>
                <a:cubicBezTo>
                  <a:pt x="5732132" y="5135438"/>
                  <a:pt x="5732735" y="5128211"/>
                  <a:pt x="5725007" y="5121437"/>
                </a:cubicBezTo>
                <a:lnTo>
                  <a:pt x="5723810" y="5120848"/>
                </a:lnTo>
                <a:lnTo>
                  <a:pt x="5720531" y="5123048"/>
                </a:lnTo>
                <a:lnTo>
                  <a:pt x="5714794" y="5123371"/>
                </a:lnTo>
                <a:lnTo>
                  <a:pt x="5700141" y="5120131"/>
                </a:lnTo>
                <a:lnTo>
                  <a:pt x="5694799" y="5118234"/>
                </a:lnTo>
                <a:cubicBezTo>
                  <a:pt x="5691058" y="5117179"/>
                  <a:pt x="5688491" y="5116804"/>
                  <a:pt x="5686627" y="5116903"/>
                </a:cubicBezTo>
                <a:lnTo>
                  <a:pt x="5686371" y="5117086"/>
                </a:lnTo>
                <a:lnTo>
                  <a:pt x="5678818" y="5115416"/>
                </a:lnTo>
                <a:cubicBezTo>
                  <a:pt x="5666199" y="5112102"/>
                  <a:pt x="5654035" y="5108410"/>
                  <a:pt x="5642547" y="5104511"/>
                </a:cubicBezTo>
                <a:cubicBezTo>
                  <a:pt x="5629444" y="5114945"/>
                  <a:pt x="5588783" y="5093343"/>
                  <a:pt x="5587979" y="5116963"/>
                </a:cubicBezTo>
                <a:cubicBezTo>
                  <a:pt x="5572317" y="5112380"/>
                  <a:pt x="5564904" y="5101292"/>
                  <a:pt x="5566635" y="5117158"/>
                </a:cubicBezTo>
                <a:cubicBezTo>
                  <a:pt x="5561375" y="5116079"/>
                  <a:pt x="5557787" y="5116811"/>
                  <a:pt x="5554952" y="5118417"/>
                </a:cubicBezTo>
                <a:lnTo>
                  <a:pt x="5554039" y="5119241"/>
                </a:lnTo>
                <a:lnTo>
                  <a:pt x="5514253" y="5109018"/>
                </a:lnTo>
                <a:lnTo>
                  <a:pt x="5492156" y="5099904"/>
                </a:lnTo>
                <a:lnTo>
                  <a:pt x="5480446" y="5096385"/>
                </a:lnTo>
                <a:lnTo>
                  <a:pt x="5477744" y="5092939"/>
                </a:lnTo>
                <a:cubicBezTo>
                  <a:pt x="5474490" y="5090581"/>
                  <a:pt x="5469391" y="5088951"/>
                  <a:pt x="5460150" y="5088988"/>
                </a:cubicBezTo>
                <a:lnTo>
                  <a:pt x="5457901" y="5089459"/>
                </a:lnTo>
                <a:lnTo>
                  <a:pt x="5444243" y="5082761"/>
                </a:lnTo>
                <a:cubicBezTo>
                  <a:pt x="5439993" y="5080007"/>
                  <a:pt x="5436418" y="5076805"/>
                  <a:pt x="5433825" y="5072992"/>
                </a:cubicBezTo>
                <a:cubicBezTo>
                  <a:pt x="5379442" y="5082090"/>
                  <a:pt x="5336110" y="5058382"/>
                  <a:pt x="5280996" y="5052402"/>
                </a:cubicBezTo>
                <a:cubicBezTo>
                  <a:pt x="5250806" y="5043777"/>
                  <a:pt x="5168599" y="5048109"/>
                  <a:pt x="5161582" y="5019668"/>
                </a:cubicBezTo>
                <a:cubicBezTo>
                  <a:pt x="5121870" y="5011383"/>
                  <a:pt x="5095637" y="5009222"/>
                  <a:pt x="5042717" y="5002692"/>
                </a:cubicBezTo>
                <a:cubicBezTo>
                  <a:pt x="4991136" y="4972487"/>
                  <a:pt x="4902282" y="4979360"/>
                  <a:pt x="4840514" y="4959306"/>
                </a:cubicBezTo>
                <a:cubicBezTo>
                  <a:pt x="4799904" y="4976415"/>
                  <a:pt x="4824087" y="4958371"/>
                  <a:pt x="4786778" y="4956661"/>
                </a:cubicBezTo>
                <a:cubicBezTo>
                  <a:pt x="4801901" y="4937231"/>
                  <a:pt x="4739845" y="4961208"/>
                  <a:pt x="4743741" y="4937104"/>
                </a:cubicBezTo>
                <a:cubicBezTo>
                  <a:pt x="4736829" y="4937557"/>
                  <a:pt x="4730010" y="4938753"/>
                  <a:pt x="4723136" y="4940138"/>
                </a:cubicBezTo>
                <a:lnTo>
                  <a:pt x="4719535" y="4940850"/>
                </a:lnTo>
                <a:lnTo>
                  <a:pt x="4706143" y="4939586"/>
                </a:lnTo>
                <a:lnTo>
                  <a:pt x="4701098" y="4944372"/>
                </a:lnTo>
                <a:lnTo>
                  <a:pt x="4680034" y="4946157"/>
                </a:lnTo>
                <a:cubicBezTo>
                  <a:pt x="4672339" y="4946029"/>
                  <a:pt x="4664292" y="4944964"/>
                  <a:pt x="4655740" y="4942396"/>
                </a:cubicBezTo>
                <a:cubicBezTo>
                  <a:pt x="4636359" y="4929384"/>
                  <a:pt x="4599700" y="4935346"/>
                  <a:pt x="4569298" y="4929596"/>
                </a:cubicBezTo>
                <a:lnTo>
                  <a:pt x="4555977" y="4924356"/>
                </a:lnTo>
                <a:lnTo>
                  <a:pt x="4508949" y="4921648"/>
                </a:lnTo>
                <a:cubicBezTo>
                  <a:pt x="4495668" y="4920437"/>
                  <a:pt x="4482007" y="4918694"/>
                  <a:pt x="4467838" y="4915993"/>
                </a:cubicBezTo>
                <a:lnTo>
                  <a:pt x="4441948" y="4909300"/>
                </a:lnTo>
                <a:lnTo>
                  <a:pt x="4394719" y="4901820"/>
                </a:lnTo>
                <a:lnTo>
                  <a:pt x="4356810" y="4905146"/>
                </a:lnTo>
                <a:lnTo>
                  <a:pt x="4222144" y="4909117"/>
                </a:lnTo>
                <a:cubicBezTo>
                  <a:pt x="4202488" y="4913903"/>
                  <a:pt x="4184742" y="4933491"/>
                  <a:pt x="4160481" y="4923474"/>
                </a:cubicBezTo>
                <a:cubicBezTo>
                  <a:pt x="4165854" y="4934564"/>
                  <a:pt x="4131661" y="4919946"/>
                  <a:pt x="4124879" y="4929303"/>
                </a:cubicBezTo>
                <a:cubicBezTo>
                  <a:pt x="4120895" y="4937086"/>
                  <a:pt x="4109593" y="4934464"/>
                  <a:pt x="4100114" y="4936007"/>
                </a:cubicBezTo>
                <a:cubicBezTo>
                  <a:pt x="4091835" y="4943256"/>
                  <a:pt x="4045978" y="4943549"/>
                  <a:pt x="4030957" y="4939826"/>
                </a:cubicBezTo>
                <a:cubicBezTo>
                  <a:pt x="3989825" y="4924453"/>
                  <a:pt x="3946860" y="4952050"/>
                  <a:pt x="3913764" y="4940618"/>
                </a:cubicBezTo>
                <a:cubicBezTo>
                  <a:pt x="3904534" y="4939906"/>
                  <a:pt x="3896577" y="4940543"/>
                  <a:pt x="3889457" y="4942017"/>
                </a:cubicBezTo>
                <a:lnTo>
                  <a:pt x="3871115" y="4948115"/>
                </a:lnTo>
                <a:lnTo>
                  <a:pt x="3869086" y="4953796"/>
                </a:lnTo>
                <a:lnTo>
                  <a:pt x="3856124" y="4955351"/>
                </a:lnTo>
                <a:lnTo>
                  <a:pt x="3835967" y="4964002"/>
                </a:lnTo>
                <a:cubicBezTo>
                  <a:pt x="3826465" y="4939857"/>
                  <a:pt x="3782586" y="4975947"/>
                  <a:pt x="3785910" y="4953998"/>
                </a:cubicBezTo>
                <a:cubicBezTo>
                  <a:pt x="3750785" y="4960085"/>
                  <a:pt x="3699033" y="4941571"/>
                  <a:pt x="3671085" y="4966563"/>
                </a:cubicBezTo>
                <a:cubicBezTo>
                  <a:pt x="3621255" y="4971431"/>
                  <a:pt x="3562637" y="4982991"/>
                  <a:pt x="3486928" y="4983204"/>
                </a:cubicBezTo>
                <a:cubicBezTo>
                  <a:pt x="3446030" y="4983424"/>
                  <a:pt x="3343460" y="4965124"/>
                  <a:pt x="3280956" y="4963864"/>
                </a:cubicBezTo>
                <a:cubicBezTo>
                  <a:pt x="3227193" y="4969510"/>
                  <a:pt x="3256481" y="4962609"/>
                  <a:pt x="3211563" y="4982704"/>
                </a:cubicBezTo>
                <a:cubicBezTo>
                  <a:pt x="3207119" y="4979549"/>
                  <a:pt x="3170070" y="4977192"/>
                  <a:pt x="3164681" y="4975408"/>
                </a:cubicBezTo>
                <a:lnTo>
                  <a:pt x="3127171" y="4968229"/>
                </a:lnTo>
                <a:lnTo>
                  <a:pt x="3096889" y="4965619"/>
                </a:lnTo>
                <a:cubicBezTo>
                  <a:pt x="3088441" y="4967572"/>
                  <a:pt x="3082883" y="4967054"/>
                  <a:pt x="3078620" y="4965444"/>
                </a:cubicBezTo>
                <a:lnTo>
                  <a:pt x="3074275" y="4962670"/>
                </a:lnTo>
                <a:lnTo>
                  <a:pt x="3036436" y="4957455"/>
                </a:lnTo>
                <a:lnTo>
                  <a:pt x="3031995" y="4958829"/>
                </a:lnTo>
                <a:lnTo>
                  <a:pt x="2994028" y="4956800"/>
                </a:lnTo>
                <a:cubicBezTo>
                  <a:pt x="2992299" y="4958944"/>
                  <a:pt x="2989407" y="4960397"/>
                  <a:pt x="2984001" y="4960444"/>
                </a:cubicBezTo>
                <a:cubicBezTo>
                  <a:pt x="2994191" y="4975446"/>
                  <a:pt x="2981386" y="4966249"/>
                  <a:pt x="2964542" y="4965062"/>
                </a:cubicBezTo>
                <a:cubicBezTo>
                  <a:pt x="2976613" y="4988096"/>
                  <a:pt x="2927627" y="4975618"/>
                  <a:pt x="2921274" y="4988440"/>
                </a:cubicBezTo>
                <a:cubicBezTo>
                  <a:pt x="2908629" y="4987050"/>
                  <a:pt x="2895476" y="4985998"/>
                  <a:pt x="2882111" y="4985411"/>
                </a:cubicBezTo>
                <a:lnTo>
                  <a:pt x="2874282" y="4985361"/>
                </a:lnTo>
                <a:cubicBezTo>
                  <a:pt x="2874237" y="4985437"/>
                  <a:pt x="2874193" y="4985514"/>
                  <a:pt x="2874147" y="4985591"/>
                </a:cubicBezTo>
                <a:cubicBezTo>
                  <a:pt x="2872492" y="4986074"/>
                  <a:pt x="2869935" y="4986243"/>
                  <a:pt x="2865932" y="4985999"/>
                </a:cubicBezTo>
                <a:lnTo>
                  <a:pt x="2860008" y="4985269"/>
                </a:lnTo>
                <a:lnTo>
                  <a:pt x="2844819" y="4985172"/>
                </a:lnTo>
                <a:lnTo>
                  <a:pt x="2839735" y="4986676"/>
                </a:lnTo>
                <a:lnTo>
                  <a:pt x="2837922" y="4989488"/>
                </a:lnTo>
                <a:lnTo>
                  <a:pt x="2836507" y="4989165"/>
                </a:lnTo>
                <a:cubicBezTo>
                  <a:pt x="2825749" y="4984209"/>
                  <a:pt x="2822382" y="4977089"/>
                  <a:pt x="2808859" y="4996804"/>
                </a:cubicBezTo>
                <a:cubicBezTo>
                  <a:pt x="2784233" y="4988767"/>
                  <a:pt x="2779499" y="5000786"/>
                  <a:pt x="2745907" y="5005126"/>
                </a:cubicBezTo>
                <a:cubicBezTo>
                  <a:pt x="2731796" y="4997536"/>
                  <a:pt x="2720518" y="5000295"/>
                  <a:pt x="2709519" y="5006333"/>
                </a:cubicBezTo>
                <a:cubicBezTo>
                  <a:pt x="2676766" y="5002878"/>
                  <a:pt x="2646981" y="5011377"/>
                  <a:pt x="2610212" y="5013529"/>
                </a:cubicBezTo>
                <a:cubicBezTo>
                  <a:pt x="2570359" y="5003730"/>
                  <a:pt x="2550109" y="5021491"/>
                  <a:pt x="2510814" y="5023713"/>
                </a:cubicBezTo>
                <a:cubicBezTo>
                  <a:pt x="2476639" y="5006722"/>
                  <a:pt x="2482834" y="5038639"/>
                  <a:pt x="2462736" y="5045398"/>
                </a:cubicBezTo>
                <a:lnTo>
                  <a:pt x="2457050" y="5046022"/>
                </a:lnTo>
                <a:lnTo>
                  <a:pt x="2442184" y="5043549"/>
                </a:lnTo>
                <a:lnTo>
                  <a:pt x="2436703" y="5041929"/>
                </a:lnTo>
                <a:cubicBezTo>
                  <a:pt x="2432888" y="5041072"/>
                  <a:pt x="2430299" y="5040830"/>
                  <a:pt x="2428451" y="5041027"/>
                </a:cubicBezTo>
                <a:lnTo>
                  <a:pt x="2420551" y="5039949"/>
                </a:lnTo>
                <a:cubicBezTo>
                  <a:pt x="2407700" y="5037296"/>
                  <a:pt x="2395274" y="5034239"/>
                  <a:pt x="2383501" y="5030941"/>
                </a:cubicBezTo>
                <a:cubicBezTo>
                  <a:pt x="2362992" y="5032521"/>
                  <a:pt x="2317884" y="5047662"/>
                  <a:pt x="2297493" y="5049431"/>
                </a:cubicBezTo>
                <a:lnTo>
                  <a:pt x="2261156" y="5041558"/>
                </a:lnTo>
                <a:lnTo>
                  <a:pt x="2200581" y="5024964"/>
                </a:lnTo>
                <a:lnTo>
                  <a:pt x="2198380" y="5025550"/>
                </a:lnTo>
                <a:lnTo>
                  <a:pt x="2116066" y="5019568"/>
                </a:lnTo>
                <a:cubicBezTo>
                  <a:pt x="2111600" y="5017036"/>
                  <a:pt x="2059664" y="5006071"/>
                  <a:pt x="2056754" y="5002394"/>
                </a:cubicBezTo>
                <a:cubicBezTo>
                  <a:pt x="2003393" y="5014336"/>
                  <a:pt x="1998298" y="5008800"/>
                  <a:pt x="1942916" y="5005703"/>
                </a:cubicBezTo>
                <a:cubicBezTo>
                  <a:pt x="1882138" y="4994708"/>
                  <a:pt x="1836966" y="4976630"/>
                  <a:pt x="1796717" y="4970423"/>
                </a:cubicBezTo>
                <a:cubicBezTo>
                  <a:pt x="1724075" y="4959337"/>
                  <a:pt x="1636218" y="4936339"/>
                  <a:pt x="1583222" y="4931235"/>
                </a:cubicBezTo>
                <a:cubicBezTo>
                  <a:pt x="1544265" y="4950469"/>
                  <a:pt x="1556109" y="4927628"/>
                  <a:pt x="1518821" y="4927872"/>
                </a:cubicBezTo>
                <a:cubicBezTo>
                  <a:pt x="1497291" y="4925112"/>
                  <a:pt x="1483221" y="4916728"/>
                  <a:pt x="1471837" y="4914678"/>
                </a:cubicBezTo>
                <a:lnTo>
                  <a:pt x="1450515" y="4915578"/>
                </a:lnTo>
                <a:lnTo>
                  <a:pt x="1437078" y="4915016"/>
                </a:lnTo>
                <a:lnTo>
                  <a:pt x="1432462" y="4920065"/>
                </a:lnTo>
                <a:lnTo>
                  <a:pt x="1411645" y="4922952"/>
                </a:lnTo>
                <a:cubicBezTo>
                  <a:pt x="1384856" y="4920079"/>
                  <a:pt x="1306656" y="4907389"/>
                  <a:pt x="1271729" y="4902828"/>
                </a:cubicBezTo>
                <a:cubicBezTo>
                  <a:pt x="1258697" y="4896954"/>
                  <a:pt x="1213546" y="4890036"/>
                  <a:pt x="1202076" y="4895589"/>
                </a:cubicBezTo>
                <a:cubicBezTo>
                  <a:pt x="1192059" y="4895561"/>
                  <a:pt x="1182171" y="4891311"/>
                  <a:pt x="1174670" y="4898040"/>
                </a:cubicBezTo>
                <a:cubicBezTo>
                  <a:pt x="1163701" y="4905820"/>
                  <a:pt x="1136874" y="4886643"/>
                  <a:pt x="1137035" y="4897965"/>
                </a:cubicBezTo>
                <a:cubicBezTo>
                  <a:pt x="1117838" y="4884693"/>
                  <a:pt x="1091386" y="4900421"/>
                  <a:pt x="1069882" y="4901859"/>
                </a:cubicBezTo>
                <a:cubicBezTo>
                  <a:pt x="1055589" y="4889467"/>
                  <a:pt x="1024570" y="4904705"/>
                  <a:pt x="980935" y="4900090"/>
                </a:cubicBezTo>
                <a:cubicBezTo>
                  <a:pt x="947614" y="4895538"/>
                  <a:pt x="913224" y="4886405"/>
                  <a:pt x="869960" y="4874547"/>
                </a:cubicBezTo>
                <a:cubicBezTo>
                  <a:pt x="819114" y="4845820"/>
                  <a:pt x="768074" y="4839770"/>
                  <a:pt x="721345" y="4828937"/>
                </a:cubicBezTo>
                <a:cubicBezTo>
                  <a:pt x="667944" y="4819060"/>
                  <a:pt x="698286" y="4848426"/>
                  <a:pt x="635428" y="4819153"/>
                </a:cubicBezTo>
                <a:cubicBezTo>
                  <a:pt x="626286" y="4826707"/>
                  <a:pt x="617638" y="4825980"/>
                  <a:pt x="604106" y="4819994"/>
                </a:cubicBezTo>
                <a:cubicBezTo>
                  <a:pt x="583276" y="4822237"/>
                  <a:pt x="539859" y="4835097"/>
                  <a:pt x="510451" y="4832608"/>
                </a:cubicBezTo>
                <a:cubicBezTo>
                  <a:pt x="489781" y="4829929"/>
                  <a:pt x="443867" y="4807857"/>
                  <a:pt x="427656" y="4805062"/>
                </a:cubicBezTo>
                <a:cubicBezTo>
                  <a:pt x="424088" y="4806479"/>
                  <a:pt x="419580" y="4809736"/>
                  <a:pt x="413184" y="4815837"/>
                </a:cubicBezTo>
                <a:cubicBezTo>
                  <a:pt x="387673" y="4805882"/>
                  <a:pt x="379855" y="4817328"/>
                  <a:pt x="341772" y="4818825"/>
                </a:cubicBezTo>
                <a:cubicBezTo>
                  <a:pt x="327795" y="4810179"/>
                  <a:pt x="314729" y="4811964"/>
                  <a:pt x="301266" y="4817000"/>
                </a:cubicBezTo>
                <a:cubicBezTo>
                  <a:pt x="265781" y="4810886"/>
                  <a:pt x="231017" y="4816794"/>
                  <a:pt x="189886" y="4815871"/>
                </a:cubicBezTo>
                <a:cubicBezTo>
                  <a:pt x="147910" y="4802917"/>
                  <a:pt x="121702" y="4818738"/>
                  <a:pt x="77762" y="4817675"/>
                </a:cubicBezTo>
                <a:cubicBezTo>
                  <a:pt x="38733" y="4795315"/>
                  <a:pt x="44308" y="4840244"/>
                  <a:pt x="8164" y="4835320"/>
                </a:cubicBezTo>
                <a:lnTo>
                  <a:pt x="0" y="483277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F05EC1-668A-40F8-8773-F877557E6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818" y="4580467"/>
            <a:ext cx="8256315" cy="237066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27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Ruxana Balasa 2017646</a:t>
            </a:r>
            <a:br>
              <a:rPr lang="en-US" sz="27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7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A child’s experience between the ages of 0-5 years can affect the rest of their lives .</a:t>
            </a:r>
            <a:b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US" sz="3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6204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290F477-6B5E-4BF1-BE7E-6804BAC43CC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b="1509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532891"/>
            <a:ext cx="9144000" cy="1735952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+mj-lt"/>
                <a:cs typeface="+mj-lt"/>
              </a:rPr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8227" y="2692914"/>
            <a:ext cx="11228716" cy="3801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The first five years of a child determine the development quality of a child in terms of psychological, physiological, behavioral, emotional and personality development. </a:t>
            </a:r>
            <a:endParaRPr lang="en-US" dirty="0">
              <a:solidFill>
                <a:srgbClr val="FFFFFF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A child cannot flourish to his/her best if not guided with proper nourishment and social nurturing.</a:t>
            </a:r>
            <a:endParaRPr lang="en-US" dirty="0">
              <a:solidFill>
                <a:srgbClr val="FFFFFF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The presentation will be covering strategies that can ensure the physical development of an infant (Child Abuse Prevention, Treatment &amp; Welfare Services, 2018).</a:t>
            </a:r>
            <a:endParaRPr lang="en-US" dirty="0">
              <a:solidFill>
                <a:srgbClr val="FFFFFF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The presentation will introduce parents with convenient theories that postulate the importance of cognitive, psychological, constructive and social development of an infant.</a:t>
            </a:r>
            <a:endParaRPr lang="en-US" dirty="0">
              <a:solidFill>
                <a:srgbClr val="FFFFFF"/>
              </a:solidFill>
              <a:cs typeface="Calibri"/>
            </a:endParaRPr>
          </a:p>
          <a:p>
            <a:endParaRPr lang="en-US" dirty="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C31F9-5E70-4AC0-BAAD-F578FB30E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>
                <a:latin typeface="Calibri"/>
                <a:ea typeface="+mj-lt"/>
                <a:cs typeface="Calibri"/>
              </a:rPr>
              <a:t>Piaget’s Cognitive Developmental Theory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75E1D9-E8B6-42C7-9B5A-27E0BB7DF7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9" y="1782981"/>
            <a:ext cx="4008384" cy="439398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 dirty="0">
                <a:ea typeface="+mn-lt"/>
                <a:cs typeface="+mn-lt"/>
              </a:rPr>
              <a:t>Piaget’s Cognitive Developmental Theory postulates that an infant’s development is segmented into four stages which are sensorimotor, preoperational, concrete operational, and the formal operational stage‌.</a:t>
            </a:r>
            <a:endParaRPr lang="en-US" sz="1700" dirty="0">
              <a:cs typeface="Calibri" panose="020F0502020204030204"/>
            </a:endParaRPr>
          </a:p>
          <a:p>
            <a:r>
              <a:rPr lang="en-US" sz="1700" dirty="0">
                <a:ea typeface="+mn-lt"/>
                <a:cs typeface="+mn-lt"/>
              </a:rPr>
              <a:t>According to </a:t>
            </a:r>
            <a:r>
              <a:rPr lang="en-US" sz="1700" dirty="0" err="1">
                <a:ea typeface="+mn-lt"/>
                <a:cs typeface="+mn-lt"/>
              </a:rPr>
              <a:t>Babakr</a:t>
            </a:r>
            <a:r>
              <a:rPr lang="en-US" sz="1700" dirty="0">
                <a:ea typeface="+mn-lt"/>
                <a:cs typeface="+mn-lt"/>
              </a:rPr>
              <a:t> </a:t>
            </a:r>
            <a:r>
              <a:rPr lang="en-US" sz="1700" i="1" dirty="0">
                <a:ea typeface="+mn-lt"/>
                <a:cs typeface="+mn-lt"/>
              </a:rPr>
              <a:t>et al. </a:t>
            </a:r>
            <a:r>
              <a:rPr lang="en-US" sz="1700" dirty="0">
                <a:ea typeface="+mn-lt"/>
                <a:cs typeface="+mn-lt"/>
              </a:rPr>
              <a:t>(2019, p. 518), the first stage sensorimotor consists of a condition wherein the infant seeks sensory interactions to understand and </a:t>
            </a:r>
            <a:r>
              <a:rPr lang="en-US" sz="1700" dirty="0" err="1">
                <a:ea typeface="+mn-lt"/>
                <a:cs typeface="+mn-lt"/>
              </a:rPr>
              <a:t>familiarise</a:t>
            </a:r>
            <a:r>
              <a:rPr lang="en-US" sz="1700" dirty="0">
                <a:ea typeface="+mn-lt"/>
                <a:cs typeface="+mn-lt"/>
              </a:rPr>
              <a:t> objects, perspectives, emotions etc.</a:t>
            </a:r>
            <a:endParaRPr lang="en-US" sz="1700" dirty="0"/>
          </a:p>
          <a:p>
            <a:r>
              <a:rPr lang="en-US" sz="1700" dirty="0">
                <a:ea typeface="+mn-lt"/>
                <a:cs typeface="+mn-lt"/>
              </a:rPr>
              <a:t>The second stage is preoperational which remains from 2 to 7 years. This is a stage where the child develops symbolic abilities to understand the physical world.</a:t>
            </a:r>
            <a:endParaRPr lang="en-US" sz="1700" dirty="0"/>
          </a:p>
          <a:p>
            <a:endParaRPr lang="en-US" sz="1700" dirty="0">
              <a:cs typeface="Calibri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12" name="Isosceles Triangle 11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4">
            <a:extLst>
              <a:ext uri="{FF2B5EF4-FFF2-40B4-BE49-F238E27FC236}">
                <a16:creationId xmlns:a16="http://schemas.microsoft.com/office/drawing/2014/main" id="{BE64E2CD-6C65-4C35-AE89-43CB530E9F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5320" y="2213028"/>
            <a:ext cx="6253212" cy="3501798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6135239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EA610-0088-486C-8D78-0E51720B3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US" dirty="0">
                <a:latin typeface="Calibri"/>
                <a:ea typeface="+mj-lt"/>
                <a:cs typeface="Calibri"/>
              </a:rPr>
              <a:t>The social constructivism theory of Vygotsky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E97CD-0FD2-4A52-BFAB-1A8111A7BF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>
                <a:ea typeface="+mn-lt"/>
                <a:cs typeface="+mn-lt"/>
              </a:rPr>
              <a:t>The social constructivism theory of Vygotsky postulates that children subconsciously use social communication and interaction to constructively develop ideas and perspectives about what are the ‘do-s’ and ‘don'ts’ in society.</a:t>
            </a:r>
            <a:endParaRPr lang="en-US" sz="1700">
              <a:cs typeface="Calibri" panose="020F0502020204030204"/>
            </a:endParaRPr>
          </a:p>
          <a:p>
            <a:r>
              <a:rPr lang="en-US" sz="1700">
                <a:ea typeface="+mn-lt"/>
                <a:cs typeface="+mn-lt"/>
              </a:rPr>
              <a:t>According to Camaioni (2017, p. 162), the most active participants and mediators for this are parents, relatives and friends with whom students get opportunities to interact and learn social norms.</a:t>
            </a:r>
            <a:endParaRPr lang="en-US" sz="1700"/>
          </a:p>
          <a:p>
            <a:r>
              <a:rPr lang="en-US" sz="1700">
                <a:ea typeface="+mn-lt"/>
                <a:cs typeface="+mn-lt"/>
              </a:rPr>
              <a:t>Psychological and emotional development are also developed by social interactions and the quality of personality are also determined by the wide aspects of social interactions of an infant.</a:t>
            </a:r>
            <a:endParaRPr lang="en-US" sz="1700"/>
          </a:p>
          <a:p>
            <a:endParaRPr lang="en-US" sz="1700">
              <a:cs typeface="Calibri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759EE27-FA6A-419A-AD61-94578B709B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9367" y="2500622"/>
            <a:ext cx="4788505" cy="3124499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45278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06C705-4960-435F-9967-DA9B51E96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>
                <a:ea typeface="+mj-lt"/>
                <a:cs typeface="+mj-lt"/>
              </a:rPr>
              <a:t>Example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15479-625E-4DAA-8B5C-6BB5D0AA43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500">
                <a:ea typeface="+mn-lt"/>
                <a:cs typeface="+mn-lt"/>
              </a:rPr>
              <a:t>As Mentioned by Remple </a:t>
            </a:r>
            <a:r>
              <a:rPr lang="en-US" sz="1500" i="1">
                <a:ea typeface="+mn-lt"/>
                <a:cs typeface="+mn-lt"/>
              </a:rPr>
              <a:t>et al. </a:t>
            </a:r>
            <a:r>
              <a:rPr lang="en-US" sz="1500">
                <a:ea typeface="+mn-lt"/>
                <a:cs typeface="+mn-lt"/>
              </a:rPr>
              <a:t>(2017, p. 1844), the involvement of the father in a child's psychological, physiological, physical, emotional and cognitive development is crucial.</a:t>
            </a:r>
            <a:endParaRPr lang="en-US" sz="1500">
              <a:cs typeface="Calibri" panose="020F0502020204030204"/>
            </a:endParaRPr>
          </a:p>
          <a:p>
            <a:r>
              <a:rPr lang="en-US" sz="1500">
                <a:ea typeface="+mn-lt"/>
                <a:cs typeface="+mn-lt"/>
              </a:rPr>
              <a:t>Fathers can familiarise the child with the male perspective of the society that can enrich the child with cognitive knowledge and skills important to derive social interactions further.</a:t>
            </a:r>
            <a:endParaRPr lang="en-US" sz="1500"/>
          </a:p>
          <a:p>
            <a:r>
              <a:rPr lang="en-US" sz="1500">
                <a:ea typeface="+mn-lt"/>
                <a:cs typeface="+mn-lt"/>
              </a:rPr>
              <a:t>Father interaction with a child also resolves any marital problems and allows the father to get familiarised with the new responsibilities.</a:t>
            </a:r>
            <a:endParaRPr lang="en-US" sz="15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858DAF9-ACCD-4479-BE4B-2D2414A3F85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31" r="4079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733645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5BD2A-9FAA-4356-ACFA-A036FB8E21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endParaRPr lang="en-US" sz="3600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28FEEFD-273B-44E7-8CCE-19CAEBDF3DA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50" r="1" b="1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E9B5D-C07F-4251-A122-6EF2234FA1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500">
                <a:ea typeface="+mn-lt"/>
                <a:cs typeface="+mn-lt"/>
              </a:rPr>
              <a:t>The possum infant sleep program is facilitated with the father's involvement in the parent-child sleep cycle.</a:t>
            </a:r>
            <a:endParaRPr lang="en-US" sz="1500">
              <a:cs typeface="Calibri" panose="020F0502020204030204"/>
            </a:endParaRPr>
          </a:p>
          <a:p>
            <a:r>
              <a:rPr lang="en-US" sz="1500">
                <a:ea typeface="+mn-lt"/>
                <a:cs typeface="+mn-lt"/>
              </a:rPr>
              <a:t>The sleep cycle synchronisation increases family bonding, emotional moments and improves biological sleep regulators.</a:t>
            </a:r>
            <a:endParaRPr lang="en-US" sz="1500"/>
          </a:p>
          <a:p>
            <a:r>
              <a:rPr lang="en-US" sz="1500">
                <a:ea typeface="+mn-lt"/>
                <a:cs typeface="+mn-lt"/>
              </a:rPr>
              <a:t>According to Ball </a:t>
            </a:r>
            <a:r>
              <a:rPr lang="en-US" sz="1500" i="1">
                <a:ea typeface="+mn-lt"/>
                <a:cs typeface="+mn-lt"/>
              </a:rPr>
              <a:t>et al. </a:t>
            </a:r>
            <a:r>
              <a:rPr lang="en-US" sz="1500">
                <a:ea typeface="+mn-lt"/>
                <a:cs typeface="+mn-lt"/>
              </a:rPr>
              <a:t>(2018, p. 520), , the parent-child sleep cycle optimises the activities and allows the mother and father to stay active and attend to the children with active energy.</a:t>
            </a:r>
            <a:endParaRPr lang="en-US" sz="1500"/>
          </a:p>
          <a:p>
            <a:r>
              <a:rPr lang="en-US" sz="1500">
                <a:ea typeface="+mn-lt"/>
                <a:cs typeface="+mn-lt"/>
              </a:rPr>
              <a:t>Sleeping disorders can be improved and resolved through family bondings and a sense of synchronized sleeping with the children.</a:t>
            </a: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3219674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2716DB-D4B9-43E6-BE2B-098A6167F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E3634-D7CB-4555-8CAE-C46AEA4DF2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7" y="2431765"/>
            <a:ext cx="8276026" cy="33200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  <a:ea typeface="+mn-lt"/>
                <a:cs typeface="+mn-lt"/>
              </a:rPr>
              <a:t>Effective parenting practices improve the personality development, emotional development and physical development of a child.</a:t>
            </a:r>
            <a:endParaRPr lang="en-US" sz="2000">
              <a:solidFill>
                <a:schemeClr val="tx1">
                  <a:lumMod val="85000"/>
                  <a:lumOff val="15000"/>
                </a:schemeClr>
              </a:solidFill>
              <a:cs typeface="Calibri" panose="020F0502020204030204"/>
            </a:endParaRPr>
          </a:p>
          <a:p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  <a:ea typeface="+mn-lt"/>
                <a:cs typeface="+mn-lt"/>
              </a:rPr>
              <a:t>Healthy parenting practices allows a child to evolve through good bowel movements, physiological activeness, sports and cognitive thinking skills (CDC, 2021)‌.</a:t>
            </a:r>
            <a:endParaRPr lang="en-US" sz="20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  <a:ea typeface="+mn-lt"/>
                <a:cs typeface="+mn-lt"/>
              </a:rPr>
              <a:t>Infant growth and school growth is merged through parents' involvement and active cooperation to allow the child to understand which activities influence social collaboration and what does not. </a:t>
            </a:r>
            <a:endParaRPr lang="en-US" sz="20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  <a:ea typeface="+mn-lt"/>
                <a:cs typeface="+mn-lt"/>
              </a:rPr>
              <a:t>Monitoring development and correcting the child allows the infant to improvise its own faults and create respect and affection for parents.</a:t>
            </a:r>
            <a:endParaRPr lang="en-US" sz="20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465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128F3BD-7564-4310-B528-888E64F875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BB5225-B6F8-4DB1-9023-6E6D1BBFC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609600"/>
            <a:ext cx="8548386" cy="1282459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281F36-51F9-4DD8-9F5F-6CB6F6B158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5" y="2147358"/>
            <a:ext cx="8548386" cy="407639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ea typeface="+mn-lt"/>
                <a:cs typeface="+mn-lt"/>
              </a:rPr>
              <a:t>The sleep synchronization of parents and children in the first 6 months significantly impacts the child development quality.</a:t>
            </a:r>
          </a:p>
          <a:p>
            <a:r>
              <a:rPr lang="en-US" sz="2000">
                <a:ea typeface="+mn-lt"/>
                <a:cs typeface="+mn-lt"/>
              </a:rPr>
              <a:t>According to Whittingham and Douglas (2014, p. 618), the current social and demographic requires a new definition of sleep cycle allowing the child to understand the normal standards of sleeping time.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AA3C4E-019E-440F-87AB-67EFA9BE6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822456" y="-2"/>
            <a:ext cx="1368219" cy="6858000"/>
          </a:xfrm>
          <a:custGeom>
            <a:avLst/>
            <a:gdLst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57645 w 1605470"/>
              <a:gd name="connsiteY188" fmla="*/ 474761 h 6858000"/>
              <a:gd name="connsiteX189" fmla="*/ 201693 w 1605470"/>
              <a:gd name="connsiteY189" fmla="*/ 469651 h 6858000"/>
              <a:gd name="connsiteX190" fmla="*/ 195012 w 1605470"/>
              <a:gd name="connsiteY190" fmla="*/ 448559 h 6858000"/>
              <a:gd name="connsiteX191" fmla="*/ 201434 w 1605470"/>
              <a:gd name="connsiteY191" fmla="*/ 441529 h 6858000"/>
              <a:gd name="connsiteX192" fmla="*/ 200655 w 1605470"/>
              <a:gd name="connsiteY192" fmla="*/ 428927 h 6858000"/>
              <a:gd name="connsiteX193" fmla="*/ 190059 w 1605470"/>
              <a:gd name="connsiteY193" fmla="*/ 430161 h 6858000"/>
              <a:gd name="connsiteX194" fmla="*/ 184450 w 1605470"/>
              <a:gd name="connsiteY194" fmla="*/ 396240 h 6858000"/>
              <a:gd name="connsiteX195" fmla="*/ 146196 w 1605470"/>
              <a:gd name="connsiteY195" fmla="*/ 358810 h 6858000"/>
              <a:gd name="connsiteX196" fmla="*/ 124571 w 1605470"/>
              <a:gd name="connsiteY196" fmla="*/ 302178 h 6858000"/>
              <a:gd name="connsiteX197" fmla="*/ 103243 w 1605470"/>
              <a:gd name="connsiteY197" fmla="*/ 211375 h 6858000"/>
              <a:gd name="connsiteX198" fmla="*/ 94571 w 1605470"/>
              <a:gd name="connsiteY198" fmla="*/ 184179 h 6858000"/>
              <a:gd name="connsiteX199" fmla="*/ 13437 w 1605470"/>
              <a:gd name="connsiteY199" fmla="*/ 19287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01693 w 1605470"/>
              <a:gd name="connsiteY188" fmla="*/ 469651 h 6858000"/>
              <a:gd name="connsiteX189" fmla="*/ 195012 w 1605470"/>
              <a:gd name="connsiteY189" fmla="*/ 448559 h 6858000"/>
              <a:gd name="connsiteX190" fmla="*/ 201434 w 1605470"/>
              <a:gd name="connsiteY190" fmla="*/ 441529 h 6858000"/>
              <a:gd name="connsiteX191" fmla="*/ 200655 w 1605470"/>
              <a:gd name="connsiteY191" fmla="*/ 428927 h 6858000"/>
              <a:gd name="connsiteX192" fmla="*/ 190059 w 1605470"/>
              <a:gd name="connsiteY192" fmla="*/ 430161 h 6858000"/>
              <a:gd name="connsiteX193" fmla="*/ 184450 w 1605470"/>
              <a:gd name="connsiteY193" fmla="*/ 396240 h 6858000"/>
              <a:gd name="connsiteX194" fmla="*/ 146196 w 1605470"/>
              <a:gd name="connsiteY194" fmla="*/ 358810 h 6858000"/>
              <a:gd name="connsiteX195" fmla="*/ 124571 w 1605470"/>
              <a:gd name="connsiteY195" fmla="*/ 302178 h 6858000"/>
              <a:gd name="connsiteX196" fmla="*/ 103243 w 1605470"/>
              <a:gd name="connsiteY196" fmla="*/ 211375 h 6858000"/>
              <a:gd name="connsiteX197" fmla="*/ 94571 w 1605470"/>
              <a:gd name="connsiteY197" fmla="*/ 184179 h 6858000"/>
              <a:gd name="connsiteX198" fmla="*/ 13437 w 1605470"/>
              <a:gd name="connsiteY198" fmla="*/ 19287 h 6858000"/>
              <a:gd name="connsiteX199" fmla="*/ 0 w 1605470"/>
              <a:gd name="connsiteY19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613412 w 1605470"/>
              <a:gd name="connsiteY132" fmla="*/ 2731184 h 6858000"/>
              <a:gd name="connsiteX133" fmla="*/ 555080 w 1605470"/>
              <a:gd name="connsiteY133" fmla="*/ 2538816 h 6858000"/>
              <a:gd name="connsiteX134" fmla="*/ 551827 w 1605470"/>
              <a:gd name="connsiteY134" fmla="*/ 2485734 h 6858000"/>
              <a:gd name="connsiteX135" fmla="*/ 525179 w 1605470"/>
              <a:gd name="connsiteY135" fmla="*/ 2447068 h 6858000"/>
              <a:gd name="connsiteX136" fmla="*/ 529511 w 1605470"/>
              <a:gd name="connsiteY136" fmla="*/ 2425819 h 6858000"/>
              <a:gd name="connsiteX137" fmla="*/ 530521 w 1605470"/>
              <a:gd name="connsiteY137" fmla="*/ 2422066 h 6858000"/>
              <a:gd name="connsiteX138" fmla="*/ 528878 w 1605470"/>
              <a:gd name="connsiteY138" fmla="*/ 2408971 h 6858000"/>
              <a:gd name="connsiteX139" fmla="*/ 535510 w 1605470"/>
              <a:gd name="connsiteY139" fmla="*/ 2402874 h 6858000"/>
              <a:gd name="connsiteX140" fmla="*/ 538122 w 1605470"/>
              <a:gd name="connsiteY140" fmla="*/ 2381443 h 6858000"/>
              <a:gd name="connsiteX141" fmla="*/ 533116 w 1605470"/>
              <a:gd name="connsiteY141" fmla="*/ 2358011 h 6858000"/>
              <a:gd name="connsiteX142" fmla="*/ 501423 w 1605470"/>
              <a:gd name="connsiteY142" fmla="*/ 2249479 h 6858000"/>
              <a:gd name="connsiteX143" fmla="*/ 486968 w 1605470"/>
              <a:gd name="connsiteY143" fmla="*/ 2182937 h 6858000"/>
              <a:gd name="connsiteX144" fmla="*/ 488555 w 1605470"/>
              <a:gd name="connsiteY144" fmla="*/ 2155135 h 6858000"/>
              <a:gd name="connsiteX145" fmla="*/ 486013 w 1605470"/>
              <a:gd name="connsiteY145" fmla="*/ 2118008 h 6858000"/>
              <a:gd name="connsiteX146" fmla="*/ 487006 w 1605470"/>
              <a:gd name="connsiteY146" fmla="*/ 2050531 h 6858000"/>
              <a:gd name="connsiteX147" fmla="*/ 478812 w 1605470"/>
              <a:gd name="connsiteY147" fmla="*/ 1963269 h 6858000"/>
              <a:gd name="connsiteX148" fmla="*/ 442619 w 1605470"/>
              <a:gd name="connsiteY148" fmla="*/ 1910499 h 6858000"/>
              <a:gd name="connsiteX149" fmla="*/ 446785 w 1605470"/>
              <a:gd name="connsiteY149" fmla="*/ 1903212 h 6858000"/>
              <a:gd name="connsiteX150" fmla="*/ 436547 w 1605470"/>
              <a:gd name="connsiteY150" fmla="*/ 1861531 h 6858000"/>
              <a:gd name="connsiteX151" fmla="*/ 364290 w 1605470"/>
              <a:gd name="connsiteY151" fmla="*/ 1728772 h 6858000"/>
              <a:gd name="connsiteX152" fmla="*/ 345287 w 1605470"/>
              <a:gd name="connsiteY152" fmla="*/ 1646953 h 6858000"/>
              <a:gd name="connsiteX153" fmla="*/ 344412 w 1605470"/>
              <a:gd name="connsiteY153" fmla="*/ 1615777 h 6858000"/>
              <a:gd name="connsiteX154" fmla="*/ 342578 w 1605470"/>
              <a:gd name="connsiteY154" fmla="*/ 1563678 h 6858000"/>
              <a:gd name="connsiteX155" fmla="*/ 355658 w 1605470"/>
              <a:gd name="connsiteY155" fmla="*/ 1519474 h 6858000"/>
              <a:gd name="connsiteX156" fmla="*/ 348400 w 1605470"/>
              <a:gd name="connsiteY156" fmla="*/ 1477995 h 6858000"/>
              <a:gd name="connsiteX157" fmla="*/ 328025 w 1605470"/>
              <a:gd name="connsiteY157" fmla="*/ 1475165 h 6858000"/>
              <a:gd name="connsiteX158" fmla="*/ 326326 w 1605470"/>
              <a:gd name="connsiteY158" fmla="*/ 1428585 h 6858000"/>
              <a:gd name="connsiteX159" fmla="*/ 325799 w 1605470"/>
              <a:gd name="connsiteY159" fmla="*/ 1357181 h 6858000"/>
              <a:gd name="connsiteX160" fmla="*/ 320507 w 1605470"/>
              <a:gd name="connsiteY160" fmla="*/ 1347099 h 6858000"/>
              <a:gd name="connsiteX161" fmla="*/ 335347 w 1605470"/>
              <a:gd name="connsiteY161" fmla="*/ 1334233 h 6858000"/>
              <a:gd name="connsiteX162" fmla="*/ 342792 w 1605470"/>
              <a:gd name="connsiteY162" fmla="*/ 1307086 h 6858000"/>
              <a:gd name="connsiteX163" fmla="*/ 343980 w 1605470"/>
              <a:gd name="connsiteY163" fmla="*/ 1189033 h 6858000"/>
              <a:gd name="connsiteX164" fmla="*/ 348665 w 1605470"/>
              <a:gd name="connsiteY164" fmla="*/ 1168288 h 6858000"/>
              <a:gd name="connsiteX165" fmla="*/ 340947 w 1605470"/>
              <a:gd name="connsiteY165" fmla="*/ 1142577 h 6858000"/>
              <a:gd name="connsiteX166" fmla="*/ 330253 w 1605470"/>
              <a:gd name="connsiteY166" fmla="*/ 1088484 h 6858000"/>
              <a:gd name="connsiteX167" fmla="*/ 314647 w 1605470"/>
              <a:gd name="connsiteY167" fmla="*/ 1053424 h 6858000"/>
              <a:gd name="connsiteX168" fmla="*/ 322906 w 1605470"/>
              <a:gd name="connsiteY168" fmla="*/ 1044367 h 6858000"/>
              <a:gd name="connsiteX169" fmla="*/ 326818 w 1605470"/>
              <a:gd name="connsiteY169" fmla="*/ 1022828 h 6858000"/>
              <a:gd name="connsiteX170" fmla="*/ 320445 w 1605470"/>
              <a:gd name="connsiteY170" fmla="*/ 932283 h 6858000"/>
              <a:gd name="connsiteX171" fmla="*/ 322681 w 1605470"/>
              <a:gd name="connsiteY171" fmla="*/ 915925 h 6858000"/>
              <a:gd name="connsiteX172" fmla="*/ 315310 w 1605470"/>
              <a:gd name="connsiteY172" fmla="*/ 896999 h 6858000"/>
              <a:gd name="connsiteX173" fmla="*/ 284718 w 1605470"/>
              <a:gd name="connsiteY173" fmla="*/ 821517 h 6858000"/>
              <a:gd name="connsiteX174" fmla="*/ 270682 w 1605470"/>
              <a:gd name="connsiteY174" fmla="*/ 786519 h 6858000"/>
              <a:gd name="connsiteX175" fmla="*/ 265483 w 1605470"/>
              <a:gd name="connsiteY175" fmla="*/ 784963 h 6858000"/>
              <a:gd name="connsiteX176" fmla="*/ 270939 w 1605470"/>
              <a:gd name="connsiteY176" fmla="*/ 776648 h 6858000"/>
              <a:gd name="connsiteX177" fmla="*/ 263668 w 1605470"/>
              <a:gd name="connsiteY177" fmla="*/ 751353 h 6858000"/>
              <a:gd name="connsiteX178" fmla="*/ 254540 w 1605470"/>
              <a:gd name="connsiteY178" fmla="*/ 741965 h 6858000"/>
              <a:gd name="connsiteX179" fmla="*/ 252501 w 1605470"/>
              <a:gd name="connsiteY179" fmla="*/ 724635 h 6858000"/>
              <a:gd name="connsiteX180" fmla="*/ 248897 w 1605470"/>
              <a:gd name="connsiteY180" fmla="*/ 681659 h 6858000"/>
              <a:gd name="connsiteX181" fmla="*/ 234316 w 1605470"/>
              <a:gd name="connsiteY181" fmla="*/ 635218 h 6858000"/>
              <a:gd name="connsiteX182" fmla="*/ 239327 w 1605470"/>
              <a:gd name="connsiteY182" fmla="*/ 613763 h 6858000"/>
              <a:gd name="connsiteX183" fmla="*/ 225269 w 1605470"/>
              <a:gd name="connsiteY183" fmla="*/ 598582 h 6858000"/>
              <a:gd name="connsiteX184" fmla="*/ 224950 w 1605470"/>
              <a:gd name="connsiteY184" fmla="*/ 576846 h 6858000"/>
              <a:gd name="connsiteX185" fmla="*/ 204632 w 1605470"/>
              <a:gd name="connsiteY185" fmla="*/ 553868 h 6858000"/>
              <a:gd name="connsiteX186" fmla="*/ 239317 w 1605470"/>
              <a:gd name="connsiteY186" fmla="*/ 517614 h 6858000"/>
              <a:gd name="connsiteX187" fmla="*/ 201693 w 1605470"/>
              <a:gd name="connsiteY187" fmla="*/ 469651 h 6858000"/>
              <a:gd name="connsiteX188" fmla="*/ 195012 w 1605470"/>
              <a:gd name="connsiteY188" fmla="*/ 448559 h 6858000"/>
              <a:gd name="connsiteX189" fmla="*/ 201434 w 1605470"/>
              <a:gd name="connsiteY189" fmla="*/ 441529 h 6858000"/>
              <a:gd name="connsiteX190" fmla="*/ 200655 w 1605470"/>
              <a:gd name="connsiteY190" fmla="*/ 428927 h 6858000"/>
              <a:gd name="connsiteX191" fmla="*/ 190059 w 1605470"/>
              <a:gd name="connsiteY191" fmla="*/ 430161 h 6858000"/>
              <a:gd name="connsiteX192" fmla="*/ 184450 w 1605470"/>
              <a:gd name="connsiteY192" fmla="*/ 396240 h 6858000"/>
              <a:gd name="connsiteX193" fmla="*/ 146196 w 1605470"/>
              <a:gd name="connsiteY193" fmla="*/ 358810 h 6858000"/>
              <a:gd name="connsiteX194" fmla="*/ 124571 w 1605470"/>
              <a:gd name="connsiteY194" fmla="*/ 302178 h 6858000"/>
              <a:gd name="connsiteX195" fmla="*/ 103243 w 1605470"/>
              <a:gd name="connsiteY195" fmla="*/ 211375 h 6858000"/>
              <a:gd name="connsiteX196" fmla="*/ 94571 w 1605470"/>
              <a:gd name="connsiteY196" fmla="*/ 184179 h 6858000"/>
              <a:gd name="connsiteX197" fmla="*/ 13437 w 1605470"/>
              <a:gd name="connsiteY197" fmla="*/ 19287 h 6858000"/>
              <a:gd name="connsiteX198" fmla="*/ 0 w 1605470"/>
              <a:gd name="connsiteY19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13412 w 1605470"/>
              <a:gd name="connsiteY131" fmla="*/ 2731184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63668 w 1605470"/>
              <a:gd name="connsiteY175" fmla="*/ 751353 h 6858000"/>
              <a:gd name="connsiteX176" fmla="*/ 254540 w 1605470"/>
              <a:gd name="connsiteY176" fmla="*/ 741965 h 6858000"/>
              <a:gd name="connsiteX177" fmla="*/ 252501 w 1605470"/>
              <a:gd name="connsiteY177" fmla="*/ 724635 h 6858000"/>
              <a:gd name="connsiteX178" fmla="*/ 248897 w 1605470"/>
              <a:gd name="connsiteY178" fmla="*/ 681659 h 6858000"/>
              <a:gd name="connsiteX179" fmla="*/ 234316 w 1605470"/>
              <a:gd name="connsiteY179" fmla="*/ 635218 h 6858000"/>
              <a:gd name="connsiteX180" fmla="*/ 239327 w 1605470"/>
              <a:gd name="connsiteY180" fmla="*/ 613763 h 6858000"/>
              <a:gd name="connsiteX181" fmla="*/ 225269 w 1605470"/>
              <a:gd name="connsiteY181" fmla="*/ 598582 h 6858000"/>
              <a:gd name="connsiteX182" fmla="*/ 224950 w 1605470"/>
              <a:gd name="connsiteY182" fmla="*/ 576846 h 6858000"/>
              <a:gd name="connsiteX183" fmla="*/ 204632 w 1605470"/>
              <a:gd name="connsiteY183" fmla="*/ 553868 h 6858000"/>
              <a:gd name="connsiteX184" fmla="*/ 239317 w 1605470"/>
              <a:gd name="connsiteY184" fmla="*/ 517614 h 6858000"/>
              <a:gd name="connsiteX185" fmla="*/ 201693 w 1605470"/>
              <a:gd name="connsiteY185" fmla="*/ 469651 h 6858000"/>
              <a:gd name="connsiteX186" fmla="*/ 195012 w 1605470"/>
              <a:gd name="connsiteY186" fmla="*/ 448559 h 6858000"/>
              <a:gd name="connsiteX187" fmla="*/ 201434 w 1605470"/>
              <a:gd name="connsiteY187" fmla="*/ 441529 h 6858000"/>
              <a:gd name="connsiteX188" fmla="*/ 200655 w 1605470"/>
              <a:gd name="connsiteY188" fmla="*/ 428927 h 6858000"/>
              <a:gd name="connsiteX189" fmla="*/ 190059 w 1605470"/>
              <a:gd name="connsiteY189" fmla="*/ 430161 h 6858000"/>
              <a:gd name="connsiteX190" fmla="*/ 184450 w 1605470"/>
              <a:gd name="connsiteY190" fmla="*/ 396240 h 6858000"/>
              <a:gd name="connsiteX191" fmla="*/ 146196 w 1605470"/>
              <a:gd name="connsiteY191" fmla="*/ 358810 h 6858000"/>
              <a:gd name="connsiteX192" fmla="*/ 124571 w 1605470"/>
              <a:gd name="connsiteY192" fmla="*/ 302178 h 6858000"/>
              <a:gd name="connsiteX193" fmla="*/ 103243 w 1605470"/>
              <a:gd name="connsiteY193" fmla="*/ 211375 h 6858000"/>
              <a:gd name="connsiteX194" fmla="*/ 94571 w 1605470"/>
              <a:gd name="connsiteY194" fmla="*/ 184179 h 6858000"/>
              <a:gd name="connsiteX195" fmla="*/ 13437 w 1605470"/>
              <a:gd name="connsiteY195" fmla="*/ 19287 h 6858000"/>
              <a:gd name="connsiteX196" fmla="*/ 0 w 1605470"/>
              <a:gd name="connsiteY19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3668 w 1605470"/>
              <a:gd name="connsiteY174" fmla="*/ 751353 h 6858000"/>
              <a:gd name="connsiteX175" fmla="*/ 254540 w 1605470"/>
              <a:gd name="connsiteY175" fmla="*/ 741965 h 6858000"/>
              <a:gd name="connsiteX176" fmla="*/ 252501 w 1605470"/>
              <a:gd name="connsiteY176" fmla="*/ 724635 h 6858000"/>
              <a:gd name="connsiteX177" fmla="*/ 248897 w 1605470"/>
              <a:gd name="connsiteY177" fmla="*/ 681659 h 6858000"/>
              <a:gd name="connsiteX178" fmla="*/ 234316 w 1605470"/>
              <a:gd name="connsiteY178" fmla="*/ 635218 h 6858000"/>
              <a:gd name="connsiteX179" fmla="*/ 239327 w 1605470"/>
              <a:gd name="connsiteY179" fmla="*/ 613763 h 6858000"/>
              <a:gd name="connsiteX180" fmla="*/ 225269 w 1605470"/>
              <a:gd name="connsiteY180" fmla="*/ 598582 h 6858000"/>
              <a:gd name="connsiteX181" fmla="*/ 224950 w 1605470"/>
              <a:gd name="connsiteY181" fmla="*/ 576846 h 6858000"/>
              <a:gd name="connsiteX182" fmla="*/ 204632 w 1605470"/>
              <a:gd name="connsiteY182" fmla="*/ 553868 h 6858000"/>
              <a:gd name="connsiteX183" fmla="*/ 239317 w 1605470"/>
              <a:gd name="connsiteY183" fmla="*/ 517614 h 6858000"/>
              <a:gd name="connsiteX184" fmla="*/ 201693 w 1605470"/>
              <a:gd name="connsiteY184" fmla="*/ 469651 h 6858000"/>
              <a:gd name="connsiteX185" fmla="*/ 195012 w 1605470"/>
              <a:gd name="connsiteY185" fmla="*/ 448559 h 6858000"/>
              <a:gd name="connsiteX186" fmla="*/ 201434 w 1605470"/>
              <a:gd name="connsiteY186" fmla="*/ 441529 h 6858000"/>
              <a:gd name="connsiteX187" fmla="*/ 200655 w 1605470"/>
              <a:gd name="connsiteY187" fmla="*/ 428927 h 6858000"/>
              <a:gd name="connsiteX188" fmla="*/ 190059 w 1605470"/>
              <a:gd name="connsiteY188" fmla="*/ 430161 h 6858000"/>
              <a:gd name="connsiteX189" fmla="*/ 184450 w 1605470"/>
              <a:gd name="connsiteY189" fmla="*/ 396240 h 6858000"/>
              <a:gd name="connsiteX190" fmla="*/ 146196 w 1605470"/>
              <a:gd name="connsiteY190" fmla="*/ 358810 h 6858000"/>
              <a:gd name="connsiteX191" fmla="*/ 124571 w 1605470"/>
              <a:gd name="connsiteY191" fmla="*/ 302178 h 6858000"/>
              <a:gd name="connsiteX192" fmla="*/ 103243 w 1605470"/>
              <a:gd name="connsiteY192" fmla="*/ 211375 h 6858000"/>
              <a:gd name="connsiteX193" fmla="*/ 94571 w 1605470"/>
              <a:gd name="connsiteY193" fmla="*/ 184179 h 6858000"/>
              <a:gd name="connsiteX194" fmla="*/ 13437 w 1605470"/>
              <a:gd name="connsiteY194" fmla="*/ 19287 h 6858000"/>
              <a:gd name="connsiteX195" fmla="*/ 0 w 1605470"/>
              <a:gd name="connsiteY19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63668 w 1605470"/>
              <a:gd name="connsiteY173" fmla="*/ 751353 h 6858000"/>
              <a:gd name="connsiteX174" fmla="*/ 254540 w 1605470"/>
              <a:gd name="connsiteY174" fmla="*/ 741965 h 6858000"/>
              <a:gd name="connsiteX175" fmla="*/ 252501 w 1605470"/>
              <a:gd name="connsiteY175" fmla="*/ 724635 h 6858000"/>
              <a:gd name="connsiteX176" fmla="*/ 248897 w 1605470"/>
              <a:gd name="connsiteY176" fmla="*/ 681659 h 6858000"/>
              <a:gd name="connsiteX177" fmla="*/ 234316 w 1605470"/>
              <a:gd name="connsiteY177" fmla="*/ 635218 h 6858000"/>
              <a:gd name="connsiteX178" fmla="*/ 239327 w 1605470"/>
              <a:gd name="connsiteY178" fmla="*/ 613763 h 6858000"/>
              <a:gd name="connsiteX179" fmla="*/ 225269 w 1605470"/>
              <a:gd name="connsiteY179" fmla="*/ 598582 h 6858000"/>
              <a:gd name="connsiteX180" fmla="*/ 224950 w 1605470"/>
              <a:gd name="connsiteY180" fmla="*/ 576846 h 6858000"/>
              <a:gd name="connsiteX181" fmla="*/ 204632 w 1605470"/>
              <a:gd name="connsiteY181" fmla="*/ 553868 h 6858000"/>
              <a:gd name="connsiteX182" fmla="*/ 239317 w 1605470"/>
              <a:gd name="connsiteY182" fmla="*/ 517614 h 6858000"/>
              <a:gd name="connsiteX183" fmla="*/ 201693 w 1605470"/>
              <a:gd name="connsiteY183" fmla="*/ 469651 h 6858000"/>
              <a:gd name="connsiteX184" fmla="*/ 195012 w 1605470"/>
              <a:gd name="connsiteY184" fmla="*/ 448559 h 6858000"/>
              <a:gd name="connsiteX185" fmla="*/ 201434 w 1605470"/>
              <a:gd name="connsiteY185" fmla="*/ 441529 h 6858000"/>
              <a:gd name="connsiteX186" fmla="*/ 200655 w 1605470"/>
              <a:gd name="connsiteY186" fmla="*/ 428927 h 6858000"/>
              <a:gd name="connsiteX187" fmla="*/ 190059 w 1605470"/>
              <a:gd name="connsiteY187" fmla="*/ 430161 h 6858000"/>
              <a:gd name="connsiteX188" fmla="*/ 184450 w 1605470"/>
              <a:gd name="connsiteY188" fmla="*/ 396240 h 6858000"/>
              <a:gd name="connsiteX189" fmla="*/ 146196 w 1605470"/>
              <a:gd name="connsiteY189" fmla="*/ 358810 h 6858000"/>
              <a:gd name="connsiteX190" fmla="*/ 124571 w 1605470"/>
              <a:gd name="connsiteY190" fmla="*/ 302178 h 6858000"/>
              <a:gd name="connsiteX191" fmla="*/ 103243 w 1605470"/>
              <a:gd name="connsiteY191" fmla="*/ 211375 h 6858000"/>
              <a:gd name="connsiteX192" fmla="*/ 94571 w 1605470"/>
              <a:gd name="connsiteY192" fmla="*/ 184179 h 6858000"/>
              <a:gd name="connsiteX193" fmla="*/ 13437 w 1605470"/>
              <a:gd name="connsiteY193" fmla="*/ 19287 h 6858000"/>
              <a:gd name="connsiteX194" fmla="*/ 0 w 1605470"/>
              <a:gd name="connsiteY19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01423 w 1605470"/>
              <a:gd name="connsiteY140" fmla="*/ 2249479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6326 w 1605470"/>
              <a:gd name="connsiteY155" fmla="*/ 1428585 h 6858000"/>
              <a:gd name="connsiteX156" fmla="*/ 325799 w 1605470"/>
              <a:gd name="connsiteY156" fmla="*/ 1357181 h 6858000"/>
              <a:gd name="connsiteX157" fmla="*/ 320507 w 1605470"/>
              <a:gd name="connsiteY157" fmla="*/ 1347099 h 6858000"/>
              <a:gd name="connsiteX158" fmla="*/ 335347 w 1605470"/>
              <a:gd name="connsiteY158" fmla="*/ 1334233 h 6858000"/>
              <a:gd name="connsiteX159" fmla="*/ 342792 w 1605470"/>
              <a:gd name="connsiteY159" fmla="*/ 1307086 h 6858000"/>
              <a:gd name="connsiteX160" fmla="*/ 343980 w 1605470"/>
              <a:gd name="connsiteY160" fmla="*/ 1189033 h 6858000"/>
              <a:gd name="connsiteX161" fmla="*/ 348665 w 1605470"/>
              <a:gd name="connsiteY161" fmla="*/ 1168288 h 6858000"/>
              <a:gd name="connsiteX162" fmla="*/ 340947 w 1605470"/>
              <a:gd name="connsiteY162" fmla="*/ 1142577 h 6858000"/>
              <a:gd name="connsiteX163" fmla="*/ 330253 w 1605470"/>
              <a:gd name="connsiteY163" fmla="*/ 1088484 h 6858000"/>
              <a:gd name="connsiteX164" fmla="*/ 314647 w 1605470"/>
              <a:gd name="connsiteY164" fmla="*/ 1053424 h 6858000"/>
              <a:gd name="connsiteX165" fmla="*/ 322906 w 1605470"/>
              <a:gd name="connsiteY165" fmla="*/ 1044367 h 6858000"/>
              <a:gd name="connsiteX166" fmla="*/ 326818 w 1605470"/>
              <a:gd name="connsiteY166" fmla="*/ 1022828 h 6858000"/>
              <a:gd name="connsiteX167" fmla="*/ 320445 w 1605470"/>
              <a:gd name="connsiteY167" fmla="*/ 932283 h 6858000"/>
              <a:gd name="connsiteX168" fmla="*/ 322681 w 1605470"/>
              <a:gd name="connsiteY168" fmla="*/ 915925 h 6858000"/>
              <a:gd name="connsiteX169" fmla="*/ 315310 w 1605470"/>
              <a:gd name="connsiteY169" fmla="*/ 896999 h 6858000"/>
              <a:gd name="connsiteX170" fmla="*/ 284718 w 1605470"/>
              <a:gd name="connsiteY170" fmla="*/ 821517 h 6858000"/>
              <a:gd name="connsiteX171" fmla="*/ 263668 w 1605470"/>
              <a:gd name="connsiteY171" fmla="*/ 751353 h 6858000"/>
              <a:gd name="connsiteX172" fmla="*/ 254540 w 1605470"/>
              <a:gd name="connsiteY172" fmla="*/ 741965 h 6858000"/>
              <a:gd name="connsiteX173" fmla="*/ 252501 w 1605470"/>
              <a:gd name="connsiteY173" fmla="*/ 724635 h 6858000"/>
              <a:gd name="connsiteX174" fmla="*/ 248897 w 1605470"/>
              <a:gd name="connsiteY174" fmla="*/ 681659 h 6858000"/>
              <a:gd name="connsiteX175" fmla="*/ 234316 w 1605470"/>
              <a:gd name="connsiteY175" fmla="*/ 635218 h 6858000"/>
              <a:gd name="connsiteX176" fmla="*/ 239327 w 1605470"/>
              <a:gd name="connsiteY176" fmla="*/ 613763 h 6858000"/>
              <a:gd name="connsiteX177" fmla="*/ 225269 w 1605470"/>
              <a:gd name="connsiteY177" fmla="*/ 598582 h 6858000"/>
              <a:gd name="connsiteX178" fmla="*/ 224950 w 1605470"/>
              <a:gd name="connsiteY178" fmla="*/ 576846 h 6858000"/>
              <a:gd name="connsiteX179" fmla="*/ 204632 w 1605470"/>
              <a:gd name="connsiteY179" fmla="*/ 553868 h 6858000"/>
              <a:gd name="connsiteX180" fmla="*/ 239317 w 1605470"/>
              <a:gd name="connsiteY180" fmla="*/ 517614 h 6858000"/>
              <a:gd name="connsiteX181" fmla="*/ 201693 w 1605470"/>
              <a:gd name="connsiteY181" fmla="*/ 469651 h 6858000"/>
              <a:gd name="connsiteX182" fmla="*/ 195012 w 1605470"/>
              <a:gd name="connsiteY182" fmla="*/ 448559 h 6858000"/>
              <a:gd name="connsiteX183" fmla="*/ 201434 w 1605470"/>
              <a:gd name="connsiteY183" fmla="*/ 441529 h 6858000"/>
              <a:gd name="connsiteX184" fmla="*/ 200655 w 1605470"/>
              <a:gd name="connsiteY184" fmla="*/ 428927 h 6858000"/>
              <a:gd name="connsiteX185" fmla="*/ 190059 w 1605470"/>
              <a:gd name="connsiteY185" fmla="*/ 430161 h 6858000"/>
              <a:gd name="connsiteX186" fmla="*/ 184450 w 1605470"/>
              <a:gd name="connsiteY186" fmla="*/ 396240 h 6858000"/>
              <a:gd name="connsiteX187" fmla="*/ 146196 w 1605470"/>
              <a:gd name="connsiteY187" fmla="*/ 358810 h 6858000"/>
              <a:gd name="connsiteX188" fmla="*/ 124571 w 1605470"/>
              <a:gd name="connsiteY188" fmla="*/ 302178 h 6858000"/>
              <a:gd name="connsiteX189" fmla="*/ 103243 w 1605470"/>
              <a:gd name="connsiteY189" fmla="*/ 211375 h 6858000"/>
              <a:gd name="connsiteX190" fmla="*/ 94571 w 1605470"/>
              <a:gd name="connsiteY190" fmla="*/ 184179 h 6858000"/>
              <a:gd name="connsiteX191" fmla="*/ 13437 w 1605470"/>
              <a:gd name="connsiteY191" fmla="*/ 19287 h 6858000"/>
              <a:gd name="connsiteX192" fmla="*/ 0 w 1605470"/>
              <a:gd name="connsiteY19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2475 w 1605470"/>
              <a:gd name="connsiteY165" fmla="*/ 1002093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36360 w 1605470"/>
              <a:gd name="connsiteY163" fmla="*/ 1045131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42792 w 1605470"/>
              <a:gd name="connsiteY157" fmla="*/ 1307086 h 6858000"/>
              <a:gd name="connsiteX158" fmla="*/ 343980 w 1605470"/>
              <a:gd name="connsiteY158" fmla="*/ 1189033 h 6858000"/>
              <a:gd name="connsiteX159" fmla="*/ 348665 w 1605470"/>
              <a:gd name="connsiteY159" fmla="*/ 1168288 h 6858000"/>
              <a:gd name="connsiteX160" fmla="*/ 340947 w 1605470"/>
              <a:gd name="connsiteY160" fmla="*/ 1142577 h 6858000"/>
              <a:gd name="connsiteX161" fmla="*/ 330253 w 1605470"/>
              <a:gd name="connsiteY161" fmla="*/ 1088484 h 6858000"/>
              <a:gd name="connsiteX162" fmla="*/ 336360 w 1605470"/>
              <a:gd name="connsiteY162" fmla="*/ 1045131 h 6858000"/>
              <a:gd name="connsiteX163" fmla="*/ 322475 w 1605470"/>
              <a:gd name="connsiteY163" fmla="*/ 1002093 h 6858000"/>
              <a:gd name="connsiteX164" fmla="*/ 320445 w 1605470"/>
              <a:gd name="connsiteY164" fmla="*/ 932283 h 6858000"/>
              <a:gd name="connsiteX165" fmla="*/ 322681 w 1605470"/>
              <a:gd name="connsiteY165" fmla="*/ 915925 h 6858000"/>
              <a:gd name="connsiteX166" fmla="*/ 315310 w 1605470"/>
              <a:gd name="connsiteY166" fmla="*/ 896999 h 6858000"/>
              <a:gd name="connsiteX167" fmla="*/ 284718 w 1605470"/>
              <a:gd name="connsiteY167" fmla="*/ 821517 h 6858000"/>
              <a:gd name="connsiteX168" fmla="*/ 263668 w 1605470"/>
              <a:gd name="connsiteY168" fmla="*/ 751353 h 6858000"/>
              <a:gd name="connsiteX169" fmla="*/ 254540 w 1605470"/>
              <a:gd name="connsiteY169" fmla="*/ 741965 h 6858000"/>
              <a:gd name="connsiteX170" fmla="*/ 252501 w 1605470"/>
              <a:gd name="connsiteY170" fmla="*/ 724635 h 6858000"/>
              <a:gd name="connsiteX171" fmla="*/ 248897 w 1605470"/>
              <a:gd name="connsiteY171" fmla="*/ 681659 h 6858000"/>
              <a:gd name="connsiteX172" fmla="*/ 234316 w 1605470"/>
              <a:gd name="connsiteY172" fmla="*/ 635218 h 6858000"/>
              <a:gd name="connsiteX173" fmla="*/ 239327 w 1605470"/>
              <a:gd name="connsiteY173" fmla="*/ 613763 h 6858000"/>
              <a:gd name="connsiteX174" fmla="*/ 225269 w 1605470"/>
              <a:gd name="connsiteY174" fmla="*/ 598582 h 6858000"/>
              <a:gd name="connsiteX175" fmla="*/ 224950 w 1605470"/>
              <a:gd name="connsiteY175" fmla="*/ 576846 h 6858000"/>
              <a:gd name="connsiteX176" fmla="*/ 204632 w 1605470"/>
              <a:gd name="connsiteY176" fmla="*/ 553868 h 6858000"/>
              <a:gd name="connsiteX177" fmla="*/ 239317 w 1605470"/>
              <a:gd name="connsiteY177" fmla="*/ 517614 h 6858000"/>
              <a:gd name="connsiteX178" fmla="*/ 201693 w 1605470"/>
              <a:gd name="connsiteY178" fmla="*/ 469651 h 6858000"/>
              <a:gd name="connsiteX179" fmla="*/ 195012 w 1605470"/>
              <a:gd name="connsiteY179" fmla="*/ 448559 h 6858000"/>
              <a:gd name="connsiteX180" fmla="*/ 201434 w 1605470"/>
              <a:gd name="connsiteY180" fmla="*/ 441529 h 6858000"/>
              <a:gd name="connsiteX181" fmla="*/ 200655 w 1605470"/>
              <a:gd name="connsiteY181" fmla="*/ 428927 h 6858000"/>
              <a:gd name="connsiteX182" fmla="*/ 190059 w 1605470"/>
              <a:gd name="connsiteY182" fmla="*/ 430161 h 6858000"/>
              <a:gd name="connsiteX183" fmla="*/ 184450 w 1605470"/>
              <a:gd name="connsiteY183" fmla="*/ 396240 h 6858000"/>
              <a:gd name="connsiteX184" fmla="*/ 146196 w 1605470"/>
              <a:gd name="connsiteY184" fmla="*/ 358810 h 6858000"/>
              <a:gd name="connsiteX185" fmla="*/ 124571 w 1605470"/>
              <a:gd name="connsiteY185" fmla="*/ 302178 h 6858000"/>
              <a:gd name="connsiteX186" fmla="*/ 103243 w 1605470"/>
              <a:gd name="connsiteY186" fmla="*/ 211375 h 6858000"/>
              <a:gd name="connsiteX187" fmla="*/ 94571 w 1605470"/>
              <a:gd name="connsiteY187" fmla="*/ 184179 h 6858000"/>
              <a:gd name="connsiteX188" fmla="*/ 13437 w 1605470"/>
              <a:gd name="connsiteY188" fmla="*/ 19287 h 6858000"/>
              <a:gd name="connsiteX189" fmla="*/ 0 w 1605470"/>
              <a:gd name="connsiteY18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632 w 1605470"/>
              <a:gd name="connsiteY174" fmla="*/ 553868 h 6858000"/>
              <a:gd name="connsiteX175" fmla="*/ 239317 w 1605470"/>
              <a:gd name="connsiteY175" fmla="*/ 517614 h 6858000"/>
              <a:gd name="connsiteX176" fmla="*/ 201693 w 1605470"/>
              <a:gd name="connsiteY176" fmla="*/ 469651 h 6858000"/>
              <a:gd name="connsiteX177" fmla="*/ 195012 w 1605470"/>
              <a:gd name="connsiteY177" fmla="*/ 448559 h 6858000"/>
              <a:gd name="connsiteX178" fmla="*/ 201434 w 1605470"/>
              <a:gd name="connsiteY178" fmla="*/ 441529 h 6858000"/>
              <a:gd name="connsiteX179" fmla="*/ 200655 w 1605470"/>
              <a:gd name="connsiteY179" fmla="*/ 428927 h 6858000"/>
              <a:gd name="connsiteX180" fmla="*/ 190059 w 1605470"/>
              <a:gd name="connsiteY180" fmla="*/ 430161 h 6858000"/>
              <a:gd name="connsiteX181" fmla="*/ 184450 w 1605470"/>
              <a:gd name="connsiteY181" fmla="*/ 396240 h 6858000"/>
              <a:gd name="connsiteX182" fmla="*/ 146196 w 1605470"/>
              <a:gd name="connsiteY182" fmla="*/ 358810 h 6858000"/>
              <a:gd name="connsiteX183" fmla="*/ 124571 w 1605470"/>
              <a:gd name="connsiteY183" fmla="*/ 302178 h 6858000"/>
              <a:gd name="connsiteX184" fmla="*/ 103243 w 1605470"/>
              <a:gd name="connsiteY184" fmla="*/ 211375 h 6858000"/>
              <a:gd name="connsiteX185" fmla="*/ 94571 w 1605470"/>
              <a:gd name="connsiteY185" fmla="*/ 184179 h 6858000"/>
              <a:gd name="connsiteX186" fmla="*/ 13437 w 1605470"/>
              <a:gd name="connsiteY186" fmla="*/ 19287 h 6858000"/>
              <a:gd name="connsiteX187" fmla="*/ 0 w 1605470"/>
              <a:gd name="connsiteY18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46196 w 1605470"/>
              <a:gd name="connsiteY181" fmla="*/ 358810 h 6858000"/>
              <a:gd name="connsiteX182" fmla="*/ 124571 w 1605470"/>
              <a:gd name="connsiteY182" fmla="*/ 302178 h 6858000"/>
              <a:gd name="connsiteX183" fmla="*/ 103243 w 1605470"/>
              <a:gd name="connsiteY183" fmla="*/ 211375 h 6858000"/>
              <a:gd name="connsiteX184" fmla="*/ 94571 w 1605470"/>
              <a:gd name="connsiteY184" fmla="*/ 184179 h 6858000"/>
              <a:gd name="connsiteX185" fmla="*/ 13437 w 1605470"/>
              <a:gd name="connsiteY185" fmla="*/ 19287 h 6858000"/>
              <a:gd name="connsiteX186" fmla="*/ 0 w 1605470"/>
              <a:gd name="connsiteY18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576 w 1605470"/>
              <a:gd name="connsiteY174" fmla="*/ 530055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0868 w 1605470"/>
              <a:gd name="connsiteY81" fmla="*/ 4048827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19207 w 1605470"/>
              <a:gd name="connsiteY93" fmla="*/ 3813873 h 6858000"/>
              <a:gd name="connsiteX94" fmla="*/ 718632 w 1605470"/>
              <a:gd name="connsiteY94" fmla="*/ 3806161 h 6858000"/>
              <a:gd name="connsiteX95" fmla="*/ 718939 w 1605470"/>
              <a:gd name="connsiteY95" fmla="*/ 3805957 h 6858000"/>
              <a:gd name="connsiteX96" fmla="*/ 718966 w 1605470"/>
              <a:gd name="connsiteY96" fmla="*/ 3797724 h 6858000"/>
              <a:gd name="connsiteX97" fmla="*/ 717581 w 1605470"/>
              <a:gd name="connsiteY97" fmla="*/ 3792098 h 6858000"/>
              <a:gd name="connsiteX98" fmla="*/ 716465 w 1605470"/>
              <a:gd name="connsiteY98" fmla="*/ 3777135 h 6858000"/>
              <a:gd name="connsiteX99" fmla="*/ 718198 w 1605470"/>
              <a:gd name="connsiteY99" fmla="*/ 3771656 h 6858000"/>
              <a:gd name="connsiteX100" fmla="*/ 721941 w 1605470"/>
              <a:gd name="connsiteY100" fmla="*/ 3769007 h 6858000"/>
              <a:gd name="connsiteX101" fmla="*/ 721407 w 1605470"/>
              <a:gd name="connsiteY101" fmla="*/ 3767709 h 6858000"/>
              <a:gd name="connsiteX102" fmla="*/ 730103 w 1605470"/>
              <a:gd name="connsiteY102" fmla="*/ 3738082 h 6858000"/>
              <a:gd name="connsiteX103" fmla="*/ 737449 w 1605470"/>
              <a:gd name="connsiteY103" fmla="*/ 3673397 h 6858000"/>
              <a:gd name="connsiteX104" fmla="*/ 736745 w 1605470"/>
              <a:gd name="connsiteY104" fmla="*/ 3637109 h 6858000"/>
              <a:gd name="connsiteX105" fmla="*/ 740188 w 1605470"/>
              <a:gd name="connsiteY105" fmla="*/ 3536883 h 6858000"/>
              <a:gd name="connsiteX106" fmla="*/ 747726 w 1605470"/>
              <a:gd name="connsiteY106" fmla="*/ 3435652 h 6858000"/>
              <a:gd name="connsiteX107" fmla="*/ 774383 w 1605470"/>
              <a:gd name="connsiteY107" fmla="*/ 3381564 h 6858000"/>
              <a:gd name="connsiteX108" fmla="*/ 774870 w 1605470"/>
              <a:gd name="connsiteY108" fmla="*/ 3375761 h 6858000"/>
              <a:gd name="connsiteX109" fmla="*/ 770510 w 1605470"/>
              <a:gd name="connsiteY109" fmla="*/ 3361844 h 6858000"/>
              <a:gd name="connsiteX110" fmla="*/ 767933 w 1605470"/>
              <a:gd name="connsiteY110" fmla="*/ 3356929 h 6858000"/>
              <a:gd name="connsiteX111" fmla="*/ 766158 w 1605470"/>
              <a:gd name="connsiteY111" fmla="*/ 3349058 h 6858000"/>
              <a:gd name="connsiteX112" fmla="*/ 766414 w 1605470"/>
              <a:gd name="connsiteY112" fmla="*/ 3348763 h 6858000"/>
              <a:gd name="connsiteX113" fmla="*/ 764166 w 1605470"/>
              <a:gd name="connsiteY113" fmla="*/ 3341588 h 6858000"/>
              <a:gd name="connsiteX114" fmla="*/ 749397 w 1605470"/>
              <a:gd name="connsiteY114" fmla="*/ 3307769 h 6858000"/>
              <a:gd name="connsiteX115" fmla="*/ 766960 w 1605470"/>
              <a:gd name="connsiteY115" fmla="*/ 3250522 h 6858000"/>
              <a:gd name="connsiteX116" fmla="*/ 767385 w 1605470"/>
              <a:gd name="connsiteY116" fmla="*/ 3229163 h 6858000"/>
              <a:gd name="connsiteX117" fmla="*/ 769208 w 1605470"/>
              <a:gd name="connsiteY117" fmla="*/ 3217217 h 6858000"/>
              <a:gd name="connsiteX118" fmla="*/ 770350 w 1605470"/>
              <a:gd name="connsiteY118" fmla="*/ 3216125 h 6858000"/>
              <a:gd name="connsiteX119" fmla="*/ 756043 w 1605470"/>
              <a:gd name="connsiteY119" fmla="*/ 3183755 h 6858000"/>
              <a:gd name="connsiteX120" fmla="*/ 756544 w 1605470"/>
              <a:gd name="connsiteY120" fmla="*/ 3178642 h 6858000"/>
              <a:gd name="connsiteX121" fmla="*/ 744144 w 1605470"/>
              <a:gd name="connsiteY121" fmla="*/ 3158586 h 6858000"/>
              <a:gd name="connsiteX122" fmla="*/ 739378 w 1605470"/>
              <a:gd name="connsiteY122" fmla="*/ 3147669 h 6858000"/>
              <a:gd name="connsiteX123" fmla="*/ 734648 w 1605470"/>
              <a:gd name="connsiteY123" fmla="*/ 3145733 h 6858000"/>
              <a:gd name="connsiteX124" fmla="*/ 729329 w 1605470"/>
              <a:gd name="connsiteY124" fmla="*/ 3129034 h 6858000"/>
              <a:gd name="connsiteX125" fmla="*/ 729994 w 1605470"/>
              <a:gd name="connsiteY125" fmla="*/ 3126682 h 6858000"/>
              <a:gd name="connsiteX126" fmla="*/ 720862 w 1605470"/>
              <a:gd name="connsiteY126" fmla="*/ 3114519 h 6858000"/>
              <a:gd name="connsiteX127" fmla="*/ 707471 w 1605470"/>
              <a:gd name="connsiteY127" fmla="*/ 3106272 h 6858000"/>
              <a:gd name="connsiteX128" fmla="*/ 680201 w 1605470"/>
              <a:gd name="connsiteY128" fmla="*/ 2958185 h 6858000"/>
              <a:gd name="connsiteX129" fmla="*/ 622815 w 1605470"/>
              <a:gd name="connsiteY129" fmla="*/ 2762989 h 6858000"/>
              <a:gd name="connsiteX130" fmla="*/ 571733 w 1605470"/>
              <a:gd name="connsiteY130" fmla="*/ 2554718 h 6858000"/>
              <a:gd name="connsiteX131" fmla="*/ 551827 w 1605470"/>
              <a:gd name="connsiteY131" fmla="*/ 2485734 h 6858000"/>
              <a:gd name="connsiteX132" fmla="*/ 542550 w 1605470"/>
              <a:gd name="connsiteY132" fmla="*/ 2447068 h 6858000"/>
              <a:gd name="connsiteX133" fmla="*/ 529511 w 1605470"/>
              <a:gd name="connsiteY133" fmla="*/ 2425819 h 6858000"/>
              <a:gd name="connsiteX134" fmla="*/ 528878 w 1605470"/>
              <a:gd name="connsiteY134" fmla="*/ 2408971 h 6858000"/>
              <a:gd name="connsiteX135" fmla="*/ 535510 w 1605470"/>
              <a:gd name="connsiteY135" fmla="*/ 2402874 h 6858000"/>
              <a:gd name="connsiteX136" fmla="*/ 538122 w 1605470"/>
              <a:gd name="connsiteY136" fmla="*/ 2381443 h 6858000"/>
              <a:gd name="connsiteX137" fmla="*/ 514451 w 1605470"/>
              <a:gd name="connsiteY137" fmla="*/ 2261920 h 6858000"/>
              <a:gd name="connsiteX138" fmla="*/ 486968 w 1605470"/>
              <a:gd name="connsiteY138" fmla="*/ 2182937 h 6858000"/>
              <a:gd name="connsiteX139" fmla="*/ 488555 w 1605470"/>
              <a:gd name="connsiteY139" fmla="*/ 2155135 h 6858000"/>
              <a:gd name="connsiteX140" fmla="*/ 486013 w 1605470"/>
              <a:gd name="connsiteY140" fmla="*/ 2118008 h 6858000"/>
              <a:gd name="connsiteX141" fmla="*/ 487006 w 1605470"/>
              <a:gd name="connsiteY141" fmla="*/ 2050531 h 6858000"/>
              <a:gd name="connsiteX142" fmla="*/ 478812 w 1605470"/>
              <a:gd name="connsiteY142" fmla="*/ 1963269 h 6858000"/>
              <a:gd name="connsiteX143" fmla="*/ 442619 w 1605470"/>
              <a:gd name="connsiteY143" fmla="*/ 1910499 h 6858000"/>
              <a:gd name="connsiteX144" fmla="*/ 446785 w 1605470"/>
              <a:gd name="connsiteY144" fmla="*/ 1903212 h 6858000"/>
              <a:gd name="connsiteX145" fmla="*/ 436547 w 1605470"/>
              <a:gd name="connsiteY145" fmla="*/ 1861531 h 6858000"/>
              <a:gd name="connsiteX146" fmla="*/ 390346 w 1605470"/>
              <a:gd name="connsiteY146" fmla="*/ 1732919 h 6858000"/>
              <a:gd name="connsiteX147" fmla="*/ 362657 w 1605470"/>
              <a:gd name="connsiteY147" fmla="*/ 1663540 h 6858000"/>
              <a:gd name="connsiteX148" fmla="*/ 361783 w 1605470"/>
              <a:gd name="connsiteY148" fmla="*/ 1615777 h 6858000"/>
              <a:gd name="connsiteX149" fmla="*/ 342578 w 1605470"/>
              <a:gd name="connsiteY149" fmla="*/ 1563678 h 6858000"/>
              <a:gd name="connsiteX150" fmla="*/ 355658 w 1605470"/>
              <a:gd name="connsiteY150" fmla="*/ 1519474 h 6858000"/>
              <a:gd name="connsiteX151" fmla="*/ 348400 w 1605470"/>
              <a:gd name="connsiteY151" fmla="*/ 1477995 h 6858000"/>
              <a:gd name="connsiteX152" fmla="*/ 334485 w 1605470"/>
              <a:gd name="connsiteY152" fmla="*/ 1373769 h 6858000"/>
              <a:gd name="connsiteX153" fmla="*/ 342792 w 1605470"/>
              <a:gd name="connsiteY153" fmla="*/ 1307086 h 6858000"/>
              <a:gd name="connsiteX154" fmla="*/ 343980 w 1605470"/>
              <a:gd name="connsiteY154" fmla="*/ 1189033 h 6858000"/>
              <a:gd name="connsiteX155" fmla="*/ 348665 w 1605470"/>
              <a:gd name="connsiteY155" fmla="*/ 1168288 h 6858000"/>
              <a:gd name="connsiteX156" fmla="*/ 340947 w 1605470"/>
              <a:gd name="connsiteY156" fmla="*/ 1142577 h 6858000"/>
              <a:gd name="connsiteX157" fmla="*/ 330253 w 1605470"/>
              <a:gd name="connsiteY157" fmla="*/ 1088484 h 6858000"/>
              <a:gd name="connsiteX158" fmla="*/ 318989 w 1605470"/>
              <a:gd name="connsiteY158" fmla="*/ 1016103 h 6858000"/>
              <a:gd name="connsiteX159" fmla="*/ 320445 w 1605470"/>
              <a:gd name="connsiteY159" fmla="*/ 932283 h 6858000"/>
              <a:gd name="connsiteX160" fmla="*/ 322681 w 1605470"/>
              <a:gd name="connsiteY160" fmla="*/ 915925 h 6858000"/>
              <a:gd name="connsiteX161" fmla="*/ 315310 w 1605470"/>
              <a:gd name="connsiteY161" fmla="*/ 896999 h 6858000"/>
              <a:gd name="connsiteX162" fmla="*/ 284718 w 1605470"/>
              <a:gd name="connsiteY162" fmla="*/ 821517 h 6858000"/>
              <a:gd name="connsiteX163" fmla="*/ 263668 w 1605470"/>
              <a:gd name="connsiteY163" fmla="*/ 751353 h 6858000"/>
              <a:gd name="connsiteX164" fmla="*/ 263226 w 1605470"/>
              <a:gd name="connsiteY164" fmla="*/ 721230 h 6858000"/>
              <a:gd name="connsiteX165" fmla="*/ 248897 w 1605470"/>
              <a:gd name="connsiteY165" fmla="*/ 681659 h 6858000"/>
              <a:gd name="connsiteX166" fmla="*/ 234316 w 1605470"/>
              <a:gd name="connsiteY166" fmla="*/ 635218 h 6858000"/>
              <a:gd name="connsiteX167" fmla="*/ 239327 w 1605470"/>
              <a:gd name="connsiteY167" fmla="*/ 613763 h 6858000"/>
              <a:gd name="connsiteX168" fmla="*/ 225269 w 1605470"/>
              <a:gd name="connsiteY168" fmla="*/ 598582 h 6858000"/>
              <a:gd name="connsiteX169" fmla="*/ 224950 w 1605470"/>
              <a:gd name="connsiteY169" fmla="*/ 576846 h 6858000"/>
              <a:gd name="connsiteX170" fmla="*/ 204576 w 1605470"/>
              <a:gd name="connsiteY170" fmla="*/ 530055 h 6858000"/>
              <a:gd name="connsiteX171" fmla="*/ 219064 w 1605470"/>
              <a:gd name="connsiteY171" fmla="*/ 469651 h 6858000"/>
              <a:gd name="connsiteX172" fmla="*/ 195012 w 1605470"/>
              <a:gd name="connsiteY172" fmla="*/ 448559 h 6858000"/>
              <a:gd name="connsiteX173" fmla="*/ 201434 w 1605470"/>
              <a:gd name="connsiteY173" fmla="*/ 441529 h 6858000"/>
              <a:gd name="connsiteX174" fmla="*/ 200655 w 1605470"/>
              <a:gd name="connsiteY174" fmla="*/ 428927 h 6858000"/>
              <a:gd name="connsiteX175" fmla="*/ 190059 w 1605470"/>
              <a:gd name="connsiteY175" fmla="*/ 430161 h 6858000"/>
              <a:gd name="connsiteX176" fmla="*/ 167079 w 1605470"/>
              <a:gd name="connsiteY176" fmla="*/ 367211 h 6858000"/>
              <a:gd name="connsiteX177" fmla="*/ 124571 w 1605470"/>
              <a:gd name="connsiteY177" fmla="*/ 302178 h 6858000"/>
              <a:gd name="connsiteX178" fmla="*/ 103243 w 1605470"/>
              <a:gd name="connsiteY178" fmla="*/ 211375 h 6858000"/>
              <a:gd name="connsiteX179" fmla="*/ 94571 w 1605470"/>
              <a:gd name="connsiteY179" fmla="*/ 184179 h 6858000"/>
              <a:gd name="connsiteX180" fmla="*/ 13437 w 1605470"/>
              <a:gd name="connsiteY180" fmla="*/ 19287 h 6858000"/>
              <a:gd name="connsiteX181" fmla="*/ 0 w 1605470"/>
              <a:gd name="connsiteY18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47700 w 1605470"/>
              <a:gd name="connsiteY75" fmla="*/ 4690749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935 w 1605470"/>
              <a:gd name="connsiteY68" fmla="*/ 4821504 h 6858000"/>
              <a:gd name="connsiteX69" fmla="*/ 732118 w 1605470"/>
              <a:gd name="connsiteY69" fmla="*/ 4801535 h 6858000"/>
              <a:gd name="connsiteX70" fmla="*/ 739787 w 1605470"/>
              <a:gd name="connsiteY70" fmla="*/ 4797794 h 6858000"/>
              <a:gd name="connsiteX71" fmla="*/ 741081 w 1605470"/>
              <a:gd name="connsiteY71" fmla="*/ 4784526 h 6858000"/>
              <a:gd name="connsiteX72" fmla="*/ 742865 w 1605470"/>
              <a:gd name="connsiteY72" fmla="*/ 4781211 h 6858000"/>
              <a:gd name="connsiteX73" fmla="*/ 751652 w 1605470"/>
              <a:gd name="connsiteY73" fmla="*/ 4761984 h 6858000"/>
              <a:gd name="connsiteX74" fmla="*/ 747700 w 1605470"/>
              <a:gd name="connsiteY74" fmla="*/ 4690749 h 6858000"/>
              <a:gd name="connsiteX75" fmla="*/ 743180 w 1605470"/>
              <a:gd name="connsiteY75" fmla="*/ 4613201 h 6858000"/>
              <a:gd name="connsiteX76" fmla="*/ 738263 w 1605470"/>
              <a:gd name="connsiteY76" fmla="*/ 4444346 h 6858000"/>
              <a:gd name="connsiteX77" fmla="*/ 756542 w 1605470"/>
              <a:gd name="connsiteY77" fmla="*/ 4350346 h 6858000"/>
              <a:gd name="connsiteX78" fmla="*/ 715481 w 1605470"/>
              <a:gd name="connsiteY78" fmla="*/ 4214165 h 6858000"/>
              <a:gd name="connsiteX79" fmla="*/ 719554 w 1605470"/>
              <a:gd name="connsiteY79" fmla="*/ 4090296 h 6858000"/>
              <a:gd name="connsiteX80" fmla="*/ 704810 w 1605470"/>
              <a:gd name="connsiteY80" fmla="*/ 4033999 h 6858000"/>
              <a:gd name="connsiteX81" fmla="*/ 705959 w 1605470"/>
              <a:gd name="connsiteY81" fmla="*/ 4031933 h 6858000"/>
              <a:gd name="connsiteX82" fmla="*/ 704535 w 1605470"/>
              <a:gd name="connsiteY82" fmla="*/ 4013953 h 6858000"/>
              <a:gd name="connsiteX83" fmla="*/ 700443 w 1605470"/>
              <a:gd name="connsiteY83" fmla="*/ 4010511 h 6858000"/>
              <a:gd name="connsiteX84" fmla="*/ 698282 w 1605470"/>
              <a:gd name="connsiteY84" fmla="*/ 3998331 h 6858000"/>
              <a:gd name="connsiteX85" fmla="*/ 690830 w 1605470"/>
              <a:gd name="connsiteY85" fmla="*/ 3974753 h 6858000"/>
              <a:gd name="connsiteX86" fmla="*/ 692428 w 1605470"/>
              <a:gd name="connsiteY86" fmla="*/ 3969950 h 6858000"/>
              <a:gd name="connsiteX87" fmla="*/ 685850 w 1605470"/>
              <a:gd name="connsiteY87" fmla="*/ 3933779 h 6858000"/>
              <a:gd name="connsiteX88" fmla="*/ 687181 w 1605470"/>
              <a:gd name="connsiteY88" fmla="*/ 3933093 h 6858000"/>
              <a:gd name="connsiteX89" fmla="*/ 691535 w 1605470"/>
              <a:gd name="connsiteY89" fmla="*/ 3922082 h 6858000"/>
              <a:gd name="connsiteX90" fmla="*/ 696613 w 1605470"/>
              <a:gd name="connsiteY90" fmla="*/ 3901461 h 6858000"/>
              <a:gd name="connsiteX91" fmla="*/ 719207 w 1605470"/>
              <a:gd name="connsiteY91" fmla="*/ 3813873 h 6858000"/>
              <a:gd name="connsiteX92" fmla="*/ 718632 w 1605470"/>
              <a:gd name="connsiteY92" fmla="*/ 3806161 h 6858000"/>
              <a:gd name="connsiteX93" fmla="*/ 718939 w 1605470"/>
              <a:gd name="connsiteY93" fmla="*/ 3805957 h 6858000"/>
              <a:gd name="connsiteX94" fmla="*/ 718966 w 1605470"/>
              <a:gd name="connsiteY94" fmla="*/ 3797724 h 6858000"/>
              <a:gd name="connsiteX95" fmla="*/ 717581 w 1605470"/>
              <a:gd name="connsiteY95" fmla="*/ 3792098 h 6858000"/>
              <a:gd name="connsiteX96" fmla="*/ 716465 w 1605470"/>
              <a:gd name="connsiteY96" fmla="*/ 3777135 h 6858000"/>
              <a:gd name="connsiteX97" fmla="*/ 718198 w 1605470"/>
              <a:gd name="connsiteY97" fmla="*/ 3771656 h 6858000"/>
              <a:gd name="connsiteX98" fmla="*/ 721941 w 1605470"/>
              <a:gd name="connsiteY98" fmla="*/ 3769007 h 6858000"/>
              <a:gd name="connsiteX99" fmla="*/ 721407 w 1605470"/>
              <a:gd name="connsiteY99" fmla="*/ 3767709 h 6858000"/>
              <a:gd name="connsiteX100" fmla="*/ 730103 w 1605470"/>
              <a:gd name="connsiteY100" fmla="*/ 3738082 h 6858000"/>
              <a:gd name="connsiteX101" fmla="*/ 737449 w 1605470"/>
              <a:gd name="connsiteY101" fmla="*/ 3673397 h 6858000"/>
              <a:gd name="connsiteX102" fmla="*/ 736745 w 1605470"/>
              <a:gd name="connsiteY102" fmla="*/ 3637109 h 6858000"/>
              <a:gd name="connsiteX103" fmla="*/ 740188 w 1605470"/>
              <a:gd name="connsiteY103" fmla="*/ 3536883 h 6858000"/>
              <a:gd name="connsiteX104" fmla="*/ 747726 w 1605470"/>
              <a:gd name="connsiteY104" fmla="*/ 3435652 h 6858000"/>
              <a:gd name="connsiteX105" fmla="*/ 774383 w 1605470"/>
              <a:gd name="connsiteY105" fmla="*/ 3381564 h 6858000"/>
              <a:gd name="connsiteX106" fmla="*/ 774870 w 1605470"/>
              <a:gd name="connsiteY106" fmla="*/ 3375761 h 6858000"/>
              <a:gd name="connsiteX107" fmla="*/ 770510 w 1605470"/>
              <a:gd name="connsiteY107" fmla="*/ 3361844 h 6858000"/>
              <a:gd name="connsiteX108" fmla="*/ 767933 w 1605470"/>
              <a:gd name="connsiteY108" fmla="*/ 3356929 h 6858000"/>
              <a:gd name="connsiteX109" fmla="*/ 766158 w 1605470"/>
              <a:gd name="connsiteY109" fmla="*/ 3349058 h 6858000"/>
              <a:gd name="connsiteX110" fmla="*/ 766414 w 1605470"/>
              <a:gd name="connsiteY110" fmla="*/ 3348763 h 6858000"/>
              <a:gd name="connsiteX111" fmla="*/ 764166 w 1605470"/>
              <a:gd name="connsiteY111" fmla="*/ 3341588 h 6858000"/>
              <a:gd name="connsiteX112" fmla="*/ 749397 w 1605470"/>
              <a:gd name="connsiteY112" fmla="*/ 3307769 h 6858000"/>
              <a:gd name="connsiteX113" fmla="*/ 766960 w 1605470"/>
              <a:gd name="connsiteY113" fmla="*/ 3250522 h 6858000"/>
              <a:gd name="connsiteX114" fmla="*/ 767385 w 1605470"/>
              <a:gd name="connsiteY114" fmla="*/ 3229163 h 6858000"/>
              <a:gd name="connsiteX115" fmla="*/ 769208 w 1605470"/>
              <a:gd name="connsiteY115" fmla="*/ 3217217 h 6858000"/>
              <a:gd name="connsiteX116" fmla="*/ 770350 w 1605470"/>
              <a:gd name="connsiteY116" fmla="*/ 3216125 h 6858000"/>
              <a:gd name="connsiteX117" fmla="*/ 756043 w 1605470"/>
              <a:gd name="connsiteY117" fmla="*/ 3183755 h 6858000"/>
              <a:gd name="connsiteX118" fmla="*/ 756544 w 1605470"/>
              <a:gd name="connsiteY118" fmla="*/ 3178642 h 6858000"/>
              <a:gd name="connsiteX119" fmla="*/ 744144 w 1605470"/>
              <a:gd name="connsiteY119" fmla="*/ 3158586 h 6858000"/>
              <a:gd name="connsiteX120" fmla="*/ 739378 w 1605470"/>
              <a:gd name="connsiteY120" fmla="*/ 3147669 h 6858000"/>
              <a:gd name="connsiteX121" fmla="*/ 734648 w 1605470"/>
              <a:gd name="connsiteY121" fmla="*/ 3145733 h 6858000"/>
              <a:gd name="connsiteX122" fmla="*/ 729329 w 1605470"/>
              <a:gd name="connsiteY122" fmla="*/ 3129034 h 6858000"/>
              <a:gd name="connsiteX123" fmla="*/ 729994 w 1605470"/>
              <a:gd name="connsiteY123" fmla="*/ 3126682 h 6858000"/>
              <a:gd name="connsiteX124" fmla="*/ 720862 w 1605470"/>
              <a:gd name="connsiteY124" fmla="*/ 3114519 h 6858000"/>
              <a:gd name="connsiteX125" fmla="*/ 707471 w 1605470"/>
              <a:gd name="connsiteY125" fmla="*/ 3106272 h 6858000"/>
              <a:gd name="connsiteX126" fmla="*/ 680201 w 1605470"/>
              <a:gd name="connsiteY126" fmla="*/ 2958185 h 6858000"/>
              <a:gd name="connsiteX127" fmla="*/ 622815 w 1605470"/>
              <a:gd name="connsiteY127" fmla="*/ 2762989 h 6858000"/>
              <a:gd name="connsiteX128" fmla="*/ 571733 w 1605470"/>
              <a:gd name="connsiteY128" fmla="*/ 2554718 h 6858000"/>
              <a:gd name="connsiteX129" fmla="*/ 551827 w 1605470"/>
              <a:gd name="connsiteY129" fmla="*/ 2485734 h 6858000"/>
              <a:gd name="connsiteX130" fmla="*/ 542550 w 1605470"/>
              <a:gd name="connsiteY130" fmla="*/ 2447068 h 6858000"/>
              <a:gd name="connsiteX131" fmla="*/ 529511 w 1605470"/>
              <a:gd name="connsiteY131" fmla="*/ 2425819 h 6858000"/>
              <a:gd name="connsiteX132" fmla="*/ 528878 w 1605470"/>
              <a:gd name="connsiteY132" fmla="*/ 2408971 h 6858000"/>
              <a:gd name="connsiteX133" fmla="*/ 535510 w 1605470"/>
              <a:gd name="connsiteY133" fmla="*/ 2402874 h 6858000"/>
              <a:gd name="connsiteX134" fmla="*/ 538122 w 1605470"/>
              <a:gd name="connsiteY134" fmla="*/ 2381443 h 6858000"/>
              <a:gd name="connsiteX135" fmla="*/ 514451 w 1605470"/>
              <a:gd name="connsiteY135" fmla="*/ 2261920 h 6858000"/>
              <a:gd name="connsiteX136" fmla="*/ 486968 w 1605470"/>
              <a:gd name="connsiteY136" fmla="*/ 2182937 h 6858000"/>
              <a:gd name="connsiteX137" fmla="*/ 488555 w 1605470"/>
              <a:gd name="connsiteY137" fmla="*/ 2155135 h 6858000"/>
              <a:gd name="connsiteX138" fmla="*/ 486013 w 1605470"/>
              <a:gd name="connsiteY138" fmla="*/ 2118008 h 6858000"/>
              <a:gd name="connsiteX139" fmla="*/ 487006 w 1605470"/>
              <a:gd name="connsiteY139" fmla="*/ 2050531 h 6858000"/>
              <a:gd name="connsiteX140" fmla="*/ 478812 w 1605470"/>
              <a:gd name="connsiteY140" fmla="*/ 1963269 h 6858000"/>
              <a:gd name="connsiteX141" fmla="*/ 442619 w 1605470"/>
              <a:gd name="connsiteY141" fmla="*/ 1910499 h 6858000"/>
              <a:gd name="connsiteX142" fmla="*/ 446785 w 1605470"/>
              <a:gd name="connsiteY142" fmla="*/ 1903212 h 6858000"/>
              <a:gd name="connsiteX143" fmla="*/ 436547 w 1605470"/>
              <a:gd name="connsiteY143" fmla="*/ 1861531 h 6858000"/>
              <a:gd name="connsiteX144" fmla="*/ 390346 w 1605470"/>
              <a:gd name="connsiteY144" fmla="*/ 1732919 h 6858000"/>
              <a:gd name="connsiteX145" fmla="*/ 362657 w 1605470"/>
              <a:gd name="connsiteY145" fmla="*/ 1663540 h 6858000"/>
              <a:gd name="connsiteX146" fmla="*/ 361783 w 1605470"/>
              <a:gd name="connsiteY146" fmla="*/ 1615777 h 6858000"/>
              <a:gd name="connsiteX147" fmla="*/ 342578 w 1605470"/>
              <a:gd name="connsiteY147" fmla="*/ 1563678 h 6858000"/>
              <a:gd name="connsiteX148" fmla="*/ 355658 w 1605470"/>
              <a:gd name="connsiteY148" fmla="*/ 1519474 h 6858000"/>
              <a:gd name="connsiteX149" fmla="*/ 348400 w 1605470"/>
              <a:gd name="connsiteY149" fmla="*/ 1477995 h 6858000"/>
              <a:gd name="connsiteX150" fmla="*/ 334485 w 1605470"/>
              <a:gd name="connsiteY150" fmla="*/ 1373769 h 6858000"/>
              <a:gd name="connsiteX151" fmla="*/ 342792 w 1605470"/>
              <a:gd name="connsiteY151" fmla="*/ 1307086 h 6858000"/>
              <a:gd name="connsiteX152" fmla="*/ 343980 w 1605470"/>
              <a:gd name="connsiteY152" fmla="*/ 1189033 h 6858000"/>
              <a:gd name="connsiteX153" fmla="*/ 348665 w 1605470"/>
              <a:gd name="connsiteY153" fmla="*/ 1168288 h 6858000"/>
              <a:gd name="connsiteX154" fmla="*/ 340947 w 1605470"/>
              <a:gd name="connsiteY154" fmla="*/ 1142577 h 6858000"/>
              <a:gd name="connsiteX155" fmla="*/ 330253 w 1605470"/>
              <a:gd name="connsiteY155" fmla="*/ 1088484 h 6858000"/>
              <a:gd name="connsiteX156" fmla="*/ 318989 w 1605470"/>
              <a:gd name="connsiteY156" fmla="*/ 1016103 h 6858000"/>
              <a:gd name="connsiteX157" fmla="*/ 320445 w 1605470"/>
              <a:gd name="connsiteY157" fmla="*/ 932283 h 6858000"/>
              <a:gd name="connsiteX158" fmla="*/ 322681 w 1605470"/>
              <a:gd name="connsiteY158" fmla="*/ 915925 h 6858000"/>
              <a:gd name="connsiteX159" fmla="*/ 315310 w 1605470"/>
              <a:gd name="connsiteY159" fmla="*/ 896999 h 6858000"/>
              <a:gd name="connsiteX160" fmla="*/ 284718 w 1605470"/>
              <a:gd name="connsiteY160" fmla="*/ 821517 h 6858000"/>
              <a:gd name="connsiteX161" fmla="*/ 263668 w 1605470"/>
              <a:gd name="connsiteY161" fmla="*/ 751353 h 6858000"/>
              <a:gd name="connsiteX162" fmla="*/ 263226 w 1605470"/>
              <a:gd name="connsiteY162" fmla="*/ 721230 h 6858000"/>
              <a:gd name="connsiteX163" fmla="*/ 248897 w 1605470"/>
              <a:gd name="connsiteY163" fmla="*/ 681659 h 6858000"/>
              <a:gd name="connsiteX164" fmla="*/ 234316 w 1605470"/>
              <a:gd name="connsiteY164" fmla="*/ 635218 h 6858000"/>
              <a:gd name="connsiteX165" fmla="*/ 239327 w 1605470"/>
              <a:gd name="connsiteY165" fmla="*/ 613763 h 6858000"/>
              <a:gd name="connsiteX166" fmla="*/ 225269 w 1605470"/>
              <a:gd name="connsiteY166" fmla="*/ 598582 h 6858000"/>
              <a:gd name="connsiteX167" fmla="*/ 224950 w 1605470"/>
              <a:gd name="connsiteY167" fmla="*/ 576846 h 6858000"/>
              <a:gd name="connsiteX168" fmla="*/ 204576 w 1605470"/>
              <a:gd name="connsiteY168" fmla="*/ 530055 h 6858000"/>
              <a:gd name="connsiteX169" fmla="*/ 219064 w 1605470"/>
              <a:gd name="connsiteY169" fmla="*/ 469651 h 6858000"/>
              <a:gd name="connsiteX170" fmla="*/ 195012 w 1605470"/>
              <a:gd name="connsiteY170" fmla="*/ 448559 h 6858000"/>
              <a:gd name="connsiteX171" fmla="*/ 201434 w 1605470"/>
              <a:gd name="connsiteY171" fmla="*/ 441529 h 6858000"/>
              <a:gd name="connsiteX172" fmla="*/ 200655 w 1605470"/>
              <a:gd name="connsiteY172" fmla="*/ 428927 h 6858000"/>
              <a:gd name="connsiteX173" fmla="*/ 190059 w 1605470"/>
              <a:gd name="connsiteY173" fmla="*/ 430161 h 6858000"/>
              <a:gd name="connsiteX174" fmla="*/ 167079 w 1605470"/>
              <a:gd name="connsiteY174" fmla="*/ 367211 h 6858000"/>
              <a:gd name="connsiteX175" fmla="*/ 124571 w 1605470"/>
              <a:gd name="connsiteY175" fmla="*/ 302178 h 6858000"/>
              <a:gd name="connsiteX176" fmla="*/ 103243 w 1605470"/>
              <a:gd name="connsiteY176" fmla="*/ 211375 h 6858000"/>
              <a:gd name="connsiteX177" fmla="*/ 94571 w 1605470"/>
              <a:gd name="connsiteY177" fmla="*/ 184179 h 6858000"/>
              <a:gd name="connsiteX178" fmla="*/ 13437 w 1605470"/>
              <a:gd name="connsiteY178" fmla="*/ 19287 h 6858000"/>
              <a:gd name="connsiteX179" fmla="*/ 0 w 1605470"/>
              <a:gd name="connsiteY17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31653 w 1605470"/>
              <a:gd name="connsiteY39" fmla="*/ 5604904 h 6858000"/>
              <a:gd name="connsiteX40" fmla="*/ 539863 w 1605470"/>
              <a:gd name="connsiteY40" fmla="*/ 5604298 h 6858000"/>
              <a:gd name="connsiteX41" fmla="*/ 552319 w 1605470"/>
              <a:gd name="connsiteY41" fmla="*/ 5587997 h 6858000"/>
              <a:gd name="connsiteX42" fmla="*/ 559710 w 1605470"/>
              <a:gd name="connsiteY42" fmla="*/ 5564796 h 6858000"/>
              <a:gd name="connsiteX43" fmla="*/ 587214 w 1605470"/>
              <a:gd name="connsiteY43" fmla="*/ 5451511 h 6858000"/>
              <a:gd name="connsiteX44" fmla="*/ 608019 w 1605470"/>
              <a:gd name="connsiteY44" fmla="*/ 5385461 h 6858000"/>
              <a:gd name="connsiteX45" fmla="*/ 622750 w 1605470"/>
              <a:gd name="connsiteY45" fmla="*/ 5363084 h 6858000"/>
              <a:gd name="connsiteX46" fmla="*/ 638731 w 1605470"/>
              <a:gd name="connsiteY46" fmla="*/ 5330009 h 6858000"/>
              <a:gd name="connsiteX47" fmla="*/ 672224 w 1605470"/>
              <a:gd name="connsiteY47" fmla="*/ 5273739 h 6858000"/>
              <a:gd name="connsiteX48" fmla="*/ 681823 w 1605470"/>
              <a:gd name="connsiteY48" fmla="*/ 5241779 h 6858000"/>
              <a:gd name="connsiteX49" fmla="*/ 693049 w 1605470"/>
              <a:gd name="connsiteY49" fmla="*/ 5225268 h 6858000"/>
              <a:gd name="connsiteX50" fmla="*/ 694069 w 1605470"/>
              <a:gd name="connsiteY50" fmla="*/ 5217684 h 6858000"/>
              <a:gd name="connsiteX51" fmla="*/ 701410 w 1605470"/>
              <a:gd name="connsiteY51" fmla="*/ 5193377 h 6858000"/>
              <a:gd name="connsiteX52" fmla="*/ 704713 w 1605470"/>
              <a:gd name="connsiteY52" fmla="*/ 5179288 h 6858000"/>
              <a:gd name="connsiteX53" fmla="*/ 705697 w 1605470"/>
              <a:gd name="connsiteY53" fmla="*/ 5173621 h 6858000"/>
              <a:gd name="connsiteX54" fmla="*/ 701331 w 1605470"/>
              <a:gd name="connsiteY54" fmla="*/ 5159961 h 6858000"/>
              <a:gd name="connsiteX55" fmla="*/ 708008 w 1605470"/>
              <a:gd name="connsiteY55" fmla="*/ 5144295 h 6858000"/>
              <a:gd name="connsiteX56" fmla="*/ 704941 w 1605470"/>
              <a:gd name="connsiteY56" fmla="*/ 5125185 h 6858000"/>
              <a:gd name="connsiteX57" fmla="*/ 711771 w 1605470"/>
              <a:gd name="connsiteY57" fmla="*/ 5121884 h 6858000"/>
              <a:gd name="connsiteX58" fmla="*/ 721092 w 1605470"/>
              <a:gd name="connsiteY58" fmla="*/ 5108383 h 6858000"/>
              <a:gd name="connsiteX59" fmla="*/ 717045 w 1605470"/>
              <a:gd name="connsiteY59" fmla="*/ 5094705 h 6858000"/>
              <a:gd name="connsiteX60" fmla="*/ 718807 w 1605470"/>
              <a:gd name="connsiteY60" fmla="*/ 5067850 h 6858000"/>
              <a:gd name="connsiteX61" fmla="*/ 721538 w 1605470"/>
              <a:gd name="connsiteY61" fmla="*/ 5060861 h 6858000"/>
              <a:gd name="connsiteX62" fmla="*/ 718242 w 1605470"/>
              <a:gd name="connsiteY62" fmla="*/ 5034192 h 6858000"/>
              <a:gd name="connsiteX63" fmla="*/ 719796 w 1605470"/>
              <a:gd name="connsiteY63" fmla="*/ 4993030 h 6858000"/>
              <a:gd name="connsiteX64" fmla="*/ 726705 w 1605470"/>
              <a:gd name="connsiteY64" fmla="*/ 4946844 h 6858000"/>
              <a:gd name="connsiteX65" fmla="*/ 722561 w 1605470"/>
              <a:gd name="connsiteY65" fmla="*/ 4932692 h 6858000"/>
              <a:gd name="connsiteX66" fmla="*/ 724935 w 1605470"/>
              <a:gd name="connsiteY66" fmla="*/ 4821504 h 6858000"/>
              <a:gd name="connsiteX67" fmla="*/ 732118 w 1605470"/>
              <a:gd name="connsiteY67" fmla="*/ 4801535 h 6858000"/>
              <a:gd name="connsiteX68" fmla="*/ 739787 w 1605470"/>
              <a:gd name="connsiteY68" fmla="*/ 4797794 h 6858000"/>
              <a:gd name="connsiteX69" fmla="*/ 741081 w 1605470"/>
              <a:gd name="connsiteY69" fmla="*/ 4784526 h 6858000"/>
              <a:gd name="connsiteX70" fmla="*/ 742865 w 1605470"/>
              <a:gd name="connsiteY70" fmla="*/ 4781211 h 6858000"/>
              <a:gd name="connsiteX71" fmla="*/ 751652 w 1605470"/>
              <a:gd name="connsiteY71" fmla="*/ 4761984 h 6858000"/>
              <a:gd name="connsiteX72" fmla="*/ 747700 w 1605470"/>
              <a:gd name="connsiteY72" fmla="*/ 4690749 h 6858000"/>
              <a:gd name="connsiteX73" fmla="*/ 743180 w 1605470"/>
              <a:gd name="connsiteY73" fmla="*/ 4613201 h 6858000"/>
              <a:gd name="connsiteX74" fmla="*/ 738263 w 1605470"/>
              <a:gd name="connsiteY74" fmla="*/ 4444346 h 6858000"/>
              <a:gd name="connsiteX75" fmla="*/ 756542 w 1605470"/>
              <a:gd name="connsiteY75" fmla="*/ 4350346 h 6858000"/>
              <a:gd name="connsiteX76" fmla="*/ 715481 w 1605470"/>
              <a:gd name="connsiteY76" fmla="*/ 4214165 h 6858000"/>
              <a:gd name="connsiteX77" fmla="*/ 719554 w 1605470"/>
              <a:gd name="connsiteY77" fmla="*/ 4090296 h 6858000"/>
              <a:gd name="connsiteX78" fmla="*/ 704810 w 1605470"/>
              <a:gd name="connsiteY78" fmla="*/ 4033999 h 6858000"/>
              <a:gd name="connsiteX79" fmla="*/ 705959 w 1605470"/>
              <a:gd name="connsiteY79" fmla="*/ 4031933 h 6858000"/>
              <a:gd name="connsiteX80" fmla="*/ 704535 w 1605470"/>
              <a:gd name="connsiteY80" fmla="*/ 4013953 h 6858000"/>
              <a:gd name="connsiteX81" fmla="*/ 700443 w 1605470"/>
              <a:gd name="connsiteY81" fmla="*/ 4010511 h 6858000"/>
              <a:gd name="connsiteX82" fmla="*/ 698282 w 1605470"/>
              <a:gd name="connsiteY82" fmla="*/ 3998331 h 6858000"/>
              <a:gd name="connsiteX83" fmla="*/ 690830 w 1605470"/>
              <a:gd name="connsiteY83" fmla="*/ 3974753 h 6858000"/>
              <a:gd name="connsiteX84" fmla="*/ 692428 w 1605470"/>
              <a:gd name="connsiteY84" fmla="*/ 3969950 h 6858000"/>
              <a:gd name="connsiteX85" fmla="*/ 685850 w 1605470"/>
              <a:gd name="connsiteY85" fmla="*/ 3933779 h 6858000"/>
              <a:gd name="connsiteX86" fmla="*/ 687181 w 1605470"/>
              <a:gd name="connsiteY86" fmla="*/ 3933093 h 6858000"/>
              <a:gd name="connsiteX87" fmla="*/ 691535 w 1605470"/>
              <a:gd name="connsiteY87" fmla="*/ 3922082 h 6858000"/>
              <a:gd name="connsiteX88" fmla="*/ 696613 w 1605470"/>
              <a:gd name="connsiteY88" fmla="*/ 3901461 h 6858000"/>
              <a:gd name="connsiteX89" fmla="*/ 719207 w 1605470"/>
              <a:gd name="connsiteY89" fmla="*/ 3813873 h 6858000"/>
              <a:gd name="connsiteX90" fmla="*/ 718632 w 1605470"/>
              <a:gd name="connsiteY90" fmla="*/ 3806161 h 6858000"/>
              <a:gd name="connsiteX91" fmla="*/ 718939 w 1605470"/>
              <a:gd name="connsiteY91" fmla="*/ 3805957 h 6858000"/>
              <a:gd name="connsiteX92" fmla="*/ 718966 w 1605470"/>
              <a:gd name="connsiteY92" fmla="*/ 3797724 h 6858000"/>
              <a:gd name="connsiteX93" fmla="*/ 717581 w 1605470"/>
              <a:gd name="connsiteY93" fmla="*/ 3792098 h 6858000"/>
              <a:gd name="connsiteX94" fmla="*/ 716465 w 1605470"/>
              <a:gd name="connsiteY94" fmla="*/ 3777135 h 6858000"/>
              <a:gd name="connsiteX95" fmla="*/ 718198 w 1605470"/>
              <a:gd name="connsiteY95" fmla="*/ 3771656 h 6858000"/>
              <a:gd name="connsiteX96" fmla="*/ 721941 w 1605470"/>
              <a:gd name="connsiteY96" fmla="*/ 3769007 h 6858000"/>
              <a:gd name="connsiteX97" fmla="*/ 721407 w 1605470"/>
              <a:gd name="connsiteY97" fmla="*/ 3767709 h 6858000"/>
              <a:gd name="connsiteX98" fmla="*/ 730103 w 1605470"/>
              <a:gd name="connsiteY98" fmla="*/ 3738082 h 6858000"/>
              <a:gd name="connsiteX99" fmla="*/ 737449 w 1605470"/>
              <a:gd name="connsiteY99" fmla="*/ 3673397 h 6858000"/>
              <a:gd name="connsiteX100" fmla="*/ 736745 w 1605470"/>
              <a:gd name="connsiteY100" fmla="*/ 3637109 h 6858000"/>
              <a:gd name="connsiteX101" fmla="*/ 740188 w 1605470"/>
              <a:gd name="connsiteY101" fmla="*/ 3536883 h 6858000"/>
              <a:gd name="connsiteX102" fmla="*/ 747726 w 1605470"/>
              <a:gd name="connsiteY102" fmla="*/ 3435652 h 6858000"/>
              <a:gd name="connsiteX103" fmla="*/ 774383 w 1605470"/>
              <a:gd name="connsiteY103" fmla="*/ 3381564 h 6858000"/>
              <a:gd name="connsiteX104" fmla="*/ 774870 w 1605470"/>
              <a:gd name="connsiteY104" fmla="*/ 3375761 h 6858000"/>
              <a:gd name="connsiteX105" fmla="*/ 770510 w 1605470"/>
              <a:gd name="connsiteY105" fmla="*/ 3361844 h 6858000"/>
              <a:gd name="connsiteX106" fmla="*/ 767933 w 1605470"/>
              <a:gd name="connsiteY106" fmla="*/ 3356929 h 6858000"/>
              <a:gd name="connsiteX107" fmla="*/ 766158 w 1605470"/>
              <a:gd name="connsiteY107" fmla="*/ 3349058 h 6858000"/>
              <a:gd name="connsiteX108" fmla="*/ 766414 w 1605470"/>
              <a:gd name="connsiteY108" fmla="*/ 3348763 h 6858000"/>
              <a:gd name="connsiteX109" fmla="*/ 764166 w 1605470"/>
              <a:gd name="connsiteY109" fmla="*/ 3341588 h 6858000"/>
              <a:gd name="connsiteX110" fmla="*/ 749397 w 1605470"/>
              <a:gd name="connsiteY110" fmla="*/ 3307769 h 6858000"/>
              <a:gd name="connsiteX111" fmla="*/ 766960 w 1605470"/>
              <a:gd name="connsiteY111" fmla="*/ 3250522 h 6858000"/>
              <a:gd name="connsiteX112" fmla="*/ 767385 w 1605470"/>
              <a:gd name="connsiteY112" fmla="*/ 3229163 h 6858000"/>
              <a:gd name="connsiteX113" fmla="*/ 769208 w 1605470"/>
              <a:gd name="connsiteY113" fmla="*/ 3217217 h 6858000"/>
              <a:gd name="connsiteX114" fmla="*/ 770350 w 1605470"/>
              <a:gd name="connsiteY114" fmla="*/ 3216125 h 6858000"/>
              <a:gd name="connsiteX115" fmla="*/ 756043 w 1605470"/>
              <a:gd name="connsiteY115" fmla="*/ 3183755 h 6858000"/>
              <a:gd name="connsiteX116" fmla="*/ 756544 w 1605470"/>
              <a:gd name="connsiteY116" fmla="*/ 3178642 h 6858000"/>
              <a:gd name="connsiteX117" fmla="*/ 744144 w 1605470"/>
              <a:gd name="connsiteY117" fmla="*/ 3158586 h 6858000"/>
              <a:gd name="connsiteX118" fmla="*/ 739378 w 1605470"/>
              <a:gd name="connsiteY118" fmla="*/ 3147669 h 6858000"/>
              <a:gd name="connsiteX119" fmla="*/ 734648 w 1605470"/>
              <a:gd name="connsiteY119" fmla="*/ 3145733 h 6858000"/>
              <a:gd name="connsiteX120" fmla="*/ 729329 w 1605470"/>
              <a:gd name="connsiteY120" fmla="*/ 3129034 h 6858000"/>
              <a:gd name="connsiteX121" fmla="*/ 729994 w 1605470"/>
              <a:gd name="connsiteY121" fmla="*/ 3126682 h 6858000"/>
              <a:gd name="connsiteX122" fmla="*/ 720862 w 1605470"/>
              <a:gd name="connsiteY122" fmla="*/ 3114519 h 6858000"/>
              <a:gd name="connsiteX123" fmla="*/ 707471 w 1605470"/>
              <a:gd name="connsiteY123" fmla="*/ 3106272 h 6858000"/>
              <a:gd name="connsiteX124" fmla="*/ 680201 w 1605470"/>
              <a:gd name="connsiteY124" fmla="*/ 2958185 h 6858000"/>
              <a:gd name="connsiteX125" fmla="*/ 622815 w 1605470"/>
              <a:gd name="connsiteY125" fmla="*/ 2762989 h 6858000"/>
              <a:gd name="connsiteX126" fmla="*/ 571733 w 1605470"/>
              <a:gd name="connsiteY126" fmla="*/ 2554718 h 6858000"/>
              <a:gd name="connsiteX127" fmla="*/ 551827 w 1605470"/>
              <a:gd name="connsiteY127" fmla="*/ 2485734 h 6858000"/>
              <a:gd name="connsiteX128" fmla="*/ 542550 w 1605470"/>
              <a:gd name="connsiteY128" fmla="*/ 2447068 h 6858000"/>
              <a:gd name="connsiteX129" fmla="*/ 529511 w 1605470"/>
              <a:gd name="connsiteY129" fmla="*/ 2425819 h 6858000"/>
              <a:gd name="connsiteX130" fmla="*/ 528878 w 1605470"/>
              <a:gd name="connsiteY130" fmla="*/ 2408971 h 6858000"/>
              <a:gd name="connsiteX131" fmla="*/ 535510 w 1605470"/>
              <a:gd name="connsiteY131" fmla="*/ 2402874 h 6858000"/>
              <a:gd name="connsiteX132" fmla="*/ 538122 w 1605470"/>
              <a:gd name="connsiteY132" fmla="*/ 2381443 h 6858000"/>
              <a:gd name="connsiteX133" fmla="*/ 514451 w 1605470"/>
              <a:gd name="connsiteY133" fmla="*/ 2261920 h 6858000"/>
              <a:gd name="connsiteX134" fmla="*/ 486968 w 1605470"/>
              <a:gd name="connsiteY134" fmla="*/ 2182937 h 6858000"/>
              <a:gd name="connsiteX135" fmla="*/ 488555 w 1605470"/>
              <a:gd name="connsiteY135" fmla="*/ 2155135 h 6858000"/>
              <a:gd name="connsiteX136" fmla="*/ 486013 w 1605470"/>
              <a:gd name="connsiteY136" fmla="*/ 2118008 h 6858000"/>
              <a:gd name="connsiteX137" fmla="*/ 487006 w 1605470"/>
              <a:gd name="connsiteY137" fmla="*/ 2050531 h 6858000"/>
              <a:gd name="connsiteX138" fmla="*/ 478812 w 1605470"/>
              <a:gd name="connsiteY138" fmla="*/ 1963269 h 6858000"/>
              <a:gd name="connsiteX139" fmla="*/ 442619 w 1605470"/>
              <a:gd name="connsiteY139" fmla="*/ 1910499 h 6858000"/>
              <a:gd name="connsiteX140" fmla="*/ 446785 w 1605470"/>
              <a:gd name="connsiteY140" fmla="*/ 1903212 h 6858000"/>
              <a:gd name="connsiteX141" fmla="*/ 436547 w 1605470"/>
              <a:gd name="connsiteY141" fmla="*/ 1861531 h 6858000"/>
              <a:gd name="connsiteX142" fmla="*/ 390346 w 1605470"/>
              <a:gd name="connsiteY142" fmla="*/ 1732919 h 6858000"/>
              <a:gd name="connsiteX143" fmla="*/ 362657 w 1605470"/>
              <a:gd name="connsiteY143" fmla="*/ 1663540 h 6858000"/>
              <a:gd name="connsiteX144" fmla="*/ 361783 w 1605470"/>
              <a:gd name="connsiteY144" fmla="*/ 1615777 h 6858000"/>
              <a:gd name="connsiteX145" fmla="*/ 342578 w 1605470"/>
              <a:gd name="connsiteY145" fmla="*/ 1563678 h 6858000"/>
              <a:gd name="connsiteX146" fmla="*/ 355658 w 1605470"/>
              <a:gd name="connsiteY146" fmla="*/ 1519474 h 6858000"/>
              <a:gd name="connsiteX147" fmla="*/ 348400 w 1605470"/>
              <a:gd name="connsiteY147" fmla="*/ 1477995 h 6858000"/>
              <a:gd name="connsiteX148" fmla="*/ 334485 w 1605470"/>
              <a:gd name="connsiteY148" fmla="*/ 1373769 h 6858000"/>
              <a:gd name="connsiteX149" fmla="*/ 342792 w 1605470"/>
              <a:gd name="connsiteY149" fmla="*/ 1307086 h 6858000"/>
              <a:gd name="connsiteX150" fmla="*/ 343980 w 1605470"/>
              <a:gd name="connsiteY150" fmla="*/ 1189033 h 6858000"/>
              <a:gd name="connsiteX151" fmla="*/ 348665 w 1605470"/>
              <a:gd name="connsiteY151" fmla="*/ 1168288 h 6858000"/>
              <a:gd name="connsiteX152" fmla="*/ 340947 w 1605470"/>
              <a:gd name="connsiteY152" fmla="*/ 1142577 h 6858000"/>
              <a:gd name="connsiteX153" fmla="*/ 330253 w 1605470"/>
              <a:gd name="connsiteY153" fmla="*/ 1088484 h 6858000"/>
              <a:gd name="connsiteX154" fmla="*/ 318989 w 1605470"/>
              <a:gd name="connsiteY154" fmla="*/ 1016103 h 6858000"/>
              <a:gd name="connsiteX155" fmla="*/ 320445 w 1605470"/>
              <a:gd name="connsiteY155" fmla="*/ 932283 h 6858000"/>
              <a:gd name="connsiteX156" fmla="*/ 322681 w 1605470"/>
              <a:gd name="connsiteY156" fmla="*/ 915925 h 6858000"/>
              <a:gd name="connsiteX157" fmla="*/ 315310 w 1605470"/>
              <a:gd name="connsiteY157" fmla="*/ 896999 h 6858000"/>
              <a:gd name="connsiteX158" fmla="*/ 284718 w 1605470"/>
              <a:gd name="connsiteY158" fmla="*/ 821517 h 6858000"/>
              <a:gd name="connsiteX159" fmla="*/ 263668 w 1605470"/>
              <a:gd name="connsiteY159" fmla="*/ 751353 h 6858000"/>
              <a:gd name="connsiteX160" fmla="*/ 263226 w 1605470"/>
              <a:gd name="connsiteY160" fmla="*/ 721230 h 6858000"/>
              <a:gd name="connsiteX161" fmla="*/ 248897 w 1605470"/>
              <a:gd name="connsiteY161" fmla="*/ 681659 h 6858000"/>
              <a:gd name="connsiteX162" fmla="*/ 234316 w 1605470"/>
              <a:gd name="connsiteY162" fmla="*/ 635218 h 6858000"/>
              <a:gd name="connsiteX163" fmla="*/ 239327 w 1605470"/>
              <a:gd name="connsiteY163" fmla="*/ 613763 h 6858000"/>
              <a:gd name="connsiteX164" fmla="*/ 225269 w 1605470"/>
              <a:gd name="connsiteY164" fmla="*/ 598582 h 6858000"/>
              <a:gd name="connsiteX165" fmla="*/ 224950 w 1605470"/>
              <a:gd name="connsiteY165" fmla="*/ 576846 h 6858000"/>
              <a:gd name="connsiteX166" fmla="*/ 204576 w 1605470"/>
              <a:gd name="connsiteY166" fmla="*/ 530055 h 6858000"/>
              <a:gd name="connsiteX167" fmla="*/ 219064 w 1605470"/>
              <a:gd name="connsiteY167" fmla="*/ 469651 h 6858000"/>
              <a:gd name="connsiteX168" fmla="*/ 195012 w 1605470"/>
              <a:gd name="connsiteY168" fmla="*/ 448559 h 6858000"/>
              <a:gd name="connsiteX169" fmla="*/ 201434 w 1605470"/>
              <a:gd name="connsiteY169" fmla="*/ 441529 h 6858000"/>
              <a:gd name="connsiteX170" fmla="*/ 200655 w 1605470"/>
              <a:gd name="connsiteY170" fmla="*/ 428927 h 6858000"/>
              <a:gd name="connsiteX171" fmla="*/ 190059 w 1605470"/>
              <a:gd name="connsiteY171" fmla="*/ 430161 h 6858000"/>
              <a:gd name="connsiteX172" fmla="*/ 167079 w 1605470"/>
              <a:gd name="connsiteY172" fmla="*/ 367211 h 6858000"/>
              <a:gd name="connsiteX173" fmla="*/ 124571 w 1605470"/>
              <a:gd name="connsiteY173" fmla="*/ 302178 h 6858000"/>
              <a:gd name="connsiteX174" fmla="*/ 103243 w 1605470"/>
              <a:gd name="connsiteY174" fmla="*/ 211375 h 6858000"/>
              <a:gd name="connsiteX175" fmla="*/ 94571 w 1605470"/>
              <a:gd name="connsiteY175" fmla="*/ 184179 h 6858000"/>
              <a:gd name="connsiteX176" fmla="*/ 13437 w 1605470"/>
              <a:gd name="connsiteY176" fmla="*/ 19287 h 6858000"/>
              <a:gd name="connsiteX177" fmla="*/ 0 w 1605470"/>
              <a:gd name="connsiteY17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59710 w 1605470"/>
              <a:gd name="connsiteY41" fmla="*/ 5564796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8807 w 1605470"/>
              <a:gd name="connsiteY58" fmla="*/ 5067850 h 6858000"/>
              <a:gd name="connsiteX59" fmla="*/ 721538 w 1605470"/>
              <a:gd name="connsiteY59" fmla="*/ 5060861 h 6858000"/>
              <a:gd name="connsiteX60" fmla="*/ 718242 w 1605470"/>
              <a:gd name="connsiteY60" fmla="*/ 5034192 h 6858000"/>
              <a:gd name="connsiteX61" fmla="*/ 719796 w 1605470"/>
              <a:gd name="connsiteY61" fmla="*/ 4993030 h 6858000"/>
              <a:gd name="connsiteX62" fmla="*/ 726705 w 1605470"/>
              <a:gd name="connsiteY62" fmla="*/ 4946844 h 6858000"/>
              <a:gd name="connsiteX63" fmla="*/ 722561 w 1605470"/>
              <a:gd name="connsiteY63" fmla="*/ 4932692 h 6858000"/>
              <a:gd name="connsiteX64" fmla="*/ 724935 w 1605470"/>
              <a:gd name="connsiteY64" fmla="*/ 4821504 h 6858000"/>
              <a:gd name="connsiteX65" fmla="*/ 732118 w 1605470"/>
              <a:gd name="connsiteY65" fmla="*/ 4801535 h 6858000"/>
              <a:gd name="connsiteX66" fmla="*/ 739787 w 1605470"/>
              <a:gd name="connsiteY66" fmla="*/ 4797794 h 6858000"/>
              <a:gd name="connsiteX67" fmla="*/ 741081 w 1605470"/>
              <a:gd name="connsiteY67" fmla="*/ 4784526 h 6858000"/>
              <a:gd name="connsiteX68" fmla="*/ 742865 w 1605470"/>
              <a:gd name="connsiteY68" fmla="*/ 4781211 h 6858000"/>
              <a:gd name="connsiteX69" fmla="*/ 751652 w 1605470"/>
              <a:gd name="connsiteY69" fmla="*/ 4761984 h 6858000"/>
              <a:gd name="connsiteX70" fmla="*/ 747700 w 1605470"/>
              <a:gd name="connsiteY70" fmla="*/ 4690749 h 6858000"/>
              <a:gd name="connsiteX71" fmla="*/ 743180 w 1605470"/>
              <a:gd name="connsiteY71" fmla="*/ 4584173 h 6858000"/>
              <a:gd name="connsiteX72" fmla="*/ 738263 w 1605470"/>
              <a:gd name="connsiteY72" fmla="*/ 4444346 h 6858000"/>
              <a:gd name="connsiteX73" fmla="*/ 756542 w 1605470"/>
              <a:gd name="connsiteY73" fmla="*/ 4350346 h 6858000"/>
              <a:gd name="connsiteX74" fmla="*/ 715481 w 1605470"/>
              <a:gd name="connsiteY74" fmla="*/ 4214165 h 6858000"/>
              <a:gd name="connsiteX75" fmla="*/ 719554 w 1605470"/>
              <a:gd name="connsiteY75" fmla="*/ 4090296 h 6858000"/>
              <a:gd name="connsiteX76" fmla="*/ 704810 w 1605470"/>
              <a:gd name="connsiteY76" fmla="*/ 4033999 h 6858000"/>
              <a:gd name="connsiteX77" fmla="*/ 705959 w 1605470"/>
              <a:gd name="connsiteY77" fmla="*/ 4031933 h 6858000"/>
              <a:gd name="connsiteX78" fmla="*/ 704535 w 1605470"/>
              <a:gd name="connsiteY78" fmla="*/ 4013953 h 6858000"/>
              <a:gd name="connsiteX79" fmla="*/ 700443 w 1605470"/>
              <a:gd name="connsiteY79" fmla="*/ 4010511 h 6858000"/>
              <a:gd name="connsiteX80" fmla="*/ 698282 w 1605470"/>
              <a:gd name="connsiteY80" fmla="*/ 3998331 h 6858000"/>
              <a:gd name="connsiteX81" fmla="*/ 690830 w 1605470"/>
              <a:gd name="connsiteY81" fmla="*/ 3974753 h 6858000"/>
              <a:gd name="connsiteX82" fmla="*/ 692428 w 1605470"/>
              <a:gd name="connsiteY82" fmla="*/ 3969950 h 6858000"/>
              <a:gd name="connsiteX83" fmla="*/ 685850 w 1605470"/>
              <a:gd name="connsiteY83" fmla="*/ 3933779 h 6858000"/>
              <a:gd name="connsiteX84" fmla="*/ 687181 w 1605470"/>
              <a:gd name="connsiteY84" fmla="*/ 3933093 h 6858000"/>
              <a:gd name="connsiteX85" fmla="*/ 691535 w 1605470"/>
              <a:gd name="connsiteY85" fmla="*/ 3922082 h 6858000"/>
              <a:gd name="connsiteX86" fmla="*/ 696613 w 1605470"/>
              <a:gd name="connsiteY86" fmla="*/ 3901461 h 6858000"/>
              <a:gd name="connsiteX87" fmla="*/ 719207 w 1605470"/>
              <a:gd name="connsiteY87" fmla="*/ 3813873 h 6858000"/>
              <a:gd name="connsiteX88" fmla="*/ 718632 w 1605470"/>
              <a:gd name="connsiteY88" fmla="*/ 3806161 h 6858000"/>
              <a:gd name="connsiteX89" fmla="*/ 718939 w 1605470"/>
              <a:gd name="connsiteY89" fmla="*/ 3805957 h 6858000"/>
              <a:gd name="connsiteX90" fmla="*/ 718966 w 1605470"/>
              <a:gd name="connsiteY90" fmla="*/ 3797724 h 6858000"/>
              <a:gd name="connsiteX91" fmla="*/ 717581 w 1605470"/>
              <a:gd name="connsiteY91" fmla="*/ 3792098 h 6858000"/>
              <a:gd name="connsiteX92" fmla="*/ 716465 w 1605470"/>
              <a:gd name="connsiteY92" fmla="*/ 3777135 h 6858000"/>
              <a:gd name="connsiteX93" fmla="*/ 718198 w 1605470"/>
              <a:gd name="connsiteY93" fmla="*/ 3771656 h 6858000"/>
              <a:gd name="connsiteX94" fmla="*/ 721941 w 1605470"/>
              <a:gd name="connsiteY94" fmla="*/ 3769007 h 6858000"/>
              <a:gd name="connsiteX95" fmla="*/ 721407 w 1605470"/>
              <a:gd name="connsiteY95" fmla="*/ 3767709 h 6858000"/>
              <a:gd name="connsiteX96" fmla="*/ 730103 w 1605470"/>
              <a:gd name="connsiteY96" fmla="*/ 3738082 h 6858000"/>
              <a:gd name="connsiteX97" fmla="*/ 737449 w 1605470"/>
              <a:gd name="connsiteY97" fmla="*/ 3673397 h 6858000"/>
              <a:gd name="connsiteX98" fmla="*/ 736745 w 1605470"/>
              <a:gd name="connsiteY98" fmla="*/ 3637109 h 6858000"/>
              <a:gd name="connsiteX99" fmla="*/ 740188 w 1605470"/>
              <a:gd name="connsiteY99" fmla="*/ 3536883 h 6858000"/>
              <a:gd name="connsiteX100" fmla="*/ 747726 w 1605470"/>
              <a:gd name="connsiteY100" fmla="*/ 3435652 h 6858000"/>
              <a:gd name="connsiteX101" fmla="*/ 774383 w 1605470"/>
              <a:gd name="connsiteY101" fmla="*/ 3381564 h 6858000"/>
              <a:gd name="connsiteX102" fmla="*/ 774870 w 1605470"/>
              <a:gd name="connsiteY102" fmla="*/ 3375761 h 6858000"/>
              <a:gd name="connsiteX103" fmla="*/ 770510 w 1605470"/>
              <a:gd name="connsiteY103" fmla="*/ 3361844 h 6858000"/>
              <a:gd name="connsiteX104" fmla="*/ 767933 w 1605470"/>
              <a:gd name="connsiteY104" fmla="*/ 3356929 h 6858000"/>
              <a:gd name="connsiteX105" fmla="*/ 766158 w 1605470"/>
              <a:gd name="connsiteY105" fmla="*/ 3349058 h 6858000"/>
              <a:gd name="connsiteX106" fmla="*/ 766414 w 1605470"/>
              <a:gd name="connsiteY106" fmla="*/ 3348763 h 6858000"/>
              <a:gd name="connsiteX107" fmla="*/ 764166 w 1605470"/>
              <a:gd name="connsiteY107" fmla="*/ 3341588 h 6858000"/>
              <a:gd name="connsiteX108" fmla="*/ 749397 w 1605470"/>
              <a:gd name="connsiteY108" fmla="*/ 3307769 h 6858000"/>
              <a:gd name="connsiteX109" fmla="*/ 766960 w 1605470"/>
              <a:gd name="connsiteY109" fmla="*/ 3250522 h 6858000"/>
              <a:gd name="connsiteX110" fmla="*/ 767385 w 1605470"/>
              <a:gd name="connsiteY110" fmla="*/ 3229163 h 6858000"/>
              <a:gd name="connsiteX111" fmla="*/ 769208 w 1605470"/>
              <a:gd name="connsiteY111" fmla="*/ 3217217 h 6858000"/>
              <a:gd name="connsiteX112" fmla="*/ 770350 w 1605470"/>
              <a:gd name="connsiteY112" fmla="*/ 3216125 h 6858000"/>
              <a:gd name="connsiteX113" fmla="*/ 756043 w 1605470"/>
              <a:gd name="connsiteY113" fmla="*/ 3183755 h 6858000"/>
              <a:gd name="connsiteX114" fmla="*/ 756544 w 1605470"/>
              <a:gd name="connsiteY114" fmla="*/ 3178642 h 6858000"/>
              <a:gd name="connsiteX115" fmla="*/ 744144 w 1605470"/>
              <a:gd name="connsiteY115" fmla="*/ 3158586 h 6858000"/>
              <a:gd name="connsiteX116" fmla="*/ 739378 w 1605470"/>
              <a:gd name="connsiteY116" fmla="*/ 3147669 h 6858000"/>
              <a:gd name="connsiteX117" fmla="*/ 734648 w 1605470"/>
              <a:gd name="connsiteY117" fmla="*/ 3145733 h 6858000"/>
              <a:gd name="connsiteX118" fmla="*/ 729329 w 1605470"/>
              <a:gd name="connsiteY118" fmla="*/ 3129034 h 6858000"/>
              <a:gd name="connsiteX119" fmla="*/ 729994 w 1605470"/>
              <a:gd name="connsiteY119" fmla="*/ 3126682 h 6858000"/>
              <a:gd name="connsiteX120" fmla="*/ 720862 w 1605470"/>
              <a:gd name="connsiteY120" fmla="*/ 3114519 h 6858000"/>
              <a:gd name="connsiteX121" fmla="*/ 707471 w 1605470"/>
              <a:gd name="connsiteY121" fmla="*/ 3106272 h 6858000"/>
              <a:gd name="connsiteX122" fmla="*/ 680201 w 1605470"/>
              <a:gd name="connsiteY122" fmla="*/ 2958185 h 6858000"/>
              <a:gd name="connsiteX123" fmla="*/ 622815 w 1605470"/>
              <a:gd name="connsiteY123" fmla="*/ 2762989 h 6858000"/>
              <a:gd name="connsiteX124" fmla="*/ 571733 w 1605470"/>
              <a:gd name="connsiteY124" fmla="*/ 2554718 h 6858000"/>
              <a:gd name="connsiteX125" fmla="*/ 551827 w 1605470"/>
              <a:gd name="connsiteY125" fmla="*/ 2485734 h 6858000"/>
              <a:gd name="connsiteX126" fmla="*/ 542550 w 1605470"/>
              <a:gd name="connsiteY126" fmla="*/ 2447068 h 6858000"/>
              <a:gd name="connsiteX127" fmla="*/ 529511 w 1605470"/>
              <a:gd name="connsiteY127" fmla="*/ 2425819 h 6858000"/>
              <a:gd name="connsiteX128" fmla="*/ 528878 w 1605470"/>
              <a:gd name="connsiteY128" fmla="*/ 2408971 h 6858000"/>
              <a:gd name="connsiteX129" fmla="*/ 535510 w 1605470"/>
              <a:gd name="connsiteY129" fmla="*/ 2402874 h 6858000"/>
              <a:gd name="connsiteX130" fmla="*/ 538122 w 1605470"/>
              <a:gd name="connsiteY130" fmla="*/ 2381443 h 6858000"/>
              <a:gd name="connsiteX131" fmla="*/ 514451 w 1605470"/>
              <a:gd name="connsiteY131" fmla="*/ 2261920 h 6858000"/>
              <a:gd name="connsiteX132" fmla="*/ 486968 w 1605470"/>
              <a:gd name="connsiteY132" fmla="*/ 2182937 h 6858000"/>
              <a:gd name="connsiteX133" fmla="*/ 488555 w 1605470"/>
              <a:gd name="connsiteY133" fmla="*/ 2155135 h 6858000"/>
              <a:gd name="connsiteX134" fmla="*/ 486013 w 1605470"/>
              <a:gd name="connsiteY134" fmla="*/ 2118008 h 6858000"/>
              <a:gd name="connsiteX135" fmla="*/ 487006 w 1605470"/>
              <a:gd name="connsiteY135" fmla="*/ 2050531 h 6858000"/>
              <a:gd name="connsiteX136" fmla="*/ 478812 w 1605470"/>
              <a:gd name="connsiteY136" fmla="*/ 1963269 h 6858000"/>
              <a:gd name="connsiteX137" fmla="*/ 442619 w 1605470"/>
              <a:gd name="connsiteY137" fmla="*/ 1910499 h 6858000"/>
              <a:gd name="connsiteX138" fmla="*/ 446785 w 1605470"/>
              <a:gd name="connsiteY138" fmla="*/ 1903212 h 6858000"/>
              <a:gd name="connsiteX139" fmla="*/ 436547 w 1605470"/>
              <a:gd name="connsiteY139" fmla="*/ 1861531 h 6858000"/>
              <a:gd name="connsiteX140" fmla="*/ 390346 w 1605470"/>
              <a:gd name="connsiteY140" fmla="*/ 1732919 h 6858000"/>
              <a:gd name="connsiteX141" fmla="*/ 362657 w 1605470"/>
              <a:gd name="connsiteY141" fmla="*/ 1663540 h 6858000"/>
              <a:gd name="connsiteX142" fmla="*/ 361783 w 1605470"/>
              <a:gd name="connsiteY142" fmla="*/ 1615777 h 6858000"/>
              <a:gd name="connsiteX143" fmla="*/ 342578 w 1605470"/>
              <a:gd name="connsiteY143" fmla="*/ 1563678 h 6858000"/>
              <a:gd name="connsiteX144" fmla="*/ 355658 w 1605470"/>
              <a:gd name="connsiteY144" fmla="*/ 1519474 h 6858000"/>
              <a:gd name="connsiteX145" fmla="*/ 348400 w 1605470"/>
              <a:gd name="connsiteY145" fmla="*/ 1477995 h 6858000"/>
              <a:gd name="connsiteX146" fmla="*/ 334485 w 1605470"/>
              <a:gd name="connsiteY146" fmla="*/ 1373769 h 6858000"/>
              <a:gd name="connsiteX147" fmla="*/ 342792 w 1605470"/>
              <a:gd name="connsiteY147" fmla="*/ 1307086 h 6858000"/>
              <a:gd name="connsiteX148" fmla="*/ 343980 w 1605470"/>
              <a:gd name="connsiteY148" fmla="*/ 1189033 h 6858000"/>
              <a:gd name="connsiteX149" fmla="*/ 348665 w 1605470"/>
              <a:gd name="connsiteY149" fmla="*/ 1168288 h 6858000"/>
              <a:gd name="connsiteX150" fmla="*/ 340947 w 1605470"/>
              <a:gd name="connsiteY150" fmla="*/ 1142577 h 6858000"/>
              <a:gd name="connsiteX151" fmla="*/ 330253 w 1605470"/>
              <a:gd name="connsiteY151" fmla="*/ 1088484 h 6858000"/>
              <a:gd name="connsiteX152" fmla="*/ 318989 w 1605470"/>
              <a:gd name="connsiteY152" fmla="*/ 1016103 h 6858000"/>
              <a:gd name="connsiteX153" fmla="*/ 320445 w 1605470"/>
              <a:gd name="connsiteY153" fmla="*/ 932283 h 6858000"/>
              <a:gd name="connsiteX154" fmla="*/ 322681 w 1605470"/>
              <a:gd name="connsiteY154" fmla="*/ 915925 h 6858000"/>
              <a:gd name="connsiteX155" fmla="*/ 315310 w 1605470"/>
              <a:gd name="connsiteY155" fmla="*/ 896999 h 6858000"/>
              <a:gd name="connsiteX156" fmla="*/ 284718 w 1605470"/>
              <a:gd name="connsiteY156" fmla="*/ 821517 h 6858000"/>
              <a:gd name="connsiteX157" fmla="*/ 263668 w 1605470"/>
              <a:gd name="connsiteY157" fmla="*/ 751353 h 6858000"/>
              <a:gd name="connsiteX158" fmla="*/ 263226 w 1605470"/>
              <a:gd name="connsiteY158" fmla="*/ 721230 h 6858000"/>
              <a:gd name="connsiteX159" fmla="*/ 248897 w 1605470"/>
              <a:gd name="connsiteY159" fmla="*/ 681659 h 6858000"/>
              <a:gd name="connsiteX160" fmla="*/ 234316 w 1605470"/>
              <a:gd name="connsiteY160" fmla="*/ 635218 h 6858000"/>
              <a:gd name="connsiteX161" fmla="*/ 239327 w 1605470"/>
              <a:gd name="connsiteY161" fmla="*/ 613763 h 6858000"/>
              <a:gd name="connsiteX162" fmla="*/ 225269 w 1605470"/>
              <a:gd name="connsiteY162" fmla="*/ 598582 h 6858000"/>
              <a:gd name="connsiteX163" fmla="*/ 224950 w 1605470"/>
              <a:gd name="connsiteY163" fmla="*/ 576846 h 6858000"/>
              <a:gd name="connsiteX164" fmla="*/ 204576 w 1605470"/>
              <a:gd name="connsiteY164" fmla="*/ 530055 h 6858000"/>
              <a:gd name="connsiteX165" fmla="*/ 219064 w 1605470"/>
              <a:gd name="connsiteY165" fmla="*/ 469651 h 6858000"/>
              <a:gd name="connsiteX166" fmla="*/ 195012 w 1605470"/>
              <a:gd name="connsiteY166" fmla="*/ 448559 h 6858000"/>
              <a:gd name="connsiteX167" fmla="*/ 201434 w 1605470"/>
              <a:gd name="connsiteY167" fmla="*/ 441529 h 6858000"/>
              <a:gd name="connsiteX168" fmla="*/ 200655 w 1605470"/>
              <a:gd name="connsiteY168" fmla="*/ 428927 h 6858000"/>
              <a:gd name="connsiteX169" fmla="*/ 190059 w 1605470"/>
              <a:gd name="connsiteY169" fmla="*/ 430161 h 6858000"/>
              <a:gd name="connsiteX170" fmla="*/ 167079 w 1605470"/>
              <a:gd name="connsiteY170" fmla="*/ 367211 h 6858000"/>
              <a:gd name="connsiteX171" fmla="*/ 124571 w 1605470"/>
              <a:gd name="connsiteY171" fmla="*/ 302178 h 6858000"/>
              <a:gd name="connsiteX172" fmla="*/ 103243 w 1605470"/>
              <a:gd name="connsiteY172" fmla="*/ 211375 h 6858000"/>
              <a:gd name="connsiteX173" fmla="*/ 94571 w 1605470"/>
              <a:gd name="connsiteY173" fmla="*/ 184179 h 6858000"/>
              <a:gd name="connsiteX174" fmla="*/ 13437 w 1605470"/>
              <a:gd name="connsiteY174" fmla="*/ 19287 h 6858000"/>
              <a:gd name="connsiteX175" fmla="*/ 0 w 1605470"/>
              <a:gd name="connsiteY17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18807 w 1605470"/>
              <a:gd name="connsiteY57" fmla="*/ 5067850 h 6858000"/>
              <a:gd name="connsiteX58" fmla="*/ 721538 w 1605470"/>
              <a:gd name="connsiteY58" fmla="*/ 5060861 h 6858000"/>
              <a:gd name="connsiteX59" fmla="*/ 718242 w 1605470"/>
              <a:gd name="connsiteY59" fmla="*/ 5034192 h 6858000"/>
              <a:gd name="connsiteX60" fmla="*/ 719796 w 1605470"/>
              <a:gd name="connsiteY60" fmla="*/ 4993030 h 6858000"/>
              <a:gd name="connsiteX61" fmla="*/ 726705 w 1605470"/>
              <a:gd name="connsiteY61" fmla="*/ 4946844 h 6858000"/>
              <a:gd name="connsiteX62" fmla="*/ 722561 w 1605470"/>
              <a:gd name="connsiteY62" fmla="*/ 4932692 h 6858000"/>
              <a:gd name="connsiteX63" fmla="*/ 724935 w 1605470"/>
              <a:gd name="connsiteY63" fmla="*/ 4821504 h 6858000"/>
              <a:gd name="connsiteX64" fmla="*/ 732118 w 1605470"/>
              <a:gd name="connsiteY64" fmla="*/ 4801535 h 6858000"/>
              <a:gd name="connsiteX65" fmla="*/ 739787 w 1605470"/>
              <a:gd name="connsiteY65" fmla="*/ 4797794 h 6858000"/>
              <a:gd name="connsiteX66" fmla="*/ 741081 w 1605470"/>
              <a:gd name="connsiteY66" fmla="*/ 4784526 h 6858000"/>
              <a:gd name="connsiteX67" fmla="*/ 742865 w 1605470"/>
              <a:gd name="connsiteY67" fmla="*/ 4781211 h 6858000"/>
              <a:gd name="connsiteX68" fmla="*/ 751652 w 1605470"/>
              <a:gd name="connsiteY68" fmla="*/ 4761984 h 6858000"/>
              <a:gd name="connsiteX69" fmla="*/ 747700 w 1605470"/>
              <a:gd name="connsiteY69" fmla="*/ 4690749 h 6858000"/>
              <a:gd name="connsiteX70" fmla="*/ 743180 w 1605470"/>
              <a:gd name="connsiteY70" fmla="*/ 4584173 h 6858000"/>
              <a:gd name="connsiteX71" fmla="*/ 738263 w 1605470"/>
              <a:gd name="connsiteY71" fmla="*/ 4444346 h 6858000"/>
              <a:gd name="connsiteX72" fmla="*/ 756542 w 1605470"/>
              <a:gd name="connsiteY72" fmla="*/ 4350346 h 6858000"/>
              <a:gd name="connsiteX73" fmla="*/ 715481 w 1605470"/>
              <a:gd name="connsiteY73" fmla="*/ 4214165 h 6858000"/>
              <a:gd name="connsiteX74" fmla="*/ 719554 w 1605470"/>
              <a:gd name="connsiteY74" fmla="*/ 4090296 h 6858000"/>
              <a:gd name="connsiteX75" fmla="*/ 704810 w 1605470"/>
              <a:gd name="connsiteY75" fmla="*/ 4033999 h 6858000"/>
              <a:gd name="connsiteX76" fmla="*/ 705959 w 1605470"/>
              <a:gd name="connsiteY76" fmla="*/ 4031933 h 6858000"/>
              <a:gd name="connsiteX77" fmla="*/ 704535 w 1605470"/>
              <a:gd name="connsiteY77" fmla="*/ 4013953 h 6858000"/>
              <a:gd name="connsiteX78" fmla="*/ 700443 w 1605470"/>
              <a:gd name="connsiteY78" fmla="*/ 4010511 h 6858000"/>
              <a:gd name="connsiteX79" fmla="*/ 698282 w 1605470"/>
              <a:gd name="connsiteY79" fmla="*/ 3998331 h 6858000"/>
              <a:gd name="connsiteX80" fmla="*/ 690830 w 1605470"/>
              <a:gd name="connsiteY80" fmla="*/ 3974753 h 6858000"/>
              <a:gd name="connsiteX81" fmla="*/ 692428 w 1605470"/>
              <a:gd name="connsiteY81" fmla="*/ 3969950 h 6858000"/>
              <a:gd name="connsiteX82" fmla="*/ 685850 w 1605470"/>
              <a:gd name="connsiteY82" fmla="*/ 3933779 h 6858000"/>
              <a:gd name="connsiteX83" fmla="*/ 687181 w 1605470"/>
              <a:gd name="connsiteY83" fmla="*/ 3933093 h 6858000"/>
              <a:gd name="connsiteX84" fmla="*/ 691535 w 1605470"/>
              <a:gd name="connsiteY84" fmla="*/ 3922082 h 6858000"/>
              <a:gd name="connsiteX85" fmla="*/ 696613 w 1605470"/>
              <a:gd name="connsiteY85" fmla="*/ 3901461 h 6858000"/>
              <a:gd name="connsiteX86" fmla="*/ 719207 w 1605470"/>
              <a:gd name="connsiteY86" fmla="*/ 3813873 h 6858000"/>
              <a:gd name="connsiteX87" fmla="*/ 718632 w 1605470"/>
              <a:gd name="connsiteY87" fmla="*/ 3806161 h 6858000"/>
              <a:gd name="connsiteX88" fmla="*/ 718939 w 1605470"/>
              <a:gd name="connsiteY88" fmla="*/ 3805957 h 6858000"/>
              <a:gd name="connsiteX89" fmla="*/ 718966 w 1605470"/>
              <a:gd name="connsiteY89" fmla="*/ 3797724 h 6858000"/>
              <a:gd name="connsiteX90" fmla="*/ 717581 w 1605470"/>
              <a:gd name="connsiteY90" fmla="*/ 3792098 h 6858000"/>
              <a:gd name="connsiteX91" fmla="*/ 716465 w 1605470"/>
              <a:gd name="connsiteY91" fmla="*/ 3777135 h 6858000"/>
              <a:gd name="connsiteX92" fmla="*/ 718198 w 1605470"/>
              <a:gd name="connsiteY92" fmla="*/ 3771656 h 6858000"/>
              <a:gd name="connsiteX93" fmla="*/ 721941 w 1605470"/>
              <a:gd name="connsiteY93" fmla="*/ 3769007 h 6858000"/>
              <a:gd name="connsiteX94" fmla="*/ 721407 w 1605470"/>
              <a:gd name="connsiteY94" fmla="*/ 3767709 h 6858000"/>
              <a:gd name="connsiteX95" fmla="*/ 730103 w 1605470"/>
              <a:gd name="connsiteY95" fmla="*/ 3738082 h 6858000"/>
              <a:gd name="connsiteX96" fmla="*/ 737449 w 1605470"/>
              <a:gd name="connsiteY96" fmla="*/ 3673397 h 6858000"/>
              <a:gd name="connsiteX97" fmla="*/ 736745 w 1605470"/>
              <a:gd name="connsiteY97" fmla="*/ 3637109 h 6858000"/>
              <a:gd name="connsiteX98" fmla="*/ 740188 w 1605470"/>
              <a:gd name="connsiteY98" fmla="*/ 3536883 h 6858000"/>
              <a:gd name="connsiteX99" fmla="*/ 747726 w 1605470"/>
              <a:gd name="connsiteY99" fmla="*/ 3435652 h 6858000"/>
              <a:gd name="connsiteX100" fmla="*/ 774383 w 1605470"/>
              <a:gd name="connsiteY100" fmla="*/ 3381564 h 6858000"/>
              <a:gd name="connsiteX101" fmla="*/ 774870 w 1605470"/>
              <a:gd name="connsiteY101" fmla="*/ 3375761 h 6858000"/>
              <a:gd name="connsiteX102" fmla="*/ 770510 w 1605470"/>
              <a:gd name="connsiteY102" fmla="*/ 3361844 h 6858000"/>
              <a:gd name="connsiteX103" fmla="*/ 767933 w 1605470"/>
              <a:gd name="connsiteY103" fmla="*/ 3356929 h 6858000"/>
              <a:gd name="connsiteX104" fmla="*/ 766158 w 1605470"/>
              <a:gd name="connsiteY104" fmla="*/ 3349058 h 6858000"/>
              <a:gd name="connsiteX105" fmla="*/ 766414 w 1605470"/>
              <a:gd name="connsiteY105" fmla="*/ 3348763 h 6858000"/>
              <a:gd name="connsiteX106" fmla="*/ 764166 w 1605470"/>
              <a:gd name="connsiteY106" fmla="*/ 3341588 h 6858000"/>
              <a:gd name="connsiteX107" fmla="*/ 749397 w 1605470"/>
              <a:gd name="connsiteY107" fmla="*/ 3307769 h 6858000"/>
              <a:gd name="connsiteX108" fmla="*/ 766960 w 1605470"/>
              <a:gd name="connsiteY108" fmla="*/ 3250522 h 6858000"/>
              <a:gd name="connsiteX109" fmla="*/ 767385 w 1605470"/>
              <a:gd name="connsiteY109" fmla="*/ 3229163 h 6858000"/>
              <a:gd name="connsiteX110" fmla="*/ 769208 w 1605470"/>
              <a:gd name="connsiteY110" fmla="*/ 3217217 h 6858000"/>
              <a:gd name="connsiteX111" fmla="*/ 770350 w 1605470"/>
              <a:gd name="connsiteY111" fmla="*/ 3216125 h 6858000"/>
              <a:gd name="connsiteX112" fmla="*/ 756043 w 1605470"/>
              <a:gd name="connsiteY112" fmla="*/ 3183755 h 6858000"/>
              <a:gd name="connsiteX113" fmla="*/ 756544 w 1605470"/>
              <a:gd name="connsiteY113" fmla="*/ 3178642 h 6858000"/>
              <a:gd name="connsiteX114" fmla="*/ 744144 w 1605470"/>
              <a:gd name="connsiteY114" fmla="*/ 3158586 h 6858000"/>
              <a:gd name="connsiteX115" fmla="*/ 739378 w 1605470"/>
              <a:gd name="connsiteY115" fmla="*/ 3147669 h 6858000"/>
              <a:gd name="connsiteX116" fmla="*/ 734648 w 1605470"/>
              <a:gd name="connsiteY116" fmla="*/ 3145733 h 6858000"/>
              <a:gd name="connsiteX117" fmla="*/ 729329 w 1605470"/>
              <a:gd name="connsiteY117" fmla="*/ 3129034 h 6858000"/>
              <a:gd name="connsiteX118" fmla="*/ 729994 w 1605470"/>
              <a:gd name="connsiteY118" fmla="*/ 3126682 h 6858000"/>
              <a:gd name="connsiteX119" fmla="*/ 720862 w 1605470"/>
              <a:gd name="connsiteY119" fmla="*/ 3114519 h 6858000"/>
              <a:gd name="connsiteX120" fmla="*/ 707471 w 1605470"/>
              <a:gd name="connsiteY120" fmla="*/ 3106272 h 6858000"/>
              <a:gd name="connsiteX121" fmla="*/ 680201 w 1605470"/>
              <a:gd name="connsiteY121" fmla="*/ 2958185 h 6858000"/>
              <a:gd name="connsiteX122" fmla="*/ 622815 w 1605470"/>
              <a:gd name="connsiteY122" fmla="*/ 2762989 h 6858000"/>
              <a:gd name="connsiteX123" fmla="*/ 571733 w 1605470"/>
              <a:gd name="connsiteY123" fmla="*/ 2554718 h 6858000"/>
              <a:gd name="connsiteX124" fmla="*/ 551827 w 1605470"/>
              <a:gd name="connsiteY124" fmla="*/ 2485734 h 6858000"/>
              <a:gd name="connsiteX125" fmla="*/ 542550 w 1605470"/>
              <a:gd name="connsiteY125" fmla="*/ 2447068 h 6858000"/>
              <a:gd name="connsiteX126" fmla="*/ 529511 w 1605470"/>
              <a:gd name="connsiteY126" fmla="*/ 2425819 h 6858000"/>
              <a:gd name="connsiteX127" fmla="*/ 528878 w 1605470"/>
              <a:gd name="connsiteY127" fmla="*/ 2408971 h 6858000"/>
              <a:gd name="connsiteX128" fmla="*/ 535510 w 1605470"/>
              <a:gd name="connsiteY128" fmla="*/ 2402874 h 6858000"/>
              <a:gd name="connsiteX129" fmla="*/ 538122 w 1605470"/>
              <a:gd name="connsiteY129" fmla="*/ 2381443 h 6858000"/>
              <a:gd name="connsiteX130" fmla="*/ 514451 w 1605470"/>
              <a:gd name="connsiteY130" fmla="*/ 2261920 h 6858000"/>
              <a:gd name="connsiteX131" fmla="*/ 486968 w 1605470"/>
              <a:gd name="connsiteY131" fmla="*/ 2182937 h 6858000"/>
              <a:gd name="connsiteX132" fmla="*/ 488555 w 1605470"/>
              <a:gd name="connsiteY132" fmla="*/ 2155135 h 6858000"/>
              <a:gd name="connsiteX133" fmla="*/ 486013 w 1605470"/>
              <a:gd name="connsiteY133" fmla="*/ 2118008 h 6858000"/>
              <a:gd name="connsiteX134" fmla="*/ 487006 w 1605470"/>
              <a:gd name="connsiteY134" fmla="*/ 2050531 h 6858000"/>
              <a:gd name="connsiteX135" fmla="*/ 478812 w 1605470"/>
              <a:gd name="connsiteY135" fmla="*/ 1963269 h 6858000"/>
              <a:gd name="connsiteX136" fmla="*/ 442619 w 1605470"/>
              <a:gd name="connsiteY136" fmla="*/ 1910499 h 6858000"/>
              <a:gd name="connsiteX137" fmla="*/ 446785 w 1605470"/>
              <a:gd name="connsiteY137" fmla="*/ 1903212 h 6858000"/>
              <a:gd name="connsiteX138" fmla="*/ 436547 w 1605470"/>
              <a:gd name="connsiteY138" fmla="*/ 1861531 h 6858000"/>
              <a:gd name="connsiteX139" fmla="*/ 390346 w 1605470"/>
              <a:gd name="connsiteY139" fmla="*/ 1732919 h 6858000"/>
              <a:gd name="connsiteX140" fmla="*/ 362657 w 1605470"/>
              <a:gd name="connsiteY140" fmla="*/ 1663540 h 6858000"/>
              <a:gd name="connsiteX141" fmla="*/ 361783 w 1605470"/>
              <a:gd name="connsiteY141" fmla="*/ 1615777 h 6858000"/>
              <a:gd name="connsiteX142" fmla="*/ 342578 w 1605470"/>
              <a:gd name="connsiteY142" fmla="*/ 1563678 h 6858000"/>
              <a:gd name="connsiteX143" fmla="*/ 355658 w 1605470"/>
              <a:gd name="connsiteY143" fmla="*/ 1519474 h 6858000"/>
              <a:gd name="connsiteX144" fmla="*/ 348400 w 1605470"/>
              <a:gd name="connsiteY144" fmla="*/ 1477995 h 6858000"/>
              <a:gd name="connsiteX145" fmla="*/ 334485 w 1605470"/>
              <a:gd name="connsiteY145" fmla="*/ 1373769 h 6858000"/>
              <a:gd name="connsiteX146" fmla="*/ 342792 w 1605470"/>
              <a:gd name="connsiteY146" fmla="*/ 1307086 h 6858000"/>
              <a:gd name="connsiteX147" fmla="*/ 343980 w 1605470"/>
              <a:gd name="connsiteY147" fmla="*/ 1189033 h 6858000"/>
              <a:gd name="connsiteX148" fmla="*/ 348665 w 1605470"/>
              <a:gd name="connsiteY148" fmla="*/ 1168288 h 6858000"/>
              <a:gd name="connsiteX149" fmla="*/ 340947 w 1605470"/>
              <a:gd name="connsiteY149" fmla="*/ 1142577 h 6858000"/>
              <a:gd name="connsiteX150" fmla="*/ 330253 w 1605470"/>
              <a:gd name="connsiteY150" fmla="*/ 1088484 h 6858000"/>
              <a:gd name="connsiteX151" fmla="*/ 318989 w 1605470"/>
              <a:gd name="connsiteY151" fmla="*/ 1016103 h 6858000"/>
              <a:gd name="connsiteX152" fmla="*/ 320445 w 1605470"/>
              <a:gd name="connsiteY152" fmla="*/ 932283 h 6858000"/>
              <a:gd name="connsiteX153" fmla="*/ 322681 w 1605470"/>
              <a:gd name="connsiteY153" fmla="*/ 915925 h 6858000"/>
              <a:gd name="connsiteX154" fmla="*/ 315310 w 1605470"/>
              <a:gd name="connsiteY154" fmla="*/ 896999 h 6858000"/>
              <a:gd name="connsiteX155" fmla="*/ 284718 w 1605470"/>
              <a:gd name="connsiteY155" fmla="*/ 821517 h 6858000"/>
              <a:gd name="connsiteX156" fmla="*/ 263668 w 1605470"/>
              <a:gd name="connsiteY156" fmla="*/ 751353 h 6858000"/>
              <a:gd name="connsiteX157" fmla="*/ 263226 w 1605470"/>
              <a:gd name="connsiteY157" fmla="*/ 721230 h 6858000"/>
              <a:gd name="connsiteX158" fmla="*/ 248897 w 1605470"/>
              <a:gd name="connsiteY158" fmla="*/ 681659 h 6858000"/>
              <a:gd name="connsiteX159" fmla="*/ 234316 w 1605470"/>
              <a:gd name="connsiteY159" fmla="*/ 635218 h 6858000"/>
              <a:gd name="connsiteX160" fmla="*/ 239327 w 1605470"/>
              <a:gd name="connsiteY160" fmla="*/ 613763 h 6858000"/>
              <a:gd name="connsiteX161" fmla="*/ 225269 w 1605470"/>
              <a:gd name="connsiteY161" fmla="*/ 598582 h 6858000"/>
              <a:gd name="connsiteX162" fmla="*/ 224950 w 1605470"/>
              <a:gd name="connsiteY162" fmla="*/ 576846 h 6858000"/>
              <a:gd name="connsiteX163" fmla="*/ 204576 w 1605470"/>
              <a:gd name="connsiteY163" fmla="*/ 530055 h 6858000"/>
              <a:gd name="connsiteX164" fmla="*/ 219064 w 1605470"/>
              <a:gd name="connsiteY164" fmla="*/ 469651 h 6858000"/>
              <a:gd name="connsiteX165" fmla="*/ 195012 w 1605470"/>
              <a:gd name="connsiteY165" fmla="*/ 448559 h 6858000"/>
              <a:gd name="connsiteX166" fmla="*/ 201434 w 1605470"/>
              <a:gd name="connsiteY166" fmla="*/ 441529 h 6858000"/>
              <a:gd name="connsiteX167" fmla="*/ 200655 w 1605470"/>
              <a:gd name="connsiteY167" fmla="*/ 428927 h 6858000"/>
              <a:gd name="connsiteX168" fmla="*/ 190059 w 1605470"/>
              <a:gd name="connsiteY168" fmla="*/ 430161 h 6858000"/>
              <a:gd name="connsiteX169" fmla="*/ 167079 w 1605470"/>
              <a:gd name="connsiteY169" fmla="*/ 367211 h 6858000"/>
              <a:gd name="connsiteX170" fmla="*/ 124571 w 1605470"/>
              <a:gd name="connsiteY170" fmla="*/ 302178 h 6858000"/>
              <a:gd name="connsiteX171" fmla="*/ 103243 w 1605470"/>
              <a:gd name="connsiteY171" fmla="*/ 211375 h 6858000"/>
              <a:gd name="connsiteX172" fmla="*/ 94571 w 1605470"/>
              <a:gd name="connsiteY172" fmla="*/ 184179 h 6858000"/>
              <a:gd name="connsiteX173" fmla="*/ 13437 w 1605470"/>
              <a:gd name="connsiteY173" fmla="*/ 19287 h 6858000"/>
              <a:gd name="connsiteX174" fmla="*/ 0 w 1605470"/>
              <a:gd name="connsiteY17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87214 w 1605470"/>
              <a:gd name="connsiteY41" fmla="*/ 5451511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63084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91557 w 1605470"/>
              <a:gd name="connsiteY40" fmla="*/ 5476393 h 6858000"/>
              <a:gd name="connsiteX41" fmla="*/ 622750 w 1605470"/>
              <a:gd name="connsiteY41" fmla="*/ 5396260 h 6858000"/>
              <a:gd name="connsiteX42" fmla="*/ 638731 w 1605470"/>
              <a:gd name="connsiteY42" fmla="*/ 5330009 h 6858000"/>
              <a:gd name="connsiteX43" fmla="*/ 672224 w 1605470"/>
              <a:gd name="connsiteY43" fmla="*/ 5273739 h 6858000"/>
              <a:gd name="connsiteX44" fmla="*/ 681823 w 1605470"/>
              <a:gd name="connsiteY44" fmla="*/ 5241779 h 6858000"/>
              <a:gd name="connsiteX45" fmla="*/ 693049 w 1605470"/>
              <a:gd name="connsiteY45" fmla="*/ 5225268 h 6858000"/>
              <a:gd name="connsiteX46" fmla="*/ 694069 w 1605470"/>
              <a:gd name="connsiteY46" fmla="*/ 5217684 h 6858000"/>
              <a:gd name="connsiteX47" fmla="*/ 701410 w 1605470"/>
              <a:gd name="connsiteY47" fmla="*/ 5193377 h 6858000"/>
              <a:gd name="connsiteX48" fmla="*/ 704713 w 1605470"/>
              <a:gd name="connsiteY48" fmla="*/ 5179288 h 6858000"/>
              <a:gd name="connsiteX49" fmla="*/ 705697 w 1605470"/>
              <a:gd name="connsiteY49" fmla="*/ 5173621 h 6858000"/>
              <a:gd name="connsiteX50" fmla="*/ 701331 w 1605470"/>
              <a:gd name="connsiteY50" fmla="*/ 5159961 h 6858000"/>
              <a:gd name="connsiteX51" fmla="*/ 708008 w 1605470"/>
              <a:gd name="connsiteY51" fmla="*/ 5144295 h 6858000"/>
              <a:gd name="connsiteX52" fmla="*/ 704941 w 1605470"/>
              <a:gd name="connsiteY52" fmla="*/ 5125185 h 6858000"/>
              <a:gd name="connsiteX53" fmla="*/ 711771 w 1605470"/>
              <a:gd name="connsiteY53" fmla="*/ 5121884 h 6858000"/>
              <a:gd name="connsiteX54" fmla="*/ 718807 w 1605470"/>
              <a:gd name="connsiteY54" fmla="*/ 5067850 h 6858000"/>
              <a:gd name="connsiteX55" fmla="*/ 721538 w 1605470"/>
              <a:gd name="connsiteY55" fmla="*/ 5060861 h 6858000"/>
              <a:gd name="connsiteX56" fmla="*/ 718242 w 1605470"/>
              <a:gd name="connsiteY56" fmla="*/ 5034192 h 6858000"/>
              <a:gd name="connsiteX57" fmla="*/ 719796 w 1605470"/>
              <a:gd name="connsiteY57" fmla="*/ 4993030 h 6858000"/>
              <a:gd name="connsiteX58" fmla="*/ 726705 w 1605470"/>
              <a:gd name="connsiteY58" fmla="*/ 4946844 h 6858000"/>
              <a:gd name="connsiteX59" fmla="*/ 722561 w 1605470"/>
              <a:gd name="connsiteY59" fmla="*/ 4932692 h 6858000"/>
              <a:gd name="connsiteX60" fmla="*/ 737964 w 1605470"/>
              <a:gd name="connsiteY60" fmla="*/ 4858827 h 6858000"/>
              <a:gd name="connsiteX61" fmla="*/ 732118 w 1605470"/>
              <a:gd name="connsiteY61" fmla="*/ 4801535 h 6858000"/>
              <a:gd name="connsiteX62" fmla="*/ 739787 w 1605470"/>
              <a:gd name="connsiteY62" fmla="*/ 4797794 h 6858000"/>
              <a:gd name="connsiteX63" fmla="*/ 741081 w 1605470"/>
              <a:gd name="connsiteY63" fmla="*/ 4784526 h 6858000"/>
              <a:gd name="connsiteX64" fmla="*/ 742865 w 1605470"/>
              <a:gd name="connsiteY64" fmla="*/ 4781211 h 6858000"/>
              <a:gd name="connsiteX65" fmla="*/ 751652 w 1605470"/>
              <a:gd name="connsiteY65" fmla="*/ 4761984 h 6858000"/>
              <a:gd name="connsiteX66" fmla="*/ 747700 w 1605470"/>
              <a:gd name="connsiteY66" fmla="*/ 4690749 h 6858000"/>
              <a:gd name="connsiteX67" fmla="*/ 743180 w 1605470"/>
              <a:gd name="connsiteY67" fmla="*/ 4584173 h 6858000"/>
              <a:gd name="connsiteX68" fmla="*/ 738263 w 1605470"/>
              <a:gd name="connsiteY68" fmla="*/ 4444346 h 6858000"/>
              <a:gd name="connsiteX69" fmla="*/ 734828 w 1605470"/>
              <a:gd name="connsiteY69" fmla="*/ 4375228 h 6858000"/>
              <a:gd name="connsiteX70" fmla="*/ 715481 w 1605470"/>
              <a:gd name="connsiteY70" fmla="*/ 4214165 h 6858000"/>
              <a:gd name="connsiteX71" fmla="*/ 719554 w 1605470"/>
              <a:gd name="connsiteY71" fmla="*/ 4090296 h 6858000"/>
              <a:gd name="connsiteX72" fmla="*/ 704810 w 1605470"/>
              <a:gd name="connsiteY72" fmla="*/ 4033999 h 6858000"/>
              <a:gd name="connsiteX73" fmla="*/ 705959 w 1605470"/>
              <a:gd name="connsiteY73" fmla="*/ 4031933 h 6858000"/>
              <a:gd name="connsiteX74" fmla="*/ 704535 w 1605470"/>
              <a:gd name="connsiteY74" fmla="*/ 4013953 h 6858000"/>
              <a:gd name="connsiteX75" fmla="*/ 700443 w 1605470"/>
              <a:gd name="connsiteY75" fmla="*/ 4010511 h 6858000"/>
              <a:gd name="connsiteX76" fmla="*/ 698282 w 1605470"/>
              <a:gd name="connsiteY76" fmla="*/ 3998331 h 6858000"/>
              <a:gd name="connsiteX77" fmla="*/ 690830 w 1605470"/>
              <a:gd name="connsiteY77" fmla="*/ 3974753 h 6858000"/>
              <a:gd name="connsiteX78" fmla="*/ 692428 w 1605470"/>
              <a:gd name="connsiteY78" fmla="*/ 3969950 h 6858000"/>
              <a:gd name="connsiteX79" fmla="*/ 685850 w 1605470"/>
              <a:gd name="connsiteY79" fmla="*/ 3933779 h 6858000"/>
              <a:gd name="connsiteX80" fmla="*/ 687181 w 1605470"/>
              <a:gd name="connsiteY80" fmla="*/ 3933093 h 6858000"/>
              <a:gd name="connsiteX81" fmla="*/ 691535 w 1605470"/>
              <a:gd name="connsiteY81" fmla="*/ 3922082 h 6858000"/>
              <a:gd name="connsiteX82" fmla="*/ 696613 w 1605470"/>
              <a:gd name="connsiteY82" fmla="*/ 3901461 h 6858000"/>
              <a:gd name="connsiteX83" fmla="*/ 719207 w 1605470"/>
              <a:gd name="connsiteY83" fmla="*/ 3813873 h 6858000"/>
              <a:gd name="connsiteX84" fmla="*/ 718632 w 1605470"/>
              <a:gd name="connsiteY84" fmla="*/ 3806161 h 6858000"/>
              <a:gd name="connsiteX85" fmla="*/ 718939 w 1605470"/>
              <a:gd name="connsiteY85" fmla="*/ 3805957 h 6858000"/>
              <a:gd name="connsiteX86" fmla="*/ 718966 w 1605470"/>
              <a:gd name="connsiteY86" fmla="*/ 3797724 h 6858000"/>
              <a:gd name="connsiteX87" fmla="*/ 717581 w 1605470"/>
              <a:gd name="connsiteY87" fmla="*/ 3792098 h 6858000"/>
              <a:gd name="connsiteX88" fmla="*/ 716465 w 1605470"/>
              <a:gd name="connsiteY88" fmla="*/ 3777135 h 6858000"/>
              <a:gd name="connsiteX89" fmla="*/ 718198 w 1605470"/>
              <a:gd name="connsiteY89" fmla="*/ 3771656 h 6858000"/>
              <a:gd name="connsiteX90" fmla="*/ 721941 w 1605470"/>
              <a:gd name="connsiteY90" fmla="*/ 3769007 h 6858000"/>
              <a:gd name="connsiteX91" fmla="*/ 721407 w 1605470"/>
              <a:gd name="connsiteY91" fmla="*/ 3767709 h 6858000"/>
              <a:gd name="connsiteX92" fmla="*/ 730103 w 1605470"/>
              <a:gd name="connsiteY92" fmla="*/ 3738082 h 6858000"/>
              <a:gd name="connsiteX93" fmla="*/ 737449 w 1605470"/>
              <a:gd name="connsiteY93" fmla="*/ 3673397 h 6858000"/>
              <a:gd name="connsiteX94" fmla="*/ 736745 w 1605470"/>
              <a:gd name="connsiteY94" fmla="*/ 3637109 h 6858000"/>
              <a:gd name="connsiteX95" fmla="*/ 740188 w 1605470"/>
              <a:gd name="connsiteY95" fmla="*/ 3536883 h 6858000"/>
              <a:gd name="connsiteX96" fmla="*/ 747726 w 1605470"/>
              <a:gd name="connsiteY96" fmla="*/ 3435652 h 6858000"/>
              <a:gd name="connsiteX97" fmla="*/ 774383 w 1605470"/>
              <a:gd name="connsiteY97" fmla="*/ 3381564 h 6858000"/>
              <a:gd name="connsiteX98" fmla="*/ 774870 w 1605470"/>
              <a:gd name="connsiteY98" fmla="*/ 3375761 h 6858000"/>
              <a:gd name="connsiteX99" fmla="*/ 770510 w 1605470"/>
              <a:gd name="connsiteY99" fmla="*/ 3361844 h 6858000"/>
              <a:gd name="connsiteX100" fmla="*/ 767933 w 1605470"/>
              <a:gd name="connsiteY100" fmla="*/ 3356929 h 6858000"/>
              <a:gd name="connsiteX101" fmla="*/ 766158 w 1605470"/>
              <a:gd name="connsiteY101" fmla="*/ 3349058 h 6858000"/>
              <a:gd name="connsiteX102" fmla="*/ 766414 w 1605470"/>
              <a:gd name="connsiteY102" fmla="*/ 3348763 h 6858000"/>
              <a:gd name="connsiteX103" fmla="*/ 764166 w 1605470"/>
              <a:gd name="connsiteY103" fmla="*/ 3341588 h 6858000"/>
              <a:gd name="connsiteX104" fmla="*/ 749397 w 1605470"/>
              <a:gd name="connsiteY104" fmla="*/ 3307769 h 6858000"/>
              <a:gd name="connsiteX105" fmla="*/ 766960 w 1605470"/>
              <a:gd name="connsiteY105" fmla="*/ 3250522 h 6858000"/>
              <a:gd name="connsiteX106" fmla="*/ 767385 w 1605470"/>
              <a:gd name="connsiteY106" fmla="*/ 3229163 h 6858000"/>
              <a:gd name="connsiteX107" fmla="*/ 769208 w 1605470"/>
              <a:gd name="connsiteY107" fmla="*/ 3217217 h 6858000"/>
              <a:gd name="connsiteX108" fmla="*/ 770350 w 1605470"/>
              <a:gd name="connsiteY108" fmla="*/ 3216125 h 6858000"/>
              <a:gd name="connsiteX109" fmla="*/ 756043 w 1605470"/>
              <a:gd name="connsiteY109" fmla="*/ 3183755 h 6858000"/>
              <a:gd name="connsiteX110" fmla="*/ 756544 w 1605470"/>
              <a:gd name="connsiteY110" fmla="*/ 3178642 h 6858000"/>
              <a:gd name="connsiteX111" fmla="*/ 744144 w 1605470"/>
              <a:gd name="connsiteY111" fmla="*/ 3158586 h 6858000"/>
              <a:gd name="connsiteX112" fmla="*/ 739378 w 1605470"/>
              <a:gd name="connsiteY112" fmla="*/ 3147669 h 6858000"/>
              <a:gd name="connsiteX113" fmla="*/ 734648 w 1605470"/>
              <a:gd name="connsiteY113" fmla="*/ 3145733 h 6858000"/>
              <a:gd name="connsiteX114" fmla="*/ 729329 w 1605470"/>
              <a:gd name="connsiteY114" fmla="*/ 3129034 h 6858000"/>
              <a:gd name="connsiteX115" fmla="*/ 729994 w 1605470"/>
              <a:gd name="connsiteY115" fmla="*/ 3126682 h 6858000"/>
              <a:gd name="connsiteX116" fmla="*/ 720862 w 1605470"/>
              <a:gd name="connsiteY116" fmla="*/ 3114519 h 6858000"/>
              <a:gd name="connsiteX117" fmla="*/ 707471 w 1605470"/>
              <a:gd name="connsiteY117" fmla="*/ 3106272 h 6858000"/>
              <a:gd name="connsiteX118" fmla="*/ 680201 w 1605470"/>
              <a:gd name="connsiteY118" fmla="*/ 2958185 h 6858000"/>
              <a:gd name="connsiteX119" fmla="*/ 622815 w 1605470"/>
              <a:gd name="connsiteY119" fmla="*/ 2762989 h 6858000"/>
              <a:gd name="connsiteX120" fmla="*/ 571733 w 1605470"/>
              <a:gd name="connsiteY120" fmla="*/ 2554718 h 6858000"/>
              <a:gd name="connsiteX121" fmla="*/ 551827 w 1605470"/>
              <a:gd name="connsiteY121" fmla="*/ 2485734 h 6858000"/>
              <a:gd name="connsiteX122" fmla="*/ 542550 w 1605470"/>
              <a:gd name="connsiteY122" fmla="*/ 2447068 h 6858000"/>
              <a:gd name="connsiteX123" fmla="*/ 529511 w 1605470"/>
              <a:gd name="connsiteY123" fmla="*/ 2425819 h 6858000"/>
              <a:gd name="connsiteX124" fmla="*/ 528878 w 1605470"/>
              <a:gd name="connsiteY124" fmla="*/ 2408971 h 6858000"/>
              <a:gd name="connsiteX125" fmla="*/ 535510 w 1605470"/>
              <a:gd name="connsiteY125" fmla="*/ 2402874 h 6858000"/>
              <a:gd name="connsiteX126" fmla="*/ 538122 w 1605470"/>
              <a:gd name="connsiteY126" fmla="*/ 2381443 h 6858000"/>
              <a:gd name="connsiteX127" fmla="*/ 514451 w 1605470"/>
              <a:gd name="connsiteY127" fmla="*/ 2261920 h 6858000"/>
              <a:gd name="connsiteX128" fmla="*/ 504338 w 1605470"/>
              <a:gd name="connsiteY128" fmla="*/ 2195378 h 6858000"/>
              <a:gd name="connsiteX129" fmla="*/ 488555 w 1605470"/>
              <a:gd name="connsiteY129" fmla="*/ 2155135 h 6858000"/>
              <a:gd name="connsiteX130" fmla="*/ 486013 w 1605470"/>
              <a:gd name="connsiteY130" fmla="*/ 2118008 h 6858000"/>
              <a:gd name="connsiteX131" fmla="*/ 487006 w 1605470"/>
              <a:gd name="connsiteY131" fmla="*/ 2050531 h 6858000"/>
              <a:gd name="connsiteX132" fmla="*/ 478812 w 1605470"/>
              <a:gd name="connsiteY132" fmla="*/ 1963269 h 6858000"/>
              <a:gd name="connsiteX133" fmla="*/ 459990 w 1605470"/>
              <a:gd name="connsiteY133" fmla="*/ 1906352 h 6858000"/>
              <a:gd name="connsiteX134" fmla="*/ 436547 w 1605470"/>
              <a:gd name="connsiteY134" fmla="*/ 1861531 h 6858000"/>
              <a:gd name="connsiteX135" fmla="*/ 390346 w 1605470"/>
              <a:gd name="connsiteY135" fmla="*/ 1732919 h 6858000"/>
              <a:gd name="connsiteX136" fmla="*/ 362657 w 1605470"/>
              <a:gd name="connsiteY136" fmla="*/ 1663540 h 6858000"/>
              <a:gd name="connsiteX137" fmla="*/ 361783 w 1605470"/>
              <a:gd name="connsiteY137" fmla="*/ 1615777 h 6858000"/>
              <a:gd name="connsiteX138" fmla="*/ 342578 w 1605470"/>
              <a:gd name="connsiteY138" fmla="*/ 1563678 h 6858000"/>
              <a:gd name="connsiteX139" fmla="*/ 355658 w 1605470"/>
              <a:gd name="connsiteY139" fmla="*/ 1519474 h 6858000"/>
              <a:gd name="connsiteX140" fmla="*/ 348400 w 1605470"/>
              <a:gd name="connsiteY140" fmla="*/ 1477995 h 6858000"/>
              <a:gd name="connsiteX141" fmla="*/ 334485 w 1605470"/>
              <a:gd name="connsiteY141" fmla="*/ 1373769 h 6858000"/>
              <a:gd name="connsiteX142" fmla="*/ 342792 w 1605470"/>
              <a:gd name="connsiteY142" fmla="*/ 1307086 h 6858000"/>
              <a:gd name="connsiteX143" fmla="*/ 343980 w 1605470"/>
              <a:gd name="connsiteY143" fmla="*/ 1189033 h 6858000"/>
              <a:gd name="connsiteX144" fmla="*/ 348665 w 1605470"/>
              <a:gd name="connsiteY144" fmla="*/ 1168288 h 6858000"/>
              <a:gd name="connsiteX145" fmla="*/ 340947 w 1605470"/>
              <a:gd name="connsiteY145" fmla="*/ 1142577 h 6858000"/>
              <a:gd name="connsiteX146" fmla="*/ 330253 w 1605470"/>
              <a:gd name="connsiteY146" fmla="*/ 1088484 h 6858000"/>
              <a:gd name="connsiteX147" fmla="*/ 318989 w 1605470"/>
              <a:gd name="connsiteY147" fmla="*/ 1016103 h 6858000"/>
              <a:gd name="connsiteX148" fmla="*/ 320445 w 1605470"/>
              <a:gd name="connsiteY148" fmla="*/ 932283 h 6858000"/>
              <a:gd name="connsiteX149" fmla="*/ 322681 w 1605470"/>
              <a:gd name="connsiteY149" fmla="*/ 915925 h 6858000"/>
              <a:gd name="connsiteX150" fmla="*/ 315310 w 1605470"/>
              <a:gd name="connsiteY150" fmla="*/ 896999 h 6858000"/>
              <a:gd name="connsiteX151" fmla="*/ 284718 w 1605470"/>
              <a:gd name="connsiteY151" fmla="*/ 821517 h 6858000"/>
              <a:gd name="connsiteX152" fmla="*/ 263668 w 1605470"/>
              <a:gd name="connsiteY152" fmla="*/ 751353 h 6858000"/>
              <a:gd name="connsiteX153" fmla="*/ 263226 w 1605470"/>
              <a:gd name="connsiteY153" fmla="*/ 721230 h 6858000"/>
              <a:gd name="connsiteX154" fmla="*/ 248897 w 1605470"/>
              <a:gd name="connsiteY154" fmla="*/ 681659 h 6858000"/>
              <a:gd name="connsiteX155" fmla="*/ 234316 w 1605470"/>
              <a:gd name="connsiteY155" fmla="*/ 635218 h 6858000"/>
              <a:gd name="connsiteX156" fmla="*/ 239327 w 1605470"/>
              <a:gd name="connsiteY156" fmla="*/ 613763 h 6858000"/>
              <a:gd name="connsiteX157" fmla="*/ 225269 w 1605470"/>
              <a:gd name="connsiteY157" fmla="*/ 598582 h 6858000"/>
              <a:gd name="connsiteX158" fmla="*/ 224950 w 1605470"/>
              <a:gd name="connsiteY158" fmla="*/ 576846 h 6858000"/>
              <a:gd name="connsiteX159" fmla="*/ 204576 w 1605470"/>
              <a:gd name="connsiteY159" fmla="*/ 530055 h 6858000"/>
              <a:gd name="connsiteX160" fmla="*/ 219064 w 1605470"/>
              <a:gd name="connsiteY160" fmla="*/ 469651 h 6858000"/>
              <a:gd name="connsiteX161" fmla="*/ 195012 w 1605470"/>
              <a:gd name="connsiteY161" fmla="*/ 448559 h 6858000"/>
              <a:gd name="connsiteX162" fmla="*/ 201434 w 1605470"/>
              <a:gd name="connsiteY162" fmla="*/ 441529 h 6858000"/>
              <a:gd name="connsiteX163" fmla="*/ 200655 w 1605470"/>
              <a:gd name="connsiteY163" fmla="*/ 428927 h 6858000"/>
              <a:gd name="connsiteX164" fmla="*/ 190059 w 1605470"/>
              <a:gd name="connsiteY164" fmla="*/ 430161 h 6858000"/>
              <a:gd name="connsiteX165" fmla="*/ 167079 w 1605470"/>
              <a:gd name="connsiteY165" fmla="*/ 367211 h 6858000"/>
              <a:gd name="connsiteX166" fmla="*/ 124571 w 1605470"/>
              <a:gd name="connsiteY166" fmla="*/ 302178 h 6858000"/>
              <a:gd name="connsiteX167" fmla="*/ 103243 w 1605470"/>
              <a:gd name="connsiteY167" fmla="*/ 211375 h 6858000"/>
              <a:gd name="connsiteX168" fmla="*/ 94571 w 1605470"/>
              <a:gd name="connsiteY168" fmla="*/ 184179 h 6858000"/>
              <a:gd name="connsiteX169" fmla="*/ 13437 w 1605470"/>
              <a:gd name="connsiteY169" fmla="*/ 19287 h 6858000"/>
              <a:gd name="connsiteX170" fmla="*/ 0 w 1605470"/>
              <a:gd name="connsiteY17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7933 w 1605470"/>
              <a:gd name="connsiteY98" fmla="*/ 3356929 h 6858000"/>
              <a:gd name="connsiteX99" fmla="*/ 766158 w 1605470"/>
              <a:gd name="connsiteY99" fmla="*/ 3349058 h 6858000"/>
              <a:gd name="connsiteX100" fmla="*/ 766414 w 1605470"/>
              <a:gd name="connsiteY100" fmla="*/ 3348763 h 6858000"/>
              <a:gd name="connsiteX101" fmla="*/ 764166 w 1605470"/>
              <a:gd name="connsiteY101" fmla="*/ 3341588 h 6858000"/>
              <a:gd name="connsiteX102" fmla="*/ 749397 w 1605470"/>
              <a:gd name="connsiteY102" fmla="*/ 3307769 h 6858000"/>
              <a:gd name="connsiteX103" fmla="*/ 766960 w 1605470"/>
              <a:gd name="connsiteY103" fmla="*/ 3250522 h 6858000"/>
              <a:gd name="connsiteX104" fmla="*/ 767385 w 1605470"/>
              <a:gd name="connsiteY104" fmla="*/ 3229163 h 6858000"/>
              <a:gd name="connsiteX105" fmla="*/ 769208 w 1605470"/>
              <a:gd name="connsiteY105" fmla="*/ 3217217 h 6858000"/>
              <a:gd name="connsiteX106" fmla="*/ 770350 w 1605470"/>
              <a:gd name="connsiteY106" fmla="*/ 3216125 h 6858000"/>
              <a:gd name="connsiteX107" fmla="*/ 756043 w 1605470"/>
              <a:gd name="connsiteY107" fmla="*/ 3183755 h 6858000"/>
              <a:gd name="connsiteX108" fmla="*/ 756544 w 1605470"/>
              <a:gd name="connsiteY108" fmla="*/ 3178642 h 6858000"/>
              <a:gd name="connsiteX109" fmla="*/ 744144 w 1605470"/>
              <a:gd name="connsiteY109" fmla="*/ 3158586 h 6858000"/>
              <a:gd name="connsiteX110" fmla="*/ 739378 w 1605470"/>
              <a:gd name="connsiteY110" fmla="*/ 3147669 h 6858000"/>
              <a:gd name="connsiteX111" fmla="*/ 734648 w 1605470"/>
              <a:gd name="connsiteY111" fmla="*/ 3145733 h 6858000"/>
              <a:gd name="connsiteX112" fmla="*/ 729329 w 1605470"/>
              <a:gd name="connsiteY112" fmla="*/ 3129034 h 6858000"/>
              <a:gd name="connsiteX113" fmla="*/ 729994 w 1605470"/>
              <a:gd name="connsiteY113" fmla="*/ 3126682 h 6858000"/>
              <a:gd name="connsiteX114" fmla="*/ 720862 w 1605470"/>
              <a:gd name="connsiteY114" fmla="*/ 3114519 h 6858000"/>
              <a:gd name="connsiteX115" fmla="*/ 707471 w 1605470"/>
              <a:gd name="connsiteY115" fmla="*/ 3106272 h 6858000"/>
              <a:gd name="connsiteX116" fmla="*/ 680201 w 1605470"/>
              <a:gd name="connsiteY116" fmla="*/ 2958185 h 6858000"/>
              <a:gd name="connsiteX117" fmla="*/ 622815 w 1605470"/>
              <a:gd name="connsiteY117" fmla="*/ 2762989 h 6858000"/>
              <a:gd name="connsiteX118" fmla="*/ 571733 w 1605470"/>
              <a:gd name="connsiteY118" fmla="*/ 2554718 h 6858000"/>
              <a:gd name="connsiteX119" fmla="*/ 551827 w 1605470"/>
              <a:gd name="connsiteY119" fmla="*/ 2485734 h 6858000"/>
              <a:gd name="connsiteX120" fmla="*/ 542550 w 1605470"/>
              <a:gd name="connsiteY120" fmla="*/ 2447068 h 6858000"/>
              <a:gd name="connsiteX121" fmla="*/ 529511 w 1605470"/>
              <a:gd name="connsiteY121" fmla="*/ 2425819 h 6858000"/>
              <a:gd name="connsiteX122" fmla="*/ 528878 w 1605470"/>
              <a:gd name="connsiteY122" fmla="*/ 2408971 h 6858000"/>
              <a:gd name="connsiteX123" fmla="*/ 535510 w 1605470"/>
              <a:gd name="connsiteY123" fmla="*/ 2402874 h 6858000"/>
              <a:gd name="connsiteX124" fmla="*/ 538122 w 1605470"/>
              <a:gd name="connsiteY124" fmla="*/ 2381443 h 6858000"/>
              <a:gd name="connsiteX125" fmla="*/ 514451 w 1605470"/>
              <a:gd name="connsiteY125" fmla="*/ 2261920 h 6858000"/>
              <a:gd name="connsiteX126" fmla="*/ 504338 w 1605470"/>
              <a:gd name="connsiteY126" fmla="*/ 2195378 h 6858000"/>
              <a:gd name="connsiteX127" fmla="*/ 488555 w 1605470"/>
              <a:gd name="connsiteY127" fmla="*/ 2155135 h 6858000"/>
              <a:gd name="connsiteX128" fmla="*/ 486013 w 1605470"/>
              <a:gd name="connsiteY128" fmla="*/ 2118008 h 6858000"/>
              <a:gd name="connsiteX129" fmla="*/ 487006 w 1605470"/>
              <a:gd name="connsiteY129" fmla="*/ 2050531 h 6858000"/>
              <a:gd name="connsiteX130" fmla="*/ 478812 w 1605470"/>
              <a:gd name="connsiteY130" fmla="*/ 1963269 h 6858000"/>
              <a:gd name="connsiteX131" fmla="*/ 459990 w 1605470"/>
              <a:gd name="connsiteY131" fmla="*/ 1906352 h 6858000"/>
              <a:gd name="connsiteX132" fmla="*/ 436547 w 1605470"/>
              <a:gd name="connsiteY132" fmla="*/ 1861531 h 6858000"/>
              <a:gd name="connsiteX133" fmla="*/ 390346 w 1605470"/>
              <a:gd name="connsiteY133" fmla="*/ 1732919 h 6858000"/>
              <a:gd name="connsiteX134" fmla="*/ 362657 w 1605470"/>
              <a:gd name="connsiteY134" fmla="*/ 1663540 h 6858000"/>
              <a:gd name="connsiteX135" fmla="*/ 361783 w 1605470"/>
              <a:gd name="connsiteY135" fmla="*/ 1615777 h 6858000"/>
              <a:gd name="connsiteX136" fmla="*/ 342578 w 1605470"/>
              <a:gd name="connsiteY136" fmla="*/ 1563678 h 6858000"/>
              <a:gd name="connsiteX137" fmla="*/ 355658 w 1605470"/>
              <a:gd name="connsiteY137" fmla="*/ 1519474 h 6858000"/>
              <a:gd name="connsiteX138" fmla="*/ 348400 w 1605470"/>
              <a:gd name="connsiteY138" fmla="*/ 1477995 h 6858000"/>
              <a:gd name="connsiteX139" fmla="*/ 334485 w 1605470"/>
              <a:gd name="connsiteY139" fmla="*/ 1373769 h 6858000"/>
              <a:gd name="connsiteX140" fmla="*/ 342792 w 1605470"/>
              <a:gd name="connsiteY140" fmla="*/ 1307086 h 6858000"/>
              <a:gd name="connsiteX141" fmla="*/ 343980 w 1605470"/>
              <a:gd name="connsiteY141" fmla="*/ 1189033 h 6858000"/>
              <a:gd name="connsiteX142" fmla="*/ 348665 w 1605470"/>
              <a:gd name="connsiteY142" fmla="*/ 1168288 h 6858000"/>
              <a:gd name="connsiteX143" fmla="*/ 340947 w 1605470"/>
              <a:gd name="connsiteY143" fmla="*/ 1142577 h 6858000"/>
              <a:gd name="connsiteX144" fmla="*/ 330253 w 1605470"/>
              <a:gd name="connsiteY144" fmla="*/ 1088484 h 6858000"/>
              <a:gd name="connsiteX145" fmla="*/ 318989 w 1605470"/>
              <a:gd name="connsiteY145" fmla="*/ 1016103 h 6858000"/>
              <a:gd name="connsiteX146" fmla="*/ 320445 w 1605470"/>
              <a:gd name="connsiteY146" fmla="*/ 932283 h 6858000"/>
              <a:gd name="connsiteX147" fmla="*/ 322681 w 1605470"/>
              <a:gd name="connsiteY147" fmla="*/ 915925 h 6858000"/>
              <a:gd name="connsiteX148" fmla="*/ 315310 w 1605470"/>
              <a:gd name="connsiteY148" fmla="*/ 896999 h 6858000"/>
              <a:gd name="connsiteX149" fmla="*/ 284718 w 1605470"/>
              <a:gd name="connsiteY149" fmla="*/ 821517 h 6858000"/>
              <a:gd name="connsiteX150" fmla="*/ 263668 w 1605470"/>
              <a:gd name="connsiteY150" fmla="*/ 751353 h 6858000"/>
              <a:gd name="connsiteX151" fmla="*/ 263226 w 1605470"/>
              <a:gd name="connsiteY151" fmla="*/ 721230 h 6858000"/>
              <a:gd name="connsiteX152" fmla="*/ 248897 w 1605470"/>
              <a:gd name="connsiteY152" fmla="*/ 681659 h 6858000"/>
              <a:gd name="connsiteX153" fmla="*/ 234316 w 1605470"/>
              <a:gd name="connsiteY153" fmla="*/ 635218 h 6858000"/>
              <a:gd name="connsiteX154" fmla="*/ 239327 w 1605470"/>
              <a:gd name="connsiteY154" fmla="*/ 613763 h 6858000"/>
              <a:gd name="connsiteX155" fmla="*/ 225269 w 1605470"/>
              <a:gd name="connsiteY155" fmla="*/ 598582 h 6858000"/>
              <a:gd name="connsiteX156" fmla="*/ 224950 w 1605470"/>
              <a:gd name="connsiteY156" fmla="*/ 576846 h 6858000"/>
              <a:gd name="connsiteX157" fmla="*/ 204576 w 1605470"/>
              <a:gd name="connsiteY157" fmla="*/ 530055 h 6858000"/>
              <a:gd name="connsiteX158" fmla="*/ 219064 w 1605470"/>
              <a:gd name="connsiteY158" fmla="*/ 469651 h 6858000"/>
              <a:gd name="connsiteX159" fmla="*/ 195012 w 1605470"/>
              <a:gd name="connsiteY159" fmla="*/ 448559 h 6858000"/>
              <a:gd name="connsiteX160" fmla="*/ 201434 w 1605470"/>
              <a:gd name="connsiteY160" fmla="*/ 441529 h 6858000"/>
              <a:gd name="connsiteX161" fmla="*/ 200655 w 1605470"/>
              <a:gd name="connsiteY161" fmla="*/ 428927 h 6858000"/>
              <a:gd name="connsiteX162" fmla="*/ 190059 w 1605470"/>
              <a:gd name="connsiteY162" fmla="*/ 430161 h 6858000"/>
              <a:gd name="connsiteX163" fmla="*/ 167079 w 1605470"/>
              <a:gd name="connsiteY163" fmla="*/ 367211 h 6858000"/>
              <a:gd name="connsiteX164" fmla="*/ 124571 w 1605470"/>
              <a:gd name="connsiteY164" fmla="*/ 302178 h 6858000"/>
              <a:gd name="connsiteX165" fmla="*/ 103243 w 1605470"/>
              <a:gd name="connsiteY165" fmla="*/ 211375 h 6858000"/>
              <a:gd name="connsiteX166" fmla="*/ 94571 w 1605470"/>
              <a:gd name="connsiteY166" fmla="*/ 184179 h 6858000"/>
              <a:gd name="connsiteX167" fmla="*/ 13437 w 1605470"/>
              <a:gd name="connsiteY167" fmla="*/ 19287 h 6858000"/>
              <a:gd name="connsiteX168" fmla="*/ 0 w 1605470"/>
              <a:gd name="connsiteY16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6158 w 1605470"/>
              <a:gd name="connsiteY98" fmla="*/ 3349058 h 6858000"/>
              <a:gd name="connsiteX99" fmla="*/ 766414 w 1605470"/>
              <a:gd name="connsiteY99" fmla="*/ 3348763 h 6858000"/>
              <a:gd name="connsiteX100" fmla="*/ 764166 w 1605470"/>
              <a:gd name="connsiteY100" fmla="*/ 3341588 h 6858000"/>
              <a:gd name="connsiteX101" fmla="*/ 749397 w 1605470"/>
              <a:gd name="connsiteY101" fmla="*/ 3307769 h 6858000"/>
              <a:gd name="connsiteX102" fmla="*/ 766960 w 1605470"/>
              <a:gd name="connsiteY102" fmla="*/ 3250522 h 6858000"/>
              <a:gd name="connsiteX103" fmla="*/ 767385 w 1605470"/>
              <a:gd name="connsiteY103" fmla="*/ 3229163 h 6858000"/>
              <a:gd name="connsiteX104" fmla="*/ 769208 w 1605470"/>
              <a:gd name="connsiteY104" fmla="*/ 3217217 h 6858000"/>
              <a:gd name="connsiteX105" fmla="*/ 770350 w 1605470"/>
              <a:gd name="connsiteY105" fmla="*/ 3216125 h 6858000"/>
              <a:gd name="connsiteX106" fmla="*/ 756043 w 1605470"/>
              <a:gd name="connsiteY106" fmla="*/ 3183755 h 6858000"/>
              <a:gd name="connsiteX107" fmla="*/ 756544 w 1605470"/>
              <a:gd name="connsiteY107" fmla="*/ 3178642 h 6858000"/>
              <a:gd name="connsiteX108" fmla="*/ 744144 w 1605470"/>
              <a:gd name="connsiteY108" fmla="*/ 3158586 h 6858000"/>
              <a:gd name="connsiteX109" fmla="*/ 739378 w 1605470"/>
              <a:gd name="connsiteY109" fmla="*/ 3147669 h 6858000"/>
              <a:gd name="connsiteX110" fmla="*/ 734648 w 1605470"/>
              <a:gd name="connsiteY110" fmla="*/ 3145733 h 6858000"/>
              <a:gd name="connsiteX111" fmla="*/ 729329 w 1605470"/>
              <a:gd name="connsiteY111" fmla="*/ 3129034 h 6858000"/>
              <a:gd name="connsiteX112" fmla="*/ 729994 w 1605470"/>
              <a:gd name="connsiteY112" fmla="*/ 3126682 h 6858000"/>
              <a:gd name="connsiteX113" fmla="*/ 720862 w 1605470"/>
              <a:gd name="connsiteY113" fmla="*/ 3114519 h 6858000"/>
              <a:gd name="connsiteX114" fmla="*/ 707471 w 1605470"/>
              <a:gd name="connsiteY114" fmla="*/ 3106272 h 6858000"/>
              <a:gd name="connsiteX115" fmla="*/ 680201 w 1605470"/>
              <a:gd name="connsiteY115" fmla="*/ 2958185 h 6858000"/>
              <a:gd name="connsiteX116" fmla="*/ 622815 w 1605470"/>
              <a:gd name="connsiteY116" fmla="*/ 2762989 h 6858000"/>
              <a:gd name="connsiteX117" fmla="*/ 571733 w 1605470"/>
              <a:gd name="connsiteY117" fmla="*/ 2554718 h 6858000"/>
              <a:gd name="connsiteX118" fmla="*/ 551827 w 1605470"/>
              <a:gd name="connsiteY118" fmla="*/ 2485734 h 6858000"/>
              <a:gd name="connsiteX119" fmla="*/ 542550 w 1605470"/>
              <a:gd name="connsiteY119" fmla="*/ 2447068 h 6858000"/>
              <a:gd name="connsiteX120" fmla="*/ 529511 w 1605470"/>
              <a:gd name="connsiteY120" fmla="*/ 2425819 h 6858000"/>
              <a:gd name="connsiteX121" fmla="*/ 528878 w 1605470"/>
              <a:gd name="connsiteY121" fmla="*/ 2408971 h 6858000"/>
              <a:gd name="connsiteX122" fmla="*/ 535510 w 1605470"/>
              <a:gd name="connsiteY122" fmla="*/ 2402874 h 6858000"/>
              <a:gd name="connsiteX123" fmla="*/ 538122 w 1605470"/>
              <a:gd name="connsiteY123" fmla="*/ 2381443 h 6858000"/>
              <a:gd name="connsiteX124" fmla="*/ 514451 w 1605470"/>
              <a:gd name="connsiteY124" fmla="*/ 2261920 h 6858000"/>
              <a:gd name="connsiteX125" fmla="*/ 504338 w 1605470"/>
              <a:gd name="connsiteY125" fmla="*/ 2195378 h 6858000"/>
              <a:gd name="connsiteX126" fmla="*/ 488555 w 1605470"/>
              <a:gd name="connsiteY126" fmla="*/ 2155135 h 6858000"/>
              <a:gd name="connsiteX127" fmla="*/ 486013 w 1605470"/>
              <a:gd name="connsiteY127" fmla="*/ 2118008 h 6858000"/>
              <a:gd name="connsiteX128" fmla="*/ 487006 w 1605470"/>
              <a:gd name="connsiteY128" fmla="*/ 2050531 h 6858000"/>
              <a:gd name="connsiteX129" fmla="*/ 478812 w 1605470"/>
              <a:gd name="connsiteY129" fmla="*/ 1963269 h 6858000"/>
              <a:gd name="connsiteX130" fmla="*/ 459990 w 1605470"/>
              <a:gd name="connsiteY130" fmla="*/ 1906352 h 6858000"/>
              <a:gd name="connsiteX131" fmla="*/ 436547 w 1605470"/>
              <a:gd name="connsiteY131" fmla="*/ 1861531 h 6858000"/>
              <a:gd name="connsiteX132" fmla="*/ 390346 w 1605470"/>
              <a:gd name="connsiteY132" fmla="*/ 1732919 h 6858000"/>
              <a:gd name="connsiteX133" fmla="*/ 362657 w 1605470"/>
              <a:gd name="connsiteY133" fmla="*/ 1663540 h 6858000"/>
              <a:gd name="connsiteX134" fmla="*/ 361783 w 1605470"/>
              <a:gd name="connsiteY134" fmla="*/ 1615777 h 6858000"/>
              <a:gd name="connsiteX135" fmla="*/ 342578 w 1605470"/>
              <a:gd name="connsiteY135" fmla="*/ 1563678 h 6858000"/>
              <a:gd name="connsiteX136" fmla="*/ 355658 w 1605470"/>
              <a:gd name="connsiteY136" fmla="*/ 1519474 h 6858000"/>
              <a:gd name="connsiteX137" fmla="*/ 348400 w 1605470"/>
              <a:gd name="connsiteY137" fmla="*/ 1477995 h 6858000"/>
              <a:gd name="connsiteX138" fmla="*/ 334485 w 1605470"/>
              <a:gd name="connsiteY138" fmla="*/ 1373769 h 6858000"/>
              <a:gd name="connsiteX139" fmla="*/ 342792 w 1605470"/>
              <a:gd name="connsiteY139" fmla="*/ 1307086 h 6858000"/>
              <a:gd name="connsiteX140" fmla="*/ 343980 w 1605470"/>
              <a:gd name="connsiteY140" fmla="*/ 1189033 h 6858000"/>
              <a:gd name="connsiteX141" fmla="*/ 348665 w 1605470"/>
              <a:gd name="connsiteY141" fmla="*/ 1168288 h 6858000"/>
              <a:gd name="connsiteX142" fmla="*/ 340947 w 1605470"/>
              <a:gd name="connsiteY142" fmla="*/ 1142577 h 6858000"/>
              <a:gd name="connsiteX143" fmla="*/ 330253 w 1605470"/>
              <a:gd name="connsiteY143" fmla="*/ 1088484 h 6858000"/>
              <a:gd name="connsiteX144" fmla="*/ 318989 w 1605470"/>
              <a:gd name="connsiteY144" fmla="*/ 1016103 h 6858000"/>
              <a:gd name="connsiteX145" fmla="*/ 320445 w 1605470"/>
              <a:gd name="connsiteY145" fmla="*/ 932283 h 6858000"/>
              <a:gd name="connsiteX146" fmla="*/ 322681 w 1605470"/>
              <a:gd name="connsiteY146" fmla="*/ 915925 h 6858000"/>
              <a:gd name="connsiteX147" fmla="*/ 315310 w 1605470"/>
              <a:gd name="connsiteY147" fmla="*/ 896999 h 6858000"/>
              <a:gd name="connsiteX148" fmla="*/ 284718 w 1605470"/>
              <a:gd name="connsiteY148" fmla="*/ 821517 h 6858000"/>
              <a:gd name="connsiteX149" fmla="*/ 263668 w 1605470"/>
              <a:gd name="connsiteY149" fmla="*/ 751353 h 6858000"/>
              <a:gd name="connsiteX150" fmla="*/ 263226 w 1605470"/>
              <a:gd name="connsiteY150" fmla="*/ 721230 h 6858000"/>
              <a:gd name="connsiteX151" fmla="*/ 248897 w 1605470"/>
              <a:gd name="connsiteY151" fmla="*/ 681659 h 6858000"/>
              <a:gd name="connsiteX152" fmla="*/ 234316 w 1605470"/>
              <a:gd name="connsiteY152" fmla="*/ 635218 h 6858000"/>
              <a:gd name="connsiteX153" fmla="*/ 239327 w 1605470"/>
              <a:gd name="connsiteY153" fmla="*/ 613763 h 6858000"/>
              <a:gd name="connsiteX154" fmla="*/ 225269 w 1605470"/>
              <a:gd name="connsiteY154" fmla="*/ 598582 h 6858000"/>
              <a:gd name="connsiteX155" fmla="*/ 224950 w 1605470"/>
              <a:gd name="connsiteY155" fmla="*/ 576846 h 6858000"/>
              <a:gd name="connsiteX156" fmla="*/ 204576 w 1605470"/>
              <a:gd name="connsiteY156" fmla="*/ 530055 h 6858000"/>
              <a:gd name="connsiteX157" fmla="*/ 219064 w 1605470"/>
              <a:gd name="connsiteY157" fmla="*/ 469651 h 6858000"/>
              <a:gd name="connsiteX158" fmla="*/ 195012 w 1605470"/>
              <a:gd name="connsiteY158" fmla="*/ 448559 h 6858000"/>
              <a:gd name="connsiteX159" fmla="*/ 201434 w 1605470"/>
              <a:gd name="connsiteY159" fmla="*/ 441529 h 6858000"/>
              <a:gd name="connsiteX160" fmla="*/ 200655 w 1605470"/>
              <a:gd name="connsiteY160" fmla="*/ 428927 h 6858000"/>
              <a:gd name="connsiteX161" fmla="*/ 190059 w 1605470"/>
              <a:gd name="connsiteY161" fmla="*/ 430161 h 6858000"/>
              <a:gd name="connsiteX162" fmla="*/ 167079 w 1605470"/>
              <a:gd name="connsiteY162" fmla="*/ 367211 h 6858000"/>
              <a:gd name="connsiteX163" fmla="*/ 124571 w 1605470"/>
              <a:gd name="connsiteY163" fmla="*/ 302178 h 6858000"/>
              <a:gd name="connsiteX164" fmla="*/ 103243 w 1605470"/>
              <a:gd name="connsiteY164" fmla="*/ 211375 h 6858000"/>
              <a:gd name="connsiteX165" fmla="*/ 94571 w 1605470"/>
              <a:gd name="connsiteY165" fmla="*/ 184179 h 6858000"/>
              <a:gd name="connsiteX166" fmla="*/ 13437 w 1605470"/>
              <a:gd name="connsiteY166" fmla="*/ 19287 h 6858000"/>
              <a:gd name="connsiteX167" fmla="*/ 0 w 1605470"/>
              <a:gd name="connsiteY16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6414 w 1605470"/>
              <a:gd name="connsiteY98" fmla="*/ 3348763 h 6858000"/>
              <a:gd name="connsiteX99" fmla="*/ 764166 w 1605470"/>
              <a:gd name="connsiteY99" fmla="*/ 3341588 h 6858000"/>
              <a:gd name="connsiteX100" fmla="*/ 749397 w 1605470"/>
              <a:gd name="connsiteY100" fmla="*/ 3307769 h 6858000"/>
              <a:gd name="connsiteX101" fmla="*/ 766960 w 1605470"/>
              <a:gd name="connsiteY101" fmla="*/ 3250522 h 6858000"/>
              <a:gd name="connsiteX102" fmla="*/ 767385 w 1605470"/>
              <a:gd name="connsiteY102" fmla="*/ 3229163 h 6858000"/>
              <a:gd name="connsiteX103" fmla="*/ 769208 w 1605470"/>
              <a:gd name="connsiteY103" fmla="*/ 3217217 h 6858000"/>
              <a:gd name="connsiteX104" fmla="*/ 770350 w 1605470"/>
              <a:gd name="connsiteY104" fmla="*/ 3216125 h 6858000"/>
              <a:gd name="connsiteX105" fmla="*/ 756043 w 1605470"/>
              <a:gd name="connsiteY105" fmla="*/ 3183755 h 6858000"/>
              <a:gd name="connsiteX106" fmla="*/ 756544 w 1605470"/>
              <a:gd name="connsiteY106" fmla="*/ 3178642 h 6858000"/>
              <a:gd name="connsiteX107" fmla="*/ 744144 w 1605470"/>
              <a:gd name="connsiteY107" fmla="*/ 3158586 h 6858000"/>
              <a:gd name="connsiteX108" fmla="*/ 739378 w 1605470"/>
              <a:gd name="connsiteY108" fmla="*/ 3147669 h 6858000"/>
              <a:gd name="connsiteX109" fmla="*/ 734648 w 1605470"/>
              <a:gd name="connsiteY109" fmla="*/ 3145733 h 6858000"/>
              <a:gd name="connsiteX110" fmla="*/ 729329 w 1605470"/>
              <a:gd name="connsiteY110" fmla="*/ 3129034 h 6858000"/>
              <a:gd name="connsiteX111" fmla="*/ 729994 w 1605470"/>
              <a:gd name="connsiteY111" fmla="*/ 3126682 h 6858000"/>
              <a:gd name="connsiteX112" fmla="*/ 720862 w 1605470"/>
              <a:gd name="connsiteY112" fmla="*/ 3114519 h 6858000"/>
              <a:gd name="connsiteX113" fmla="*/ 707471 w 1605470"/>
              <a:gd name="connsiteY113" fmla="*/ 3106272 h 6858000"/>
              <a:gd name="connsiteX114" fmla="*/ 680201 w 1605470"/>
              <a:gd name="connsiteY114" fmla="*/ 2958185 h 6858000"/>
              <a:gd name="connsiteX115" fmla="*/ 622815 w 1605470"/>
              <a:gd name="connsiteY115" fmla="*/ 2762989 h 6858000"/>
              <a:gd name="connsiteX116" fmla="*/ 571733 w 1605470"/>
              <a:gd name="connsiteY116" fmla="*/ 2554718 h 6858000"/>
              <a:gd name="connsiteX117" fmla="*/ 551827 w 1605470"/>
              <a:gd name="connsiteY117" fmla="*/ 2485734 h 6858000"/>
              <a:gd name="connsiteX118" fmla="*/ 542550 w 1605470"/>
              <a:gd name="connsiteY118" fmla="*/ 2447068 h 6858000"/>
              <a:gd name="connsiteX119" fmla="*/ 529511 w 1605470"/>
              <a:gd name="connsiteY119" fmla="*/ 2425819 h 6858000"/>
              <a:gd name="connsiteX120" fmla="*/ 528878 w 1605470"/>
              <a:gd name="connsiteY120" fmla="*/ 2408971 h 6858000"/>
              <a:gd name="connsiteX121" fmla="*/ 535510 w 1605470"/>
              <a:gd name="connsiteY121" fmla="*/ 2402874 h 6858000"/>
              <a:gd name="connsiteX122" fmla="*/ 538122 w 1605470"/>
              <a:gd name="connsiteY122" fmla="*/ 2381443 h 6858000"/>
              <a:gd name="connsiteX123" fmla="*/ 514451 w 1605470"/>
              <a:gd name="connsiteY123" fmla="*/ 2261920 h 6858000"/>
              <a:gd name="connsiteX124" fmla="*/ 504338 w 1605470"/>
              <a:gd name="connsiteY124" fmla="*/ 2195378 h 6858000"/>
              <a:gd name="connsiteX125" fmla="*/ 488555 w 1605470"/>
              <a:gd name="connsiteY125" fmla="*/ 2155135 h 6858000"/>
              <a:gd name="connsiteX126" fmla="*/ 486013 w 1605470"/>
              <a:gd name="connsiteY126" fmla="*/ 2118008 h 6858000"/>
              <a:gd name="connsiteX127" fmla="*/ 487006 w 1605470"/>
              <a:gd name="connsiteY127" fmla="*/ 2050531 h 6858000"/>
              <a:gd name="connsiteX128" fmla="*/ 478812 w 1605470"/>
              <a:gd name="connsiteY128" fmla="*/ 1963269 h 6858000"/>
              <a:gd name="connsiteX129" fmla="*/ 459990 w 1605470"/>
              <a:gd name="connsiteY129" fmla="*/ 1906352 h 6858000"/>
              <a:gd name="connsiteX130" fmla="*/ 436547 w 1605470"/>
              <a:gd name="connsiteY130" fmla="*/ 1861531 h 6858000"/>
              <a:gd name="connsiteX131" fmla="*/ 390346 w 1605470"/>
              <a:gd name="connsiteY131" fmla="*/ 1732919 h 6858000"/>
              <a:gd name="connsiteX132" fmla="*/ 362657 w 1605470"/>
              <a:gd name="connsiteY132" fmla="*/ 1663540 h 6858000"/>
              <a:gd name="connsiteX133" fmla="*/ 361783 w 1605470"/>
              <a:gd name="connsiteY133" fmla="*/ 1615777 h 6858000"/>
              <a:gd name="connsiteX134" fmla="*/ 342578 w 1605470"/>
              <a:gd name="connsiteY134" fmla="*/ 1563678 h 6858000"/>
              <a:gd name="connsiteX135" fmla="*/ 355658 w 1605470"/>
              <a:gd name="connsiteY135" fmla="*/ 1519474 h 6858000"/>
              <a:gd name="connsiteX136" fmla="*/ 348400 w 1605470"/>
              <a:gd name="connsiteY136" fmla="*/ 1477995 h 6858000"/>
              <a:gd name="connsiteX137" fmla="*/ 334485 w 1605470"/>
              <a:gd name="connsiteY137" fmla="*/ 1373769 h 6858000"/>
              <a:gd name="connsiteX138" fmla="*/ 342792 w 1605470"/>
              <a:gd name="connsiteY138" fmla="*/ 1307086 h 6858000"/>
              <a:gd name="connsiteX139" fmla="*/ 343980 w 1605470"/>
              <a:gd name="connsiteY139" fmla="*/ 1189033 h 6858000"/>
              <a:gd name="connsiteX140" fmla="*/ 348665 w 1605470"/>
              <a:gd name="connsiteY140" fmla="*/ 1168288 h 6858000"/>
              <a:gd name="connsiteX141" fmla="*/ 340947 w 1605470"/>
              <a:gd name="connsiteY141" fmla="*/ 1142577 h 6858000"/>
              <a:gd name="connsiteX142" fmla="*/ 330253 w 1605470"/>
              <a:gd name="connsiteY142" fmla="*/ 1088484 h 6858000"/>
              <a:gd name="connsiteX143" fmla="*/ 318989 w 1605470"/>
              <a:gd name="connsiteY143" fmla="*/ 1016103 h 6858000"/>
              <a:gd name="connsiteX144" fmla="*/ 320445 w 1605470"/>
              <a:gd name="connsiteY144" fmla="*/ 932283 h 6858000"/>
              <a:gd name="connsiteX145" fmla="*/ 322681 w 1605470"/>
              <a:gd name="connsiteY145" fmla="*/ 915925 h 6858000"/>
              <a:gd name="connsiteX146" fmla="*/ 315310 w 1605470"/>
              <a:gd name="connsiteY146" fmla="*/ 896999 h 6858000"/>
              <a:gd name="connsiteX147" fmla="*/ 284718 w 1605470"/>
              <a:gd name="connsiteY147" fmla="*/ 821517 h 6858000"/>
              <a:gd name="connsiteX148" fmla="*/ 263668 w 1605470"/>
              <a:gd name="connsiteY148" fmla="*/ 751353 h 6858000"/>
              <a:gd name="connsiteX149" fmla="*/ 263226 w 1605470"/>
              <a:gd name="connsiteY149" fmla="*/ 721230 h 6858000"/>
              <a:gd name="connsiteX150" fmla="*/ 248897 w 1605470"/>
              <a:gd name="connsiteY150" fmla="*/ 681659 h 6858000"/>
              <a:gd name="connsiteX151" fmla="*/ 234316 w 1605470"/>
              <a:gd name="connsiteY151" fmla="*/ 635218 h 6858000"/>
              <a:gd name="connsiteX152" fmla="*/ 239327 w 1605470"/>
              <a:gd name="connsiteY152" fmla="*/ 613763 h 6858000"/>
              <a:gd name="connsiteX153" fmla="*/ 225269 w 1605470"/>
              <a:gd name="connsiteY153" fmla="*/ 598582 h 6858000"/>
              <a:gd name="connsiteX154" fmla="*/ 224950 w 1605470"/>
              <a:gd name="connsiteY154" fmla="*/ 576846 h 6858000"/>
              <a:gd name="connsiteX155" fmla="*/ 204576 w 1605470"/>
              <a:gd name="connsiteY155" fmla="*/ 530055 h 6858000"/>
              <a:gd name="connsiteX156" fmla="*/ 219064 w 1605470"/>
              <a:gd name="connsiteY156" fmla="*/ 469651 h 6858000"/>
              <a:gd name="connsiteX157" fmla="*/ 195012 w 1605470"/>
              <a:gd name="connsiteY157" fmla="*/ 448559 h 6858000"/>
              <a:gd name="connsiteX158" fmla="*/ 201434 w 1605470"/>
              <a:gd name="connsiteY158" fmla="*/ 441529 h 6858000"/>
              <a:gd name="connsiteX159" fmla="*/ 200655 w 1605470"/>
              <a:gd name="connsiteY159" fmla="*/ 428927 h 6858000"/>
              <a:gd name="connsiteX160" fmla="*/ 190059 w 1605470"/>
              <a:gd name="connsiteY160" fmla="*/ 430161 h 6858000"/>
              <a:gd name="connsiteX161" fmla="*/ 167079 w 1605470"/>
              <a:gd name="connsiteY161" fmla="*/ 367211 h 6858000"/>
              <a:gd name="connsiteX162" fmla="*/ 124571 w 1605470"/>
              <a:gd name="connsiteY162" fmla="*/ 302178 h 6858000"/>
              <a:gd name="connsiteX163" fmla="*/ 103243 w 1605470"/>
              <a:gd name="connsiteY163" fmla="*/ 211375 h 6858000"/>
              <a:gd name="connsiteX164" fmla="*/ 94571 w 1605470"/>
              <a:gd name="connsiteY164" fmla="*/ 184179 h 6858000"/>
              <a:gd name="connsiteX165" fmla="*/ 13437 w 1605470"/>
              <a:gd name="connsiteY165" fmla="*/ 19287 h 6858000"/>
              <a:gd name="connsiteX166" fmla="*/ 0 w 1605470"/>
              <a:gd name="connsiteY16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4166 w 1605470"/>
              <a:gd name="connsiteY98" fmla="*/ 3341588 h 6858000"/>
              <a:gd name="connsiteX99" fmla="*/ 749397 w 1605470"/>
              <a:gd name="connsiteY99" fmla="*/ 3307769 h 6858000"/>
              <a:gd name="connsiteX100" fmla="*/ 766960 w 1605470"/>
              <a:gd name="connsiteY100" fmla="*/ 3250522 h 6858000"/>
              <a:gd name="connsiteX101" fmla="*/ 767385 w 1605470"/>
              <a:gd name="connsiteY101" fmla="*/ 3229163 h 6858000"/>
              <a:gd name="connsiteX102" fmla="*/ 769208 w 1605470"/>
              <a:gd name="connsiteY102" fmla="*/ 3217217 h 6858000"/>
              <a:gd name="connsiteX103" fmla="*/ 770350 w 1605470"/>
              <a:gd name="connsiteY103" fmla="*/ 3216125 h 6858000"/>
              <a:gd name="connsiteX104" fmla="*/ 756043 w 1605470"/>
              <a:gd name="connsiteY104" fmla="*/ 3183755 h 6858000"/>
              <a:gd name="connsiteX105" fmla="*/ 756544 w 1605470"/>
              <a:gd name="connsiteY105" fmla="*/ 3178642 h 6858000"/>
              <a:gd name="connsiteX106" fmla="*/ 744144 w 1605470"/>
              <a:gd name="connsiteY106" fmla="*/ 3158586 h 6858000"/>
              <a:gd name="connsiteX107" fmla="*/ 739378 w 1605470"/>
              <a:gd name="connsiteY107" fmla="*/ 3147669 h 6858000"/>
              <a:gd name="connsiteX108" fmla="*/ 734648 w 1605470"/>
              <a:gd name="connsiteY108" fmla="*/ 3145733 h 6858000"/>
              <a:gd name="connsiteX109" fmla="*/ 729329 w 1605470"/>
              <a:gd name="connsiteY109" fmla="*/ 3129034 h 6858000"/>
              <a:gd name="connsiteX110" fmla="*/ 729994 w 1605470"/>
              <a:gd name="connsiteY110" fmla="*/ 3126682 h 6858000"/>
              <a:gd name="connsiteX111" fmla="*/ 720862 w 1605470"/>
              <a:gd name="connsiteY111" fmla="*/ 3114519 h 6858000"/>
              <a:gd name="connsiteX112" fmla="*/ 707471 w 1605470"/>
              <a:gd name="connsiteY112" fmla="*/ 3106272 h 6858000"/>
              <a:gd name="connsiteX113" fmla="*/ 680201 w 1605470"/>
              <a:gd name="connsiteY113" fmla="*/ 2958185 h 6858000"/>
              <a:gd name="connsiteX114" fmla="*/ 622815 w 1605470"/>
              <a:gd name="connsiteY114" fmla="*/ 2762989 h 6858000"/>
              <a:gd name="connsiteX115" fmla="*/ 571733 w 1605470"/>
              <a:gd name="connsiteY115" fmla="*/ 2554718 h 6858000"/>
              <a:gd name="connsiteX116" fmla="*/ 551827 w 1605470"/>
              <a:gd name="connsiteY116" fmla="*/ 2485734 h 6858000"/>
              <a:gd name="connsiteX117" fmla="*/ 542550 w 1605470"/>
              <a:gd name="connsiteY117" fmla="*/ 2447068 h 6858000"/>
              <a:gd name="connsiteX118" fmla="*/ 529511 w 1605470"/>
              <a:gd name="connsiteY118" fmla="*/ 2425819 h 6858000"/>
              <a:gd name="connsiteX119" fmla="*/ 528878 w 1605470"/>
              <a:gd name="connsiteY119" fmla="*/ 2408971 h 6858000"/>
              <a:gd name="connsiteX120" fmla="*/ 535510 w 1605470"/>
              <a:gd name="connsiteY120" fmla="*/ 2402874 h 6858000"/>
              <a:gd name="connsiteX121" fmla="*/ 538122 w 1605470"/>
              <a:gd name="connsiteY121" fmla="*/ 2381443 h 6858000"/>
              <a:gd name="connsiteX122" fmla="*/ 514451 w 1605470"/>
              <a:gd name="connsiteY122" fmla="*/ 2261920 h 6858000"/>
              <a:gd name="connsiteX123" fmla="*/ 504338 w 1605470"/>
              <a:gd name="connsiteY123" fmla="*/ 2195378 h 6858000"/>
              <a:gd name="connsiteX124" fmla="*/ 488555 w 1605470"/>
              <a:gd name="connsiteY124" fmla="*/ 2155135 h 6858000"/>
              <a:gd name="connsiteX125" fmla="*/ 486013 w 1605470"/>
              <a:gd name="connsiteY125" fmla="*/ 2118008 h 6858000"/>
              <a:gd name="connsiteX126" fmla="*/ 487006 w 1605470"/>
              <a:gd name="connsiteY126" fmla="*/ 2050531 h 6858000"/>
              <a:gd name="connsiteX127" fmla="*/ 478812 w 1605470"/>
              <a:gd name="connsiteY127" fmla="*/ 1963269 h 6858000"/>
              <a:gd name="connsiteX128" fmla="*/ 459990 w 1605470"/>
              <a:gd name="connsiteY128" fmla="*/ 1906352 h 6858000"/>
              <a:gd name="connsiteX129" fmla="*/ 436547 w 1605470"/>
              <a:gd name="connsiteY129" fmla="*/ 1861531 h 6858000"/>
              <a:gd name="connsiteX130" fmla="*/ 390346 w 1605470"/>
              <a:gd name="connsiteY130" fmla="*/ 1732919 h 6858000"/>
              <a:gd name="connsiteX131" fmla="*/ 362657 w 1605470"/>
              <a:gd name="connsiteY131" fmla="*/ 1663540 h 6858000"/>
              <a:gd name="connsiteX132" fmla="*/ 361783 w 1605470"/>
              <a:gd name="connsiteY132" fmla="*/ 1615777 h 6858000"/>
              <a:gd name="connsiteX133" fmla="*/ 342578 w 1605470"/>
              <a:gd name="connsiteY133" fmla="*/ 1563678 h 6858000"/>
              <a:gd name="connsiteX134" fmla="*/ 355658 w 1605470"/>
              <a:gd name="connsiteY134" fmla="*/ 1519474 h 6858000"/>
              <a:gd name="connsiteX135" fmla="*/ 348400 w 1605470"/>
              <a:gd name="connsiteY135" fmla="*/ 1477995 h 6858000"/>
              <a:gd name="connsiteX136" fmla="*/ 334485 w 1605470"/>
              <a:gd name="connsiteY136" fmla="*/ 1373769 h 6858000"/>
              <a:gd name="connsiteX137" fmla="*/ 342792 w 1605470"/>
              <a:gd name="connsiteY137" fmla="*/ 1307086 h 6858000"/>
              <a:gd name="connsiteX138" fmla="*/ 343980 w 1605470"/>
              <a:gd name="connsiteY138" fmla="*/ 1189033 h 6858000"/>
              <a:gd name="connsiteX139" fmla="*/ 348665 w 1605470"/>
              <a:gd name="connsiteY139" fmla="*/ 1168288 h 6858000"/>
              <a:gd name="connsiteX140" fmla="*/ 340947 w 1605470"/>
              <a:gd name="connsiteY140" fmla="*/ 1142577 h 6858000"/>
              <a:gd name="connsiteX141" fmla="*/ 330253 w 1605470"/>
              <a:gd name="connsiteY141" fmla="*/ 1088484 h 6858000"/>
              <a:gd name="connsiteX142" fmla="*/ 318989 w 1605470"/>
              <a:gd name="connsiteY142" fmla="*/ 1016103 h 6858000"/>
              <a:gd name="connsiteX143" fmla="*/ 320445 w 1605470"/>
              <a:gd name="connsiteY143" fmla="*/ 932283 h 6858000"/>
              <a:gd name="connsiteX144" fmla="*/ 322681 w 1605470"/>
              <a:gd name="connsiteY144" fmla="*/ 915925 h 6858000"/>
              <a:gd name="connsiteX145" fmla="*/ 315310 w 1605470"/>
              <a:gd name="connsiteY145" fmla="*/ 896999 h 6858000"/>
              <a:gd name="connsiteX146" fmla="*/ 284718 w 1605470"/>
              <a:gd name="connsiteY146" fmla="*/ 821517 h 6858000"/>
              <a:gd name="connsiteX147" fmla="*/ 263668 w 1605470"/>
              <a:gd name="connsiteY147" fmla="*/ 751353 h 6858000"/>
              <a:gd name="connsiteX148" fmla="*/ 263226 w 1605470"/>
              <a:gd name="connsiteY148" fmla="*/ 721230 h 6858000"/>
              <a:gd name="connsiteX149" fmla="*/ 248897 w 1605470"/>
              <a:gd name="connsiteY149" fmla="*/ 681659 h 6858000"/>
              <a:gd name="connsiteX150" fmla="*/ 234316 w 1605470"/>
              <a:gd name="connsiteY150" fmla="*/ 635218 h 6858000"/>
              <a:gd name="connsiteX151" fmla="*/ 239327 w 1605470"/>
              <a:gd name="connsiteY151" fmla="*/ 613763 h 6858000"/>
              <a:gd name="connsiteX152" fmla="*/ 225269 w 1605470"/>
              <a:gd name="connsiteY152" fmla="*/ 598582 h 6858000"/>
              <a:gd name="connsiteX153" fmla="*/ 224950 w 1605470"/>
              <a:gd name="connsiteY153" fmla="*/ 576846 h 6858000"/>
              <a:gd name="connsiteX154" fmla="*/ 204576 w 1605470"/>
              <a:gd name="connsiteY154" fmla="*/ 530055 h 6858000"/>
              <a:gd name="connsiteX155" fmla="*/ 219064 w 1605470"/>
              <a:gd name="connsiteY155" fmla="*/ 469651 h 6858000"/>
              <a:gd name="connsiteX156" fmla="*/ 195012 w 1605470"/>
              <a:gd name="connsiteY156" fmla="*/ 448559 h 6858000"/>
              <a:gd name="connsiteX157" fmla="*/ 201434 w 1605470"/>
              <a:gd name="connsiteY157" fmla="*/ 441529 h 6858000"/>
              <a:gd name="connsiteX158" fmla="*/ 200655 w 1605470"/>
              <a:gd name="connsiteY158" fmla="*/ 428927 h 6858000"/>
              <a:gd name="connsiteX159" fmla="*/ 190059 w 1605470"/>
              <a:gd name="connsiteY159" fmla="*/ 430161 h 6858000"/>
              <a:gd name="connsiteX160" fmla="*/ 167079 w 1605470"/>
              <a:gd name="connsiteY160" fmla="*/ 367211 h 6858000"/>
              <a:gd name="connsiteX161" fmla="*/ 124571 w 1605470"/>
              <a:gd name="connsiteY161" fmla="*/ 302178 h 6858000"/>
              <a:gd name="connsiteX162" fmla="*/ 103243 w 1605470"/>
              <a:gd name="connsiteY162" fmla="*/ 211375 h 6858000"/>
              <a:gd name="connsiteX163" fmla="*/ 94571 w 1605470"/>
              <a:gd name="connsiteY163" fmla="*/ 184179 h 6858000"/>
              <a:gd name="connsiteX164" fmla="*/ 13437 w 1605470"/>
              <a:gd name="connsiteY164" fmla="*/ 19287 h 6858000"/>
              <a:gd name="connsiteX165" fmla="*/ 0 w 1605470"/>
              <a:gd name="connsiteY16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49397 w 1605470"/>
              <a:gd name="connsiteY98" fmla="*/ 3307769 h 6858000"/>
              <a:gd name="connsiteX99" fmla="*/ 766960 w 1605470"/>
              <a:gd name="connsiteY99" fmla="*/ 3250522 h 6858000"/>
              <a:gd name="connsiteX100" fmla="*/ 767385 w 1605470"/>
              <a:gd name="connsiteY100" fmla="*/ 3229163 h 6858000"/>
              <a:gd name="connsiteX101" fmla="*/ 769208 w 1605470"/>
              <a:gd name="connsiteY101" fmla="*/ 3217217 h 6858000"/>
              <a:gd name="connsiteX102" fmla="*/ 770350 w 1605470"/>
              <a:gd name="connsiteY102" fmla="*/ 3216125 h 6858000"/>
              <a:gd name="connsiteX103" fmla="*/ 756043 w 1605470"/>
              <a:gd name="connsiteY103" fmla="*/ 3183755 h 6858000"/>
              <a:gd name="connsiteX104" fmla="*/ 756544 w 1605470"/>
              <a:gd name="connsiteY104" fmla="*/ 3178642 h 6858000"/>
              <a:gd name="connsiteX105" fmla="*/ 744144 w 1605470"/>
              <a:gd name="connsiteY105" fmla="*/ 3158586 h 6858000"/>
              <a:gd name="connsiteX106" fmla="*/ 739378 w 1605470"/>
              <a:gd name="connsiteY106" fmla="*/ 3147669 h 6858000"/>
              <a:gd name="connsiteX107" fmla="*/ 734648 w 1605470"/>
              <a:gd name="connsiteY107" fmla="*/ 3145733 h 6858000"/>
              <a:gd name="connsiteX108" fmla="*/ 729329 w 1605470"/>
              <a:gd name="connsiteY108" fmla="*/ 3129034 h 6858000"/>
              <a:gd name="connsiteX109" fmla="*/ 729994 w 1605470"/>
              <a:gd name="connsiteY109" fmla="*/ 3126682 h 6858000"/>
              <a:gd name="connsiteX110" fmla="*/ 720862 w 1605470"/>
              <a:gd name="connsiteY110" fmla="*/ 3114519 h 6858000"/>
              <a:gd name="connsiteX111" fmla="*/ 707471 w 1605470"/>
              <a:gd name="connsiteY111" fmla="*/ 3106272 h 6858000"/>
              <a:gd name="connsiteX112" fmla="*/ 680201 w 1605470"/>
              <a:gd name="connsiteY112" fmla="*/ 2958185 h 6858000"/>
              <a:gd name="connsiteX113" fmla="*/ 622815 w 1605470"/>
              <a:gd name="connsiteY113" fmla="*/ 2762989 h 6858000"/>
              <a:gd name="connsiteX114" fmla="*/ 571733 w 1605470"/>
              <a:gd name="connsiteY114" fmla="*/ 2554718 h 6858000"/>
              <a:gd name="connsiteX115" fmla="*/ 551827 w 1605470"/>
              <a:gd name="connsiteY115" fmla="*/ 2485734 h 6858000"/>
              <a:gd name="connsiteX116" fmla="*/ 542550 w 1605470"/>
              <a:gd name="connsiteY116" fmla="*/ 2447068 h 6858000"/>
              <a:gd name="connsiteX117" fmla="*/ 529511 w 1605470"/>
              <a:gd name="connsiteY117" fmla="*/ 2425819 h 6858000"/>
              <a:gd name="connsiteX118" fmla="*/ 528878 w 1605470"/>
              <a:gd name="connsiteY118" fmla="*/ 2408971 h 6858000"/>
              <a:gd name="connsiteX119" fmla="*/ 535510 w 1605470"/>
              <a:gd name="connsiteY119" fmla="*/ 2402874 h 6858000"/>
              <a:gd name="connsiteX120" fmla="*/ 538122 w 1605470"/>
              <a:gd name="connsiteY120" fmla="*/ 2381443 h 6858000"/>
              <a:gd name="connsiteX121" fmla="*/ 514451 w 1605470"/>
              <a:gd name="connsiteY121" fmla="*/ 2261920 h 6858000"/>
              <a:gd name="connsiteX122" fmla="*/ 504338 w 1605470"/>
              <a:gd name="connsiteY122" fmla="*/ 2195378 h 6858000"/>
              <a:gd name="connsiteX123" fmla="*/ 488555 w 1605470"/>
              <a:gd name="connsiteY123" fmla="*/ 2155135 h 6858000"/>
              <a:gd name="connsiteX124" fmla="*/ 486013 w 1605470"/>
              <a:gd name="connsiteY124" fmla="*/ 2118008 h 6858000"/>
              <a:gd name="connsiteX125" fmla="*/ 487006 w 1605470"/>
              <a:gd name="connsiteY125" fmla="*/ 2050531 h 6858000"/>
              <a:gd name="connsiteX126" fmla="*/ 478812 w 1605470"/>
              <a:gd name="connsiteY126" fmla="*/ 1963269 h 6858000"/>
              <a:gd name="connsiteX127" fmla="*/ 459990 w 1605470"/>
              <a:gd name="connsiteY127" fmla="*/ 1906352 h 6858000"/>
              <a:gd name="connsiteX128" fmla="*/ 436547 w 1605470"/>
              <a:gd name="connsiteY128" fmla="*/ 1861531 h 6858000"/>
              <a:gd name="connsiteX129" fmla="*/ 390346 w 1605470"/>
              <a:gd name="connsiteY129" fmla="*/ 1732919 h 6858000"/>
              <a:gd name="connsiteX130" fmla="*/ 362657 w 1605470"/>
              <a:gd name="connsiteY130" fmla="*/ 1663540 h 6858000"/>
              <a:gd name="connsiteX131" fmla="*/ 361783 w 1605470"/>
              <a:gd name="connsiteY131" fmla="*/ 1615777 h 6858000"/>
              <a:gd name="connsiteX132" fmla="*/ 342578 w 1605470"/>
              <a:gd name="connsiteY132" fmla="*/ 1563678 h 6858000"/>
              <a:gd name="connsiteX133" fmla="*/ 355658 w 1605470"/>
              <a:gd name="connsiteY133" fmla="*/ 1519474 h 6858000"/>
              <a:gd name="connsiteX134" fmla="*/ 348400 w 1605470"/>
              <a:gd name="connsiteY134" fmla="*/ 1477995 h 6858000"/>
              <a:gd name="connsiteX135" fmla="*/ 334485 w 1605470"/>
              <a:gd name="connsiteY135" fmla="*/ 1373769 h 6858000"/>
              <a:gd name="connsiteX136" fmla="*/ 342792 w 1605470"/>
              <a:gd name="connsiteY136" fmla="*/ 1307086 h 6858000"/>
              <a:gd name="connsiteX137" fmla="*/ 343980 w 1605470"/>
              <a:gd name="connsiteY137" fmla="*/ 1189033 h 6858000"/>
              <a:gd name="connsiteX138" fmla="*/ 348665 w 1605470"/>
              <a:gd name="connsiteY138" fmla="*/ 1168288 h 6858000"/>
              <a:gd name="connsiteX139" fmla="*/ 340947 w 1605470"/>
              <a:gd name="connsiteY139" fmla="*/ 1142577 h 6858000"/>
              <a:gd name="connsiteX140" fmla="*/ 330253 w 1605470"/>
              <a:gd name="connsiteY140" fmla="*/ 1088484 h 6858000"/>
              <a:gd name="connsiteX141" fmla="*/ 318989 w 1605470"/>
              <a:gd name="connsiteY141" fmla="*/ 1016103 h 6858000"/>
              <a:gd name="connsiteX142" fmla="*/ 320445 w 1605470"/>
              <a:gd name="connsiteY142" fmla="*/ 932283 h 6858000"/>
              <a:gd name="connsiteX143" fmla="*/ 322681 w 1605470"/>
              <a:gd name="connsiteY143" fmla="*/ 915925 h 6858000"/>
              <a:gd name="connsiteX144" fmla="*/ 315310 w 1605470"/>
              <a:gd name="connsiteY144" fmla="*/ 896999 h 6858000"/>
              <a:gd name="connsiteX145" fmla="*/ 284718 w 1605470"/>
              <a:gd name="connsiteY145" fmla="*/ 821517 h 6858000"/>
              <a:gd name="connsiteX146" fmla="*/ 263668 w 1605470"/>
              <a:gd name="connsiteY146" fmla="*/ 751353 h 6858000"/>
              <a:gd name="connsiteX147" fmla="*/ 263226 w 1605470"/>
              <a:gd name="connsiteY147" fmla="*/ 721230 h 6858000"/>
              <a:gd name="connsiteX148" fmla="*/ 248897 w 1605470"/>
              <a:gd name="connsiteY148" fmla="*/ 681659 h 6858000"/>
              <a:gd name="connsiteX149" fmla="*/ 234316 w 1605470"/>
              <a:gd name="connsiteY149" fmla="*/ 635218 h 6858000"/>
              <a:gd name="connsiteX150" fmla="*/ 239327 w 1605470"/>
              <a:gd name="connsiteY150" fmla="*/ 613763 h 6858000"/>
              <a:gd name="connsiteX151" fmla="*/ 225269 w 1605470"/>
              <a:gd name="connsiteY151" fmla="*/ 598582 h 6858000"/>
              <a:gd name="connsiteX152" fmla="*/ 224950 w 1605470"/>
              <a:gd name="connsiteY152" fmla="*/ 576846 h 6858000"/>
              <a:gd name="connsiteX153" fmla="*/ 204576 w 1605470"/>
              <a:gd name="connsiteY153" fmla="*/ 530055 h 6858000"/>
              <a:gd name="connsiteX154" fmla="*/ 219064 w 1605470"/>
              <a:gd name="connsiteY154" fmla="*/ 469651 h 6858000"/>
              <a:gd name="connsiteX155" fmla="*/ 195012 w 1605470"/>
              <a:gd name="connsiteY155" fmla="*/ 448559 h 6858000"/>
              <a:gd name="connsiteX156" fmla="*/ 201434 w 1605470"/>
              <a:gd name="connsiteY156" fmla="*/ 441529 h 6858000"/>
              <a:gd name="connsiteX157" fmla="*/ 200655 w 1605470"/>
              <a:gd name="connsiteY157" fmla="*/ 428927 h 6858000"/>
              <a:gd name="connsiteX158" fmla="*/ 190059 w 1605470"/>
              <a:gd name="connsiteY158" fmla="*/ 430161 h 6858000"/>
              <a:gd name="connsiteX159" fmla="*/ 167079 w 1605470"/>
              <a:gd name="connsiteY159" fmla="*/ 367211 h 6858000"/>
              <a:gd name="connsiteX160" fmla="*/ 124571 w 1605470"/>
              <a:gd name="connsiteY160" fmla="*/ 302178 h 6858000"/>
              <a:gd name="connsiteX161" fmla="*/ 103243 w 1605470"/>
              <a:gd name="connsiteY161" fmla="*/ 211375 h 6858000"/>
              <a:gd name="connsiteX162" fmla="*/ 94571 w 1605470"/>
              <a:gd name="connsiteY162" fmla="*/ 184179 h 6858000"/>
              <a:gd name="connsiteX163" fmla="*/ 13437 w 1605470"/>
              <a:gd name="connsiteY163" fmla="*/ 19287 h 6858000"/>
              <a:gd name="connsiteX164" fmla="*/ 0 w 1605470"/>
              <a:gd name="connsiteY16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49397 w 1605470"/>
              <a:gd name="connsiteY97" fmla="*/ 3307769 h 6858000"/>
              <a:gd name="connsiteX98" fmla="*/ 766960 w 1605470"/>
              <a:gd name="connsiteY98" fmla="*/ 3250522 h 6858000"/>
              <a:gd name="connsiteX99" fmla="*/ 767385 w 1605470"/>
              <a:gd name="connsiteY99" fmla="*/ 3229163 h 6858000"/>
              <a:gd name="connsiteX100" fmla="*/ 769208 w 1605470"/>
              <a:gd name="connsiteY100" fmla="*/ 3217217 h 6858000"/>
              <a:gd name="connsiteX101" fmla="*/ 770350 w 1605470"/>
              <a:gd name="connsiteY101" fmla="*/ 3216125 h 6858000"/>
              <a:gd name="connsiteX102" fmla="*/ 756043 w 1605470"/>
              <a:gd name="connsiteY102" fmla="*/ 3183755 h 6858000"/>
              <a:gd name="connsiteX103" fmla="*/ 756544 w 1605470"/>
              <a:gd name="connsiteY103" fmla="*/ 3178642 h 6858000"/>
              <a:gd name="connsiteX104" fmla="*/ 744144 w 1605470"/>
              <a:gd name="connsiteY104" fmla="*/ 3158586 h 6858000"/>
              <a:gd name="connsiteX105" fmla="*/ 739378 w 1605470"/>
              <a:gd name="connsiteY105" fmla="*/ 3147669 h 6858000"/>
              <a:gd name="connsiteX106" fmla="*/ 734648 w 1605470"/>
              <a:gd name="connsiteY106" fmla="*/ 3145733 h 6858000"/>
              <a:gd name="connsiteX107" fmla="*/ 729329 w 1605470"/>
              <a:gd name="connsiteY107" fmla="*/ 3129034 h 6858000"/>
              <a:gd name="connsiteX108" fmla="*/ 729994 w 1605470"/>
              <a:gd name="connsiteY108" fmla="*/ 3126682 h 6858000"/>
              <a:gd name="connsiteX109" fmla="*/ 720862 w 1605470"/>
              <a:gd name="connsiteY109" fmla="*/ 3114519 h 6858000"/>
              <a:gd name="connsiteX110" fmla="*/ 707471 w 1605470"/>
              <a:gd name="connsiteY110" fmla="*/ 3106272 h 6858000"/>
              <a:gd name="connsiteX111" fmla="*/ 680201 w 1605470"/>
              <a:gd name="connsiteY111" fmla="*/ 2958185 h 6858000"/>
              <a:gd name="connsiteX112" fmla="*/ 622815 w 1605470"/>
              <a:gd name="connsiteY112" fmla="*/ 2762989 h 6858000"/>
              <a:gd name="connsiteX113" fmla="*/ 571733 w 1605470"/>
              <a:gd name="connsiteY113" fmla="*/ 2554718 h 6858000"/>
              <a:gd name="connsiteX114" fmla="*/ 551827 w 1605470"/>
              <a:gd name="connsiteY114" fmla="*/ 2485734 h 6858000"/>
              <a:gd name="connsiteX115" fmla="*/ 542550 w 1605470"/>
              <a:gd name="connsiteY115" fmla="*/ 2447068 h 6858000"/>
              <a:gd name="connsiteX116" fmla="*/ 529511 w 1605470"/>
              <a:gd name="connsiteY116" fmla="*/ 2425819 h 6858000"/>
              <a:gd name="connsiteX117" fmla="*/ 528878 w 1605470"/>
              <a:gd name="connsiteY117" fmla="*/ 2408971 h 6858000"/>
              <a:gd name="connsiteX118" fmla="*/ 535510 w 1605470"/>
              <a:gd name="connsiteY118" fmla="*/ 2402874 h 6858000"/>
              <a:gd name="connsiteX119" fmla="*/ 538122 w 1605470"/>
              <a:gd name="connsiteY119" fmla="*/ 2381443 h 6858000"/>
              <a:gd name="connsiteX120" fmla="*/ 514451 w 1605470"/>
              <a:gd name="connsiteY120" fmla="*/ 2261920 h 6858000"/>
              <a:gd name="connsiteX121" fmla="*/ 504338 w 1605470"/>
              <a:gd name="connsiteY121" fmla="*/ 2195378 h 6858000"/>
              <a:gd name="connsiteX122" fmla="*/ 488555 w 1605470"/>
              <a:gd name="connsiteY122" fmla="*/ 2155135 h 6858000"/>
              <a:gd name="connsiteX123" fmla="*/ 486013 w 1605470"/>
              <a:gd name="connsiteY123" fmla="*/ 2118008 h 6858000"/>
              <a:gd name="connsiteX124" fmla="*/ 487006 w 1605470"/>
              <a:gd name="connsiteY124" fmla="*/ 2050531 h 6858000"/>
              <a:gd name="connsiteX125" fmla="*/ 478812 w 1605470"/>
              <a:gd name="connsiteY125" fmla="*/ 1963269 h 6858000"/>
              <a:gd name="connsiteX126" fmla="*/ 459990 w 1605470"/>
              <a:gd name="connsiteY126" fmla="*/ 1906352 h 6858000"/>
              <a:gd name="connsiteX127" fmla="*/ 436547 w 1605470"/>
              <a:gd name="connsiteY127" fmla="*/ 1861531 h 6858000"/>
              <a:gd name="connsiteX128" fmla="*/ 390346 w 1605470"/>
              <a:gd name="connsiteY128" fmla="*/ 1732919 h 6858000"/>
              <a:gd name="connsiteX129" fmla="*/ 362657 w 1605470"/>
              <a:gd name="connsiteY129" fmla="*/ 1663540 h 6858000"/>
              <a:gd name="connsiteX130" fmla="*/ 361783 w 1605470"/>
              <a:gd name="connsiteY130" fmla="*/ 1615777 h 6858000"/>
              <a:gd name="connsiteX131" fmla="*/ 342578 w 1605470"/>
              <a:gd name="connsiteY131" fmla="*/ 1563678 h 6858000"/>
              <a:gd name="connsiteX132" fmla="*/ 355658 w 1605470"/>
              <a:gd name="connsiteY132" fmla="*/ 1519474 h 6858000"/>
              <a:gd name="connsiteX133" fmla="*/ 348400 w 1605470"/>
              <a:gd name="connsiteY133" fmla="*/ 1477995 h 6858000"/>
              <a:gd name="connsiteX134" fmla="*/ 334485 w 1605470"/>
              <a:gd name="connsiteY134" fmla="*/ 1373769 h 6858000"/>
              <a:gd name="connsiteX135" fmla="*/ 342792 w 1605470"/>
              <a:gd name="connsiteY135" fmla="*/ 1307086 h 6858000"/>
              <a:gd name="connsiteX136" fmla="*/ 343980 w 1605470"/>
              <a:gd name="connsiteY136" fmla="*/ 1189033 h 6858000"/>
              <a:gd name="connsiteX137" fmla="*/ 348665 w 1605470"/>
              <a:gd name="connsiteY137" fmla="*/ 1168288 h 6858000"/>
              <a:gd name="connsiteX138" fmla="*/ 340947 w 1605470"/>
              <a:gd name="connsiteY138" fmla="*/ 1142577 h 6858000"/>
              <a:gd name="connsiteX139" fmla="*/ 330253 w 1605470"/>
              <a:gd name="connsiteY139" fmla="*/ 1088484 h 6858000"/>
              <a:gd name="connsiteX140" fmla="*/ 318989 w 1605470"/>
              <a:gd name="connsiteY140" fmla="*/ 1016103 h 6858000"/>
              <a:gd name="connsiteX141" fmla="*/ 320445 w 1605470"/>
              <a:gd name="connsiteY141" fmla="*/ 932283 h 6858000"/>
              <a:gd name="connsiteX142" fmla="*/ 322681 w 1605470"/>
              <a:gd name="connsiteY142" fmla="*/ 915925 h 6858000"/>
              <a:gd name="connsiteX143" fmla="*/ 315310 w 1605470"/>
              <a:gd name="connsiteY143" fmla="*/ 896999 h 6858000"/>
              <a:gd name="connsiteX144" fmla="*/ 284718 w 1605470"/>
              <a:gd name="connsiteY144" fmla="*/ 821517 h 6858000"/>
              <a:gd name="connsiteX145" fmla="*/ 263668 w 1605470"/>
              <a:gd name="connsiteY145" fmla="*/ 751353 h 6858000"/>
              <a:gd name="connsiteX146" fmla="*/ 263226 w 1605470"/>
              <a:gd name="connsiteY146" fmla="*/ 721230 h 6858000"/>
              <a:gd name="connsiteX147" fmla="*/ 248897 w 1605470"/>
              <a:gd name="connsiteY147" fmla="*/ 681659 h 6858000"/>
              <a:gd name="connsiteX148" fmla="*/ 234316 w 1605470"/>
              <a:gd name="connsiteY148" fmla="*/ 635218 h 6858000"/>
              <a:gd name="connsiteX149" fmla="*/ 239327 w 1605470"/>
              <a:gd name="connsiteY149" fmla="*/ 613763 h 6858000"/>
              <a:gd name="connsiteX150" fmla="*/ 225269 w 1605470"/>
              <a:gd name="connsiteY150" fmla="*/ 598582 h 6858000"/>
              <a:gd name="connsiteX151" fmla="*/ 224950 w 1605470"/>
              <a:gd name="connsiteY151" fmla="*/ 576846 h 6858000"/>
              <a:gd name="connsiteX152" fmla="*/ 204576 w 1605470"/>
              <a:gd name="connsiteY152" fmla="*/ 530055 h 6858000"/>
              <a:gd name="connsiteX153" fmla="*/ 219064 w 1605470"/>
              <a:gd name="connsiteY153" fmla="*/ 469651 h 6858000"/>
              <a:gd name="connsiteX154" fmla="*/ 195012 w 1605470"/>
              <a:gd name="connsiteY154" fmla="*/ 448559 h 6858000"/>
              <a:gd name="connsiteX155" fmla="*/ 201434 w 1605470"/>
              <a:gd name="connsiteY155" fmla="*/ 441529 h 6858000"/>
              <a:gd name="connsiteX156" fmla="*/ 200655 w 1605470"/>
              <a:gd name="connsiteY156" fmla="*/ 428927 h 6858000"/>
              <a:gd name="connsiteX157" fmla="*/ 190059 w 1605470"/>
              <a:gd name="connsiteY157" fmla="*/ 430161 h 6858000"/>
              <a:gd name="connsiteX158" fmla="*/ 167079 w 1605470"/>
              <a:gd name="connsiteY158" fmla="*/ 367211 h 6858000"/>
              <a:gd name="connsiteX159" fmla="*/ 124571 w 1605470"/>
              <a:gd name="connsiteY159" fmla="*/ 302178 h 6858000"/>
              <a:gd name="connsiteX160" fmla="*/ 103243 w 1605470"/>
              <a:gd name="connsiteY160" fmla="*/ 211375 h 6858000"/>
              <a:gd name="connsiteX161" fmla="*/ 94571 w 1605470"/>
              <a:gd name="connsiteY161" fmla="*/ 184179 h 6858000"/>
              <a:gd name="connsiteX162" fmla="*/ 13437 w 1605470"/>
              <a:gd name="connsiteY162" fmla="*/ 19287 h 6858000"/>
              <a:gd name="connsiteX163" fmla="*/ 0 w 1605470"/>
              <a:gd name="connsiteY16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28878 w 1605470"/>
              <a:gd name="connsiteY116" fmla="*/ 2408971 h 6858000"/>
              <a:gd name="connsiteX117" fmla="*/ 535510 w 1605470"/>
              <a:gd name="connsiteY117" fmla="*/ 2402874 h 6858000"/>
              <a:gd name="connsiteX118" fmla="*/ 538122 w 1605470"/>
              <a:gd name="connsiteY118" fmla="*/ 2381443 h 6858000"/>
              <a:gd name="connsiteX119" fmla="*/ 514451 w 1605470"/>
              <a:gd name="connsiteY119" fmla="*/ 2261920 h 6858000"/>
              <a:gd name="connsiteX120" fmla="*/ 504338 w 1605470"/>
              <a:gd name="connsiteY120" fmla="*/ 2195378 h 6858000"/>
              <a:gd name="connsiteX121" fmla="*/ 488555 w 1605470"/>
              <a:gd name="connsiteY121" fmla="*/ 2155135 h 6858000"/>
              <a:gd name="connsiteX122" fmla="*/ 486013 w 1605470"/>
              <a:gd name="connsiteY122" fmla="*/ 2118008 h 6858000"/>
              <a:gd name="connsiteX123" fmla="*/ 487006 w 1605470"/>
              <a:gd name="connsiteY123" fmla="*/ 2050531 h 6858000"/>
              <a:gd name="connsiteX124" fmla="*/ 478812 w 1605470"/>
              <a:gd name="connsiteY124" fmla="*/ 1963269 h 6858000"/>
              <a:gd name="connsiteX125" fmla="*/ 459990 w 1605470"/>
              <a:gd name="connsiteY125" fmla="*/ 1906352 h 6858000"/>
              <a:gd name="connsiteX126" fmla="*/ 436547 w 1605470"/>
              <a:gd name="connsiteY126" fmla="*/ 1861531 h 6858000"/>
              <a:gd name="connsiteX127" fmla="*/ 390346 w 1605470"/>
              <a:gd name="connsiteY127" fmla="*/ 1732919 h 6858000"/>
              <a:gd name="connsiteX128" fmla="*/ 362657 w 1605470"/>
              <a:gd name="connsiteY128" fmla="*/ 1663540 h 6858000"/>
              <a:gd name="connsiteX129" fmla="*/ 361783 w 1605470"/>
              <a:gd name="connsiteY129" fmla="*/ 1615777 h 6858000"/>
              <a:gd name="connsiteX130" fmla="*/ 342578 w 1605470"/>
              <a:gd name="connsiteY130" fmla="*/ 1563678 h 6858000"/>
              <a:gd name="connsiteX131" fmla="*/ 355658 w 1605470"/>
              <a:gd name="connsiteY131" fmla="*/ 1519474 h 6858000"/>
              <a:gd name="connsiteX132" fmla="*/ 348400 w 1605470"/>
              <a:gd name="connsiteY132" fmla="*/ 1477995 h 6858000"/>
              <a:gd name="connsiteX133" fmla="*/ 334485 w 1605470"/>
              <a:gd name="connsiteY133" fmla="*/ 1373769 h 6858000"/>
              <a:gd name="connsiteX134" fmla="*/ 342792 w 1605470"/>
              <a:gd name="connsiteY134" fmla="*/ 1307086 h 6858000"/>
              <a:gd name="connsiteX135" fmla="*/ 343980 w 1605470"/>
              <a:gd name="connsiteY135" fmla="*/ 1189033 h 6858000"/>
              <a:gd name="connsiteX136" fmla="*/ 348665 w 1605470"/>
              <a:gd name="connsiteY136" fmla="*/ 1168288 h 6858000"/>
              <a:gd name="connsiteX137" fmla="*/ 340947 w 1605470"/>
              <a:gd name="connsiteY137" fmla="*/ 1142577 h 6858000"/>
              <a:gd name="connsiteX138" fmla="*/ 330253 w 1605470"/>
              <a:gd name="connsiteY138" fmla="*/ 1088484 h 6858000"/>
              <a:gd name="connsiteX139" fmla="*/ 318989 w 1605470"/>
              <a:gd name="connsiteY139" fmla="*/ 1016103 h 6858000"/>
              <a:gd name="connsiteX140" fmla="*/ 320445 w 1605470"/>
              <a:gd name="connsiteY140" fmla="*/ 932283 h 6858000"/>
              <a:gd name="connsiteX141" fmla="*/ 322681 w 1605470"/>
              <a:gd name="connsiteY141" fmla="*/ 915925 h 6858000"/>
              <a:gd name="connsiteX142" fmla="*/ 315310 w 1605470"/>
              <a:gd name="connsiteY142" fmla="*/ 896999 h 6858000"/>
              <a:gd name="connsiteX143" fmla="*/ 284718 w 1605470"/>
              <a:gd name="connsiteY143" fmla="*/ 821517 h 6858000"/>
              <a:gd name="connsiteX144" fmla="*/ 263668 w 1605470"/>
              <a:gd name="connsiteY144" fmla="*/ 751353 h 6858000"/>
              <a:gd name="connsiteX145" fmla="*/ 263226 w 1605470"/>
              <a:gd name="connsiteY145" fmla="*/ 721230 h 6858000"/>
              <a:gd name="connsiteX146" fmla="*/ 248897 w 1605470"/>
              <a:gd name="connsiteY146" fmla="*/ 681659 h 6858000"/>
              <a:gd name="connsiteX147" fmla="*/ 234316 w 1605470"/>
              <a:gd name="connsiteY147" fmla="*/ 635218 h 6858000"/>
              <a:gd name="connsiteX148" fmla="*/ 239327 w 1605470"/>
              <a:gd name="connsiteY148" fmla="*/ 613763 h 6858000"/>
              <a:gd name="connsiteX149" fmla="*/ 225269 w 1605470"/>
              <a:gd name="connsiteY149" fmla="*/ 598582 h 6858000"/>
              <a:gd name="connsiteX150" fmla="*/ 224950 w 1605470"/>
              <a:gd name="connsiteY150" fmla="*/ 576846 h 6858000"/>
              <a:gd name="connsiteX151" fmla="*/ 204576 w 1605470"/>
              <a:gd name="connsiteY151" fmla="*/ 530055 h 6858000"/>
              <a:gd name="connsiteX152" fmla="*/ 219064 w 1605470"/>
              <a:gd name="connsiteY152" fmla="*/ 469651 h 6858000"/>
              <a:gd name="connsiteX153" fmla="*/ 195012 w 1605470"/>
              <a:gd name="connsiteY153" fmla="*/ 448559 h 6858000"/>
              <a:gd name="connsiteX154" fmla="*/ 201434 w 1605470"/>
              <a:gd name="connsiteY154" fmla="*/ 441529 h 6858000"/>
              <a:gd name="connsiteX155" fmla="*/ 200655 w 1605470"/>
              <a:gd name="connsiteY155" fmla="*/ 428927 h 6858000"/>
              <a:gd name="connsiteX156" fmla="*/ 190059 w 1605470"/>
              <a:gd name="connsiteY156" fmla="*/ 430161 h 6858000"/>
              <a:gd name="connsiteX157" fmla="*/ 167079 w 1605470"/>
              <a:gd name="connsiteY157" fmla="*/ 367211 h 6858000"/>
              <a:gd name="connsiteX158" fmla="*/ 124571 w 1605470"/>
              <a:gd name="connsiteY158" fmla="*/ 302178 h 6858000"/>
              <a:gd name="connsiteX159" fmla="*/ 103243 w 1605470"/>
              <a:gd name="connsiteY159" fmla="*/ 211375 h 6858000"/>
              <a:gd name="connsiteX160" fmla="*/ 94571 w 1605470"/>
              <a:gd name="connsiteY160" fmla="*/ 184179 h 6858000"/>
              <a:gd name="connsiteX161" fmla="*/ 13437 w 1605470"/>
              <a:gd name="connsiteY161" fmla="*/ 19287 h 6858000"/>
              <a:gd name="connsiteX162" fmla="*/ 0 w 1605470"/>
              <a:gd name="connsiteY16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35510 w 1605470"/>
              <a:gd name="connsiteY116" fmla="*/ 2402874 h 6858000"/>
              <a:gd name="connsiteX117" fmla="*/ 538122 w 1605470"/>
              <a:gd name="connsiteY117" fmla="*/ 2381443 h 6858000"/>
              <a:gd name="connsiteX118" fmla="*/ 514451 w 1605470"/>
              <a:gd name="connsiteY118" fmla="*/ 2261920 h 6858000"/>
              <a:gd name="connsiteX119" fmla="*/ 504338 w 1605470"/>
              <a:gd name="connsiteY119" fmla="*/ 2195378 h 6858000"/>
              <a:gd name="connsiteX120" fmla="*/ 488555 w 1605470"/>
              <a:gd name="connsiteY120" fmla="*/ 2155135 h 6858000"/>
              <a:gd name="connsiteX121" fmla="*/ 486013 w 1605470"/>
              <a:gd name="connsiteY121" fmla="*/ 2118008 h 6858000"/>
              <a:gd name="connsiteX122" fmla="*/ 487006 w 1605470"/>
              <a:gd name="connsiteY122" fmla="*/ 2050531 h 6858000"/>
              <a:gd name="connsiteX123" fmla="*/ 478812 w 1605470"/>
              <a:gd name="connsiteY123" fmla="*/ 1963269 h 6858000"/>
              <a:gd name="connsiteX124" fmla="*/ 459990 w 1605470"/>
              <a:gd name="connsiteY124" fmla="*/ 1906352 h 6858000"/>
              <a:gd name="connsiteX125" fmla="*/ 436547 w 1605470"/>
              <a:gd name="connsiteY125" fmla="*/ 1861531 h 6858000"/>
              <a:gd name="connsiteX126" fmla="*/ 390346 w 1605470"/>
              <a:gd name="connsiteY126" fmla="*/ 1732919 h 6858000"/>
              <a:gd name="connsiteX127" fmla="*/ 362657 w 1605470"/>
              <a:gd name="connsiteY127" fmla="*/ 1663540 h 6858000"/>
              <a:gd name="connsiteX128" fmla="*/ 361783 w 1605470"/>
              <a:gd name="connsiteY128" fmla="*/ 1615777 h 6858000"/>
              <a:gd name="connsiteX129" fmla="*/ 342578 w 1605470"/>
              <a:gd name="connsiteY129" fmla="*/ 1563678 h 6858000"/>
              <a:gd name="connsiteX130" fmla="*/ 355658 w 1605470"/>
              <a:gd name="connsiteY130" fmla="*/ 1519474 h 6858000"/>
              <a:gd name="connsiteX131" fmla="*/ 348400 w 1605470"/>
              <a:gd name="connsiteY131" fmla="*/ 1477995 h 6858000"/>
              <a:gd name="connsiteX132" fmla="*/ 334485 w 1605470"/>
              <a:gd name="connsiteY132" fmla="*/ 1373769 h 6858000"/>
              <a:gd name="connsiteX133" fmla="*/ 342792 w 1605470"/>
              <a:gd name="connsiteY133" fmla="*/ 1307086 h 6858000"/>
              <a:gd name="connsiteX134" fmla="*/ 343980 w 1605470"/>
              <a:gd name="connsiteY134" fmla="*/ 1189033 h 6858000"/>
              <a:gd name="connsiteX135" fmla="*/ 348665 w 1605470"/>
              <a:gd name="connsiteY135" fmla="*/ 1168288 h 6858000"/>
              <a:gd name="connsiteX136" fmla="*/ 340947 w 1605470"/>
              <a:gd name="connsiteY136" fmla="*/ 1142577 h 6858000"/>
              <a:gd name="connsiteX137" fmla="*/ 330253 w 1605470"/>
              <a:gd name="connsiteY137" fmla="*/ 1088484 h 6858000"/>
              <a:gd name="connsiteX138" fmla="*/ 318989 w 1605470"/>
              <a:gd name="connsiteY138" fmla="*/ 1016103 h 6858000"/>
              <a:gd name="connsiteX139" fmla="*/ 320445 w 1605470"/>
              <a:gd name="connsiteY139" fmla="*/ 932283 h 6858000"/>
              <a:gd name="connsiteX140" fmla="*/ 322681 w 1605470"/>
              <a:gd name="connsiteY140" fmla="*/ 915925 h 6858000"/>
              <a:gd name="connsiteX141" fmla="*/ 315310 w 1605470"/>
              <a:gd name="connsiteY141" fmla="*/ 896999 h 6858000"/>
              <a:gd name="connsiteX142" fmla="*/ 284718 w 1605470"/>
              <a:gd name="connsiteY142" fmla="*/ 821517 h 6858000"/>
              <a:gd name="connsiteX143" fmla="*/ 263668 w 1605470"/>
              <a:gd name="connsiteY143" fmla="*/ 751353 h 6858000"/>
              <a:gd name="connsiteX144" fmla="*/ 263226 w 1605470"/>
              <a:gd name="connsiteY144" fmla="*/ 721230 h 6858000"/>
              <a:gd name="connsiteX145" fmla="*/ 248897 w 1605470"/>
              <a:gd name="connsiteY145" fmla="*/ 681659 h 6858000"/>
              <a:gd name="connsiteX146" fmla="*/ 234316 w 1605470"/>
              <a:gd name="connsiteY146" fmla="*/ 635218 h 6858000"/>
              <a:gd name="connsiteX147" fmla="*/ 239327 w 1605470"/>
              <a:gd name="connsiteY147" fmla="*/ 613763 h 6858000"/>
              <a:gd name="connsiteX148" fmla="*/ 225269 w 1605470"/>
              <a:gd name="connsiteY148" fmla="*/ 598582 h 6858000"/>
              <a:gd name="connsiteX149" fmla="*/ 224950 w 1605470"/>
              <a:gd name="connsiteY149" fmla="*/ 576846 h 6858000"/>
              <a:gd name="connsiteX150" fmla="*/ 204576 w 1605470"/>
              <a:gd name="connsiteY150" fmla="*/ 530055 h 6858000"/>
              <a:gd name="connsiteX151" fmla="*/ 219064 w 1605470"/>
              <a:gd name="connsiteY151" fmla="*/ 469651 h 6858000"/>
              <a:gd name="connsiteX152" fmla="*/ 195012 w 1605470"/>
              <a:gd name="connsiteY152" fmla="*/ 448559 h 6858000"/>
              <a:gd name="connsiteX153" fmla="*/ 201434 w 1605470"/>
              <a:gd name="connsiteY153" fmla="*/ 441529 h 6858000"/>
              <a:gd name="connsiteX154" fmla="*/ 200655 w 1605470"/>
              <a:gd name="connsiteY154" fmla="*/ 428927 h 6858000"/>
              <a:gd name="connsiteX155" fmla="*/ 190059 w 1605470"/>
              <a:gd name="connsiteY155" fmla="*/ 430161 h 6858000"/>
              <a:gd name="connsiteX156" fmla="*/ 167079 w 1605470"/>
              <a:gd name="connsiteY156" fmla="*/ 367211 h 6858000"/>
              <a:gd name="connsiteX157" fmla="*/ 124571 w 1605470"/>
              <a:gd name="connsiteY157" fmla="*/ 302178 h 6858000"/>
              <a:gd name="connsiteX158" fmla="*/ 103243 w 1605470"/>
              <a:gd name="connsiteY158" fmla="*/ 211375 h 6858000"/>
              <a:gd name="connsiteX159" fmla="*/ 94571 w 1605470"/>
              <a:gd name="connsiteY159" fmla="*/ 184179 h 6858000"/>
              <a:gd name="connsiteX160" fmla="*/ 13437 w 1605470"/>
              <a:gd name="connsiteY160" fmla="*/ 19287 h 6858000"/>
              <a:gd name="connsiteX161" fmla="*/ 0 w 1605470"/>
              <a:gd name="connsiteY16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34648 w 1605470"/>
              <a:gd name="connsiteY104" fmla="*/ 3145733 h 6858000"/>
              <a:gd name="connsiteX105" fmla="*/ 729329 w 1605470"/>
              <a:gd name="connsiteY105" fmla="*/ 3129034 h 6858000"/>
              <a:gd name="connsiteX106" fmla="*/ 729994 w 1605470"/>
              <a:gd name="connsiteY106" fmla="*/ 3126682 h 6858000"/>
              <a:gd name="connsiteX107" fmla="*/ 720862 w 1605470"/>
              <a:gd name="connsiteY107" fmla="*/ 3114519 h 6858000"/>
              <a:gd name="connsiteX108" fmla="*/ 707471 w 1605470"/>
              <a:gd name="connsiteY108" fmla="*/ 3106272 h 6858000"/>
              <a:gd name="connsiteX109" fmla="*/ 680201 w 1605470"/>
              <a:gd name="connsiteY109" fmla="*/ 2958185 h 6858000"/>
              <a:gd name="connsiteX110" fmla="*/ 622815 w 1605470"/>
              <a:gd name="connsiteY110" fmla="*/ 2762989 h 6858000"/>
              <a:gd name="connsiteX111" fmla="*/ 571733 w 1605470"/>
              <a:gd name="connsiteY111" fmla="*/ 2554718 h 6858000"/>
              <a:gd name="connsiteX112" fmla="*/ 551827 w 1605470"/>
              <a:gd name="connsiteY112" fmla="*/ 2485734 h 6858000"/>
              <a:gd name="connsiteX113" fmla="*/ 542550 w 1605470"/>
              <a:gd name="connsiteY113" fmla="*/ 2447068 h 6858000"/>
              <a:gd name="connsiteX114" fmla="*/ 529511 w 1605470"/>
              <a:gd name="connsiteY114" fmla="*/ 2425819 h 6858000"/>
              <a:gd name="connsiteX115" fmla="*/ 535510 w 1605470"/>
              <a:gd name="connsiteY115" fmla="*/ 2402874 h 6858000"/>
              <a:gd name="connsiteX116" fmla="*/ 538122 w 1605470"/>
              <a:gd name="connsiteY116" fmla="*/ 2381443 h 6858000"/>
              <a:gd name="connsiteX117" fmla="*/ 514451 w 1605470"/>
              <a:gd name="connsiteY117" fmla="*/ 2261920 h 6858000"/>
              <a:gd name="connsiteX118" fmla="*/ 504338 w 1605470"/>
              <a:gd name="connsiteY118" fmla="*/ 2195378 h 6858000"/>
              <a:gd name="connsiteX119" fmla="*/ 488555 w 1605470"/>
              <a:gd name="connsiteY119" fmla="*/ 2155135 h 6858000"/>
              <a:gd name="connsiteX120" fmla="*/ 486013 w 1605470"/>
              <a:gd name="connsiteY120" fmla="*/ 2118008 h 6858000"/>
              <a:gd name="connsiteX121" fmla="*/ 487006 w 1605470"/>
              <a:gd name="connsiteY121" fmla="*/ 2050531 h 6858000"/>
              <a:gd name="connsiteX122" fmla="*/ 478812 w 1605470"/>
              <a:gd name="connsiteY122" fmla="*/ 1963269 h 6858000"/>
              <a:gd name="connsiteX123" fmla="*/ 459990 w 1605470"/>
              <a:gd name="connsiteY123" fmla="*/ 1906352 h 6858000"/>
              <a:gd name="connsiteX124" fmla="*/ 436547 w 1605470"/>
              <a:gd name="connsiteY124" fmla="*/ 1861531 h 6858000"/>
              <a:gd name="connsiteX125" fmla="*/ 390346 w 1605470"/>
              <a:gd name="connsiteY125" fmla="*/ 1732919 h 6858000"/>
              <a:gd name="connsiteX126" fmla="*/ 362657 w 1605470"/>
              <a:gd name="connsiteY126" fmla="*/ 1663540 h 6858000"/>
              <a:gd name="connsiteX127" fmla="*/ 361783 w 1605470"/>
              <a:gd name="connsiteY127" fmla="*/ 1615777 h 6858000"/>
              <a:gd name="connsiteX128" fmla="*/ 342578 w 1605470"/>
              <a:gd name="connsiteY128" fmla="*/ 1563678 h 6858000"/>
              <a:gd name="connsiteX129" fmla="*/ 355658 w 1605470"/>
              <a:gd name="connsiteY129" fmla="*/ 1519474 h 6858000"/>
              <a:gd name="connsiteX130" fmla="*/ 348400 w 1605470"/>
              <a:gd name="connsiteY130" fmla="*/ 1477995 h 6858000"/>
              <a:gd name="connsiteX131" fmla="*/ 334485 w 1605470"/>
              <a:gd name="connsiteY131" fmla="*/ 1373769 h 6858000"/>
              <a:gd name="connsiteX132" fmla="*/ 342792 w 1605470"/>
              <a:gd name="connsiteY132" fmla="*/ 1307086 h 6858000"/>
              <a:gd name="connsiteX133" fmla="*/ 343980 w 1605470"/>
              <a:gd name="connsiteY133" fmla="*/ 1189033 h 6858000"/>
              <a:gd name="connsiteX134" fmla="*/ 348665 w 1605470"/>
              <a:gd name="connsiteY134" fmla="*/ 1168288 h 6858000"/>
              <a:gd name="connsiteX135" fmla="*/ 340947 w 1605470"/>
              <a:gd name="connsiteY135" fmla="*/ 1142577 h 6858000"/>
              <a:gd name="connsiteX136" fmla="*/ 330253 w 1605470"/>
              <a:gd name="connsiteY136" fmla="*/ 1088484 h 6858000"/>
              <a:gd name="connsiteX137" fmla="*/ 318989 w 1605470"/>
              <a:gd name="connsiteY137" fmla="*/ 1016103 h 6858000"/>
              <a:gd name="connsiteX138" fmla="*/ 320445 w 1605470"/>
              <a:gd name="connsiteY138" fmla="*/ 932283 h 6858000"/>
              <a:gd name="connsiteX139" fmla="*/ 322681 w 1605470"/>
              <a:gd name="connsiteY139" fmla="*/ 915925 h 6858000"/>
              <a:gd name="connsiteX140" fmla="*/ 315310 w 1605470"/>
              <a:gd name="connsiteY140" fmla="*/ 896999 h 6858000"/>
              <a:gd name="connsiteX141" fmla="*/ 284718 w 1605470"/>
              <a:gd name="connsiteY141" fmla="*/ 821517 h 6858000"/>
              <a:gd name="connsiteX142" fmla="*/ 263668 w 1605470"/>
              <a:gd name="connsiteY142" fmla="*/ 751353 h 6858000"/>
              <a:gd name="connsiteX143" fmla="*/ 263226 w 1605470"/>
              <a:gd name="connsiteY143" fmla="*/ 721230 h 6858000"/>
              <a:gd name="connsiteX144" fmla="*/ 248897 w 1605470"/>
              <a:gd name="connsiteY144" fmla="*/ 681659 h 6858000"/>
              <a:gd name="connsiteX145" fmla="*/ 234316 w 1605470"/>
              <a:gd name="connsiteY145" fmla="*/ 635218 h 6858000"/>
              <a:gd name="connsiteX146" fmla="*/ 239327 w 1605470"/>
              <a:gd name="connsiteY146" fmla="*/ 613763 h 6858000"/>
              <a:gd name="connsiteX147" fmla="*/ 225269 w 1605470"/>
              <a:gd name="connsiteY147" fmla="*/ 598582 h 6858000"/>
              <a:gd name="connsiteX148" fmla="*/ 224950 w 1605470"/>
              <a:gd name="connsiteY148" fmla="*/ 576846 h 6858000"/>
              <a:gd name="connsiteX149" fmla="*/ 204576 w 1605470"/>
              <a:gd name="connsiteY149" fmla="*/ 530055 h 6858000"/>
              <a:gd name="connsiteX150" fmla="*/ 219064 w 1605470"/>
              <a:gd name="connsiteY150" fmla="*/ 469651 h 6858000"/>
              <a:gd name="connsiteX151" fmla="*/ 195012 w 1605470"/>
              <a:gd name="connsiteY151" fmla="*/ 448559 h 6858000"/>
              <a:gd name="connsiteX152" fmla="*/ 201434 w 1605470"/>
              <a:gd name="connsiteY152" fmla="*/ 441529 h 6858000"/>
              <a:gd name="connsiteX153" fmla="*/ 200655 w 1605470"/>
              <a:gd name="connsiteY153" fmla="*/ 428927 h 6858000"/>
              <a:gd name="connsiteX154" fmla="*/ 190059 w 1605470"/>
              <a:gd name="connsiteY154" fmla="*/ 430161 h 6858000"/>
              <a:gd name="connsiteX155" fmla="*/ 167079 w 1605470"/>
              <a:gd name="connsiteY155" fmla="*/ 367211 h 6858000"/>
              <a:gd name="connsiteX156" fmla="*/ 124571 w 1605470"/>
              <a:gd name="connsiteY156" fmla="*/ 302178 h 6858000"/>
              <a:gd name="connsiteX157" fmla="*/ 103243 w 1605470"/>
              <a:gd name="connsiteY157" fmla="*/ 211375 h 6858000"/>
              <a:gd name="connsiteX158" fmla="*/ 94571 w 1605470"/>
              <a:gd name="connsiteY158" fmla="*/ 184179 h 6858000"/>
              <a:gd name="connsiteX159" fmla="*/ 13437 w 1605470"/>
              <a:gd name="connsiteY159" fmla="*/ 19287 h 6858000"/>
              <a:gd name="connsiteX160" fmla="*/ 0 w 1605470"/>
              <a:gd name="connsiteY16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29329 w 1605470"/>
              <a:gd name="connsiteY104" fmla="*/ 3129034 h 6858000"/>
              <a:gd name="connsiteX105" fmla="*/ 729994 w 1605470"/>
              <a:gd name="connsiteY105" fmla="*/ 3126682 h 6858000"/>
              <a:gd name="connsiteX106" fmla="*/ 720862 w 1605470"/>
              <a:gd name="connsiteY106" fmla="*/ 3114519 h 6858000"/>
              <a:gd name="connsiteX107" fmla="*/ 707471 w 1605470"/>
              <a:gd name="connsiteY107" fmla="*/ 3106272 h 6858000"/>
              <a:gd name="connsiteX108" fmla="*/ 680201 w 1605470"/>
              <a:gd name="connsiteY108" fmla="*/ 2958185 h 6858000"/>
              <a:gd name="connsiteX109" fmla="*/ 622815 w 1605470"/>
              <a:gd name="connsiteY109" fmla="*/ 2762989 h 6858000"/>
              <a:gd name="connsiteX110" fmla="*/ 571733 w 1605470"/>
              <a:gd name="connsiteY110" fmla="*/ 2554718 h 6858000"/>
              <a:gd name="connsiteX111" fmla="*/ 551827 w 1605470"/>
              <a:gd name="connsiteY111" fmla="*/ 2485734 h 6858000"/>
              <a:gd name="connsiteX112" fmla="*/ 542550 w 1605470"/>
              <a:gd name="connsiteY112" fmla="*/ 2447068 h 6858000"/>
              <a:gd name="connsiteX113" fmla="*/ 529511 w 1605470"/>
              <a:gd name="connsiteY113" fmla="*/ 2425819 h 6858000"/>
              <a:gd name="connsiteX114" fmla="*/ 535510 w 1605470"/>
              <a:gd name="connsiteY114" fmla="*/ 2402874 h 6858000"/>
              <a:gd name="connsiteX115" fmla="*/ 538122 w 1605470"/>
              <a:gd name="connsiteY115" fmla="*/ 2381443 h 6858000"/>
              <a:gd name="connsiteX116" fmla="*/ 514451 w 1605470"/>
              <a:gd name="connsiteY116" fmla="*/ 2261920 h 6858000"/>
              <a:gd name="connsiteX117" fmla="*/ 504338 w 1605470"/>
              <a:gd name="connsiteY117" fmla="*/ 2195378 h 6858000"/>
              <a:gd name="connsiteX118" fmla="*/ 488555 w 1605470"/>
              <a:gd name="connsiteY118" fmla="*/ 2155135 h 6858000"/>
              <a:gd name="connsiteX119" fmla="*/ 486013 w 1605470"/>
              <a:gd name="connsiteY119" fmla="*/ 2118008 h 6858000"/>
              <a:gd name="connsiteX120" fmla="*/ 487006 w 1605470"/>
              <a:gd name="connsiteY120" fmla="*/ 2050531 h 6858000"/>
              <a:gd name="connsiteX121" fmla="*/ 478812 w 1605470"/>
              <a:gd name="connsiteY121" fmla="*/ 1963269 h 6858000"/>
              <a:gd name="connsiteX122" fmla="*/ 459990 w 1605470"/>
              <a:gd name="connsiteY122" fmla="*/ 1906352 h 6858000"/>
              <a:gd name="connsiteX123" fmla="*/ 436547 w 1605470"/>
              <a:gd name="connsiteY123" fmla="*/ 1861531 h 6858000"/>
              <a:gd name="connsiteX124" fmla="*/ 390346 w 1605470"/>
              <a:gd name="connsiteY124" fmla="*/ 1732919 h 6858000"/>
              <a:gd name="connsiteX125" fmla="*/ 362657 w 1605470"/>
              <a:gd name="connsiteY125" fmla="*/ 1663540 h 6858000"/>
              <a:gd name="connsiteX126" fmla="*/ 361783 w 1605470"/>
              <a:gd name="connsiteY126" fmla="*/ 1615777 h 6858000"/>
              <a:gd name="connsiteX127" fmla="*/ 342578 w 1605470"/>
              <a:gd name="connsiteY127" fmla="*/ 1563678 h 6858000"/>
              <a:gd name="connsiteX128" fmla="*/ 355658 w 1605470"/>
              <a:gd name="connsiteY128" fmla="*/ 1519474 h 6858000"/>
              <a:gd name="connsiteX129" fmla="*/ 348400 w 1605470"/>
              <a:gd name="connsiteY129" fmla="*/ 1477995 h 6858000"/>
              <a:gd name="connsiteX130" fmla="*/ 334485 w 1605470"/>
              <a:gd name="connsiteY130" fmla="*/ 1373769 h 6858000"/>
              <a:gd name="connsiteX131" fmla="*/ 342792 w 1605470"/>
              <a:gd name="connsiteY131" fmla="*/ 1307086 h 6858000"/>
              <a:gd name="connsiteX132" fmla="*/ 343980 w 1605470"/>
              <a:gd name="connsiteY132" fmla="*/ 1189033 h 6858000"/>
              <a:gd name="connsiteX133" fmla="*/ 348665 w 1605470"/>
              <a:gd name="connsiteY133" fmla="*/ 1168288 h 6858000"/>
              <a:gd name="connsiteX134" fmla="*/ 340947 w 1605470"/>
              <a:gd name="connsiteY134" fmla="*/ 1142577 h 6858000"/>
              <a:gd name="connsiteX135" fmla="*/ 330253 w 1605470"/>
              <a:gd name="connsiteY135" fmla="*/ 1088484 h 6858000"/>
              <a:gd name="connsiteX136" fmla="*/ 318989 w 1605470"/>
              <a:gd name="connsiteY136" fmla="*/ 1016103 h 6858000"/>
              <a:gd name="connsiteX137" fmla="*/ 320445 w 1605470"/>
              <a:gd name="connsiteY137" fmla="*/ 932283 h 6858000"/>
              <a:gd name="connsiteX138" fmla="*/ 322681 w 1605470"/>
              <a:gd name="connsiteY138" fmla="*/ 915925 h 6858000"/>
              <a:gd name="connsiteX139" fmla="*/ 315310 w 1605470"/>
              <a:gd name="connsiteY139" fmla="*/ 896999 h 6858000"/>
              <a:gd name="connsiteX140" fmla="*/ 284718 w 1605470"/>
              <a:gd name="connsiteY140" fmla="*/ 821517 h 6858000"/>
              <a:gd name="connsiteX141" fmla="*/ 263668 w 1605470"/>
              <a:gd name="connsiteY141" fmla="*/ 751353 h 6858000"/>
              <a:gd name="connsiteX142" fmla="*/ 263226 w 1605470"/>
              <a:gd name="connsiteY142" fmla="*/ 721230 h 6858000"/>
              <a:gd name="connsiteX143" fmla="*/ 248897 w 1605470"/>
              <a:gd name="connsiteY143" fmla="*/ 681659 h 6858000"/>
              <a:gd name="connsiteX144" fmla="*/ 234316 w 1605470"/>
              <a:gd name="connsiteY144" fmla="*/ 635218 h 6858000"/>
              <a:gd name="connsiteX145" fmla="*/ 239327 w 1605470"/>
              <a:gd name="connsiteY145" fmla="*/ 613763 h 6858000"/>
              <a:gd name="connsiteX146" fmla="*/ 225269 w 1605470"/>
              <a:gd name="connsiteY146" fmla="*/ 598582 h 6858000"/>
              <a:gd name="connsiteX147" fmla="*/ 224950 w 1605470"/>
              <a:gd name="connsiteY147" fmla="*/ 576846 h 6858000"/>
              <a:gd name="connsiteX148" fmla="*/ 204576 w 1605470"/>
              <a:gd name="connsiteY148" fmla="*/ 530055 h 6858000"/>
              <a:gd name="connsiteX149" fmla="*/ 219064 w 1605470"/>
              <a:gd name="connsiteY149" fmla="*/ 469651 h 6858000"/>
              <a:gd name="connsiteX150" fmla="*/ 195012 w 1605470"/>
              <a:gd name="connsiteY150" fmla="*/ 448559 h 6858000"/>
              <a:gd name="connsiteX151" fmla="*/ 201434 w 1605470"/>
              <a:gd name="connsiteY151" fmla="*/ 441529 h 6858000"/>
              <a:gd name="connsiteX152" fmla="*/ 200655 w 1605470"/>
              <a:gd name="connsiteY152" fmla="*/ 428927 h 6858000"/>
              <a:gd name="connsiteX153" fmla="*/ 190059 w 1605470"/>
              <a:gd name="connsiteY153" fmla="*/ 430161 h 6858000"/>
              <a:gd name="connsiteX154" fmla="*/ 167079 w 1605470"/>
              <a:gd name="connsiteY154" fmla="*/ 367211 h 6858000"/>
              <a:gd name="connsiteX155" fmla="*/ 124571 w 1605470"/>
              <a:gd name="connsiteY155" fmla="*/ 302178 h 6858000"/>
              <a:gd name="connsiteX156" fmla="*/ 103243 w 1605470"/>
              <a:gd name="connsiteY156" fmla="*/ 211375 h 6858000"/>
              <a:gd name="connsiteX157" fmla="*/ 94571 w 1605470"/>
              <a:gd name="connsiteY157" fmla="*/ 184179 h 6858000"/>
              <a:gd name="connsiteX158" fmla="*/ 13437 w 1605470"/>
              <a:gd name="connsiteY158" fmla="*/ 19287 h 6858000"/>
              <a:gd name="connsiteX159" fmla="*/ 0 w 1605470"/>
              <a:gd name="connsiteY15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29329 w 1605470"/>
              <a:gd name="connsiteY103" fmla="*/ 3129034 h 6858000"/>
              <a:gd name="connsiteX104" fmla="*/ 729994 w 1605470"/>
              <a:gd name="connsiteY104" fmla="*/ 3126682 h 6858000"/>
              <a:gd name="connsiteX105" fmla="*/ 720862 w 1605470"/>
              <a:gd name="connsiteY105" fmla="*/ 3114519 h 6858000"/>
              <a:gd name="connsiteX106" fmla="*/ 707471 w 1605470"/>
              <a:gd name="connsiteY106" fmla="*/ 3106272 h 6858000"/>
              <a:gd name="connsiteX107" fmla="*/ 680201 w 1605470"/>
              <a:gd name="connsiteY107" fmla="*/ 2958185 h 6858000"/>
              <a:gd name="connsiteX108" fmla="*/ 622815 w 1605470"/>
              <a:gd name="connsiteY108" fmla="*/ 2762989 h 6858000"/>
              <a:gd name="connsiteX109" fmla="*/ 571733 w 1605470"/>
              <a:gd name="connsiteY109" fmla="*/ 2554718 h 6858000"/>
              <a:gd name="connsiteX110" fmla="*/ 551827 w 1605470"/>
              <a:gd name="connsiteY110" fmla="*/ 2485734 h 6858000"/>
              <a:gd name="connsiteX111" fmla="*/ 542550 w 1605470"/>
              <a:gd name="connsiteY111" fmla="*/ 2447068 h 6858000"/>
              <a:gd name="connsiteX112" fmla="*/ 529511 w 1605470"/>
              <a:gd name="connsiteY112" fmla="*/ 2425819 h 6858000"/>
              <a:gd name="connsiteX113" fmla="*/ 535510 w 1605470"/>
              <a:gd name="connsiteY113" fmla="*/ 2402874 h 6858000"/>
              <a:gd name="connsiteX114" fmla="*/ 538122 w 1605470"/>
              <a:gd name="connsiteY114" fmla="*/ 2381443 h 6858000"/>
              <a:gd name="connsiteX115" fmla="*/ 514451 w 1605470"/>
              <a:gd name="connsiteY115" fmla="*/ 2261920 h 6858000"/>
              <a:gd name="connsiteX116" fmla="*/ 504338 w 1605470"/>
              <a:gd name="connsiteY116" fmla="*/ 2195378 h 6858000"/>
              <a:gd name="connsiteX117" fmla="*/ 488555 w 1605470"/>
              <a:gd name="connsiteY117" fmla="*/ 2155135 h 6858000"/>
              <a:gd name="connsiteX118" fmla="*/ 486013 w 1605470"/>
              <a:gd name="connsiteY118" fmla="*/ 2118008 h 6858000"/>
              <a:gd name="connsiteX119" fmla="*/ 487006 w 1605470"/>
              <a:gd name="connsiteY119" fmla="*/ 2050531 h 6858000"/>
              <a:gd name="connsiteX120" fmla="*/ 478812 w 1605470"/>
              <a:gd name="connsiteY120" fmla="*/ 1963269 h 6858000"/>
              <a:gd name="connsiteX121" fmla="*/ 459990 w 1605470"/>
              <a:gd name="connsiteY121" fmla="*/ 1906352 h 6858000"/>
              <a:gd name="connsiteX122" fmla="*/ 436547 w 1605470"/>
              <a:gd name="connsiteY122" fmla="*/ 1861531 h 6858000"/>
              <a:gd name="connsiteX123" fmla="*/ 390346 w 1605470"/>
              <a:gd name="connsiteY123" fmla="*/ 1732919 h 6858000"/>
              <a:gd name="connsiteX124" fmla="*/ 362657 w 1605470"/>
              <a:gd name="connsiteY124" fmla="*/ 1663540 h 6858000"/>
              <a:gd name="connsiteX125" fmla="*/ 361783 w 1605470"/>
              <a:gd name="connsiteY125" fmla="*/ 1615777 h 6858000"/>
              <a:gd name="connsiteX126" fmla="*/ 342578 w 1605470"/>
              <a:gd name="connsiteY126" fmla="*/ 1563678 h 6858000"/>
              <a:gd name="connsiteX127" fmla="*/ 355658 w 1605470"/>
              <a:gd name="connsiteY127" fmla="*/ 1519474 h 6858000"/>
              <a:gd name="connsiteX128" fmla="*/ 348400 w 1605470"/>
              <a:gd name="connsiteY128" fmla="*/ 1477995 h 6858000"/>
              <a:gd name="connsiteX129" fmla="*/ 334485 w 1605470"/>
              <a:gd name="connsiteY129" fmla="*/ 1373769 h 6858000"/>
              <a:gd name="connsiteX130" fmla="*/ 342792 w 1605470"/>
              <a:gd name="connsiteY130" fmla="*/ 1307086 h 6858000"/>
              <a:gd name="connsiteX131" fmla="*/ 343980 w 1605470"/>
              <a:gd name="connsiteY131" fmla="*/ 1189033 h 6858000"/>
              <a:gd name="connsiteX132" fmla="*/ 348665 w 1605470"/>
              <a:gd name="connsiteY132" fmla="*/ 1168288 h 6858000"/>
              <a:gd name="connsiteX133" fmla="*/ 340947 w 1605470"/>
              <a:gd name="connsiteY133" fmla="*/ 1142577 h 6858000"/>
              <a:gd name="connsiteX134" fmla="*/ 330253 w 1605470"/>
              <a:gd name="connsiteY134" fmla="*/ 1088484 h 6858000"/>
              <a:gd name="connsiteX135" fmla="*/ 318989 w 1605470"/>
              <a:gd name="connsiteY135" fmla="*/ 1016103 h 6858000"/>
              <a:gd name="connsiteX136" fmla="*/ 320445 w 1605470"/>
              <a:gd name="connsiteY136" fmla="*/ 932283 h 6858000"/>
              <a:gd name="connsiteX137" fmla="*/ 322681 w 1605470"/>
              <a:gd name="connsiteY137" fmla="*/ 915925 h 6858000"/>
              <a:gd name="connsiteX138" fmla="*/ 315310 w 1605470"/>
              <a:gd name="connsiteY138" fmla="*/ 896999 h 6858000"/>
              <a:gd name="connsiteX139" fmla="*/ 284718 w 1605470"/>
              <a:gd name="connsiteY139" fmla="*/ 821517 h 6858000"/>
              <a:gd name="connsiteX140" fmla="*/ 263668 w 1605470"/>
              <a:gd name="connsiteY140" fmla="*/ 751353 h 6858000"/>
              <a:gd name="connsiteX141" fmla="*/ 263226 w 1605470"/>
              <a:gd name="connsiteY141" fmla="*/ 721230 h 6858000"/>
              <a:gd name="connsiteX142" fmla="*/ 248897 w 1605470"/>
              <a:gd name="connsiteY142" fmla="*/ 681659 h 6858000"/>
              <a:gd name="connsiteX143" fmla="*/ 234316 w 1605470"/>
              <a:gd name="connsiteY143" fmla="*/ 635218 h 6858000"/>
              <a:gd name="connsiteX144" fmla="*/ 239327 w 1605470"/>
              <a:gd name="connsiteY144" fmla="*/ 613763 h 6858000"/>
              <a:gd name="connsiteX145" fmla="*/ 225269 w 1605470"/>
              <a:gd name="connsiteY145" fmla="*/ 598582 h 6858000"/>
              <a:gd name="connsiteX146" fmla="*/ 224950 w 1605470"/>
              <a:gd name="connsiteY146" fmla="*/ 576846 h 6858000"/>
              <a:gd name="connsiteX147" fmla="*/ 204576 w 1605470"/>
              <a:gd name="connsiteY147" fmla="*/ 530055 h 6858000"/>
              <a:gd name="connsiteX148" fmla="*/ 219064 w 1605470"/>
              <a:gd name="connsiteY148" fmla="*/ 469651 h 6858000"/>
              <a:gd name="connsiteX149" fmla="*/ 195012 w 1605470"/>
              <a:gd name="connsiteY149" fmla="*/ 448559 h 6858000"/>
              <a:gd name="connsiteX150" fmla="*/ 201434 w 1605470"/>
              <a:gd name="connsiteY150" fmla="*/ 441529 h 6858000"/>
              <a:gd name="connsiteX151" fmla="*/ 200655 w 1605470"/>
              <a:gd name="connsiteY151" fmla="*/ 428927 h 6858000"/>
              <a:gd name="connsiteX152" fmla="*/ 190059 w 1605470"/>
              <a:gd name="connsiteY152" fmla="*/ 430161 h 6858000"/>
              <a:gd name="connsiteX153" fmla="*/ 167079 w 1605470"/>
              <a:gd name="connsiteY153" fmla="*/ 367211 h 6858000"/>
              <a:gd name="connsiteX154" fmla="*/ 124571 w 1605470"/>
              <a:gd name="connsiteY154" fmla="*/ 302178 h 6858000"/>
              <a:gd name="connsiteX155" fmla="*/ 103243 w 1605470"/>
              <a:gd name="connsiteY155" fmla="*/ 211375 h 6858000"/>
              <a:gd name="connsiteX156" fmla="*/ 94571 w 1605470"/>
              <a:gd name="connsiteY156" fmla="*/ 184179 h 6858000"/>
              <a:gd name="connsiteX157" fmla="*/ 13437 w 1605470"/>
              <a:gd name="connsiteY157" fmla="*/ 19287 h 6858000"/>
              <a:gd name="connsiteX158" fmla="*/ 0 w 1605470"/>
              <a:gd name="connsiteY15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0830 w 1605470"/>
              <a:gd name="connsiteY75" fmla="*/ 3974753 h 6858000"/>
              <a:gd name="connsiteX76" fmla="*/ 692428 w 1605470"/>
              <a:gd name="connsiteY76" fmla="*/ 3969950 h 6858000"/>
              <a:gd name="connsiteX77" fmla="*/ 685850 w 1605470"/>
              <a:gd name="connsiteY77" fmla="*/ 3933779 h 6858000"/>
              <a:gd name="connsiteX78" fmla="*/ 687181 w 1605470"/>
              <a:gd name="connsiteY78" fmla="*/ 3933093 h 6858000"/>
              <a:gd name="connsiteX79" fmla="*/ 691535 w 1605470"/>
              <a:gd name="connsiteY79" fmla="*/ 3922082 h 6858000"/>
              <a:gd name="connsiteX80" fmla="*/ 696613 w 1605470"/>
              <a:gd name="connsiteY80" fmla="*/ 3901461 h 6858000"/>
              <a:gd name="connsiteX81" fmla="*/ 719207 w 1605470"/>
              <a:gd name="connsiteY81" fmla="*/ 3813873 h 6858000"/>
              <a:gd name="connsiteX82" fmla="*/ 718632 w 1605470"/>
              <a:gd name="connsiteY82" fmla="*/ 3806161 h 6858000"/>
              <a:gd name="connsiteX83" fmla="*/ 718939 w 1605470"/>
              <a:gd name="connsiteY83" fmla="*/ 3805957 h 6858000"/>
              <a:gd name="connsiteX84" fmla="*/ 718966 w 1605470"/>
              <a:gd name="connsiteY84" fmla="*/ 3797724 h 6858000"/>
              <a:gd name="connsiteX85" fmla="*/ 717581 w 1605470"/>
              <a:gd name="connsiteY85" fmla="*/ 3792098 h 6858000"/>
              <a:gd name="connsiteX86" fmla="*/ 716465 w 1605470"/>
              <a:gd name="connsiteY86" fmla="*/ 3777135 h 6858000"/>
              <a:gd name="connsiteX87" fmla="*/ 718198 w 1605470"/>
              <a:gd name="connsiteY87" fmla="*/ 3771656 h 6858000"/>
              <a:gd name="connsiteX88" fmla="*/ 721941 w 1605470"/>
              <a:gd name="connsiteY88" fmla="*/ 3769007 h 6858000"/>
              <a:gd name="connsiteX89" fmla="*/ 721407 w 1605470"/>
              <a:gd name="connsiteY89" fmla="*/ 3767709 h 6858000"/>
              <a:gd name="connsiteX90" fmla="*/ 730103 w 1605470"/>
              <a:gd name="connsiteY90" fmla="*/ 3738082 h 6858000"/>
              <a:gd name="connsiteX91" fmla="*/ 737449 w 1605470"/>
              <a:gd name="connsiteY91" fmla="*/ 3673397 h 6858000"/>
              <a:gd name="connsiteX92" fmla="*/ 736745 w 1605470"/>
              <a:gd name="connsiteY92" fmla="*/ 3637109 h 6858000"/>
              <a:gd name="connsiteX93" fmla="*/ 740188 w 1605470"/>
              <a:gd name="connsiteY93" fmla="*/ 3536883 h 6858000"/>
              <a:gd name="connsiteX94" fmla="*/ 747726 w 1605470"/>
              <a:gd name="connsiteY94" fmla="*/ 3435652 h 6858000"/>
              <a:gd name="connsiteX95" fmla="*/ 749397 w 1605470"/>
              <a:gd name="connsiteY95" fmla="*/ 3307769 h 6858000"/>
              <a:gd name="connsiteX96" fmla="*/ 766960 w 1605470"/>
              <a:gd name="connsiteY96" fmla="*/ 3250522 h 6858000"/>
              <a:gd name="connsiteX97" fmla="*/ 767385 w 1605470"/>
              <a:gd name="connsiteY97" fmla="*/ 3229163 h 6858000"/>
              <a:gd name="connsiteX98" fmla="*/ 769208 w 1605470"/>
              <a:gd name="connsiteY98" fmla="*/ 3217217 h 6858000"/>
              <a:gd name="connsiteX99" fmla="*/ 756043 w 1605470"/>
              <a:gd name="connsiteY99" fmla="*/ 3183755 h 6858000"/>
              <a:gd name="connsiteX100" fmla="*/ 756544 w 1605470"/>
              <a:gd name="connsiteY100" fmla="*/ 3178642 h 6858000"/>
              <a:gd name="connsiteX101" fmla="*/ 744144 w 1605470"/>
              <a:gd name="connsiteY101" fmla="*/ 3158586 h 6858000"/>
              <a:gd name="connsiteX102" fmla="*/ 729329 w 1605470"/>
              <a:gd name="connsiteY102" fmla="*/ 3129034 h 6858000"/>
              <a:gd name="connsiteX103" fmla="*/ 729994 w 1605470"/>
              <a:gd name="connsiteY103" fmla="*/ 3126682 h 6858000"/>
              <a:gd name="connsiteX104" fmla="*/ 720862 w 1605470"/>
              <a:gd name="connsiteY104" fmla="*/ 3114519 h 6858000"/>
              <a:gd name="connsiteX105" fmla="*/ 707471 w 1605470"/>
              <a:gd name="connsiteY105" fmla="*/ 3106272 h 6858000"/>
              <a:gd name="connsiteX106" fmla="*/ 680201 w 1605470"/>
              <a:gd name="connsiteY106" fmla="*/ 2958185 h 6858000"/>
              <a:gd name="connsiteX107" fmla="*/ 622815 w 1605470"/>
              <a:gd name="connsiteY107" fmla="*/ 2762989 h 6858000"/>
              <a:gd name="connsiteX108" fmla="*/ 571733 w 1605470"/>
              <a:gd name="connsiteY108" fmla="*/ 2554718 h 6858000"/>
              <a:gd name="connsiteX109" fmla="*/ 551827 w 1605470"/>
              <a:gd name="connsiteY109" fmla="*/ 2485734 h 6858000"/>
              <a:gd name="connsiteX110" fmla="*/ 542550 w 1605470"/>
              <a:gd name="connsiteY110" fmla="*/ 2447068 h 6858000"/>
              <a:gd name="connsiteX111" fmla="*/ 529511 w 1605470"/>
              <a:gd name="connsiteY111" fmla="*/ 2425819 h 6858000"/>
              <a:gd name="connsiteX112" fmla="*/ 535510 w 1605470"/>
              <a:gd name="connsiteY112" fmla="*/ 2402874 h 6858000"/>
              <a:gd name="connsiteX113" fmla="*/ 538122 w 1605470"/>
              <a:gd name="connsiteY113" fmla="*/ 2381443 h 6858000"/>
              <a:gd name="connsiteX114" fmla="*/ 514451 w 1605470"/>
              <a:gd name="connsiteY114" fmla="*/ 2261920 h 6858000"/>
              <a:gd name="connsiteX115" fmla="*/ 504338 w 1605470"/>
              <a:gd name="connsiteY115" fmla="*/ 2195378 h 6858000"/>
              <a:gd name="connsiteX116" fmla="*/ 488555 w 1605470"/>
              <a:gd name="connsiteY116" fmla="*/ 2155135 h 6858000"/>
              <a:gd name="connsiteX117" fmla="*/ 486013 w 1605470"/>
              <a:gd name="connsiteY117" fmla="*/ 2118008 h 6858000"/>
              <a:gd name="connsiteX118" fmla="*/ 487006 w 1605470"/>
              <a:gd name="connsiteY118" fmla="*/ 2050531 h 6858000"/>
              <a:gd name="connsiteX119" fmla="*/ 478812 w 1605470"/>
              <a:gd name="connsiteY119" fmla="*/ 1963269 h 6858000"/>
              <a:gd name="connsiteX120" fmla="*/ 459990 w 1605470"/>
              <a:gd name="connsiteY120" fmla="*/ 1906352 h 6858000"/>
              <a:gd name="connsiteX121" fmla="*/ 436547 w 1605470"/>
              <a:gd name="connsiteY121" fmla="*/ 1861531 h 6858000"/>
              <a:gd name="connsiteX122" fmla="*/ 390346 w 1605470"/>
              <a:gd name="connsiteY122" fmla="*/ 1732919 h 6858000"/>
              <a:gd name="connsiteX123" fmla="*/ 362657 w 1605470"/>
              <a:gd name="connsiteY123" fmla="*/ 1663540 h 6858000"/>
              <a:gd name="connsiteX124" fmla="*/ 361783 w 1605470"/>
              <a:gd name="connsiteY124" fmla="*/ 1615777 h 6858000"/>
              <a:gd name="connsiteX125" fmla="*/ 342578 w 1605470"/>
              <a:gd name="connsiteY125" fmla="*/ 1563678 h 6858000"/>
              <a:gd name="connsiteX126" fmla="*/ 355658 w 1605470"/>
              <a:gd name="connsiteY126" fmla="*/ 1519474 h 6858000"/>
              <a:gd name="connsiteX127" fmla="*/ 348400 w 1605470"/>
              <a:gd name="connsiteY127" fmla="*/ 1477995 h 6858000"/>
              <a:gd name="connsiteX128" fmla="*/ 334485 w 1605470"/>
              <a:gd name="connsiteY128" fmla="*/ 1373769 h 6858000"/>
              <a:gd name="connsiteX129" fmla="*/ 342792 w 1605470"/>
              <a:gd name="connsiteY129" fmla="*/ 1307086 h 6858000"/>
              <a:gd name="connsiteX130" fmla="*/ 343980 w 1605470"/>
              <a:gd name="connsiteY130" fmla="*/ 1189033 h 6858000"/>
              <a:gd name="connsiteX131" fmla="*/ 348665 w 1605470"/>
              <a:gd name="connsiteY131" fmla="*/ 1168288 h 6858000"/>
              <a:gd name="connsiteX132" fmla="*/ 340947 w 1605470"/>
              <a:gd name="connsiteY132" fmla="*/ 1142577 h 6858000"/>
              <a:gd name="connsiteX133" fmla="*/ 330253 w 1605470"/>
              <a:gd name="connsiteY133" fmla="*/ 1088484 h 6858000"/>
              <a:gd name="connsiteX134" fmla="*/ 318989 w 1605470"/>
              <a:gd name="connsiteY134" fmla="*/ 1016103 h 6858000"/>
              <a:gd name="connsiteX135" fmla="*/ 320445 w 1605470"/>
              <a:gd name="connsiteY135" fmla="*/ 932283 h 6858000"/>
              <a:gd name="connsiteX136" fmla="*/ 322681 w 1605470"/>
              <a:gd name="connsiteY136" fmla="*/ 915925 h 6858000"/>
              <a:gd name="connsiteX137" fmla="*/ 315310 w 1605470"/>
              <a:gd name="connsiteY137" fmla="*/ 896999 h 6858000"/>
              <a:gd name="connsiteX138" fmla="*/ 284718 w 1605470"/>
              <a:gd name="connsiteY138" fmla="*/ 821517 h 6858000"/>
              <a:gd name="connsiteX139" fmla="*/ 263668 w 1605470"/>
              <a:gd name="connsiteY139" fmla="*/ 751353 h 6858000"/>
              <a:gd name="connsiteX140" fmla="*/ 263226 w 1605470"/>
              <a:gd name="connsiteY140" fmla="*/ 721230 h 6858000"/>
              <a:gd name="connsiteX141" fmla="*/ 248897 w 1605470"/>
              <a:gd name="connsiteY141" fmla="*/ 681659 h 6858000"/>
              <a:gd name="connsiteX142" fmla="*/ 234316 w 1605470"/>
              <a:gd name="connsiteY142" fmla="*/ 635218 h 6858000"/>
              <a:gd name="connsiteX143" fmla="*/ 239327 w 1605470"/>
              <a:gd name="connsiteY143" fmla="*/ 613763 h 6858000"/>
              <a:gd name="connsiteX144" fmla="*/ 225269 w 1605470"/>
              <a:gd name="connsiteY144" fmla="*/ 598582 h 6858000"/>
              <a:gd name="connsiteX145" fmla="*/ 224950 w 1605470"/>
              <a:gd name="connsiteY145" fmla="*/ 576846 h 6858000"/>
              <a:gd name="connsiteX146" fmla="*/ 204576 w 1605470"/>
              <a:gd name="connsiteY146" fmla="*/ 530055 h 6858000"/>
              <a:gd name="connsiteX147" fmla="*/ 219064 w 1605470"/>
              <a:gd name="connsiteY147" fmla="*/ 469651 h 6858000"/>
              <a:gd name="connsiteX148" fmla="*/ 195012 w 1605470"/>
              <a:gd name="connsiteY148" fmla="*/ 448559 h 6858000"/>
              <a:gd name="connsiteX149" fmla="*/ 201434 w 1605470"/>
              <a:gd name="connsiteY149" fmla="*/ 441529 h 6858000"/>
              <a:gd name="connsiteX150" fmla="*/ 200655 w 1605470"/>
              <a:gd name="connsiteY150" fmla="*/ 428927 h 6858000"/>
              <a:gd name="connsiteX151" fmla="*/ 190059 w 1605470"/>
              <a:gd name="connsiteY151" fmla="*/ 430161 h 6858000"/>
              <a:gd name="connsiteX152" fmla="*/ 167079 w 1605470"/>
              <a:gd name="connsiteY152" fmla="*/ 367211 h 6858000"/>
              <a:gd name="connsiteX153" fmla="*/ 124571 w 1605470"/>
              <a:gd name="connsiteY153" fmla="*/ 302178 h 6858000"/>
              <a:gd name="connsiteX154" fmla="*/ 103243 w 1605470"/>
              <a:gd name="connsiteY154" fmla="*/ 211375 h 6858000"/>
              <a:gd name="connsiteX155" fmla="*/ 94571 w 1605470"/>
              <a:gd name="connsiteY155" fmla="*/ 184179 h 6858000"/>
              <a:gd name="connsiteX156" fmla="*/ 13437 w 1605470"/>
              <a:gd name="connsiteY156" fmla="*/ 19287 h 6858000"/>
              <a:gd name="connsiteX157" fmla="*/ 0 w 1605470"/>
              <a:gd name="connsiteY15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219064 w 1605470"/>
              <a:gd name="connsiteY146" fmla="*/ 469651 h 6858000"/>
              <a:gd name="connsiteX147" fmla="*/ 195012 w 1605470"/>
              <a:gd name="connsiteY147" fmla="*/ 448559 h 6858000"/>
              <a:gd name="connsiteX148" fmla="*/ 201434 w 1605470"/>
              <a:gd name="connsiteY148" fmla="*/ 441529 h 6858000"/>
              <a:gd name="connsiteX149" fmla="*/ 200655 w 1605470"/>
              <a:gd name="connsiteY149" fmla="*/ 428927 h 6858000"/>
              <a:gd name="connsiteX150" fmla="*/ 190059 w 1605470"/>
              <a:gd name="connsiteY150" fmla="*/ 430161 h 6858000"/>
              <a:gd name="connsiteX151" fmla="*/ 167079 w 1605470"/>
              <a:gd name="connsiteY151" fmla="*/ 367211 h 6858000"/>
              <a:gd name="connsiteX152" fmla="*/ 124571 w 1605470"/>
              <a:gd name="connsiteY152" fmla="*/ 302178 h 6858000"/>
              <a:gd name="connsiteX153" fmla="*/ 103243 w 1605470"/>
              <a:gd name="connsiteY153" fmla="*/ 211375 h 6858000"/>
              <a:gd name="connsiteX154" fmla="*/ 94571 w 1605470"/>
              <a:gd name="connsiteY154" fmla="*/ 184179 h 6858000"/>
              <a:gd name="connsiteX155" fmla="*/ 13437 w 1605470"/>
              <a:gd name="connsiteY155" fmla="*/ 19287 h 6858000"/>
              <a:gd name="connsiteX156" fmla="*/ 0 w 1605470"/>
              <a:gd name="connsiteY15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13437 w 1605470"/>
              <a:gd name="connsiteY154" fmla="*/ 19287 h 6858000"/>
              <a:gd name="connsiteX155" fmla="*/ 0 w 1605470"/>
              <a:gd name="connsiteY15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48685 w 1605470"/>
              <a:gd name="connsiteY154" fmla="*/ 13677 h 6858000"/>
              <a:gd name="connsiteX155" fmla="*/ 0 w 1605470"/>
              <a:gd name="connsiteY155" fmla="*/ 0 h 6858000"/>
              <a:gd name="connsiteX0" fmla="*/ 48246 w 1556785"/>
              <a:gd name="connsiteY0" fmla="*/ 0 h 6858000"/>
              <a:gd name="connsiteX1" fmla="*/ 1556785 w 1556785"/>
              <a:gd name="connsiteY1" fmla="*/ 0 h 6858000"/>
              <a:gd name="connsiteX2" fmla="*/ 1556785 w 1556785"/>
              <a:gd name="connsiteY2" fmla="*/ 6858000 h 6858000"/>
              <a:gd name="connsiteX3" fmla="*/ 105420 w 1556785"/>
              <a:gd name="connsiteY3" fmla="*/ 6858000 h 6858000"/>
              <a:gd name="connsiteX4" fmla="*/ 105561 w 1556785"/>
              <a:gd name="connsiteY4" fmla="*/ 6857735 h 6858000"/>
              <a:gd name="connsiteX5" fmla="*/ 117610 w 1556785"/>
              <a:gd name="connsiteY5" fmla="*/ 6809549 h 6858000"/>
              <a:gd name="connsiteX6" fmla="*/ 149821 w 1556785"/>
              <a:gd name="connsiteY6" fmla="*/ 6715115 h 6858000"/>
              <a:gd name="connsiteX7" fmla="*/ 159672 w 1556785"/>
              <a:gd name="connsiteY7" fmla="*/ 6680170 h 6858000"/>
              <a:gd name="connsiteX8" fmla="*/ 185222 w 1556785"/>
              <a:gd name="connsiteY8" fmla="*/ 6621207 h 6858000"/>
              <a:gd name="connsiteX9" fmla="*/ 201879 w 1556785"/>
              <a:gd name="connsiteY9" fmla="*/ 6596265 h 6858000"/>
              <a:gd name="connsiteX10" fmla="*/ 201758 w 1556785"/>
              <a:gd name="connsiteY10" fmla="*/ 6594818 h 6858000"/>
              <a:gd name="connsiteX11" fmla="*/ 206003 w 1556785"/>
              <a:gd name="connsiteY11" fmla="*/ 6593735 h 6858000"/>
              <a:gd name="connsiteX12" fmla="*/ 209200 w 1556785"/>
              <a:gd name="connsiteY12" fmla="*/ 6589172 h 6858000"/>
              <a:gd name="connsiteX13" fmla="*/ 212494 w 1556785"/>
              <a:gd name="connsiteY13" fmla="*/ 6574442 h 6858000"/>
              <a:gd name="connsiteX14" fmla="*/ 212834 w 1556785"/>
              <a:gd name="connsiteY14" fmla="*/ 6568530 h 6858000"/>
              <a:gd name="connsiteX15" fmla="*/ 215243 w 1556785"/>
              <a:gd name="connsiteY15" fmla="*/ 6560674 h 6858000"/>
              <a:gd name="connsiteX16" fmla="*/ 215588 w 1556785"/>
              <a:gd name="connsiteY16" fmla="*/ 6560598 h 6858000"/>
              <a:gd name="connsiteX17" fmla="*/ 217285 w 1556785"/>
              <a:gd name="connsiteY17" fmla="*/ 6553006 h 6858000"/>
              <a:gd name="connsiteX18" fmla="*/ 221981 w 1556785"/>
              <a:gd name="connsiteY18" fmla="*/ 6514360 h 6858000"/>
              <a:gd name="connsiteX19" fmla="*/ 263635 w 1556785"/>
              <a:gd name="connsiteY19" fmla="*/ 6478062 h 6858000"/>
              <a:gd name="connsiteX20" fmla="*/ 274324 w 1556785"/>
              <a:gd name="connsiteY20" fmla="*/ 6460325 h 6858000"/>
              <a:gd name="connsiteX21" fmla="*/ 281557 w 1556785"/>
              <a:gd name="connsiteY21" fmla="*/ 6451488 h 6858000"/>
              <a:gd name="connsiteX22" fmla="*/ 282992 w 1556785"/>
              <a:gd name="connsiteY22" fmla="*/ 6451348 h 6858000"/>
              <a:gd name="connsiteX23" fmla="*/ 287350 w 1556785"/>
              <a:gd name="connsiteY23" fmla="*/ 6414240 h 6858000"/>
              <a:gd name="connsiteX24" fmla="*/ 290226 w 1556785"/>
              <a:gd name="connsiteY24" fmla="*/ 6410269 h 6858000"/>
              <a:gd name="connsiteX25" fmla="*/ 290126 w 1556785"/>
              <a:gd name="connsiteY25" fmla="*/ 6384857 h 6858000"/>
              <a:gd name="connsiteX26" fmla="*/ 291643 w 1556785"/>
              <a:gd name="connsiteY26" fmla="*/ 6372381 h 6858000"/>
              <a:gd name="connsiteX27" fmla="*/ 288837 w 1556785"/>
              <a:gd name="connsiteY27" fmla="*/ 6367510 h 6858000"/>
              <a:gd name="connsiteX28" fmla="*/ 292717 w 1556785"/>
              <a:gd name="connsiteY28" fmla="*/ 6349778 h 6858000"/>
              <a:gd name="connsiteX29" fmla="*/ 294382 w 1556785"/>
              <a:gd name="connsiteY29" fmla="*/ 6348250 h 6858000"/>
              <a:gd name="connsiteX30" fmla="*/ 310416 w 1556785"/>
              <a:gd name="connsiteY30" fmla="*/ 6281972 h 6858000"/>
              <a:gd name="connsiteX31" fmla="*/ 321179 w 1556785"/>
              <a:gd name="connsiteY31" fmla="*/ 6211940 h 6858000"/>
              <a:gd name="connsiteX32" fmla="*/ 362674 w 1556785"/>
              <a:gd name="connsiteY32" fmla="*/ 6113913 h 6858000"/>
              <a:gd name="connsiteX33" fmla="*/ 366967 w 1556785"/>
              <a:gd name="connsiteY33" fmla="*/ 6028119 h 6858000"/>
              <a:gd name="connsiteX34" fmla="*/ 393747 w 1556785"/>
              <a:gd name="connsiteY34" fmla="*/ 5934687 h 6858000"/>
              <a:gd name="connsiteX35" fmla="*/ 427759 w 1556785"/>
              <a:gd name="connsiteY35" fmla="*/ 5765594 h 6858000"/>
              <a:gd name="connsiteX36" fmla="*/ 459595 w 1556785"/>
              <a:gd name="connsiteY36" fmla="*/ 5693685 h 6858000"/>
              <a:gd name="connsiteX37" fmla="*/ 479650 w 1556785"/>
              <a:gd name="connsiteY37" fmla="*/ 5665173 h 6858000"/>
              <a:gd name="connsiteX38" fmla="*/ 513367 w 1556785"/>
              <a:gd name="connsiteY38" fmla="*/ 5563435 h 6858000"/>
              <a:gd name="connsiteX39" fmla="*/ 542872 w 1556785"/>
              <a:gd name="connsiteY39" fmla="*/ 5476393 h 6858000"/>
              <a:gd name="connsiteX40" fmla="*/ 574065 w 1556785"/>
              <a:gd name="connsiteY40" fmla="*/ 5396260 h 6858000"/>
              <a:gd name="connsiteX41" fmla="*/ 590046 w 1556785"/>
              <a:gd name="connsiteY41" fmla="*/ 5330009 h 6858000"/>
              <a:gd name="connsiteX42" fmla="*/ 623539 w 1556785"/>
              <a:gd name="connsiteY42" fmla="*/ 5273739 h 6858000"/>
              <a:gd name="connsiteX43" fmla="*/ 633138 w 1556785"/>
              <a:gd name="connsiteY43" fmla="*/ 5241779 h 6858000"/>
              <a:gd name="connsiteX44" fmla="*/ 644364 w 1556785"/>
              <a:gd name="connsiteY44" fmla="*/ 5225268 h 6858000"/>
              <a:gd name="connsiteX45" fmla="*/ 645384 w 1556785"/>
              <a:gd name="connsiteY45" fmla="*/ 5217684 h 6858000"/>
              <a:gd name="connsiteX46" fmla="*/ 652725 w 1556785"/>
              <a:gd name="connsiteY46" fmla="*/ 5193377 h 6858000"/>
              <a:gd name="connsiteX47" fmla="*/ 656028 w 1556785"/>
              <a:gd name="connsiteY47" fmla="*/ 5179288 h 6858000"/>
              <a:gd name="connsiteX48" fmla="*/ 657012 w 1556785"/>
              <a:gd name="connsiteY48" fmla="*/ 5173621 h 6858000"/>
              <a:gd name="connsiteX49" fmla="*/ 652646 w 1556785"/>
              <a:gd name="connsiteY49" fmla="*/ 5159961 h 6858000"/>
              <a:gd name="connsiteX50" fmla="*/ 659323 w 1556785"/>
              <a:gd name="connsiteY50" fmla="*/ 5144295 h 6858000"/>
              <a:gd name="connsiteX51" fmla="*/ 656256 w 1556785"/>
              <a:gd name="connsiteY51" fmla="*/ 5125185 h 6858000"/>
              <a:gd name="connsiteX52" fmla="*/ 663086 w 1556785"/>
              <a:gd name="connsiteY52" fmla="*/ 5121884 h 6858000"/>
              <a:gd name="connsiteX53" fmla="*/ 670122 w 1556785"/>
              <a:gd name="connsiteY53" fmla="*/ 5067850 h 6858000"/>
              <a:gd name="connsiteX54" fmla="*/ 672853 w 1556785"/>
              <a:gd name="connsiteY54" fmla="*/ 5060861 h 6858000"/>
              <a:gd name="connsiteX55" fmla="*/ 669557 w 1556785"/>
              <a:gd name="connsiteY55" fmla="*/ 5034192 h 6858000"/>
              <a:gd name="connsiteX56" fmla="*/ 671111 w 1556785"/>
              <a:gd name="connsiteY56" fmla="*/ 4993030 h 6858000"/>
              <a:gd name="connsiteX57" fmla="*/ 678020 w 1556785"/>
              <a:gd name="connsiteY57" fmla="*/ 4946844 h 6858000"/>
              <a:gd name="connsiteX58" fmla="*/ 673876 w 1556785"/>
              <a:gd name="connsiteY58" fmla="*/ 4932692 h 6858000"/>
              <a:gd name="connsiteX59" fmla="*/ 689279 w 1556785"/>
              <a:gd name="connsiteY59" fmla="*/ 4858827 h 6858000"/>
              <a:gd name="connsiteX60" fmla="*/ 683433 w 1556785"/>
              <a:gd name="connsiteY60" fmla="*/ 4801535 h 6858000"/>
              <a:gd name="connsiteX61" fmla="*/ 691102 w 1556785"/>
              <a:gd name="connsiteY61" fmla="*/ 4797794 h 6858000"/>
              <a:gd name="connsiteX62" fmla="*/ 692396 w 1556785"/>
              <a:gd name="connsiteY62" fmla="*/ 4784526 h 6858000"/>
              <a:gd name="connsiteX63" fmla="*/ 694180 w 1556785"/>
              <a:gd name="connsiteY63" fmla="*/ 4781211 h 6858000"/>
              <a:gd name="connsiteX64" fmla="*/ 702967 w 1556785"/>
              <a:gd name="connsiteY64" fmla="*/ 4761984 h 6858000"/>
              <a:gd name="connsiteX65" fmla="*/ 699015 w 1556785"/>
              <a:gd name="connsiteY65" fmla="*/ 4690749 h 6858000"/>
              <a:gd name="connsiteX66" fmla="*/ 694495 w 1556785"/>
              <a:gd name="connsiteY66" fmla="*/ 4584173 h 6858000"/>
              <a:gd name="connsiteX67" fmla="*/ 689578 w 1556785"/>
              <a:gd name="connsiteY67" fmla="*/ 4444346 h 6858000"/>
              <a:gd name="connsiteX68" fmla="*/ 686143 w 1556785"/>
              <a:gd name="connsiteY68" fmla="*/ 4375228 h 6858000"/>
              <a:gd name="connsiteX69" fmla="*/ 666796 w 1556785"/>
              <a:gd name="connsiteY69" fmla="*/ 4214165 h 6858000"/>
              <a:gd name="connsiteX70" fmla="*/ 670869 w 1556785"/>
              <a:gd name="connsiteY70" fmla="*/ 4090296 h 6858000"/>
              <a:gd name="connsiteX71" fmla="*/ 656125 w 1556785"/>
              <a:gd name="connsiteY71" fmla="*/ 4033999 h 6858000"/>
              <a:gd name="connsiteX72" fmla="*/ 657274 w 1556785"/>
              <a:gd name="connsiteY72" fmla="*/ 4031933 h 6858000"/>
              <a:gd name="connsiteX73" fmla="*/ 655850 w 1556785"/>
              <a:gd name="connsiteY73" fmla="*/ 4013953 h 6858000"/>
              <a:gd name="connsiteX74" fmla="*/ 642145 w 1556785"/>
              <a:gd name="connsiteY74" fmla="*/ 3974753 h 6858000"/>
              <a:gd name="connsiteX75" fmla="*/ 643743 w 1556785"/>
              <a:gd name="connsiteY75" fmla="*/ 3969950 h 6858000"/>
              <a:gd name="connsiteX76" fmla="*/ 637165 w 1556785"/>
              <a:gd name="connsiteY76" fmla="*/ 3933779 h 6858000"/>
              <a:gd name="connsiteX77" fmla="*/ 638496 w 1556785"/>
              <a:gd name="connsiteY77" fmla="*/ 3933093 h 6858000"/>
              <a:gd name="connsiteX78" fmla="*/ 642850 w 1556785"/>
              <a:gd name="connsiteY78" fmla="*/ 3922082 h 6858000"/>
              <a:gd name="connsiteX79" fmla="*/ 647928 w 1556785"/>
              <a:gd name="connsiteY79" fmla="*/ 3901461 h 6858000"/>
              <a:gd name="connsiteX80" fmla="*/ 670522 w 1556785"/>
              <a:gd name="connsiteY80" fmla="*/ 3813873 h 6858000"/>
              <a:gd name="connsiteX81" fmla="*/ 669947 w 1556785"/>
              <a:gd name="connsiteY81" fmla="*/ 3806161 h 6858000"/>
              <a:gd name="connsiteX82" fmla="*/ 670254 w 1556785"/>
              <a:gd name="connsiteY82" fmla="*/ 3805957 h 6858000"/>
              <a:gd name="connsiteX83" fmla="*/ 670281 w 1556785"/>
              <a:gd name="connsiteY83" fmla="*/ 3797724 h 6858000"/>
              <a:gd name="connsiteX84" fmla="*/ 668896 w 1556785"/>
              <a:gd name="connsiteY84" fmla="*/ 3792098 h 6858000"/>
              <a:gd name="connsiteX85" fmla="*/ 667780 w 1556785"/>
              <a:gd name="connsiteY85" fmla="*/ 3777135 h 6858000"/>
              <a:gd name="connsiteX86" fmla="*/ 669513 w 1556785"/>
              <a:gd name="connsiteY86" fmla="*/ 3771656 h 6858000"/>
              <a:gd name="connsiteX87" fmla="*/ 673256 w 1556785"/>
              <a:gd name="connsiteY87" fmla="*/ 3769007 h 6858000"/>
              <a:gd name="connsiteX88" fmla="*/ 672722 w 1556785"/>
              <a:gd name="connsiteY88" fmla="*/ 3767709 h 6858000"/>
              <a:gd name="connsiteX89" fmla="*/ 681418 w 1556785"/>
              <a:gd name="connsiteY89" fmla="*/ 3738082 h 6858000"/>
              <a:gd name="connsiteX90" fmla="*/ 688764 w 1556785"/>
              <a:gd name="connsiteY90" fmla="*/ 3673397 h 6858000"/>
              <a:gd name="connsiteX91" fmla="*/ 688060 w 1556785"/>
              <a:gd name="connsiteY91" fmla="*/ 3637109 h 6858000"/>
              <a:gd name="connsiteX92" fmla="*/ 691503 w 1556785"/>
              <a:gd name="connsiteY92" fmla="*/ 3536883 h 6858000"/>
              <a:gd name="connsiteX93" fmla="*/ 699041 w 1556785"/>
              <a:gd name="connsiteY93" fmla="*/ 3435652 h 6858000"/>
              <a:gd name="connsiteX94" fmla="*/ 700712 w 1556785"/>
              <a:gd name="connsiteY94" fmla="*/ 3307769 h 6858000"/>
              <a:gd name="connsiteX95" fmla="*/ 718275 w 1556785"/>
              <a:gd name="connsiteY95" fmla="*/ 3250522 h 6858000"/>
              <a:gd name="connsiteX96" fmla="*/ 718700 w 1556785"/>
              <a:gd name="connsiteY96" fmla="*/ 3229163 h 6858000"/>
              <a:gd name="connsiteX97" fmla="*/ 720523 w 1556785"/>
              <a:gd name="connsiteY97" fmla="*/ 3217217 h 6858000"/>
              <a:gd name="connsiteX98" fmla="*/ 707358 w 1556785"/>
              <a:gd name="connsiteY98" fmla="*/ 3183755 h 6858000"/>
              <a:gd name="connsiteX99" fmla="*/ 707859 w 1556785"/>
              <a:gd name="connsiteY99" fmla="*/ 3178642 h 6858000"/>
              <a:gd name="connsiteX100" fmla="*/ 695459 w 1556785"/>
              <a:gd name="connsiteY100" fmla="*/ 3158586 h 6858000"/>
              <a:gd name="connsiteX101" fmla="*/ 680644 w 1556785"/>
              <a:gd name="connsiteY101" fmla="*/ 3129034 h 6858000"/>
              <a:gd name="connsiteX102" fmla="*/ 681309 w 1556785"/>
              <a:gd name="connsiteY102" fmla="*/ 3126682 h 6858000"/>
              <a:gd name="connsiteX103" fmla="*/ 672177 w 1556785"/>
              <a:gd name="connsiteY103" fmla="*/ 3114519 h 6858000"/>
              <a:gd name="connsiteX104" fmla="*/ 658786 w 1556785"/>
              <a:gd name="connsiteY104" fmla="*/ 3106272 h 6858000"/>
              <a:gd name="connsiteX105" fmla="*/ 631516 w 1556785"/>
              <a:gd name="connsiteY105" fmla="*/ 2958185 h 6858000"/>
              <a:gd name="connsiteX106" fmla="*/ 574130 w 1556785"/>
              <a:gd name="connsiteY106" fmla="*/ 2762989 h 6858000"/>
              <a:gd name="connsiteX107" fmla="*/ 523048 w 1556785"/>
              <a:gd name="connsiteY107" fmla="*/ 2554718 h 6858000"/>
              <a:gd name="connsiteX108" fmla="*/ 503142 w 1556785"/>
              <a:gd name="connsiteY108" fmla="*/ 2485734 h 6858000"/>
              <a:gd name="connsiteX109" fmla="*/ 493865 w 1556785"/>
              <a:gd name="connsiteY109" fmla="*/ 2447068 h 6858000"/>
              <a:gd name="connsiteX110" fmla="*/ 480826 w 1556785"/>
              <a:gd name="connsiteY110" fmla="*/ 2425819 h 6858000"/>
              <a:gd name="connsiteX111" fmla="*/ 486825 w 1556785"/>
              <a:gd name="connsiteY111" fmla="*/ 2402874 h 6858000"/>
              <a:gd name="connsiteX112" fmla="*/ 489437 w 1556785"/>
              <a:gd name="connsiteY112" fmla="*/ 2381443 h 6858000"/>
              <a:gd name="connsiteX113" fmla="*/ 465766 w 1556785"/>
              <a:gd name="connsiteY113" fmla="*/ 2261920 h 6858000"/>
              <a:gd name="connsiteX114" fmla="*/ 455653 w 1556785"/>
              <a:gd name="connsiteY114" fmla="*/ 2195378 h 6858000"/>
              <a:gd name="connsiteX115" fmla="*/ 439870 w 1556785"/>
              <a:gd name="connsiteY115" fmla="*/ 2155135 h 6858000"/>
              <a:gd name="connsiteX116" fmla="*/ 437328 w 1556785"/>
              <a:gd name="connsiteY116" fmla="*/ 2118008 h 6858000"/>
              <a:gd name="connsiteX117" fmla="*/ 438321 w 1556785"/>
              <a:gd name="connsiteY117" fmla="*/ 2050531 h 6858000"/>
              <a:gd name="connsiteX118" fmla="*/ 430127 w 1556785"/>
              <a:gd name="connsiteY118" fmla="*/ 1963269 h 6858000"/>
              <a:gd name="connsiteX119" fmla="*/ 411305 w 1556785"/>
              <a:gd name="connsiteY119" fmla="*/ 1906352 h 6858000"/>
              <a:gd name="connsiteX120" fmla="*/ 387862 w 1556785"/>
              <a:gd name="connsiteY120" fmla="*/ 1861531 h 6858000"/>
              <a:gd name="connsiteX121" fmla="*/ 341661 w 1556785"/>
              <a:gd name="connsiteY121" fmla="*/ 1732919 h 6858000"/>
              <a:gd name="connsiteX122" fmla="*/ 313972 w 1556785"/>
              <a:gd name="connsiteY122" fmla="*/ 1663540 h 6858000"/>
              <a:gd name="connsiteX123" fmla="*/ 313098 w 1556785"/>
              <a:gd name="connsiteY123" fmla="*/ 1615777 h 6858000"/>
              <a:gd name="connsiteX124" fmla="*/ 293893 w 1556785"/>
              <a:gd name="connsiteY124" fmla="*/ 1563678 h 6858000"/>
              <a:gd name="connsiteX125" fmla="*/ 306973 w 1556785"/>
              <a:gd name="connsiteY125" fmla="*/ 1519474 h 6858000"/>
              <a:gd name="connsiteX126" fmla="*/ 299715 w 1556785"/>
              <a:gd name="connsiteY126" fmla="*/ 1477995 h 6858000"/>
              <a:gd name="connsiteX127" fmla="*/ 285800 w 1556785"/>
              <a:gd name="connsiteY127" fmla="*/ 1373769 h 6858000"/>
              <a:gd name="connsiteX128" fmla="*/ 294107 w 1556785"/>
              <a:gd name="connsiteY128" fmla="*/ 1307086 h 6858000"/>
              <a:gd name="connsiteX129" fmla="*/ 295295 w 1556785"/>
              <a:gd name="connsiteY129" fmla="*/ 1189033 h 6858000"/>
              <a:gd name="connsiteX130" fmla="*/ 299980 w 1556785"/>
              <a:gd name="connsiteY130" fmla="*/ 1168288 h 6858000"/>
              <a:gd name="connsiteX131" fmla="*/ 292262 w 1556785"/>
              <a:gd name="connsiteY131" fmla="*/ 1142577 h 6858000"/>
              <a:gd name="connsiteX132" fmla="*/ 281568 w 1556785"/>
              <a:gd name="connsiteY132" fmla="*/ 1088484 h 6858000"/>
              <a:gd name="connsiteX133" fmla="*/ 270304 w 1556785"/>
              <a:gd name="connsiteY133" fmla="*/ 1016103 h 6858000"/>
              <a:gd name="connsiteX134" fmla="*/ 271760 w 1556785"/>
              <a:gd name="connsiteY134" fmla="*/ 932283 h 6858000"/>
              <a:gd name="connsiteX135" fmla="*/ 273996 w 1556785"/>
              <a:gd name="connsiteY135" fmla="*/ 915925 h 6858000"/>
              <a:gd name="connsiteX136" fmla="*/ 266625 w 1556785"/>
              <a:gd name="connsiteY136" fmla="*/ 896999 h 6858000"/>
              <a:gd name="connsiteX137" fmla="*/ 236033 w 1556785"/>
              <a:gd name="connsiteY137" fmla="*/ 821517 h 6858000"/>
              <a:gd name="connsiteX138" fmla="*/ 214983 w 1556785"/>
              <a:gd name="connsiteY138" fmla="*/ 751353 h 6858000"/>
              <a:gd name="connsiteX139" fmla="*/ 214541 w 1556785"/>
              <a:gd name="connsiteY139" fmla="*/ 721230 h 6858000"/>
              <a:gd name="connsiteX140" fmla="*/ 200212 w 1556785"/>
              <a:gd name="connsiteY140" fmla="*/ 681659 h 6858000"/>
              <a:gd name="connsiteX141" fmla="*/ 185631 w 1556785"/>
              <a:gd name="connsiteY141" fmla="*/ 635218 h 6858000"/>
              <a:gd name="connsiteX142" fmla="*/ 190642 w 1556785"/>
              <a:gd name="connsiteY142" fmla="*/ 613763 h 6858000"/>
              <a:gd name="connsiteX143" fmla="*/ 176584 w 1556785"/>
              <a:gd name="connsiteY143" fmla="*/ 598582 h 6858000"/>
              <a:gd name="connsiteX144" fmla="*/ 176265 w 1556785"/>
              <a:gd name="connsiteY144" fmla="*/ 576846 h 6858000"/>
              <a:gd name="connsiteX145" fmla="*/ 155891 w 1556785"/>
              <a:gd name="connsiteY145" fmla="*/ 530055 h 6858000"/>
              <a:gd name="connsiteX146" fmla="*/ 146327 w 1556785"/>
              <a:gd name="connsiteY146" fmla="*/ 448559 h 6858000"/>
              <a:gd name="connsiteX147" fmla="*/ 152749 w 1556785"/>
              <a:gd name="connsiteY147" fmla="*/ 441529 h 6858000"/>
              <a:gd name="connsiteX148" fmla="*/ 151970 w 1556785"/>
              <a:gd name="connsiteY148" fmla="*/ 428927 h 6858000"/>
              <a:gd name="connsiteX149" fmla="*/ 141374 w 1556785"/>
              <a:gd name="connsiteY149" fmla="*/ 430161 h 6858000"/>
              <a:gd name="connsiteX150" fmla="*/ 118394 w 1556785"/>
              <a:gd name="connsiteY150" fmla="*/ 367211 h 6858000"/>
              <a:gd name="connsiteX151" fmla="*/ 75886 w 1556785"/>
              <a:gd name="connsiteY151" fmla="*/ 302178 h 6858000"/>
              <a:gd name="connsiteX152" fmla="*/ 54558 w 1556785"/>
              <a:gd name="connsiteY152" fmla="*/ 211375 h 6858000"/>
              <a:gd name="connsiteX153" fmla="*/ 45886 w 1556785"/>
              <a:gd name="connsiteY153" fmla="*/ 184179 h 6858000"/>
              <a:gd name="connsiteX154" fmla="*/ 0 w 1556785"/>
              <a:gd name="connsiteY154" fmla="*/ 13677 h 6858000"/>
              <a:gd name="connsiteX155" fmla="*/ 48246 w 1556785"/>
              <a:gd name="connsiteY155" fmla="*/ 0 h 6858000"/>
              <a:gd name="connsiteX0" fmla="*/ 6323 w 1514862"/>
              <a:gd name="connsiteY0" fmla="*/ 0 h 6858000"/>
              <a:gd name="connsiteX1" fmla="*/ 1514862 w 1514862"/>
              <a:gd name="connsiteY1" fmla="*/ 0 h 6858000"/>
              <a:gd name="connsiteX2" fmla="*/ 1514862 w 1514862"/>
              <a:gd name="connsiteY2" fmla="*/ 6858000 h 6858000"/>
              <a:gd name="connsiteX3" fmla="*/ 63497 w 1514862"/>
              <a:gd name="connsiteY3" fmla="*/ 6858000 h 6858000"/>
              <a:gd name="connsiteX4" fmla="*/ 63638 w 1514862"/>
              <a:gd name="connsiteY4" fmla="*/ 6857735 h 6858000"/>
              <a:gd name="connsiteX5" fmla="*/ 75687 w 1514862"/>
              <a:gd name="connsiteY5" fmla="*/ 6809549 h 6858000"/>
              <a:gd name="connsiteX6" fmla="*/ 107898 w 1514862"/>
              <a:gd name="connsiteY6" fmla="*/ 6715115 h 6858000"/>
              <a:gd name="connsiteX7" fmla="*/ 117749 w 1514862"/>
              <a:gd name="connsiteY7" fmla="*/ 6680170 h 6858000"/>
              <a:gd name="connsiteX8" fmla="*/ 143299 w 1514862"/>
              <a:gd name="connsiteY8" fmla="*/ 6621207 h 6858000"/>
              <a:gd name="connsiteX9" fmla="*/ 159956 w 1514862"/>
              <a:gd name="connsiteY9" fmla="*/ 6596265 h 6858000"/>
              <a:gd name="connsiteX10" fmla="*/ 159835 w 1514862"/>
              <a:gd name="connsiteY10" fmla="*/ 6594818 h 6858000"/>
              <a:gd name="connsiteX11" fmla="*/ 164080 w 1514862"/>
              <a:gd name="connsiteY11" fmla="*/ 6593735 h 6858000"/>
              <a:gd name="connsiteX12" fmla="*/ 167277 w 1514862"/>
              <a:gd name="connsiteY12" fmla="*/ 6589172 h 6858000"/>
              <a:gd name="connsiteX13" fmla="*/ 170571 w 1514862"/>
              <a:gd name="connsiteY13" fmla="*/ 6574442 h 6858000"/>
              <a:gd name="connsiteX14" fmla="*/ 170911 w 1514862"/>
              <a:gd name="connsiteY14" fmla="*/ 6568530 h 6858000"/>
              <a:gd name="connsiteX15" fmla="*/ 173320 w 1514862"/>
              <a:gd name="connsiteY15" fmla="*/ 6560674 h 6858000"/>
              <a:gd name="connsiteX16" fmla="*/ 173665 w 1514862"/>
              <a:gd name="connsiteY16" fmla="*/ 6560598 h 6858000"/>
              <a:gd name="connsiteX17" fmla="*/ 175362 w 1514862"/>
              <a:gd name="connsiteY17" fmla="*/ 6553006 h 6858000"/>
              <a:gd name="connsiteX18" fmla="*/ 180058 w 1514862"/>
              <a:gd name="connsiteY18" fmla="*/ 6514360 h 6858000"/>
              <a:gd name="connsiteX19" fmla="*/ 221712 w 1514862"/>
              <a:gd name="connsiteY19" fmla="*/ 6478062 h 6858000"/>
              <a:gd name="connsiteX20" fmla="*/ 232401 w 1514862"/>
              <a:gd name="connsiteY20" fmla="*/ 6460325 h 6858000"/>
              <a:gd name="connsiteX21" fmla="*/ 239634 w 1514862"/>
              <a:gd name="connsiteY21" fmla="*/ 6451488 h 6858000"/>
              <a:gd name="connsiteX22" fmla="*/ 241069 w 1514862"/>
              <a:gd name="connsiteY22" fmla="*/ 6451348 h 6858000"/>
              <a:gd name="connsiteX23" fmla="*/ 245427 w 1514862"/>
              <a:gd name="connsiteY23" fmla="*/ 6414240 h 6858000"/>
              <a:gd name="connsiteX24" fmla="*/ 248303 w 1514862"/>
              <a:gd name="connsiteY24" fmla="*/ 6410269 h 6858000"/>
              <a:gd name="connsiteX25" fmla="*/ 248203 w 1514862"/>
              <a:gd name="connsiteY25" fmla="*/ 6384857 h 6858000"/>
              <a:gd name="connsiteX26" fmla="*/ 249720 w 1514862"/>
              <a:gd name="connsiteY26" fmla="*/ 6372381 h 6858000"/>
              <a:gd name="connsiteX27" fmla="*/ 246914 w 1514862"/>
              <a:gd name="connsiteY27" fmla="*/ 6367510 h 6858000"/>
              <a:gd name="connsiteX28" fmla="*/ 250794 w 1514862"/>
              <a:gd name="connsiteY28" fmla="*/ 6349778 h 6858000"/>
              <a:gd name="connsiteX29" fmla="*/ 252459 w 1514862"/>
              <a:gd name="connsiteY29" fmla="*/ 6348250 h 6858000"/>
              <a:gd name="connsiteX30" fmla="*/ 268493 w 1514862"/>
              <a:gd name="connsiteY30" fmla="*/ 6281972 h 6858000"/>
              <a:gd name="connsiteX31" fmla="*/ 279256 w 1514862"/>
              <a:gd name="connsiteY31" fmla="*/ 6211940 h 6858000"/>
              <a:gd name="connsiteX32" fmla="*/ 320751 w 1514862"/>
              <a:gd name="connsiteY32" fmla="*/ 6113913 h 6858000"/>
              <a:gd name="connsiteX33" fmla="*/ 325044 w 1514862"/>
              <a:gd name="connsiteY33" fmla="*/ 6028119 h 6858000"/>
              <a:gd name="connsiteX34" fmla="*/ 351824 w 1514862"/>
              <a:gd name="connsiteY34" fmla="*/ 5934687 h 6858000"/>
              <a:gd name="connsiteX35" fmla="*/ 385836 w 1514862"/>
              <a:gd name="connsiteY35" fmla="*/ 5765594 h 6858000"/>
              <a:gd name="connsiteX36" fmla="*/ 417672 w 1514862"/>
              <a:gd name="connsiteY36" fmla="*/ 5693685 h 6858000"/>
              <a:gd name="connsiteX37" fmla="*/ 437727 w 1514862"/>
              <a:gd name="connsiteY37" fmla="*/ 5665173 h 6858000"/>
              <a:gd name="connsiteX38" fmla="*/ 471444 w 1514862"/>
              <a:gd name="connsiteY38" fmla="*/ 5563435 h 6858000"/>
              <a:gd name="connsiteX39" fmla="*/ 500949 w 1514862"/>
              <a:gd name="connsiteY39" fmla="*/ 5476393 h 6858000"/>
              <a:gd name="connsiteX40" fmla="*/ 532142 w 1514862"/>
              <a:gd name="connsiteY40" fmla="*/ 5396260 h 6858000"/>
              <a:gd name="connsiteX41" fmla="*/ 548123 w 1514862"/>
              <a:gd name="connsiteY41" fmla="*/ 5330009 h 6858000"/>
              <a:gd name="connsiteX42" fmla="*/ 581616 w 1514862"/>
              <a:gd name="connsiteY42" fmla="*/ 5273739 h 6858000"/>
              <a:gd name="connsiteX43" fmla="*/ 591215 w 1514862"/>
              <a:gd name="connsiteY43" fmla="*/ 5241779 h 6858000"/>
              <a:gd name="connsiteX44" fmla="*/ 602441 w 1514862"/>
              <a:gd name="connsiteY44" fmla="*/ 5225268 h 6858000"/>
              <a:gd name="connsiteX45" fmla="*/ 603461 w 1514862"/>
              <a:gd name="connsiteY45" fmla="*/ 5217684 h 6858000"/>
              <a:gd name="connsiteX46" fmla="*/ 610802 w 1514862"/>
              <a:gd name="connsiteY46" fmla="*/ 5193377 h 6858000"/>
              <a:gd name="connsiteX47" fmla="*/ 614105 w 1514862"/>
              <a:gd name="connsiteY47" fmla="*/ 5179288 h 6858000"/>
              <a:gd name="connsiteX48" fmla="*/ 615089 w 1514862"/>
              <a:gd name="connsiteY48" fmla="*/ 5173621 h 6858000"/>
              <a:gd name="connsiteX49" fmla="*/ 610723 w 1514862"/>
              <a:gd name="connsiteY49" fmla="*/ 5159961 h 6858000"/>
              <a:gd name="connsiteX50" fmla="*/ 617400 w 1514862"/>
              <a:gd name="connsiteY50" fmla="*/ 5144295 h 6858000"/>
              <a:gd name="connsiteX51" fmla="*/ 614333 w 1514862"/>
              <a:gd name="connsiteY51" fmla="*/ 5125185 h 6858000"/>
              <a:gd name="connsiteX52" fmla="*/ 621163 w 1514862"/>
              <a:gd name="connsiteY52" fmla="*/ 5121884 h 6858000"/>
              <a:gd name="connsiteX53" fmla="*/ 628199 w 1514862"/>
              <a:gd name="connsiteY53" fmla="*/ 5067850 h 6858000"/>
              <a:gd name="connsiteX54" fmla="*/ 630930 w 1514862"/>
              <a:gd name="connsiteY54" fmla="*/ 5060861 h 6858000"/>
              <a:gd name="connsiteX55" fmla="*/ 627634 w 1514862"/>
              <a:gd name="connsiteY55" fmla="*/ 5034192 h 6858000"/>
              <a:gd name="connsiteX56" fmla="*/ 629188 w 1514862"/>
              <a:gd name="connsiteY56" fmla="*/ 4993030 h 6858000"/>
              <a:gd name="connsiteX57" fmla="*/ 636097 w 1514862"/>
              <a:gd name="connsiteY57" fmla="*/ 4946844 h 6858000"/>
              <a:gd name="connsiteX58" fmla="*/ 631953 w 1514862"/>
              <a:gd name="connsiteY58" fmla="*/ 4932692 h 6858000"/>
              <a:gd name="connsiteX59" fmla="*/ 647356 w 1514862"/>
              <a:gd name="connsiteY59" fmla="*/ 4858827 h 6858000"/>
              <a:gd name="connsiteX60" fmla="*/ 641510 w 1514862"/>
              <a:gd name="connsiteY60" fmla="*/ 4801535 h 6858000"/>
              <a:gd name="connsiteX61" fmla="*/ 649179 w 1514862"/>
              <a:gd name="connsiteY61" fmla="*/ 4797794 h 6858000"/>
              <a:gd name="connsiteX62" fmla="*/ 650473 w 1514862"/>
              <a:gd name="connsiteY62" fmla="*/ 4784526 h 6858000"/>
              <a:gd name="connsiteX63" fmla="*/ 652257 w 1514862"/>
              <a:gd name="connsiteY63" fmla="*/ 4781211 h 6858000"/>
              <a:gd name="connsiteX64" fmla="*/ 661044 w 1514862"/>
              <a:gd name="connsiteY64" fmla="*/ 4761984 h 6858000"/>
              <a:gd name="connsiteX65" fmla="*/ 657092 w 1514862"/>
              <a:gd name="connsiteY65" fmla="*/ 4690749 h 6858000"/>
              <a:gd name="connsiteX66" fmla="*/ 652572 w 1514862"/>
              <a:gd name="connsiteY66" fmla="*/ 4584173 h 6858000"/>
              <a:gd name="connsiteX67" fmla="*/ 647655 w 1514862"/>
              <a:gd name="connsiteY67" fmla="*/ 4444346 h 6858000"/>
              <a:gd name="connsiteX68" fmla="*/ 644220 w 1514862"/>
              <a:gd name="connsiteY68" fmla="*/ 4375228 h 6858000"/>
              <a:gd name="connsiteX69" fmla="*/ 624873 w 1514862"/>
              <a:gd name="connsiteY69" fmla="*/ 4214165 h 6858000"/>
              <a:gd name="connsiteX70" fmla="*/ 628946 w 1514862"/>
              <a:gd name="connsiteY70" fmla="*/ 4090296 h 6858000"/>
              <a:gd name="connsiteX71" fmla="*/ 614202 w 1514862"/>
              <a:gd name="connsiteY71" fmla="*/ 4033999 h 6858000"/>
              <a:gd name="connsiteX72" fmla="*/ 615351 w 1514862"/>
              <a:gd name="connsiteY72" fmla="*/ 4031933 h 6858000"/>
              <a:gd name="connsiteX73" fmla="*/ 613927 w 1514862"/>
              <a:gd name="connsiteY73" fmla="*/ 4013953 h 6858000"/>
              <a:gd name="connsiteX74" fmla="*/ 600222 w 1514862"/>
              <a:gd name="connsiteY74" fmla="*/ 3974753 h 6858000"/>
              <a:gd name="connsiteX75" fmla="*/ 601820 w 1514862"/>
              <a:gd name="connsiteY75" fmla="*/ 3969950 h 6858000"/>
              <a:gd name="connsiteX76" fmla="*/ 595242 w 1514862"/>
              <a:gd name="connsiteY76" fmla="*/ 3933779 h 6858000"/>
              <a:gd name="connsiteX77" fmla="*/ 596573 w 1514862"/>
              <a:gd name="connsiteY77" fmla="*/ 3933093 h 6858000"/>
              <a:gd name="connsiteX78" fmla="*/ 600927 w 1514862"/>
              <a:gd name="connsiteY78" fmla="*/ 3922082 h 6858000"/>
              <a:gd name="connsiteX79" fmla="*/ 606005 w 1514862"/>
              <a:gd name="connsiteY79" fmla="*/ 3901461 h 6858000"/>
              <a:gd name="connsiteX80" fmla="*/ 628599 w 1514862"/>
              <a:gd name="connsiteY80" fmla="*/ 3813873 h 6858000"/>
              <a:gd name="connsiteX81" fmla="*/ 628024 w 1514862"/>
              <a:gd name="connsiteY81" fmla="*/ 3806161 h 6858000"/>
              <a:gd name="connsiteX82" fmla="*/ 628331 w 1514862"/>
              <a:gd name="connsiteY82" fmla="*/ 3805957 h 6858000"/>
              <a:gd name="connsiteX83" fmla="*/ 628358 w 1514862"/>
              <a:gd name="connsiteY83" fmla="*/ 3797724 h 6858000"/>
              <a:gd name="connsiteX84" fmla="*/ 626973 w 1514862"/>
              <a:gd name="connsiteY84" fmla="*/ 3792098 h 6858000"/>
              <a:gd name="connsiteX85" fmla="*/ 625857 w 1514862"/>
              <a:gd name="connsiteY85" fmla="*/ 3777135 h 6858000"/>
              <a:gd name="connsiteX86" fmla="*/ 627590 w 1514862"/>
              <a:gd name="connsiteY86" fmla="*/ 3771656 h 6858000"/>
              <a:gd name="connsiteX87" fmla="*/ 631333 w 1514862"/>
              <a:gd name="connsiteY87" fmla="*/ 3769007 h 6858000"/>
              <a:gd name="connsiteX88" fmla="*/ 630799 w 1514862"/>
              <a:gd name="connsiteY88" fmla="*/ 3767709 h 6858000"/>
              <a:gd name="connsiteX89" fmla="*/ 639495 w 1514862"/>
              <a:gd name="connsiteY89" fmla="*/ 3738082 h 6858000"/>
              <a:gd name="connsiteX90" fmla="*/ 646841 w 1514862"/>
              <a:gd name="connsiteY90" fmla="*/ 3673397 h 6858000"/>
              <a:gd name="connsiteX91" fmla="*/ 646137 w 1514862"/>
              <a:gd name="connsiteY91" fmla="*/ 3637109 h 6858000"/>
              <a:gd name="connsiteX92" fmla="*/ 649580 w 1514862"/>
              <a:gd name="connsiteY92" fmla="*/ 3536883 h 6858000"/>
              <a:gd name="connsiteX93" fmla="*/ 657118 w 1514862"/>
              <a:gd name="connsiteY93" fmla="*/ 3435652 h 6858000"/>
              <a:gd name="connsiteX94" fmla="*/ 658789 w 1514862"/>
              <a:gd name="connsiteY94" fmla="*/ 3307769 h 6858000"/>
              <a:gd name="connsiteX95" fmla="*/ 676352 w 1514862"/>
              <a:gd name="connsiteY95" fmla="*/ 3250522 h 6858000"/>
              <a:gd name="connsiteX96" fmla="*/ 676777 w 1514862"/>
              <a:gd name="connsiteY96" fmla="*/ 3229163 h 6858000"/>
              <a:gd name="connsiteX97" fmla="*/ 678600 w 1514862"/>
              <a:gd name="connsiteY97" fmla="*/ 3217217 h 6858000"/>
              <a:gd name="connsiteX98" fmla="*/ 665435 w 1514862"/>
              <a:gd name="connsiteY98" fmla="*/ 3183755 h 6858000"/>
              <a:gd name="connsiteX99" fmla="*/ 665936 w 1514862"/>
              <a:gd name="connsiteY99" fmla="*/ 3178642 h 6858000"/>
              <a:gd name="connsiteX100" fmla="*/ 653536 w 1514862"/>
              <a:gd name="connsiteY100" fmla="*/ 3158586 h 6858000"/>
              <a:gd name="connsiteX101" fmla="*/ 638721 w 1514862"/>
              <a:gd name="connsiteY101" fmla="*/ 3129034 h 6858000"/>
              <a:gd name="connsiteX102" fmla="*/ 639386 w 1514862"/>
              <a:gd name="connsiteY102" fmla="*/ 3126682 h 6858000"/>
              <a:gd name="connsiteX103" fmla="*/ 630254 w 1514862"/>
              <a:gd name="connsiteY103" fmla="*/ 3114519 h 6858000"/>
              <a:gd name="connsiteX104" fmla="*/ 616863 w 1514862"/>
              <a:gd name="connsiteY104" fmla="*/ 3106272 h 6858000"/>
              <a:gd name="connsiteX105" fmla="*/ 589593 w 1514862"/>
              <a:gd name="connsiteY105" fmla="*/ 2958185 h 6858000"/>
              <a:gd name="connsiteX106" fmla="*/ 532207 w 1514862"/>
              <a:gd name="connsiteY106" fmla="*/ 2762989 h 6858000"/>
              <a:gd name="connsiteX107" fmla="*/ 481125 w 1514862"/>
              <a:gd name="connsiteY107" fmla="*/ 2554718 h 6858000"/>
              <a:gd name="connsiteX108" fmla="*/ 461219 w 1514862"/>
              <a:gd name="connsiteY108" fmla="*/ 2485734 h 6858000"/>
              <a:gd name="connsiteX109" fmla="*/ 451942 w 1514862"/>
              <a:gd name="connsiteY109" fmla="*/ 2447068 h 6858000"/>
              <a:gd name="connsiteX110" fmla="*/ 438903 w 1514862"/>
              <a:gd name="connsiteY110" fmla="*/ 2425819 h 6858000"/>
              <a:gd name="connsiteX111" fmla="*/ 444902 w 1514862"/>
              <a:gd name="connsiteY111" fmla="*/ 2402874 h 6858000"/>
              <a:gd name="connsiteX112" fmla="*/ 447514 w 1514862"/>
              <a:gd name="connsiteY112" fmla="*/ 2381443 h 6858000"/>
              <a:gd name="connsiteX113" fmla="*/ 423843 w 1514862"/>
              <a:gd name="connsiteY113" fmla="*/ 2261920 h 6858000"/>
              <a:gd name="connsiteX114" fmla="*/ 413730 w 1514862"/>
              <a:gd name="connsiteY114" fmla="*/ 2195378 h 6858000"/>
              <a:gd name="connsiteX115" fmla="*/ 397947 w 1514862"/>
              <a:gd name="connsiteY115" fmla="*/ 2155135 h 6858000"/>
              <a:gd name="connsiteX116" fmla="*/ 395405 w 1514862"/>
              <a:gd name="connsiteY116" fmla="*/ 2118008 h 6858000"/>
              <a:gd name="connsiteX117" fmla="*/ 396398 w 1514862"/>
              <a:gd name="connsiteY117" fmla="*/ 2050531 h 6858000"/>
              <a:gd name="connsiteX118" fmla="*/ 388204 w 1514862"/>
              <a:gd name="connsiteY118" fmla="*/ 1963269 h 6858000"/>
              <a:gd name="connsiteX119" fmla="*/ 369382 w 1514862"/>
              <a:gd name="connsiteY119" fmla="*/ 1906352 h 6858000"/>
              <a:gd name="connsiteX120" fmla="*/ 345939 w 1514862"/>
              <a:gd name="connsiteY120" fmla="*/ 1861531 h 6858000"/>
              <a:gd name="connsiteX121" fmla="*/ 299738 w 1514862"/>
              <a:gd name="connsiteY121" fmla="*/ 1732919 h 6858000"/>
              <a:gd name="connsiteX122" fmla="*/ 272049 w 1514862"/>
              <a:gd name="connsiteY122" fmla="*/ 1663540 h 6858000"/>
              <a:gd name="connsiteX123" fmla="*/ 271175 w 1514862"/>
              <a:gd name="connsiteY123" fmla="*/ 1615777 h 6858000"/>
              <a:gd name="connsiteX124" fmla="*/ 251970 w 1514862"/>
              <a:gd name="connsiteY124" fmla="*/ 1563678 h 6858000"/>
              <a:gd name="connsiteX125" fmla="*/ 265050 w 1514862"/>
              <a:gd name="connsiteY125" fmla="*/ 1519474 h 6858000"/>
              <a:gd name="connsiteX126" fmla="*/ 257792 w 1514862"/>
              <a:gd name="connsiteY126" fmla="*/ 1477995 h 6858000"/>
              <a:gd name="connsiteX127" fmla="*/ 243877 w 1514862"/>
              <a:gd name="connsiteY127" fmla="*/ 1373769 h 6858000"/>
              <a:gd name="connsiteX128" fmla="*/ 252184 w 1514862"/>
              <a:gd name="connsiteY128" fmla="*/ 1307086 h 6858000"/>
              <a:gd name="connsiteX129" fmla="*/ 253372 w 1514862"/>
              <a:gd name="connsiteY129" fmla="*/ 1189033 h 6858000"/>
              <a:gd name="connsiteX130" fmla="*/ 258057 w 1514862"/>
              <a:gd name="connsiteY130" fmla="*/ 1168288 h 6858000"/>
              <a:gd name="connsiteX131" fmla="*/ 250339 w 1514862"/>
              <a:gd name="connsiteY131" fmla="*/ 1142577 h 6858000"/>
              <a:gd name="connsiteX132" fmla="*/ 239645 w 1514862"/>
              <a:gd name="connsiteY132" fmla="*/ 1088484 h 6858000"/>
              <a:gd name="connsiteX133" fmla="*/ 228381 w 1514862"/>
              <a:gd name="connsiteY133" fmla="*/ 1016103 h 6858000"/>
              <a:gd name="connsiteX134" fmla="*/ 229837 w 1514862"/>
              <a:gd name="connsiteY134" fmla="*/ 932283 h 6858000"/>
              <a:gd name="connsiteX135" fmla="*/ 232073 w 1514862"/>
              <a:gd name="connsiteY135" fmla="*/ 915925 h 6858000"/>
              <a:gd name="connsiteX136" fmla="*/ 224702 w 1514862"/>
              <a:gd name="connsiteY136" fmla="*/ 896999 h 6858000"/>
              <a:gd name="connsiteX137" fmla="*/ 194110 w 1514862"/>
              <a:gd name="connsiteY137" fmla="*/ 821517 h 6858000"/>
              <a:gd name="connsiteX138" fmla="*/ 173060 w 1514862"/>
              <a:gd name="connsiteY138" fmla="*/ 751353 h 6858000"/>
              <a:gd name="connsiteX139" fmla="*/ 172618 w 1514862"/>
              <a:gd name="connsiteY139" fmla="*/ 721230 h 6858000"/>
              <a:gd name="connsiteX140" fmla="*/ 158289 w 1514862"/>
              <a:gd name="connsiteY140" fmla="*/ 681659 h 6858000"/>
              <a:gd name="connsiteX141" fmla="*/ 143708 w 1514862"/>
              <a:gd name="connsiteY141" fmla="*/ 635218 h 6858000"/>
              <a:gd name="connsiteX142" fmla="*/ 148719 w 1514862"/>
              <a:gd name="connsiteY142" fmla="*/ 613763 h 6858000"/>
              <a:gd name="connsiteX143" fmla="*/ 134661 w 1514862"/>
              <a:gd name="connsiteY143" fmla="*/ 598582 h 6858000"/>
              <a:gd name="connsiteX144" fmla="*/ 134342 w 1514862"/>
              <a:gd name="connsiteY144" fmla="*/ 576846 h 6858000"/>
              <a:gd name="connsiteX145" fmla="*/ 113968 w 1514862"/>
              <a:gd name="connsiteY145" fmla="*/ 530055 h 6858000"/>
              <a:gd name="connsiteX146" fmla="*/ 104404 w 1514862"/>
              <a:gd name="connsiteY146" fmla="*/ 448559 h 6858000"/>
              <a:gd name="connsiteX147" fmla="*/ 110826 w 1514862"/>
              <a:gd name="connsiteY147" fmla="*/ 441529 h 6858000"/>
              <a:gd name="connsiteX148" fmla="*/ 110047 w 1514862"/>
              <a:gd name="connsiteY148" fmla="*/ 428927 h 6858000"/>
              <a:gd name="connsiteX149" fmla="*/ 99451 w 1514862"/>
              <a:gd name="connsiteY149" fmla="*/ 430161 h 6858000"/>
              <a:gd name="connsiteX150" fmla="*/ 76471 w 1514862"/>
              <a:gd name="connsiteY150" fmla="*/ 367211 h 6858000"/>
              <a:gd name="connsiteX151" fmla="*/ 33963 w 1514862"/>
              <a:gd name="connsiteY151" fmla="*/ 302178 h 6858000"/>
              <a:gd name="connsiteX152" fmla="*/ 12635 w 1514862"/>
              <a:gd name="connsiteY152" fmla="*/ 211375 h 6858000"/>
              <a:gd name="connsiteX153" fmla="*/ 3963 w 1514862"/>
              <a:gd name="connsiteY153" fmla="*/ 184179 h 6858000"/>
              <a:gd name="connsiteX154" fmla="*/ 25635 w 1514862"/>
              <a:gd name="connsiteY154" fmla="*/ 47336 h 6858000"/>
              <a:gd name="connsiteX155" fmla="*/ 6323 w 1514862"/>
              <a:gd name="connsiteY15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6312 w 1508539"/>
              <a:gd name="connsiteY152" fmla="*/ 211375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0191 w 1508539"/>
              <a:gd name="connsiteY149" fmla="*/ 404917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106893 w 1508539"/>
              <a:gd name="connsiteY146" fmla="*/ 46538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4721 w 1508539"/>
              <a:gd name="connsiteY63" fmla="*/ 4761984 h 6858000"/>
              <a:gd name="connsiteX64" fmla="*/ 650769 w 1508539"/>
              <a:gd name="connsiteY64" fmla="*/ 4690749 h 6858000"/>
              <a:gd name="connsiteX65" fmla="*/ 646249 w 1508539"/>
              <a:gd name="connsiteY65" fmla="*/ 4584173 h 6858000"/>
              <a:gd name="connsiteX66" fmla="*/ 641332 w 1508539"/>
              <a:gd name="connsiteY66" fmla="*/ 4444346 h 6858000"/>
              <a:gd name="connsiteX67" fmla="*/ 637897 w 1508539"/>
              <a:gd name="connsiteY67" fmla="*/ 4375228 h 6858000"/>
              <a:gd name="connsiteX68" fmla="*/ 618550 w 1508539"/>
              <a:gd name="connsiteY68" fmla="*/ 4214165 h 6858000"/>
              <a:gd name="connsiteX69" fmla="*/ 622623 w 1508539"/>
              <a:gd name="connsiteY69" fmla="*/ 4090296 h 6858000"/>
              <a:gd name="connsiteX70" fmla="*/ 607879 w 1508539"/>
              <a:gd name="connsiteY70" fmla="*/ 4033999 h 6858000"/>
              <a:gd name="connsiteX71" fmla="*/ 609028 w 1508539"/>
              <a:gd name="connsiteY71" fmla="*/ 4031933 h 6858000"/>
              <a:gd name="connsiteX72" fmla="*/ 607604 w 1508539"/>
              <a:gd name="connsiteY72" fmla="*/ 4013953 h 6858000"/>
              <a:gd name="connsiteX73" fmla="*/ 593899 w 1508539"/>
              <a:gd name="connsiteY73" fmla="*/ 3974753 h 6858000"/>
              <a:gd name="connsiteX74" fmla="*/ 595497 w 1508539"/>
              <a:gd name="connsiteY74" fmla="*/ 3969950 h 6858000"/>
              <a:gd name="connsiteX75" fmla="*/ 588919 w 1508539"/>
              <a:gd name="connsiteY75" fmla="*/ 3933779 h 6858000"/>
              <a:gd name="connsiteX76" fmla="*/ 590250 w 1508539"/>
              <a:gd name="connsiteY76" fmla="*/ 3933093 h 6858000"/>
              <a:gd name="connsiteX77" fmla="*/ 594604 w 1508539"/>
              <a:gd name="connsiteY77" fmla="*/ 3922082 h 6858000"/>
              <a:gd name="connsiteX78" fmla="*/ 599682 w 1508539"/>
              <a:gd name="connsiteY78" fmla="*/ 3901461 h 6858000"/>
              <a:gd name="connsiteX79" fmla="*/ 622276 w 1508539"/>
              <a:gd name="connsiteY79" fmla="*/ 3813873 h 6858000"/>
              <a:gd name="connsiteX80" fmla="*/ 621701 w 1508539"/>
              <a:gd name="connsiteY80" fmla="*/ 3806161 h 6858000"/>
              <a:gd name="connsiteX81" fmla="*/ 622008 w 1508539"/>
              <a:gd name="connsiteY81" fmla="*/ 3805957 h 6858000"/>
              <a:gd name="connsiteX82" fmla="*/ 622035 w 1508539"/>
              <a:gd name="connsiteY82" fmla="*/ 3797724 h 6858000"/>
              <a:gd name="connsiteX83" fmla="*/ 620650 w 1508539"/>
              <a:gd name="connsiteY83" fmla="*/ 3792098 h 6858000"/>
              <a:gd name="connsiteX84" fmla="*/ 619534 w 1508539"/>
              <a:gd name="connsiteY84" fmla="*/ 3777135 h 6858000"/>
              <a:gd name="connsiteX85" fmla="*/ 621267 w 1508539"/>
              <a:gd name="connsiteY85" fmla="*/ 3771656 h 6858000"/>
              <a:gd name="connsiteX86" fmla="*/ 625010 w 1508539"/>
              <a:gd name="connsiteY86" fmla="*/ 3769007 h 6858000"/>
              <a:gd name="connsiteX87" fmla="*/ 624476 w 1508539"/>
              <a:gd name="connsiteY87" fmla="*/ 3767709 h 6858000"/>
              <a:gd name="connsiteX88" fmla="*/ 633172 w 1508539"/>
              <a:gd name="connsiteY88" fmla="*/ 3738082 h 6858000"/>
              <a:gd name="connsiteX89" fmla="*/ 640518 w 1508539"/>
              <a:gd name="connsiteY89" fmla="*/ 3673397 h 6858000"/>
              <a:gd name="connsiteX90" fmla="*/ 639814 w 1508539"/>
              <a:gd name="connsiteY90" fmla="*/ 3637109 h 6858000"/>
              <a:gd name="connsiteX91" fmla="*/ 643257 w 1508539"/>
              <a:gd name="connsiteY91" fmla="*/ 3536883 h 6858000"/>
              <a:gd name="connsiteX92" fmla="*/ 650795 w 1508539"/>
              <a:gd name="connsiteY92" fmla="*/ 3435652 h 6858000"/>
              <a:gd name="connsiteX93" fmla="*/ 652466 w 1508539"/>
              <a:gd name="connsiteY93" fmla="*/ 3307769 h 6858000"/>
              <a:gd name="connsiteX94" fmla="*/ 670029 w 1508539"/>
              <a:gd name="connsiteY94" fmla="*/ 3250522 h 6858000"/>
              <a:gd name="connsiteX95" fmla="*/ 670454 w 1508539"/>
              <a:gd name="connsiteY95" fmla="*/ 3229163 h 6858000"/>
              <a:gd name="connsiteX96" fmla="*/ 672277 w 1508539"/>
              <a:gd name="connsiteY96" fmla="*/ 3217217 h 6858000"/>
              <a:gd name="connsiteX97" fmla="*/ 659112 w 1508539"/>
              <a:gd name="connsiteY97" fmla="*/ 3183755 h 6858000"/>
              <a:gd name="connsiteX98" fmla="*/ 659613 w 1508539"/>
              <a:gd name="connsiteY98" fmla="*/ 3178642 h 6858000"/>
              <a:gd name="connsiteX99" fmla="*/ 647213 w 1508539"/>
              <a:gd name="connsiteY99" fmla="*/ 3158586 h 6858000"/>
              <a:gd name="connsiteX100" fmla="*/ 632398 w 1508539"/>
              <a:gd name="connsiteY100" fmla="*/ 3129034 h 6858000"/>
              <a:gd name="connsiteX101" fmla="*/ 633063 w 1508539"/>
              <a:gd name="connsiteY101" fmla="*/ 3126682 h 6858000"/>
              <a:gd name="connsiteX102" fmla="*/ 623931 w 1508539"/>
              <a:gd name="connsiteY102" fmla="*/ 3114519 h 6858000"/>
              <a:gd name="connsiteX103" fmla="*/ 610540 w 1508539"/>
              <a:gd name="connsiteY103" fmla="*/ 3106272 h 6858000"/>
              <a:gd name="connsiteX104" fmla="*/ 583270 w 1508539"/>
              <a:gd name="connsiteY104" fmla="*/ 2958185 h 6858000"/>
              <a:gd name="connsiteX105" fmla="*/ 525884 w 1508539"/>
              <a:gd name="connsiteY105" fmla="*/ 2762989 h 6858000"/>
              <a:gd name="connsiteX106" fmla="*/ 474802 w 1508539"/>
              <a:gd name="connsiteY106" fmla="*/ 2554718 h 6858000"/>
              <a:gd name="connsiteX107" fmla="*/ 454896 w 1508539"/>
              <a:gd name="connsiteY107" fmla="*/ 2485734 h 6858000"/>
              <a:gd name="connsiteX108" fmla="*/ 445619 w 1508539"/>
              <a:gd name="connsiteY108" fmla="*/ 2447068 h 6858000"/>
              <a:gd name="connsiteX109" fmla="*/ 432580 w 1508539"/>
              <a:gd name="connsiteY109" fmla="*/ 2425819 h 6858000"/>
              <a:gd name="connsiteX110" fmla="*/ 438579 w 1508539"/>
              <a:gd name="connsiteY110" fmla="*/ 2402874 h 6858000"/>
              <a:gd name="connsiteX111" fmla="*/ 441191 w 1508539"/>
              <a:gd name="connsiteY111" fmla="*/ 2381443 h 6858000"/>
              <a:gd name="connsiteX112" fmla="*/ 417520 w 1508539"/>
              <a:gd name="connsiteY112" fmla="*/ 2261920 h 6858000"/>
              <a:gd name="connsiteX113" fmla="*/ 407407 w 1508539"/>
              <a:gd name="connsiteY113" fmla="*/ 2195378 h 6858000"/>
              <a:gd name="connsiteX114" fmla="*/ 391624 w 1508539"/>
              <a:gd name="connsiteY114" fmla="*/ 2155135 h 6858000"/>
              <a:gd name="connsiteX115" fmla="*/ 389082 w 1508539"/>
              <a:gd name="connsiteY115" fmla="*/ 2118008 h 6858000"/>
              <a:gd name="connsiteX116" fmla="*/ 390075 w 1508539"/>
              <a:gd name="connsiteY116" fmla="*/ 2050531 h 6858000"/>
              <a:gd name="connsiteX117" fmla="*/ 381881 w 1508539"/>
              <a:gd name="connsiteY117" fmla="*/ 1963269 h 6858000"/>
              <a:gd name="connsiteX118" fmla="*/ 363059 w 1508539"/>
              <a:gd name="connsiteY118" fmla="*/ 1906352 h 6858000"/>
              <a:gd name="connsiteX119" fmla="*/ 339616 w 1508539"/>
              <a:gd name="connsiteY119" fmla="*/ 1861531 h 6858000"/>
              <a:gd name="connsiteX120" fmla="*/ 293415 w 1508539"/>
              <a:gd name="connsiteY120" fmla="*/ 1732919 h 6858000"/>
              <a:gd name="connsiteX121" fmla="*/ 265726 w 1508539"/>
              <a:gd name="connsiteY121" fmla="*/ 1663540 h 6858000"/>
              <a:gd name="connsiteX122" fmla="*/ 264852 w 1508539"/>
              <a:gd name="connsiteY122" fmla="*/ 1615777 h 6858000"/>
              <a:gd name="connsiteX123" fmla="*/ 245647 w 1508539"/>
              <a:gd name="connsiteY123" fmla="*/ 1563678 h 6858000"/>
              <a:gd name="connsiteX124" fmla="*/ 258727 w 1508539"/>
              <a:gd name="connsiteY124" fmla="*/ 1519474 h 6858000"/>
              <a:gd name="connsiteX125" fmla="*/ 251469 w 1508539"/>
              <a:gd name="connsiteY125" fmla="*/ 1477995 h 6858000"/>
              <a:gd name="connsiteX126" fmla="*/ 237554 w 1508539"/>
              <a:gd name="connsiteY126" fmla="*/ 1373769 h 6858000"/>
              <a:gd name="connsiteX127" fmla="*/ 245861 w 1508539"/>
              <a:gd name="connsiteY127" fmla="*/ 1307086 h 6858000"/>
              <a:gd name="connsiteX128" fmla="*/ 247049 w 1508539"/>
              <a:gd name="connsiteY128" fmla="*/ 1189033 h 6858000"/>
              <a:gd name="connsiteX129" fmla="*/ 251734 w 1508539"/>
              <a:gd name="connsiteY129" fmla="*/ 1168288 h 6858000"/>
              <a:gd name="connsiteX130" fmla="*/ 244016 w 1508539"/>
              <a:gd name="connsiteY130" fmla="*/ 1142577 h 6858000"/>
              <a:gd name="connsiteX131" fmla="*/ 233322 w 1508539"/>
              <a:gd name="connsiteY131" fmla="*/ 1088484 h 6858000"/>
              <a:gd name="connsiteX132" fmla="*/ 222058 w 1508539"/>
              <a:gd name="connsiteY132" fmla="*/ 1016103 h 6858000"/>
              <a:gd name="connsiteX133" fmla="*/ 223514 w 1508539"/>
              <a:gd name="connsiteY133" fmla="*/ 932283 h 6858000"/>
              <a:gd name="connsiteX134" fmla="*/ 225750 w 1508539"/>
              <a:gd name="connsiteY134" fmla="*/ 915925 h 6858000"/>
              <a:gd name="connsiteX135" fmla="*/ 218379 w 1508539"/>
              <a:gd name="connsiteY135" fmla="*/ 896999 h 6858000"/>
              <a:gd name="connsiteX136" fmla="*/ 187787 w 1508539"/>
              <a:gd name="connsiteY136" fmla="*/ 821517 h 6858000"/>
              <a:gd name="connsiteX137" fmla="*/ 166737 w 1508539"/>
              <a:gd name="connsiteY137" fmla="*/ 751353 h 6858000"/>
              <a:gd name="connsiteX138" fmla="*/ 166295 w 1508539"/>
              <a:gd name="connsiteY138" fmla="*/ 721230 h 6858000"/>
              <a:gd name="connsiteX139" fmla="*/ 151966 w 1508539"/>
              <a:gd name="connsiteY139" fmla="*/ 681659 h 6858000"/>
              <a:gd name="connsiteX140" fmla="*/ 137385 w 1508539"/>
              <a:gd name="connsiteY140" fmla="*/ 635218 h 6858000"/>
              <a:gd name="connsiteX141" fmla="*/ 142396 w 1508539"/>
              <a:gd name="connsiteY141" fmla="*/ 613763 h 6858000"/>
              <a:gd name="connsiteX142" fmla="*/ 128338 w 1508539"/>
              <a:gd name="connsiteY142" fmla="*/ 598582 h 6858000"/>
              <a:gd name="connsiteX143" fmla="*/ 128019 w 1508539"/>
              <a:gd name="connsiteY143" fmla="*/ 576846 h 6858000"/>
              <a:gd name="connsiteX144" fmla="*/ 107645 w 1508539"/>
              <a:gd name="connsiteY144" fmla="*/ 530055 h 6858000"/>
              <a:gd name="connsiteX145" fmla="*/ 106893 w 1508539"/>
              <a:gd name="connsiteY145" fmla="*/ 465389 h 6858000"/>
              <a:gd name="connsiteX146" fmla="*/ 89816 w 1508539"/>
              <a:gd name="connsiteY146" fmla="*/ 424699 h 6858000"/>
              <a:gd name="connsiteX147" fmla="*/ 90191 w 1508539"/>
              <a:gd name="connsiteY147" fmla="*/ 404917 h 6858000"/>
              <a:gd name="connsiteX148" fmla="*/ 70148 w 1508539"/>
              <a:gd name="connsiteY148" fmla="*/ 367211 h 6858000"/>
              <a:gd name="connsiteX149" fmla="*/ 36452 w 1508539"/>
              <a:gd name="connsiteY149" fmla="*/ 268519 h 6858000"/>
              <a:gd name="connsiteX150" fmla="*/ 23935 w 1508539"/>
              <a:gd name="connsiteY150" fmla="*/ 160886 h 6858000"/>
              <a:gd name="connsiteX151" fmla="*/ 19312 w 1508539"/>
              <a:gd name="connsiteY151" fmla="*/ 47336 h 6858000"/>
              <a:gd name="connsiteX152" fmla="*/ 0 w 1508539"/>
              <a:gd name="connsiteY15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46936 w 1508539"/>
              <a:gd name="connsiteY60" fmla="*/ 4821170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3397 w 1508539"/>
              <a:gd name="connsiteY25" fmla="*/ 6372381 h 6858000"/>
              <a:gd name="connsiteX26" fmla="*/ 240591 w 1508539"/>
              <a:gd name="connsiteY26" fmla="*/ 6367510 h 6858000"/>
              <a:gd name="connsiteX27" fmla="*/ 244471 w 1508539"/>
              <a:gd name="connsiteY27" fmla="*/ 6349778 h 6858000"/>
              <a:gd name="connsiteX28" fmla="*/ 246136 w 1508539"/>
              <a:gd name="connsiteY28" fmla="*/ 6348250 h 6858000"/>
              <a:gd name="connsiteX29" fmla="*/ 262170 w 1508539"/>
              <a:gd name="connsiteY29" fmla="*/ 6281972 h 6858000"/>
              <a:gd name="connsiteX30" fmla="*/ 272933 w 1508539"/>
              <a:gd name="connsiteY30" fmla="*/ 6211940 h 6858000"/>
              <a:gd name="connsiteX31" fmla="*/ 314428 w 1508539"/>
              <a:gd name="connsiteY31" fmla="*/ 6113913 h 6858000"/>
              <a:gd name="connsiteX32" fmla="*/ 318721 w 1508539"/>
              <a:gd name="connsiteY32" fmla="*/ 6028119 h 6858000"/>
              <a:gd name="connsiteX33" fmla="*/ 345501 w 1508539"/>
              <a:gd name="connsiteY33" fmla="*/ 5934687 h 6858000"/>
              <a:gd name="connsiteX34" fmla="*/ 379513 w 1508539"/>
              <a:gd name="connsiteY34" fmla="*/ 5765594 h 6858000"/>
              <a:gd name="connsiteX35" fmla="*/ 411349 w 1508539"/>
              <a:gd name="connsiteY35" fmla="*/ 5693685 h 6858000"/>
              <a:gd name="connsiteX36" fmla="*/ 431404 w 1508539"/>
              <a:gd name="connsiteY36" fmla="*/ 5665173 h 6858000"/>
              <a:gd name="connsiteX37" fmla="*/ 465121 w 1508539"/>
              <a:gd name="connsiteY37" fmla="*/ 5563435 h 6858000"/>
              <a:gd name="connsiteX38" fmla="*/ 494626 w 1508539"/>
              <a:gd name="connsiteY38" fmla="*/ 5476393 h 6858000"/>
              <a:gd name="connsiteX39" fmla="*/ 525819 w 1508539"/>
              <a:gd name="connsiteY39" fmla="*/ 5396260 h 6858000"/>
              <a:gd name="connsiteX40" fmla="*/ 541800 w 1508539"/>
              <a:gd name="connsiteY40" fmla="*/ 5330009 h 6858000"/>
              <a:gd name="connsiteX41" fmla="*/ 575293 w 1508539"/>
              <a:gd name="connsiteY41" fmla="*/ 5273739 h 6858000"/>
              <a:gd name="connsiteX42" fmla="*/ 584892 w 1508539"/>
              <a:gd name="connsiteY42" fmla="*/ 5241779 h 6858000"/>
              <a:gd name="connsiteX43" fmla="*/ 596118 w 1508539"/>
              <a:gd name="connsiteY43" fmla="*/ 5225268 h 6858000"/>
              <a:gd name="connsiteX44" fmla="*/ 597138 w 1508539"/>
              <a:gd name="connsiteY44" fmla="*/ 5217684 h 6858000"/>
              <a:gd name="connsiteX45" fmla="*/ 604479 w 1508539"/>
              <a:gd name="connsiteY45" fmla="*/ 5193377 h 6858000"/>
              <a:gd name="connsiteX46" fmla="*/ 607782 w 1508539"/>
              <a:gd name="connsiteY46" fmla="*/ 5179288 h 6858000"/>
              <a:gd name="connsiteX47" fmla="*/ 608766 w 1508539"/>
              <a:gd name="connsiteY47" fmla="*/ 5173621 h 6858000"/>
              <a:gd name="connsiteX48" fmla="*/ 604400 w 1508539"/>
              <a:gd name="connsiteY48" fmla="*/ 5159961 h 6858000"/>
              <a:gd name="connsiteX49" fmla="*/ 611077 w 1508539"/>
              <a:gd name="connsiteY49" fmla="*/ 5144295 h 6858000"/>
              <a:gd name="connsiteX50" fmla="*/ 608010 w 1508539"/>
              <a:gd name="connsiteY50" fmla="*/ 5125185 h 6858000"/>
              <a:gd name="connsiteX51" fmla="*/ 614840 w 1508539"/>
              <a:gd name="connsiteY51" fmla="*/ 5121884 h 6858000"/>
              <a:gd name="connsiteX52" fmla="*/ 621876 w 1508539"/>
              <a:gd name="connsiteY52" fmla="*/ 5067850 h 6858000"/>
              <a:gd name="connsiteX53" fmla="*/ 624607 w 1508539"/>
              <a:gd name="connsiteY53" fmla="*/ 5060861 h 6858000"/>
              <a:gd name="connsiteX54" fmla="*/ 621311 w 1508539"/>
              <a:gd name="connsiteY54" fmla="*/ 5034192 h 6858000"/>
              <a:gd name="connsiteX55" fmla="*/ 622865 w 1508539"/>
              <a:gd name="connsiteY55" fmla="*/ 4993030 h 6858000"/>
              <a:gd name="connsiteX56" fmla="*/ 629774 w 1508539"/>
              <a:gd name="connsiteY56" fmla="*/ 4946844 h 6858000"/>
              <a:gd name="connsiteX57" fmla="*/ 625630 w 1508539"/>
              <a:gd name="connsiteY57" fmla="*/ 4932692 h 6858000"/>
              <a:gd name="connsiteX58" fmla="*/ 641033 w 1508539"/>
              <a:gd name="connsiteY58" fmla="*/ 4858827 h 6858000"/>
              <a:gd name="connsiteX59" fmla="*/ 646936 w 1508539"/>
              <a:gd name="connsiteY59" fmla="*/ 4821170 h 6858000"/>
              <a:gd name="connsiteX60" fmla="*/ 651669 w 1508539"/>
              <a:gd name="connsiteY60" fmla="*/ 4780965 h 6858000"/>
              <a:gd name="connsiteX61" fmla="*/ 652962 w 1508539"/>
              <a:gd name="connsiteY61" fmla="*/ 4750867 h 6858000"/>
              <a:gd name="connsiteX62" fmla="*/ 650769 w 1508539"/>
              <a:gd name="connsiteY62" fmla="*/ 4690749 h 6858000"/>
              <a:gd name="connsiteX63" fmla="*/ 646249 w 1508539"/>
              <a:gd name="connsiteY63" fmla="*/ 4584173 h 6858000"/>
              <a:gd name="connsiteX64" fmla="*/ 641332 w 1508539"/>
              <a:gd name="connsiteY64" fmla="*/ 4444346 h 6858000"/>
              <a:gd name="connsiteX65" fmla="*/ 637897 w 1508539"/>
              <a:gd name="connsiteY65" fmla="*/ 4375228 h 6858000"/>
              <a:gd name="connsiteX66" fmla="*/ 618550 w 1508539"/>
              <a:gd name="connsiteY66" fmla="*/ 4214165 h 6858000"/>
              <a:gd name="connsiteX67" fmla="*/ 622623 w 1508539"/>
              <a:gd name="connsiteY67" fmla="*/ 4090296 h 6858000"/>
              <a:gd name="connsiteX68" fmla="*/ 607879 w 1508539"/>
              <a:gd name="connsiteY68" fmla="*/ 4033999 h 6858000"/>
              <a:gd name="connsiteX69" fmla="*/ 609028 w 1508539"/>
              <a:gd name="connsiteY69" fmla="*/ 4031933 h 6858000"/>
              <a:gd name="connsiteX70" fmla="*/ 607604 w 1508539"/>
              <a:gd name="connsiteY70" fmla="*/ 4013953 h 6858000"/>
              <a:gd name="connsiteX71" fmla="*/ 593899 w 1508539"/>
              <a:gd name="connsiteY71" fmla="*/ 3974753 h 6858000"/>
              <a:gd name="connsiteX72" fmla="*/ 595497 w 1508539"/>
              <a:gd name="connsiteY72" fmla="*/ 3969950 h 6858000"/>
              <a:gd name="connsiteX73" fmla="*/ 588919 w 1508539"/>
              <a:gd name="connsiteY73" fmla="*/ 3933779 h 6858000"/>
              <a:gd name="connsiteX74" fmla="*/ 590250 w 1508539"/>
              <a:gd name="connsiteY74" fmla="*/ 3933093 h 6858000"/>
              <a:gd name="connsiteX75" fmla="*/ 594604 w 1508539"/>
              <a:gd name="connsiteY75" fmla="*/ 3922082 h 6858000"/>
              <a:gd name="connsiteX76" fmla="*/ 599682 w 1508539"/>
              <a:gd name="connsiteY76" fmla="*/ 3901461 h 6858000"/>
              <a:gd name="connsiteX77" fmla="*/ 622276 w 1508539"/>
              <a:gd name="connsiteY77" fmla="*/ 3813873 h 6858000"/>
              <a:gd name="connsiteX78" fmla="*/ 621701 w 1508539"/>
              <a:gd name="connsiteY78" fmla="*/ 3806161 h 6858000"/>
              <a:gd name="connsiteX79" fmla="*/ 622008 w 1508539"/>
              <a:gd name="connsiteY79" fmla="*/ 3805957 h 6858000"/>
              <a:gd name="connsiteX80" fmla="*/ 622035 w 1508539"/>
              <a:gd name="connsiteY80" fmla="*/ 3797724 h 6858000"/>
              <a:gd name="connsiteX81" fmla="*/ 620650 w 1508539"/>
              <a:gd name="connsiteY81" fmla="*/ 3792098 h 6858000"/>
              <a:gd name="connsiteX82" fmla="*/ 619534 w 1508539"/>
              <a:gd name="connsiteY82" fmla="*/ 3777135 h 6858000"/>
              <a:gd name="connsiteX83" fmla="*/ 621267 w 1508539"/>
              <a:gd name="connsiteY83" fmla="*/ 3771656 h 6858000"/>
              <a:gd name="connsiteX84" fmla="*/ 625010 w 1508539"/>
              <a:gd name="connsiteY84" fmla="*/ 3769007 h 6858000"/>
              <a:gd name="connsiteX85" fmla="*/ 624476 w 1508539"/>
              <a:gd name="connsiteY85" fmla="*/ 3767709 h 6858000"/>
              <a:gd name="connsiteX86" fmla="*/ 633172 w 1508539"/>
              <a:gd name="connsiteY86" fmla="*/ 3738082 h 6858000"/>
              <a:gd name="connsiteX87" fmla="*/ 640518 w 1508539"/>
              <a:gd name="connsiteY87" fmla="*/ 3673397 h 6858000"/>
              <a:gd name="connsiteX88" fmla="*/ 639814 w 1508539"/>
              <a:gd name="connsiteY88" fmla="*/ 3637109 h 6858000"/>
              <a:gd name="connsiteX89" fmla="*/ 643257 w 1508539"/>
              <a:gd name="connsiteY89" fmla="*/ 3536883 h 6858000"/>
              <a:gd name="connsiteX90" fmla="*/ 650795 w 1508539"/>
              <a:gd name="connsiteY90" fmla="*/ 3435652 h 6858000"/>
              <a:gd name="connsiteX91" fmla="*/ 652466 w 1508539"/>
              <a:gd name="connsiteY91" fmla="*/ 3307769 h 6858000"/>
              <a:gd name="connsiteX92" fmla="*/ 670029 w 1508539"/>
              <a:gd name="connsiteY92" fmla="*/ 3250522 h 6858000"/>
              <a:gd name="connsiteX93" fmla="*/ 670454 w 1508539"/>
              <a:gd name="connsiteY93" fmla="*/ 3229163 h 6858000"/>
              <a:gd name="connsiteX94" fmla="*/ 672277 w 1508539"/>
              <a:gd name="connsiteY94" fmla="*/ 3217217 h 6858000"/>
              <a:gd name="connsiteX95" fmla="*/ 659112 w 1508539"/>
              <a:gd name="connsiteY95" fmla="*/ 3183755 h 6858000"/>
              <a:gd name="connsiteX96" fmla="*/ 659613 w 1508539"/>
              <a:gd name="connsiteY96" fmla="*/ 3178642 h 6858000"/>
              <a:gd name="connsiteX97" fmla="*/ 647213 w 1508539"/>
              <a:gd name="connsiteY97" fmla="*/ 3158586 h 6858000"/>
              <a:gd name="connsiteX98" fmla="*/ 632398 w 1508539"/>
              <a:gd name="connsiteY98" fmla="*/ 3129034 h 6858000"/>
              <a:gd name="connsiteX99" fmla="*/ 633063 w 1508539"/>
              <a:gd name="connsiteY99" fmla="*/ 3126682 h 6858000"/>
              <a:gd name="connsiteX100" fmla="*/ 623931 w 1508539"/>
              <a:gd name="connsiteY100" fmla="*/ 3114519 h 6858000"/>
              <a:gd name="connsiteX101" fmla="*/ 610540 w 1508539"/>
              <a:gd name="connsiteY101" fmla="*/ 3106272 h 6858000"/>
              <a:gd name="connsiteX102" fmla="*/ 583270 w 1508539"/>
              <a:gd name="connsiteY102" fmla="*/ 2958185 h 6858000"/>
              <a:gd name="connsiteX103" fmla="*/ 525884 w 1508539"/>
              <a:gd name="connsiteY103" fmla="*/ 2762989 h 6858000"/>
              <a:gd name="connsiteX104" fmla="*/ 474802 w 1508539"/>
              <a:gd name="connsiteY104" fmla="*/ 2554718 h 6858000"/>
              <a:gd name="connsiteX105" fmla="*/ 454896 w 1508539"/>
              <a:gd name="connsiteY105" fmla="*/ 2485734 h 6858000"/>
              <a:gd name="connsiteX106" fmla="*/ 445619 w 1508539"/>
              <a:gd name="connsiteY106" fmla="*/ 2447068 h 6858000"/>
              <a:gd name="connsiteX107" fmla="*/ 432580 w 1508539"/>
              <a:gd name="connsiteY107" fmla="*/ 2425819 h 6858000"/>
              <a:gd name="connsiteX108" fmla="*/ 438579 w 1508539"/>
              <a:gd name="connsiteY108" fmla="*/ 2402874 h 6858000"/>
              <a:gd name="connsiteX109" fmla="*/ 441191 w 1508539"/>
              <a:gd name="connsiteY109" fmla="*/ 2381443 h 6858000"/>
              <a:gd name="connsiteX110" fmla="*/ 417520 w 1508539"/>
              <a:gd name="connsiteY110" fmla="*/ 2261920 h 6858000"/>
              <a:gd name="connsiteX111" fmla="*/ 407407 w 1508539"/>
              <a:gd name="connsiteY111" fmla="*/ 2195378 h 6858000"/>
              <a:gd name="connsiteX112" fmla="*/ 391624 w 1508539"/>
              <a:gd name="connsiteY112" fmla="*/ 2155135 h 6858000"/>
              <a:gd name="connsiteX113" fmla="*/ 389082 w 1508539"/>
              <a:gd name="connsiteY113" fmla="*/ 2118008 h 6858000"/>
              <a:gd name="connsiteX114" fmla="*/ 390075 w 1508539"/>
              <a:gd name="connsiteY114" fmla="*/ 2050531 h 6858000"/>
              <a:gd name="connsiteX115" fmla="*/ 381881 w 1508539"/>
              <a:gd name="connsiteY115" fmla="*/ 1963269 h 6858000"/>
              <a:gd name="connsiteX116" fmla="*/ 363059 w 1508539"/>
              <a:gd name="connsiteY116" fmla="*/ 1906352 h 6858000"/>
              <a:gd name="connsiteX117" fmla="*/ 339616 w 1508539"/>
              <a:gd name="connsiteY117" fmla="*/ 1861531 h 6858000"/>
              <a:gd name="connsiteX118" fmla="*/ 293415 w 1508539"/>
              <a:gd name="connsiteY118" fmla="*/ 1732919 h 6858000"/>
              <a:gd name="connsiteX119" fmla="*/ 265726 w 1508539"/>
              <a:gd name="connsiteY119" fmla="*/ 1663540 h 6858000"/>
              <a:gd name="connsiteX120" fmla="*/ 264852 w 1508539"/>
              <a:gd name="connsiteY120" fmla="*/ 1615777 h 6858000"/>
              <a:gd name="connsiteX121" fmla="*/ 245647 w 1508539"/>
              <a:gd name="connsiteY121" fmla="*/ 1563678 h 6858000"/>
              <a:gd name="connsiteX122" fmla="*/ 258727 w 1508539"/>
              <a:gd name="connsiteY122" fmla="*/ 1519474 h 6858000"/>
              <a:gd name="connsiteX123" fmla="*/ 251469 w 1508539"/>
              <a:gd name="connsiteY123" fmla="*/ 1477995 h 6858000"/>
              <a:gd name="connsiteX124" fmla="*/ 237554 w 1508539"/>
              <a:gd name="connsiteY124" fmla="*/ 1373769 h 6858000"/>
              <a:gd name="connsiteX125" fmla="*/ 245861 w 1508539"/>
              <a:gd name="connsiteY125" fmla="*/ 1307086 h 6858000"/>
              <a:gd name="connsiteX126" fmla="*/ 247049 w 1508539"/>
              <a:gd name="connsiteY126" fmla="*/ 1189033 h 6858000"/>
              <a:gd name="connsiteX127" fmla="*/ 251734 w 1508539"/>
              <a:gd name="connsiteY127" fmla="*/ 1168288 h 6858000"/>
              <a:gd name="connsiteX128" fmla="*/ 244016 w 1508539"/>
              <a:gd name="connsiteY128" fmla="*/ 1142577 h 6858000"/>
              <a:gd name="connsiteX129" fmla="*/ 233322 w 1508539"/>
              <a:gd name="connsiteY129" fmla="*/ 1088484 h 6858000"/>
              <a:gd name="connsiteX130" fmla="*/ 222058 w 1508539"/>
              <a:gd name="connsiteY130" fmla="*/ 1016103 h 6858000"/>
              <a:gd name="connsiteX131" fmla="*/ 223514 w 1508539"/>
              <a:gd name="connsiteY131" fmla="*/ 932283 h 6858000"/>
              <a:gd name="connsiteX132" fmla="*/ 225750 w 1508539"/>
              <a:gd name="connsiteY132" fmla="*/ 915925 h 6858000"/>
              <a:gd name="connsiteX133" fmla="*/ 218379 w 1508539"/>
              <a:gd name="connsiteY133" fmla="*/ 896999 h 6858000"/>
              <a:gd name="connsiteX134" fmla="*/ 187787 w 1508539"/>
              <a:gd name="connsiteY134" fmla="*/ 821517 h 6858000"/>
              <a:gd name="connsiteX135" fmla="*/ 166737 w 1508539"/>
              <a:gd name="connsiteY135" fmla="*/ 751353 h 6858000"/>
              <a:gd name="connsiteX136" fmla="*/ 166295 w 1508539"/>
              <a:gd name="connsiteY136" fmla="*/ 721230 h 6858000"/>
              <a:gd name="connsiteX137" fmla="*/ 151966 w 1508539"/>
              <a:gd name="connsiteY137" fmla="*/ 681659 h 6858000"/>
              <a:gd name="connsiteX138" fmla="*/ 137385 w 1508539"/>
              <a:gd name="connsiteY138" fmla="*/ 635218 h 6858000"/>
              <a:gd name="connsiteX139" fmla="*/ 142396 w 1508539"/>
              <a:gd name="connsiteY139" fmla="*/ 613763 h 6858000"/>
              <a:gd name="connsiteX140" fmla="*/ 128338 w 1508539"/>
              <a:gd name="connsiteY140" fmla="*/ 598582 h 6858000"/>
              <a:gd name="connsiteX141" fmla="*/ 128019 w 1508539"/>
              <a:gd name="connsiteY141" fmla="*/ 576846 h 6858000"/>
              <a:gd name="connsiteX142" fmla="*/ 107645 w 1508539"/>
              <a:gd name="connsiteY142" fmla="*/ 530055 h 6858000"/>
              <a:gd name="connsiteX143" fmla="*/ 106893 w 1508539"/>
              <a:gd name="connsiteY143" fmla="*/ 465389 h 6858000"/>
              <a:gd name="connsiteX144" fmla="*/ 89816 w 1508539"/>
              <a:gd name="connsiteY144" fmla="*/ 424699 h 6858000"/>
              <a:gd name="connsiteX145" fmla="*/ 90191 w 1508539"/>
              <a:gd name="connsiteY145" fmla="*/ 404917 h 6858000"/>
              <a:gd name="connsiteX146" fmla="*/ 70148 w 1508539"/>
              <a:gd name="connsiteY146" fmla="*/ 367211 h 6858000"/>
              <a:gd name="connsiteX147" fmla="*/ 36452 w 1508539"/>
              <a:gd name="connsiteY147" fmla="*/ 268519 h 6858000"/>
              <a:gd name="connsiteX148" fmla="*/ 23935 w 1508539"/>
              <a:gd name="connsiteY148" fmla="*/ 160886 h 6858000"/>
              <a:gd name="connsiteX149" fmla="*/ 19312 w 1508539"/>
              <a:gd name="connsiteY149" fmla="*/ 47336 h 6858000"/>
              <a:gd name="connsiteX150" fmla="*/ 0 w 1508539"/>
              <a:gd name="connsiteY15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139560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69364 w 1508539"/>
              <a:gd name="connsiteY4" fmla="*/ 6809549 h 6858000"/>
              <a:gd name="connsiteX5" fmla="*/ 101575 w 1508539"/>
              <a:gd name="connsiteY5" fmla="*/ 6715115 h 6858000"/>
              <a:gd name="connsiteX6" fmla="*/ 111426 w 1508539"/>
              <a:gd name="connsiteY6" fmla="*/ 6680170 h 6858000"/>
              <a:gd name="connsiteX7" fmla="*/ 136976 w 1508539"/>
              <a:gd name="connsiteY7" fmla="*/ 6621207 h 6858000"/>
              <a:gd name="connsiteX8" fmla="*/ 153633 w 1508539"/>
              <a:gd name="connsiteY8" fmla="*/ 6596265 h 6858000"/>
              <a:gd name="connsiteX9" fmla="*/ 153512 w 1508539"/>
              <a:gd name="connsiteY9" fmla="*/ 6594818 h 6858000"/>
              <a:gd name="connsiteX10" fmla="*/ 157757 w 1508539"/>
              <a:gd name="connsiteY10" fmla="*/ 6593735 h 6858000"/>
              <a:gd name="connsiteX11" fmla="*/ 160954 w 1508539"/>
              <a:gd name="connsiteY11" fmla="*/ 6589172 h 6858000"/>
              <a:gd name="connsiteX12" fmla="*/ 164248 w 1508539"/>
              <a:gd name="connsiteY12" fmla="*/ 6574442 h 6858000"/>
              <a:gd name="connsiteX13" fmla="*/ 164588 w 1508539"/>
              <a:gd name="connsiteY13" fmla="*/ 6568530 h 6858000"/>
              <a:gd name="connsiteX14" fmla="*/ 166997 w 1508539"/>
              <a:gd name="connsiteY14" fmla="*/ 6560674 h 6858000"/>
              <a:gd name="connsiteX15" fmla="*/ 167342 w 1508539"/>
              <a:gd name="connsiteY15" fmla="*/ 6560598 h 6858000"/>
              <a:gd name="connsiteX16" fmla="*/ 169039 w 1508539"/>
              <a:gd name="connsiteY16" fmla="*/ 6553006 h 6858000"/>
              <a:gd name="connsiteX17" fmla="*/ 173735 w 1508539"/>
              <a:gd name="connsiteY17" fmla="*/ 6514360 h 6858000"/>
              <a:gd name="connsiteX18" fmla="*/ 215389 w 1508539"/>
              <a:gd name="connsiteY18" fmla="*/ 6478062 h 6858000"/>
              <a:gd name="connsiteX19" fmla="*/ 226078 w 1508539"/>
              <a:gd name="connsiteY19" fmla="*/ 6460325 h 6858000"/>
              <a:gd name="connsiteX20" fmla="*/ 233311 w 1508539"/>
              <a:gd name="connsiteY20" fmla="*/ 6451488 h 6858000"/>
              <a:gd name="connsiteX21" fmla="*/ 234746 w 1508539"/>
              <a:gd name="connsiteY21" fmla="*/ 6451348 h 6858000"/>
              <a:gd name="connsiteX22" fmla="*/ 239104 w 1508539"/>
              <a:gd name="connsiteY22" fmla="*/ 6414240 h 6858000"/>
              <a:gd name="connsiteX23" fmla="*/ 241880 w 1508539"/>
              <a:gd name="connsiteY23" fmla="*/ 6384857 h 6858000"/>
              <a:gd name="connsiteX24" fmla="*/ 240591 w 1508539"/>
              <a:gd name="connsiteY24" fmla="*/ 6367510 h 6858000"/>
              <a:gd name="connsiteX25" fmla="*/ 244471 w 1508539"/>
              <a:gd name="connsiteY25" fmla="*/ 6349778 h 6858000"/>
              <a:gd name="connsiteX26" fmla="*/ 246136 w 1508539"/>
              <a:gd name="connsiteY26" fmla="*/ 6348250 h 6858000"/>
              <a:gd name="connsiteX27" fmla="*/ 262170 w 1508539"/>
              <a:gd name="connsiteY27" fmla="*/ 6281972 h 6858000"/>
              <a:gd name="connsiteX28" fmla="*/ 272933 w 1508539"/>
              <a:gd name="connsiteY28" fmla="*/ 6211940 h 6858000"/>
              <a:gd name="connsiteX29" fmla="*/ 314428 w 1508539"/>
              <a:gd name="connsiteY29" fmla="*/ 6113913 h 6858000"/>
              <a:gd name="connsiteX30" fmla="*/ 318721 w 1508539"/>
              <a:gd name="connsiteY30" fmla="*/ 6028119 h 6858000"/>
              <a:gd name="connsiteX31" fmla="*/ 345501 w 1508539"/>
              <a:gd name="connsiteY31" fmla="*/ 5934687 h 6858000"/>
              <a:gd name="connsiteX32" fmla="*/ 379513 w 1508539"/>
              <a:gd name="connsiteY32" fmla="*/ 5765594 h 6858000"/>
              <a:gd name="connsiteX33" fmla="*/ 411349 w 1508539"/>
              <a:gd name="connsiteY33" fmla="*/ 5693685 h 6858000"/>
              <a:gd name="connsiteX34" fmla="*/ 431404 w 1508539"/>
              <a:gd name="connsiteY34" fmla="*/ 5665173 h 6858000"/>
              <a:gd name="connsiteX35" fmla="*/ 465121 w 1508539"/>
              <a:gd name="connsiteY35" fmla="*/ 5563435 h 6858000"/>
              <a:gd name="connsiteX36" fmla="*/ 494626 w 1508539"/>
              <a:gd name="connsiteY36" fmla="*/ 5476393 h 6858000"/>
              <a:gd name="connsiteX37" fmla="*/ 525819 w 1508539"/>
              <a:gd name="connsiteY37" fmla="*/ 5396260 h 6858000"/>
              <a:gd name="connsiteX38" fmla="*/ 541800 w 1508539"/>
              <a:gd name="connsiteY38" fmla="*/ 5330009 h 6858000"/>
              <a:gd name="connsiteX39" fmla="*/ 575293 w 1508539"/>
              <a:gd name="connsiteY39" fmla="*/ 5273739 h 6858000"/>
              <a:gd name="connsiteX40" fmla="*/ 584892 w 1508539"/>
              <a:gd name="connsiteY40" fmla="*/ 5241779 h 6858000"/>
              <a:gd name="connsiteX41" fmla="*/ 596118 w 1508539"/>
              <a:gd name="connsiteY41" fmla="*/ 5225268 h 6858000"/>
              <a:gd name="connsiteX42" fmla="*/ 597138 w 1508539"/>
              <a:gd name="connsiteY42" fmla="*/ 5217684 h 6858000"/>
              <a:gd name="connsiteX43" fmla="*/ 604479 w 1508539"/>
              <a:gd name="connsiteY43" fmla="*/ 5193377 h 6858000"/>
              <a:gd name="connsiteX44" fmla="*/ 607782 w 1508539"/>
              <a:gd name="connsiteY44" fmla="*/ 5179288 h 6858000"/>
              <a:gd name="connsiteX45" fmla="*/ 608766 w 1508539"/>
              <a:gd name="connsiteY45" fmla="*/ 5173621 h 6858000"/>
              <a:gd name="connsiteX46" fmla="*/ 604400 w 1508539"/>
              <a:gd name="connsiteY46" fmla="*/ 5159961 h 6858000"/>
              <a:gd name="connsiteX47" fmla="*/ 611077 w 1508539"/>
              <a:gd name="connsiteY47" fmla="*/ 5144295 h 6858000"/>
              <a:gd name="connsiteX48" fmla="*/ 608010 w 1508539"/>
              <a:gd name="connsiteY48" fmla="*/ 5125185 h 6858000"/>
              <a:gd name="connsiteX49" fmla="*/ 614840 w 1508539"/>
              <a:gd name="connsiteY49" fmla="*/ 5121884 h 6858000"/>
              <a:gd name="connsiteX50" fmla="*/ 621876 w 1508539"/>
              <a:gd name="connsiteY50" fmla="*/ 5067850 h 6858000"/>
              <a:gd name="connsiteX51" fmla="*/ 624607 w 1508539"/>
              <a:gd name="connsiteY51" fmla="*/ 5060861 h 6858000"/>
              <a:gd name="connsiteX52" fmla="*/ 621311 w 1508539"/>
              <a:gd name="connsiteY52" fmla="*/ 5034192 h 6858000"/>
              <a:gd name="connsiteX53" fmla="*/ 622865 w 1508539"/>
              <a:gd name="connsiteY53" fmla="*/ 4993030 h 6858000"/>
              <a:gd name="connsiteX54" fmla="*/ 629774 w 1508539"/>
              <a:gd name="connsiteY54" fmla="*/ 4946844 h 6858000"/>
              <a:gd name="connsiteX55" fmla="*/ 625630 w 1508539"/>
              <a:gd name="connsiteY55" fmla="*/ 4932692 h 6858000"/>
              <a:gd name="connsiteX56" fmla="*/ 641033 w 1508539"/>
              <a:gd name="connsiteY56" fmla="*/ 4858827 h 6858000"/>
              <a:gd name="connsiteX57" fmla="*/ 646936 w 1508539"/>
              <a:gd name="connsiteY57" fmla="*/ 4821170 h 6858000"/>
              <a:gd name="connsiteX58" fmla="*/ 651669 w 1508539"/>
              <a:gd name="connsiteY58" fmla="*/ 4780965 h 6858000"/>
              <a:gd name="connsiteX59" fmla="*/ 652962 w 1508539"/>
              <a:gd name="connsiteY59" fmla="*/ 4750867 h 6858000"/>
              <a:gd name="connsiteX60" fmla="*/ 650769 w 1508539"/>
              <a:gd name="connsiteY60" fmla="*/ 4690749 h 6858000"/>
              <a:gd name="connsiteX61" fmla="*/ 646249 w 1508539"/>
              <a:gd name="connsiteY61" fmla="*/ 4584173 h 6858000"/>
              <a:gd name="connsiteX62" fmla="*/ 641332 w 1508539"/>
              <a:gd name="connsiteY62" fmla="*/ 4444346 h 6858000"/>
              <a:gd name="connsiteX63" fmla="*/ 637897 w 1508539"/>
              <a:gd name="connsiteY63" fmla="*/ 4375228 h 6858000"/>
              <a:gd name="connsiteX64" fmla="*/ 618550 w 1508539"/>
              <a:gd name="connsiteY64" fmla="*/ 4214165 h 6858000"/>
              <a:gd name="connsiteX65" fmla="*/ 622623 w 1508539"/>
              <a:gd name="connsiteY65" fmla="*/ 4090296 h 6858000"/>
              <a:gd name="connsiteX66" fmla="*/ 607879 w 1508539"/>
              <a:gd name="connsiteY66" fmla="*/ 4033999 h 6858000"/>
              <a:gd name="connsiteX67" fmla="*/ 609028 w 1508539"/>
              <a:gd name="connsiteY67" fmla="*/ 4031933 h 6858000"/>
              <a:gd name="connsiteX68" fmla="*/ 607604 w 1508539"/>
              <a:gd name="connsiteY68" fmla="*/ 4013953 h 6858000"/>
              <a:gd name="connsiteX69" fmla="*/ 593899 w 1508539"/>
              <a:gd name="connsiteY69" fmla="*/ 3974753 h 6858000"/>
              <a:gd name="connsiteX70" fmla="*/ 595497 w 1508539"/>
              <a:gd name="connsiteY70" fmla="*/ 3969950 h 6858000"/>
              <a:gd name="connsiteX71" fmla="*/ 588919 w 1508539"/>
              <a:gd name="connsiteY71" fmla="*/ 3933779 h 6858000"/>
              <a:gd name="connsiteX72" fmla="*/ 590250 w 1508539"/>
              <a:gd name="connsiteY72" fmla="*/ 3933093 h 6858000"/>
              <a:gd name="connsiteX73" fmla="*/ 594604 w 1508539"/>
              <a:gd name="connsiteY73" fmla="*/ 3922082 h 6858000"/>
              <a:gd name="connsiteX74" fmla="*/ 599682 w 1508539"/>
              <a:gd name="connsiteY74" fmla="*/ 3901461 h 6858000"/>
              <a:gd name="connsiteX75" fmla="*/ 622276 w 1508539"/>
              <a:gd name="connsiteY75" fmla="*/ 3813873 h 6858000"/>
              <a:gd name="connsiteX76" fmla="*/ 621701 w 1508539"/>
              <a:gd name="connsiteY76" fmla="*/ 3806161 h 6858000"/>
              <a:gd name="connsiteX77" fmla="*/ 622008 w 1508539"/>
              <a:gd name="connsiteY77" fmla="*/ 3805957 h 6858000"/>
              <a:gd name="connsiteX78" fmla="*/ 622035 w 1508539"/>
              <a:gd name="connsiteY78" fmla="*/ 3797724 h 6858000"/>
              <a:gd name="connsiteX79" fmla="*/ 620650 w 1508539"/>
              <a:gd name="connsiteY79" fmla="*/ 3792098 h 6858000"/>
              <a:gd name="connsiteX80" fmla="*/ 619534 w 1508539"/>
              <a:gd name="connsiteY80" fmla="*/ 3777135 h 6858000"/>
              <a:gd name="connsiteX81" fmla="*/ 621267 w 1508539"/>
              <a:gd name="connsiteY81" fmla="*/ 3771656 h 6858000"/>
              <a:gd name="connsiteX82" fmla="*/ 625010 w 1508539"/>
              <a:gd name="connsiteY82" fmla="*/ 3769007 h 6858000"/>
              <a:gd name="connsiteX83" fmla="*/ 624476 w 1508539"/>
              <a:gd name="connsiteY83" fmla="*/ 3767709 h 6858000"/>
              <a:gd name="connsiteX84" fmla="*/ 633172 w 1508539"/>
              <a:gd name="connsiteY84" fmla="*/ 3738082 h 6858000"/>
              <a:gd name="connsiteX85" fmla="*/ 640518 w 1508539"/>
              <a:gd name="connsiteY85" fmla="*/ 3673397 h 6858000"/>
              <a:gd name="connsiteX86" fmla="*/ 639814 w 1508539"/>
              <a:gd name="connsiteY86" fmla="*/ 3637109 h 6858000"/>
              <a:gd name="connsiteX87" fmla="*/ 643257 w 1508539"/>
              <a:gd name="connsiteY87" fmla="*/ 3536883 h 6858000"/>
              <a:gd name="connsiteX88" fmla="*/ 650795 w 1508539"/>
              <a:gd name="connsiteY88" fmla="*/ 3435652 h 6858000"/>
              <a:gd name="connsiteX89" fmla="*/ 652466 w 1508539"/>
              <a:gd name="connsiteY89" fmla="*/ 3307769 h 6858000"/>
              <a:gd name="connsiteX90" fmla="*/ 670029 w 1508539"/>
              <a:gd name="connsiteY90" fmla="*/ 3250522 h 6858000"/>
              <a:gd name="connsiteX91" fmla="*/ 670454 w 1508539"/>
              <a:gd name="connsiteY91" fmla="*/ 3229163 h 6858000"/>
              <a:gd name="connsiteX92" fmla="*/ 672277 w 1508539"/>
              <a:gd name="connsiteY92" fmla="*/ 3217217 h 6858000"/>
              <a:gd name="connsiteX93" fmla="*/ 659112 w 1508539"/>
              <a:gd name="connsiteY93" fmla="*/ 3183755 h 6858000"/>
              <a:gd name="connsiteX94" fmla="*/ 659613 w 1508539"/>
              <a:gd name="connsiteY94" fmla="*/ 3178642 h 6858000"/>
              <a:gd name="connsiteX95" fmla="*/ 647213 w 1508539"/>
              <a:gd name="connsiteY95" fmla="*/ 3158586 h 6858000"/>
              <a:gd name="connsiteX96" fmla="*/ 632398 w 1508539"/>
              <a:gd name="connsiteY96" fmla="*/ 3129034 h 6858000"/>
              <a:gd name="connsiteX97" fmla="*/ 633063 w 1508539"/>
              <a:gd name="connsiteY97" fmla="*/ 3126682 h 6858000"/>
              <a:gd name="connsiteX98" fmla="*/ 623931 w 1508539"/>
              <a:gd name="connsiteY98" fmla="*/ 3114519 h 6858000"/>
              <a:gd name="connsiteX99" fmla="*/ 610540 w 1508539"/>
              <a:gd name="connsiteY99" fmla="*/ 3106272 h 6858000"/>
              <a:gd name="connsiteX100" fmla="*/ 583270 w 1508539"/>
              <a:gd name="connsiteY100" fmla="*/ 2958185 h 6858000"/>
              <a:gd name="connsiteX101" fmla="*/ 525884 w 1508539"/>
              <a:gd name="connsiteY101" fmla="*/ 2762989 h 6858000"/>
              <a:gd name="connsiteX102" fmla="*/ 474802 w 1508539"/>
              <a:gd name="connsiteY102" fmla="*/ 2554718 h 6858000"/>
              <a:gd name="connsiteX103" fmla="*/ 454896 w 1508539"/>
              <a:gd name="connsiteY103" fmla="*/ 2485734 h 6858000"/>
              <a:gd name="connsiteX104" fmla="*/ 445619 w 1508539"/>
              <a:gd name="connsiteY104" fmla="*/ 2447068 h 6858000"/>
              <a:gd name="connsiteX105" fmla="*/ 432580 w 1508539"/>
              <a:gd name="connsiteY105" fmla="*/ 2425819 h 6858000"/>
              <a:gd name="connsiteX106" fmla="*/ 438579 w 1508539"/>
              <a:gd name="connsiteY106" fmla="*/ 2402874 h 6858000"/>
              <a:gd name="connsiteX107" fmla="*/ 441191 w 1508539"/>
              <a:gd name="connsiteY107" fmla="*/ 2381443 h 6858000"/>
              <a:gd name="connsiteX108" fmla="*/ 417520 w 1508539"/>
              <a:gd name="connsiteY108" fmla="*/ 2261920 h 6858000"/>
              <a:gd name="connsiteX109" fmla="*/ 407407 w 1508539"/>
              <a:gd name="connsiteY109" fmla="*/ 2195378 h 6858000"/>
              <a:gd name="connsiteX110" fmla="*/ 391624 w 1508539"/>
              <a:gd name="connsiteY110" fmla="*/ 2155135 h 6858000"/>
              <a:gd name="connsiteX111" fmla="*/ 389082 w 1508539"/>
              <a:gd name="connsiteY111" fmla="*/ 2118008 h 6858000"/>
              <a:gd name="connsiteX112" fmla="*/ 390075 w 1508539"/>
              <a:gd name="connsiteY112" fmla="*/ 2050531 h 6858000"/>
              <a:gd name="connsiteX113" fmla="*/ 381881 w 1508539"/>
              <a:gd name="connsiteY113" fmla="*/ 1963269 h 6858000"/>
              <a:gd name="connsiteX114" fmla="*/ 363059 w 1508539"/>
              <a:gd name="connsiteY114" fmla="*/ 1906352 h 6858000"/>
              <a:gd name="connsiteX115" fmla="*/ 339616 w 1508539"/>
              <a:gd name="connsiteY115" fmla="*/ 1861531 h 6858000"/>
              <a:gd name="connsiteX116" fmla="*/ 293415 w 1508539"/>
              <a:gd name="connsiteY116" fmla="*/ 1732919 h 6858000"/>
              <a:gd name="connsiteX117" fmla="*/ 265726 w 1508539"/>
              <a:gd name="connsiteY117" fmla="*/ 1663540 h 6858000"/>
              <a:gd name="connsiteX118" fmla="*/ 264852 w 1508539"/>
              <a:gd name="connsiteY118" fmla="*/ 1615777 h 6858000"/>
              <a:gd name="connsiteX119" fmla="*/ 245647 w 1508539"/>
              <a:gd name="connsiteY119" fmla="*/ 1563678 h 6858000"/>
              <a:gd name="connsiteX120" fmla="*/ 258727 w 1508539"/>
              <a:gd name="connsiteY120" fmla="*/ 1519474 h 6858000"/>
              <a:gd name="connsiteX121" fmla="*/ 251469 w 1508539"/>
              <a:gd name="connsiteY121" fmla="*/ 1477995 h 6858000"/>
              <a:gd name="connsiteX122" fmla="*/ 237554 w 1508539"/>
              <a:gd name="connsiteY122" fmla="*/ 1373769 h 6858000"/>
              <a:gd name="connsiteX123" fmla="*/ 245861 w 1508539"/>
              <a:gd name="connsiteY123" fmla="*/ 1307086 h 6858000"/>
              <a:gd name="connsiteX124" fmla="*/ 247049 w 1508539"/>
              <a:gd name="connsiteY124" fmla="*/ 1189033 h 6858000"/>
              <a:gd name="connsiteX125" fmla="*/ 251734 w 1508539"/>
              <a:gd name="connsiteY125" fmla="*/ 1168288 h 6858000"/>
              <a:gd name="connsiteX126" fmla="*/ 244016 w 1508539"/>
              <a:gd name="connsiteY126" fmla="*/ 1142577 h 6858000"/>
              <a:gd name="connsiteX127" fmla="*/ 233322 w 1508539"/>
              <a:gd name="connsiteY127" fmla="*/ 1088484 h 6858000"/>
              <a:gd name="connsiteX128" fmla="*/ 222058 w 1508539"/>
              <a:gd name="connsiteY128" fmla="*/ 1016103 h 6858000"/>
              <a:gd name="connsiteX129" fmla="*/ 223514 w 1508539"/>
              <a:gd name="connsiteY129" fmla="*/ 932283 h 6858000"/>
              <a:gd name="connsiteX130" fmla="*/ 225750 w 1508539"/>
              <a:gd name="connsiteY130" fmla="*/ 915925 h 6858000"/>
              <a:gd name="connsiteX131" fmla="*/ 218379 w 1508539"/>
              <a:gd name="connsiteY131" fmla="*/ 896999 h 6858000"/>
              <a:gd name="connsiteX132" fmla="*/ 187787 w 1508539"/>
              <a:gd name="connsiteY132" fmla="*/ 821517 h 6858000"/>
              <a:gd name="connsiteX133" fmla="*/ 166737 w 1508539"/>
              <a:gd name="connsiteY133" fmla="*/ 751353 h 6858000"/>
              <a:gd name="connsiteX134" fmla="*/ 166295 w 1508539"/>
              <a:gd name="connsiteY134" fmla="*/ 721230 h 6858000"/>
              <a:gd name="connsiteX135" fmla="*/ 151966 w 1508539"/>
              <a:gd name="connsiteY135" fmla="*/ 681659 h 6858000"/>
              <a:gd name="connsiteX136" fmla="*/ 137385 w 1508539"/>
              <a:gd name="connsiteY136" fmla="*/ 635218 h 6858000"/>
              <a:gd name="connsiteX137" fmla="*/ 142396 w 1508539"/>
              <a:gd name="connsiteY137" fmla="*/ 613763 h 6858000"/>
              <a:gd name="connsiteX138" fmla="*/ 128338 w 1508539"/>
              <a:gd name="connsiteY138" fmla="*/ 598582 h 6858000"/>
              <a:gd name="connsiteX139" fmla="*/ 128019 w 1508539"/>
              <a:gd name="connsiteY139" fmla="*/ 576846 h 6858000"/>
              <a:gd name="connsiteX140" fmla="*/ 107645 w 1508539"/>
              <a:gd name="connsiteY140" fmla="*/ 530055 h 6858000"/>
              <a:gd name="connsiteX141" fmla="*/ 106893 w 1508539"/>
              <a:gd name="connsiteY141" fmla="*/ 465389 h 6858000"/>
              <a:gd name="connsiteX142" fmla="*/ 89816 w 1508539"/>
              <a:gd name="connsiteY142" fmla="*/ 424699 h 6858000"/>
              <a:gd name="connsiteX143" fmla="*/ 90191 w 1508539"/>
              <a:gd name="connsiteY143" fmla="*/ 404917 h 6858000"/>
              <a:gd name="connsiteX144" fmla="*/ 70148 w 1508539"/>
              <a:gd name="connsiteY144" fmla="*/ 367211 h 6858000"/>
              <a:gd name="connsiteX145" fmla="*/ 36452 w 1508539"/>
              <a:gd name="connsiteY145" fmla="*/ 268519 h 6858000"/>
              <a:gd name="connsiteX146" fmla="*/ 23935 w 1508539"/>
              <a:gd name="connsiteY146" fmla="*/ 160886 h 6858000"/>
              <a:gd name="connsiteX147" fmla="*/ 19312 w 1508539"/>
              <a:gd name="connsiteY147" fmla="*/ 47336 h 6858000"/>
              <a:gd name="connsiteX148" fmla="*/ 0 w 1508539"/>
              <a:gd name="connsiteY148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173735 w 1508539"/>
              <a:gd name="connsiteY15" fmla="*/ 6514360 h 6858000"/>
              <a:gd name="connsiteX16" fmla="*/ 215389 w 1508539"/>
              <a:gd name="connsiteY16" fmla="*/ 6478062 h 6858000"/>
              <a:gd name="connsiteX17" fmla="*/ 226078 w 1508539"/>
              <a:gd name="connsiteY17" fmla="*/ 6460325 h 6858000"/>
              <a:gd name="connsiteX18" fmla="*/ 233311 w 1508539"/>
              <a:gd name="connsiteY18" fmla="*/ 6451488 h 6858000"/>
              <a:gd name="connsiteX19" fmla="*/ 234746 w 1508539"/>
              <a:gd name="connsiteY19" fmla="*/ 6451348 h 6858000"/>
              <a:gd name="connsiteX20" fmla="*/ 239104 w 1508539"/>
              <a:gd name="connsiteY20" fmla="*/ 6414240 h 6858000"/>
              <a:gd name="connsiteX21" fmla="*/ 241880 w 1508539"/>
              <a:gd name="connsiteY21" fmla="*/ 6384857 h 6858000"/>
              <a:gd name="connsiteX22" fmla="*/ 240591 w 1508539"/>
              <a:gd name="connsiteY22" fmla="*/ 6367510 h 6858000"/>
              <a:gd name="connsiteX23" fmla="*/ 244471 w 1508539"/>
              <a:gd name="connsiteY23" fmla="*/ 6349778 h 6858000"/>
              <a:gd name="connsiteX24" fmla="*/ 246136 w 1508539"/>
              <a:gd name="connsiteY24" fmla="*/ 6348250 h 6858000"/>
              <a:gd name="connsiteX25" fmla="*/ 262170 w 1508539"/>
              <a:gd name="connsiteY25" fmla="*/ 6281972 h 6858000"/>
              <a:gd name="connsiteX26" fmla="*/ 272933 w 1508539"/>
              <a:gd name="connsiteY26" fmla="*/ 6211940 h 6858000"/>
              <a:gd name="connsiteX27" fmla="*/ 314428 w 1508539"/>
              <a:gd name="connsiteY27" fmla="*/ 6113913 h 6858000"/>
              <a:gd name="connsiteX28" fmla="*/ 318721 w 1508539"/>
              <a:gd name="connsiteY28" fmla="*/ 6028119 h 6858000"/>
              <a:gd name="connsiteX29" fmla="*/ 345501 w 1508539"/>
              <a:gd name="connsiteY29" fmla="*/ 5934687 h 6858000"/>
              <a:gd name="connsiteX30" fmla="*/ 379513 w 1508539"/>
              <a:gd name="connsiteY30" fmla="*/ 5765594 h 6858000"/>
              <a:gd name="connsiteX31" fmla="*/ 411349 w 1508539"/>
              <a:gd name="connsiteY31" fmla="*/ 5693685 h 6858000"/>
              <a:gd name="connsiteX32" fmla="*/ 431404 w 1508539"/>
              <a:gd name="connsiteY32" fmla="*/ 5665173 h 6858000"/>
              <a:gd name="connsiteX33" fmla="*/ 465121 w 1508539"/>
              <a:gd name="connsiteY33" fmla="*/ 5563435 h 6858000"/>
              <a:gd name="connsiteX34" fmla="*/ 494626 w 1508539"/>
              <a:gd name="connsiteY34" fmla="*/ 5476393 h 6858000"/>
              <a:gd name="connsiteX35" fmla="*/ 525819 w 1508539"/>
              <a:gd name="connsiteY35" fmla="*/ 5396260 h 6858000"/>
              <a:gd name="connsiteX36" fmla="*/ 541800 w 1508539"/>
              <a:gd name="connsiteY36" fmla="*/ 5330009 h 6858000"/>
              <a:gd name="connsiteX37" fmla="*/ 575293 w 1508539"/>
              <a:gd name="connsiteY37" fmla="*/ 5273739 h 6858000"/>
              <a:gd name="connsiteX38" fmla="*/ 584892 w 1508539"/>
              <a:gd name="connsiteY38" fmla="*/ 5241779 h 6858000"/>
              <a:gd name="connsiteX39" fmla="*/ 596118 w 1508539"/>
              <a:gd name="connsiteY39" fmla="*/ 5225268 h 6858000"/>
              <a:gd name="connsiteX40" fmla="*/ 597138 w 1508539"/>
              <a:gd name="connsiteY40" fmla="*/ 5217684 h 6858000"/>
              <a:gd name="connsiteX41" fmla="*/ 604479 w 1508539"/>
              <a:gd name="connsiteY41" fmla="*/ 5193377 h 6858000"/>
              <a:gd name="connsiteX42" fmla="*/ 607782 w 1508539"/>
              <a:gd name="connsiteY42" fmla="*/ 5179288 h 6858000"/>
              <a:gd name="connsiteX43" fmla="*/ 608766 w 1508539"/>
              <a:gd name="connsiteY43" fmla="*/ 5173621 h 6858000"/>
              <a:gd name="connsiteX44" fmla="*/ 604400 w 1508539"/>
              <a:gd name="connsiteY44" fmla="*/ 5159961 h 6858000"/>
              <a:gd name="connsiteX45" fmla="*/ 611077 w 1508539"/>
              <a:gd name="connsiteY45" fmla="*/ 5144295 h 6858000"/>
              <a:gd name="connsiteX46" fmla="*/ 608010 w 1508539"/>
              <a:gd name="connsiteY46" fmla="*/ 5125185 h 6858000"/>
              <a:gd name="connsiteX47" fmla="*/ 614840 w 1508539"/>
              <a:gd name="connsiteY47" fmla="*/ 5121884 h 6858000"/>
              <a:gd name="connsiteX48" fmla="*/ 621876 w 1508539"/>
              <a:gd name="connsiteY48" fmla="*/ 5067850 h 6858000"/>
              <a:gd name="connsiteX49" fmla="*/ 624607 w 1508539"/>
              <a:gd name="connsiteY49" fmla="*/ 5060861 h 6858000"/>
              <a:gd name="connsiteX50" fmla="*/ 621311 w 1508539"/>
              <a:gd name="connsiteY50" fmla="*/ 5034192 h 6858000"/>
              <a:gd name="connsiteX51" fmla="*/ 622865 w 1508539"/>
              <a:gd name="connsiteY51" fmla="*/ 4993030 h 6858000"/>
              <a:gd name="connsiteX52" fmla="*/ 629774 w 1508539"/>
              <a:gd name="connsiteY52" fmla="*/ 4946844 h 6858000"/>
              <a:gd name="connsiteX53" fmla="*/ 625630 w 1508539"/>
              <a:gd name="connsiteY53" fmla="*/ 4932692 h 6858000"/>
              <a:gd name="connsiteX54" fmla="*/ 641033 w 1508539"/>
              <a:gd name="connsiteY54" fmla="*/ 4858827 h 6858000"/>
              <a:gd name="connsiteX55" fmla="*/ 646936 w 1508539"/>
              <a:gd name="connsiteY55" fmla="*/ 4821170 h 6858000"/>
              <a:gd name="connsiteX56" fmla="*/ 651669 w 1508539"/>
              <a:gd name="connsiteY56" fmla="*/ 4780965 h 6858000"/>
              <a:gd name="connsiteX57" fmla="*/ 652962 w 1508539"/>
              <a:gd name="connsiteY57" fmla="*/ 4750867 h 6858000"/>
              <a:gd name="connsiteX58" fmla="*/ 650769 w 1508539"/>
              <a:gd name="connsiteY58" fmla="*/ 4690749 h 6858000"/>
              <a:gd name="connsiteX59" fmla="*/ 646249 w 1508539"/>
              <a:gd name="connsiteY59" fmla="*/ 4584173 h 6858000"/>
              <a:gd name="connsiteX60" fmla="*/ 641332 w 1508539"/>
              <a:gd name="connsiteY60" fmla="*/ 4444346 h 6858000"/>
              <a:gd name="connsiteX61" fmla="*/ 637897 w 1508539"/>
              <a:gd name="connsiteY61" fmla="*/ 4375228 h 6858000"/>
              <a:gd name="connsiteX62" fmla="*/ 618550 w 1508539"/>
              <a:gd name="connsiteY62" fmla="*/ 4214165 h 6858000"/>
              <a:gd name="connsiteX63" fmla="*/ 622623 w 1508539"/>
              <a:gd name="connsiteY63" fmla="*/ 4090296 h 6858000"/>
              <a:gd name="connsiteX64" fmla="*/ 607879 w 1508539"/>
              <a:gd name="connsiteY64" fmla="*/ 4033999 h 6858000"/>
              <a:gd name="connsiteX65" fmla="*/ 609028 w 1508539"/>
              <a:gd name="connsiteY65" fmla="*/ 4031933 h 6858000"/>
              <a:gd name="connsiteX66" fmla="*/ 607604 w 1508539"/>
              <a:gd name="connsiteY66" fmla="*/ 4013953 h 6858000"/>
              <a:gd name="connsiteX67" fmla="*/ 593899 w 1508539"/>
              <a:gd name="connsiteY67" fmla="*/ 3974753 h 6858000"/>
              <a:gd name="connsiteX68" fmla="*/ 595497 w 1508539"/>
              <a:gd name="connsiteY68" fmla="*/ 3969950 h 6858000"/>
              <a:gd name="connsiteX69" fmla="*/ 588919 w 1508539"/>
              <a:gd name="connsiteY69" fmla="*/ 3933779 h 6858000"/>
              <a:gd name="connsiteX70" fmla="*/ 590250 w 1508539"/>
              <a:gd name="connsiteY70" fmla="*/ 3933093 h 6858000"/>
              <a:gd name="connsiteX71" fmla="*/ 594604 w 1508539"/>
              <a:gd name="connsiteY71" fmla="*/ 3922082 h 6858000"/>
              <a:gd name="connsiteX72" fmla="*/ 599682 w 1508539"/>
              <a:gd name="connsiteY72" fmla="*/ 3901461 h 6858000"/>
              <a:gd name="connsiteX73" fmla="*/ 622276 w 1508539"/>
              <a:gd name="connsiteY73" fmla="*/ 3813873 h 6858000"/>
              <a:gd name="connsiteX74" fmla="*/ 621701 w 1508539"/>
              <a:gd name="connsiteY74" fmla="*/ 3806161 h 6858000"/>
              <a:gd name="connsiteX75" fmla="*/ 622008 w 1508539"/>
              <a:gd name="connsiteY75" fmla="*/ 3805957 h 6858000"/>
              <a:gd name="connsiteX76" fmla="*/ 622035 w 1508539"/>
              <a:gd name="connsiteY76" fmla="*/ 3797724 h 6858000"/>
              <a:gd name="connsiteX77" fmla="*/ 620650 w 1508539"/>
              <a:gd name="connsiteY77" fmla="*/ 3792098 h 6858000"/>
              <a:gd name="connsiteX78" fmla="*/ 619534 w 1508539"/>
              <a:gd name="connsiteY78" fmla="*/ 3777135 h 6858000"/>
              <a:gd name="connsiteX79" fmla="*/ 621267 w 1508539"/>
              <a:gd name="connsiteY79" fmla="*/ 3771656 h 6858000"/>
              <a:gd name="connsiteX80" fmla="*/ 625010 w 1508539"/>
              <a:gd name="connsiteY80" fmla="*/ 3769007 h 6858000"/>
              <a:gd name="connsiteX81" fmla="*/ 624476 w 1508539"/>
              <a:gd name="connsiteY81" fmla="*/ 3767709 h 6858000"/>
              <a:gd name="connsiteX82" fmla="*/ 633172 w 1508539"/>
              <a:gd name="connsiteY82" fmla="*/ 3738082 h 6858000"/>
              <a:gd name="connsiteX83" fmla="*/ 640518 w 1508539"/>
              <a:gd name="connsiteY83" fmla="*/ 3673397 h 6858000"/>
              <a:gd name="connsiteX84" fmla="*/ 639814 w 1508539"/>
              <a:gd name="connsiteY84" fmla="*/ 3637109 h 6858000"/>
              <a:gd name="connsiteX85" fmla="*/ 643257 w 1508539"/>
              <a:gd name="connsiteY85" fmla="*/ 3536883 h 6858000"/>
              <a:gd name="connsiteX86" fmla="*/ 650795 w 1508539"/>
              <a:gd name="connsiteY86" fmla="*/ 3435652 h 6858000"/>
              <a:gd name="connsiteX87" fmla="*/ 652466 w 1508539"/>
              <a:gd name="connsiteY87" fmla="*/ 3307769 h 6858000"/>
              <a:gd name="connsiteX88" fmla="*/ 670029 w 1508539"/>
              <a:gd name="connsiteY88" fmla="*/ 3250522 h 6858000"/>
              <a:gd name="connsiteX89" fmla="*/ 670454 w 1508539"/>
              <a:gd name="connsiteY89" fmla="*/ 3229163 h 6858000"/>
              <a:gd name="connsiteX90" fmla="*/ 672277 w 1508539"/>
              <a:gd name="connsiteY90" fmla="*/ 3217217 h 6858000"/>
              <a:gd name="connsiteX91" fmla="*/ 659112 w 1508539"/>
              <a:gd name="connsiteY91" fmla="*/ 3183755 h 6858000"/>
              <a:gd name="connsiteX92" fmla="*/ 659613 w 1508539"/>
              <a:gd name="connsiteY92" fmla="*/ 3178642 h 6858000"/>
              <a:gd name="connsiteX93" fmla="*/ 647213 w 1508539"/>
              <a:gd name="connsiteY93" fmla="*/ 3158586 h 6858000"/>
              <a:gd name="connsiteX94" fmla="*/ 632398 w 1508539"/>
              <a:gd name="connsiteY94" fmla="*/ 3129034 h 6858000"/>
              <a:gd name="connsiteX95" fmla="*/ 633063 w 1508539"/>
              <a:gd name="connsiteY95" fmla="*/ 3126682 h 6858000"/>
              <a:gd name="connsiteX96" fmla="*/ 623931 w 1508539"/>
              <a:gd name="connsiteY96" fmla="*/ 3114519 h 6858000"/>
              <a:gd name="connsiteX97" fmla="*/ 610540 w 1508539"/>
              <a:gd name="connsiteY97" fmla="*/ 3106272 h 6858000"/>
              <a:gd name="connsiteX98" fmla="*/ 583270 w 1508539"/>
              <a:gd name="connsiteY98" fmla="*/ 2958185 h 6858000"/>
              <a:gd name="connsiteX99" fmla="*/ 525884 w 1508539"/>
              <a:gd name="connsiteY99" fmla="*/ 2762989 h 6858000"/>
              <a:gd name="connsiteX100" fmla="*/ 474802 w 1508539"/>
              <a:gd name="connsiteY100" fmla="*/ 2554718 h 6858000"/>
              <a:gd name="connsiteX101" fmla="*/ 454896 w 1508539"/>
              <a:gd name="connsiteY101" fmla="*/ 2485734 h 6858000"/>
              <a:gd name="connsiteX102" fmla="*/ 445619 w 1508539"/>
              <a:gd name="connsiteY102" fmla="*/ 2447068 h 6858000"/>
              <a:gd name="connsiteX103" fmla="*/ 432580 w 1508539"/>
              <a:gd name="connsiteY103" fmla="*/ 2425819 h 6858000"/>
              <a:gd name="connsiteX104" fmla="*/ 438579 w 1508539"/>
              <a:gd name="connsiteY104" fmla="*/ 2402874 h 6858000"/>
              <a:gd name="connsiteX105" fmla="*/ 441191 w 1508539"/>
              <a:gd name="connsiteY105" fmla="*/ 2381443 h 6858000"/>
              <a:gd name="connsiteX106" fmla="*/ 417520 w 1508539"/>
              <a:gd name="connsiteY106" fmla="*/ 2261920 h 6858000"/>
              <a:gd name="connsiteX107" fmla="*/ 407407 w 1508539"/>
              <a:gd name="connsiteY107" fmla="*/ 2195378 h 6858000"/>
              <a:gd name="connsiteX108" fmla="*/ 391624 w 1508539"/>
              <a:gd name="connsiteY108" fmla="*/ 2155135 h 6858000"/>
              <a:gd name="connsiteX109" fmla="*/ 389082 w 1508539"/>
              <a:gd name="connsiteY109" fmla="*/ 2118008 h 6858000"/>
              <a:gd name="connsiteX110" fmla="*/ 390075 w 1508539"/>
              <a:gd name="connsiteY110" fmla="*/ 2050531 h 6858000"/>
              <a:gd name="connsiteX111" fmla="*/ 381881 w 1508539"/>
              <a:gd name="connsiteY111" fmla="*/ 1963269 h 6858000"/>
              <a:gd name="connsiteX112" fmla="*/ 363059 w 1508539"/>
              <a:gd name="connsiteY112" fmla="*/ 1906352 h 6858000"/>
              <a:gd name="connsiteX113" fmla="*/ 339616 w 1508539"/>
              <a:gd name="connsiteY113" fmla="*/ 1861531 h 6858000"/>
              <a:gd name="connsiteX114" fmla="*/ 293415 w 1508539"/>
              <a:gd name="connsiteY114" fmla="*/ 1732919 h 6858000"/>
              <a:gd name="connsiteX115" fmla="*/ 265726 w 1508539"/>
              <a:gd name="connsiteY115" fmla="*/ 1663540 h 6858000"/>
              <a:gd name="connsiteX116" fmla="*/ 264852 w 1508539"/>
              <a:gd name="connsiteY116" fmla="*/ 1615777 h 6858000"/>
              <a:gd name="connsiteX117" fmla="*/ 245647 w 1508539"/>
              <a:gd name="connsiteY117" fmla="*/ 1563678 h 6858000"/>
              <a:gd name="connsiteX118" fmla="*/ 258727 w 1508539"/>
              <a:gd name="connsiteY118" fmla="*/ 1519474 h 6858000"/>
              <a:gd name="connsiteX119" fmla="*/ 251469 w 1508539"/>
              <a:gd name="connsiteY119" fmla="*/ 1477995 h 6858000"/>
              <a:gd name="connsiteX120" fmla="*/ 237554 w 1508539"/>
              <a:gd name="connsiteY120" fmla="*/ 1373769 h 6858000"/>
              <a:gd name="connsiteX121" fmla="*/ 245861 w 1508539"/>
              <a:gd name="connsiteY121" fmla="*/ 1307086 h 6858000"/>
              <a:gd name="connsiteX122" fmla="*/ 247049 w 1508539"/>
              <a:gd name="connsiteY122" fmla="*/ 1189033 h 6858000"/>
              <a:gd name="connsiteX123" fmla="*/ 251734 w 1508539"/>
              <a:gd name="connsiteY123" fmla="*/ 1168288 h 6858000"/>
              <a:gd name="connsiteX124" fmla="*/ 244016 w 1508539"/>
              <a:gd name="connsiteY124" fmla="*/ 1142577 h 6858000"/>
              <a:gd name="connsiteX125" fmla="*/ 233322 w 1508539"/>
              <a:gd name="connsiteY125" fmla="*/ 1088484 h 6858000"/>
              <a:gd name="connsiteX126" fmla="*/ 222058 w 1508539"/>
              <a:gd name="connsiteY126" fmla="*/ 1016103 h 6858000"/>
              <a:gd name="connsiteX127" fmla="*/ 223514 w 1508539"/>
              <a:gd name="connsiteY127" fmla="*/ 932283 h 6858000"/>
              <a:gd name="connsiteX128" fmla="*/ 225750 w 1508539"/>
              <a:gd name="connsiteY128" fmla="*/ 915925 h 6858000"/>
              <a:gd name="connsiteX129" fmla="*/ 218379 w 1508539"/>
              <a:gd name="connsiteY129" fmla="*/ 896999 h 6858000"/>
              <a:gd name="connsiteX130" fmla="*/ 187787 w 1508539"/>
              <a:gd name="connsiteY130" fmla="*/ 821517 h 6858000"/>
              <a:gd name="connsiteX131" fmla="*/ 166737 w 1508539"/>
              <a:gd name="connsiteY131" fmla="*/ 751353 h 6858000"/>
              <a:gd name="connsiteX132" fmla="*/ 166295 w 1508539"/>
              <a:gd name="connsiteY132" fmla="*/ 721230 h 6858000"/>
              <a:gd name="connsiteX133" fmla="*/ 151966 w 1508539"/>
              <a:gd name="connsiteY133" fmla="*/ 681659 h 6858000"/>
              <a:gd name="connsiteX134" fmla="*/ 137385 w 1508539"/>
              <a:gd name="connsiteY134" fmla="*/ 635218 h 6858000"/>
              <a:gd name="connsiteX135" fmla="*/ 142396 w 1508539"/>
              <a:gd name="connsiteY135" fmla="*/ 613763 h 6858000"/>
              <a:gd name="connsiteX136" fmla="*/ 128338 w 1508539"/>
              <a:gd name="connsiteY136" fmla="*/ 598582 h 6858000"/>
              <a:gd name="connsiteX137" fmla="*/ 128019 w 1508539"/>
              <a:gd name="connsiteY137" fmla="*/ 576846 h 6858000"/>
              <a:gd name="connsiteX138" fmla="*/ 107645 w 1508539"/>
              <a:gd name="connsiteY138" fmla="*/ 530055 h 6858000"/>
              <a:gd name="connsiteX139" fmla="*/ 106893 w 1508539"/>
              <a:gd name="connsiteY139" fmla="*/ 465389 h 6858000"/>
              <a:gd name="connsiteX140" fmla="*/ 89816 w 1508539"/>
              <a:gd name="connsiteY140" fmla="*/ 424699 h 6858000"/>
              <a:gd name="connsiteX141" fmla="*/ 90191 w 1508539"/>
              <a:gd name="connsiteY141" fmla="*/ 404917 h 6858000"/>
              <a:gd name="connsiteX142" fmla="*/ 70148 w 1508539"/>
              <a:gd name="connsiteY142" fmla="*/ 367211 h 6858000"/>
              <a:gd name="connsiteX143" fmla="*/ 36452 w 1508539"/>
              <a:gd name="connsiteY143" fmla="*/ 268519 h 6858000"/>
              <a:gd name="connsiteX144" fmla="*/ 23935 w 1508539"/>
              <a:gd name="connsiteY144" fmla="*/ 160886 h 6858000"/>
              <a:gd name="connsiteX145" fmla="*/ 19312 w 1508539"/>
              <a:gd name="connsiteY145" fmla="*/ 47336 h 6858000"/>
              <a:gd name="connsiteX146" fmla="*/ 0 w 1508539"/>
              <a:gd name="connsiteY146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201349 w 1508539"/>
              <a:gd name="connsiteY14" fmla="*/ 6530567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64248 w 1508539"/>
              <a:gd name="connsiteY9" fmla="*/ 6574442 h 6858000"/>
              <a:gd name="connsiteX10" fmla="*/ 164588 w 1508539"/>
              <a:gd name="connsiteY10" fmla="*/ 6568530 h 6858000"/>
              <a:gd name="connsiteX11" fmla="*/ 166997 w 1508539"/>
              <a:gd name="connsiteY11" fmla="*/ 6560674 h 6858000"/>
              <a:gd name="connsiteX12" fmla="*/ 167342 w 1508539"/>
              <a:gd name="connsiteY12" fmla="*/ 6560598 h 6858000"/>
              <a:gd name="connsiteX13" fmla="*/ 201349 w 1508539"/>
              <a:gd name="connsiteY13" fmla="*/ 6530567 h 6858000"/>
              <a:gd name="connsiteX14" fmla="*/ 215389 w 1508539"/>
              <a:gd name="connsiteY14" fmla="*/ 6478062 h 6858000"/>
              <a:gd name="connsiteX15" fmla="*/ 226078 w 1508539"/>
              <a:gd name="connsiteY15" fmla="*/ 6460325 h 6858000"/>
              <a:gd name="connsiteX16" fmla="*/ 233311 w 1508539"/>
              <a:gd name="connsiteY16" fmla="*/ 6451488 h 6858000"/>
              <a:gd name="connsiteX17" fmla="*/ 234746 w 1508539"/>
              <a:gd name="connsiteY17" fmla="*/ 6451348 h 6858000"/>
              <a:gd name="connsiteX18" fmla="*/ 239104 w 1508539"/>
              <a:gd name="connsiteY18" fmla="*/ 6414240 h 6858000"/>
              <a:gd name="connsiteX19" fmla="*/ 241880 w 1508539"/>
              <a:gd name="connsiteY19" fmla="*/ 6384857 h 6858000"/>
              <a:gd name="connsiteX20" fmla="*/ 240591 w 1508539"/>
              <a:gd name="connsiteY20" fmla="*/ 6367510 h 6858000"/>
              <a:gd name="connsiteX21" fmla="*/ 244471 w 1508539"/>
              <a:gd name="connsiteY21" fmla="*/ 6349778 h 6858000"/>
              <a:gd name="connsiteX22" fmla="*/ 246136 w 1508539"/>
              <a:gd name="connsiteY22" fmla="*/ 6348250 h 6858000"/>
              <a:gd name="connsiteX23" fmla="*/ 262170 w 1508539"/>
              <a:gd name="connsiteY23" fmla="*/ 6281972 h 6858000"/>
              <a:gd name="connsiteX24" fmla="*/ 272933 w 1508539"/>
              <a:gd name="connsiteY24" fmla="*/ 6211940 h 6858000"/>
              <a:gd name="connsiteX25" fmla="*/ 314428 w 1508539"/>
              <a:gd name="connsiteY25" fmla="*/ 6113913 h 6858000"/>
              <a:gd name="connsiteX26" fmla="*/ 318721 w 1508539"/>
              <a:gd name="connsiteY26" fmla="*/ 6028119 h 6858000"/>
              <a:gd name="connsiteX27" fmla="*/ 345501 w 1508539"/>
              <a:gd name="connsiteY27" fmla="*/ 5934687 h 6858000"/>
              <a:gd name="connsiteX28" fmla="*/ 379513 w 1508539"/>
              <a:gd name="connsiteY28" fmla="*/ 5765594 h 6858000"/>
              <a:gd name="connsiteX29" fmla="*/ 411349 w 1508539"/>
              <a:gd name="connsiteY29" fmla="*/ 5693685 h 6858000"/>
              <a:gd name="connsiteX30" fmla="*/ 431404 w 1508539"/>
              <a:gd name="connsiteY30" fmla="*/ 5665173 h 6858000"/>
              <a:gd name="connsiteX31" fmla="*/ 465121 w 1508539"/>
              <a:gd name="connsiteY31" fmla="*/ 5563435 h 6858000"/>
              <a:gd name="connsiteX32" fmla="*/ 494626 w 1508539"/>
              <a:gd name="connsiteY32" fmla="*/ 5476393 h 6858000"/>
              <a:gd name="connsiteX33" fmla="*/ 525819 w 1508539"/>
              <a:gd name="connsiteY33" fmla="*/ 5396260 h 6858000"/>
              <a:gd name="connsiteX34" fmla="*/ 541800 w 1508539"/>
              <a:gd name="connsiteY34" fmla="*/ 5330009 h 6858000"/>
              <a:gd name="connsiteX35" fmla="*/ 575293 w 1508539"/>
              <a:gd name="connsiteY35" fmla="*/ 5273739 h 6858000"/>
              <a:gd name="connsiteX36" fmla="*/ 584892 w 1508539"/>
              <a:gd name="connsiteY36" fmla="*/ 5241779 h 6858000"/>
              <a:gd name="connsiteX37" fmla="*/ 596118 w 1508539"/>
              <a:gd name="connsiteY37" fmla="*/ 5225268 h 6858000"/>
              <a:gd name="connsiteX38" fmla="*/ 597138 w 1508539"/>
              <a:gd name="connsiteY38" fmla="*/ 5217684 h 6858000"/>
              <a:gd name="connsiteX39" fmla="*/ 604479 w 1508539"/>
              <a:gd name="connsiteY39" fmla="*/ 5193377 h 6858000"/>
              <a:gd name="connsiteX40" fmla="*/ 607782 w 1508539"/>
              <a:gd name="connsiteY40" fmla="*/ 5179288 h 6858000"/>
              <a:gd name="connsiteX41" fmla="*/ 608766 w 1508539"/>
              <a:gd name="connsiteY41" fmla="*/ 5173621 h 6858000"/>
              <a:gd name="connsiteX42" fmla="*/ 604400 w 1508539"/>
              <a:gd name="connsiteY42" fmla="*/ 5159961 h 6858000"/>
              <a:gd name="connsiteX43" fmla="*/ 611077 w 1508539"/>
              <a:gd name="connsiteY43" fmla="*/ 5144295 h 6858000"/>
              <a:gd name="connsiteX44" fmla="*/ 608010 w 1508539"/>
              <a:gd name="connsiteY44" fmla="*/ 5125185 h 6858000"/>
              <a:gd name="connsiteX45" fmla="*/ 614840 w 1508539"/>
              <a:gd name="connsiteY45" fmla="*/ 5121884 h 6858000"/>
              <a:gd name="connsiteX46" fmla="*/ 621876 w 1508539"/>
              <a:gd name="connsiteY46" fmla="*/ 5067850 h 6858000"/>
              <a:gd name="connsiteX47" fmla="*/ 624607 w 1508539"/>
              <a:gd name="connsiteY47" fmla="*/ 5060861 h 6858000"/>
              <a:gd name="connsiteX48" fmla="*/ 621311 w 1508539"/>
              <a:gd name="connsiteY48" fmla="*/ 5034192 h 6858000"/>
              <a:gd name="connsiteX49" fmla="*/ 622865 w 1508539"/>
              <a:gd name="connsiteY49" fmla="*/ 4993030 h 6858000"/>
              <a:gd name="connsiteX50" fmla="*/ 629774 w 1508539"/>
              <a:gd name="connsiteY50" fmla="*/ 4946844 h 6858000"/>
              <a:gd name="connsiteX51" fmla="*/ 625630 w 1508539"/>
              <a:gd name="connsiteY51" fmla="*/ 4932692 h 6858000"/>
              <a:gd name="connsiteX52" fmla="*/ 641033 w 1508539"/>
              <a:gd name="connsiteY52" fmla="*/ 4858827 h 6858000"/>
              <a:gd name="connsiteX53" fmla="*/ 646936 w 1508539"/>
              <a:gd name="connsiteY53" fmla="*/ 4821170 h 6858000"/>
              <a:gd name="connsiteX54" fmla="*/ 651669 w 1508539"/>
              <a:gd name="connsiteY54" fmla="*/ 4780965 h 6858000"/>
              <a:gd name="connsiteX55" fmla="*/ 652962 w 1508539"/>
              <a:gd name="connsiteY55" fmla="*/ 4750867 h 6858000"/>
              <a:gd name="connsiteX56" fmla="*/ 650769 w 1508539"/>
              <a:gd name="connsiteY56" fmla="*/ 4690749 h 6858000"/>
              <a:gd name="connsiteX57" fmla="*/ 646249 w 1508539"/>
              <a:gd name="connsiteY57" fmla="*/ 4584173 h 6858000"/>
              <a:gd name="connsiteX58" fmla="*/ 641332 w 1508539"/>
              <a:gd name="connsiteY58" fmla="*/ 4444346 h 6858000"/>
              <a:gd name="connsiteX59" fmla="*/ 637897 w 1508539"/>
              <a:gd name="connsiteY59" fmla="*/ 4375228 h 6858000"/>
              <a:gd name="connsiteX60" fmla="*/ 618550 w 1508539"/>
              <a:gd name="connsiteY60" fmla="*/ 4214165 h 6858000"/>
              <a:gd name="connsiteX61" fmla="*/ 622623 w 1508539"/>
              <a:gd name="connsiteY61" fmla="*/ 4090296 h 6858000"/>
              <a:gd name="connsiteX62" fmla="*/ 607879 w 1508539"/>
              <a:gd name="connsiteY62" fmla="*/ 4033999 h 6858000"/>
              <a:gd name="connsiteX63" fmla="*/ 609028 w 1508539"/>
              <a:gd name="connsiteY63" fmla="*/ 4031933 h 6858000"/>
              <a:gd name="connsiteX64" fmla="*/ 607604 w 1508539"/>
              <a:gd name="connsiteY64" fmla="*/ 4013953 h 6858000"/>
              <a:gd name="connsiteX65" fmla="*/ 593899 w 1508539"/>
              <a:gd name="connsiteY65" fmla="*/ 3974753 h 6858000"/>
              <a:gd name="connsiteX66" fmla="*/ 595497 w 1508539"/>
              <a:gd name="connsiteY66" fmla="*/ 3969950 h 6858000"/>
              <a:gd name="connsiteX67" fmla="*/ 588919 w 1508539"/>
              <a:gd name="connsiteY67" fmla="*/ 3933779 h 6858000"/>
              <a:gd name="connsiteX68" fmla="*/ 590250 w 1508539"/>
              <a:gd name="connsiteY68" fmla="*/ 3933093 h 6858000"/>
              <a:gd name="connsiteX69" fmla="*/ 594604 w 1508539"/>
              <a:gd name="connsiteY69" fmla="*/ 3922082 h 6858000"/>
              <a:gd name="connsiteX70" fmla="*/ 599682 w 1508539"/>
              <a:gd name="connsiteY70" fmla="*/ 3901461 h 6858000"/>
              <a:gd name="connsiteX71" fmla="*/ 622276 w 1508539"/>
              <a:gd name="connsiteY71" fmla="*/ 3813873 h 6858000"/>
              <a:gd name="connsiteX72" fmla="*/ 621701 w 1508539"/>
              <a:gd name="connsiteY72" fmla="*/ 3806161 h 6858000"/>
              <a:gd name="connsiteX73" fmla="*/ 622008 w 1508539"/>
              <a:gd name="connsiteY73" fmla="*/ 3805957 h 6858000"/>
              <a:gd name="connsiteX74" fmla="*/ 622035 w 1508539"/>
              <a:gd name="connsiteY74" fmla="*/ 3797724 h 6858000"/>
              <a:gd name="connsiteX75" fmla="*/ 620650 w 1508539"/>
              <a:gd name="connsiteY75" fmla="*/ 3792098 h 6858000"/>
              <a:gd name="connsiteX76" fmla="*/ 619534 w 1508539"/>
              <a:gd name="connsiteY76" fmla="*/ 3777135 h 6858000"/>
              <a:gd name="connsiteX77" fmla="*/ 621267 w 1508539"/>
              <a:gd name="connsiteY77" fmla="*/ 3771656 h 6858000"/>
              <a:gd name="connsiteX78" fmla="*/ 625010 w 1508539"/>
              <a:gd name="connsiteY78" fmla="*/ 3769007 h 6858000"/>
              <a:gd name="connsiteX79" fmla="*/ 624476 w 1508539"/>
              <a:gd name="connsiteY79" fmla="*/ 3767709 h 6858000"/>
              <a:gd name="connsiteX80" fmla="*/ 633172 w 1508539"/>
              <a:gd name="connsiteY80" fmla="*/ 3738082 h 6858000"/>
              <a:gd name="connsiteX81" fmla="*/ 640518 w 1508539"/>
              <a:gd name="connsiteY81" fmla="*/ 3673397 h 6858000"/>
              <a:gd name="connsiteX82" fmla="*/ 639814 w 1508539"/>
              <a:gd name="connsiteY82" fmla="*/ 3637109 h 6858000"/>
              <a:gd name="connsiteX83" fmla="*/ 643257 w 1508539"/>
              <a:gd name="connsiteY83" fmla="*/ 3536883 h 6858000"/>
              <a:gd name="connsiteX84" fmla="*/ 650795 w 1508539"/>
              <a:gd name="connsiteY84" fmla="*/ 3435652 h 6858000"/>
              <a:gd name="connsiteX85" fmla="*/ 652466 w 1508539"/>
              <a:gd name="connsiteY85" fmla="*/ 3307769 h 6858000"/>
              <a:gd name="connsiteX86" fmla="*/ 670029 w 1508539"/>
              <a:gd name="connsiteY86" fmla="*/ 3250522 h 6858000"/>
              <a:gd name="connsiteX87" fmla="*/ 670454 w 1508539"/>
              <a:gd name="connsiteY87" fmla="*/ 3229163 h 6858000"/>
              <a:gd name="connsiteX88" fmla="*/ 672277 w 1508539"/>
              <a:gd name="connsiteY88" fmla="*/ 3217217 h 6858000"/>
              <a:gd name="connsiteX89" fmla="*/ 659112 w 1508539"/>
              <a:gd name="connsiteY89" fmla="*/ 3183755 h 6858000"/>
              <a:gd name="connsiteX90" fmla="*/ 659613 w 1508539"/>
              <a:gd name="connsiteY90" fmla="*/ 3178642 h 6858000"/>
              <a:gd name="connsiteX91" fmla="*/ 647213 w 1508539"/>
              <a:gd name="connsiteY91" fmla="*/ 3158586 h 6858000"/>
              <a:gd name="connsiteX92" fmla="*/ 632398 w 1508539"/>
              <a:gd name="connsiteY92" fmla="*/ 3129034 h 6858000"/>
              <a:gd name="connsiteX93" fmla="*/ 633063 w 1508539"/>
              <a:gd name="connsiteY93" fmla="*/ 3126682 h 6858000"/>
              <a:gd name="connsiteX94" fmla="*/ 623931 w 1508539"/>
              <a:gd name="connsiteY94" fmla="*/ 3114519 h 6858000"/>
              <a:gd name="connsiteX95" fmla="*/ 610540 w 1508539"/>
              <a:gd name="connsiteY95" fmla="*/ 3106272 h 6858000"/>
              <a:gd name="connsiteX96" fmla="*/ 583270 w 1508539"/>
              <a:gd name="connsiteY96" fmla="*/ 2958185 h 6858000"/>
              <a:gd name="connsiteX97" fmla="*/ 525884 w 1508539"/>
              <a:gd name="connsiteY97" fmla="*/ 2762989 h 6858000"/>
              <a:gd name="connsiteX98" fmla="*/ 474802 w 1508539"/>
              <a:gd name="connsiteY98" fmla="*/ 2554718 h 6858000"/>
              <a:gd name="connsiteX99" fmla="*/ 454896 w 1508539"/>
              <a:gd name="connsiteY99" fmla="*/ 2485734 h 6858000"/>
              <a:gd name="connsiteX100" fmla="*/ 445619 w 1508539"/>
              <a:gd name="connsiteY100" fmla="*/ 2447068 h 6858000"/>
              <a:gd name="connsiteX101" fmla="*/ 432580 w 1508539"/>
              <a:gd name="connsiteY101" fmla="*/ 2425819 h 6858000"/>
              <a:gd name="connsiteX102" fmla="*/ 438579 w 1508539"/>
              <a:gd name="connsiteY102" fmla="*/ 2402874 h 6858000"/>
              <a:gd name="connsiteX103" fmla="*/ 441191 w 1508539"/>
              <a:gd name="connsiteY103" fmla="*/ 2381443 h 6858000"/>
              <a:gd name="connsiteX104" fmla="*/ 417520 w 1508539"/>
              <a:gd name="connsiteY104" fmla="*/ 2261920 h 6858000"/>
              <a:gd name="connsiteX105" fmla="*/ 407407 w 1508539"/>
              <a:gd name="connsiteY105" fmla="*/ 2195378 h 6858000"/>
              <a:gd name="connsiteX106" fmla="*/ 391624 w 1508539"/>
              <a:gd name="connsiteY106" fmla="*/ 2155135 h 6858000"/>
              <a:gd name="connsiteX107" fmla="*/ 389082 w 1508539"/>
              <a:gd name="connsiteY107" fmla="*/ 2118008 h 6858000"/>
              <a:gd name="connsiteX108" fmla="*/ 390075 w 1508539"/>
              <a:gd name="connsiteY108" fmla="*/ 2050531 h 6858000"/>
              <a:gd name="connsiteX109" fmla="*/ 381881 w 1508539"/>
              <a:gd name="connsiteY109" fmla="*/ 1963269 h 6858000"/>
              <a:gd name="connsiteX110" fmla="*/ 363059 w 1508539"/>
              <a:gd name="connsiteY110" fmla="*/ 1906352 h 6858000"/>
              <a:gd name="connsiteX111" fmla="*/ 339616 w 1508539"/>
              <a:gd name="connsiteY111" fmla="*/ 1861531 h 6858000"/>
              <a:gd name="connsiteX112" fmla="*/ 293415 w 1508539"/>
              <a:gd name="connsiteY112" fmla="*/ 1732919 h 6858000"/>
              <a:gd name="connsiteX113" fmla="*/ 265726 w 1508539"/>
              <a:gd name="connsiteY113" fmla="*/ 1663540 h 6858000"/>
              <a:gd name="connsiteX114" fmla="*/ 264852 w 1508539"/>
              <a:gd name="connsiteY114" fmla="*/ 1615777 h 6858000"/>
              <a:gd name="connsiteX115" fmla="*/ 245647 w 1508539"/>
              <a:gd name="connsiteY115" fmla="*/ 1563678 h 6858000"/>
              <a:gd name="connsiteX116" fmla="*/ 258727 w 1508539"/>
              <a:gd name="connsiteY116" fmla="*/ 1519474 h 6858000"/>
              <a:gd name="connsiteX117" fmla="*/ 251469 w 1508539"/>
              <a:gd name="connsiteY117" fmla="*/ 1477995 h 6858000"/>
              <a:gd name="connsiteX118" fmla="*/ 237554 w 1508539"/>
              <a:gd name="connsiteY118" fmla="*/ 1373769 h 6858000"/>
              <a:gd name="connsiteX119" fmla="*/ 245861 w 1508539"/>
              <a:gd name="connsiteY119" fmla="*/ 1307086 h 6858000"/>
              <a:gd name="connsiteX120" fmla="*/ 247049 w 1508539"/>
              <a:gd name="connsiteY120" fmla="*/ 1189033 h 6858000"/>
              <a:gd name="connsiteX121" fmla="*/ 251734 w 1508539"/>
              <a:gd name="connsiteY121" fmla="*/ 1168288 h 6858000"/>
              <a:gd name="connsiteX122" fmla="*/ 244016 w 1508539"/>
              <a:gd name="connsiteY122" fmla="*/ 1142577 h 6858000"/>
              <a:gd name="connsiteX123" fmla="*/ 233322 w 1508539"/>
              <a:gd name="connsiteY123" fmla="*/ 1088484 h 6858000"/>
              <a:gd name="connsiteX124" fmla="*/ 222058 w 1508539"/>
              <a:gd name="connsiteY124" fmla="*/ 1016103 h 6858000"/>
              <a:gd name="connsiteX125" fmla="*/ 223514 w 1508539"/>
              <a:gd name="connsiteY125" fmla="*/ 932283 h 6858000"/>
              <a:gd name="connsiteX126" fmla="*/ 225750 w 1508539"/>
              <a:gd name="connsiteY126" fmla="*/ 915925 h 6858000"/>
              <a:gd name="connsiteX127" fmla="*/ 218379 w 1508539"/>
              <a:gd name="connsiteY127" fmla="*/ 896999 h 6858000"/>
              <a:gd name="connsiteX128" fmla="*/ 187787 w 1508539"/>
              <a:gd name="connsiteY128" fmla="*/ 821517 h 6858000"/>
              <a:gd name="connsiteX129" fmla="*/ 166737 w 1508539"/>
              <a:gd name="connsiteY129" fmla="*/ 751353 h 6858000"/>
              <a:gd name="connsiteX130" fmla="*/ 166295 w 1508539"/>
              <a:gd name="connsiteY130" fmla="*/ 721230 h 6858000"/>
              <a:gd name="connsiteX131" fmla="*/ 151966 w 1508539"/>
              <a:gd name="connsiteY131" fmla="*/ 681659 h 6858000"/>
              <a:gd name="connsiteX132" fmla="*/ 137385 w 1508539"/>
              <a:gd name="connsiteY132" fmla="*/ 635218 h 6858000"/>
              <a:gd name="connsiteX133" fmla="*/ 142396 w 1508539"/>
              <a:gd name="connsiteY133" fmla="*/ 613763 h 6858000"/>
              <a:gd name="connsiteX134" fmla="*/ 128338 w 1508539"/>
              <a:gd name="connsiteY134" fmla="*/ 598582 h 6858000"/>
              <a:gd name="connsiteX135" fmla="*/ 128019 w 1508539"/>
              <a:gd name="connsiteY135" fmla="*/ 576846 h 6858000"/>
              <a:gd name="connsiteX136" fmla="*/ 107645 w 1508539"/>
              <a:gd name="connsiteY136" fmla="*/ 530055 h 6858000"/>
              <a:gd name="connsiteX137" fmla="*/ 106893 w 1508539"/>
              <a:gd name="connsiteY137" fmla="*/ 465389 h 6858000"/>
              <a:gd name="connsiteX138" fmla="*/ 89816 w 1508539"/>
              <a:gd name="connsiteY138" fmla="*/ 424699 h 6858000"/>
              <a:gd name="connsiteX139" fmla="*/ 90191 w 1508539"/>
              <a:gd name="connsiteY139" fmla="*/ 404917 h 6858000"/>
              <a:gd name="connsiteX140" fmla="*/ 70148 w 1508539"/>
              <a:gd name="connsiteY140" fmla="*/ 367211 h 6858000"/>
              <a:gd name="connsiteX141" fmla="*/ 36452 w 1508539"/>
              <a:gd name="connsiteY141" fmla="*/ 268519 h 6858000"/>
              <a:gd name="connsiteX142" fmla="*/ 23935 w 1508539"/>
              <a:gd name="connsiteY142" fmla="*/ 160886 h 6858000"/>
              <a:gd name="connsiteX143" fmla="*/ 19312 w 1508539"/>
              <a:gd name="connsiteY143" fmla="*/ 47336 h 6858000"/>
              <a:gd name="connsiteX144" fmla="*/ 0 w 1508539"/>
              <a:gd name="connsiteY14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379513 w 1508539"/>
              <a:gd name="connsiteY27" fmla="*/ 5765594 h 6858000"/>
              <a:gd name="connsiteX28" fmla="*/ 411349 w 1508539"/>
              <a:gd name="connsiteY28" fmla="*/ 5693685 h 6858000"/>
              <a:gd name="connsiteX29" fmla="*/ 431404 w 1508539"/>
              <a:gd name="connsiteY29" fmla="*/ 5665173 h 6858000"/>
              <a:gd name="connsiteX30" fmla="*/ 465121 w 1508539"/>
              <a:gd name="connsiteY30" fmla="*/ 5563435 h 6858000"/>
              <a:gd name="connsiteX31" fmla="*/ 494626 w 1508539"/>
              <a:gd name="connsiteY31" fmla="*/ 5476393 h 6858000"/>
              <a:gd name="connsiteX32" fmla="*/ 525819 w 1508539"/>
              <a:gd name="connsiteY32" fmla="*/ 5396260 h 6858000"/>
              <a:gd name="connsiteX33" fmla="*/ 541800 w 1508539"/>
              <a:gd name="connsiteY33" fmla="*/ 5330009 h 6858000"/>
              <a:gd name="connsiteX34" fmla="*/ 575293 w 1508539"/>
              <a:gd name="connsiteY34" fmla="*/ 5273739 h 6858000"/>
              <a:gd name="connsiteX35" fmla="*/ 584892 w 1508539"/>
              <a:gd name="connsiteY35" fmla="*/ 5241779 h 6858000"/>
              <a:gd name="connsiteX36" fmla="*/ 596118 w 1508539"/>
              <a:gd name="connsiteY36" fmla="*/ 5225268 h 6858000"/>
              <a:gd name="connsiteX37" fmla="*/ 597138 w 1508539"/>
              <a:gd name="connsiteY37" fmla="*/ 5217684 h 6858000"/>
              <a:gd name="connsiteX38" fmla="*/ 604479 w 1508539"/>
              <a:gd name="connsiteY38" fmla="*/ 5193377 h 6858000"/>
              <a:gd name="connsiteX39" fmla="*/ 607782 w 1508539"/>
              <a:gd name="connsiteY39" fmla="*/ 5179288 h 6858000"/>
              <a:gd name="connsiteX40" fmla="*/ 608766 w 1508539"/>
              <a:gd name="connsiteY40" fmla="*/ 5173621 h 6858000"/>
              <a:gd name="connsiteX41" fmla="*/ 604400 w 1508539"/>
              <a:gd name="connsiteY41" fmla="*/ 5159961 h 6858000"/>
              <a:gd name="connsiteX42" fmla="*/ 611077 w 1508539"/>
              <a:gd name="connsiteY42" fmla="*/ 5144295 h 6858000"/>
              <a:gd name="connsiteX43" fmla="*/ 608010 w 1508539"/>
              <a:gd name="connsiteY43" fmla="*/ 5125185 h 6858000"/>
              <a:gd name="connsiteX44" fmla="*/ 614840 w 1508539"/>
              <a:gd name="connsiteY44" fmla="*/ 5121884 h 6858000"/>
              <a:gd name="connsiteX45" fmla="*/ 621876 w 1508539"/>
              <a:gd name="connsiteY45" fmla="*/ 5067850 h 6858000"/>
              <a:gd name="connsiteX46" fmla="*/ 624607 w 1508539"/>
              <a:gd name="connsiteY46" fmla="*/ 5060861 h 6858000"/>
              <a:gd name="connsiteX47" fmla="*/ 621311 w 1508539"/>
              <a:gd name="connsiteY47" fmla="*/ 5034192 h 6858000"/>
              <a:gd name="connsiteX48" fmla="*/ 622865 w 1508539"/>
              <a:gd name="connsiteY48" fmla="*/ 4993030 h 6858000"/>
              <a:gd name="connsiteX49" fmla="*/ 629774 w 1508539"/>
              <a:gd name="connsiteY49" fmla="*/ 4946844 h 6858000"/>
              <a:gd name="connsiteX50" fmla="*/ 625630 w 1508539"/>
              <a:gd name="connsiteY50" fmla="*/ 4932692 h 6858000"/>
              <a:gd name="connsiteX51" fmla="*/ 641033 w 1508539"/>
              <a:gd name="connsiteY51" fmla="*/ 4858827 h 6858000"/>
              <a:gd name="connsiteX52" fmla="*/ 646936 w 1508539"/>
              <a:gd name="connsiteY52" fmla="*/ 4821170 h 6858000"/>
              <a:gd name="connsiteX53" fmla="*/ 651669 w 1508539"/>
              <a:gd name="connsiteY53" fmla="*/ 4780965 h 6858000"/>
              <a:gd name="connsiteX54" fmla="*/ 652962 w 1508539"/>
              <a:gd name="connsiteY54" fmla="*/ 4750867 h 6858000"/>
              <a:gd name="connsiteX55" fmla="*/ 650769 w 1508539"/>
              <a:gd name="connsiteY55" fmla="*/ 4690749 h 6858000"/>
              <a:gd name="connsiteX56" fmla="*/ 646249 w 1508539"/>
              <a:gd name="connsiteY56" fmla="*/ 4584173 h 6858000"/>
              <a:gd name="connsiteX57" fmla="*/ 641332 w 1508539"/>
              <a:gd name="connsiteY57" fmla="*/ 4444346 h 6858000"/>
              <a:gd name="connsiteX58" fmla="*/ 637897 w 1508539"/>
              <a:gd name="connsiteY58" fmla="*/ 4375228 h 6858000"/>
              <a:gd name="connsiteX59" fmla="*/ 618550 w 1508539"/>
              <a:gd name="connsiteY59" fmla="*/ 4214165 h 6858000"/>
              <a:gd name="connsiteX60" fmla="*/ 622623 w 1508539"/>
              <a:gd name="connsiteY60" fmla="*/ 4090296 h 6858000"/>
              <a:gd name="connsiteX61" fmla="*/ 607879 w 1508539"/>
              <a:gd name="connsiteY61" fmla="*/ 4033999 h 6858000"/>
              <a:gd name="connsiteX62" fmla="*/ 609028 w 1508539"/>
              <a:gd name="connsiteY62" fmla="*/ 4031933 h 6858000"/>
              <a:gd name="connsiteX63" fmla="*/ 607604 w 1508539"/>
              <a:gd name="connsiteY63" fmla="*/ 4013953 h 6858000"/>
              <a:gd name="connsiteX64" fmla="*/ 593899 w 1508539"/>
              <a:gd name="connsiteY64" fmla="*/ 3974753 h 6858000"/>
              <a:gd name="connsiteX65" fmla="*/ 595497 w 1508539"/>
              <a:gd name="connsiteY65" fmla="*/ 3969950 h 6858000"/>
              <a:gd name="connsiteX66" fmla="*/ 588919 w 1508539"/>
              <a:gd name="connsiteY66" fmla="*/ 3933779 h 6858000"/>
              <a:gd name="connsiteX67" fmla="*/ 590250 w 1508539"/>
              <a:gd name="connsiteY67" fmla="*/ 3933093 h 6858000"/>
              <a:gd name="connsiteX68" fmla="*/ 594604 w 1508539"/>
              <a:gd name="connsiteY68" fmla="*/ 3922082 h 6858000"/>
              <a:gd name="connsiteX69" fmla="*/ 599682 w 1508539"/>
              <a:gd name="connsiteY69" fmla="*/ 3901461 h 6858000"/>
              <a:gd name="connsiteX70" fmla="*/ 622276 w 1508539"/>
              <a:gd name="connsiteY70" fmla="*/ 3813873 h 6858000"/>
              <a:gd name="connsiteX71" fmla="*/ 621701 w 1508539"/>
              <a:gd name="connsiteY71" fmla="*/ 3806161 h 6858000"/>
              <a:gd name="connsiteX72" fmla="*/ 622008 w 1508539"/>
              <a:gd name="connsiteY72" fmla="*/ 3805957 h 6858000"/>
              <a:gd name="connsiteX73" fmla="*/ 622035 w 1508539"/>
              <a:gd name="connsiteY73" fmla="*/ 3797724 h 6858000"/>
              <a:gd name="connsiteX74" fmla="*/ 620650 w 1508539"/>
              <a:gd name="connsiteY74" fmla="*/ 3792098 h 6858000"/>
              <a:gd name="connsiteX75" fmla="*/ 619534 w 1508539"/>
              <a:gd name="connsiteY75" fmla="*/ 3777135 h 6858000"/>
              <a:gd name="connsiteX76" fmla="*/ 621267 w 1508539"/>
              <a:gd name="connsiteY76" fmla="*/ 3771656 h 6858000"/>
              <a:gd name="connsiteX77" fmla="*/ 625010 w 1508539"/>
              <a:gd name="connsiteY77" fmla="*/ 3769007 h 6858000"/>
              <a:gd name="connsiteX78" fmla="*/ 624476 w 1508539"/>
              <a:gd name="connsiteY78" fmla="*/ 3767709 h 6858000"/>
              <a:gd name="connsiteX79" fmla="*/ 633172 w 1508539"/>
              <a:gd name="connsiteY79" fmla="*/ 3738082 h 6858000"/>
              <a:gd name="connsiteX80" fmla="*/ 640518 w 1508539"/>
              <a:gd name="connsiteY80" fmla="*/ 3673397 h 6858000"/>
              <a:gd name="connsiteX81" fmla="*/ 639814 w 1508539"/>
              <a:gd name="connsiteY81" fmla="*/ 3637109 h 6858000"/>
              <a:gd name="connsiteX82" fmla="*/ 643257 w 1508539"/>
              <a:gd name="connsiteY82" fmla="*/ 3536883 h 6858000"/>
              <a:gd name="connsiteX83" fmla="*/ 650795 w 1508539"/>
              <a:gd name="connsiteY83" fmla="*/ 3435652 h 6858000"/>
              <a:gd name="connsiteX84" fmla="*/ 652466 w 1508539"/>
              <a:gd name="connsiteY84" fmla="*/ 3307769 h 6858000"/>
              <a:gd name="connsiteX85" fmla="*/ 670029 w 1508539"/>
              <a:gd name="connsiteY85" fmla="*/ 3250522 h 6858000"/>
              <a:gd name="connsiteX86" fmla="*/ 670454 w 1508539"/>
              <a:gd name="connsiteY86" fmla="*/ 3229163 h 6858000"/>
              <a:gd name="connsiteX87" fmla="*/ 672277 w 1508539"/>
              <a:gd name="connsiteY87" fmla="*/ 3217217 h 6858000"/>
              <a:gd name="connsiteX88" fmla="*/ 659112 w 1508539"/>
              <a:gd name="connsiteY88" fmla="*/ 3183755 h 6858000"/>
              <a:gd name="connsiteX89" fmla="*/ 659613 w 1508539"/>
              <a:gd name="connsiteY89" fmla="*/ 3178642 h 6858000"/>
              <a:gd name="connsiteX90" fmla="*/ 647213 w 1508539"/>
              <a:gd name="connsiteY90" fmla="*/ 3158586 h 6858000"/>
              <a:gd name="connsiteX91" fmla="*/ 632398 w 1508539"/>
              <a:gd name="connsiteY91" fmla="*/ 3129034 h 6858000"/>
              <a:gd name="connsiteX92" fmla="*/ 633063 w 1508539"/>
              <a:gd name="connsiteY92" fmla="*/ 3126682 h 6858000"/>
              <a:gd name="connsiteX93" fmla="*/ 623931 w 1508539"/>
              <a:gd name="connsiteY93" fmla="*/ 3114519 h 6858000"/>
              <a:gd name="connsiteX94" fmla="*/ 610540 w 1508539"/>
              <a:gd name="connsiteY94" fmla="*/ 3106272 h 6858000"/>
              <a:gd name="connsiteX95" fmla="*/ 583270 w 1508539"/>
              <a:gd name="connsiteY95" fmla="*/ 2958185 h 6858000"/>
              <a:gd name="connsiteX96" fmla="*/ 525884 w 1508539"/>
              <a:gd name="connsiteY96" fmla="*/ 2762989 h 6858000"/>
              <a:gd name="connsiteX97" fmla="*/ 474802 w 1508539"/>
              <a:gd name="connsiteY97" fmla="*/ 2554718 h 6858000"/>
              <a:gd name="connsiteX98" fmla="*/ 454896 w 1508539"/>
              <a:gd name="connsiteY98" fmla="*/ 2485734 h 6858000"/>
              <a:gd name="connsiteX99" fmla="*/ 445619 w 1508539"/>
              <a:gd name="connsiteY99" fmla="*/ 2447068 h 6858000"/>
              <a:gd name="connsiteX100" fmla="*/ 432580 w 1508539"/>
              <a:gd name="connsiteY100" fmla="*/ 2425819 h 6858000"/>
              <a:gd name="connsiteX101" fmla="*/ 438579 w 1508539"/>
              <a:gd name="connsiteY101" fmla="*/ 2402874 h 6858000"/>
              <a:gd name="connsiteX102" fmla="*/ 441191 w 1508539"/>
              <a:gd name="connsiteY102" fmla="*/ 2381443 h 6858000"/>
              <a:gd name="connsiteX103" fmla="*/ 417520 w 1508539"/>
              <a:gd name="connsiteY103" fmla="*/ 2261920 h 6858000"/>
              <a:gd name="connsiteX104" fmla="*/ 407407 w 1508539"/>
              <a:gd name="connsiteY104" fmla="*/ 2195378 h 6858000"/>
              <a:gd name="connsiteX105" fmla="*/ 391624 w 1508539"/>
              <a:gd name="connsiteY105" fmla="*/ 2155135 h 6858000"/>
              <a:gd name="connsiteX106" fmla="*/ 389082 w 1508539"/>
              <a:gd name="connsiteY106" fmla="*/ 2118008 h 6858000"/>
              <a:gd name="connsiteX107" fmla="*/ 390075 w 1508539"/>
              <a:gd name="connsiteY107" fmla="*/ 2050531 h 6858000"/>
              <a:gd name="connsiteX108" fmla="*/ 381881 w 1508539"/>
              <a:gd name="connsiteY108" fmla="*/ 1963269 h 6858000"/>
              <a:gd name="connsiteX109" fmla="*/ 363059 w 1508539"/>
              <a:gd name="connsiteY109" fmla="*/ 1906352 h 6858000"/>
              <a:gd name="connsiteX110" fmla="*/ 339616 w 1508539"/>
              <a:gd name="connsiteY110" fmla="*/ 1861531 h 6858000"/>
              <a:gd name="connsiteX111" fmla="*/ 293415 w 1508539"/>
              <a:gd name="connsiteY111" fmla="*/ 1732919 h 6858000"/>
              <a:gd name="connsiteX112" fmla="*/ 265726 w 1508539"/>
              <a:gd name="connsiteY112" fmla="*/ 1663540 h 6858000"/>
              <a:gd name="connsiteX113" fmla="*/ 264852 w 1508539"/>
              <a:gd name="connsiteY113" fmla="*/ 1615777 h 6858000"/>
              <a:gd name="connsiteX114" fmla="*/ 245647 w 1508539"/>
              <a:gd name="connsiteY114" fmla="*/ 1563678 h 6858000"/>
              <a:gd name="connsiteX115" fmla="*/ 258727 w 1508539"/>
              <a:gd name="connsiteY115" fmla="*/ 1519474 h 6858000"/>
              <a:gd name="connsiteX116" fmla="*/ 251469 w 1508539"/>
              <a:gd name="connsiteY116" fmla="*/ 1477995 h 6858000"/>
              <a:gd name="connsiteX117" fmla="*/ 237554 w 1508539"/>
              <a:gd name="connsiteY117" fmla="*/ 1373769 h 6858000"/>
              <a:gd name="connsiteX118" fmla="*/ 245861 w 1508539"/>
              <a:gd name="connsiteY118" fmla="*/ 1307086 h 6858000"/>
              <a:gd name="connsiteX119" fmla="*/ 247049 w 1508539"/>
              <a:gd name="connsiteY119" fmla="*/ 1189033 h 6858000"/>
              <a:gd name="connsiteX120" fmla="*/ 251734 w 1508539"/>
              <a:gd name="connsiteY120" fmla="*/ 1168288 h 6858000"/>
              <a:gd name="connsiteX121" fmla="*/ 244016 w 1508539"/>
              <a:gd name="connsiteY121" fmla="*/ 1142577 h 6858000"/>
              <a:gd name="connsiteX122" fmla="*/ 233322 w 1508539"/>
              <a:gd name="connsiteY122" fmla="*/ 1088484 h 6858000"/>
              <a:gd name="connsiteX123" fmla="*/ 222058 w 1508539"/>
              <a:gd name="connsiteY123" fmla="*/ 1016103 h 6858000"/>
              <a:gd name="connsiteX124" fmla="*/ 223514 w 1508539"/>
              <a:gd name="connsiteY124" fmla="*/ 932283 h 6858000"/>
              <a:gd name="connsiteX125" fmla="*/ 225750 w 1508539"/>
              <a:gd name="connsiteY125" fmla="*/ 915925 h 6858000"/>
              <a:gd name="connsiteX126" fmla="*/ 218379 w 1508539"/>
              <a:gd name="connsiteY126" fmla="*/ 896999 h 6858000"/>
              <a:gd name="connsiteX127" fmla="*/ 187787 w 1508539"/>
              <a:gd name="connsiteY127" fmla="*/ 821517 h 6858000"/>
              <a:gd name="connsiteX128" fmla="*/ 166737 w 1508539"/>
              <a:gd name="connsiteY128" fmla="*/ 751353 h 6858000"/>
              <a:gd name="connsiteX129" fmla="*/ 166295 w 1508539"/>
              <a:gd name="connsiteY129" fmla="*/ 721230 h 6858000"/>
              <a:gd name="connsiteX130" fmla="*/ 151966 w 1508539"/>
              <a:gd name="connsiteY130" fmla="*/ 681659 h 6858000"/>
              <a:gd name="connsiteX131" fmla="*/ 137385 w 1508539"/>
              <a:gd name="connsiteY131" fmla="*/ 635218 h 6858000"/>
              <a:gd name="connsiteX132" fmla="*/ 142396 w 1508539"/>
              <a:gd name="connsiteY132" fmla="*/ 613763 h 6858000"/>
              <a:gd name="connsiteX133" fmla="*/ 128338 w 1508539"/>
              <a:gd name="connsiteY133" fmla="*/ 598582 h 6858000"/>
              <a:gd name="connsiteX134" fmla="*/ 128019 w 1508539"/>
              <a:gd name="connsiteY134" fmla="*/ 576846 h 6858000"/>
              <a:gd name="connsiteX135" fmla="*/ 107645 w 1508539"/>
              <a:gd name="connsiteY135" fmla="*/ 530055 h 6858000"/>
              <a:gd name="connsiteX136" fmla="*/ 106893 w 1508539"/>
              <a:gd name="connsiteY136" fmla="*/ 465389 h 6858000"/>
              <a:gd name="connsiteX137" fmla="*/ 89816 w 1508539"/>
              <a:gd name="connsiteY137" fmla="*/ 424699 h 6858000"/>
              <a:gd name="connsiteX138" fmla="*/ 90191 w 1508539"/>
              <a:gd name="connsiteY138" fmla="*/ 404917 h 6858000"/>
              <a:gd name="connsiteX139" fmla="*/ 70148 w 1508539"/>
              <a:gd name="connsiteY139" fmla="*/ 367211 h 6858000"/>
              <a:gd name="connsiteX140" fmla="*/ 36452 w 1508539"/>
              <a:gd name="connsiteY140" fmla="*/ 268519 h 6858000"/>
              <a:gd name="connsiteX141" fmla="*/ 23935 w 1508539"/>
              <a:gd name="connsiteY141" fmla="*/ 160886 h 6858000"/>
              <a:gd name="connsiteX142" fmla="*/ 19312 w 1508539"/>
              <a:gd name="connsiteY142" fmla="*/ 47336 h 6858000"/>
              <a:gd name="connsiteX143" fmla="*/ 0 w 1508539"/>
              <a:gd name="connsiteY14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90557 w 1508539"/>
              <a:gd name="connsiteY23" fmla="*/ 6153037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167342 w 1508539"/>
              <a:gd name="connsiteY10" fmla="*/ 6560598 h 6858000"/>
              <a:gd name="connsiteX11" fmla="*/ 201349 w 1508539"/>
              <a:gd name="connsiteY11" fmla="*/ 6530567 h 6858000"/>
              <a:gd name="connsiteX12" fmla="*/ 215389 w 1508539"/>
              <a:gd name="connsiteY12" fmla="*/ 6478062 h 6858000"/>
              <a:gd name="connsiteX13" fmla="*/ 226078 w 1508539"/>
              <a:gd name="connsiteY13" fmla="*/ 6460325 h 6858000"/>
              <a:gd name="connsiteX14" fmla="*/ 233311 w 1508539"/>
              <a:gd name="connsiteY14" fmla="*/ 6451488 h 6858000"/>
              <a:gd name="connsiteX15" fmla="*/ 234746 w 1508539"/>
              <a:gd name="connsiteY15" fmla="*/ 6451348 h 6858000"/>
              <a:gd name="connsiteX16" fmla="*/ 239104 w 1508539"/>
              <a:gd name="connsiteY16" fmla="*/ 6414240 h 6858000"/>
              <a:gd name="connsiteX17" fmla="*/ 241880 w 1508539"/>
              <a:gd name="connsiteY17" fmla="*/ 6384857 h 6858000"/>
              <a:gd name="connsiteX18" fmla="*/ 240591 w 1508539"/>
              <a:gd name="connsiteY18" fmla="*/ 6367510 h 6858000"/>
              <a:gd name="connsiteX19" fmla="*/ 244471 w 1508539"/>
              <a:gd name="connsiteY19" fmla="*/ 6349778 h 6858000"/>
              <a:gd name="connsiteX20" fmla="*/ 246136 w 1508539"/>
              <a:gd name="connsiteY20" fmla="*/ 6348250 h 6858000"/>
              <a:gd name="connsiteX21" fmla="*/ 262170 w 1508539"/>
              <a:gd name="connsiteY21" fmla="*/ 6281972 h 6858000"/>
              <a:gd name="connsiteX22" fmla="*/ 290557 w 1508539"/>
              <a:gd name="connsiteY22" fmla="*/ 6153037 h 6858000"/>
              <a:gd name="connsiteX23" fmla="*/ 314428 w 1508539"/>
              <a:gd name="connsiteY23" fmla="*/ 6113913 h 6858000"/>
              <a:gd name="connsiteX24" fmla="*/ 318721 w 1508539"/>
              <a:gd name="connsiteY24" fmla="*/ 6028119 h 6858000"/>
              <a:gd name="connsiteX25" fmla="*/ 363126 w 1508539"/>
              <a:gd name="connsiteY25" fmla="*/ 5934687 h 6858000"/>
              <a:gd name="connsiteX26" fmla="*/ 408411 w 1508539"/>
              <a:gd name="connsiteY26" fmla="*/ 5704905 h 6858000"/>
              <a:gd name="connsiteX27" fmla="*/ 431404 w 1508539"/>
              <a:gd name="connsiteY27" fmla="*/ 5665173 h 6858000"/>
              <a:gd name="connsiteX28" fmla="*/ 465121 w 1508539"/>
              <a:gd name="connsiteY28" fmla="*/ 5563435 h 6858000"/>
              <a:gd name="connsiteX29" fmla="*/ 494626 w 1508539"/>
              <a:gd name="connsiteY29" fmla="*/ 5476393 h 6858000"/>
              <a:gd name="connsiteX30" fmla="*/ 525819 w 1508539"/>
              <a:gd name="connsiteY30" fmla="*/ 5396260 h 6858000"/>
              <a:gd name="connsiteX31" fmla="*/ 541800 w 1508539"/>
              <a:gd name="connsiteY31" fmla="*/ 5330009 h 6858000"/>
              <a:gd name="connsiteX32" fmla="*/ 575293 w 1508539"/>
              <a:gd name="connsiteY32" fmla="*/ 5273739 h 6858000"/>
              <a:gd name="connsiteX33" fmla="*/ 584892 w 1508539"/>
              <a:gd name="connsiteY33" fmla="*/ 5241779 h 6858000"/>
              <a:gd name="connsiteX34" fmla="*/ 596118 w 1508539"/>
              <a:gd name="connsiteY34" fmla="*/ 5225268 h 6858000"/>
              <a:gd name="connsiteX35" fmla="*/ 597138 w 1508539"/>
              <a:gd name="connsiteY35" fmla="*/ 5217684 h 6858000"/>
              <a:gd name="connsiteX36" fmla="*/ 604479 w 1508539"/>
              <a:gd name="connsiteY36" fmla="*/ 5193377 h 6858000"/>
              <a:gd name="connsiteX37" fmla="*/ 607782 w 1508539"/>
              <a:gd name="connsiteY37" fmla="*/ 5179288 h 6858000"/>
              <a:gd name="connsiteX38" fmla="*/ 608766 w 1508539"/>
              <a:gd name="connsiteY38" fmla="*/ 5173621 h 6858000"/>
              <a:gd name="connsiteX39" fmla="*/ 604400 w 1508539"/>
              <a:gd name="connsiteY39" fmla="*/ 5159961 h 6858000"/>
              <a:gd name="connsiteX40" fmla="*/ 611077 w 1508539"/>
              <a:gd name="connsiteY40" fmla="*/ 5144295 h 6858000"/>
              <a:gd name="connsiteX41" fmla="*/ 608010 w 1508539"/>
              <a:gd name="connsiteY41" fmla="*/ 5125185 h 6858000"/>
              <a:gd name="connsiteX42" fmla="*/ 614840 w 1508539"/>
              <a:gd name="connsiteY42" fmla="*/ 5121884 h 6858000"/>
              <a:gd name="connsiteX43" fmla="*/ 621876 w 1508539"/>
              <a:gd name="connsiteY43" fmla="*/ 5067850 h 6858000"/>
              <a:gd name="connsiteX44" fmla="*/ 624607 w 1508539"/>
              <a:gd name="connsiteY44" fmla="*/ 5060861 h 6858000"/>
              <a:gd name="connsiteX45" fmla="*/ 621311 w 1508539"/>
              <a:gd name="connsiteY45" fmla="*/ 5034192 h 6858000"/>
              <a:gd name="connsiteX46" fmla="*/ 622865 w 1508539"/>
              <a:gd name="connsiteY46" fmla="*/ 4993030 h 6858000"/>
              <a:gd name="connsiteX47" fmla="*/ 629774 w 1508539"/>
              <a:gd name="connsiteY47" fmla="*/ 4946844 h 6858000"/>
              <a:gd name="connsiteX48" fmla="*/ 625630 w 1508539"/>
              <a:gd name="connsiteY48" fmla="*/ 4932692 h 6858000"/>
              <a:gd name="connsiteX49" fmla="*/ 641033 w 1508539"/>
              <a:gd name="connsiteY49" fmla="*/ 4858827 h 6858000"/>
              <a:gd name="connsiteX50" fmla="*/ 646936 w 1508539"/>
              <a:gd name="connsiteY50" fmla="*/ 4821170 h 6858000"/>
              <a:gd name="connsiteX51" fmla="*/ 651669 w 1508539"/>
              <a:gd name="connsiteY51" fmla="*/ 4780965 h 6858000"/>
              <a:gd name="connsiteX52" fmla="*/ 652962 w 1508539"/>
              <a:gd name="connsiteY52" fmla="*/ 4750867 h 6858000"/>
              <a:gd name="connsiteX53" fmla="*/ 650769 w 1508539"/>
              <a:gd name="connsiteY53" fmla="*/ 4690749 h 6858000"/>
              <a:gd name="connsiteX54" fmla="*/ 646249 w 1508539"/>
              <a:gd name="connsiteY54" fmla="*/ 4584173 h 6858000"/>
              <a:gd name="connsiteX55" fmla="*/ 641332 w 1508539"/>
              <a:gd name="connsiteY55" fmla="*/ 4444346 h 6858000"/>
              <a:gd name="connsiteX56" fmla="*/ 637897 w 1508539"/>
              <a:gd name="connsiteY56" fmla="*/ 4375228 h 6858000"/>
              <a:gd name="connsiteX57" fmla="*/ 618550 w 1508539"/>
              <a:gd name="connsiteY57" fmla="*/ 4214165 h 6858000"/>
              <a:gd name="connsiteX58" fmla="*/ 622623 w 1508539"/>
              <a:gd name="connsiteY58" fmla="*/ 4090296 h 6858000"/>
              <a:gd name="connsiteX59" fmla="*/ 607879 w 1508539"/>
              <a:gd name="connsiteY59" fmla="*/ 4033999 h 6858000"/>
              <a:gd name="connsiteX60" fmla="*/ 609028 w 1508539"/>
              <a:gd name="connsiteY60" fmla="*/ 4031933 h 6858000"/>
              <a:gd name="connsiteX61" fmla="*/ 607604 w 1508539"/>
              <a:gd name="connsiteY61" fmla="*/ 4013953 h 6858000"/>
              <a:gd name="connsiteX62" fmla="*/ 593899 w 1508539"/>
              <a:gd name="connsiteY62" fmla="*/ 3974753 h 6858000"/>
              <a:gd name="connsiteX63" fmla="*/ 595497 w 1508539"/>
              <a:gd name="connsiteY63" fmla="*/ 3969950 h 6858000"/>
              <a:gd name="connsiteX64" fmla="*/ 588919 w 1508539"/>
              <a:gd name="connsiteY64" fmla="*/ 3933779 h 6858000"/>
              <a:gd name="connsiteX65" fmla="*/ 590250 w 1508539"/>
              <a:gd name="connsiteY65" fmla="*/ 3933093 h 6858000"/>
              <a:gd name="connsiteX66" fmla="*/ 594604 w 1508539"/>
              <a:gd name="connsiteY66" fmla="*/ 3922082 h 6858000"/>
              <a:gd name="connsiteX67" fmla="*/ 599682 w 1508539"/>
              <a:gd name="connsiteY67" fmla="*/ 3901461 h 6858000"/>
              <a:gd name="connsiteX68" fmla="*/ 622276 w 1508539"/>
              <a:gd name="connsiteY68" fmla="*/ 3813873 h 6858000"/>
              <a:gd name="connsiteX69" fmla="*/ 621701 w 1508539"/>
              <a:gd name="connsiteY69" fmla="*/ 3806161 h 6858000"/>
              <a:gd name="connsiteX70" fmla="*/ 622008 w 1508539"/>
              <a:gd name="connsiteY70" fmla="*/ 3805957 h 6858000"/>
              <a:gd name="connsiteX71" fmla="*/ 622035 w 1508539"/>
              <a:gd name="connsiteY71" fmla="*/ 3797724 h 6858000"/>
              <a:gd name="connsiteX72" fmla="*/ 620650 w 1508539"/>
              <a:gd name="connsiteY72" fmla="*/ 3792098 h 6858000"/>
              <a:gd name="connsiteX73" fmla="*/ 619534 w 1508539"/>
              <a:gd name="connsiteY73" fmla="*/ 3777135 h 6858000"/>
              <a:gd name="connsiteX74" fmla="*/ 621267 w 1508539"/>
              <a:gd name="connsiteY74" fmla="*/ 3771656 h 6858000"/>
              <a:gd name="connsiteX75" fmla="*/ 625010 w 1508539"/>
              <a:gd name="connsiteY75" fmla="*/ 3769007 h 6858000"/>
              <a:gd name="connsiteX76" fmla="*/ 624476 w 1508539"/>
              <a:gd name="connsiteY76" fmla="*/ 3767709 h 6858000"/>
              <a:gd name="connsiteX77" fmla="*/ 633172 w 1508539"/>
              <a:gd name="connsiteY77" fmla="*/ 3738082 h 6858000"/>
              <a:gd name="connsiteX78" fmla="*/ 640518 w 1508539"/>
              <a:gd name="connsiteY78" fmla="*/ 3673397 h 6858000"/>
              <a:gd name="connsiteX79" fmla="*/ 639814 w 1508539"/>
              <a:gd name="connsiteY79" fmla="*/ 3637109 h 6858000"/>
              <a:gd name="connsiteX80" fmla="*/ 643257 w 1508539"/>
              <a:gd name="connsiteY80" fmla="*/ 3536883 h 6858000"/>
              <a:gd name="connsiteX81" fmla="*/ 650795 w 1508539"/>
              <a:gd name="connsiteY81" fmla="*/ 3435652 h 6858000"/>
              <a:gd name="connsiteX82" fmla="*/ 652466 w 1508539"/>
              <a:gd name="connsiteY82" fmla="*/ 3307769 h 6858000"/>
              <a:gd name="connsiteX83" fmla="*/ 670029 w 1508539"/>
              <a:gd name="connsiteY83" fmla="*/ 3250522 h 6858000"/>
              <a:gd name="connsiteX84" fmla="*/ 670454 w 1508539"/>
              <a:gd name="connsiteY84" fmla="*/ 3229163 h 6858000"/>
              <a:gd name="connsiteX85" fmla="*/ 672277 w 1508539"/>
              <a:gd name="connsiteY85" fmla="*/ 3217217 h 6858000"/>
              <a:gd name="connsiteX86" fmla="*/ 659112 w 1508539"/>
              <a:gd name="connsiteY86" fmla="*/ 3183755 h 6858000"/>
              <a:gd name="connsiteX87" fmla="*/ 659613 w 1508539"/>
              <a:gd name="connsiteY87" fmla="*/ 3178642 h 6858000"/>
              <a:gd name="connsiteX88" fmla="*/ 647213 w 1508539"/>
              <a:gd name="connsiteY88" fmla="*/ 3158586 h 6858000"/>
              <a:gd name="connsiteX89" fmla="*/ 632398 w 1508539"/>
              <a:gd name="connsiteY89" fmla="*/ 3129034 h 6858000"/>
              <a:gd name="connsiteX90" fmla="*/ 633063 w 1508539"/>
              <a:gd name="connsiteY90" fmla="*/ 3126682 h 6858000"/>
              <a:gd name="connsiteX91" fmla="*/ 623931 w 1508539"/>
              <a:gd name="connsiteY91" fmla="*/ 3114519 h 6858000"/>
              <a:gd name="connsiteX92" fmla="*/ 610540 w 1508539"/>
              <a:gd name="connsiteY92" fmla="*/ 3106272 h 6858000"/>
              <a:gd name="connsiteX93" fmla="*/ 583270 w 1508539"/>
              <a:gd name="connsiteY93" fmla="*/ 2958185 h 6858000"/>
              <a:gd name="connsiteX94" fmla="*/ 525884 w 1508539"/>
              <a:gd name="connsiteY94" fmla="*/ 2762989 h 6858000"/>
              <a:gd name="connsiteX95" fmla="*/ 474802 w 1508539"/>
              <a:gd name="connsiteY95" fmla="*/ 2554718 h 6858000"/>
              <a:gd name="connsiteX96" fmla="*/ 454896 w 1508539"/>
              <a:gd name="connsiteY96" fmla="*/ 2485734 h 6858000"/>
              <a:gd name="connsiteX97" fmla="*/ 445619 w 1508539"/>
              <a:gd name="connsiteY97" fmla="*/ 2447068 h 6858000"/>
              <a:gd name="connsiteX98" fmla="*/ 432580 w 1508539"/>
              <a:gd name="connsiteY98" fmla="*/ 2425819 h 6858000"/>
              <a:gd name="connsiteX99" fmla="*/ 438579 w 1508539"/>
              <a:gd name="connsiteY99" fmla="*/ 2402874 h 6858000"/>
              <a:gd name="connsiteX100" fmla="*/ 441191 w 1508539"/>
              <a:gd name="connsiteY100" fmla="*/ 2381443 h 6858000"/>
              <a:gd name="connsiteX101" fmla="*/ 417520 w 1508539"/>
              <a:gd name="connsiteY101" fmla="*/ 2261920 h 6858000"/>
              <a:gd name="connsiteX102" fmla="*/ 407407 w 1508539"/>
              <a:gd name="connsiteY102" fmla="*/ 2195378 h 6858000"/>
              <a:gd name="connsiteX103" fmla="*/ 391624 w 1508539"/>
              <a:gd name="connsiteY103" fmla="*/ 2155135 h 6858000"/>
              <a:gd name="connsiteX104" fmla="*/ 389082 w 1508539"/>
              <a:gd name="connsiteY104" fmla="*/ 2118008 h 6858000"/>
              <a:gd name="connsiteX105" fmla="*/ 390075 w 1508539"/>
              <a:gd name="connsiteY105" fmla="*/ 2050531 h 6858000"/>
              <a:gd name="connsiteX106" fmla="*/ 381881 w 1508539"/>
              <a:gd name="connsiteY106" fmla="*/ 1963269 h 6858000"/>
              <a:gd name="connsiteX107" fmla="*/ 363059 w 1508539"/>
              <a:gd name="connsiteY107" fmla="*/ 1906352 h 6858000"/>
              <a:gd name="connsiteX108" fmla="*/ 339616 w 1508539"/>
              <a:gd name="connsiteY108" fmla="*/ 1861531 h 6858000"/>
              <a:gd name="connsiteX109" fmla="*/ 293415 w 1508539"/>
              <a:gd name="connsiteY109" fmla="*/ 1732919 h 6858000"/>
              <a:gd name="connsiteX110" fmla="*/ 265726 w 1508539"/>
              <a:gd name="connsiteY110" fmla="*/ 1663540 h 6858000"/>
              <a:gd name="connsiteX111" fmla="*/ 264852 w 1508539"/>
              <a:gd name="connsiteY111" fmla="*/ 1615777 h 6858000"/>
              <a:gd name="connsiteX112" fmla="*/ 245647 w 1508539"/>
              <a:gd name="connsiteY112" fmla="*/ 1563678 h 6858000"/>
              <a:gd name="connsiteX113" fmla="*/ 258727 w 1508539"/>
              <a:gd name="connsiteY113" fmla="*/ 1519474 h 6858000"/>
              <a:gd name="connsiteX114" fmla="*/ 251469 w 1508539"/>
              <a:gd name="connsiteY114" fmla="*/ 1477995 h 6858000"/>
              <a:gd name="connsiteX115" fmla="*/ 237554 w 1508539"/>
              <a:gd name="connsiteY115" fmla="*/ 1373769 h 6858000"/>
              <a:gd name="connsiteX116" fmla="*/ 245861 w 1508539"/>
              <a:gd name="connsiteY116" fmla="*/ 1307086 h 6858000"/>
              <a:gd name="connsiteX117" fmla="*/ 247049 w 1508539"/>
              <a:gd name="connsiteY117" fmla="*/ 1189033 h 6858000"/>
              <a:gd name="connsiteX118" fmla="*/ 251734 w 1508539"/>
              <a:gd name="connsiteY118" fmla="*/ 1168288 h 6858000"/>
              <a:gd name="connsiteX119" fmla="*/ 244016 w 1508539"/>
              <a:gd name="connsiteY119" fmla="*/ 1142577 h 6858000"/>
              <a:gd name="connsiteX120" fmla="*/ 233322 w 1508539"/>
              <a:gd name="connsiteY120" fmla="*/ 1088484 h 6858000"/>
              <a:gd name="connsiteX121" fmla="*/ 222058 w 1508539"/>
              <a:gd name="connsiteY121" fmla="*/ 1016103 h 6858000"/>
              <a:gd name="connsiteX122" fmla="*/ 223514 w 1508539"/>
              <a:gd name="connsiteY122" fmla="*/ 932283 h 6858000"/>
              <a:gd name="connsiteX123" fmla="*/ 225750 w 1508539"/>
              <a:gd name="connsiteY123" fmla="*/ 915925 h 6858000"/>
              <a:gd name="connsiteX124" fmla="*/ 218379 w 1508539"/>
              <a:gd name="connsiteY124" fmla="*/ 896999 h 6858000"/>
              <a:gd name="connsiteX125" fmla="*/ 187787 w 1508539"/>
              <a:gd name="connsiteY125" fmla="*/ 821517 h 6858000"/>
              <a:gd name="connsiteX126" fmla="*/ 166737 w 1508539"/>
              <a:gd name="connsiteY126" fmla="*/ 751353 h 6858000"/>
              <a:gd name="connsiteX127" fmla="*/ 166295 w 1508539"/>
              <a:gd name="connsiteY127" fmla="*/ 721230 h 6858000"/>
              <a:gd name="connsiteX128" fmla="*/ 151966 w 1508539"/>
              <a:gd name="connsiteY128" fmla="*/ 681659 h 6858000"/>
              <a:gd name="connsiteX129" fmla="*/ 137385 w 1508539"/>
              <a:gd name="connsiteY129" fmla="*/ 635218 h 6858000"/>
              <a:gd name="connsiteX130" fmla="*/ 142396 w 1508539"/>
              <a:gd name="connsiteY130" fmla="*/ 613763 h 6858000"/>
              <a:gd name="connsiteX131" fmla="*/ 128338 w 1508539"/>
              <a:gd name="connsiteY131" fmla="*/ 598582 h 6858000"/>
              <a:gd name="connsiteX132" fmla="*/ 128019 w 1508539"/>
              <a:gd name="connsiteY132" fmla="*/ 576846 h 6858000"/>
              <a:gd name="connsiteX133" fmla="*/ 107645 w 1508539"/>
              <a:gd name="connsiteY133" fmla="*/ 530055 h 6858000"/>
              <a:gd name="connsiteX134" fmla="*/ 106893 w 1508539"/>
              <a:gd name="connsiteY134" fmla="*/ 465389 h 6858000"/>
              <a:gd name="connsiteX135" fmla="*/ 89816 w 1508539"/>
              <a:gd name="connsiteY135" fmla="*/ 424699 h 6858000"/>
              <a:gd name="connsiteX136" fmla="*/ 90191 w 1508539"/>
              <a:gd name="connsiteY136" fmla="*/ 404917 h 6858000"/>
              <a:gd name="connsiteX137" fmla="*/ 70148 w 1508539"/>
              <a:gd name="connsiteY137" fmla="*/ 367211 h 6858000"/>
              <a:gd name="connsiteX138" fmla="*/ 36452 w 1508539"/>
              <a:gd name="connsiteY138" fmla="*/ 268519 h 6858000"/>
              <a:gd name="connsiteX139" fmla="*/ 23935 w 1508539"/>
              <a:gd name="connsiteY139" fmla="*/ 160886 h 6858000"/>
              <a:gd name="connsiteX140" fmla="*/ 19312 w 1508539"/>
              <a:gd name="connsiteY140" fmla="*/ 47336 h 6858000"/>
              <a:gd name="connsiteX141" fmla="*/ 0 w 1508539"/>
              <a:gd name="connsiteY14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201349 w 1508539"/>
              <a:gd name="connsiteY10" fmla="*/ 6530567 h 6858000"/>
              <a:gd name="connsiteX11" fmla="*/ 215389 w 1508539"/>
              <a:gd name="connsiteY11" fmla="*/ 6478062 h 6858000"/>
              <a:gd name="connsiteX12" fmla="*/ 226078 w 1508539"/>
              <a:gd name="connsiteY12" fmla="*/ 6460325 h 6858000"/>
              <a:gd name="connsiteX13" fmla="*/ 233311 w 1508539"/>
              <a:gd name="connsiteY13" fmla="*/ 6451488 h 6858000"/>
              <a:gd name="connsiteX14" fmla="*/ 234746 w 1508539"/>
              <a:gd name="connsiteY14" fmla="*/ 6451348 h 6858000"/>
              <a:gd name="connsiteX15" fmla="*/ 239104 w 1508539"/>
              <a:gd name="connsiteY15" fmla="*/ 6414240 h 6858000"/>
              <a:gd name="connsiteX16" fmla="*/ 241880 w 1508539"/>
              <a:gd name="connsiteY16" fmla="*/ 6384857 h 6858000"/>
              <a:gd name="connsiteX17" fmla="*/ 240591 w 1508539"/>
              <a:gd name="connsiteY17" fmla="*/ 6367510 h 6858000"/>
              <a:gd name="connsiteX18" fmla="*/ 244471 w 1508539"/>
              <a:gd name="connsiteY18" fmla="*/ 6349778 h 6858000"/>
              <a:gd name="connsiteX19" fmla="*/ 246136 w 1508539"/>
              <a:gd name="connsiteY19" fmla="*/ 6348250 h 6858000"/>
              <a:gd name="connsiteX20" fmla="*/ 262170 w 1508539"/>
              <a:gd name="connsiteY20" fmla="*/ 6281972 h 6858000"/>
              <a:gd name="connsiteX21" fmla="*/ 290557 w 1508539"/>
              <a:gd name="connsiteY21" fmla="*/ 6153037 h 6858000"/>
              <a:gd name="connsiteX22" fmla="*/ 314428 w 1508539"/>
              <a:gd name="connsiteY22" fmla="*/ 6113913 h 6858000"/>
              <a:gd name="connsiteX23" fmla="*/ 318721 w 1508539"/>
              <a:gd name="connsiteY23" fmla="*/ 6028119 h 6858000"/>
              <a:gd name="connsiteX24" fmla="*/ 363126 w 1508539"/>
              <a:gd name="connsiteY24" fmla="*/ 5934687 h 6858000"/>
              <a:gd name="connsiteX25" fmla="*/ 408411 w 1508539"/>
              <a:gd name="connsiteY25" fmla="*/ 5704905 h 6858000"/>
              <a:gd name="connsiteX26" fmla="*/ 431404 w 1508539"/>
              <a:gd name="connsiteY26" fmla="*/ 5665173 h 6858000"/>
              <a:gd name="connsiteX27" fmla="*/ 465121 w 1508539"/>
              <a:gd name="connsiteY27" fmla="*/ 5563435 h 6858000"/>
              <a:gd name="connsiteX28" fmla="*/ 494626 w 1508539"/>
              <a:gd name="connsiteY28" fmla="*/ 5476393 h 6858000"/>
              <a:gd name="connsiteX29" fmla="*/ 525819 w 1508539"/>
              <a:gd name="connsiteY29" fmla="*/ 5396260 h 6858000"/>
              <a:gd name="connsiteX30" fmla="*/ 541800 w 1508539"/>
              <a:gd name="connsiteY30" fmla="*/ 5330009 h 6858000"/>
              <a:gd name="connsiteX31" fmla="*/ 575293 w 1508539"/>
              <a:gd name="connsiteY31" fmla="*/ 5273739 h 6858000"/>
              <a:gd name="connsiteX32" fmla="*/ 584892 w 1508539"/>
              <a:gd name="connsiteY32" fmla="*/ 5241779 h 6858000"/>
              <a:gd name="connsiteX33" fmla="*/ 596118 w 1508539"/>
              <a:gd name="connsiteY33" fmla="*/ 5225268 h 6858000"/>
              <a:gd name="connsiteX34" fmla="*/ 597138 w 1508539"/>
              <a:gd name="connsiteY34" fmla="*/ 5217684 h 6858000"/>
              <a:gd name="connsiteX35" fmla="*/ 604479 w 1508539"/>
              <a:gd name="connsiteY35" fmla="*/ 5193377 h 6858000"/>
              <a:gd name="connsiteX36" fmla="*/ 607782 w 1508539"/>
              <a:gd name="connsiteY36" fmla="*/ 5179288 h 6858000"/>
              <a:gd name="connsiteX37" fmla="*/ 608766 w 1508539"/>
              <a:gd name="connsiteY37" fmla="*/ 5173621 h 6858000"/>
              <a:gd name="connsiteX38" fmla="*/ 604400 w 1508539"/>
              <a:gd name="connsiteY38" fmla="*/ 5159961 h 6858000"/>
              <a:gd name="connsiteX39" fmla="*/ 611077 w 1508539"/>
              <a:gd name="connsiteY39" fmla="*/ 5144295 h 6858000"/>
              <a:gd name="connsiteX40" fmla="*/ 608010 w 1508539"/>
              <a:gd name="connsiteY40" fmla="*/ 5125185 h 6858000"/>
              <a:gd name="connsiteX41" fmla="*/ 614840 w 1508539"/>
              <a:gd name="connsiteY41" fmla="*/ 5121884 h 6858000"/>
              <a:gd name="connsiteX42" fmla="*/ 621876 w 1508539"/>
              <a:gd name="connsiteY42" fmla="*/ 5067850 h 6858000"/>
              <a:gd name="connsiteX43" fmla="*/ 624607 w 1508539"/>
              <a:gd name="connsiteY43" fmla="*/ 5060861 h 6858000"/>
              <a:gd name="connsiteX44" fmla="*/ 621311 w 1508539"/>
              <a:gd name="connsiteY44" fmla="*/ 5034192 h 6858000"/>
              <a:gd name="connsiteX45" fmla="*/ 622865 w 1508539"/>
              <a:gd name="connsiteY45" fmla="*/ 4993030 h 6858000"/>
              <a:gd name="connsiteX46" fmla="*/ 629774 w 1508539"/>
              <a:gd name="connsiteY46" fmla="*/ 4946844 h 6858000"/>
              <a:gd name="connsiteX47" fmla="*/ 625630 w 1508539"/>
              <a:gd name="connsiteY47" fmla="*/ 4932692 h 6858000"/>
              <a:gd name="connsiteX48" fmla="*/ 641033 w 1508539"/>
              <a:gd name="connsiteY48" fmla="*/ 4858827 h 6858000"/>
              <a:gd name="connsiteX49" fmla="*/ 646936 w 1508539"/>
              <a:gd name="connsiteY49" fmla="*/ 4821170 h 6858000"/>
              <a:gd name="connsiteX50" fmla="*/ 651669 w 1508539"/>
              <a:gd name="connsiteY50" fmla="*/ 4780965 h 6858000"/>
              <a:gd name="connsiteX51" fmla="*/ 652962 w 1508539"/>
              <a:gd name="connsiteY51" fmla="*/ 4750867 h 6858000"/>
              <a:gd name="connsiteX52" fmla="*/ 650769 w 1508539"/>
              <a:gd name="connsiteY52" fmla="*/ 4690749 h 6858000"/>
              <a:gd name="connsiteX53" fmla="*/ 646249 w 1508539"/>
              <a:gd name="connsiteY53" fmla="*/ 4584173 h 6858000"/>
              <a:gd name="connsiteX54" fmla="*/ 641332 w 1508539"/>
              <a:gd name="connsiteY54" fmla="*/ 4444346 h 6858000"/>
              <a:gd name="connsiteX55" fmla="*/ 637897 w 1508539"/>
              <a:gd name="connsiteY55" fmla="*/ 4375228 h 6858000"/>
              <a:gd name="connsiteX56" fmla="*/ 618550 w 1508539"/>
              <a:gd name="connsiteY56" fmla="*/ 4214165 h 6858000"/>
              <a:gd name="connsiteX57" fmla="*/ 622623 w 1508539"/>
              <a:gd name="connsiteY57" fmla="*/ 4090296 h 6858000"/>
              <a:gd name="connsiteX58" fmla="*/ 607879 w 1508539"/>
              <a:gd name="connsiteY58" fmla="*/ 4033999 h 6858000"/>
              <a:gd name="connsiteX59" fmla="*/ 609028 w 1508539"/>
              <a:gd name="connsiteY59" fmla="*/ 4031933 h 6858000"/>
              <a:gd name="connsiteX60" fmla="*/ 607604 w 1508539"/>
              <a:gd name="connsiteY60" fmla="*/ 4013953 h 6858000"/>
              <a:gd name="connsiteX61" fmla="*/ 593899 w 1508539"/>
              <a:gd name="connsiteY61" fmla="*/ 3974753 h 6858000"/>
              <a:gd name="connsiteX62" fmla="*/ 595497 w 1508539"/>
              <a:gd name="connsiteY62" fmla="*/ 3969950 h 6858000"/>
              <a:gd name="connsiteX63" fmla="*/ 588919 w 1508539"/>
              <a:gd name="connsiteY63" fmla="*/ 3933779 h 6858000"/>
              <a:gd name="connsiteX64" fmla="*/ 590250 w 1508539"/>
              <a:gd name="connsiteY64" fmla="*/ 3933093 h 6858000"/>
              <a:gd name="connsiteX65" fmla="*/ 594604 w 1508539"/>
              <a:gd name="connsiteY65" fmla="*/ 3922082 h 6858000"/>
              <a:gd name="connsiteX66" fmla="*/ 599682 w 1508539"/>
              <a:gd name="connsiteY66" fmla="*/ 3901461 h 6858000"/>
              <a:gd name="connsiteX67" fmla="*/ 622276 w 1508539"/>
              <a:gd name="connsiteY67" fmla="*/ 3813873 h 6858000"/>
              <a:gd name="connsiteX68" fmla="*/ 621701 w 1508539"/>
              <a:gd name="connsiteY68" fmla="*/ 3806161 h 6858000"/>
              <a:gd name="connsiteX69" fmla="*/ 622008 w 1508539"/>
              <a:gd name="connsiteY69" fmla="*/ 3805957 h 6858000"/>
              <a:gd name="connsiteX70" fmla="*/ 622035 w 1508539"/>
              <a:gd name="connsiteY70" fmla="*/ 3797724 h 6858000"/>
              <a:gd name="connsiteX71" fmla="*/ 620650 w 1508539"/>
              <a:gd name="connsiteY71" fmla="*/ 3792098 h 6858000"/>
              <a:gd name="connsiteX72" fmla="*/ 619534 w 1508539"/>
              <a:gd name="connsiteY72" fmla="*/ 3777135 h 6858000"/>
              <a:gd name="connsiteX73" fmla="*/ 621267 w 1508539"/>
              <a:gd name="connsiteY73" fmla="*/ 3771656 h 6858000"/>
              <a:gd name="connsiteX74" fmla="*/ 625010 w 1508539"/>
              <a:gd name="connsiteY74" fmla="*/ 3769007 h 6858000"/>
              <a:gd name="connsiteX75" fmla="*/ 624476 w 1508539"/>
              <a:gd name="connsiteY75" fmla="*/ 3767709 h 6858000"/>
              <a:gd name="connsiteX76" fmla="*/ 633172 w 1508539"/>
              <a:gd name="connsiteY76" fmla="*/ 3738082 h 6858000"/>
              <a:gd name="connsiteX77" fmla="*/ 640518 w 1508539"/>
              <a:gd name="connsiteY77" fmla="*/ 3673397 h 6858000"/>
              <a:gd name="connsiteX78" fmla="*/ 639814 w 1508539"/>
              <a:gd name="connsiteY78" fmla="*/ 3637109 h 6858000"/>
              <a:gd name="connsiteX79" fmla="*/ 643257 w 1508539"/>
              <a:gd name="connsiteY79" fmla="*/ 3536883 h 6858000"/>
              <a:gd name="connsiteX80" fmla="*/ 650795 w 1508539"/>
              <a:gd name="connsiteY80" fmla="*/ 3435652 h 6858000"/>
              <a:gd name="connsiteX81" fmla="*/ 652466 w 1508539"/>
              <a:gd name="connsiteY81" fmla="*/ 3307769 h 6858000"/>
              <a:gd name="connsiteX82" fmla="*/ 670029 w 1508539"/>
              <a:gd name="connsiteY82" fmla="*/ 3250522 h 6858000"/>
              <a:gd name="connsiteX83" fmla="*/ 670454 w 1508539"/>
              <a:gd name="connsiteY83" fmla="*/ 3229163 h 6858000"/>
              <a:gd name="connsiteX84" fmla="*/ 672277 w 1508539"/>
              <a:gd name="connsiteY84" fmla="*/ 3217217 h 6858000"/>
              <a:gd name="connsiteX85" fmla="*/ 659112 w 1508539"/>
              <a:gd name="connsiteY85" fmla="*/ 3183755 h 6858000"/>
              <a:gd name="connsiteX86" fmla="*/ 659613 w 1508539"/>
              <a:gd name="connsiteY86" fmla="*/ 3178642 h 6858000"/>
              <a:gd name="connsiteX87" fmla="*/ 647213 w 1508539"/>
              <a:gd name="connsiteY87" fmla="*/ 3158586 h 6858000"/>
              <a:gd name="connsiteX88" fmla="*/ 632398 w 1508539"/>
              <a:gd name="connsiteY88" fmla="*/ 3129034 h 6858000"/>
              <a:gd name="connsiteX89" fmla="*/ 633063 w 1508539"/>
              <a:gd name="connsiteY89" fmla="*/ 3126682 h 6858000"/>
              <a:gd name="connsiteX90" fmla="*/ 623931 w 1508539"/>
              <a:gd name="connsiteY90" fmla="*/ 3114519 h 6858000"/>
              <a:gd name="connsiteX91" fmla="*/ 610540 w 1508539"/>
              <a:gd name="connsiteY91" fmla="*/ 3106272 h 6858000"/>
              <a:gd name="connsiteX92" fmla="*/ 583270 w 1508539"/>
              <a:gd name="connsiteY92" fmla="*/ 2958185 h 6858000"/>
              <a:gd name="connsiteX93" fmla="*/ 525884 w 1508539"/>
              <a:gd name="connsiteY93" fmla="*/ 2762989 h 6858000"/>
              <a:gd name="connsiteX94" fmla="*/ 474802 w 1508539"/>
              <a:gd name="connsiteY94" fmla="*/ 2554718 h 6858000"/>
              <a:gd name="connsiteX95" fmla="*/ 454896 w 1508539"/>
              <a:gd name="connsiteY95" fmla="*/ 2485734 h 6858000"/>
              <a:gd name="connsiteX96" fmla="*/ 445619 w 1508539"/>
              <a:gd name="connsiteY96" fmla="*/ 2447068 h 6858000"/>
              <a:gd name="connsiteX97" fmla="*/ 432580 w 1508539"/>
              <a:gd name="connsiteY97" fmla="*/ 2425819 h 6858000"/>
              <a:gd name="connsiteX98" fmla="*/ 438579 w 1508539"/>
              <a:gd name="connsiteY98" fmla="*/ 2402874 h 6858000"/>
              <a:gd name="connsiteX99" fmla="*/ 441191 w 1508539"/>
              <a:gd name="connsiteY99" fmla="*/ 2381443 h 6858000"/>
              <a:gd name="connsiteX100" fmla="*/ 417520 w 1508539"/>
              <a:gd name="connsiteY100" fmla="*/ 2261920 h 6858000"/>
              <a:gd name="connsiteX101" fmla="*/ 407407 w 1508539"/>
              <a:gd name="connsiteY101" fmla="*/ 2195378 h 6858000"/>
              <a:gd name="connsiteX102" fmla="*/ 391624 w 1508539"/>
              <a:gd name="connsiteY102" fmla="*/ 2155135 h 6858000"/>
              <a:gd name="connsiteX103" fmla="*/ 389082 w 1508539"/>
              <a:gd name="connsiteY103" fmla="*/ 2118008 h 6858000"/>
              <a:gd name="connsiteX104" fmla="*/ 390075 w 1508539"/>
              <a:gd name="connsiteY104" fmla="*/ 2050531 h 6858000"/>
              <a:gd name="connsiteX105" fmla="*/ 381881 w 1508539"/>
              <a:gd name="connsiteY105" fmla="*/ 1963269 h 6858000"/>
              <a:gd name="connsiteX106" fmla="*/ 363059 w 1508539"/>
              <a:gd name="connsiteY106" fmla="*/ 1906352 h 6858000"/>
              <a:gd name="connsiteX107" fmla="*/ 339616 w 1508539"/>
              <a:gd name="connsiteY107" fmla="*/ 1861531 h 6858000"/>
              <a:gd name="connsiteX108" fmla="*/ 293415 w 1508539"/>
              <a:gd name="connsiteY108" fmla="*/ 1732919 h 6858000"/>
              <a:gd name="connsiteX109" fmla="*/ 265726 w 1508539"/>
              <a:gd name="connsiteY109" fmla="*/ 1663540 h 6858000"/>
              <a:gd name="connsiteX110" fmla="*/ 264852 w 1508539"/>
              <a:gd name="connsiteY110" fmla="*/ 1615777 h 6858000"/>
              <a:gd name="connsiteX111" fmla="*/ 245647 w 1508539"/>
              <a:gd name="connsiteY111" fmla="*/ 1563678 h 6858000"/>
              <a:gd name="connsiteX112" fmla="*/ 258727 w 1508539"/>
              <a:gd name="connsiteY112" fmla="*/ 1519474 h 6858000"/>
              <a:gd name="connsiteX113" fmla="*/ 251469 w 1508539"/>
              <a:gd name="connsiteY113" fmla="*/ 1477995 h 6858000"/>
              <a:gd name="connsiteX114" fmla="*/ 237554 w 1508539"/>
              <a:gd name="connsiteY114" fmla="*/ 1373769 h 6858000"/>
              <a:gd name="connsiteX115" fmla="*/ 245861 w 1508539"/>
              <a:gd name="connsiteY115" fmla="*/ 1307086 h 6858000"/>
              <a:gd name="connsiteX116" fmla="*/ 247049 w 1508539"/>
              <a:gd name="connsiteY116" fmla="*/ 1189033 h 6858000"/>
              <a:gd name="connsiteX117" fmla="*/ 251734 w 1508539"/>
              <a:gd name="connsiteY117" fmla="*/ 1168288 h 6858000"/>
              <a:gd name="connsiteX118" fmla="*/ 244016 w 1508539"/>
              <a:gd name="connsiteY118" fmla="*/ 1142577 h 6858000"/>
              <a:gd name="connsiteX119" fmla="*/ 233322 w 1508539"/>
              <a:gd name="connsiteY119" fmla="*/ 1088484 h 6858000"/>
              <a:gd name="connsiteX120" fmla="*/ 222058 w 1508539"/>
              <a:gd name="connsiteY120" fmla="*/ 1016103 h 6858000"/>
              <a:gd name="connsiteX121" fmla="*/ 223514 w 1508539"/>
              <a:gd name="connsiteY121" fmla="*/ 932283 h 6858000"/>
              <a:gd name="connsiteX122" fmla="*/ 225750 w 1508539"/>
              <a:gd name="connsiteY122" fmla="*/ 915925 h 6858000"/>
              <a:gd name="connsiteX123" fmla="*/ 218379 w 1508539"/>
              <a:gd name="connsiteY123" fmla="*/ 896999 h 6858000"/>
              <a:gd name="connsiteX124" fmla="*/ 187787 w 1508539"/>
              <a:gd name="connsiteY124" fmla="*/ 821517 h 6858000"/>
              <a:gd name="connsiteX125" fmla="*/ 166737 w 1508539"/>
              <a:gd name="connsiteY125" fmla="*/ 751353 h 6858000"/>
              <a:gd name="connsiteX126" fmla="*/ 166295 w 1508539"/>
              <a:gd name="connsiteY126" fmla="*/ 721230 h 6858000"/>
              <a:gd name="connsiteX127" fmla="*/ 151966 w 1508539"/>
              <a:gd name="connsiteY127" fmla="*/ 681659 h 6858000"/>
              <a:gd name="connsiteX128" fmla="*/ 137385 w 1508539"/>
              <a:gd name="connsiteY128" fmla="*/ 635218 h 6858000"/>
              <a:gd name="connsiteX129" fmla="*/ 142396 w 1508539"/>
              <a:gd name="connsiteY129" fmla="*/ 613763 h 6858000"/>
              <a:gd name="connsiteX130" fmla="*/ 128338 w 1508539"/>
              <a:gd name="connsiteY130" fmla="*/ 598582 h 6858000"/>
              <a:gd name="connsiteX131" fmla="*/ 128019 w 1508539"/>
              <a:gd name="connsiteY131" fmla="*/ 576846 h 6858000"/>
              <a:gd name="connsiteX132" fmla="*/ 107645 w 1508539"/>
              <a:gd name="connsiteY132" fmla="*/ 530055 h 6858000"/>
              <a:gd name="connsiteX133" fmla="*/ 106893 w 1508539"/>
              <a:gd name="connsiteY133" fmla="*/ 465389 h 6858000"/>
              <a:gd name="connsiteX134" fmla="*/ 89816 w 1508539"/>
              <a:gd name="connsiteY134" fmla="*/ 424699 h 6858000"/>
              <a:gd name="connsiteX135" fmla="*/ 90191 w 1508539"/>
              <a:gd name="connsiteY135" fmla="*/ 404917 h 6858000"/>
              <a:gd name="connsiteX136" fmla="*/ 70148 w 1508539"/>
              <a:gd name="connsiteY136" fmla="*/ 367211 h 6858000"/>
              <a:gd name="connsiteX137" fmla="*/ 36452 w 1508539"/>
              <a:gd name="connsiteY137" fmla="*/ 268519 h 6858000"/>
              <a:gd name="connsiteX138" fmla="*/ 23935 w 1508539"/>
              <a:gd name="connsiteY138" fmla="*/ 160886 h 6858000"/>
              <a:gd name="connsiteX139" fmla="*/ 19312 w 1508539"/>
              <a:gd name="connsiteY139" fmla="*/ 47336 h 6858000"/>
              <a:gd name="connsiteX140" fmla="*/ 0 w 1508539"/>
              <a:gd name="connsiteY14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4248 w 1508539"/>
              <a:gd name="connsiteY6" fmla="*/ 6574442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504057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318065 w 1508539"/>
              <a:gd name="connsiteY6" fmla="*/ 6691589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164830 w 1491612"/>
              <a:gd name="connsiteY0" fmla="*/ 0 h 6858000"/>
              <a:gd name="connsiteX1" fmla="*/ 1491612 w 1491612"/>
              <a:gd name="connsiteY1" fmla="*/ 0 h 6858000"/>
              <a:gd name="connsiteX2" fmla="*/ 1491612 w 1491612"/>
              <a:gd name="connsiteY2" fmla="*/ 6858000 h 6858000"/>
              <a:gd name="connsiteX3" fmla="*/ 228306 w 1491612"/>
              <a:gd name="connsiteY3" fmla="*/ 6857735 h 6858000"/>
              <a:gd name="connsiteX4" fmla="*/ 264899 w 1491612"/>
              <a:gd name="connsiteY4" fmla="*/ 6776847 h 6858000"/>
              <a:gd name="connsiteX5" fmla="*/ 276399 w 1491612"/>
              <a:gd name="connsiteY5" fmla="*/ 6737706 h 6858000"/>
              <a:gd name="connsiteX6" fmla="*/ 301138 w 1491612"/>
              <a:gd name="connsiteY6" fmla="*/ 6691589 h 6858000"/>
              <a:gd name="connsiteX7" fmla="*/ 278695 w 1491612"/>
              <a:gd name="connsiteY7" fmla="*/ 6659970 h 6858000"/>
              <a:gd name="connsiteX8" fmla="*/ 293786 w 1491612"/>
              <a:gd name="connsiteY8" fmla="*/ 6636211 h 6858000"/>
              <a:gd name="connsiteX9" fmla="*/ 311230 w 1491612"/>
              <a:gd name="connsiteY9" fmla="*/ 6594177 h 6858000"/>
              <a:gd name="connsiteX10" fmla="*/ 325270 w 1491612"/>
              <a:gd name="connsiteY10" fmla="*/ 6557575 h 6858000"/>
              <a:gd name="connsiteX11" fmla="*/ 378227 w 1491612"/>
              <a:gd name="connsiteY11" fmla="*/ 6492130 h 6858000"/>
              <a:gd name="connsiteX12" fmla="*/ 393914 w 1491612"/>
              <a:gd name="connsiteY12" fmla="*/ 6431610 h 6858000"/>
              <a:gd name="connsiteX13" fmla="*/ 437619 w 1491612"/>
              <a:gd name="connsiteY13" fmla="*/ 6379786 h 6858000"/>
              <a:gd name="connsiteX14" fmla="*/ 420842 w 1491612"/>
              <a:gd name="connsiteY14" fmla="*/ 6334727 h 6858000"/>
              <a:gd name="connsiteX15" fmla="*/ 398257 w 1491612"/>
              <a:gd name="connsiteY15" fmla="*/ 6313295 h 6858000"/>
              <a:gd name="connsiteX16" fmla="*/ 405421 w 1491612"/>
              <a:gd name="connsiteY16" fmla="*/ 6280046 h 6858000"/>
              <a:gd name="connsiteX17" fmla="*/ 388166 w 1491612"/>
              <a:gd name="connsiteY17" fmla="*/ 6270265 h 6858000"/>
              <a:gd name="connsiteX18" fmla="*/ 415194 w 1491612"/>
              <a:gd name="connsiteY18" fmla="*/ 6252834 h 6858000"/>
              <a:gd name="connsiteX19" fmla="*/ 393186 w 1491612"/>
              <a:gd name="connsiteY19" fmla="*/ 6202459 h 6858000"/>
              <a:gd name="connsiteX20" fmla="*/ 391984 w 1491612"/>
              <a:gd name="connsiteY20" fmla="*/ 6153037 h 6858000"/>
              <a:gd name="connsiteX21" fmla="*/ 407399 w 1491612"/>
              <a:gd name="connsiteY21" fmla="*/ 6078132 h 6858000"/>
              <a:gd name="connsiteX22" fmla="*/ 394786 w 1491612"/>
              <a:gd name="connsiteY22" fmla="*/ 6028119 h 6858000"/>
              <a:gd name="connsiteX23" fmla="*/ 380015 w 1491612"/>
              <a:gd name="connsiteY23" fmla="*/ 5926735 h 6858000"/>
              <a:gd name="connsiteX24" fmla="*/ 429527 w 1491612"/>
              <a:gd name="connsiteY24" fmla="*/ 5712857 h 6858000"/>
              <a:gd name="connsiteX25" fmla="*/ 408602 w 1491612"/>
              <a:gd name="connsiteY25" fmla="*/ 5676393 h 6858000"/>
              <a:gd name="connsiteX26" fmla="*/ 448194 w 1491612"/>
              <a:gd name="connsiteY26" fmla="*/ 5563435 h 6858000"/>
              <a:gd name="connsiteX27" fmla="*/ 495324 w 1491612"/>
              <a:gd name="connsiteY27" fmla="*/ 5437125 h 6858000"/>
              <a:gd name="connsiteX28" fmla="*/ 508892 w 1491612"/>
              <a:gd name="connsiteY28" fmla="*/ 5396260 h 6858000"/>
              <a:gd name="connsiteX29" fmla="*/ 524873 w 1491612"/>
              <a:gd name="connsiteY29" fmla="*/ 5330009 h 6858000"/>
              <a:gd name="connsiteX30" fmla="*/ 558366 w 1491612"/>
              <a:gd name="connsiteY30" fmla="*/ 5273739 h 6858000"/>
              <a:gd name="connsiteX31" fmla="*/ 567965 w 1491612"/>
              <a:gd name="connsiteY31" fmla="*/ 5241779 h 6858000"/>
              <a:gd name="connsiteX32" fmla="*/ 579191 w 1491612"/>
              <a:gd name="connsiteY32" fmla="*/ 5225268 h 6858000"/>
              <a:gd name="connsiteX33" fmla="*/ 580211 w 1491612"/>
              <a:gd name="connsiteY33" fmla="*/ 5217684 h 6858000"/>
              <a:gd name="connsiteX34" fmla="*/ 587552 w 1491612"/>
              <a:gd name="connsiteY34" fmla="*/ 5193377 h 6858000"/>
              <a:gd name="connsiteX35" fmla="*/ 590855 w 1491612"/>
              <a:gd name="connsiteY35" fmla="*/ 5179288 h 6858000"/>
              <a:gd name="connsiteX36" fmla="*/ 591839 w 1491612"/>
              <a:gd name="connsiteY36" fmla="*/ 5173621 h 6858000"/>
              <a:gd name="connsiteX37" fmla="*/ 587473 w 1491612"/>
              <a:gd name="connsiteY37" fmla="*/ 5159961 h 6858000"/>
              <a:gd name="connsiteX38" fmla="*/ 594150 w 1491612"/>
              <a:gd name="connsiteY38" fmla="*/ 5144295 h 6858000"/>
              <a:gd name="connsiteX39" fmla="*/ 591083 w 1491612"/>
              <a:gd name="connsiteY39" fmla="*/ 5125185 h 6858000"/>
              <a:gd name="connsiteX40" fmla="*/ 597913 w 1491612"/>
              <a:gd name="connsiteY40" fmla="*/ 5121884 h 6858000"/>
              <a:gd name="connsiteX41" fmla="*/ 604949 w 1491612"/>
              <a:gd name="connsiteY41" fmla="*/ 5067850 h 6858000"/>
              <a:gd name="connsiteX42" fmla="*/ 607680 w 1491612"/>
              <a:gd name="connsiteY42" fmla="*/ 5060861 h 6858000"/>
              <a:gd name="connsiteX43" fmla="*/ 604384 w 1491612"/>
              <a:gd name="connsiteY43" fmla="*/ 5034192 h 6858000"/>
              <a:gd name="connsiteX44" fmla="*/ 605938 w 1491612"/>
              <a:gd name="connsiteY44" fmla="*/ 4993030 h 6858000"/>
              <a:gd name="connsiteX45" fmla="*/ 612847 w 1491612"/>
              <a:gd name="connsiteY45" fmla="*/ 4946844 h 6858000"/>
              <a:gd name="connsiteX46" fmla="*/ 608703 w 1491612"/>
              <a:gd name="connsiteY46" fmla="*/ 4932692 h 6858000"/>
              <a:gd name="connsiteX47" fmla="*/ 624106 w 1491612"/>
              <a:gd name="connsiteY47" fmla="*/ 4858827 h 6858000"/>
              <a:gd name="connsiteX48" fmla="*/ 630009 w 1491612"/>
              <a:gd name="connsiteY48" fmla="*/ 4821170 h 6858000"/>
              <a:gd name="connsiteX49" fmla="*/ 634742 w 1491612"/>
              <a:gd name="connsiteY49" fmla="*/ 4780965 h 6858000"/>
              <a:gd name="connsiteX50" fmla="*/ 636035 w 1491612"/>
              <a:gd name="connsiteY50" fmla="*/ 4750867 h 6858000"/>
              <a:gd name="connsiteX51" fmla="*/ 633842 w 1491612"/>
              <a:gd name="connsiteY51" fmla="*/ 4690749 h 6858000"/>
              <a:gd name="connsiteX52" fmla="*/ 629322 w 1491612"/>
              <a:gd name="connsiteY52" fmla="*/ 4584173 h 6858000"/>
              <a:gd name="connsiteX53" fmla="*/ 624405 w 1491612"/>
              <a:gd name="connsiteY53" fmla="*/ 4444346 h 6858000"/>
              <a:gd name="connsiteX54" fmla="*/ 620970 w 1491612"/>
              <a:gd name="connsiteY54" fmla="*/ 4375228 h 6858000"/>
              <a:gd name="connsiteX55" fmla="*/ 601623 w 1491612"/>
              <a:gd name="connsiteY55" fmla="*/ 4214165 h 6858000"/>
              <a:gd name="connsiteX56" fmla="*/ 605696 w 1491612"/>
              <a:gd name="connsiteY56" fmla="*/ 4090296 h 6858000"/>
              <a:gd name="connsiteX57" fmla="*/ 590952 w 1491612"/>
              <a:gd name="connsiteY57" fmla="*/ 4033999 h 6858000"/>
              <a:gd name="connsiteX58" fmla="*/ 592101 w 1491612"/>
              <a:gd name="connsiteY58" fmla="*/ 4031933 h 6858000"/>
              <a:gd name="connsiteX59" fmla="*/ 590677 w 1491612"/>
              <a:gd name="connsiteY59" fmla="*/ 4013953 h 6858000"/>
              <a:gd name="connsiteX60" fmla="*/ 576972 w 1491612"/>
              <a:gd name="connsiteY60" fmla="*/ 3974753 h 6858000"/>
              <a:gd name="connsiteX61" fmla="*/ 578570 w 1491612"/>
              <a:gd name="connsiteY61" fmla="*/ 3969950 h 6858000"/>
              <a:gd name="connsiteX62" fmla="*/ 571992 w 1491612"/>
              <a:gd name="connsiteY62" fmla="*/ 3933779 h 6858000"/>
              <a:gd name="connsiteX63" fmla="*/ 573323 w 1491612"/>
              <a:gd name="connsiteY63" fmla="*/ 3933093 h 6858000"/>
              <a:gd name="connsiteX64" fmla="*/ 577677 w 1491612"/>
              <a:gd name="connsiteY64" fmla="*/ 3922082 h 6858000"/>
              <a:gd name="connsiteX65" fmla="*/ 582755 w 1491612"/>
              <a:gd name="connsiteY65" fmla="*/ 3901461 h 6858000"/>
              <a:gd name="connsiteX66" fmla="*/ 605349 w 1491612"/>
              <a:gd name="connsiteY66" fmla="*/ 3813873 h 6858000"/>
              <a:gd name="connsiteX67" fmla="*/ 604774 w 1491612"/>
              <a:gd name="connsiteY67" fmla="*/ 3806161 h 6858000"/>
              <a:gd name="connsiteX68" fmla="*/ 605081 w 1491612"/>
              <a:gd name="connsiteY68" fmla="*/ 3805957 h 6858000"/>
              <a:gd name="connsiteX69" fmla="*/ 605108 w 1491612"/>
              <a:gd name="connsiteY69" fmla="*/ 3797724 h 6858000"/>
              <a:gd name="connsiteX70" fmla="*/ 603723 w 1491612"/>
              <a:gd name="connsiteY70" fmla="*/ 3792098 h 6858000"/>
              <a:gd name="connsiteX71" fmla="*/ 602607 w 1491612"/>
              <a:gd name="connsiteY71" fmla="*/ 3777135 h 6858000"/>
              <a:gd name="connsiteX72" fmla="*/ 604340 w 1491612"/>
              <a:gd name="connsiteY72" fmla="*/ 3771656 h 6858000"/>
              <a:gd name="connsiteX73" fmla="*/ 608083 w 1491612"/>
              <a:gd name="connsiteY73" fmla="*/ 3769007 h 6858000"/>
              <a:gd name="connsiteX74" fmla="*/ 607549 w 1491612"/>
              <a:gd name="connsiteY74" fmla="*/ 3767709 h 6858000"/>
              <a:gd name="connsiteX75" fmla="*/ 616245 w 1491612"/>
              <a:gd name="connsiteY75" fmla="*/ 3738082 h 6858000"/>
              <a:gd name="connsiteX76" fmla="*/ 623591 w 1491612"/>
              <a:gd name="connsiteY76" fmla="*/ 3673397 h 6858000"/>
              <a:gd name="connsiteX77" fmla="*/ 622887 w 1491612"/>
              <a:gd name="connsiteY77" fmla="*/ 3637109 h 6858000"/>
              <a:gd name="connsiteX78" fmla="*/ 626330 w 1491612"/>
              <a:gd name="connsiteY78" fmla="*/ 3536883 h 6858000"/>
              <a:gd name="connsiteX79" fmla="*/ 633868 w 1491612"/>
              <a:gd name="connsiteY79" fmla="*/ 3435652 h 6858000"/>
              <a:gd name="connsiteX80" fmla="*/ 635539 w 1491612"/>
              <a:gd name="connsiteY80" fmla="*/ 3307769 h 6858000"/>
              <a:gd name="connsiteX81" fmla="*/ 653102 w 1491612"/>
              <a:gd name="connsiteY81" fmla="*/ 3250522 h 6858000"/>
              <a:gd name="connsiteX82" fmla="*/ 653527 w 1491612"/>
              <a:gd name="connsiteY82" fmla="*/ 3229163 h 6858000"/>
              <a:gd name="connsiteX83" fmla="*/ 655350 w 1491612"/>
              <a:gd name="connsiteY83" fmla="*/ 3217217 h 6858000"/>
              <a:gd name="connsiteX84" fmla="*/ 642185 w 1491612"/>
              <a:gd name="connsiteY84" fmla="*/ 3183755 h 6858000"/>
              <a:gd name="connsiteX85" fmla="*/ 642686 w 1491612"/>
              <a:gd name="connsiteY85" fmla="*/ 3178642 h 6858000"/>
              <a:gd name="connsiteX86" fmla="*/ 630286 w 1491612"/>
              <a:gd name="connsiteY86" fmla="*/ 3158586 h 6858000"/>
              <a:gd name="connsiteX87" fmla="*/ 615471 w 1491612"/>
              <a:gd name="connsiteY87" fmla="*/ 3129034 h 6858000"/>
              <a:gd name="connsiteX88" fmla="*/ 616136 w 1491612"/>
              <a:gd name="connsiteY88" fmla="*/ 3126682 h 6858000"/>
              <a:gd name="connsiteX89" fmla="*/ 607004 w 1491612"/>
              <a:gd name="connsiteY89" fmla="*/ 3114519 h 6858000"/>
              <a:gd name="connsiteX90" fmla="*/ 593613 w 1491612"/>
              <a:gd name="connsiteY90" fmla="*/ 3106272 h 6858000"/>
              <a:gd name="connsiteX91" fmla="*/ 566343 w 1491612"/>
              <a:gd name="connsiteY91" fmla="*/ 2958185 h 6858000"/>
              <a:gd name="connsiteX92" fmla="*/ 508957 w 1491612"/>
              <a:gd name="connsiteY92" fmla="*/ 2762989 h 6858000"/>
              <a:gd name="connsiteX93" fmla="*/ 457875 w 1491612"/>
              <a:gd name="connsiteY93" fmla="*/ 2554718 h 6858000"/>
              <a:gd name="connsiteX94" fmla="*/ 437969 w 1491612"/>
              <a:gd name="connsiteY94" fmla="*/ 2485734 h 6858000"/>
              <a:gd name="connsiteX95" fmla="*/ 428692 w 1491612"/>
              <a:gd name="connsiteY95" fmla="*/ 2447068 h 6858000"/>
              <a:gd name="connsiteX96" fmla="*/ 415653 w 1491612"/>
              <a:gd name="connsiteY96" fmla="*/ 2425819 h 6858000"/>
              <a:gd name="connsiteX97" fmla="*/ 421652 w 1491612"/>
              <a:gd name="connsiteY97" fmla="*/ 2402874 h 6858000"/>
              <a:gd name="connsiteX98" fmla="*/ 424264 w 1491612"/>
              <a:gd name="connsiteY98" fmla="*/ 2381443 h 6858000"/>
              <a:gd name="connsiteX99" fmla="*/ 400593 w 1491612"/>
              <a:gd name="connsiteY99" fmla="*/ 2261920 h 6858000"/>
              <a:gd name="connsiteX100" fmla="*/ 390480 w 1491612"/>
              <a:gd name="connsiteY100" fmla="*/ 2195378 h 6858000"/>
              <a:gd name="connsiteX101" fmla="*/ 374697 w 1491612"/>
              <a:gd name="connsiteY101" fmla="*/ 2155135 h 6858000"/>
              <a:gd name="connsiteX102" fmla="*/ 372155 w 1491612"/>
              <a:gd name="connsiteY102" fmla="*/ 2118008 h 6858000"/>
              <a:gd name="connsiteX103" fmla="*/ 373148 w 1491612"/>
              <a:gd name="connsiteY103" fmla="*/ 2050531 h 6858000"/>
              <a:gd name="connsiteX104" fmla="*/ 364954 w 1491612"/>
              <a:gd name="connsiteY104" fmla="*/ 1963269 h 6858000"/>
              <a:gd name="connsiteX105" fmla="*/ 346132 w 1491612"/>
              <a:gd name="connsiteY105" fmla="*/ 1906352 h 6858000"/>
              <a:gd name="connsiteX106" fmla="*/ 322689 w 1491612"/>
              <a:gd name="connsiteY106" fmla="*/ 1861531 h 6858000"/>
              <a:gd name="connsiteX107" fmla="*/ 276488 w 1491612"/>
              <a:gd name="connsiteY107" fmla="*/ 1732919 h 6858000"/>
              <a:gd name="connsiteX108" fmla="*/ 248799 w 1491612"/>
              <a:gd name="connsiteY108" fmla="*/ 1663540 h 6858000"/>
              <a:gd name="connsiteX109" fmla="*/ 247925 w 1491612"/>
              <a:gd name="connsiteY109" fmla="*/ 1615777 h 6858000"/>
              <a:gd name="connsiteX110" fmla="*/ 228720 w 1491612"/>
              <a:gd name="connsiteY110" fmla="*/ 1563678 h 6858000"/>
              <a:gd name="connsiteX111" fmla="*/ 241800 w 1491612"/>
              <a:gd name="connsiteY111" fmla="*/ 1519474 h 6858000"/>
              <a:gd name="connsiteX112" fmla="*/ 234542 w 1491612"/>
              <a:gd name="connsiteY112" fmla="*/ 1477995 h 6858000"/>
              <a:gd name="connsiteX113" fmla="*/ 220627 w 1491612"/>
              <a:gd name="connsiteY113" fmla="*/ 1373769 h 6858000"/>
              <a:gd name="connsiteX114" fmla="*/ 228934 w 1491612"/>
              <a:gd name="connsiteY114" fmla="*/ 1307086 h 6858000"/>
              <a:gd name="connsiteX115" fmla="*/ 230122 w 1491612"/>
              <a:gd name="connsiteY115" fmla="*/ 1189033 h 6858000"/>
              <a:gd name="connsiteX116" fmla="*/ 234807 w 1491612"/>
              <a:gd name="connsiteY116" fmla="*/ 1168288 h 6858000"/>
              <a:gd name="connsiteX117" fmla="*/ 227089 w 1491612"/>
              <a:gd name="connsiteY117" fmla="*/ 1142577 h 6858000"/>
              <a:gd name="connsiteX118" fmla="*/ 216395 w 1491612"/>
              <a:gd name="connsiteY118" fmla="*/ 1088484 h 6858000"/>
              <a:gd name="connsiteX119" fmla="*/ 205131 w 1491612"/>
              <a:gd name="connsiteY119" fmla="*/ 1016103 h 6858000"/>
              <a:gd name="connsiteX120" fmla="*/ 206587 w 1491612"/>
              <a:gd name="connsiteY120" fmla="*/ 932283 h 6858000"/>
              <a:gd name="connsiteX121" fmla="*/ 208823 w 1491612"/>
              <a:gd name="connsiteY121" fmla="*/ 915925 h 6858000"/>
              <a:gd name="connsiteX122" fmla="*/ 201452 w 1491612"/>
              <a:gd name="connsiteY122" fmla="*/ 896999 h 6858000"/>
              <a:gd name="connsiteX123" fmla="*/ 170860 w 1491612"/>
              <a:gd name="connsiteY123" fmla="*/ 821517 h 6858000"/>
              <a:gd name="connsiteX124" fmla="*/ 149810 w 1491612"/>
              <a:gd name="connsiteY124" fmla="*/ 751353 h 6858000"/>
              <a:gd name="connsiteX125" fmla="*/ 149368 w 1491612"/>
              <a:gd name="connsiteY125" fmla="*/ 721230 h 6858000"/>
              <a:gd name="connsiteX126" fmla="*/ 135039 w 1491612"/>
              <a:gd name="connsiteY126" fmla="*/ 681659 h 6858000"/>
              <a:gd name="connsiteX127" fmla="*/ 120458 w 1491612"/>
              <a:gd name="connsiteY127" fmla="*/ 635218 h 6858000"/>
              <a:gd name="connsiteX128" fmla="*/ 125469 w 1491612"/>
              <a:gd name="connsiteY128" fmla="*/ 613763 h 6858000"/>
              <a:gd name="connsiteX129" fmla="*/ 111411 w 1491612"/>
              <a:gd name="connsiteY129" fmla="*/ 598582 h 6858000"/>
              <a:gd name="connsiteX130" fmla="*/ 111092 w 1491612"/>
              <a:gd name="connsiteY130" fmla="*/ 576846 h 6858000"/>
              <a:gd name="connsiteX131" fmla="*/ 90718 w 1491612"/>
              <a:gd name="connsiteY131" fmla="*/ 530055 h 6858000"/>
              <a:gd name="connsiteX132" fmla="*/ 89966 w 1491612"/>
              <a:gd name="connsiteY132" fmla="*/ 465389 h 6858000"/>
              <a:gd name="connsiteX133" fmla="*/ 72889 w 1491612"/>
              <a:gd name="connsiteY133" fmla="*/ 424699 h 6858000"/>
              <a:gd name="connsiteX134" fmla="*/ 73264 w 1491612"/>
              <a:gd name="connsiteY134" fmla="*/ 404917 h 6858000"/>
              <a:gd name="connsiteX135" fmla="*/ 53221 w 1491612"/>
              <a:gd name="connsiteY135" fmla="*/ 367211 h 6858000"/>
              <a:gd name="connsiteX136" fmla="*/ 19525 w 1491612"/>
              <a:gd name="connsiteY136" fmla="*/ 268519 h 6858000"/>
              <a:gd name="connsiteX137" fmla="*/ 7008 w 1491612"/>
              <a:gd name="connsiteY137" fmla="*/ 160886 h 6858000"/>
              <a:gd name="connsiteX138" fmla="*/ 2385 w 1491612"/>
              <a:gd name="connsiteY138" fmla="*/ 47336 h 6858000"/>
              <a:gd name="connsiteX139" fmla="*/ 164830 w 1491612"/>
              <a:gd name="connsiteY139" fmla="*/ 0 h 6858000"/>
              <a:gd name="connsiteX0" fmla="*/ 158408 w 1485190"/>
              <a:gd name="connsiteY0" fmla="*/ 0 h 6858000"/>
              <a:gd name="connsiteX1" fmla="*/ 1485190 w 1485190"/>
              <a:gd name="connsiteY1" fmla="*/ 0 h 6858000"/>
              <a:gd name="connsiteX2" fmla="*/ 1485190 w 1485190"/>
              <a:gd name="connsiteY2" fmla="*/ 6858000 h 6858000"/>
              <a:gd name="connsiteX3" fmla="*/ 221884 w 1485190"/>
              <a:gd name="connsiteY3" fmla="*/ 6857735 h 6858000"/>
              <a:gd name="connsiteX4" fmla="*/ 258477 w 1485190"/>
              <a:gd name="connsiteY4" fmla="*/ 6776847 h 6858000"/>
              <a:gd name="connsiteX5" fmla="*/ 269977 w 1485190"/>
              <a:gd name="connsiteY5" fmla="*/ 6737706 h 6858000"/>
              <a:gd name="connsiteX6" fmla="*/ 294716 w 1485190"/>
              <a:gd name="connsiteY6" fmla="*/ 6691589 h 6858000"/>
              <a:gd name="connsiteX7" fmla="*/ 272273 w 1485190"/>
              <a:gd name="connsiteY7" fmla="*/ 6659970 h 6858000"/>
              <a:gd name="connsiteX8" fmla="*/ 287364 w 1485190"/>
              <a:gd name="connsiteY8" fmla="*/ 6636211 h 6858000"/>
              <a:gd name="connsiteX9" fmla="*/ 304808 w 1485190"/>
              <a:gd name="connsiteY9" fmla="*/ 6594177 h 6858000"/>
              <a:gd name="connsiteX10" fmla="*/ 318848 w 1485190"/>
              <a:gd name="connsiteY10" fmla="*/ 6557575 h 6858000"/>
              <a:gd name="connsiteX11" fmla="*/ 371805 w 1485190"/>
              <a:gd name="connsiteY11" fmla="*/ 6492130 h 6858000"/>
              <a:gd name="connsiteX12" fmla="*/ 387492 w 1485190"/>
              <a:gd name="connsiteY12" fmla="*/ 6431610 h 6858000"/>
              <a:gd name="connsiteX13" fmla="*/ 431197 w 1485190"/>
              <a:gd name="connsiteY13" fmla="*/ 6379786 h 6858000"/>
              <a:gd name="connsiteX14" fmla="*/ 414420 w 1485190"/>
              <a:gd name="connsiteY14" fmla="*/ 6334727 h 6858000"/>
              <a:gd name="connsiteX15" fmla="*/ 391835 w 1485190"/>
              <a:gd name="connsiteY15" fmla="*/ 6313295 h 6858000"/>
              <a:gd name="connsiteX16" fmla="*/ 398999 w 1485190"/>
              <a:gd name="connsiteY16" fmla="*/ 6280046 h 6858000"/>
              <a:gd name="connsiteX17" fmla="*/ 381744 w 1485190"/>
              <a:gd name="connsiteY17" fmla="*/ 6270265 h 6858000"/>
              <a:gd name="connsiteX18" fmla="*/ 408772 w 1485190"/>
              <a:gd name="connsiteY18" fmla="*/ 6252834 h 6858000"/>
              <a:gd name="connsiteX19" fmla="*/ 386764 w 1485190"/>
              <a:gd name="connsiteY19" fmla="*/ 6202459 h 6858000"/>
              <a:gd name="connsiteX20" fmla="*/ 385562 w 1485190"/>
              <a:gd name="connsiteY20" fmla="*/ 6153037 h 6858000"/>
              <a:gd name="connsiteX21" fmla="*/ 400977 w 1485190"/>
              <a:gd name="connsiteY21" fmla="*/ 6078132 h 6858000"/>
              <a:gd name="connsiteX22" fmla="*/ 388364 w 1485190"/>
              <a:gd name="connsiteY22" fmla="*/ 6028119 h 6858000"/>
              <a:gd name="connsiteX23" fmla="*/ 373593 w 1485190"/>
              <a:gd name="connsiteY23" fmla="*/ 5926735 h 6858000"/>
              <a:gd name="connsiteX24" fmla="*/ 423105 w 1485190"/>
              <a:gd name="connsiteY24" fmla="*/ 5712857 h 6858000"/>
              <a:gd name="connsiteX25" fmla="*/ 402180 w 1485190"/>
              <a:gd name="connsiteY25" fmla="*/ 5676393 h 6858000"/>
              <a:gd name="connsiteX26" fmla="*/ 441772 w 1485190"/>
              <a:gd name="connsiteY26" fmla="*/ 5563435 h 6858000"/>
              <a:gd name="connsiteX27" fmla="*/ 488902 w 1485190"/>
              <a:gd name="connsiteY27" fmla="*/ 5437125 h 6858000"/>
              <a:gd name="connsiteX28" fmla="*/ 502470 w 1485190"/>
              <a:gd name="connsiteY28" fmla="*/ 5396260 h 6858000"/>
              <a:gd name="connsiteX29" fmla="*/ 518451 w 1485190"/>
              <a:gd name="connsiteY29" fmla="*/ 5330009 h 6858000"/>
              <a:gd name="connsiteX30" fmla="*/ 551944 w 1485190"/>
              <a:gd name="connsiteY30" fmla="*/ 5273739 h 6858000"/>
              <a:gd name="connsiteX31" fmla="*/ 561543 w 1485190"/>
              <a:gd name="connsiteY31" fmla="*/ 5241779 h 6858000"/>
              <a:gd name="connsiteX32" fmla="*/ 572769 w 1485190"/>
              <a:gd name="connsiteY32" fmla="*/ 5225268 h 6858000"/>
              <a:gd name="connsiteX33" fmla="*/ 573789 w 1485190"/>
              <a:gd name="connsiteY33" fmla="*/ 5217684 h 6858000"/>
              <a:gd name="connsiteX34" fmla="*/ 581130 w 1485190"/>
              <a:gd name="connsiteY34" fmla="*/ 5193377 h 6858000"/>
              <a:gd name="connsiteX35" fmla="*/ 584433 w 1485190"/>
              <a:gd name="connsiteY35" fmla="*/ 5179288 h 6858000"/>
              <a:gd name="connsiteX36" fmla="*/ 585417 w 1485190"/>
              <a:gd name="connsiteY36" fmla="*/ 5173621 h 6858000"/>
              <a:gd name="connsiteX37" fmla="*/ 581051 w 1485190"/>
              <a:gd name="connsiteY37" fmla="*/ 5159961 h 6858000"/>
              <a:gd name="connsiteX38" fmla="*/ 587728 w 1485190"/>
              <a:gd name="connsiteY38" fmla="*/ 5144295 h 6858000"/>
              <a:gd name="connsiteX39" fmla="*/ 584661 w 1485190"/>
              <a:gd name="connsiteY39" fmla="*/ 5125185 h 6858000"/>
              <a:gd name="connsiteX40" fmla="*/ 591491 w 1485190"/>
              <a:gd name="connsiteY40" fmla="*/ 5121884 h 6858000"/>
              <a:gd name="connsiteX41" fmla="*/ 598527 w 1485190"/>
              <a:gd name="connsiteY41" fmla="*/ 5067850 h 6858000"/>
              <a:gd name="connsiteX42" fmla="*/ 601258 w 1485190"/>
              <a:gd name="connsiteY42" fmla="*/ 5060861 h 6858000"/>
              <a:gd name="connsiteX43" fmla="*/ 597962 w 1485190"/>
              <a:gd name="connsiteY43" fmla="*/ 5034192 h 6858000"/>
              <a:gd name="connsiteX44" fmla="*/ 599516 w 1485190"/>
              <a:gd name="connsiteY44" fmla="*/ 4993030 h 6858000"/>
              <a:gd name="connsiteX45" fmla="*/ 606425 w 1485190"/>
              <a:gd name="connsiteY45" fmla="*/ 4946844 h 6858000"/>
              <a:gd name="connsiteX46" fmla="*/ 602281 w 1485190"/>
              <a:gd name="connsiteY46" fmla="*/ 4932692 h 6858000"/>
              <a:gd name="connsiteX47" fmla="*/ 617684 w 1485190"/>
              <a:gd name="connsiteY47" fmla="*/ 4858827 h 6858000"/>
              <a:gd name="connsiteX48" fmla="*/ 623587 w 1485190"/>
              <a:gd name="connsiteY48" fmla="*/ 4821170 h 6858000"/>
              <a:gd name="connsiteX49" fmla="*/ 628320 w 1485190"/>
              <a:gd name="connsiteY49" fmla="*/ 4780965 h 6858000"/>
              <a:gd name="connsiteX50" fmla="*/ 629613 w 1485190"/>
              <a:gd name="connsiteY50" fmla="*/ 4750867 h 6858000"/>
              <a:gd name="connsiteX51" fmla="*/ 627420 w 1485190"/>
              <a:gd name="connsiteY51" fmla="*/ 4690749 h 6858000"/>
              <a:gd name="connsiteX52" fmla="*/ 622900 w 1485190"/>
              <a:gd name="connsiteY52" fmla="*/ 4584173 h 6858000"/>
              <a:gd name="connsiteX53" fmla="*/ 617983 w 1485190"/>
              <a:gd name="connsiteY53" fmla="*/ 4444346 h 6858000"/>
              <a:gd name="connsiteX54" fmla="*/ 614548 w 1485190"/>
              <a:gd name="connsiteY54" fmla="*/ 4375228 h 6858000"/>
              <a:gd name="connsiteX55" fmla="*/ 595201 w 1485190"/>
              <a:gd name="connsiteY55" fmla="*/ 4214165 h 6858000"/>
              <a:gd name="connsiteX56" fmla="*/ 599274 w 1485190"/>
              <a:gd name="connsiteY56" fmla="*/ 4090296 h 6858000"/>
              <a:gd name="connsiteX57" fmla="*/ 584530 w 1485190"/>
              <a:gd name="connsiteY57" fmla="*/ 4033999 h 6858000"/>
              <a:gd name="connsiteX58" fmla="*/ 585679 w 1485190"/>
              <a:gd name="connsiteY58" fmla="*/ 4031933 h 6858000"/>
              <a:gd name="connsiteX59" fmla="*/ 584255 w 1485190"/>
              <a:gd name="connsiteY59" fmla="*/ 4013953 h 6858000"/>
              <a:gd name="connsiteX60" fmla="*/ 570550 w 1485190"/>
              <a:gd name="connsiteY60" fmla="*/ 3974753 h 6858000"/>
              <a:gd name="connsiteX61" fmla="*/ 572148 w 1485190"/>
              <a:gd name="connsiteY61" fmla="*/ 3969950 h 6858000"/>
              <a:gd name="connsiteX62" fmla="*/ 565570 w 1485190"/>
              <a:gd name="connsiteY62" fmla="*/ 3933779 h 6858000"/>
              <a:gd name="connsiteX63" fmla="*/ 566901 w 1485190"/>
              <a:gd name="connsiteY63" fmla="*/ 3933093 h 6858000"/>
              <a:gd name="connsiteX64" fmla="*/ 571255 w 1485190"/>
              <a:gd name="connsiteY64" fmla="*/ 3922082 h 6858000"/>
              <a:gd name="connsiteX65" fmla="*/ 576333 w 1485190"/>
              <a:gd name="connsiteY65" fmla="*/ 3901461 h 6858000"/>
              <a:gd name="connsiteX66" fmla="*/ 598927 w 1485190"/>
              <a:gd name="connsiteY66" fmla="*/ 3813873 h 6858000"/>
              <a:gd name="connsiteX67" fmla="*/ 598352 w 1485190"/>
              <a:gd name="connsiteY67" fmla="*/ 3806161 h 6858000"/>
              <a:gd name="connsiteX68" fmla="*/ 598659 w 1485190"/>
              <a:gd name="connsiteY68" fmla="*/ 3805957 h 6858000"/>
              <a:gd name="connsiteX69" fmla="*/ 598686 w 1485190"/>
              <a:gd name="connsiteY69" fmla="*/ 3797724 h 6858000"/>
              <a:gd name="connsiteX70" fmla="*/ 597301 w 1485190"/>
              <a:gd name="connsiteY70" fmla="*/ 3792098 h 6858000"/>
              <a:gd name="connsiteX71" fmla="*/ 596185 w 1485190"/>
              <a:gd name="connsiteY71" fmla="*/ 3777135 h 6858000"/>
              <a:gd name="connsiteX72" fmla="*/ 597918 w 1485190"/>
              <a:gd name="connsiteY72" fmla="*/ 3771656 h 6858000"/>
              <a:gd name="connsiteX73" fmla="*/ 601661 w 1485190"/>
              <a:gd name="connsiteY73" fmla="*/ 3769007 h 6858000"/>
              <a:gd name="connsiteX74" fmla="*/ 601127 w 1485190"/>
              <a:gd name="connsiteY74" fmla="*/ 3767709 h 6858000"/>
              <a:gd name="connsiteX75" fmla="*/ 609823 w 1485190"/>
              <a:gd name="connsiteY75" fmla="*/ 3738082 h 6858000"/>
              <a:gd name="connsiteX76" fmla="*/ 617169 w 1485190"/>
              <a:gd name="connsiteY76" fmla="*/ 3673397 h 6858000"/>
              <a:gd name="connsiteX77" fmla="*/ 616465 w 1485190"/>
              <a:gd name="connsiteY77" fmla="*/ 3637109 h 6858000"/>
              <a:gd name="connsiteX78" fmla="*/ 619908 w 1485190"/>
              <a:gd name="connsiteY78" fmla="*/ 3536883 h 6858000"/>
              <a:gd name="connsiteX79" fmla="*/ 627446 w 1485190"/>
              <a:gd name="connsiteY79" fmla="*/ 3435652 h 6858000"/>
              <a:gd name="connsiteX80" fmla="*/ 629117 w 1485190"/>
              <a:gd name="connsiteY80" fmla="*/ 3307769 h 6858000"/>
              <a:gd name="connsiteX81" fmla="*/ 646680 w 1485190"/>
              <a:gd name="connsiteY81" fmla="*/ 3250522 h 6858000"/>
              <a:gd name="connsiteX82" fmla="*/ 647105 w 1485190"/>
              <a:gd name="connsiteY82" fmla="*/ 3229163 h 6858000"/>
              <a:gd name="connsiteX83" fmla="*/ 648928 w 1485190"/>
              <a:gd name="connsiteY83" fmla="*/ 3217217 h 6858000"/>
              <a:gd name="connsiteX84" fmla="*/ 635763 w 1485190"/>
              <a:gd name="connsiteY84" fmla="*/ 3183755 h 6858000"/>
              <a:gd name="connsiteX85" fmla="*/ 636264 w 1485190"/>
              <a:gd name="connsiteY85" fmla="*/ 3178642 h 6858000"/>
              <a:gd name="connsiteX86" fmla="*/ 623864 w 1485190"/>
              <a:gd name="connsiteY86" fmla="*/ 3158586 h 6858000"/>
              <a:gd name="connsiteX87" fmla="*/ 609049 w 1485190"/>
              <a:gd name="connsiteY87" fmla="*/ 3129034 h 6858000"/>
              <a:gd name="connsiteX88" fmla="*/ 609714 w 1485190"/>
              <a:gd name="connsiteY88" fmla="*/ 3126682 h 6858000"/>
              <a:gd name="connsiteX89" fmla="*/ 600582 w 1485190"/>
              <a:gd name="connsiteY89" fmla="*/ 3114519 h 6858000"/>
              <a:gd name="connsiteX90" fmla="*/ 587191 w 1485190"/>
              <a:gd name="connsiteY90" fmla="*/ 3106272 h 6858000"/>
              <a:gd name="connsiteX91" fmla="*/ 559921 w 1485190"/>
              <a:gd name="connsiteY91" fmla="*/ 2958185 h 6858000"/>
              <a:gd name="connsiteX92" fmla="*/ 502535 w 1485190"/>
              <a:gd name="connsiteY92" fmla="*/ 2762989 h 6858000"/>
              <a:gd name="connsiteX93" fmla="*/ 451453 w 1485190"/>
              <a:gd name="connsiteY93" fmla="*/ 2554718 h 6858000"/>
              <a:gd name="connsiteX94" fmla="*/ 431547 w 1485190"/>
              <a:gd name="connsiteY94" fmla="*/ 2485734 h 6858000"/>
              <a:gd name="connsiteX95" fmla="*/ 422270 w 1485190"/>
              <a:gd name="connsiteY95" fmla="*/ 2447068 h 6858000"/>
              <a:gd name="connsiteX96" fmla="*/ 409231 w 1485190"/>
              <a:gd name="connsiteY96" fmla="*/ 2425819 h 6858000"/>
              <a:gd name="connsiteX97" fmla="*/ 415230 w 1485190"/>
              <a:gd name="connsiteY97" fmla="*/ 2402874 h 6858000"/>
              <a:gd name="connsiteX98" fmla="*/ 417842 w 1485190"/>
              <a:gd name="connsiteY98" fmla="*/ 2381443 h 6858000"/>
              <a:gd name="connsiteX99" fmla="*/ 394171 w 1485190"/>
              <a:gd name="connsiteY99" fmla="*/ 2261920 h 6858000"/>
              <a:gd name="connsiteX100" fmla="*/ 384058 w 1485190"/>
              <a:gd name="connsiteY100" fmla="*/ 2195378 h 6858000"/>
              <a:gd name="connsiteX101" fmla="*/ 368275 w 1485190"/>
              <a:gd name="connsiteY101" fmla="*/ 2155135 h 6858000"/>
              <a:gd name="connsiteX102" fmla="*/ 365733 w 1485190"/>
              <a:gd name="connsiteY102" fmla="*/ 2118008 h 6858000"/>
              <a:gd name="connsiteX103" fmla="*/ 366726 w 1485190"/>
              <a:gd name="connsiteY103" fmla="*/ 2050531 h 6858000"/>
              <a:gd name="connsiteX104" fmla="*/ 358532 w 1485190"/>
              <a:gd name="connsiteY104" fmla="*/ 1963269 h 6858000"/>
              <a:gd name="connsiteX105" fmla="*/ 339710 w 1485190"/>
              <a:gd name="connsiteY105" fmla="*/ 1906352 h 6858000"/>
              <a:gd name="connsiteX106" fmla="*/ 316267 w 1485190"/>
              <a:gd name="connsiteY106" fmla="*/ 1861531 h 6858000"/>
              <a:gd name="connsiteX107" fmla="*/ 270066 w 1485190"/>
              <a:gd name="connsiteY107" fmla="*/ 1732919 h 6858000"/>
              <a:gd name="connsiteX108" fmla="*/ 242377 w 1485190"/>
              <a:gd name="connsiteY108" fmla="*/ 1663540 h 6858000"/>
              <a:gd name="connsiteX109" fmla="*/ 241503 w 1485190"/>
              <a:gd name="connsiteY109" fmla="*/ 1615777 h 6858000"/>
              <a:gd name="connsiteX110" fmla="*/ 222298 w 1485190"/>
              <a:gd name="connsiteY110" fmla="*/ 1563678 h 6858000"/>
              <a:gd name="connsiteX111" fmla="*/ 235378 w 1485190"/>
              <a:gd name="connsiteY111" fmla="*/ 1519474 h 6858000"/>
              <a:gd name="connsiteX112" fmla="*/ 228120 w 1485190"/>
              <a:gd name="connsiteY112" fmla="*/ 1477995 h 6858000"/>
              <a:gd name="connsiteX113" fmla="*/ 214205 w 1485190"/>
              <a:gd name="connsiteY113" fmla="*/ 1373769 h 6858000"/>
              <a:gd name="connsiteX114" fmla="*/ 222512 w 1485190"/>
              <a:gd name="connsiteY114" fmla="*/ 1307086 h 6858000"/>
              <a:gd name="connsiteX115" fmla="*/ 223700 w 1485190"/>
              <a:gd name="connsiteY115" fmla="*/ 1189033 h 6858000"/>
              <a:gd name="connsiteX116" fmla="*/ 228385 w 1485190"/>
              <a:gd name="connsiteY116" fmla="*/ 1168288 h 6858000"/>
              <a:gd name="connsiteX117" fmla="*/ 220667 w 1485190"/>
              <a:gd name="connsiteY117" fmla="*/ 1142577 h 6858000"/>
              <a:gd name="connsiteX118" fmla="*/ 209973 w 1485190"/>
              <a:gd name="connsiteY118" fmla="*/ 1088484 h 6858000"/>
              <a:gd name="connsiteX119" fmla="*/ 198709 w 1485190"/>
              <a:gd name="connsiteY119" fmla="*/ 1016103 h 6858000"/>
              <a:gd name="connsiteX120" fmla="*/ 200165 w 1485190"/>
              <a:gd name="connsiteY120" fmla="*/ 932283 h 6858000"/>
              <a:gd name="connsiteX121" fmla="*/ 202401 w 1485190"/>
              <a:gd name="connsiteY121" fmla="*/ 915925 h 6858000"/>
              <a:gd name="connsiteX122" fmla="*/ 195030 w 1485190"/>
              <a:gd name="connsiteY122" fmla="*/ 896999 h 6858000"/>
              <a:gd name="connsiteX123" fmla="*/ 164438 w 1485190"/>
              <a:gd name="connsiteY123" fmla="*/ 821517 h 6858000"/>
              <a:gd name="connsiteX124" fmla="*/ 143388 w 1485190"/>
              <a:gd name="connsiteY124" fmla="*/ 751353 h 6858000"/>
              <a:gd name="connsiteX125" fmla="*/ 142946 w 1485190"/>
              <a:gd name="connsiteY125" fmla="*/ 721230 h 6858000"/>
              <a:gd name="connsiteX126" fmla="*/ 128617 w 1485190"/>
              <a:gd name="connsiteY126" fmla="*/ 681659 h 6858000"/>
              <a:gd name="connsiteX127" fmla="*/ 114036 w 1485190"/>
              <a:gd name="connsiteY127" fmla="*/ 635218 h 6858000"/>
              <a:gd name="connsiteX128" fmla="*/ 119047 w 1485190"/>
              <a:gd name="connsiteY128" fmla="*/ 613763 h 6858000"/>
              <a:gd name="connsiteX129" fmla="*/ 104989 w 1485190"/>
              <a:gd name="connsiteY129" fmla="*/ 598582 h 6858000"/>
              <a:gd name="connsiteX130" fmla="*/ 104670 w 1485190"/>
              <a:gd name="connsiteY130" fmla="*/ 576846 h 6858000"/>
              <a:gd name="connsiteX131" fmla="*/ 84296 w 1485190"/>
              <a:gd name="connsiteY131" fmla="*/ 530055 h 6858000"/>
              <a:gd name="connsiteX132" fmla="*/ 83544 w 1485190"/>
              <a:gd name="connsiteY132" fmla="*/ 465389 h 6858000"/>
              <a:gd name="connsiteX133" fmla="*/ 66467 w 1485190"/>
              <a:gd name="connsiteY133" fmla="*/ 424699 h 6858000"/>
              <a:gd name="connsiteX134" fmla="*/ 66842 w 1485190"/>
              <a:gd name="connsiteY134" fmla="*/ 404917 h 6858000"/>
              <a:gd name="connsiteX135" fmla="*/ 46799 w 1485190"/>
              <a:gd name="connsiteY135" fmla="*/ 367211 h 6858000"/>
              <a:gd name="connsiteX136" fmla="*/ 13103 w 1485190"/>
              <a:gd name="connsiteY136" fmla="*/ 268519 h 6858000"/>
              <a:gd name="connsiteX137" fmla="*/ 586 w 1485190"/>
              <a:gd name="connsiteY137" fmla="*/ 160886 h 6858000"/>
              <a:gd name="connsiteX138" fmla="*/ 198854 w 1485190"/>
              <a:gd name="connsiteY138" fmla="*/ 55288 h 6858000"/>
              <a:gd name="connsiteX139" fmla="*/ 158408 w 1485190"/>
              <a:gd name="connsiteY139" fmla="*/ 0 h 6858000"/>
              <a:gd name="connsiteX0" fmla="*/ 145305 w 1472087"/>
              <a:gd name="connsiteY0" fmla="*/ 0 h 6858000"/>
              <a:gd name="connsiteX1" fmla="*/ 1472087 w 1472087"/>
              <a:gd name="connsiteY1" fmla="*/ 0 h 6858000"/>
              <a:gd name="connsiteX2" fmla="*/ 1472087 w 1472087"/>
              <a:gd name="connsiteY2" fmla="*/ 6858000 h 6858000"/>
              <a:gd name="connsiteX3" fmla="*/ 208781 w 1472087"/>
              <a:gd name="connsiteY3" fmla="*/ 6857735 h 6858000"/>
              <a:gd name="connsiteX4" fmla="*/ 245374 w 1472087"/>
              <a:gd name="connsiteY4" fmla="*/ 6776847 h 6858000"/>
              <a:gd name="connsiteX5" fmla="*/ 256874 w 1472087"/>
              <a:gd name="connsiteY5" fmla="*/ 6737706 h 6858000"/>
              <a:gd name="connsiteX6" fmla="*/ 281613 w 1472087"/>
              <a:gd name="connsiteY6" fmla="*/ 6691589 h 6858000"/>
              <a:gd name="connsiteX7" fmla="*/ 259170 w 1472087"/>
              <a:gd name="connsiteY7" fmla="*/ 6659970 h 6858000"/>
              <a:gd name="connsiteX8" fmla="*/ 274261 w 1472087"/>
              <a:gd name="connsiteY8" fmla="*/ 6636211 h 6858000"/>
              <a:gd name="connsiteX9" fmla="*/ 291705 w 1472087"/>
              <a:gd name="connsiteY9" fmla="*/ 6594177 h 6858000"/>
              <a:gd name="connsiteX10" fmla="*/ 305745 w 1472087"/>
              <a:gd name="connsiteY10" fmla="*/ 6557575 h 6858000"/>
              <a:gd name="connsiteX11" fmla="*/ 358702 w 1472087"/>
              <a:gd name="connsiteY11" fmla="*/ 6492130 h 6858000"/>
              <a:gd name="connsiteX12" fmla="*/ 374389 w 1472087"/>
              <a:gd name="connsiteY12" fmla="*/ 6431610 h 6858000"/>
              <a:gd name="connsiteX13" fmla="*/ 418094 w 1472087"/>
              <a:gd name="connsiteY13" fmla="*/ 6379786 h 6858000"/>
              <a:gd name="connsiteX14" fmla="*/ 401317 w 1472087"/>
              <a:gd name="connsiteY14" fmla="*/ 6334727 h 6858000"/>
              <a:gd name="connsiteX15" fmla="*/ 378732 w 1472087"/>
              <a:gd name="connsiteY15" fmla="*/ 6313295 h 6858000"/>
              <a:gd name="connsiteX16" fmla="*/ 385896 w 1472087"/>
              <a:gd name="connsiteY16" fmla="*/ 6280046 h 6858000"/>
              <a:gd name="connsiteX17" fmla="*/ 368641 w 1472087"/>
              <a:gd name="connsiteY17" fmla="*/ 6270265 h 6858000"/>
              <a:gd name="connsiteX18" fmla="*/ 395669 w 1472087"/>
              <a:gd name="connsiteY18" fmla="*/ 6252834 h 6858000"/>
              <a:gd name="connsiteX19" fmla="*/ 373661 w 1472087"/>
              <a:gd name="connsiteY19" fmla="*/ 6202459 h 6858000"/>
              <a:gd name="connsiteX20" fmla="*/ 372459 w 1472087"/>
              <a:gd name="connsiteY20" fmla="*/ 6153037 h 6858000"/>
              <a:gd name="connsiteX21" fmla="*/ 387874 w 1472087"/>
              <a:gd name="connsiteY21" fmla="*/ 6078132 h 6858000"/>
              <a:gd name="connsiteX22" fmla="*/ 375261 w 1472087"/>
              <a:gd name="connsiteY22" fmla="*/ 6028119 h 6858000"/>
              <a:gd name="connsiteX23" fmla="*/ 360490 w 1472087"/>
              <a:gd name="connsiteY23" fmla="*/ 5926735 h 6858000"/>
              <a:gd name="connsiteX24" fmla="*/ 410002 w 1472087"/>
              <a:gd name="connsiteY24" fmla="*/ 5712857 h 6858000"/>
              <a:gd name="connsiteX25" fmla="*/ 389077 w 1472087"/>
              <a:gd name="connsiteY25" fmla="*/ 5676393 h 6858000"/>
              <a:gd name="connsiteX26" fmla="*/ 428669 w 1472087"/>
              <a:gd name="connsiteY26" fmla="*/ 5563435 h 6858000"/>
              <a:gd name="connsiteX27" fmla="*/ 475799 w 1472087"/>
              <a:gd name="connsiteY27" fmla="*/ 5437125 h 6858000"/>
              <a:gd name="connsiteX28" fmla="*/ 489367 w 1472087"/>
              <a:gd name="connsiteY28" fmla="*/ 5396260 h 6858000"/>
              <a:gd name="connsiteX29" fmla="*/ 505348 w 1472087"/>
              <a:gd name="connsiteY29" fmla="*/ 5330009 h 6858000"/>
              <a:gd name="connsiteX30" fmla="*/ 538841 w 1472087"/>
              <a:gd name="connsiteY30" fmla="*/ 5273739 h 6858000"/>
              <a:gd name="connsiteX31" fmla="*/ 548440 w 1472087"/>
              <a:gd name="connsiteY31" fmla="*/ 5241779 h 6858000"/>
              <a:gd name="connsiteX32" fmla="*/ 559666 w 1472087"/>
              <a:gd name="connsiteY32" fmla="*/ 5225268 h 6858000"/>
              <a:gd name="connsiteX33" fmla="*/ 560686 w 1472087"/>
              <a:gd name="connsiteY33" fmla="*/ 5217684 h 6858000"/>
              <a:gd name="connsiteX34" fmla="*/ 568027 w 1472087"/>
              <a:gd name="connsiteY34" fmla="*/ 5193377 h 6858000"/>
              <a:gd name="connsiteX35" fmla="*/ 571330 w 1472087"/>
              <a:gd name="connsiteY35" fmla="*/ 5179288 h 6858000"/>
              <a:gd name="connsiteX36" fmla="*/ 572314 w 1472087"/>
              <a:gd name="connsiteY36" fmla="*/ 5173621 h 6858000"/>
              <a:gd name="connsiteX37" fmla="*/ 567948 w 1472087"/>
              <a:gd name="connsiteY37" fmla="*/ 5159961 h 6858000"/>
              <a:gd name="connsiteX38" fmla="*/ 574625 w 1472087"/>
              <a:gd name="connsiteY38" fmla="*/ 5144295 h 6858000"/>
              <a:gd name="connsiteX39" fmla="*/ 571558 w 1472087"/>
              <a:gd name="connsiteY39" fmla="*/ 5125185 h 6858000"/>
              <a:gd name="connsiteX40" fmla="*/ 578388 w 1472087"/>
              <a:gd name="connsiteY40" fmla="*/ 5121884 h 6858000"/>
              <a:gd name="connsiteX41" fmla="*/ 585424 w 1472087"/>
              <a:gd name="connsiteY41" fmla="*/ 5067850 h 6858000"/>
              <a:gd name="connsiteX42" fmla="*/ 588155 w 1472087"/>
              <a:gd name="connsiteY42" fmla="*/ 5060861 h 6858000"/>
              <a:gd name="connsiteX43" fmla="*/ 584859 w 1472087"/>
              <a:gd name="connsiteY43" fmla="*/ 5034192 h 6858000"/>
              <a:gd name="connsiteX44" fmla="*/ 586413 w 1472087"/>
              <a:gd name="connsiteY44" fmla="*/ 4993030 h 6858000"/>
              <a:gd name="connsiteX45" fmla="*/ 593322 w 1472087"/>
              <a:gd name="connsiteY45" fmla="*/ 4946844 h 6858000"/>
              <a:gd name="connsiteX46" fmla="*/ 589178 w 1472087"/>
              <a:gd name="connsiteY46" fmla="*/ 4932692 h 6858000"/>
              <a:gd name="connsiteX47" fmla="*/ 604581 w 1472087"/>
              <a:gd name="connsiteY47" fmla="*/ 4858827 h 6858000"/>
              <a:gd name="connsiteX48" fmla="*/ 610484 w 1472087"/>
              <a:gd name="connsiteY48" fmla="*/ 4821170 h 6858000"/>
              <a:gd name="connsiteX49" fmla="*/ 615217 w 1472087"/>
              <a:gd name="connsiteY49" fmla="*/ 4780965 h 6858000"/>
              <a:gd name="connsiteX50" fmla="*/ 616510 w 1472087"/>
              <a:gd name="connsiteY50" fmla="*/ 4750867 h 6858000"/>
              <a:gd name="connsiteX51" fmla="*/ 614317 w 1472087"/>
              <a:gd name="connsiteY51" fmla="*/ 4690749 h 6858000"/>
              <a:gd name="connsiteX52" fmla="*/ 609797 w 1472087"/>
              <a:gd name="connsiteY52" fmla="*/ 4584173 h 6858000"/>
              <a:gd name="connsiteX53" fmla="*/ 604880 w 1472087"/>
              <a:gd name="connsiteY53" fmla="*/ 4444346 h 6858000"/>
              <a:gd name="connsiteX54" fmla="*/ 601445 w 1472087"/>
              <a:gd name="connsiteY54" fmla="*/ 4375228 h 6858000"/>
              <a:gd name="connsiteX55" fmla="*/ 582098 w 1472087"/>
              <a:gd name="connsiteY55" fmla="*/ 4214165 h 6858000"/>
              <a:gd name="connsiteX56" fmla="*/ 586171 w 1472087"/>
              <a:gd name="connsiteY56" fmla="*/ 4090296 h 6858000"/>
              <a:gd name="connsiteX57" fmla="*/ 571427 w 1472087"/>
              <a:gd name="connsiteY57" fmla="*/ 4033999 h 6858000"/>
              <a:gd name="connsiteX58" fmla="*/ 572576 w 1472087"/>
              <a:gd name="connsiteY58" fmla="*/ 4031933 h 6858000"/>
              <a:gd name="connsiteX59" fmla="*/ 571152 w 1472087"/>
              <a:gd name="connsiteY59" fmla="*/ 4013953 h 6858000"/>
              <a:gd name="connsiteX60" fmla="*/ 557447 w 1472087"/>
              <a:gd name="connsiteY60" fmla="*/ 3974753 h 6858000"/>
              <a:gd name="connsiteX61" fmla="*/ 559045 w 1472087"/>
              <a:gd name="connsiteY61" fmla="*/ 3969950 h 6858000"/>
              <a:gd name="connsiteX62" fmla="*/ 552467 w 1472087"/>
              <a:gd name="connsiteY62" fmla="*/ 3933779 h 6858000"/>
              <a:gd name="connsiteX63" fmla="*/ 553798 w 1472087"/>
              <a:gd name="connsiteY63" fmla="*/ 3933093 h 6858000"/>
              <a:gd name="connsiteX64" fmla="*/ 558152 w 1472087"/>
              <a:gd name="connsiteY64" fmla="*/ 3922082 h 6858000"/>
              <a:gd name="connsiteX65" fmla="*/ 563230 w 1472087"/>
              <a:gd name="connsiteY65" fmla="*/ 3901461 h 6858000"/>
              <a:gd name="connsiteX66" fmla="*/ 585824 w 1472087"/>
              <a:gd name="connsiteY66" fmla="*/ 3813873 h 6858000"/>
              <a:gd name="connsiteX67" fmla="*/ 585249 w 1472087"/>
              <a:gd name="connsiteY67" fmla="*/ 3806161 h 6858000"/>
              <a:gd name="connsiteX68" fmla="*/ 585556 w 1472087"/>
              <a:gd name="connsiteY68" fmla="*/ 3805957 h 6858000"/>
              <a:gd name="connsiteX69" fmla="*/ 585583 w 1472087"/>
              <a:gd name="connsiteY69" fmla="*/ 3797724 h 6858000"/>
              <a:gd name="connsiteX70" fmla="*/ 584198 w 1472087"/>
              <a:gd name="connsiteY70" fmla="*/ 3792098 h 6858000"/>
              <a:gd name="connsiteX71" fmla="*/ 583082 w 1472087"/>
              <a:gd name="connsiteY71" fmla="*/ 3777135 h 6858000"/>
              <a:gd name="connsiteX72" fmla="*/ 584815 w 1472087"/>
              <a:gd name="connsiteY72" fmla="*/ 3771656 h 6858000"/>
              <a:gd name="connsiteX73" fmla="*/ 588558 w 1472087"/>
              <a:gd name="connsiteY73" fmla="*/ 3769007 h 6858000"/>
              <a:gd name="connsiteX74" fmla="*/ 588024 w 1472087"/>
              <a:gd name="connsiteY74" fmla="*/ 3767709 h 6858000"/>
              <a:gd name="connsiteX75" fmla="*/ 596720 w 1472087"/>
              <a:gd name="connsiteY75" fmla="*/ 3738082 h 6858000"/>
              <a:gd name="connsiteX76" fmla="*/ 604066 w 1472087"/>
              <a:gd name="connsiteY76" fmla="*/ 3673397 h 6858000"/>
              <a:gd name="connsiteX77" fmla="*/ 603362 w 1472087"/>
              <a:gd name="connsiteY77" fmla="*/ 3637109 h 6858000"/>
              <a:gd name="connsiteX78" fmla="*/ 606805 w 1472087"/>
              <a:gd name="connsiteY78" fmla="*/ 3536883 h 6858000"/>
              <a:gd name="connsiteX79" fmla="*/ 614343 w 1472087"/>
              <a:gd name="connsiteY79" fmla="*/ 3435652 h 6858000"/>
              <a:gd name="connsiteX80" fmla="*/ 616014 w 1472087"/>
              <a:gd name="connsiteY80" fmla="*/ 3307769 h 6858000"/>
              <a:gd name="connsiteX81" fmla="*/ 633577 w 1472087"/>
              <a:gd name="connsiteY81" fmla="*/ 3250522 h 6858000"/>
              <a:gd name="connsiteX82" fmla="*/ 634002 w 1472087"/>
              <a:gd name="connsiteY82" fmla="*/ 3229163 h 6858000"/>
              <a:gd name="connsiteX83" fmla="*/ 635825 w 1472087"/>
              <a:gd name="connsiteY83" fmla="*/ 3217217 h 6858000"/>
              <a:gd name="connsiteX84" fmla="*/ 622660 w 1472087"/>
              <a:gd name="connsiteY84" fmla="*/ 3183755 h 6858000"/>
              <a:gd name="connsiteX85" fmla="*/ 623161 w 1472087"/>
              <a:gd name="connsiteY85" fmla="*/ 3178642 h 6858000"/>
              <a:gd name="connsiteX86" fmla="*/ 610761 w 1472087"/>
              <a:gd name="connsiteY86" fmla="*/ 3158586 h 6858000"/>
              <a:gd name="connsiteX87" fmla="*/ 595946 w 1472087"/>
              <a:gd name="connsiteY87" fmla="*/ 3129034 h 6858000"/>
              <a:gd name="connsiteX88" fmla="*/ 596611 w 1472087"/>
              <a:gd name="connsiteY88" fmla="*/ 3126682 h 6858000"/>
              <a:gd name="connsiteX89" fmla="*/ 587479 w 1472087"/>
              <a:gd name="connsiteY89" fmla="*/ 3114519 h 6858000"/>
              <a:gd name="connsiteX90" fmla="*/ 574088 w 1472087"/>
              <a:gd name="connsiteY90" fmla="*/ 3106272 h 6858000"/>
              <a:gd name="connsiteX91" fmla="*/ 546818 w 1472087"/>
              <a:gd name="connsiteY91" fmla="*/ 2958185 h 6858000"/>
              <a:gd name="connsiteX92" fmla="*/ 489432 w 1472087"/>
              <a:gd name="connsiteY92" fmla="*/ 2762989 h 6858000"/>
              <a:gd name="connsiteX93" fmla="*/ 438350 w 1472087"/>
              <a:gd name="connsiteY93" fmla="*/ 2554718 h 6858000"/>
              <a:gd name="connsiteX94" fmla="*/ 418444 w 1472087"/>
              <a:gd name="connsiteY94" fmla="*/ 2485734 h 6858000"/>
              <a:gd name="connsiteX95" fmla="*/ 409167 w 1472087"/>
              <a:gd name="connsiteY95" fmla="*/ 2447068 h 6858000"/>
              <a:gd name="connsiteX96" fmla="*/ 396128 w 1472087"/>
              <a:gd name="connsiteY96" fmla="*/ 2425819 h 6858000"/>
              <a:gd name="connsiteX97" fmla="*/ 402127 w 1472087"/>
              <a:gd name="connsiteY97" fmla="*/ 2402874 h 6858000"/>
              <a:gd name="connsiteX98" fmla="*/ 404739 w 1472087"/>
              <a:gd name="connsiteY98" fmla="*/ 2381443 h 6858000"/>
              <a:gd name="connsiteX99" fmla="*/ 381068 w 1472087"/>
              <a:gd name="connsiteY99" fmla="*/ 2261920 h 6858000"/>
              <a:gd name="connsiteX100" fmla="*/ 370955 w 1472087"/>
              <a:gd name="connsiteY100" fmla="*/ 2195378 h 6858000"/>
              <a:gd name="connsiteX101" fmla="*/ 355172 w 1472087"/>
              <a:gd name="connsiteY101" fmla="*/ 2155135 h 6858000"/>
              <a:gd name="connsiteX102" fmla="*/ 352630 w 1472087"/>
              <a:gd name="connsiteY102" fmla="*/ 2118008 h 6858000"/>
              <a:gd name="connsiteX103" fmla="*/ 353623 w 1472087"/>
              <a:gd name="connsiteY103" fmla="*/ 2050531 h 6858000"/>
              <a:gd name="connsiteX104" fmla="*/ 345429 w 1472087"/>
              <a:gd name="connsiteY104" fmla="*/ 1963269 h 6858000"/>
              <a:gd name="connsiteX105" fmla="*/ 326607 w 1472087"/>
              <a:gd name="connsiteY105" fmla="*/ 1906352 h 6858000"/>
              <a:gd name="connsiteX106" fmla="*/ 303164 w 1472087"/>
              <a:gd name="connsiteY106" fmla="*/ 1861531 h 6858000"/>
              <a:gd name="connsiteX107" fmla="*/ 256963 w 1472087"/>
              <a:gd name="connsiteY107" fmla="*/ 1732919 h 6858000"/>
              <a:gd name="connsiteX108" fmla="*/ 229274 w 1472087"/>
              <a:gd name="connsiteY108" fmla="*/ 1663540 h 6858000"/>
              <a:gd name="connsiteX109" fmla="*/ 228400 w 1472087"/>
              <a:gd name="connsiteY109" fmla="*/ 1615777 h 6858000"/>
              <a:gd name="connsiteX110" fmla="*/ 209195 w 1472087"/>
              <a:gd name="connsiteY110" fmla="*/ 1563678 h 6858000"/>
              <a:gd name="connsiteX111" fmla="*/ 222275 w 1472087"/>
              <a:gd name="connsiteY111" fmla="*/ 1519474 h 6858000"/>
              <a:gd name="connsiteX112" fmla="*/ 215017 w 1472087"/>
              <a:gd name="connsiteY112" fmla="*/ 1477995 h 6858000"/>
              <a:gd name="connsiteX113" fmla="*/ 201102 w 1472087"/>
              <a:gd name="connsiteY113" fmla="*/ 1373769 h 6858000"/>
              <a:gd name="connsiteX114" fmla="*/ 209409 w 1472087"/>
              <a:gd name="connsiteY114" fmla="*/ 1307086 h 6858000"/>
              <a:gd name="connsiteX115" fmla="*/ 210597 w 1472087"/>
              <a:gd name="connsiteY115" fmla="*/ 1189033 h 6858000"/>
              <a:gd name="connsiteX116" fmla="*/ 215282 w 1472087"/>
              <a:gd name="connsiteY116" fmla="*/ 1168288 h 6858000"/>
              <a:gd name="connsiteX117" fmla="*/ 207564 w 1472087"/>
              <a:gd name="connsiteY117" fmla="*/ 1142577 h 6858000"/>
              <a:gd name="connsiteX118" fmla="*/ 196870 w 1472087"/>
              <a:gd name="connsiteY118" fmla="*/ 1088484 h 6858000"/>
              <a:gd name="connsiteX119" fmla="*/ 185606 w 1472087"/>
              <a:gd name="connsiteY119" fmla="*/ 1016103 h 6858000"/>
              <a:gd name="connsiteX120" fmla="*/ 187062 w 1472087"/>
              <a:gd name="connsiteY120" fmla="*/ 932283 h 6858000"/>
              <a:gd name="connsiteX121" fmla="*/ 189298 w 1472087"/>
              <a:gd name="connsiteY121" fmla="*/ 915925 h 6858000"/>
              <a:gd name="connsiteX122" fmla="*/ 181927 w 1472087"/>
              <a:gd name="connsiteY122" fmla="*/ 896999 h 6858000"/>
              <a:gd name="connsiteX123" fmla="*/ 151335 w 1472087"/>
              <a:gd name="connsiteY123" fmla="*/ 821517 h 6858000"/>
              <a:gd name="connsiteX124" fmla="*/ 130285 w 1472087"/>
              <a:gd name="connsiteY124" fmla="*/ 751353 h 6858000"/>
              <a:gd name="connsiteX125" fmla="*/ 129843 w 1472087"/>
              <a:gd name="connsiteY125" fmla="*/ 721230 h 6858000"/>
              <a:gd name="connsiteX126" fmla="*/ 115514 w 1472087"/>
              <a:gd name="connsiteY126" fmla="*/ 681659 h 6858000"/>
              <a:gd name="connsiteX127" fmla="*/ 100933 w 1472087"/>
              <a:gd name="connsiteY127" fmla="*/ 635218 h 6858000"/>
              <a:gd name="connsiteX128" fmla="*/ 105944 w 1472087"/>
              <a:gd name="connsiteY128" fmla="*/ 613763 h 6858000"/>
              <a:gd name="connsiteX129" fmla="*/ 91886 w 1472087"/>
              <a:gd name="connsiteY129" fmla="*/ 598582 h 6858000"/>
              <a:gd name="connsiteX130" fmla="*/ 91567 w 1472087"/>
              <a:gd name="connsiteY130" fmla="*/ 576846 h 6858000"/>
              <a:gd name="connsiteX131" fmla="*/ 71193 w 1472087"/>
              <a:gd name="connsiteY131" fmla="*/ 530055 h 6858000"/>
              <a:gd name="connsiteX132" fmla="*/ 70441 w 1472087"/>
              <a:gd name="connsiteY132" fmla="*/ 465389 h 6858000"/>
              <a:gd name="connsiteX133" fmla="*/ 53364 w 1472087"/>
              <a:gd name="connsiteY133" fmla="*/ 424699 h 6858000"/>
              <a:gd name="connsiteX134" fmla="*/ 53739 w 1472087"/>
              <a:gd name="connsiteY134" fmla="*/ 404917 h 6858000"/>
              <a:gd name="connsiteX135" fmla="*/ 33696 w 1472087"/>
              <a:gd name="connsiteY135" fmla="*/ 367211 h 6858000"/>
              <a:gd name="connsiteX136" fmla="*/ 0 w 1472087"/>
              <a:gd name="connsiteY136" fmla="*/ 268519 h 6858000"/>
              <a:gd name="connsiteX137" fmla="*/ 173467 w 1472087"/>
              <a:gd name="connsiteY137" fmla="*/ 144983 h 6858000"/>
              <a:gd name="connsiteX138" fmla="*/ 185751 w 1472087"/>
              <a:gd name="connsiteY138" fmla="*/ 55288 h 6858000"/>
              <a:gd name="connsiteX139" fmla="*/ 145305 w 1472087"/>
              <a:gd name="connsiteY139" fmla="*/ 0 h 6858000"/>
              <a:gd name="connsiteX0" fmla="*/ 112107 w 1438889"/>
              <a:gd name="connsiteY0" fmla="*/ 0 h 6858000"/>
              <a:gd name="connsiteX1" fmla="*/ 1438889 w 1438889"/>
              <a:gd name="connsiteY1" fmla="*/ 0 h 6858000"/>
              <a:gd name="connsiteX2" fmla="*/ 1438889 w 1438889"/>
              <a:gd name="connsiteY2" fmla="*/ 6858000 h 6858000"/>
              <a:gd name="connsiteX3" fmla="*/ 175583 w 1438889"/>
              <a:gd name="connsiteY3" fmla="*/ 6857735 h 6858000"/>
              <a:gd name="connsiteX4" fmla="*/ 212176 w 1438889"/>
              <a:gd name="connsiteY4" fmla="*/ 6776847 h 6858000"/>
              <a:gd name="connsiteX5" fmla="*/ 223676 w 1438889"/>
              <a:gd name="connsiteY5" fmla="*/ 6737706 h 6858000"/>
              <a:gd name="connsiteX6" fmla="*/ 248415 w 1438889"/>
              <a:gd name="connsiteY6" fmla="*/ 6691589 h 6858000"/>
              <a:gd name="connsiteX7" fmla="*/ 225972 w 1438889"/>
              <a:gd name="connsiteY7" fmla="*/ 6659970 h 6858000"/>
              <a:gd name="connsiteX8" fmla="*/ 241063 w 1438889"/>
              <a:gd name="connsiteY8" fmla="*/ 6636211 h 6858000"/>
              <a:gd name="connsiteX9" fmla="*/ 258507 w 1438889"/>
              <a:gd name="connsiteY9" fmla="*/ 6594177 h 6858000"/>
              <a:gd name="connsiteX10" fmla="*/ 272547 w 1438889"/>
              <a:gd name="connsiteY10" fmla="*/ 6557575 h 6858000"/>
              <a:gd name="connsiteX11" fmla="*/ 325504 w 1438889"/>
              <a:gd name="connsiteY11" fmla="*/ 6492130 h 6858000"/>
              <a:gd name="connsiteX12" fmla="*/ 341191 w 1438889"/>
              <a:gd name="connsiteY12" fmla="*/ 6431610 h 6858000"/>
              <a:gd name="connsiteX13" fmla="*/ 384896 w 1438889"/>
              <a:gd name="connsiteY13" fmla="*/ 6379786 h 6858000"/>
              <a:gd name="connsiteX14" fmla="*/ 368119 w 1438889"/>
              <a:gd name="connsiteY14" fmla="*/ 6334727 h 6858000"/>
              <a:gd name="connsiteX15" fmla="*/ 345534 w 1438889"/>
              <a:gd name="connsiteY15" fmla="*/ 6313295 h 6858000"/>
              <a:gd name="connsiteX16" fmla="*/ 352698 w 1438889"/>
              <a:gd name="connsiteY16" fmla="*/ 6280046 h 6858000"/>
              <a:gd name="connsiteX17" fmla="*/ 335443 w 1438889"/>
              <a:gd name="connsiteY17" fmla="*/ 6270265 h 6858000"/>
              <a:gd name="connsiteX18" fmla="*/ 362471 w 1438889"/>
              <a:gd name="connsiteY18" fmla="*/ 6252834 h 6858000"/>
              <a:gd name="connsiteX19" fmla="*/ 340463 w 1438889"/>
              <a:gd name="connsiteY19" fmla="*/ 6202459 h 6858000"/>
              <a:gd name="connsiteX20" fmla="*/ 339261 w 1438889"/>
              <a:gd name="connsiteY20" fmla="*/ 6153037 h 6858000"/>
              <a:gd name="connsiteX21" fmla="*/ 354676 w 1438889"/>
              <a:gd name="connsiteY21" fmla="*/ 6078132 h 6858000"/>
              <a:gd name="connsiteX22" fmla="*/ 342063 w 1438889"/>
              <a:gd name="connsiteY22" fmla="*/ 6028119 h 6858000"/>
              <a:gd name="connsiteX23" fmla="*/ 327292 w 1438889"/>
              <a:gd name="connsiteY23" fmla="*/ 5926735 h 6858000"/>
              <a:gd name="connsiteX24" fmla="*/ 376804 w 1438889"/>
              <a:gd name="connsiteY24" fmla="*/ 5712857 h 6858000"/>
              <a:gd name="connsiteX25" fmla="*/ 355879 w 1438889"/>
              <a:gd name="connsiteY25" fmla="*/ 5676393 h 6858000"/>
              <a:gd name="connsiteX26" fmla="*/ 395471 w 1438889"/>
              <a:gd name="connsiteY26" fmla="*/ 5563435 h 6858000"/>
              <a:gd name="connsiteX27" fmla="*/ 442601 w 1438889"/>
              <a:gd name="connsiteY27" fmla="*/ 5437125 h 6858000"/>
              <a:gd name="connsiteX28" fmla="*/ 456169 w 1438889"/>
              <a:gd name="connsiteY28" fmla="*/ 5396260 h 6858000"/>
              <a:gd name="connsiteX29" fmla="*/ 472150 w 1438889"/>
              <a:gd name="connsiteY29" fmla="*/ 5330009 h 6858000"/>
              <a:gd name="connsiteX30" fmla="*/ 505643 w 1438889"/>
              <a:gd name="connsiteY30" fmla="*/ 5273739 h 6858000"/>
              <a:gd name="connsiteX31" fmla="*/ 515242 w 1438889"/>
              <a:gd name="connsiteY31" fmla="*/ 5241779 h 6858000"/>
              <a:gd name="connsiteX32" fmla="*/ 526468 w 1438889"/>
              <a:gd name="connsiteY32" fmla="*/ 5225268 h 6858000"/>
              <a:gd name="connsiteX33" fmla="*/ 527488 w 1438889"/>
              <a:gd name="connsiteY33" fmla="*/ 5217684 h 6858000"/>
              <a:gd name="connsiteX34" fmla="*/ 534829 w 1438889"/>
              <a:gd name="connsiteY34" fmla="*/ 5193377 h 6858000"/>
              <a:gd name="connsiteX35" fmla="*/ 538132 w 1438889"/>
              <a:gd name="connsiteY35" fmla="*/ 5179288 h 6858000"/>
              <a:gd name="connsiteX36" fmla="*/ 539116 w 1438889"/>
              <a:gd name="connsiteY36" fmla="*/ 5173621 h 6858000"/>
              <a:gd name="connsiteX37" fmla="*/ 534750 w 1438889"/>
              <a:gd name="connsiteY37" fmla="*/ 5159961 h 6858000"/>
              <a:gd name="connsiteX38" fmla="*/ 541427 w 1438889"/>
              <a:gd name="connsiteY38" fmla="*/ 5144295 h 6858000"/>
              <a:gd name="connsiteX39" fmla="*/ 538360 w 1438889"/>
              <a:gd name="connsiteY39" fmla="*/ 5125185 h 6858000"/>
              <a:gd name="connsiteX40" fmla="*/ 545190 w 1438889"/>
              <a:gd name="connsiteY40" fmla="*/ 5121884 h 6858000"/>
              <a:gd name="connsiteX41" fmla="*/ 552226 w 1438889"/>
              <a:gd name="connsiteY41" fmla="*/ 5067850 h 6858000"/>
              <a:gd name="connsiteX42" fmla="*/ 554957 w 1438889"/>
              <a:gd name="connsiteY42" fmla="*/ 5060861 h 6858000"/>
              <a:gd name="connsiteX43" fmla="*/ 551661 w 1438889"/>
              <a:gd name="connsiteY43" fmla="*/ 5034192 h 6858000"/>
              <a:gd name="connsiteX44" fmla="*/ 553215 w 1438889"/>
              <a:gd name="connsiteY44" fmla="*/ 4993030 h 6858000"/>
              <a:gd name="connsiteX45" fmla="*/ 560124 w 1438889"/>
              <a:gd name="connsiteY45" fmla="*/ 4946844 h 6858000"/>
              <a:gd name="connsiteX46" fmla="*/ 555980 w 1438889"/>
              <a:gd name="connsiteY46" fmla="*/ 4932692 h 6858000"/>
              <a:gd name="connsiteX47" fmla="*/ 571383 w 1438889"/>
              <a:gd name="connsiteY47" fmla="*/ 4858827 h 6858000"/>
              <a:gd name="connsiteX48" fmla="*/ 577286 w 1438889"/>
              <a:gd name="connsiteY48" fmla="*/ 4821170 h 6858000"/>
              <a:gd name="connsiteX49" fmla="*/ 582019 w 1438889"/>
              <a:gd name="connsiteY49" fmla="*/ 4780965 h 6858000"/>
              <a:gd name="connsiteX50" fmla="*/ 583312 w 1438889"/>
              <a:gd name="connsiteY50" fmla="*/ 4750867 h 6858000"/>
              <a:gd name="connsiteX51" fmla="*/ 581119 w 1438889"/>
              <a:gd name="connsiteY51" fmla="*/ 4690749 h 6858000"/>
              <a:gd name="connsiteX52" fmla="*/ 576599 w 1438889"/>
              <a:gd name="connsiteY52" fmla="*/ 4584173 h 6858000"/>
              <a:gd name="connsiteX53" fmla="*/ 571682 w 1438889"/>
              <a:gd name="connsiteY53" fmla="*/ 4444346 h 6858000"/>
              <a:gd name="connsiteX54" fmla="*/ 568247 w 1438889"/>
              <a:gd name="connsiteY54" fmla="*/ 4375228 h 6858000"/>
              <a:gd name="connsiteX55" fmla="*/ 548900 w 1438889"/>
              <a:gd name="connsiteY55" fmla="*/ 4214165 h 6858000"/>
              <a:gd name="connsiteX56" fmla="*/ 552973 w 1438889"/>
              <a:gd name="connsiteY56" fmla="*/ 4090296 h 6858000"/>
              <a:gd name="connsiteX57" fmla="*/ 538229 w 1438889"/>
              <a:gd name="connsiteY57" fmla="*/ 4033999 h 6858000"/>
              <a:gd name="connsiteX58" fmla="*/ 539378 w 1438889"/>
              <a:gd name="connsiteY58" fmla="*/ 4031933 h 6858000"/>
              <a:gd name="connsiteX59" fmla="*/ 537954 w 1438889"/>
              <a:gd name="connsiteY59" fmla="*/ 4013953 h 6858000"/>
              <a:gd name="connsiteX60" fmla="*/ 524249 w 1438889"/>
              <a:gd name="connsiteY60" fmla="*/ 3974753 h 6858000"/>
              <a:gd name="connsiteX61" fmla="*/ 525847 w 1438889"/>
              <a:gd name="connsiteY61" fmla="*/ 3969950 h 6858000"/>
              <a:gd name="connsiteX62" fmla="*/ 519269 w 1438889"/>
              <a:gd name="connsiteY62" fmla="*/ 3933779 h 6858000"/>
              <a:gd name="connsiteX63" fmla="*/ 520600 w 1438889"/>
              <a:gd name="connsiteY63" fmla="*/ 3933093 h 6858000"/>
              <a:gd name="connsiteX64" fmla="*/ 524954 w 1438889"/>
              <a:gd name="connsiteY64" fmla="*/ 3922082 h 6858000"/>
              <a:gd name="connsiteX65" fmla="*/ 530032 w 1438889"/>
              <a:gd name="connsiteY65" fmla="*/ 3901461 h 6858000"/>
              <a:gd name="connsiteX66" fmla="*/ 552626 w 1438889"/>
              <a:gd name="connsiteY66" fmla="*/ 3813873 h 6858000"/>
              <a:gd name="connsiteX67" fmla="*/ 552051 w 1438889"/>
              <a:gd name="connsiteY67" fmla="*/ 3806161 h 6858000"/>
              <a:gd name="connsiteX68" fmla="*/ 552358 w 1438889"/>
              <a:gd name="connsiteY68" fmla="*/ 3805957 h 6858000"/>
              <a:gd name="connsiteX69" fmla="*/ 552385 w 1438889"/>
              <a:gd name="connsiteY69" fmla="*/ 3797724 h 6858000"/>
              <a:gd name="connsiteX70" fmla="*/ 551000 w 1438889"/>
              <a:gd name="connsiteY70" fmla="*/ 3792098 h 6858000"/>
              <a:gd name="connsiteX71" fmla="*/ 549884 w 1438889"/>
              <a:gd name="connsiteY71" fmla="*/ 3777135 h 6858000"/>
              <a:gd name="connsiteX72" fmla="*/ 551617 w 1438889"/>
              <a:gd name="connsiteY72" fmla="*/ 3771656 h 6858000"/>
              <a:gd name="connsiteX73" fmla="*/ 555360 w 1438889"/>
              <a:gd name="connsiteY73" fmla="*/ 3769007 h 6858000"/>
              <a:gd name="connsiteX74" fmla="*/ 554826 w 1438889"/>
              <a:gd name="connsiteY74" fmla="*/ 3767709 h 6858000"/>
              <a:gd name="connsiteX75" fmla="*/ 563522 w 1438889"/>
              <a:gd name="connsiteY75" fmla="*/ 3738082 h 6858000"/>
              <a:gd name="connsiteX76" fmla="*/ 570868 w 1438889"/>
              <a:gd name="connsiteY76" fmla="*/ 3673397 h 6858000"/>
              <a:gd name="connsiteX77" fmla="*/ 570164 w 1438889"/>
              <a:gd name="connsiteY77" fmla="*/ 3637109 h 6858000"/>
              <a:gd name="connsiteX78" fmla="*/ 573607 w 1438889"/>
              <a:gd name="connsiteY78" fmla="*/ 3536883 h 6858000"/>
              <a:gd name="connsiteX79" fmla="*/ 581145 w 1438889"/>
              <a:gd name="connsiteY79" fmla="*/ 3435652 h 6858000"/>
              <a:gd name="connsiteX80" fmla="*/ 582816 w 1438889"/>
              <a:gd name="connsiteY80" fmla="*/ 3307769 h 6858000"/>
              <a:gd name="connsiteX81" fmla="*/ 600379 w 1438889"/>
              <a:gd name="connsiteY81" fmla="*/ 3250522 h 6858000"/>
              <a:gd name="connsiteX82" fmla="*/ 600804 w 1438889"/>
              <a:gd name="connsiteY82" fmla="*/ 3229163 h 6858000"/>
              <a:gd name="connsiteX83" fmla="*/ 602627 w 1438889"/>
              <a:gd name="connsiteY83" fmla="*/ 3217217 h 6858000"/>
              <a:gd name="connsiteX84" fmla="*/ 589462 w 1438889"/>
              <a:gd name="connsiteY84" fmla="*/ 3183755 h 6858000"/>
              <a:gd name="connsiteX85" fmla="*/ 589963 w 1438889"/>
              <a:gd name="connsiteY85" fmla="*/ 3178642 h 6858000"/>
              <a:gd name="connsiteX86" fmla="*/ 577563 w 1438889"/>
              <a:gd name="connsiteY86" fmla="*/ 3158586 h 6858000"/>
              <a:gd name="connsiteX87" fmla="*/ 562748 w 1438889"/>
              <a:gd name="connsiteY87" fmla="*/ 3129034 h 6858000"/>
              <a:gd name="connsiteX88" fmla="*/ 563413 w 1438889"/>
              <a:gd name="connsiteY88" fmla="*/ 3126682 h 6858000"/>
              <a:gd name="connsiteX89" fmla="*/ 554281 w 1438889"/>
              <a:gd name="connsiteY89" fmla="*/ 3114519 h 6858000"/>
              <a:gd name="connsiteX90" fmla="*/ 540890 w 1438889"/>
              <a:gd name="connsiteY90" fmla="*/ 3106272 h 6858000"/>
              <a:gd name="connsiteX91" fmla="*/ 513620 w 1438889"/>
              <a:gd name="connsiteY91" fmla="*/ 2958185 h 6858000"/>
              <a:gd name="connsiteX92" fmla="*/ 456234 w 1438889"/>
              <a:gd name="connsiteY92" fmla="*/ 2762989 h 6858000"/>
              <a:gd name="connsiteX93" fmla="*/ 405152 w 1438889"/>
              <a:gd name="connsiteY93" fmla="*/ 2554718 h 6858000"/>
              <a:gd name="connsiteX94" fmla="*/ 385246 w 1438889"/>
              <a:gd name="connsiteY94" fmla="*/ 2485734 h 6858000"/>
              <a:gd name="connsiteX95" fmla="*/ 375969 w 1438889"/>
              <a:gd name="connsiteY95" fmla="*/ 2447068 h 6858000"/>
              <a:gd name="connsiteX96" fmla="*/ 362930 w 1438889"/>
              <a:gd name="connsiteY96" fmla="*/ 2425819 h 6858000"/>
              <a:gd name="connsiteX97" fmla="*/ 368929 w 1438889"/>
              <a:gd name="connsiteY97" fmla="*/ 2402874 h 6858000"/>
              <a:gd name="connsiteX98" fmla="*/ 371541 w 1438889"/>
              <a:gd name="connsiteY98" fmla="*/ 2381443 h 6858000"/>
              <a:gd name="connsiteX99" fmla="*/ 347870 w 1438889"/>
              <a:gd name="connsiteY99" fmla="*/ 2261920 h 6858000"/>
              <a:gd name="connsiteX100" fmla="*/ 337757 w 1438889"/>
              <a:gd name="connsiteY100" fmla="*/ 2195378 h 6858000"/>
              <a:gd name="connsiteX101" fmla="*/ 321974 w 1438889"/>
              <a:gd name="connsiteY101" fmla="*/ 2155135 h 6858000"/>
              <a:gd name="connsiteX102" fmla="*/ 319432 w 1438889"/>
              <a:gd name="connsiteY102" fmla="*/ 2118008 h 6858000"/>
              <a:gd name="connsiteX103" fmla="*/ 320425 w 1438889"/>
              <a:gd name="connsiteY103" fmla="*/ 2050531 h 6858000"/>
              <a:gd name="connsiteX104" fmla="*/ 312231 w 1438889"/>
              <a:gd name="connsiteY104" fmla="*/ 1963269 h 6858000"/>
              <a:gd name="connsiteX105" fmla="*/ 293409 w 1438889"/>
              <a:gd name="connsiteY105" fmla="*/ 1906352 h 6858000"/>
              <a:gd name="connsiteX106" fmla="*/ 269966 w 1438889"/>
              <a:gd name="connsiteY106" fmla="*/ 1861531 h 6858000"/>
              <a:gd name="connsiteX107" fmla="*/ 223765 w 1438889"/>
              <a:gd name="connsiteY107" fmla="*/ 1732919 h 6858000"/>
              <a:gd name="connsiteX108" fmla="*/ 196076 w 1438889"/>
              <a:gd name="connsiteY108" fmla="*/ 1663540 h 6858000"/>
              <a:gd name="connsiteX109" fmla="*/ 195202 w 1438889"/>
              <a:gd name="connsiteY109" fmla="*/ 1615777 h 6858000"/>
              <a:gd name="connsiteX110" fmla="*/ 175997 w 1438889"/>
              <a:gd name="connsiteY110" fmla="*/ 1563678 h 6858000"/>
              <a:gd name="connsiteX111" fmla="*/ 189077 w 1438889"/>
              <a:gd name="connsiteY111" fmla="*/ 1519474 h 6858000"/>
              <a:gd name="connsiteX112" fmla="*/ 181819 w 1438889"/>
              <a:gd name="connsiteY112" fmla="*/ 1477995 h 6858000"/>
              <a:gd name="connsiteX113" fmla="*/ 167904 w 1438889"/>
              <a:gd name="connsiteY113" fmla="*/ 1373769 h 6858000"/>
              <a:gd name="connsiteX114" fmla="*/ 176211 w 1438889"/>
              <a:gd name="connsiteY114" fmla="*/ 1307086 h 6858000"/>
              <a:gd name="connsiteX115" fmla="*/ 177399 w 1438889"/>
              <a:gd name="connsiteY115" fmla="*/ 1189033 h 6858000"/>
              <a:gd name="connsiteX116" fmla="*/ 182084 w 1438889"/>
              <a:gd name="connsiteY116" fmla="*/ 1168288 h 6858000"/>
              <a:gd name="connsiteX117" fmla="*/ 174366 w 1438889"/>
              <a:gd name="connsiteY117" fmla="*/ 1142577 h 6858000"/>
              <a:gd name="connsiteX118" fmla="*/ 163672 w 1438889"/>
              <a:gd name="connsiteY118" fmla="*/ 1088484 h 6858000"/>
              <a:gd name="connsiteX119" fmla="*/ 152408 w 1438889"/>
              <a:gd name="connsiteY119" fmla="*/ 1016103 h 6858000"/>
              <a:gd name="connsiteX120" fmla="*/ 153864 w 1438889"/>
              <a:gd name="connsiteY120" fmla="*/ 932283 h 6858000"/>
              <a:gd name="connsiteX121" fmla="*/ 156100 w 1438889"/>
              <a:gd name="connsiteY121" fmla="*/ 915925 h 6858000"/>
              <a:gd name="connsiteX122" fmla="*/ 148729 w 1438889"/>
              <a:gd name="connsiteY122" fmla="*/ 896999 h 6858000"/>
              <a:gd name="connsiteX123" fmla="*/ 118137 w 1438889"/>
              <a:gd name="connsiteY123" fmla="*/ 821517 h 6858000"/>
              <a:gd name="connsiteX124" fmla="*/ 97087 w 1438889"/>
              <a:gd name="connsiteY124" fmla="*/ 751353 h 6858000"/>
              <a:gd name="connsiteX125" fmla="*/ 96645 w 1438889"/>
              <a:gd name="connsiteY125" fmla="*/ 721230 h 6858000"/>
              <a:gd name="connsiteX126" fmla="*/ 82316 w 1438889"/>
              <a:gd name="connsiteY126" fmla="*/ 681659 h 6858000"/>
              <a:gd name="connsiteX127" fmla="*/ 67735 w 1438889"/>
              <a:gd name="connsiteY127" fmla="*/ 635218 h 6858000"/>
              <a:gd name="connsiteX128" fmla="*/ 72746 w 1438889"/>
              <a:gd name="connsiteY128" fmla="*/ 613763 h 6858000"/>
              <a:gd name="connsiteX129" fmla="*/ 58688 w 1438889"/>
              <a:gd name="connsiteY129" fmla="*/ 598582 h 6858000"/>
              <a:gd name="connsiteX130" fmla="*/ 58369 w 1438889"/>
              <a:gd name="connsiteY130" fmla="*/ 576846 h 6858000"/>
              <a:gd name="connsiteX131" fmla="*/ 37995 w 1438889"/>
              <a:gd name="connsiteY131" fmla="*/ 530055 h 6858000"/>
              <a:gd name="connsiteX132" fmla="*/ 37243 w 1438889"/>
              <a:gd name="connsiteY132" fmla="*/ 465389 h 6858000"/>
              <a:gd name="connsiteX133" fmla="*/ 20166 w 1438889"/>
              <a:gd name="connsiteY133" fmla="*/ 424699 h 6858000"/>
              <a:gd name="connsiteX134" fmla="*/ 20541 w 1438889"/>
              <a:gd name="connsiteY134" fmla="*/ 404917 h 6858000"/>
              <a:gd name="connsiteX135" fmla="*/ 498 w 1438889"/>
              <a:gd name="connsiteY135" fmla="*/ 367211 h 6858000"/>
              <a:gd name="connsiteX136" fmla="*/ 148559 w 1438889"/>
              <a:gd name="connsiteY136" fmla="*/ 212860 h 6858000"/>
              <a:gd name="connsiteX137" fmla="*/ 140269 w 1438889"/>
              <a:gd name="connsiteY137" fmla="*/ 144983 h 6858000"/>
              <a:gd name="connsiteX138" fmla="*/ 152553 w 1438889"/>
              <a:gd name="connsiteY138" fmla="*/ 55288 h 6858000"/>
              <a:gd name="connsiteX139" fmla="*/ 112107 w 1438889"/>
              <a:gd name="connsiteY139" fmla="*/ 0 h 6858000"/>
              <a:gd name="connsiteX0" fmla="*/ 92101 w 1418883"/>
              <a:gd name="connsiteY0" fmla="*/ 0 h 6858000"/>
              <a:gd name="connsiteX1" fmla="*/ 1418883 w 1418883"/>
              <a:gd name="connsiteY1" fmla="*/ 0 h 6858000"/>
              <a:gd name="connsiteX2" fmla="*/ 1418883 w 1418883"/>
              <a:gd name="connsiteY2" fmla="*/ 6858000 h 6858000"/>
              <a:gd name="connsiteX3" fmla="*/ 155577 w 1418883"/>
              <a:gd name="connsiteY3" fmla="*/ 6857735 h 6858000"/>
              <a:gd name="connsiteX4" fmla="*/ 192170 w 1418883"/>
              <a:gd name="connsiteY4" fmla="*/ 6776847 h 6858000"/>
              <a:gd name="connsiteX5" fmla="*/ 203670 w 1418883"/>
              <a:gd name="connsiteY5" fmla="*/ 6737706 h 6858000"/>
              <a:gd name="connsiteX6" fmla="*/ 228409 w 1418883"/>
              <a:gd name="connsiteY6" fmla="*/ 6691589 h 6858000"/>
              <a:gd name="connsiteX7" fmla="*/ 205966 w 1418883"/>
              <a:gd name="connsiteY7" fmla="*/ 6659970 h 6858000"/>
              <a:gd name="connsiteX8" fmla="*/ 221057 w 1418883"/>
              <a:gd name="connsiteY8" fmla="*/ 6636211 h 6858000"/>
              <a:gd name="connsiteX9" fmla="*/ 238501 w 1418883"/>
              <a:gd name="connsiteY9" fmla="*/ 6594177 h 6858000"/>
              <a:gd name="connsiteX10" fmla="*/ 252541 w 1418883"/>
              <a:gd name="connsiteY10" fmla="*/ 6557575 h 6858000"/>
              <a:gd name="connsiteX11" fmla="*/ 305498 w 1418883"/>
              <a:gd name="connsiteY11" fmla="*/ 6492130 h 6858000"/>
              <a:gd name="connsiteX12" fmla="*/ 321185 w 1418883"/>
              <a:gd name="connsiteY12" fmla="*/ 6431610 h 6858000"/>
              <a:gd name="connsiteX13" fmla="*/ 364890 w 1418883"/>
              <a:gd name="connsiteY13" fmla="*/ 6379786 h 6858000"/>
              <a:gd name="connsiteX14" fmla="*/ 348113 w 1418883"/>
              <a:gd name="connsiteY14" fmla="*/ 6334727 h 6858000"/>
              <a:gd name="connsiteX15" fmla="*/ 325528 w 1418883"/>
              <a:gd name="connsiteY15" fmla="*/ 6313295 h 6858000"/>
              <a:gd name="connsiteX16" fmla="*/ 332692 w 1418883"/>
              <a:gd name="connsiteY16" fmla="*/ 6280046 h 6858000"/>
              <a:gd name="connsiteX17" fmla="*/ 315437 w 1418883"/>
              <a:gd name="connsiteY17" fmla="*/ 6270265 h 6858000"/>
              <a:gd name="connsiteX18" fmla="*/ 342465 w 1418883"/>
              <a:gd name="connsiteY18" fmla="*/ 6252834 h 6858000"/>
              <a:gd name="connsiteX19" fmla="*/ 320457 w 1418883"/>
              <a:gd name="connsiteY19" fmla="*/ 6202459 h 6858000"/>
              <a:gd name="connsiteX20" fmla="*/ 319255 w 1418883"/>
              <a:gd name="connsiteY20" fmla="*/ 6153037 h 6858000"/>
              <a:gd name="connsiteX21" fmla="*/ 334670 w 1418883"/>
              <a:gd name="connsiteY21" fmla="*/ 6078132 h 6858000"/>
              <a:gd name="connsiteX22" fmla="*/ 322057 w 1418883"/>
              <a:gd name="connsiteY22" fmla="*/ 6028119 h 6858000"/>
              <a:gd name="connsiteX23" fmla="*/ 307286 w 1418883"/>
              <a:gd name="connsiteY23" fmla="*/ 5926735 h 6858000"/>
              <a:gd name="connsiteX24" fmla="*/ 356798 w 1418883"/>
              <a:gd name="connsiteY24" fmla="*/ 5712857 h 6858000"/>
              <a:gd name="connsiteX25" fmla="*/ 335873 w 1418883"/>
              <a:gd name="connsiteY25" fmla="*/ 5676393 h 6858000"/>
              <a:gd name="connsiteX26" fmla="*/ 375465 w 1418883"/>
              <a:gd name="connsiteY26" fmla="*/ 5563435 h 6858000"/>
              <a:gd name="connsiteX27" fmla="*/ 422595 w 1418883"/>
              <a:gd name="connsiteY27" fmla="*/ 5437125 h 6858000"/>
              <a:gd name="connsiteX28" fmla="*/ 436163 w 1418883"/>
              <a:gd name="connsiteY28" fmla="*/ 5396260 h 6858000"/>
              <a:gd name="connsiteX29" fmla="*/ 452144 w 1418883"/>
              <a:gd name="connsiteY29" fmla="*/ 5330009 h 6858000"/>
              <a:gd name="connsiteX30" fmla="*/ 485637 w 1418883"/>
              <a:gd name="connsiteY30" fmla="*/ 5273739 h 6858000"/>
              <a:gd name="connsiteX31" fmla="*/ 495236 w 1418883"/>
              <a:gd name="connsiteY31" fmla="*/ 5241779 h 6858000"/>
              <a:gd name="connsiteX32" fmla="*/ 506462 w 1418883"/>
              <a:gd name="connsiteY32" fmla="*/ 5225268 h 6858000"/>
              <a:gd name="connsiteX33" fmla="*/ 507482 w 1418883"/>
              <a:gd name="connsiteY33" fmla="*/ 5217684 h 6858000"/>
              <a:gd name="connsiteX34" fmla="*/ 514823 w 1418883"/>
              <a:gd name="connsiteY34" fmla="*/ 5193377 h 6858000"/>
              <a:gd name="connsiteX35" fmla="*/ 518126 w 1418883"/>
              <a:gd name="connsiteY35" fmla="*/ 5179288 h 6858000"/>
              <a:gd name="connsiteX36" fmla="*/ 519110 w 1418883"/>
              <a:gd name="connsiteY36" fmla="*/ 5173621 h 6858000"/>
              <a:gd name="connsiteX37" fmla="*/ 514744 w 1418883"/>
              <a:gd name="connsiteY37" fmla="*/ 5159961 h 6858000"/>
              <a:gd name="connsiteX38" fmla="*/ 521421 w 1418883"/>
              <a:gd name="connsiteY38" fmla="*/ 5144295 h 6858000"/>
              <a:gd name="connsiteX39" fmla="*/ 518354 w 1418883"/>
              <a:gd name="connsiteY39" fmla="*/ 5125185 h 6858000"/>
              <a:gd name="connsiteX40" fmla="*/ 525184 w 1418883"/>
              <a:gd name="connsiteY40" fmla="*/ 5121884 h 6858000"/>
              <a:gd name="connsiteX41" fmla="*/ 532220 w 1418883"/>
              <a:gd name="connsiteY41" fmla="*/ 5067850 h 6858000"/>
              <a:gd name="connsiteX42" fmla="*/ 534951 w 1418883"/>
              <a:gd name="connsiteY42" fmla="*/ 5060861 h 6858000"/>
              <a:gd name="connsiteX43" fmla="*/ 531655 w 1418883"/>
              <a:gd name="connsiteY43" fmla="*/ 5034192 h 6858000"/>
              <a:gd name="connsiteX44" fmla="*/ 533209 w 1418883"/>
              <a:gd name="connsiteY44" fmla="*/ 4993030 h 6858000"/>
              <a:gd name="connsiteX45" fmla="*/ 540118 w 1418883"/>
              <a:gd name="connsiteY45" fmla="*/ 4946844 h 6858000"/>
              <a:gd name="connsiteX46" fmla="*/ 535974 w 1418883"/>
              <a:gd name="connsiteY46" fmla="*/ 4932692 h 6858000"/>
              <a:gd name="connsiteX47" fmla="*/ 551377 w 1418883"/>
              <a:gd name="connsiteY47" fmla="*/ 4858827 h 6858000"/>
              <a:gd name="connsiteX48" fmla="*/ 557280 w 1418883"/>
              <a:gd name="connsiteY48" fmla="*/ 4821170 h 6858000"/>
              <a:gd name="connsiteX49" fmla="*/ 562013 w 1418883"/>
              <a:gd name="connsiteY49" fmla="*/ 4780965 h 6858000"/>
              <a:gd name="connsiteX50" fmla="*/ 563306 w 1418883"/>
              <a:gd name="connsiteY50" fmla="*/ 4750867 h 6858000"/>
              <a:gd name="connsiteX51" fmla="*/ 561113 w 1418883"/>
              <a:gd name="connsiteY51" fmla="*/ 4690749 h 6858000"/>
              <a:gd name="connsiteX52" fmla="*/ 556593 w 1418883"/>
              <a:gd name="connsiteY52" fmla="*/ 4584173 h 6858000"/>
              <a:gd name="connsiteX53" fmla="*/ 551676 w 1418883"/>
              <a:gd name="connsiteY53" fmla="*/ 4444346 h 6858000"/>
              <a:gd name="connsiteX54" fmla="*/ 548241 w 1418883"/>
              <a:gd name="connsiteY54" fmla="*/ 4375228 h 6858000"/>
              <a:gd name="connsiteX55" fmla="*/ 528894 w 1418883"/>
              <a:gd name="connsiteY55" fmla="*/ 4214165 h 6858000"/>
              <a:gd name="connsiteX56" fmla="*/ 532967 w 1418883"/>
              <a:gd name="connsiteY56" fmla="*/ 4090296 h 6858000"/>
              <a:gd name="connsiteX57" fmla="*/ 518223 w 1418883"/>
              <a:gd name="connsiteY57" fmla="*/ 4033999 h 6858000"/>
              <a:gd name="connsiteX58" fmla="*/ 519372 w 1418883"/>
              <a:gd name="connsiteY58" fmla="*/ 4031933 h 6858000"/>
              <a:gd name="connsiteX59" fmla="*/ 517948 w 1418883"/>
              <a:gd name="connsiteY59" fmla="*/ 4013953 h 6858000"/>
              <a:gd name="connsiteX60" fmla="*/ 504243 w 1418883"/>
              <a:gd name="connsiteY60" fmla="*/ 3974753 h 6858000"/>
              <a:gd name="connsiteX61" fmla="*/ 505841 w 1418883"/>
              <a:gd name="connsiteY61" fmla="*/ 3969950 h 6858000"/>
              <a:gd name="connsiteX62" fmla="*/ 499263 w 1418883"/>
              <a:gd name="connsiteY62" fmla="*/ 3933779 h 6858000"/>
              <a:gd name="connsiteX63" fmla="*/ 500594 w 1418883"/>
              <a:gd name="connsiteY63" fmla="*/ 3933093 h 6858000"/>
              <a:gd name="connsiteX64" fmla="*/ 504948 w 1418883"/>
              <a:gd name="connsiteY64" fmla="*/ 3922082 h 6858000"/>
              <a:gd name="connsiteX65" fmla="*/ 510026 w 1418883"/>
              <a:gd name="connsiteY65" fmla="*/ 3901461 h 6858000"/>
              <a:gd name="connsiteX66" fmla="*/ 532620 w 1418883"/>
              <a:gd name="connsiteY66" fmla="*/ 3813873 h 6858000"/>
              <a:gd name="connsiteX67" fmla="*/ 532045 w 1418883"/>
              <a:gd name="connsiteY67" fmla="*/ 3806161 h 6858000"/>
              <a:gd name="connsiteX68" fmla="*/ 532352 w 1418883"/>
              <a:gd name="connsiteY68" fmla="*/ 3805957 h 6858000"/>
              <a:gd name="connsiteX69" fmla="*/ 532379 w 1418883"/>
              <a:gd name="connsiteY69" fmla="*/ 3797724 h 6858000"/>
              <a:gd name="connsiteX70" fmla="*/ 530994 w 1418883"/>
              <a:gd name="connsiteY70" fmla="*/ 3792098 h 6858000"/>
              <a:gd name="connsiteX71" fmla="*/ 529878 w 1418883"/>
              <a:gd name="connsiteY71" fmla="*/ 3777135 h 6858000"/>
              <a:gd name="connsiteX72" fmla="*/ 531611 w 1418883"/>
              <a:gd name="connsiteY72" fmla="*/ 3771656 h 6858000"/>
              <a:gd name="connsiteX73" fmla="*/ 535354 w 1418883"/>
              <a:gd name="connsiteY73" fmla="*/ 3769007 h 6858000"/>
              <a:gd name="connsiteX74" fmla="*/ 534820 w 1418883"/>
              <a:gd name="connsiteY74" fmla="*/ 3767709 h 6858000"/>
              <a:gd name="connsiteX75" fmla="*/ 543516 w 1418883"/>
              <a:gd name="connsiteY75" fmla="*/ 3738082 h 6858000"/>
              <a:gd name="connsiteX76" fmla="*/ 550862 w 1418883"/>
              <a:gd name="connsiteY76" fmla="*/ 3673397 h 6858000"/>
              <a:gd name="connsiteX77" fmla="*/ 550158 w 1418883"/>
              <a:gd name="connsiteY77" fmla="*/ 3637109 h 6858000"/>
              <a:gd name="connsiteX78" fmla="*/ 553601 w 1418883"/>
              <a:gd name="connsiteY78" fmla="*/ 3536883 h 6858000"/>
              <a:gd name="connsiteX79" fmla="*/ 561139 w 1418883"/>
              <a:gd name="connsiteY79" fmla="*/ 3435652 h 6858000"/>
              <a:gd name="connsiteX80" fmla="*/ 562810 w 1418883"/>
              <a:gd name="connsiteY80" fmla="*/ 3307769 h 6858000"/>
              <a:gd name="connsiteX81" fmla="*/ 580373 w 1418883"/>
              <a:gd name="connsiteY81" fmla="*/ 3250522 h 6858000"/>
              <a:gd name="connsiteX82" fmla="*/ 580798 w 1418883"/>
              <a:gd name="connsiteY82" fmla="*/ 3229163 h 6858000"/>
              <a:gd name="connsiteX83" fmla="*/ 582621 w 1418883"/>
              <a:gd name="connsiteY83" fmla="*/ 3217217 h 6858000"/>
              <a:gd name="connsiteX84" fmla="*/ 569456 w 1418883"/>
              <a:gd name="connsiteY84" fmla="*/ 3183755 h 6858000"/>
              <a:gd name="connsiteX85" fmla="*/ 569957 w 1418883"/>
              <a:gd name="connsiteY85" fmla="*/ 3178642 h 6858000"/>
              <a:gd name="connsiteX86" fmla="*/ 557557 w 1418883"/>
              <a:gd name="connsiteY86" fmla="*/ 3158586 h 6858000"/>
              <a:gd name="connsiteX87" fmla="*/ 542742 w 1418883"/>
              <a:gd name="connsiteY87" fmla="*/ 3129034 h 6858000"/>
              <a:gd name="connsiteX88" fmla="*/ 543407 w 1418883"/>
              <a:gd name="connsiteY88" fmla="*/ 3126682 h 6858000"/>
              <a:gd name="connsiteX89" fmla="*/ 534275 w 1418883"/>
              <a:gd name="connsiteY89" fmla="*/ 3114519 h 6858000"/>
              <a:gd name="connsiteX90" fmla="*/ 520884 w 1418883"/>
              <a:gd name="connsiteY90" fmla="*/ 3106272 h 6858000"/>
              <a:gd name="connsiteX91" fmla="*/ 493614 w 1418883"/>
              <a:gd name="connsiteY91" fmla="*/ 2958185 h 6858000"/>
              <a:gd name="connsiteX92" fmla="*/ 436228 w 1418883"/>
              <a:gd name="connsiteY92" fmla="*/ 2762989 h 6858000"/>
              <a:gd name="connsiteX93" fmla="*/ 385146 w 1418883"/>
              <a:gd name="connsiteY93" fmla="*/ 2554718 h 6858000"/>
              <a:gd name="connsiteX94" fmla="*/ 365240 w 1418883"/>
              <a:gd name="connsiteY94" fmla="*/ 2485734 h 6858000"/>
              <a:gd name="connsiteX95" fmla="*/ 355963 w 1418883"/>
              <a:gd name="connsiteY95" fmla="*/ 2447068 h 6858000"/>
              <a:gd name="connsiteX96" fmla="*/ 342924 w 1418883"/>
              <a:gd name="connsiteY96" fmla="*/ 2425819 h 6858000"/>
              <a:gd name="connsiteX97" fmla="*/ 348923 w 1418883"/>
              <a:gd name="connsiteY97" fmla="*/ 2402874 h 6858000"/>
              <a:gd name="connsiteX98" fmla="*/ 351535 w 1418883"/>
              <a:gd name="connsiteY98" fmla="*/ 2381443 h 6858000"/>
              <a:gd name="connsiteX99" fmla="*/ 327864 w 1418883"/>
              <a:gd name="connsiteY99" fmla="*/ 2261920 h 6858000"/>
              <a:gd name="connsiteX100" fmla="*/ 317751 w 1418883"/>
              <a:gd name="connsiteY100" fmla="*/ 2195378 h 6858000"/>
              <a:gd name="connsiteX101" fmla="*/ 301968 w 1418883"/>
              <a:gd name="connsiteY101" fmla="*/ 2155135 h 6858000"/>
              <a:gd name="connsiteX102" fmla="*/ 299426 w 1418883"/>
              <a:gd name="connsiteY102" fmla="*/ 2118008 h 6858000"/>
              <a:gd name="connsiteX103" fmla="*/ 300419 w 1418883"/>
              <a:gd name="connsiteY103" fmla="*/ 2050531 h 6858000"/>
              <a:gd name="connsiteX104" fmla="*/ 292225 w 1418883"/>
              <a:gd name="connsiteY104" fmla="*/ 1963269 h 6858000"/>
              <a:gd name="connsiteX105" fmla="*/ 273403 w 1418883"/>
              <a:gd name="connsiteY105" fmla="*/ 1906352 h 6858000"/>
              <a:gd name="connsiteX106" fmla="*/ 249960 w 1418883"/>
              <a:gd name="connsiteY106" fmla="*/ 1861531 h 6858000"/>
              <a:gd name="connsiteX107" fmla="*/ 203759 w 1418883"/>
              <a:gd name="connsiteY107" fmla="*/ 1732919 h 6858000"/>
              <a:gd name="connsiteX108" fmla="*/ 176070 w 1418883"/>
              <a:gd name="connsiteY108" fmla="*/ 1663540 h 6858000"/>
              <a:gd name="connsiteX109" fmla="*/ 175196 w 1418883"/>
              <a:gd name="connsiteY109" fmla="*/ 1615777 h 6858000"/>
              <a:gd name="connsiteX110" fmla="*/ 155991 w 1418883"/>
              <a:gd name="connsiteY110" fmla="*/ 1563678 h 6858000"/>
              <a:gd name="connsiteX111" fmla="*/ 169071 w 1418883"/>
              <a:gd name="connsiteY111" fmla="*/ 1519474 h 6858000"/>
              <a:gd name="connsiteX112" fmla="*/ 161813 w 1418883"/>
              <a:gd name="connsiteY112" fmla="*/ 1477995 h 6858000"/>
              <a:gd name="connsiteX113" fmla="*/ 147898 w 1418883"/>
              <a:gd name="connsiteY113" fmla="*/ 1373769 h 6858000"/>
              <a:gd name="connsiteX114" fmla="*/ 156205 w 1418883"/>
              <a:gd name="connsiteY114" fmla="*/ 1307086 h 6858000"/>
              <a:gd name="connsiteX115" fmla="*/ 157393 w 1418883"/>
              <a:gd name="connsiteY115" fmla="*/ 1189033 h 6858000"/>
              <a:gd name="connsiteX116" fmla="*/ 162078 w 1418883"/>
              <a:gd name="connsiteY116" fmla="*/ 1168288 h 6858000"/>
              <a:gd name="connsiteX117" fmla="*/ 154360 w 1418883"/>
              <a:gd name="connsiteY117" fmla="*/ 1142577 h 6858000"/>
              <a:gd name="connsiteX118" fmla="*/ 143666 w 1418883"/>
              <a:gd name="connsiteY118" fmla="*/ 1088484 h 6858000"/>
              <a:gd name="connsiteX119" fmla="*/ 132402 w 1418883"/>
              <a:gd name="connsiteY119" fmla="*/ 1016103 h 6858000"/>
              <a:gd name="connsiteX120" fmla="*/ 133858 w 1418883"/>
              <a:gd name="connsiteY120" fmla="*/ 932283 h 6858000"/>
              <a:gd name="connsiteX121" fmla="*/ 136094 w 1418883"/>
              <a:gd name="connsiteY121" fmla="*/ 915925 h 6858000"/>
              <a:gd name="connsiteX122" fmla="*/ 128723 w 1418883"/>
              <a:gd name="connsiteY122" fmla="*/ 896999 h 6858000"/>
              <a:gd name="connsiteX123" fmla="*/ 98131 w 1418883"/>
              <a:gd name="connsiteY123" fmla="*/ 821517 h 6858000"/>
              <a:gd name="connsiteX124" fmla="*/ 77081 w 1418883"/>
              <a:gd name="connsiteY124" fmla="*/ 751353 h 6858000"/>
              <a:gd name="connsiteX125" fmla="*/ 76639 w 1418883"/>
              <a:gd name="connsiteY125" fmla="*/ 721230 h 6858000"/>
              <a:gd name="connsiteX126" fmla="*/ 62310 w 1418883"/>
              <a:gd name="connsiteY126" fmla="*/ 681659 h 6858000"/>
              <a:gd name="connsiteX127" fmla="*/ 47729 w 1418883"/>
              <a:gd name="connsiteY127" fmla="*/ 635218 h 6858000"/>
              <a:gd name="connsiteX128" fmla="*/ 52740 w 1418883"/>
              <a:gd name="connsiteY128" fmla="*/ 613763 h 6858000"/>
              <a:gd name="connsiteX129" fmla="*/ 38682 w 1418883"/>
              <a:gd name="connsiteY129" fmla="*/ 598582 h 6858000"/>
              <a:gd name="connsiteX130" fmla="*/ 38363 w 1418883"/>
              <a:gd name="connsiteY130" fmla="*/ 576846 h 6858000"/>
              <a:gd name="connsiteX131" fmla="*/ 17989 w 1418883"/>
              <a:gd name="connsiteY131" fmla="*/ 530055 h 6858000"/>
              <a:gd name="connsiteX132" fmla="*/ 17237 w 1418883"/>
              <a:gd name="connsiteY132" fmla="*/ 465389 h 6858000"/>
              <a:gd name="connsiteX133" fmla="*/ 160 w 1418883"/>
              <a:gd name="connsiteY133" fmla="*/ 424699 h 6858000"/>
              <a:gd name="connsiteX134" fmla="*/ 535 w 1418883"/>
              <a:gd name="connsiteY134" fmla="*/ 404917 h 6858000"/>
              <a:gd name="connsiteX135" fmla="*/ 111526 w 1418883"/>
              <a:gd name="connsiteY135" fmla="*/ 275771 h 6858000"/>
              <a:gd name="connsiteX136" fmla="*/ 128553 w 1418883"/>
              <a:gd name="connsiteY136" fmla="*/ 212860 h 6858000"/>
              <a:gd name="connsiteX137" fmla="*/ 120263 w 1418883"/>
              <a:gd name="connsiteY137" fmla="*/ 144983 h 6858000"/>
              <a:gd name="connsiteX138" fmla="*/ 132547 w 1418883"/>
              <a:gd name="connsiteY138" fmla="*/ 55288 h 6858000"/>
              <a:gd name="connsiteX139" fmla="*/ 92101 w 1418883"/>
              <a:gd name="connsiteY139" fmla="*/ 0 h 6858000"/>
              <a:gd name="connsiteX0" fmla="*/ 91951 w 1418733"/>
              <a:gd name="connsiteY0" fmla="*/ 0 h 6858000"/>
              <a:gd name="connsiteX1" fmla="*/ 1418733 w 1418733"/>
              <a:gd name="connsiteY1" fmla="*/ 0 h 6858000"/>
              <a:gd name="connsiteX2" fmla="*/ 1418733 w 1418733"/>
              <a:gd name="connsiteY2" fmla="*/ 6858000 h 6858000"/>
              <a:gd name="connsiteX3" fmla="*/ 155427 w 1418733"/>
              <a:gd name="connsiteY3" fmla="*/ 6857735 h 6858000"/>
              <a:gd name="connsiteX4" fmla="*/ 192020 w 1418733"/>
              <a:gd name="connsiteY4" fmla="*/ 6776847 h 6858000"/>
              <a:gd name="connsiteX5" fmla="*/ 203520 w 1418733"/>
              <a:gd name="connsiteY5" fmla="*/ 6737706 h 6858000"/>
              <a:gd name="connsiteX6" fmla="*/ 228259 w 1418733"/>
              <a:gd name="connsiteY6" fmla="*/ 6691589 h 6858000"/>
              <a:gd name="connsiteX7" fmla="*/ 205816 w 1418733"/>
              <a:gd name="connsiteY7" fmla="*/ 6659970 h 6858000"/>
              <a:gd name="connsiteX8" fmla="*/ 220907 w 1418733"/>
              <a:gd name="connsiteY8" fmla="*/ 6636211 h 6858000"/>
              <a:gd name="connsiteX9" fmla="*/ 238351 w 1418733"/>
              <a:gd name="connsiteY9" fmla="*/ 6594177 h 6858000"/>
              <a:gd name="connsiteX10" fmla="*/ 252391 w 1418733"/>
              <a:gd name="connsiteY10" fmla="*/ 6557575 h 6858000"/>
              <a:gd name="connsiteX11" fmla="*/ 305348 w 1418733"/>
              <a:gd name="connsiteY11" fmla="*/ 6492130 h 6858000"/>
              <a:gd name="connsiteX12" fmla="*/ 321035 w 1418733"/>
              <a:gd name="connsiteY12" fmla="*/ 6431610 h 6858000"/>
              <a:gd name="connsiteX13" fmla="*/ 364740 w 1418733"/>
              <a:gd name="connsiteY13" fmla="*/ 6379786 h 6858000"/>
              <a:gd name="connsiteX14" fmla="*/ 347963 w 1418733"/>
              <a:gd name="connsiteY14" fmla="*/ 6334727 h 6858000"/>
              <a:gd name="connsiteX15" fmla="*/ 325378 w 1418733"/>
              <a:gd name="connsiteY15" fmla="*/ 6313295 h 6858000"/>
              <a:gd name="connsiteX16" fmla="*/ 332542 w 1418733"/>
              <a:gd name="connsiteY16" fmla="*/ 6280046 h 6858000"/>
              <a:gd name="connsiteX17" fmla="*/ 315287 w 1418733"/>
              <a:gd name="connsiteY17" fmla="*/ 6270265 h 6858000"/>
              <a:gd name="connsiteX18" fmla="*/ 342315 w 1418733"/>
              <a:gd name="connsiteY18" fmla="*/ 6252834 h 6858000"/>
              <a:gd name="connsiteX19" fmla="*/ 320307 w 1418733"/>
              <a:gd name="connsiteY19" fmla="*/ 6202459 h 6858000"/>
              <a:gd name="connsiteX20" fmla="*/ 319105 w 1418733"/>
              <a:gd name="connsiteY20" fmla="*/ 6153037 h 6858000"/>
              <a:gd name="connsiteX21" fmla="*/ 334520 w 1418733"/>
              <a:gd name="connsiteY21" fmla="*/ 6078132 h 6858000"/>
              <a:gd name="connsiteX22" fmla="*/ 321907 w 1418733"/>
              <a:gd name="connsiteY22" fmla="*/ 6028119 h 6858000"/>
              <a:gd name="connsiteX23" fmla="*/ 307136 w 1418733"/>
              <a:gd name="connsiteY23" fmla="*/ 5926735 h 6858000"/>
              <a:gd name="connsiteX24" fmla="*/ 356648 w 1418733"/>
              <a:gd name="connsiteY24" fmla="*/ 5712857 h 6858000"/>
              <a:gd name="connsiteX25" fmla="*/ 335723 w 1418733"/>
              <a:gd name="connsiteY25" fmla="*/ 5676393 h 6858000"/>
              <a:gd name="connsiteX26" fmla="*/ 375315 w 1418733"/>
              <a:gd name="connsiteY26" fmla="*/ 5563435 h 6858000"/>
              <a:gd name="connsiteX27" fmla="*/ 422445 w 1418733"/>
              <a:gd name="connsiteY27" fmla="*/ 5437125 h 6858000"/>
              <a:gd name="connsiteX28" fmla="*/ 436013 w 1418733"/>
              <a:gd name="connsiteY28" fmla="*/ 5396260 h 6858000"/>
              <a:gd name="connsiteX29" fmla="*/ 451994 w 1418733"/>
              <a:gd name="connsiteY29" fmla="*/ 5330009 h 6858000"/>
              <a:gd name="connsiteX30" fmla="*/ 485487 w 1418733"/>
              <a:gd name="connsiteY30" fmla="*/ 5273739 h 6858000"/>
              <a:gd name="connsiteX31" fmla="*/ 495086 w 1418733"/>
              <a:gd name="connsiteY31" fmla="*/ 5241779 h 6858000"/>
              <a:gd name="connsiteX32" fmla="*/ 506312 w 1418733"/>
              <a:gd name="connsiteY32" fmla="*/ 5225268 h 6858000"/>
              <a:gd name="connsiteX33" fmla="*/ 507332 w 1418733"/>
              <a:gd name="connsiteY33" fmla="*/ 5217684 h 6858000"/>
              <a:gd name="connsiteX34" fmla="*/ 514673 w 1418733"/>
              <a:gd name="connsiteY34" fmla="*/ 5193377 h 6858000"/>
              <a:gd name="connsiteX35" fmla="*/ 517976 w 1418733"/>
              <a:gd name="connsiteY35" fmla="*/ 5179288 h 6858000"/>
              <a:gd name="connsiteX36" fmla="*/ 518960 w 1418733"/>
              <a:gd name="connsiteY36" fmla="*/ 5173621 h 6858000"/>
              <a:gd name="connsiteX37" fmla="*/ 514594 w 1418733"/>
              <a:gd name="connsiteY37" fmla="*/ 5159961 h 6858000"/>
              <a:gd name="connsiteX38" fmla="*/ 521271 w 1418733"/>
              <a:gd name="connsiteY38" fmla="*/ 5144295 h 6858000"/>
              <a:gd name="connsiteX39" fmla="*/ 518204 w 1418733"/>
              <a:gd name="connsiteY39" fmla="*/ 5125185 h 6858000"/>
              <a:gd name="connsiteX40" fmla="*/ 525034 w 1418733"/>
              <a:gd name="connsiteY40" fmla="*/ 5121884 h 6858000"/>
              <a:gd name="connsiteX41" fmla="*/ 532070 w 1418733"/>
              <a:gd name="connsiteY41" fmla="*/ 5067850 h 6858000"/>
              <a:gd name="connsiteX42" fmla="*/ 534801 w 1418733"/>
              <a:gd name="connsiteY42" fmla="*/ 5060861 h 6858000"/>
              <a:gd name="connsiteX43" fmla="*/ 531505 w 1418733"/>
              <a:gd name="connsiteY43" fmla="*/ 5034192 h 6858000"/>
              <a:gd name="connsiteX44" fmla="*/ 533059 w 1418733"/>
              <a:gd name="connsiteY44" fmla="*/ 4993030 h 6858000"/>
              <a:gd name="connsiteX45" fmla="*/ 539968 w 1418733"/>
              <a:gd name="connsiteY45" fmla="*/ 4946844 h 6858000"/>
              <a:gd name="connsiteX46" fmla="*/ 535824 w 1418733"/>
              <a:gd name="connsiteY46" fmla="*/ 4932692 h 6858000"/>
              <a:gd name="connsiteX47" fmla="*/ 551227 w 1418733"/>
              <a:gd name="connsiteY47" fmla="*/ 4858827 h 6858000"/>
              <a:gd name="connsiteX48" fmla="*/ 557130 w 1418733"/>
              <a:gd name="connsiteY48" fmla="*/ 4821170 h 6858000"/>
              <a:gd name="connsiteX49" fmla="*/ 561863 w 1418733"/>
              <a:gd name="connsiteY49" fmla="*/ 4780965 h 6858000"/>
              <a:gd name="connsiteX50" fmla="*/ 563156 w 1418733"/>
              <a:gd name="connsiteY50" fmla="*/ 4750867 h 6858000"/>
              <a:gd name="connsiteX51" fmla="*/ 560963 w 1418733"/>
              <a:gd name="connsiteY51" fmla="*/ 4690749 h 6858000"/>
              <a:gd name="connsiteX52" fmla="*/ 556443 w 1418733"/>
              <a:gd name="connsiteY52" fmla="*/ 4584173 h 6858000"/>
              <a:gd name="connsiteX53" fmla="*/ 551526 w 1418733"/>
              <a:gd name="connsiteY53" fmla="*/ 4444346 h 6858000"/>
              <a:gd name="connsiteX54" fmla="*/ 548091 w 1418733"/>
              <a:gd name="connsiteY54" fmla="*/ 4375228 h 6858000"/>
              <a:gd name="connsiteX55" fmla="*/ 528744 w 1418733"/>
              <a:gd name="connsiteY55" fmla="*/ 4214165 h 6858000"/>
              <a:gd name="connsiteX56" fmla="*/ 532817 w 1418733"/>
              <a:gd name="connsiteY56" fmla="*/ 4090296 h 6858000"/>
              <a:gd name="connsiteX57" fmla="*/ 518073 w 1418733"/>
              <a:gd name="connsiteY57" fmla="*/ 4033999 h 6858000"/>
              <a:gd name="connsiteX58" fmla="*/ 519222 w 1418733"/>
              <a:gd name="connsiteY58" fmla="*/ 4031933 h 6858000"/>
              <a:gd name="connsiteX59" fmla="*/ 517798 w 1418733"/>
              <a:gd name="connsiteY59" fmla="*/ 4013953 h 6858000"/>
              <a:gd name="connsiteX60" fmla="*/ 504093 w 1418733"/>
              <a:gd name="connsiteY60" fmla="*/ 3974753 h 6858000"/>
              <a:gd name="connsiteX61" fmla="*/ 505691 w 1418733"/>
              <a:gd name="connsiteY61" fmla="*/ 3969950 h 6858000"/>
              <a:gd name="connsiteX62" fmla="*/ 499113 w 1418733"/>
              <a:gd name="connsiteY62" fmla="*/ 3933779 h 6858000"/>
              <a:gd name="connsiteX63" fmla="*/ 500444 w 1418733"/>
              <a:gd name="connsiteY63" fmla="*/ 3933093 h 6858000"/>
              <a:gd name="connsiteX64" fmla="*/ 504798 w 1418733"/>
              <a:gd name="connsiteY64" fmla="*/ 3922082 h 6858000"/>
              <a:gd name="connsiteX65" fmla="*/ 509876 w 1418733"/>
              <a:gd name="connsiteY65" fmla="*/ 3901461 h 6858000"/>
              <a:gd name="connsiteX66" fmla="*/ 532470 w 1418733"/>
              <a:gd name="connsiteY66" fmla="*/ 3813873 h 6858000"/>
              <a:gd name="connsiteX67" fmla="*/ 531895 w 1418733"/>
              <a:gd name="connsiteY67" fmla="*/ 3806161 h 6858000"/>
              <a:gd name="connsiteX68" fmla="*/ 532202 w 1418733"/>
              <a:gd name="connsiteY68" fmla="*/ 3805957 h 6858000"/>
              <a:gd name="connsiteX69" fmla="*/ 532229 w 1418733"/>
              <a:gd name="connsiteY69" fmla="*/ 3797724 h 6858000"/>
              <a:gd name="connsiteX70" fmla="*/ 530844 w 1418733"/>
              <a:gd name="connsiteY70" fmla="*/ 3792098 h 6858000"/>
              <a:gd name="connsiteX71" fmla="*/ 529728 w 1418733"/>
              <a:gd name="connsiteY71" fmla="*/ 3777135 h 6858000"/>
              <a:gd name="connsiteX72" fmla="*/ 531461 w 1418733"/>
              <a:gd name="connsiteY72" fmla="*/ 3771656 h 6858000"/>
              <a:gd name="connsiteX73" fmla="*/ 535204 w 1418733"/>
              <a:gd name="connsiteY73" fmla="*/ 3769007 h 6858000"/>
              <a:gd name="connsiteX74" fmla="*/ 534670 w 1418733"/>
              <a:gd name="connsiteY74" fmla="*/ 3767709 h 6858000"/>
              <a:gd name="connsiteX75" fmla="*/ 543366 w 1418733"/>
              <a:gd name="connsiteY75" fmla="*/ 3738082 h 6858000"/>
              <a:gd name="connsiteX76" fmla="*/ 550712 w 1418733"/>
              <a:gd name="connsiteY76" fmla="*/ 3673397 h 6858000"/>
              <a:gd name="connsiteX77" fmla="*/ 550008 w 1418733"/>
              <a:gd name="connsiteY77" fmla="*/ 3637109 h 6858000"/>
              <a:gd name="connsiteX78" fmla="*/ 553451 w 1418733"/>
              <a:gd name="connsiteY78" fmla="*/ 3536883 h 6858000"/>
              <a:gd name="connsiteX79" fmla="*/ 560989 w 1418733"/>
              <a:gd name="connsiteY79" fmla="*/ 3435652 h 6858000"/>
              <a:gd name="connsiteX80" fmla="*/ 562660 w 1418733"/>
              <a:gd name="connsiteY80" fmla="*/ 3307769 h 6858000"/>
              <a:gd name="connsiteX81" fmla="*/ 580223 w 1418733"/>
              <a:gd name="connsiteY81" fmla="*/ 3250522 h 6858000"/>
              <a:gd name="connsiteX82" fmla="*/ 580648 w 1418733"/>
              <a:gd name="connsiteY82" fmla="*/ 3229163 h 6858000"/>
              <a:gd name="connsiteX83" fmla="*/ 582471 w 1418733"/>
              <a:gd name="connsiteY83" fmla="*/ 3217217 h 6858000"/>
              <a:gd name="connsiteX84" fmla="*/ 569306 w 1418733"/>
              <a:gd name="connsiteY84" fmla="*/ 3183755 h 6858000"/>
              <a:gd name="connsiteX85" fmla="*/ 569807 w 1418733"/>
              <a:gd name="connsiteY85" fmla="*/ 3178642 h 6858000"/>
              <a:gd name="connsiteX86" fmla="*/ 557407 w 1418733"/>
              <a:gd name="connsiteY86" fmla="*/ 3158586 h 6858000"/>
              <a:gd name="connsiteX87" fmla="*/ 542592 w 1418733"/>
              <a:gd name="connsiteY87" fmla="*/ 3129034 h 6858000"/>
              <a:gd name="connsiteX88" fmla="*/ 543257 w 1418733"/>
              <a:gd name="connsiteY88" fmla="*/ 3126682 h 6858000"/>
              <a:gd name="connsiteX89" fmla="*/ 534125 w 1418733"/>
              <a:gd name="connsiteY89" fmla="*/ 3114519 h 6858000"/>
              <a:gd name="connsiteX90" fmla="*/ 520734 w 1418733"/>
              <a:gd name="connsiteY90" fmla="*/ 3106272 h 6858000"/>
              <a:gd name="connsiteX91" fmla="*/ 493464 w 1418733"/>
              <a:gd name="connsiteY91" fmla="*/ 2958185 h 6858000"/>
              <a:gd name="connsiteX92" fmla="*/ 436078 w 1418733"/>
              <a:gd name="connsiteY92" fmla="*/ 2762989 h 6858000"/>
              <a:gd name="connsiteX93" fmla="*/ 384996 w 1418733"/>
              <a:gd name="connsiteY93" fmla="*/ 2554718 h 6858000"/>
              <a:gd name="connsiteX94" fmla="*/ 365090 w 1418733"/>
              <a:gd name="connsiteY94" fmla="*/ 2485734 h 6858000"/>
              <a:gd name="connsiteX95" fmla="*/ 355813 w 1418733"/>
              <a:gd name="connsiteY95" fmla="*/ 2447068 h 6858000"/>
              <a:gd name="connsiteX96" fmla="*/ 342774 w 1418733"/>
              <a:gd name="connsiteY96" fmla="*/ 2425819 h 6858000"/>
              <a:gd name="connsiteX97" fmla="*/ 348773 w 1418733"/>
              <a:gd name="connsiteY97" fmla="*/ 2402874 h 6858000"/>
              <a:gd name="connsiteX98" fmla="*/ 351385 w 1418733"/>
              <a:gd name="connsiteY98" fmla="*/ 2381443 h 6858000"/>
              <a:gd name="connsiteX99" fmla="*/ 327714 w 1418733"/>
              <a:gd name="connsiteY99" fmla="*/ 2261920 h 6858000"/>
              <a:gd name="connsiteX100" fmla="*/ 317601 w 1418733"/>
              <a:gd name="connsiteY100" fmla="*/ 2195378 h 6858000"/>
              <a:gd name="connsiteX101" fmla="*/ 301818 w 1418733"/>
              <a:gd name="connsiteY101" fmla="*/ 2155135 h 6858000"/>
              <a:gd name="connsiteX102" fmla="*/ 299276 w 1418733"/>
              <a:gd name="connsiteY102" fmla="*/ 2118008 h 6858000"/>
              <a:gd name="connsiteX103" fmla="*/ 300269 w 1418733"/>
              <a:gd name="connsiteY103" fmla="*/ 2050531 h 6858000"/>
              <a:gd name="connsiteX104" fmla="*/ 292075 w 1418733"/>
              <a:gd name="connsiteY104" fmla="*/ 1963269 h 6858000"/>
              <a:gd name="connsiteX105" fmla="*/ 273253 w 1418733"/>
              <a:gd name="connsiteY105" fmla="*/ 1906352 h 6858000"/>
              <a:gd name="connsiteX106" fmla="*/ 249810 w 1418733"/>
              <a:gd name="connsiteY106" fmla="*/ 1861531 h 6858000"/>
              <a:gd name="connsiteX107" fmla="*/ 203609 w 1418733"/>
              <a:gd name="connsiteY107" fmla="*/ 1732919 h 6858000"/>
              <a:gd name="connsiteX108" fmla="*/ 175920 w 1418733"/>
              <a:gd name="connsiteY108" fmla="*/ 1663540 h 6858000"/>
              <a:gd name="connsiteX109" fmla="*/ 175046 w 1418733"/>
              <a:gd name="connsiteY109" fmla="*/ 1615777 h 6858000"/>
              <a:gd name="connsiteX110" fmla="*/ 155841 w 1418733"/>
              <a:gd name="connsiteY110" fmla="*/ 1563678 h 6858000"/>
              <a:gd name="connsiteX111" fmla="*/ 168921 w 1418733"/>
              <a:gd name="connsiteY111" fmla="*/ 1519474 h 6858000"/>
              <a:gd name="connsiteX112" fmla="*/ 161663 w 1418733"/>
              <a:gd name="connsiteY112" fmla="*/ 1477995 h 6858000"/>
              <a:gd name="connsiteX113" fmla="*/ 147748 w 1418733"/>
              <a:gd name="connsiteY113" fmla="*/ 1373769 h 6858000"/>
              <a:gd name="connsiteX114" fmla="*/ 156055 w 1418733"/>
              <a:gd name="connsiteY114" fmla="*/ 1307086 h 6858000"/>
              <a:gd name="connsiteX115" fmla="*/ 157243 w 1418733"/>
              <a:gd name="connsiteY115" fmla="*/ 1189033 h 6858000"/>
              <a:gd name="connsiteX116" fmla="*/ 161928 w 1418733"/>
              <a:gd name="connsiteY116" fmla="*/ 1168288 h 6858000"/>
              <a:gd name="connsiteX117" fmla="*/ 154210 w 1418733"/>
              <a:gd name="connsiteY117" fmla="*/ 1142577 h 6858000"/>
              <a:gd name="connsiteX118" fmla="*/ 143516 w 1418733"/>
              <a:gd name="connsiteY118" fmla="*/ 1088484 h 6858000"/>
              <a:gd name="connsiteX119" fmla="*/ 132252 w 1418733"/>
              <a:gd name="connsiteY119" fmla="*/ 1016103 h 6858000"/>
              <a:gd name="connsiteX120" fmla="*/ 133708 w 1418733"/>
              <a:gd name="connsiteY120" fmla="*/ 932283 h 6858000"/>
              <a:gd name="connsiteX121" fmla="*/ 135944 w 1418733"/>
              <a:gd name="connsiteY121" fmla="*/ 915925 h 6858000"/>
              <a:gd name="connsiteX122" fmla="*/ 128573 w 1418733"/>
              <a:gd name="connsiteY122" fmla="*/ 896999 h 6858000"/>
              <a:gd name="connsiteX123" fmla="*/ 97981 w 1418733"/>
              <a:gd name="connsiteY123" fmla="*/ 821517 h 6858000"/>
              <a:gd name="connsiteX124" fmla="*/ 76931 w 1418733"/>
              <a:gd name="connsiteY124" fmla="*/ 751353 h 6858000"/>
              <a:gd name="connsiteX125" fmla="*/ 76489 w 1418733"/>
              <a:gd name="connsiteY125" fmla="*/ 721230 h 6858000"/>
              <a:gd name="connsiteX126" fmla="*/ 62160 w 1418733"/>
              <a:gd name="connsiteY126" fmla="*/ 681659 h 6858000"/>
              <a:gd name="connsiteX127" fmla="*/ 47579 w 1418733"/>
              <a:gd name="connsiteY127" fmla="*/ 635218 h 6858000"/>
              <a:gd name="connsiteX128" fmla="*/ 52590 w 1418733"/>
              <a:gd name="connsiteY128" fmla="*/ 613763 h 6858000"/>
              <a:gd name="connsiteX129" fmla="*/ 38532 w 1418733"/>
              <a:gd name="connsiteY129" fmla="*/ 598582 h 6858000"/>
              <a:gd name="connsiteX130" fmla="*/ 38213 w 1418733"/>
              <a:gd name="connsiteY130" fmla="*/ 576846 h 6858000"/>
              <a:gd name="connsiteX131" fmla="*/ 17839 w 1418733"/>
              <a:gd name="connsiteY131" fmla="*/ 530055 h 6858000"/>
              <a:gd name="connsiteX132" fmla="*/ 17087 w 1418733"/>
              <a:gd name="connsiteY132" fmla="*/ 465389 h 6858000"/>
              <a:gd name="connsiteX133" fmla="*/ 10 w 1418733"/>
              <a:gd name="connsiteY133" fmla="*/ 424699 h 6858000"/>
              <a:gd name="connsiteX134" fmla="*/ 127193 w 1418733"/>
              <a:gd name="connsiteY134" fmla="*/ 309501 h 6858000"/>
              <a:gd name="connsiteX135" fmla="*/ 111376 w 1418733"/>
              <a:gd name="connsiteY135" fmla="*/ 275771 h 6858000"/>
              <a:gd name="connsiteX136" fmla="*/ 128403 w 1418733"/>
              <a:gd name="connsiteY136" fmla="*/ 212860 h 6858000"/>
              <a:gd name="connsiteX137" fmla="*/ 120113 w 1418733"/>
              <a:gd name="connsiteY137" fmla="*/ 144983 h 6858000"/>
              <a:gd name="connsiteX138" fmla="*/ 132397 w 1418733"/>
              <a:gd name="connsiteY138" fmla="*/ 55288 h 6858000"/>
              <a:gd name="connsiteX139" fmla="*/ 91951 w 1418733"/>
              <a:gd name="connsiteY139" fmla="*/ 0 h 6858000"/>
              <a:gd name="connsiteX0" fmla="*/ 76413 w 1403195"/>
              <a:gd name="connsiteY0" fmla="*/ 0 h 6858000"/>
              <a:gd name="connsiteX1" fmla="*/ 1403195 w 1403195"/>
              <a:gd name="connsiteY1" fmla="*/ 0 h 6858000"/>
              <a:gd name="connsiteX2" fmla="*/ 1403195 w 1403195"/>
              <a:gd name="connsiteY2" fmla="*/ 6858000 h 6858000"/>
              <a:gd name="connsiteX3" fmla="*/ 139889 w 1403195"/>
              <a:gd name="connsiteY3" fmla="*/ 6857735 h 6858000"/>
              <a:gd name="connsiteX4" fmla="*/ 176482 w 1403195"/>
              <a:gd name="connsiteY4" fmla="*/ 6776847 h 6858000"/>
              <a:gd name="connsiteX5" fmla="*/ 187982 w 1403195"/>
              <a:gd name="connsiteY5" fmla="*/ 6737706 h 6858000"/>
              <a:gd name="connsiteX6" fmla="*/ 212721 w 1403195"/>
              <a:gd name="connsiteY6" fmla="*/ 6691589 h 6858000"/>
              <a:gd name="connsiteX7" fmla="*/ 190278 w 1403195"/>
              <a:gd name="connsiteY7" fmla="*/ 6659970 h 6858000"/>
              <a:gd name="connsiteX8" fmla="*/ 205369 w 1403195"/>
              <a:gd name="connsiteY8" fmla="*/ 6636211 h 6858000"/>
              <a:gd name="connsiteX9" fmla="*/ 222813 w 1403195"/>
              <a:gd name="connsiteY9" fmla="*/ 6594177 h 6858000"/>
              <a:gd name="connsiteX10" fmla="*/ 236853 w 1403195"/>
              <a:gd name="connsiteY10" fmla="*/ 6557575 h 6858000"/>
              <a:gd name="connsiteX11" fmla="*/ 289810 w 1403195"/>
              <a:gd name="connsiteY11" fmla="*/ 6492130 h 6858000"/>
              <a:gd name="connsiteX12" fmla="*/ 305497 w 1403195"/>
              <a:gd name="connsiteY12" fmla="*/ 6431610 h 6858000"/>
              <a:gd name="connsiteX13" fmla="*/ 349202 w 1403195"/>
              <a:gd name="connsiteY13" fmla="*/ 6379786 h 6858000"/>
              <a:gd name="connsiteX14" fmla="*/ 332425 w 1403195"/>
              <a:gd name="connsiteY14" fmla="*/ 6334727 h 6858000"/>
              <a:gd name="connsiteX15" fmla="*/ 309840 w 1403195"/>
              <a:gd name="connsiteY15" fmla="*/ 6313295 h 6858000"/>
              <a:gd name="connsiteX16" fmla="*/ 317004 w 1403195"/>
              <a:gd name="connsiteY16" fmla="*/ 6280046 h 6858000"/>
              <a:gd name="connsiteX17" fmla="*/ 299749 w 1403195"/>
              <a:gd name="connsiteY17" fmla="*/ 6270265 h 6858000"/>
              <a:gd name="connsiteX18" fmla="*/ 326777 w 1403195"/>
              <a:gd name="connsiteY18" fmla="*/ 6252834 h 6858000"/>
              <a:gd name="connsiteX19" fmla="*/ 304769 w 1403195"/>
              <a:gd name="connsiteY19" fmla="*/ 6202459 h 6858000"/>
              <a:gd name="connsiteX20" fmla="*/ 303567 w 1403195"/>
              <a:gd name="connsiteY20" fmla="*/ 6153037 h 6858000"/>
              <a:gd name="connsiteX21" fmla="*/ 318982 w 1403195"/>
              <a:gd name="connsiteY21" fmla="*/ 6078132 h 6858000"/>
              <a:gd name="connsiteX22" fmla="*/ 306369 w 1403195"/>
              <a:gd name="connsiteY22" fmla="*/ 6028119 h 6858000"/>
              <a:gd name="connsiteX23" fmla="*/ 291598 w 1403195"/>
              <a:gd name="connsiteY23" fmla="*/ 5926735 h 6858000"/>
              <a:gd name="connsiteX24" fmla="*/ 341110 w 1403195"/>
              <a:gd name="connsiteY24" fmla="*/ 5712857 h 6858000"/>
              <a:gd name="connsiteX25" fmla="*/ 320185 w 1403195"/>
              <a:gd name="connsiteY25" fmla="*/ 5676393 h 6858000"/>
              <a:gd name="connsiteX26" fmla="*/ 359777 w 1403195"/>
              <a:gd name="connsiteY26" fmla="*/ 5563435 h 6858000"/>
              <a:gd name="connsiteX27" fmla="*/ 406907 w 1403195"/>
              <a:gd name="connsiteY27" fmla="*/ 5437125 h 6858000"/>
              <a:gd name="connsiteX28" fmla="*/ 420475 w 1403195"/>
              <a:gd name="connsiteY28" fmla="*/ 5396260 h 6858000"/>
              <a:gd name="connsiteX29" fmla="*/ 436456 w 1403195"/>
              <a:gd name="connsiteY29" fmla="*/ 5330009 h 6858000"/>
              <a:gd name="connsiteX30" fmla="*/ 469949 w 1403195"/>
              <a:gd name="connsiteY30" fmla="*/ 5273739 h 6858000"/>
              <a:gd name="connsiteX31" fmla="*/ 479548 w 1403195"/>
              <a:gd name="connsiteY31" fmla="*/ 5241779 h 6858000"/>
              <a:gd name="connsiteX32" fmla="*/ 490774 w 1403195"/>
              <a:gd name="connsiteY32" fmla="*/ 5225268 h 6858000"/>
              <a:gd name="connsiteX33" fmla="*/ 491794 w 1403195"/>
              <a:gd name="connsiteY33" fmla="*/ 5217684 h 6858000"/>
              <a:gd name="connsiteX34" fmla="*/ 499135 w 1403195"/>
              <a:gd name="connsiteY34" fmla="*/ 5193377 h 6858000"/>
              <a:gd name="connsiteX35" fmla="*/ 502438 w 1403195"/>
              <a:gd name="connsiteY35" fmla="*/ 5179288 h 6858000"/>
              <a:gd name="connsiteX36" fmla="*/ 503422 w 1403195"/>
              <a:gd name="connsiteY36" fmla="*/ 5173621 h 6858000"/>
              <a:gd name="connsiteX37" fmla="*/ 499056 w 1403195"/>
              <a:gd name="connsiteY37" fmla="*/ 5159961 h 6858000"/>
              <a:gd name="connsiteX38" fmla="*/ 505733 w 1403195"/>
              <a:gd name="connsiteY38" fmla="*/ 5144295 h 6858000"/>
              <a:gd name="connsiteX39" fmla="*/ 502666 w 1403195"/>
              <a:gd name="connsiteY39" fmla="*/ 5125185 h 6858000"/>
              <a:gd name="connsiteX40" fmla="*/ 509496 w 1403195"/>
              <a:gd name="connsiteY40" fmla="*/ 5121884 h 6858000"/>
              <a:gd name="connsiteX41" fmla="*/ 516532 w 1403195"/>
              <a:gd name="connsiteY41" fmla="*/ 5067850 h 6858000"/>
              <a:gd name="connsiteX42" fmla="*/ 519263 w 1403195"/>
              <a:gd name="connsiteY42" fmla="*/ 5060861 h 6858000"/>
              <a:gd name="connsiteX43" fmla="*/ 515967 w 1403195"/>
              <a:gd name="connsiteY43" fmla="*/ 5034192 h 6858000"/>
              <a:gd name="connsiteX44" fmla="*/ 517521 w 1403195"/>
              <a:gd name="connsiteY44" fmla="*/ 4993030 h 6858000"/>
              <a:gd name="connsiteX45" fmla="*/ 524430 w 1403195"/>
              <a:gd name="connsiteY45" fmla="*/ 4946844 h 6858000"/>
              <a:gd name="connsiteX46" fmla="*/ 520286 w 1403195"/>
              <a:gd name="connsiteY46" fmla="*/ 4932692 h 6858000"/>
              <a:gd name="connsiteX47" fmla="*/ 535689 w 1403195"/>
              <a:gd name="connsiteY47" fmla="*/ 4858827 h 6858000"/>
              <a:gd name="connsiteX48" fmla="*/ 541592 w 1403195"/>
              <a:gd name="connsiteY48" fmla="*/ 4821170 h 6858000"/>
              <a:gd name="connsiteX49" fmla="*/ 546325 w 1403195"/>
              <a:gd name="connsiteY49" fmla="*/ 4780965 h 6858000"/>
              <a:gd name="connsiteX50" fmla="*/ 547618 w 1403195"/>
              <a:gd name="connsiteY50" fmla="*/ 4750867 h 6858000"/>
              <a:gd name="connsiteX51" fmla="*/ 545425 w 1403195"/>
              <a:gd name="connsiteY51" fmla="*/ 4690749 h 6858000"/>
              <a:gd name="connsiteX52" fmla="*/ 540905 w 1403195"/>
              <a:gd name="connsiteY52" fmla="*/ 4584173 h 6858000"/>
              <a:gd name="connsiteX53" fmla="*/ 535988 w 1403195"/>
              <a:gd name="connsiteY53" fmla="*/ 4444346 h 6858000"/>
              <a:gd name="connsiteX54" fmla="*/ 532553 w 1403195"/>
              <a:gd name="connsiteY54" fmla="*/ 4375228 h 6858000"/>
              <a:gd name="connsiteX55" fmla="*/ 513206 w 1403195"/>
              <a:gd name="connsiteY55" fmla="*/ 4214165 h 6858000"/>
              <a:gd name="connsiteX56" fmla="*/ 517279 w 1403195"/>
              <a:gd name="connsiteY56" fmla="*/ 4090296 h 6858000"/>
              <a:gd name="connsiteX57" fmla="*/ 502535 w 1403195"/>
              <a:gd name="connsiteY57" fmla="*/ 4033999 h 6858000"/>
              <a:gd name="connsiteX58" fmla="*/ 503684 w 1403195"/>
              <a:gd name="connsiteY58" fmla="*/ 4031933 h 6858000"/>
              <a:gd name="connsiteX59" fmla="*/ 502260 w 1403195"/>
              <a:gd name="connsiteY59" fmla="*/ 4013953 h 6858000"/>
              <a:gd name="connsiteX60" fmla="*/ 488555 w 1403195"/>
              <a:gd name="connsiteY60" fmla="*/ 3974753 h 6858000"/>
              <a:gd name="connsiteX61" fmla="*/ 490153 w 1403195"/>
              <a:gd name="connsiteY61" fmla="*/ 3969950 h 6858000"/>
              <a:gd name="connsiteX62" fmla="*/ 483575 w 1403195"/>
              <a:gd name="connsiteY62" fmla="*/ 3933779 h 6858000"/>
              <a:gd name="connsiteX63" fmla="*/ 484906 w 1403195"/>
              <a:gd name="connsiteY63" fmla="*/ 3933093 h 6858000"/>
              <a:gd name="connsiteX64" fmla="*/ 489260 w 1403195"/>
              <a:gd name="connsiteY64" fmla="*/ 3922082 h 6858000"/>
              <a:gd name="connsiteX65" fmla="*/ 494338 w 1403195"/>
              <a:gd name="connsiteY65" fmla="*/ 3901461 h 6858000"/>
              <a:gd name="connsiteX66" fmla="*/ 516932 w 1403195"/>
              <a:gd name="connsiteY66" fmla="*/ 3813873 h 6858000"/>
              <a:gd name="connsiteX67" fmla="*/ 516357 w 1403195"/>
              <a:gd name="connsiteY67" fmla="*/ 3806161 h 6858000"/>
              <a:gd name="connsiteX68" fmla="*/ 516664 w 1403195"/>
              <a:gd name="connsiteY68" fmla="*/ 3805957 h 6858000"/>
              <a:gd name="connsiteX69" fmla="*/ 516691 w 1403195"/>
              <a:gd name="connsiteY69" fmla="*/ 3797724 h 6858000"/>
              <a:gd name="connsiteX70" fmla="*/ 515306 w 1403195"/>
              <a:gd name="connsiteY70" fmla="*/ 3792098 h 6858000"/>
              <a:gd name="connsiteX71" fmla="*/ 514190 w 1403195"/>
              <a:gd name="connsiteY71" fmla="*/ 3777135 h 6858000"/>
              <a:gd name="connsiteX72" fmla="*/ 515923 w 1403195"/>
              <a:gd name="connsiteY72" fmla="*/ 3771656 h 6858000"/>
              <a:gd name="connsiteX73" fmla="*/ 519666 w 1403195"/>
              <a:gd name="connsiteY73" fmla="*/ 3769007 h 6858000"/>
              <a:gd name="connsiteX74" fmla="*/ 519132 w 1403195"/>
              <a:gd name="connsiteY74" fmla="*/ 3767709 h 6858000"/>
              <a:gd name="connsiteX75" fmla="*/ 527828 w 1403195"/>
              <a:gd name="connsiteY75" fmla="*/ 3738082 h 6858000"/>
              <a:gd name="connsiteX76" fmla="*/ 535174 w 1403195"/>
              <a:gd name="connsiteY76" fmla="*/ 3673397 h 6858000"/>
              <a:gd name="connsiteX77" fmla="*/ 534470 w 1403195"/>
              <a:gd name="connsiteY77" fmla="*/ 3637109 h 6858000"/>
              <a:gd name="connsiteX78" fmla="*/ 537913 w 1403195"/>
              <a:gd name="connsiteY78" fmla="*/ 3536883 h 6858000"/>
              <a:gd name="connsiteX79" fmla="*/ 545451 w 1403195"/>
              <a:gd name="connsiteY79" fmla="*/ 3435652 h 6858000"/>
              <a:gd name="connsiteX80" fmla="*/ 547122 w 1403195"/>
              <a:gd name="connsiteY80" fmla="*/ 3307769 h 6858000"/>
              <a:gd name="connsiteX81" fmla="*/ 564685 w 1403195"/>
              <a:gd name="connsiteY81" fmla="*/ 3250522 h 6858000"/>
              <a:gd name="connsiteX82" fmla="*/ 565110 w 1403195"/>
              <a:gd name="connsiteY82" fmla="*/ 3229163 h 6858000"/>
              <a:gd name="connsiteX83" fmla="*/ 566933 w 1403195"/>
              <a:gd name="connsiteY83" fmla="*/ 3217217 h 6858000"/>
              <a:gd name="connsiteX84" fmla="*/ 553768 w 1403195"/>
              <a:gd name="connsiteY84" fmla="*/ 3183755 h 6858000"/>
              <a:gd name="connsiteX85" fmla="*/ 554269 w 1403195"/>
              <a:gd name="connsiteY85" fmla="*/ 3178642 h 6858000"/>
              <a:gd name="connsiteX86" fmla="*/ 541869 w 1403195"/>
              <a:gd name="connsiteY86" fmla="*/ 3158586 h 6858000"/>
              <a:gd name="connsiteX87" fmla="*/ 527054 w 1403195"/>
              <a:gd name="connsiteY87" fmla="*/ 3129034 h 6858000"/>
              <a:gd name="connsiteX88" fmla="*/ 527719 w 1403195"/>
              <a:gd name="connsiteY88" fmla="*/ 3126682 h 6858000"/>
              <a:gd name="connsiteX89" fmla="*/ 518587 w 1403195"/>
              <a:gd name="connsiteY89" fmla="*/ 3114519 h 6858000"/>
              <a:gd name="connsiteX90" fmla="*/ 505196 w 1403195"/>
              <a:gd name="connsiteY90" fmla="*/ 3106272 h 6858000"/>
              <a:gd name="connsiteX91" fmla="*/ 477926 w 1403195"/>
              <a:gd name="connsiteY91" fmla="*/ 2958185 h 6858000"/>
              <a:gd name="connsiteX92" fmla="*/ 420540 w 1403195"/>
              <a:gd name="connsiteY92" fmla="*/ 2762989 h 6858000"/>
              <a:gd name="connsiteX93" fmla="*/ 369458 w 1403195"/>
              <a:gd name="connsiteY93" fmla="*/ 2554718 h 6858000"/>
              <a:gd name="connsiteX94" fmla="*/ 349552 w 1403195"/>
              <a:gd name="connsiteY94" fmla="*/ 2485734 h 6858000"/>
              <a:gd name="connsiteX95" fmla="*/ 340275 w 1403195"/>
              <a:gd name="connsiteY95" fmla="*/ 2447068 h 6858000"/>
              <a:gd name="connsiteX96" fmla="*/ 327236 w 1403195"/>
              <a:gd name="connsiteY96" fmla="*/ 2425819 h 6858000"/>
              <a:gd name="connsiteX97" fmla="*/ 333235 w 1403195"/>
              <a:gd name="connsiteY97" fmla="*/ 2402874 h 6858000"/>
              <a:gd name="connsiteX98" fmla="*/ 335847 w 1403195"/>
              <a:gd name="connsiteY98" fmla="*/ 2381443 h 6858000"/>
              <a:gd name="connsiteX99" fmla="*/ 312176 w 1403195"/>
              <a:gd name="connsiteY99" fmla="*/ 2261920 h 6858000"/>
              <a:gd name="connsiteX100" fmla="*/ 302063 w 1403195"/>
              <a:gd name="connsiteY100" fmla="*/ 2195378 h 6858000"/>
              <a:gd name="connsiteX101" fmla="*/ 286280 w 1403195"/>
              <a:gd name="connsiteY101" fmla="*/ 2155135 h 6858000"/>
              <a:gd name="connsiteX102" fmla="*/ 283738 w 1403195"/>
              <a:gd name="connsiteY102" fmla="*/ 2118008 h 6858000"/>
              <a:gd name="connsiteX103" fmla="*/ 284731 w 1403195"/>
              <a:gd name="connsiteY103" fmla="*/ 2050531 h 6858000"/>
              <a:gd name="connsiteX104" fmla="*/ 276537 w 1403195"/>
              <a:gd name="connsiteY104" fmla="*/ 1963269 h 6858000"/>
              <a:gd name="connsiteX105" fmla="*/ 257715 w 1403195"/>
              <a:gd name="connsiteY105" fmla="*/ 1906352 h 6858000"/>
              <a:gd name="connsiteX106" fmla="*/ 234272 w 1403195"/>
              <a:gd name="connsiteY106" fmla="*/ 1861531 h 6858000"/>
              <a:gd name="connsiteX107" fmla="*/ 188071 w 1403195"/>
              <a:gd name="connsiteY107" fmla="*/ 1732919 h 6858000"/>
              <a:gd name="connsiteX108" fmla="*/ 160382 w 1403195"/>
              <a:gd name="connsiteY108" fmla="*/ 1663540 h 6858000"/>
              <a:gd name="connsiteX109" fmla="*/ 159508 w 1403195"/>
              <a:gd name="connsiteY109" fmla="*/ 1615777 h 6858000"/>
              <a:gd name="connsiteX110" fmla="*/ 140303 w 1403195"/>
              <a:gd name="connsiteY110" fmla="*/ 1563678 h 6858000"/>
              <a:gd name="connsiteX111" fmla="*/ 153383 w 1403195"/>
              <a:gd name="connsiteY111" fmla="*/ 1519474 h 6858000"/>
              <a:gd name="connsiteX112" fmla="*/ 146125 w 1403195"/>
              <a:gd name="connsiteY112" fmla="*/ 1477995 h 6858000"/>
              <a:gd name="connsiteX113" fmla="*/ 132210 w 1403195"/>
              <a:gd name="connsiteY113" fmla="*/ 1373769 h 6858000"/>
              <a:gd name="connsiteX114" fmla="*/ 140517 w 1403195"/>
              <a:gd name="connsiteY114" fmla="*/ 1307086 h 6858000"/>
              <a:gd name="connsiteX115" fmla="*/ 141705 w 1403195"/>
              <a:gd name="connsiteY115" fmla="*/ 1189033 h 6858000"/>
              <a:gd name="connsiteX116" fmla="*/ 146390 w 1403195"/>
              <a:gd name="connsiteY116" fmla="*/ 1168288 h 6858000"/>
              <a:gd name="connsiteX117" fmla="*/ 138672 w 1403195"/>
              <a:gd name="connsiteY117" fmla="*/ 1142577 h 6858000"/>
              <a:gd name="connsiteX118" fmla="*/ 127978 w 1403195"/>
              <a:gd name="connsiteY118" fmla="*/ 1088484 h 6858000"/>
              <a:gd name="connsiteX119" fmla="*/ 116714 w 1403195"/>
              <a:gd name="connsiteY119" fmla="*/ 1016103 h 6858000"/>
              <a:gd name="connsiteX120" fmla="*/ 118170 w 1403195"/>
              <a:gd name="connsiteY120" fmla="*/ 932283 h 6858000"/>
              <a:gd name="connsiteX121" fmla="*/ 120406 w 1403195"/>
              <a:gd name="connsiteY121" fmla="*/ 915925 h 6858000"/>
              <a:gd name="connsiteX122" fmla="*/ 113035 w 1403195"/>
              <a:gd name="connsiteY122" fmla="*/ 896999 h 6858000"/>
              <a:gd name="connsiteX123" fmla="*/ 82443 w 1403195"/>
              <a:gd name="connsiteY123" fmla="*/ 821517 h 6858000"/>
              <a:gd name="connsiteX124" fmla="*/ 61393 w 1403195"/>
              <a:gd name="connsiteY124" fmla="*/ 751353 h 6858000"/>
              <a:gd name="connsiteX125" fmla="*/ 60951 w 1403195"/>
              <a:gd name="connsiteY125" fmla="*/ 721230 h 6858000"/>
              <a:gd name="connsiteX126" fmla="*/ 46622 w 1403195"/>
              <a:gd name="connsiteY126" fmla="*/ 681659 h 6858000"/>
              <a:gd name="connsiteX127" fmla="*/ 32041 w 1403195"/>
              <a:gd name="connsiteY127" fmla="*/ 635218 h 6858000"/>
              <a:gd name="connsiteX128" fmla="*/ 37052 w 1403195"/>
              <a:gd name="connsiteY128" fmla="*/ 613763 h 6858000"/>
              <a:gd name="connsiteX129" fmla="*/ 22994 w 1403195"/>
              <a:gd name="connsiteY129" fmla="*/ 598582 h 6858000"/>
              <a:gd name="connsiteX130" fmla="*/ 22675 w 1403195"/>
              <a:gd name="connsiteY130" fmla="*/ 576846 h 6858000"/>
              <a:gd name="connsiteX131" fmla="*/ 2301 w 1403195"/>
              <a:gd name="connsiteY131" fmla="*/ 530055 h 6858000"/>
              <a:gd name="connsiteX132" fmla="*/ 1549 w 1403195"/>
              <a:gd name="connsiteY132" fmla="*/ 465389 h 6858000"/>
              <a:gd name="connsiteX133" fmla="*/ 90145 w 1403195"/>
              <a:gd name="connsiteY133" fmla="*/ 353137 h 6858000"/>
              <a:gd name="connsiteX134" fmla="*/ 111655 w 1403195"/>
              <a:gd name="connsiteY134" fmla="*/ 309501 h 6858000"/>
              <a:gd name="connsiteX135" fmla="*/ 95838 w 1403195"/>
              <a:gd name="connsiteY135" fmla="*/ 275771 h 6858000"/>
              <a:gd name="connsiteX136" fmla="*/ 112865 w 1403195"/>
              <a:gd name="connsiteY136" fmla="*/ 212860 h 6858000"/>
              <a:gd name="connsiteX137" fmla="*/ 104575 w 1403195"/>
              <a:gd name="connsiteY137" fmla="*/ 144983 h 6858000"/>
              <a:gd name="connsiteX138" fmla="*/ 116859 w 1403195"/>
              <a:gd name="connsiteY138" fmla="*/ 55288 h 6858000"/>
              <a:gd name="connsiteX139" fmla="*/ 76413 w 1403195"/>
              <a:gd name="connsiteY139" fmla="*/ 0 h 6858000"/>
              <a:gd name="connsiteX0" fmla="*/ 74305 w 1401087"/>
              <a:gd name="connsiteY0" fmla="*/ 0 h 6858000"/>
              <a:gd name="connsiteX1" fmla="*/ 1401087 w 1401087"/>
              <a:gd name="connsiteY1" fmla="*/ 0 h 6858000"/>
              <a:gd name="connsiteX2" fmla="*/ 1401087 w 1401087"/>
              <a:gd name="connsiteY2" fmla="*/ 6858000 h 6858000"/>
              <a:gd name="connsiteX3" fmla="*/ 137781 w 1401087"/>
              <a:gd name="connsiteY3" fmla="*/ 6857735 h 6858000"/>
              <a:gd name="connsiteX4" fmla="*/ 174374 w 1401087"/>
              <a:gd name="connsiteY4" fmla="*/ 6776847 h 6858000"/>
              <a:gd name="connsiteX5" fmla="*/ 185874 w 1401087"/>
              <a:gd name="connsiteY5" fmla="*/ 6737706 h 6858000"/>
              <a:gd name="connsiteX6" fmla="*/ 210613 w 1401087"/>
              <a:gd name="connsiteY6" fmla="*/ 6691589 h 6858000"/>
              <a:gd name="connsiteX7" fmla="*/ 188170 w 1401087"/>
              <a:gd name="connsiteY7" fmla="*/ 6659970 h 6858000"/>
              <a:gd name="connsiteX8" fmla="*/ 203261 w 1401087"/>
              <a:gd name="connsiteY8" fmla="*/ 6636211 h 6858000"/>
              <a:gd name="connsiteX9" fmla="*/ 220705 w 1401087"/>
              <a:gd name="connsiteY9" fmla="*/ 6594177 h 6858000"/>
              <a:gd name="connsiteX10" fmla="*/ 234745 w 1401087"/>
              <a:gd name="connsiteY10" fmla="*/ 6557575 h 6858000"/>
              <a:gd name="connsiteX11" fmla="*/ 287702 w 1401087"/>
              <a:gd name="connsiteY11" fmla="*/ 6492130 h 6858000"/>
              <a:gd name="connsiteX12" fmla="*/ 303389 w 1401087"/>
              <a:gd name="connsiteY12" fmla="*/ 6431610 h 6858000"/>
              <a:gd name="connsiteX13" fmla="*/ 347094 w 1401087"/>
              <a:gd name="connsiteY13" fmla="*/ 6379786 h 6858000"/>
              <a:gd name="connsiteX14" fmla="*/ 330317 w 1401087"/>
              <a:gd name="connsiteY14" fmla="*/ 6334727 h 6858000"/>
              <a:gd name="connsiteX15" fmla="*/ 307732 w 1401087"/>
              <a:gd name="connsiteY15" fmla="*/ 6313295 h 6858000"/>
              <a:gd name="connsiteX16" fmla="*/ 314896 w 1401087"/>
              <a:gd name="connsiteY16" fmla="*/ 6280046 h 6858000"/>
              <a:gd name="connsiteX17" fmla="*/ 297641 w 1401087"/>
              <a:gd name="connsiteY17" fmla="*/ 6270265 h 6858000"/>
              <a:gd name="connsiteX18" fmla="*/ 324669 w 1401087"/>
              <a:gd name="connsiteY18" fmla="*/ 6252834 h 6858000"/>
              <a:gd name="connsiteX19" fmla="*/ 302661 w 1401087"/>
              <a:gd name="connsiteY19" fmla="*/ 6202459 h 6858000"/>
              <a:gd name="connsiteX20" fmla="*/ 301459 w 1401087"/>
              <a:gd name="connsiteY20" fmla="*/ 6153037 h 6858000"/>
              <a:gd name="connsiteX21" fmla="*/ 316874 w 1401087"/>
              <a:gd name="connsiteY21" fmla="*/ 6078132 h 6858000"/>
              <a:gd name="connsiteX22" fmla="*/ 304261 w 1401087"/>
              <a:gd name="connsiteY22" fmla="*/ 6028119 h 6858000"/>
              <a:gd name="connsiteX23" fmla="*/ 289490 w 1401087"/>
              <a:gd name="connsiteY23" fmla="*/ 5926735 h 6858000"/>
              <a:gd name="connsiteX24" fmla="*/ 339002 w 1401087"/>
              <a:gd name="connsiteY24" fmla="*/ 5712857 h 6858000"/>
              <a:gd name="connsiteX25" fmla="*/ 318077 w 1401087"/>
              <a:gd name="connsiteY25" fmla="*/ 5676393 h 6858000"/>
              <a:gd name="connsiteX26" fmla="*/ 357669 w 1401087"/>
              <a:gd name="connsiteY26" fmla="*/ 5563435 h 6858000"/>
              <a:gd name="connsiteX27" fmla="*/ 404799 w 1401087"/>
              <a:gd name="connsiteY27" fmla="*/ 5437125 h 6858000"/>
              <a:gd name="connsiteX28" fmla="*/ 418367 w 1401087"/>
              <a:gd name="connsiteY28" fmla="*/ 5396260 h 6858000"/>
              <a:gd name="connsiteX29" fmla="*/ 434348 w 1401087"/>
              <a:gd name="connsiteY29" fmla="*/ 5330009 h 6858000"/>
              <a:gd name="connsiteX30" fmla="*/ 467841 w 1401087"/>
              <a:gd name="connsiteY30" fmla="*/ 5273739 h 6858000"/>
              <a:gd name="connsiteX31" fmla="*/ 477440 w 1401087"/>
              <a:gd name="connsiteY31" fmla="*/ 5241779 h 6858000"/>
              <a:gd name="connsiteX32" fmla="*/ 488666 w 1401087"/>
              <a:gd name="connsiteY32" fmla="*/ 5225268 h 6858000"/>
              <a:gd name="connsiteX33" fmla="*/ 489686 w 1401087"/>
              <a:gd name="connsiteY33" fmla="*/ 5217684 h 6858000"/>
              <a:gd name="connsiteX34" fmla="*/ 497027 w 1401087"/>
              <a:gd name="connsiteY34" fmla="*/ 5193377 h 6858000"/>
              <a:gd name="connsiteX35" fmla="*/ 500330 w 1401087"/>
              <a:gd name="connsiteY35" fmla="*/ 5179288 h 6858000"/>
              <a:gd name="connsiteX36" fmla="*/ 501314 w 1401087"/>
              <a:gd name="connsiteY36" fmla="*/ 5173621 h 6858000"/>
              <a:gd name="connsiteX37" fmla="*/ 496948 w 1401087"/>
              <a:gd name="connsiteY37" fmla="*/ 5159961 h 6858000"/>
              <a:gd name="connsiteX38" fmla="*/ 503625 w 1401087"/>
              <a:gd name="connsiteY38" fmla="*/ 5144295 h 6858000"/>
              <a:gd name="connsiteX39" fmla="*/ 500558 w 1401087"/>
              <a:gd name="connsiteY39" fmla="*/ 5125185 h 6858000"/>
              <a:gd name="connsiteX40" fmla="*/ 507388 w 1401087"/>
              <a:gd name="connsiteY40" fmla="*/ 5121884 h 6858000"/>
              <a:gd name="connsiteX41" fmla="*/ 514424 w 1401087"/>
              <a:gd name="connsiteY41" fmla="*/ 5067850 h 6858000"/>
              <a:gd name="connsiteX42" fmla="*/ 517155 w 1401087"/>
              <a:gd name="connsiteY42" fmla="*/ 5060861 h 6858000"/>
              <a:gd name="connsiteX43" fmla="*/ 513859 w 1401087"/>
              <a:gd name="connsiteY43" fmla="*/ 5034192 h 6858000"/>
              <a:gd name="connsiteX44" fmla="*/ 515413 w 1401087"/>
              <a:gd name="connsiteY44" fmla="*/ 4993030 h 6858000"/>
              <a:gd name="connsiteX45" fmla="*/ 522322 w 1401087"/>
              <a:gd name="connsiteY45" fmla="*/ 4946844 h 6858000"/>
              <a:gd name="connsiteX46" fmla="*/ 518178 w 1401087"/>
              <a:gd name="connsiteY46" fmla="*/ 4932692 h 6858000"/>
              <a:gd name="connsiteX47" fmla="*/ 533581 w 1401087"/>
              <a:gd name="connsiteY47" fmla="*/ 4858827 h 6858000"/>
              <a:gd name="connsiteX48" fmla="*/ 539484 w 1401087"/>
              <a:gd name="connsiteY48" fmla="*/ 4821170 h 6858000"/>
              <a:gd name="connsiteX49" fmla="*/ 544217 w 1401087"/>
              <a:gd name="connsiteY49" fmla="*/ 4780965 h 6858000"/>
              <a:gd name="connsiteX50" fmla="*/ 545510 w 1401087"/>
              <a:gd name="connsiteY50" fmla="*/ 4750867 h 6858000"/>
              <a:gd name="connsiteX51" fmla="*/ 543317 w 1401087"/>
              <a:gd name="connsiteY51" fmla="*/ 4690749 h 6858000"/>
              <a:gd name="connsiteX52" fmla="*/ 538797 w 1401087"/>
              <a:gd name="connsiteY52" fmla="*/ 4584173 h 6858000"/>
              <a:gd name="connsiteX53" fmla="*/ 533880 w 1401087"/>
              <a:gd name="connsiteY53" fmla="*/ 4444346 h 6858000"/>
              <a:gd name="connsiteX54" fmla="*/ 530445 w 1401087"/>
              <a:gd name="connsiteY54" fmla="*/ 4375228 h 6858000"/>
              <a:gd name="connsiteX55" fmla="*/ 511098 w 1401087"/>
              <a:gd name="connsiteY55" fmla="*/ 4214165 h 6858000"/>
              <a:gd name="connsiteX56" fmla="*/ 515171 w 1401087"/>
              <a:gd name="connsiteY56" fmla="*/ 4090296 h 6858000"/>
              <a:gd name="connsiteX57" fmla="*/ 500427 w 1401087"/>
              <a:gd name="connsiteY57" fmla="*/ 4033999 h 6858000"/>
              <a:gd name="connsiteX58" fmla="*/ 501576 w 1401087"/>
              <a:gd name="connsiteY58" fmla="*/ 4031933 h 6858000"/>
              <a:gd name="connsiteX59" fmla="*/ 500152 w 1401087"/>
              <a:gd name="connsiteY59" fmla="*/ 4013953 h 6858000"/>
              <a:gd name="connsiteX60" fmla="*/ 486447 w 1401087"/>
              <a:gd name="connsiteY60" fmla="*/ 3974753 h 6858000"/>
              <a:gd name="connsiteX61" fmla="*/ 488045 w 1401087"/>
              <a:gd name="connsiteY61" fmla="*/ 3969950 h 6858000"/>
              <a:gd name="connsiteX62" fmla="*/ 481467 w 1401087"/>
              <a:gd name="connsiteY62" fmla="*/ 3933779 h 6858000"/>
              <a:gd name="connsiteX63" fmla="*/ 482798 w 1401087"/>
              <a:gd name="connsiteY63" fmla="*/ 3933093 h 6858000"/>
              <a:gd name="connsiteX64" fmla="*/ 487152 w 1401087"/>
              <a:gd name="connsiteY64" fmla="*/ 3922082 h 6858000"/>
              <a:gd name="connsiteX65" fmla="*/ 492230 w 1401087"/>
              <a:gd name="connsiteY65" fmla="*/ 3901461 h 6858000"/>
              <a:gd name="connsiteX66" fmla="*/ 514824 w 1401087"/>
              <a:gd name="connsiteY66" fmla="*/ 3813873 h 6858000"/>
              <a:gd name="connsiteX67" fmla="*/ 514249 w 1401087"/>
              <a:gd name="connsiteY67" fmla="*/ 3806161 h 6858000"/>
              <a:gd name="connsiteX68" fmla="*/ 514556 w 1401087"/>
              <a:gd name="connsiteY68" fmla="*/ 3805957 h 6858000"/>
              <a:gd name="connsiteX69" fmla="*/ 514583 w 1401087"/>
              <a:gd name="connsiteY69" fmla="*/ 3797724 h 6858000"/>
              <a:gd name="connsiteX70" fmla="*/ 513198 w 1401087"/>
              <a:gd name="connsiteY70" fmla="*/ 3792098 h 6858000"/>
              <a:gd name="connsiteX71" fmla="*/ 512082 w 1401087"/>
              <a:gd name="connsiteY71" fmla="*/ 3777135 h 6858000"/>
              <a:gd name="connsiteX72" fmla="*/ 513815 w 1401087"/>
              <a:gd name="connsiteY72" fmla="*/ 3771656 h 6858000"/>
              <a:gd name="connsiteX73" fmla="*/ 517558 w 1401087"/>
              <a:gd name="connsiteY73" fmla="*/ 3769007 h 6858000"/>
              <a:gd name="connsiteX74" fmla="*/ 517024 w 1401087"/>
              <a:gd name="connsiteY74" fmla="*/ 3767709 h 6858000"/>
              <a:gd name="connsiteX75" fmla="*/ 525720 w 1401087"/>
              <a:gd name="connsiteY75" fmla="*/ 3738082 h 6858000"/>
              <a:gd name="connsiteX76" fmla="*/ 533066 w 1401087"/>
              <a:gd name="connsiteY76" fmla="*/ 3673397 h 6858000"/>
              <a:gd name="connsiteX77" fmla="*/ 532362 w 1401087"/>
              <a:gd name="connsiteY77" fmla="*/ 3637109 h 6858000"/>
              <a:gd name="connsiteX78" fmla="*/ 535805 w 1401087"/>
              <a:gd name="connsiteY78" fmla="*/ 3536883 h 6858000"/>
              <a:gd name="connsiteX79" fmla="*/ 543343 w 1401087"/>
              <a:gd name="connsiteY79" fmla="*/ 3435652 h 6858000"/>
              <a:gd name="connsiteX80" fmla="*/ 545014 w 1401087"/>
              <a:gd name="connsiteY80" fmla="*/ 3307769 h 6858000"/>
              <a:gd name="connsiteX81" fmla="*/ 562577 w 1401087"/>
              <a:gd name="connsiteY81" fmla="*/ 3250522 h 6858000"/>
              <a:gd name="connsiteX82" fmla="*/ 563002 w 1401087"/>
              <a:gd name="connsiteY82" fmla="*/ 3229163 h 6858000"/>
              <a:gd name="connsiteX83" fmla="*/ 564825 w 1401087"/>
              <a:gd name="connsiteY83" fmla="*/ 3217217 h 6858000"/>
              <a:gd name="connsiteX84" fmla="*/ 551660 w 1401087"/>
              <a:gd name="connsiteY84" fmla="*/ 3183755 h 6858000"/>
              <a:gd name="connsiteX85" fmla="*/ 552161 w 1401087"/>
              <a:gd name="connsiteY85" fmla="*/ 3178642 h 6858000"/>
              <a:gd name="connsiteX86" fmla="*/ 539761 w 1401087"/>
              <a:gd name="connsiteY86" fmla="*/ 3158586 h 6858000"/>
              <a:gd name="connsiteX87" fmla="*/ 524946 w 1401087"/>
              <a:gd name="connsiteY87" fmla="*/ 3129034 h 6858000"/>
              <a:gd name="connsiteX88" fmla="*/ 525611 w 1401087"/>
              <a:gd name="connsiteY88" fmla="*/ 3126682 h 6858000"/>
              <a:gd name="connsiteX89" fmla="*/ 516479 w 1401087"/>
              <a:gd name="connsiteY89" fmla="*/ 3114519 h 6858000"/>
              <a:gd name="connsiteX90" fmla="*/ 503088 w 1401087"/>
              <a:gd name="connsiteY90" fmla="*/ 3106272 h 6858000"/>
              <a:gd name="connsiteX91" fmla="*/ 475818 w 1401087"/>
              <a:gd name="connsiteY91" fmla="*/ 2958185 h 6858000"/>
              <a:gd name="connsiteX92" fmla="*/ 418432 w 1401087"/>
              <a:gd name="connsiteY92" fmla="*/ 2762989 h 6858000"/>
              <a:gd name="connsiteX93" fmla="*/ 367350 w 1401087"/>
              <a:gd name="connsiteY93" fmla="*/ 2554718 h 6858000"/>
              <a:gd name="connsiteX94" fmla="*/ 347444 w 1401087"/>
              <a:gd name="connsiteY94" fmla="*/ 2485734 h 6858000"/>
              <a:gd name="connsiteX95" fmla="*/ 338167 w 1401087"/>
              <a:gd name="connsiteY95" fmla="*/ 2447068 h 6858000"/>
              <a:gd name="connsiteX96" fmla="*/ 325128 w 1401087"/>
              <a:gd name="connsiteY96" fmla="*/ 2425819 h 6858000"/>
              <a:gd name="connsiteX97" fmla="*/ 331127 w 1401087"/>
              <a:gd name="connsiteY97" fmla="*/ 2402874 h 6858000"/>
              <a:gd name="connsiteX98" fmla="*/ 333739 w 1401087"/>
              <a:gd name="connsiteY98" fmla="*/ 2381443 h 6858000"/>
              <a:gd name="connsiteX99" fmla="*/ 310068 w 1401087"/>
              <a:gd name="connsiteY99" fmla="*/ 2261920 h 6858000"/>
              <a:gd name="connsiteX100" fmla="*/ 299955 w 1401087"/>
              <a:gd name="connsiteY100" fmla="*/ 2195378 h 6858000"/>
              <a:gd name="connsiteX101" fmla="*/ 284172 w 1401087"/>
              <a:gd name="connsiteY101" fmla="*/ 2155135 h 6858000"/>
              <a:gd name="connsiteX102" fmla="*/ 281630 w 1401087"/>
              <a:gd name="connsiteY102" fmla="*/ 2118008 h 6858000"/>
              <a:gd name="connsiteX103" fmla="*/ 282623 w 1401087"/>
              <a:gd name="connsiteY103" fmla="*/ 2050531 h 6858000"/>
              <a:gd name="connsiteX104" fmla="*/ 274429 w 1401087"/>
              <a:gd name="connsiteY104" fmla="*/ 1963269 h 6858000"/>
              <a:gd name="connsiteX105" fmla="*/ 255607 w 1401087"/>
              <a:gd name="connsiteY105" fmla="*/ 1906352 h 6858000"/>
              <a:gd name="connsiteX106" fmla="*/ 232164 w 1401087"/>
              <a:gd name="connsiteY106" fmla="*/ 1861531 h 6858000"/>
              <a:gd name="connsiteX107" fmla="*/ 185963 w 1401087"/>
              <a:gd name="connsiteY107" fmla="*/ 1732919 h 6858000"/>
              <a:gd name="connsiteX108" fmla="*/ 158274 w 1401087"/>
              <a:gd name="connsiteY108" fmla="*/ 1663540 h 6858000"/>
              <a:gd name="connsiteX109" fmla="*/ 157400 w 1401087"/>
              <a:gd name="connsiteY109" fmla="*/ 1615777 h 6858000"/>
              <a:gd name="connsiteX110" fmla="*/ 138195 w 1401087"/>
              <a:gd name="connsiteY110" fmla="*/ 1563678 h 6858000"/>
              <a:gd name="connsiteX111" fmla="*/ 151275 w 1401087"/>
              <a:gd name="connsiteY111" fmla="*/ 1519474 h 6858000"/>
              <a:gd name="connsiteX112" fmla="*/ 144017 w 1401087"/>
              <a:gd name="connsiteY112" fmla="*/ 1477995 h 6858000"/>
              <a:gd name="connsiteX113" fmla="*/ 130102 w 1401087"/>
              <a:gd name="connsiteY113" fmla="*/ 1373769 h 6858000"/>
              <a:gd name="connsiteX114" fmla="*/ 138409 w 1401087"/>
              <a:gd name="connsiteY114" fmla="*/ 1307086 h 6858000"/>
              <a:gd name="connsiteX115" fmla="*/ 139597 w 1401087"/>
              <a:gd name="connsiteY115" fmla="*/ 1189033 h 6858000"/>
              <a:gd name="connsiteX116" fmla="*/ 144282 w 1401087"/>
              <a:gd name="connsiteY116" fmla="*/ 1168288 h 6858000"/>
              <a:gd name="connsiteX117" fmla="*/ 136564 w 1401087"/>
              <a:gd name="connsiteY117" fmla="*/ 1142577 h 6858000"/>
              <a:gd name="connsiteX118" fmla="*/ 125870 w 1401087"/>
              <a:gd name="connsiteY118" fmla="*/ 1088484 h 6858000"/>
              <a:gd name="connsiteX119" fmla="*/ 114606 w 1401087"/>
              <a:gd name="connsiteY119" fmla="*/ 1016103 h 6858000"/>
              <a:gd name="connsiteX120" fmla="*/ 116062 w 1401087"/>
              <a:gd name="connsiteY120" fmla="*/ 932283 h 6858000"/>
              <a:gd name="connsiteX121" fmla="*/ 118298 w 1401087"/>
              <a:gd name="connsiteY121" fmla="*/ 915925 h 6858000"/>
              <a:gd name="connsiteX122" fmla="*/ 110927 w 1401087"/>
              <a:gd name="connsiteY122" fmla="*/ 896999 h 6858000"/>
              <a:gd name="connsiteX123" fmla="*/ 80335 w 1401087"/>
              <a:gd name="connsiteY123" fmla="*/ 821517 h 6858000"/>
              <a:gd name="connsiteX124" fmla="*/ 59285 w 1401087"/>
              <a:gd name="connsiteY124" fmla="*/ 751353 h 6858000"/>
              <a:gd name="connsiteX125" fmla="*/ 58843 w 1401087"/>
              <a:gd name="connsiteY125" fmla="*/ 721230 h 6858000"/>
              <a:gd name="connsiteX126" fmla="*/ 44514 w 1401087"/>
              <a:gd name="connsiteY126" fmla="*/ 681659 h 6858000"/>
              <a:gd name="connsiteX127" fmla="*/ 29933 w 1401087"/>
              <a:gd name="connsiteY127" fmla="*/ 635218 h 6858000"/>
              <a:gd name="connsiteX128" fmla="*/ 34944 w 1401087"/>
              <a:gd name="connsiteY128" fmla="*/ 613763 h 6858000"/>
              <a:gd name="connsiteX129" fmla="*/ 20886 w 1401087"/>
              <a:gd name="connsiteY129" fmla="*/ 598582 h 6858000"/>
              <a:gd name="connsiteX130" fmla="*/ 20567 w 1401087"/>
              <a:gd name="connsiteY130" fmla="*/ 576846 h 6858000"/>
              <a:gd name="connsiteX131" fmla="*/ 193 w 1401087"/>
              <a:gd name="connsiteY131" fmla="*/ 530055 h 6858000"/>
              <a:gd name="connsiteX132" fmla="*/ 88207 w 1401087"/>
              <a:gd name="connsiteY132" fmla="*/ 393828 h 6858000"/>
              <a:gd name="connsiteX133" fmla="*/ 88037 w 1401087"/>
              <a:gd name="connsiteY133" fmla="*/ 353137 h 6858000"/>
              <a:gd name="connsiteX134" fmla="*/ 109547 w 1401087"/>
              <a:gd name="connsiteY134" fmla="*/ 309501 h 6858000"/>
              <a:gd name="connsiteX135" fmla="*/ 93730 w 1401087"/>
              <a:gd name="connsiteY135" fmla="*/ 275771 h 6858000"/>
              <a:gd name="connsiteX136" fmla="*/ 110757 w 1401087"/>
              <a:gd name="connsiteY136" fmla="*/ 212860 h 6858000"/>
              <a:gd name="connsiteX137" fmla="*/ 102467 w 1401087"/>
              <a:gd name="connsiteY137" fmla="*/ 144983 h 6858000"/>
              <a:gd name="connsiteX138" fmla="*/ 114751 w 1401087"/>
              <a:gd name="connsiteY138" fmla="*/ 55288 h 6858000"/>
              <a:gd name="connsiteX139" fmla="*/ 74305 w 1401087"/>
              <a:gd name="connsiteY139" fmla="*/ 0 h 6858000"/>
              <a:gd name="connsiteX0" fmla="*/ 53738 w 1380520"/>
              <a:gd name="connsiteY0" fmla="*/ 0 h 6858000"/>
              <a:gd name="connsiteX1" fmla="*/ 1380520 w 1380520"/>
              <a:gd name="connsiteY1" fmla="*/ 0 h 6858000"/>
              <a:gd name="connsiteX2" fmla="*/ 1380520 w 1380520"/>
              <a:gd name="connsiteY2" fmla="*/ 6858000 h 6858000"/>
              <a:gd name="connsiteX3" fmla="*/ 117214 w 1380520"/>
              <a:gd name="connsiteY3" fmla="*/ 6857735 h 6858000"/>
              <a:gd name="connsiteX4" fmla="*/ 153807 w 1380520"/>
              <a:gd name="connsiteY4" fmla="*/ 6776847 h 6858000"/>
              <a:gd name="connsiteX5" fmla="*/ 165307 w 1380520"/>
              <a:gd name="connsiteY5" fmla="*/ 6737706 h 6858000"/>
              <a:gd name="connsiteX6" fmla="*/ 190046 w 1380520"/>
              <a:gd name="connsiteY6" fmla="*/ 6691589 h 6858000"/>
              <a:gd name="connsiteX7" fmla="*/ 167603 w 1380520"/>
              <a:gd name="connsiteY7" fmla="*/ 6659970 h 6858000"/>
              <a:gd name="connsiteX8" fmla="*/ 182694 w 1380520"/>
              <a:gd name="connsiteY8" fmla="*/ 6636211 h 6858000"/>
              <a:gd name="connsiteX9" fmla="*/ 200138 w 1380520"/>
              <a:gd name="connsiteY9" fmla="*/ 6594177 h 6858000"/>
              <a:gd name="connsiteX10" fmla="*/ 214178 w 1380520"/>
              <a:gd name="connsiteY10" fmla="*/ 6557575 h 6858000"/>
              <a:gd name="connsiteX11" fmla="*/ 267135 w 1380520"/>
              <a:gd name="connsiteY11" fmla="*/ 6492130 h 6858000"/>
              <a:gd name="connsiteX12" fmla="*/ 282822 w 1380520"/>
              <a:gd name="connsiteY12" fmla="*/ 6431610 h 6858000"/>
              <a:gd name="connsiteX13" fmla="*/ 326527 w 1380520"/>
              <a:gd name="connsiteY13" fmla="*/ 6379786 h 6858000"/>
              <a:gd name="connsiteX14" fmla="*/ 309750 w 1380520"/>
              <a:gd name="connsiteY14" fmla="*/ 6334727 h 6858000"/>
              <a:gd name="connsiteX15" fmla="*/ 287165 w 1380520"/>
              <a:gd name="connsiteY15" fmla="*/ 6313295 h 6858000"/>
              <a:gd name="connsiteX16" fmla="*/ 294329 w 1380520"/>
              <a:gd name="connsiteY16" fmla="*/ 6280046 h 6858000"/>
              <a:gd name="connsiteX17" fmla="*/ 277074 w 1380520"/>
              <a:gd name="connsiteY17" fmla="*/ 6270265 h 6858000"/>
              <a:gd name="connsiteX18" fmla="*/ 304102 w 1380520"/>
              <a:gd name="connsiteY18" fmla="*/ 6252834 h 6858000"/>
              <a:gd name="connsiteX19" fmla="*/ 282094 w 1380520"/>
              <a:gd name="connsiteY19" fmla="*/ 6202459 h 6858000"/>
              <a:gd name="connsiteX20" fmla="*/ 280892 w 1380520"/>
              <a:gd name="connsiteY20" fmla="*/ 6153037 h 6858000"/>
              <a:gd name="connsiteX21" fmla="*/ 296307 w 1380520"/>
              <a:gd name="connsiteY21" fmla="*/ 6078132 h 6858000"/>
              <a:gd name="connsiteX22" fmla="*/ 283694 w 1380520"/>
              <a:gd name="connsiteY22" fmla="*/ 6028119 h 6858000"/>
              <a:gd name="connsiteX23" fmla="*/ 268923 w 1380520"/>
              <a:gd name="connsiteY23" fmla="*/ 5926735 h 6858000"/>
              <a:gd name="connsiteX24" fmla="*/ 318435 w 1380520"/>
              <a:gd name="connsiteY24" fmla="*/ 5712857 h 6858000"/>
              <a:gd name="connsiteX25" fmla="*/ 297510 w 1380520"/>
              <a:gd name="connsiteY25" fmla="*/ 5676393 h 6858000"/>
              <a:gd name="connsiteX26" fmla="*/ 337102 w 1380520"/>
              <a:gd name="connsiteY26" fmla="*/ 5563435 h 6858000"/>
              <a:gd name="connsiteX27" fmla="*/ 384232 w 1380520"/>
              <a:gd name="connsiteY27" fmla="*/ 5437125 h 6858000"/>
              <a:gd name="connsiteX28" fmla="*/ 397800 w 1380520"/>
              <a:gd name="connsiteY28" fmla="*/ 5396260 h 6858000"/>
              <a:gd name="connsiteX29" fmla="*/ 413781 w 1380520"/>
              <a:gd name="connsiteY29" fmla="*/ 5330009 h 6858000"/>
              <a:gd name="connsiteX30" fmla="*/ 447274 w 1380520"/>
              <a:gd name="connsiteY30" fmla="*/ 5273739 h 6858000"/>
              <a:gd name="connsiteX31" fmla="*/ 456873 w 1380520"/>
              <a:gd name="connsiteY31" fmla="*/ 5241779 h 6858000"/>
              <a:gd name="connsiteX32" fmla="*/ 468099 w 1380520"/>
              <a:gd name="connsiteY32" fmla="*/ 5225268 h 6858000"/>
              <a:gd name="connsiteX33" fmla="*/ 469119 w 1380520"/>
              <a:gd name="connsiteY33" fmla="*/ 5217684 h 6858000"/>
              <a:gd name="connsiteX34" fmla="*/ 476460 w 1380520"/>
              <a:gd name="connsiteY34" fmla="*/ 5193377 h 6858000"/>
              <a:gd name="connsiteX35" fmla="*/ 479763 w 1380520"/>
              <a:gd name="connsiteY35" fmla="*/ 5179288 h 6858000"/>
              <a:gd name="connsiteX36" fmla="*/ 480747 w 1380520"/>
              <a:gd name="connsiteY36" fmla="*/ 5173621 h 6858000"/>
              <a:gd name="connsiteX37" fmla="*/ 476381 w 1380520"/>
              <a:gd name="connsiteY37" fmla="*/ 5159961 h 6858000"/>
              <a:gd name="connsiteX38" fmla="*/ 483058 w 1380520"/>
              <a:gd name="connsiteY38" fmla="*/ 5144295 h 6858000"/>
              <a:gd name="connsiteX39" fmla="*/ 479991 w 1380520"/>
              <a:gd name="connsiteY39" fmla="*/ 5125185 h 6858000"/>
              <a:gd name="connsiteX40" fmla="*/ 486821 w 1380520"/>
              <a:gd name="connsiteY40" fmla="*/ 5121884 h 6858000"/>
              <a:gd name="connsiteX41" fmla="*/ 493857 w 1380520"/>
              <a:gd name="connsiteY41" fmla="*/ 5067850 h 6858000"/>
              <a:gd name="connsiteX42" fmla="*/ 496588 w 1380520"/>
              <a:gd name="connsiteY42" fmla="*/ 5060861 h 6858000"/>
              <a:gd name="connsiteX43" fmla="*/ 493292 w 1380520"/>
              <a:gd name="connsiteY43" fmla="*/ 5034192 h 6858000"/>
              <a:gd name="connsiteX44" fmla="*/ 494846 w 1380520"/>
              <a:gd name="connsiteY44" fmla="*/ 4993030 h 6858000"/>
              <a:gd name="connsiteX45" fmla="*/ 501755 w 1380520"/>
              <a:gd name="connsiteY45" fmla="*/ 4946844 h 6858000"/>
              <a:gd name="connsiteX46" fmla="*/ 497611 w 1380520"/>
              <a:gd name="connsiteY46" fmla="*/ 4932692 h 6858000"/>
              <a:gd name="connsiteX47" fmla="*/ 513014 w 1380520"/>
              <a:gd name="connsiteY47" fmla="*/ 4858827 h 6858000"/>
              <a:gd name="connsiteX48" fmla="*/ 518917 w 1380520"/>
              <a:gd name="connsiteY48" fmla="*/ 4821170 h 6858000"/>
              <a:gd name="connsiteX49" fmla="*/ 523650 w 1380520"/>
              <a:gd name="connsiteY49" fmla="*/ 4780965 h 6858000"/>
              <a:gd name="connsiteX50" fmla="*/ 524943 w 1380520"/>
              <a:gd name="connsiteY50" fmla="*/ 4750867 h 6858000"/>
              <a:gd name="connsiteX51" fmla="*/ 522750 w 1380520"/>
              <a:gd name="connsiteY51" fmla="*/ 4690749 h 6858000"/>
              <a:gd name="connsiteX52" fmla="*/ 518230 w 1380520"/>
              <a:gd name="connsiteY52" fmla="*/ 4584173 h 6858000"/>
              <a:gd name="connsiteX53" fmla="*/ 513313 w 1380520"/>
              <a:gd name="connsiteY53" fmla="*/ 4444346 h 6858000"/>
              <a:gd name="connsiteX54" fmla="*/ 509878 w 1380520"/>
              <a:gd name="connsiteY54" fmla="*/ 4375228 h 6858000"/>
              <a:gd name="connsiteX55" fmla="*/ 490531 w 1380520"/>
              <a:gd name="connsiteY55" fmla="*/ 4214165 h 6858000"/>
              <a:gd name="connsiteX56" fmla="*/ 494604 w 1380520"/>
              <a:gd name="connsiteY56" fmla="*/ 4090296 h 6858000"/>
              <a:gd name="connsiteX57" fmla="*/ 479860 w 1380520"/>
              <a:gd name="connsiteY57" fmla="*/ 4033999 h 6858000"/>
              <a:gd name="connsiteX58" fmla="*/ 481009 w 1380520"/>
              <a:gd name="connsiteY58" fmla="*/ 4031933 h 6858000"/>
              <a:gd name="connsiteX59" fmla="*/ 479585 w 1380520"/>
              <a:gd name="connsiteY59" fmla="*/ 4013953 h 6858000"/>
              <a:gd name="connsiteX60" fmla="*/ 465880 w 1380520"/>
              <a:gd name="connsiteY60" fmla="*/ 3974753 h 6858000"/>
              <a:gd name="connsiteX61" fmla="*/ 467478 w 1380520"/>
              <a:gd name="connsiteY61" fmla="*/ 3969950 h 6858000"/>
              <a:gd name="connsiteX62" fmla="*/ 460900 w 1380520"/>
              <a:gd name="connsiteY62" fmla="*/ 3933779 h 6858000"/>
              <a:gd name="connsiteX63" fmla="*/ 462231 w 1380520"/>
              <a:gd name="connsiteY63" fmla="*/ 3933093 h 6858000"/>
              <a:gd name="connsiteX64" fmla="*/ 466585 w 1380520"/>
              <a:gd name="connsiteY64" fmla="*/ 3922082 h 6858000"/>
              <a:gd name="connsiteX65" fmla="*/ 471663 w 1380520"/>
              <a:gd name="connsiteY65" fmla="*/ 3901461 h 6858000"/>
              <a:gd name="connsiteX66" fmla="*/ 494257 w 1380520"/>
              <a:gd name="connsiteY66" fmla="*/ 3813873 h 6858000"/>
              <a:gd name="connsiteX67" fmla="*/ 493682 w 1380520"/>
              <a:gd name="connsiteY67" fmla="*/ 3806161 h 6858000"/>
              <a:gd name="connsiteX68" fmla="*/ 493989 w 1380520"/>
              <a:gd name="connsiteY68" fmla="*/ 3805957 h 6858000"/>
              <a:gd name="connsiteX69" fmla="*/ 494016 w 1380520"/>
              <a:gd name="connsiteY69" fmla="*/ 3797724 h 6858000"/>
              <a:gd name="connsiteX70" fmla="*/ 492631 w 1380520"/>
              <a:gd name="connsiteY70" fmla="*/ 3792098 h 6858000"/>
              <a:gd name="connsiteX71" fmla="*/ 491515 w 1380520"/>
              <a:gd name="connsiteY71" fmla="*/ 3777135 h 6858000"/>
              <a:gd name="connsiteX72" fmla="*/ 493248 w 1380520"/>
              <a:gd name="connsiteY72" fmla="*/ 3771656 h 6858000"/>
              <a:gd name="connsiteX73" fmla="*/ 496991 w 1380520"/>
              <a:gd name="connsiteY73" fmla="*/ 3769007 h 6858000"/>
              <a:gd name="connsiteX74" fmla="*/ 496457 w 1380520"/>
              <a:gd name="connsiteY74" fmla="*/ 3767709 h 6858000"/>
              <a:gd name="connsiteX75" fmla="*/ 505153 w 1380520"/>
              <a:gd name="connsiteY75" fmla="*/ 3738082 h 6858000"/>
              <a:gd name="connsiteX76" fmla="*/ 512499 w 1380520"/>
              <a:gd name="connsiteY76" fmla="*/ 3673397 h 6858000"/>
              <a:gd name="connsiteX77" fmla="*/ 511795 w 1380520"/>
              <a:gd name="connsiteY77" fmla="*/ 3637109 h 6858000"/>
              <a:gd name="connsiteX78" fmla="*/ 515238 w 1380520"/>
              <a:gd name="connsiteY78" fmla="*/ 3536883 h 6858000"/>
              <a:gd name="connsiteX79" fmla="*/ 522776 w 1380520"/>
              <a:gd name="connsiteY79" fmla="*/ 3435652 h 6858000"/>
              <a:gd name="connsiteX80" fmla="*/ 524447 w 1380520"/>
              <a:gd name="connsiteY80" fmla="*/ 3307769 h 6858000"/>
              <a:gd name="connsiteX81" fmla="*/ 542010 w 1380520"/>
              <a:gd name="connsiteY81" fmla="*/ 3250522 h 6858000"/>
              <a:gd name="connsiteX82" fmla="*/ 542435 w 1380520"/>
              <a:gd name="connsiteY82" fmla="*/ 3229163 h 6858000"/>
              <a:gd name="connsiteX83" fmla="*/ 544258 w 1380520"/>
              <a:gd name="connsiteY83" fmla="*/ 3217217 h 6858000"/>
              <a:gd name="connsiteX84" fmla="*/ 531093 w 1380520"/>
              <a:gd name="connsiteY84" fmla="*/ 3183755 h 6858000"/>
              <a:gd name="connsiteX85" fmla="*/ 531594 w 1380520"/>
              <a:gd name="connsiteY85" fmla="*/ 3178642 h 6858000"/>
              <a:gd name="connsiteX86" fmla="*/ 519194 w 1380520"/>
              <a:gd name="connsiteY86" fmla="*/ 3158586 h 6858000"/>
              <a:gd name="connsiteX87" fmla="*/ 504379 w 1380520"/>
              <a:gd name="connsiteY87" fmla="*/ 3129034 h 6858000"/>
              <a:gd name="connsiteX88" fmla="*/ 505044 w 1380520"/>
              <a:gd name="connsiteY88" fmla="*/ 3126682 h 6858000"/>
              <a:gd name="connsiteX89" fmla="*/ 495912 w 1380520"/>
              <a:gd name="connsiteY89" fmla="*/ 3114519 h 6858000"/>
              <a:gd name="connsiteX90" fmla="*/ 482521 w 1380520"/>
              <a:gd name="connsiteY90" fmla="*/ 3106272 h 6858000"/>
              <a:gd name="connsiteX91" fmla="*/ 455251 w 1380520"/>
              <a:gd name="connsiteY91" fmla="*/ 2958185 h 6858000"/>
              <a:gd name="connsiteX92" fmla="*/ 397865 w 1380520"/>
              <a:gd name="connsiteY92" fmla="*/ 2762989 h 6858000"/>
              <a:gd name="connsiteX93" fmla="*/ 346783 w 1380520"/>
              <a:gd name="connsiteY93" fmla="*/ 2554718 h 6858000"/>
              <a:gd name="connsiteX94" fmla="*/ 326877 w 1380520"/>
              <a:gd name="connsiteY94" fmla="*/ 2485734 h 6858000"/>
              <a:gd name="connsiteX95" fmla="*/ 317600 w 1380520"/>
              <a:gd name="connsiteY95" fmla="*/ 2447068 h 6858000"/>
              <a:gd name="connsiteX96" fmla="*/ 304561 w 1380520"/>
              <a:gd name="connsiteY96" fmla="*/ 2425819 h 6858000"/>
              <a:gd name="connsiteX97" fmla="*/ 310560 w 1380520"/>
              <a:gd name="connsiteY97" fmla="*/ 2402874 h 6858000"/>
              <a:gd name="connsiteX98" fmla="*/ 313172 w 1380520"/>
              <a:gd name="connsiteY98" fmla="*/ 2381443 h 6858000"/>
              <a:gd name="connsiteX99" fmla="*/ 289501 w 1380520"/>
              <a:gd name="connsiteY99" fmla="*/ 2261920 h 6858000"/>
              <a:gd name="connsiteX100" fmla="*/ 279388 w 1380520"/>
              <a:gd name="connsiteY100" fmla="*/ 2195378 h 6858000"/>
              <a:gd name="connsiteX101" fmla="*/ 263605 w 1380520"/>
              <a:gd name="connsiteY101" fmla="*/ 2155135 h 6858000"/>
              <a:gd name="connsiteX102" fmla="*/ 261063 w 1380520"/>
              <a:gd name="connsiteY102" fmla="*/ 2118008 h 6858000"/>
              <a:gd name="connsiteX103" fmla="*/ 262056 w 1380520"/>
              <a:gd name="connsiteY103" fmla="*/ 2050531 h 6858000"/>
              <a:gd name="connsiteX104" fmla="*/ 253862 w 1380520"/>
              <a:gd name="connsiteY104" fmla="*/ 1963269 h 6858000"/>
              <a:gd name="connsiteX105" fmla="*/ 235040 w 1380520"/>
              <a:gd name="connsiteY105" fmla="*/ 1906352 h 6858000"/>
              <a:gd name="connsiteX106" fmla="*/ 211597 w 1380520"/>
              <a:gd name="connsiteY106" fmla="*/ 1861531 h 6858000"/>
              <a:gd name="connsiteX107" fmla="*/ 165396 w 1380520"/>
              <a:gd name="connsiteY107" fmla="*/ 1732919 h 6858000"/>
              <a:gd name="connsiteX108" fmla="*/ 137707 w 1380520"/>
              <a:gd name="connsiteY108" fmla="*/ 1663540 h 6858000"/>
              <a:gd name="connsiteX109" fmla="*/ 136833 w 1380520"/>
              <a:gd name="connsiteY109" fmla="*/ 1615777 h 6858000"/>
              <a:gd name="connsiteX110" fmla="*/ 117628 w 1380520"/>
              <a:gd name="connsiteY110" fmla="*/ 1563678 h 6858000"/>
              <a:gd name="connsiteX111" fmla="*/ 130708 w 1380520"/>
              <a:gd name="connsiteY111" fmla="*/ 1519474 h 6858000"/>
              <a:gd name="connsiteX112" fmla="*/ 123450 w 1380520"/>
              <a:gd name="connsiteY112" fmla="*/ 1477995 h 6858000"/>
              <a:gd name="connsiteX113" fmla="*/ 109535 w 1380520"/>
              <a:gd name="connsiteY113" fmla="*/ 1373769 h 6858000"/>
              <a:gd name="connsiteX114" fmla="*/ 117842 w 1380520"/>
              <a:gd name="connsiteY114" fmla="*/ 1307086 h 6858000"/>
              <a:gd name="connsiteX115" fmla="*/ 119030 w 1380520"/>
              <a:gd name="connsiteY115" fmla="*/ 1189033 h 6858000"/>
              <a:gd name="connsiteX116" fmla="*/ 123715 w 1380520"/>
              <a:gd name="connsiteY116" fmla="*/ 1168288 h 6858000"/>
              <a:gd name="connsiteX117" fmla="*/ 115997 w 1380520"/>
              <a:gd name="connsiteY117" fmla="*/ 1142577 h 6858000"/>
              <a:gd name="connsiteX118" fmla="*/ 105303 w 1380520"/>
              <a:gd name="connsiteY118" fmla="*/ 1088484 h 6858000"/>
              <a:gd name="connsiteX119" fmla="*/ 94039 w 1380520"/>
              <a:gd name="connsiteY119" fmla="*/ 1016103 h 6858000"/>
              <a:gd name="connsiteX120" fmla="*/ 95495 w 1380520"/>
              <a:gd name="connsiteY120" fmla="*/ 932283 h 6858000"/>
              <a:gd name="connsiteX121" fmla="*/ 97731 w 1380520"/>
              <a:gd name="connsiteY121" fmla="*/ 915925 h 6858000"/>
              <a:gd name="connsiteX122" fmla="*/ 90360 w 1380520"/>
              <a:gd name="connsiteY122" fmla="*/ 896999 h 6858000"/>
              <a:gd name="connsiteX123" fmla="*/ 59768 w 1380520"/>
              <a:gd name="connsiteY123" fmla="*/ 821517 h 6858000"/>
              <a:gd name="connsiteX124" fmla="*/ 38718 w 1380520"/>
              <a:gd name="connsiteY124" fmla="*/ 751353 h 6858000"/>
              <a:gd name="connsiteX125" fmla="*/ 38276 w 1380520"/>
              <a:gd name="connsiteY125" fmla="*/ 721230 h 6858000"/>
              <a:gd name="connsiteX126" fmla="*/ 23947 w 1380520"/>
              <a:gd name="connsiteY126" fmla="*/ 681659 h 6858000"/>
              <a:gd name="connsiteX127" fmla="*/ 9366 w 1380520"/>
              <a:gd name="connsiteY127" fmla="*/ 635218 h 6858000"/>
              <a:gd name="connsiteX128" fmla="*/ 14377 w 1380520"/>
              <a:gd name="connsiteY128" fmla="*/ 613763 h 6858000"/>
              <a:gd name="connsiteX129" fmla="*/ 319 w 1380520"/>
              <a:gd name="connsiteY129" fmla="*/ 598582 h 6858000"/>
              <a:gd name="connsiteX130" fmla="*/ 0 w 1380520"/>
              <a:gd name="connsiteY130" fmla="*/ 576846 h 6858000"/>
              <a:gd name="connsiteX131" fmla="*/ 68392 w 1380520"/>
              <a:gd name="connsiteY131" fmla="*/ 446567 h 6858000"/>
              <a:gd name="connsiteX132" fmla="*/ 67640 w 1380520"/>
              <a:gd name="connsiteY132" fmla="*/ 393828 h 6858000"/>
              <a:gd name="connsiteX133" fmla="*/ 67470 w 1380520"/>
              <a:gd name="connsiteY133" fmla="*/ 353137 h 6858000"/>
              <a:gd name="connsiteX134" fmla="*/ 88980 w 1380520"/>
              <a:gd name="connsiteY134" fmla="*/ 309501 h 6858000"/>
              <a:gd name="connsiteX135" fmla="*/ 73163 w 1380520"/>
              <a:gd name="connsiteY135" fmla="*/ 275771 h 6858000"/>
              <a:gd name="connsiteX136" fmla="*/ 90190 w 1380520"/>
              <a:gd name="connsiteY136" fmla="*/ 212860 h 6858000"/>
              <a:gd name="connsiteX137" fmla="*/ 81900 w 1380520"/>
              <a:gd name="connsiteY137" fmla="*/ 144983 h 6858000"/>
              <a:gd name="connsiteX138" fmla="*/ 94184 w 1380520"/>
              <a:gd name="connsiteY138" fmla="*/ 55288 h 6858000"/>
              <a:gd name="connsiteX139" fmla="*/ 53738 w 1380520"/>
              <a:gd name="connsiteY139" fmla="*/ 0 h 6858000"/>
              <a:gd name="connsiteX0" fmla="*/ 53420 w 1380202"/>
              <a:gd name="connsiteY0" fmla="*/ 0 h 6858000"/>
              <a:gd name="connsiteX1" fmla="*/ 1380202 w 1380202"/>
              <a:gd name="connsiteY1" fmla="*/ 0 h 6858000"/>
              <a:gd name="connsiteX2" fmla="*/ 1380202 w 1380202"/>
              <a:gd name="connsiteY2" fmla="*/ 6858000 h 6858000"/>
              <a:gd name="connsiteX3" fmla="*/ 116896 w 1380202"/>
              <a:gd name="connsiteY3" fmla="*/ 6857735 h 6858000"/>
              <a:gd name="connsiteX4" fmla="*/ 153489 w 1380202"/>
              <a:gd name="connsiteY4" fmla="*/ 6776847 h 6858000"/>
              <a:gd name="connsiteX5" fmla="*/ 164989 w 1380202"/>
              <a:gd name="connsiteY5" fmla="*/ 6737706 h 6858000"/>
              <a:gd name="connsiteX6" fmla="*/ 189728 w 1380202"/>
              <a:gd name="connsiteY6" fmla="*/ 6691589 h 6858000"/>
              <a:gd name="connsiteX7" fmla="*/ 167285 w 1380202"/>
              <a:gd name="connsiteY7" fmla="*/ 6659970 h 6858000"/>
              <a:gd name="connsiteX8" fmla="*/ 182376 w 1380202"/>
              <a:gd name="connsiteY8" fmla="*/ 6636211 h 6858000"/>
              <a:gd name="connsiteX9" fmla="*/ 199820 w 1380202"/>
              <a:gd name="connsiteY9" fmla="*/ 6594177 h 6858000"/>
              <a:gd name="connsiteX10" fmla="*/ 213860 w 1380202"/>
              <a:gd name="connsiteY10" fmla="*/ 6557575 h 6858000"/>
              <a:gd name="connsiteX11" fmla="*/ 266817 w 1380202"/>
              <a:gd name="connsiteY11" fmla="*/ 6492130 h 6858000"/>
              <a:gd name="connsiteX12" fmla="*/ 282504 w 1380202"/>
              <a:gd name="connsiteY12" fmla="*/ 6431610 h 6858000"/>
              <a:gd name="connsiteX13" fmla="*/ 326209 w 1380202"/>
              <a:gd name="connsiteY13" fmla="*/ 6379786 h 6858000"/>
              <a:gd name="connsiteX14" fmla="*/ 309432 w 1380202"/>
              <a:gd name="connsiteY14" fmla="*/ 6334727 h 6858000"/>
              <a:gd name="connsiteX15" fmla="*/ 286847 w 1380202"/>
              <a:gd name="connsiteY15" fmla="*/ 6313295 h 6858000"/>
              <a:gd name="connsiteX16" fmla="*/ 294011 w 1380202"/>
              <a:gd name="connsiteY16" fmla="*/ 6280046 h 6858000"/>
              <a:gd name="connsiteX17" fmla="*/ 276756 w 1380202"/>
              <a:gd name="connsiteY17" fmla="*/ 6270265 h 6858000"/>
              <a:gd name="connsiteX18" fmla="*/ 303784 w 1380202"/>
              <a:gd name="connsiteY18" fmla="*/ 6252834 h 6858000"/>
              <a:gd name="connsiteX19" fmla="*/ 281776 w 1380202"/>
              <a:gd name="connsiteY19" fmla="*/ 6202459 h 6858000"/>
              <a:gd name="connsiteX20" fmla="*/ 280574 w 1380202"/>
              <a:gd name="connsiteY20" fmla="*/ 6153037 h 6858000"/>
              <a:gd name="connsiteX21" fmla="*/ 295989 w 1380202"/>
              <a:gd name="connsiteY21" fmla="*/ 6078132 h 6858000"/>
              <a:gd name="connsiteX22" fmla="*/ 283376 w 1380202"/>
              <a:gd name="connsiteY22" fmla="*/ 6028119 h 6858000"/>
              <a:gd name="connsiteX23" fmla="*/ 268605 w 1380202"/>
              <a:gd name="connsiteY23" fmla="*/ 5926735 h 6858000"/>
              <a:gd name="connsiteX24" fmla="*/ 318117 w 1380202"/>
              <a:gd name="connsiteY24" fmla="*/ 5712857 h 6858000"/>
              <a:gd name="connsiteX25" fmla="*/ 297192 w 1380202"/>
              <a:gd name="connsiteY25" fmla="*/ 5676393 h 6858000"/>
              <a:gd name="connsiteX26" fmla="*/ 336784 w 1380202"/>
              <a:gd name="connsiteY26" fmla="*/ 5563435 h 6858000"/>
              <a:gd name="connsiteX27" fmla="*/ 383914 w 1380202"/>
              <a:gd name="connsiteY27" fmla="*/ 5437125 h 6858000"/>
              <a:gd name="connsiteX28" fmla="*/ 397482 w 1380202"/>
              <a:gd name="connsiteY28" fmla="*/ 5396260 h 6858000"/>
              <a:gd name="connsiteX29" fmla="*/ 413463 w 1380202"/>
              <a:gd name="connsiteY29" fmla="*/ 5330009 h 6858000"/>
              <a:gd name="connsiteX30" fmla="*/ 446956 w 1380202"/>
              <a:gd name="connsiteY30" fmla="*/ 5273739 h 6858000"/>
              <a:gd name="connsiteX31" fmla="*/ 456555 w 1380202"/>
              <a:gd name="connsiteY31" fmla="*/ 5241779 h 6858000"/>
              <a:gd name="connsiteX32" fmla="*/ 467781 w 1380202"/>
              <a:gd name="connsiteY32" fmla="*/ 5225268 h 6858000"/>
              <a:gd name="connsiteX33" fmla="*/ 468801 w 1380202"/>
              <a:gd name="connsiteY33" fmla="*/ 5217684 h 6858000"/>
              <a:gd name="connsiteX34" fmla="*/ 476142 w 1380202"/>
              <a:gd name="connsiteY34" fmla="*/ 5193377 h 6858000"/>
              <a:gd name="connsiteX35" fmla="*/ 479445 w 1380202"/>
              <a:gd name="connsiteY35" fmla="*/ 5179288 h 6858000"/>
              <a:gd name="connsiteX36" fmla="*/ 480429 w 1380202"/>
              <a:gd name="connsiteY36" fmla="*/ 5173621 h 6858000"/>
              <a:gd name="connsiteX37" fmla="*/ 476063 w 1380202"/>
              <a:gd name="connsiteY37" fmla="*/ 5159961 h 6858000"/>
              <a:gd name="connsiteX38" fmla="*/ 482740 w 1380202"/>
              <a:gd name="connsiteY38" fmla="*/ 5144295 h 6858000"/>
              <a:gd name="connsiteX39" fmla="*/ 479673 w 1380202"/>
              <a:gd name="connsiteY39" fmla="*/ 5125185 h 6858000"/>
              <a:gd name="connsiteX40" fmla="*/ 486503 w 1380202"/>
              <a:gd name="connsiteY40" fmla="*/ 5121884 h 6858000"/>
              <a:gd name="connsiteX41" fmla="*/ 493539 w 1380202"/>
              <a:gd name="connsiteY41" fmla="*/ 5067850 h 6858000"/>
              <a:gd name="connsiteX42" fmla="*/ 496270 w 1380202"/>
              <a:gd name="connsiteY42" fmla="*/ 5060861 h 6858000"/>
              <a:gd name="connsiteX43" fmla="*/ 492974 w 1380202"/>
              <a:gd name="connsiteY43" fmla="*/ 5034192 h 6858000"/>
              <a:gd name="connsiteX44" fmla="*/ 494528 w 1380202"/>
              <a:gd name="connsiteY44" fmla="*/ 4993030 h 6858000"/>
              <a:gd name="connsiteX45" fmla="*/ 501437 w 1380202"/>
              <a:gd name="connsiteY45" fmla="*/ 4946844 h 6858000"/>
              <a:gd name="connsiteX46" fmla="*/ 497293 w 1380202"/>
              <a:gd name="connsiteY46" fmla="*/ 4932692 h 6858000"/>
              <a:gd name="connsiteX47" fmla="*/ 512696 w 1380202"/>
              <a:gd name="connsiteY47" fmla="*/ 4858827 h 6858000"/>
              <a:gd name="connsiteX48" fmla="*/ 518599 w 1380202"/>
              <a:gd name="connsiteY48" fmla="*/ 4821170 h 6858000"/>
              <a:gd name="connsiteX49" fmla="*/ 523332 w 1380202"/>
              <a:gd name="connsiteY49" fmla="*/ 4780965 h 6858000"/>
              <a:gd name="connsiteX50" fmla="*/ 524625 w 1380202"/>
              <a:gd name="connsiteY50" fmla="*/ 4750867 h 6858000"/>
              <a:gd name="connsiteX51" fmla="*/ 522432 w 1380202"/>
              <a:gd name="connsiteY51" fmla="*/ 4690749 h 6858000"/>
              <a:gd name="connsiteX52" fmla="*/ 517912 w 1380202"/>
              <a:gd name="connsiteY52" fmla="*/ 4584173 h 6858000"/>
              <a:gd name="connsiteX53" fmla="*/ 512995 w 1380202"/>
              <a:gd name="connsiteY53" fmla="*/ 4444346 h 6858000"/>
              <a:gd name="connsiteX54" fmla="*/ 509560 w 1380202"/>
              <a:gd name="connsiteY54" fmla="*/ 4375228 h 6858000"/>
              <a:gd name="connsiteX55" fmla="*/ 490213 w 1380202"/>
              <a:gd name="connsiteY55" fmla="*/ 4214165 h 6858000"/>
              <a:gd name="connsiteX56" fmla="*/ 494286 w 1380202"/>
              <a:gd name="connsiteY56" fmla="*/ 4090296 h 6858000"/>
              <a:gd name="connsiteX57" fmla="*/ 479542 w 1380202"/>
              <a:gd name="connsiteY57" fmla="*/ 4033999 h 6858000"/>
              <a:gd name="connsiteX58" fmla="*/ 480691 w 1380202"/>
              <a:gd name="connsiteY58" fmla="*/ 4031933 h 6858000"/>
              <a:gd name="connsiteX59" fmla="*/ 479267 w 1380202"/>
              <a:gd name="connsiteY59" fmla="*/ 4013953 h 6858000"/>
              <a:gd name="connsiteX60" fmla="*/ 465562 w 1380202"/>
              <a:gd name="connsiteY60" fmla="*/ 3974753 h 6858000"/>
              <a:gd name="connsiteX61" fmla="*/ 467160 w 1380202"/>
              <a:gd name="connsiteY61" fmla="*/ 3969950 h 6858000"/>
              <a:gd name="connsiteX62" fmla="*/ 460582 w 1380202"/>
              <a:gd name="connsiteY62" fmla="*/ 3933779 h 6858000"/>
              <a:gd name="connsiteX63" fmla="*/ 461913 w 1380202"/>
              <a:gd name="connsiteY63" fmla="*/ 3933093 h 6858000"/>
              <a:gd name="connsiteX64" fmla="*/ 466267 w 1380202"/>
              <a:gd name="connsiteY64" fmla="*/ 3922082 h 6858000"/>
              <a:gd name="connsiteX65" fmla="*/ 471345 w 1380202"/>
              <a:gd name="connsiteY65" fmla="*/ 3901461 h 6858000"/>
              <a:gd name="connsiteX66" fmla="*/ 493939 w 1380202"/>
              <a:gd name="connsiteY66" fmla="*/ 3813873 h 6858000"/>
              <a:gd name="connsiteX67" fmla="*/ 493364 w 1380202"/>
              <a:gd name="connsiteY67" fmla="*/ 3806161 h 6858000"/>
              <a:gd name="connsiteX68" fmla="*/ 493671 w 1380202"/>
              <a:gd name="connsiteY68" fmla="*/ 3805957 h 6858000"/>
              <a:gd name="connsiteX69" fmla="*/ 493698 w 1380202"/>
              <a:gd name="connsiteY69" fmla="*/ 3797724 h 6858000"/>
              <a:gd name="connsiteX70" fmla="*/ 492313 w 1380202"/>
              <a:gd name="connsiteY70" fmla="*/ 3792098 h 6858000"/>
              <a:gd name="connsiteX71" fmla="*/ 491197 w 1380202"/>
              <a:gd name="connsiteY71" fmla="*/ 3777135 h 6858000"/>
              <a:gd name="connsiteX72" fmla="*/ 492930 w 1380202"/>
              <a:gd name="connsiteY72" fmla="*/ 3771656 h 6858000"/>
              <a:gd name="connsiteX73" fmla="*/ 496673 w 1380202"/>
              <a:gd name="connsiteY73" fmla="*/ 3769007 h 6858000"/>
              <a:gd name="connsiteX74" fmla="*/ 496139 w 1380202"/>
              <a:gd name="connsiteY74" fmla="*/ 3767709 h 6858000"/>
              <a:gd name="connsiteX75" fmla="*/ 504835 w 1380202"/>
              <a:gd name="connsiteY75" fmla="*/ 3738082 h 6858000"/>
              <a:gd name="connsiteX76" fmla="*/ 512181 w 1380202"/>
              <a:gd name="connsiteY76" fmla="*/ 3673397 h 6858000"/>
              <a:gd name="connsiteX77" fmla="*/ 511477 w 1380202"/>
              <a:gd name="connsiteY77" fmla="*/ 3637109 h 6858000"/>
              <a:gd name="connsiteX78" fmla="*/ 514920 w 1380202"/>
              <a:gd name="connsiteY78" fmla="*/ 3536883 h 6858000"/>
              <a:gd name="connsiteX79" fmla="*/ 522458 w 1380202"/>
              <a:gd name="connsiteY79" fmla="*/ 3435652 h 6858000"/>
              <a:gd name="connsiteX80" fmla="*/ 524129 w 1380202"/>
              <a:gd name="connsiteY80" fmla="*/ 3307769 h 6858000"/>
              <a:gd name="connsiteX81" fmla="*/ 541692 w 1380202"/>
              <a:gd name="connsiteY81" fmla="*/ 3250522 h 6858000"/>
              <a:gd name="connsiteX82" fmla="*/ 542117 w 1380202"/>
              <a:gd name="connsiteY82" fmla="*/ 3229163 h 6858000"/>
              <a:gd name="connsiteX83" fmla="*/ 543940 w 1380202"/>
              <a:gd name="connsiteY83" fmla="*/ 3217217 h 6858000"/>
              <a:gd name="connsiteX84" fmla="*/ 530775 w 1380202"/>
              <a:gd name="connsiteY84" fmla="*/ 3183755 h 6858000"/>
              <a:gd name="connsiteX85" fmla="*/ 531276 w 1380202"/>
              <a:gd name="connsiteY85" fmla="*/ 3178642 h 6858000"/>
              <a:gd name="connsiteX86" fmla="*/ 518876 w 1380202"/>
              <a:gd name="connsiteY86" fmla="*/ 3158586 h 6858000"/>
              <a:gd name="connsiteX87" fmla="*/ 504061 w 1380202"/>
              <a:gd name="connsiteY87" fmla="*/ 3129034 h 6858000"/>
              <a:gd name="connsiteX88" fmla="*/ 504726 w 1380202"/>
              <a:gd name="connsiteY88" fmla="*/ 3126682 h 6858000"/>
              <a:gd name="connsiteX89" fmla="*/ 495594 w 1380202"/>
              <a:gd name="connsiteY89" fmla="*/ 3114519 h 6858000"/>
              <a:gd name="connsiteX90" fmla="*/ 482203 w 1380202"/>
              <a:gd name="connsiteY90" fmla="*/ 3106272 h 6858000"/>
              <a:gd name="connsiteX91" fmla="*/ 454933 w 1380202"/>
              <a:gd name="connsiteY91" fmla="*/ 2958185 h 6858000"/>
              <a:gd name="connsiteX92" fmla="*/ 397547 w 1380202"/>
              <a:gd name="connsiteY92" fmla="*/ 2762989 h 6858000"/>
              <a:gd name="connsiteX93" fmla="*/ 346465 w 1380202"/>
              <a:gd name="connsiteY93" fmla="*/ 2554718 h 6858000"/>
              <a:gd name="connsiteX94" fmla="*/ 326559 w 1380202"/>
              <a:gd name="connsiteY94" fmla="*/ 2485734 h 6858000"/>
              <a:gd name="connsiteX95" fmla="*/ 317282 w 1380202"/>
              <a:gd name="connsiteY95" fmla="*/ 2447068 h 6858000"/>
              <a:gd name="connsiteX96" fmla="*/ 304243 w 1380202"/>
              <a:gd name="connsiteY96" fmla="*/ 2425819 h 6858000"/>
              <a:gd name="connsiteX97" fmla="*/ 310242 w 1380202"/>
              <a:gd name="connsiteY97" fmla="*/ 2402874 h 6858000"/>
              <a:gd name="connsiteX98" fmla="*/ 312854 w 1380202"/>
              <a:gd name="connsiteY98" fmla="*/ 2381443 h 6858000"/>
              <a:gd name="connsiteX99" fmla="*/ 289183 w 1380202"/>
              <a:gd name="connsiteY99" fmla="*/ 2261920 h 6858000"/>
              <a:gd name="connsiteX100" fmla="*/ 279070 w 1380202"/>
              <a:gd name="connsiteY100" fmla="*/ 2195378 h 6858000"/>
              <a:gd name="connsiteX101" fmla="*/ 263287 w 1380202"/>
              <a:gd name="connsiteY101" fmla="*/ 2155135 h 6858000"/>
              <a:gd name="connsiteX102" fmla="*/ 260745 w 1380202"/>
              <a:gd name="connsiteY102" fmla="*/ 2118008 h 6858000"/>
              <a:gd name="connsiteX103" fmla="*/ 261738 w 1380202"/>
              <a:gd name="connsiteY103" fmla="*/ 2050531 h 6858000"/>
              <a:gd name="connsiteX104" fmla="*/ 253544 w 1380202"/>
              <a:gd name="connsiteY104" fmla="*/ 1963269 h 6858000"/>
              <a:gd name="connsiteX105" fmla="*/ 234722 w 1380202"/>
              <a:gd name="connsiteY105" fmla="*/ 1906352 h 6858000"/>
              <a:gd name="connsiteX106" fmla="*/ 211279 w 1380202"/>
              <a:gd name="connsiteY106" fmla="*/ 1861531 h 6858000"/>
              <a:gd name="connsiteX107" fmla="*/ 165078 w 1380202"/>
              <a:gd name="connsiteY107" fmla="*/ 1732919 h 6858000"/>
              <a:gd name="connsiteX108" fmla="*/ 137389 w 1380202"/>
              <a:gd name="connsiteY108" fmla="*/ 1663540 h 6858000"/>
              <a:gd name="connsiteX109" fmla="*/ 136515 w 1380202"/>
              <a:gd name="connsiteY109" fmla="*/ 1615777 h 6858000"/>
              <a:gd name="connsiteX110" fmla="*/ 117310 w 1380202"/>
              <a:gd name="connsiteY110" fmla="*/ 1563678 h 6858000"/>
              <a:gd name="connsiteX111" fmla="*/ 130390 w 1380202"/>
              <a:gd name="connsiteY111" fmla="*/ 1519474 h 6858000"/>
              <a:gd name="connsiteX112" fmla="*/ 123132 w 1380202"/>
              <a:gd name="connsiteY112" fmla="*/ 1477995 h 6858000"/>
              <a:gd name="connsiteX113" fmla="*/ 109217 w 1380202"/>
              <a:gd name="connsiteY113" fmla="*/ 1373769 h 6858000"/>
              <a:gd name="connsiteX114" fmla="*/ 117524 w 1380202"/>
              <a:gd name="connsiteY114" fmla="*/ 1307086 h 6858000"/>
              <a:gd name="connsiteX115" fmla="*/ 118712 w 1380202"/>
              <a:gd name="connsiteY115" fmla="*/ 1189033 h 6858000"/>
              <a:gd name="connsiteX116" fmla="*/ 123397 w 1380202"/>
              <a:gd name="connsiteY116" fmla="*/ 1168288 h 6858000"/>
              <a:gd name="connsiteX117" fmla="*/ 115679 w 1380202"/>
              <a:gd name="connsiteY117" fmla="*/ 1142577 h 6858000"/>
              <a:gd name="connsiteX118" fmla="*/ 104985 w 1380202"/>
              <a:gd name="connsiteY118" fmla="*/ 1088484 h 6858000"/>
              <a:gd name="connsiteX119" fmla="*/ 93721 w 1380202"/>
              <a:gd name="connsiteY119" fmla="*/ 1016103 h 6858000"/>
              <a:gd name="connsiteX120" fmla="*/ 95177 w 1380202"/>
              <a:gd name="connsiteY120" fmla="*/ 932283 h 6858000"/>
              <a:gd name="connsiteX121" fmla="*/ 97413 w 1380202"/>
              <a:gd name="connsiteY121" fmla="*/ 915925 h 6858000"/>
              <a:gd name="connsiteX122" fmla="*/ 90042 w 1380202"/>
              <a:gd name="connsiteY122" fmla="*/ 896999 h 6858000"/>
              <a:gd name="connsiteX123" fmla="*/ 59450 w 1380202"/>
              <a:gd name="connsiteY123" fmla="*/ 821517 h 6858000"/>
              <a:gd name="connsiteX124" fmla="*/ 38400 w 1380202"/>
              <a:gd name="connsiteY124" fmla="*/ 751353 h 6858000"/>
              <a:gd name="connsiteX125" fmla="*/ 37958 w 1380202"/>
              <a:gd name="connsiteY125" fmla="*/ 721230 h 6858000"/>
              <a:gd name="connsiteX126" fmla="*/ 23629 w 1380202"/>
              <a:gd name="connsiteY126" fmla="*/ 681659 h 6858000"/>
              <a:gd name="connsiteX127" fmla="*/ 9048 w 1380202"/>
              <a:gd name="connsiteY127" fmla="*/ 635218 h 6858000"/>
              <a:gd name="connsiteX128" fmla="*/ 14059 w 1380202"/>
              <a:gd name="connsiteY128" fmla="*/ 613763 h 6858000"/>
              <a:gd name="connsiteX129" fmla="*/ 1 w 1380202"/>
              <a:gd name="connsiteY129" fmla="*/ 598582 h 6858000"/>
              <a:gd name="connsiteX130" fmla="*/ 79993 w 1380202"/>
              <a:gd name="connsiteY130" fmla="*/ 473479 h 6858000"/>
              <a:gd name="connsiteX131" fmla="*/ 68074 w 1380202"/>
              <a:gd name="connsiteY131" fmla="*/ 446567 h 6858000"/>
              <a:gd name="connsiteX132" fmla="*/ 67322 w 1380202"/>
              <a:gd name="connsiteY132" fmla="*/ 393828 h 6858000"/>
              <a:gd name="connsiteX133" fmla="*/ 67152 w 1380202"/>
              <a:gd name="connsiteY133" fmla="*/ 353137 h 6858000"/>
              <a:gd name="connsiteX134" fmla="*/ 88662 w 1380202"/>
              <a:gd name="connsiteY134" fmla="*/ 309501 h 6858000"/>
              <a:gd name="connsiteX135" fmla="*/ 72845 w 1380202"/>
              <a:gd name="connsiteY135" fmla="*/ 275771 h 6858000"/>
              <a:gd name="connsiteX136" fmla="*/ 89872 w 1380202"/>
              <a:gd name="connsiteY136" fmla="*/ 212860 h 6858000"/>
              <a:gd name="connsiteX137" fmla="*/ 81582 w 1380202"/>
              <a:gd name="connsiteY137" fmla="*/ 144983 h 6858000"/>
              <a:gd name="connsiteX138" fmla="*/ 93866 w 1380202"/>
              <a:gd name="connsiteY138" fmla="*/ 55288 h 6858000"/>
              <a:gd name="connsiteX139" fmla="*/ 53420 w 138020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5239 w 1371382"/>
              <a:gd name="connsiteY128" fmla="*/ 613763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22148 w 1371382"/>
              <a:gd name="connsiteY128" fmla="*/ 585934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13805 w 1364418"/>
              <a:gd name="connsiteY129" fmla="*/ 542923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90309 w 1364418"/>
              <a:gd name="connsiteY121" fmla="*/ 921368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251033 w 1364418"/>
              <a:gd name="connsiteY10" fmla="*/ 6492130 h 6858000"/>
              <a:gd name="connsiteX11" fmla="*/ 266720 w 1364418"/>
              <a:gd name="connsiteY11" fmla="*/ 6431610 h 6858000"/>
              <a:gd name="connsiteX12" fmla="*/ 310425 w 1364418"/>
              <a:gd name="connsiteY12" fmla="*/ 6379786 h 6858000"/>
              <a:gd name="connsiteX13" fmla="*/ 293648 w 1364418"/>
              <a:gd name="connsiteY13" fmla="*/ 6334727 h 6858000"/>
              <a:gd name="connsiteX14" fmla="*/ 271063 w 1364418"/>
              <a:gd name="connsiteY14" fmla="*/ 6313295 h 6858000"/>
              <a:gd name="connsiteX15" fmla="*/ 278227 w 1364418"/>
              <a:gd name="connsiteY15" fmla="*/ 6280046 h 6858000"/>
              <a:gd name="connsiteX16" fmla="*/ 281226 w 1364418"/>
              <a:gd name="connsiteY16" fmla="*/ 6272987 h 6858000"/>
              <a:gd name="connsiteX17" fmla="*/ 288000 w 1364418"/>
              <a:gd name="connsiteY17" fmla="*/ 6252834 h 6858000"/>
              <a:gd name="connsiteX18" fmla="*/ 265992 w 1364418"/>
              <a:gd name="connsiteY18" fmla="*/ 6202459 h 6858000"/>
              <a:gd name="connsiteX19" fmla="*/ 264790 w 1364418"/>
              <a:gd name="connsiteY19" fmla="*/ 6153037 h 6858000"/>
              <a:gd name="connsiteX20" fmla="*/ 280205 w 1364418"/>
              <a:gd name="connsiteY20" fmla="*/ 6078132 h 6858000"/>
              <a:gd name="connsiteX21" fmla="*/ 267592 w 1364418"/>
              <a:gd name="connsiteY21" fmla="*/ 6028119 h 6858000"/>
              <a:gd name="connsiteX22" fmla="*/ 252821 w 1364418"/>
              <a:gd name="connsiteY22" fmla="*/ 5926735 h 6858000"/>
              <a:gd name="connsiteX23" fmla="*/ 302333 w 1364418"/>
              <a:gd name="connsiteY23" fmla="*/ 5712857 h 6858000"/>
              <a:gd name="connsiteX24" fmla="*/ 332131 w 1364418"/>
              <a:gd name="connsiteY24" fmla="*/ 5660491 h 6858000"/>
              <a:gd name="connsiteX25" fmla="*/ 341254 w 1364418"/>
              <a:gd name="connsiteY25" fmla="*/ 5563435 h 6858000"/>
              <a:gd name="connsiteX26" fmla="*/ 368130 w 1364418"/>
              <a:gd name="connsiteY26" fmla="*/ 5437125 h 6858000"/>
              <a:gd name="connsiteX27" fmla="*/ 381698 w 1364418"/>
              <a:gd name="connsiteY27" fmla="*/ 5396260 h 6858000"/>
              <a:gd name="connsiteX28" fmla="*/ 397679 w 1364418"/>
              <a:gd name="connsiteY28" fmla="*/ 5330009 h 6858000"/>
              <a:gd name="connsiteX29" fmla="*/ 431172 w 1364418"/>
              <a:gd name="connsiteY29" fmla="*/ 5273739 h 6858000"/>
              <a:gd name="connsiteX30" fmla="*/ 440771 w 1364418"/>
              <a:gd name="connsiteY30" fmla="*/ 5241779 h 6858000"/>
              <a:gd name="connsiteX31" fmla="*/ 451997 w 1364418"/>
              <a:gd name="connsiteY31" fmla="*/ 5225268 h 6858000"/>
              <a:gd name="connsiteX32" fmla="*/ 453017 w 1364418"/>
              <a:gd name="connsiteY32" fmla="*/ 5217684 h 6858000"/>
              <a:gd name="connsiteX33" fmla="*/ 460358 w 1364418"/>
              <a:gd name="connsiteY33" fmla="*/ 5193377 h 6858000"/>
              <a:gd name="connsiteX34" fmla="*/ 463661 w 1364418"/>
              <a:gd name="connsiteY34" fmla="*/ 5179288 h 6858000"/>
              <a:gd name="connsiteX35" fmla="*/ 464645 w 1364418"/>
              <a:gd name="connsiteY35" fmla="*/ 5173621 h 6858000"/>
              <a:gd name="connsiteX36" fmla="*/ 460279 w 1364418"/>
              <a:gd name="connsiteY36" fmla="*/ 5159961 h 6858000"/>
              <a:gd name="connsiteX37" fmla="*/ 466956 w 1364418"/>
              <a:gd name="connsiteY37" fmla="*/ 5144295 h 6858000"/>
              <a:gd name="connsiteX38" fmla="*/ 463889 w 1364418"/>
              <a:gd name="connsiteY38" fmla="*/ 5125185 h 6858000"/>
              <a:gd name="connsiteX39" fmla="*/ 470719 w 1364418"/>
              <a:gd name="connsiteY39" fmla="*/ 5121884 h 6858000"/>
              <a:gd name="connsiteX40" fmla="*/ 477755 w 1364418"/>
              <a:gd name="connsiteY40" fmla="*/ 5067850 h 6858000"/>
              <a:gd name="connsiteX41" fmla="*/ 480486 w 1364418"/>
              <a:gd name="connsiteY41" fmla="*/ 5060861 h 6858000"/>
              <a:gd name="connsiteX42" fmla="*/ 477190 w 1364418"/>
              <a:gd name="connsiteY42" fmla="*/ 5034192 h 6858000"/>
              <a:gd name="connsiteX43" fmla="*/ 478744 w 1364418"/>
              <a:gd name="connsiteY43" fmla="*/ 4993030 h 6858000"/>
              <a:gd name="connsiteX44" fmla="*/ 485653 w 1364418"/>
              <a:gd name="connsiteY44" fmla="*/ 4946844 h 6858000"/>
              <a:gd name="connsiteX45" fmla="*/ 481509 w 1364418"/>
              <a:gd name="connsiteY45" fmla="*/ 4932692 h 6858000"/>
              <a:gd name="connsiteX46" fmla="*/ 496912 w 1364418"/>
              <a:gd name="connsiteY46" fmla="*/ 4858827 h 6858000"/>
              <a:gd name="connsiteX47" fmla="*/ 502815 w 1364418"/>
              <a:gd name="connsiteY47" fmla="*/ 4821170 h 6858000"/>
              <a:gd name="connsiteX48" fmla="*/ 507548 w 1364418"/>
              <a:gd name="connsiteY48" fmla="*/ 4780965 h 6858000"/>
              <a:gd name="connsiteX49" fmla="*/ 508841 w 1364418"/>
              <a:gd name="connsiteY49" fmla="*/ 4750867 h 6858000"/>
              <a:gd name="connsiteX50" fmla="*/ 506648 w 1364418"/>
              <a:gd name="connsiteY50" fmla="*/ 4690749 h 6858000"/>
              <a:gd name="connsiteX51" fmla="*/ 502128 w 1364418"/>
              <a:gd name="connsiteY51" fmla="*/ 4584173 h 6858000"/>
              <a:gd name="connsiteX52" fmla="*/ 497211 w 1364418"/>
              <a:gd name="connsiteY52" fmla="*/ 4444346 h 6858000"/>
              <a:gd name="connsiteX53" fmla="*/ 493776 w 1364418"/>
              <a:gd name="connsiteY53" fmla="*/ 4375228 h 6858000"/>
              <a:gd name="connsiteX54" fmla="*/ 474429 w 1364418"/>
              <a:gd name="connsiteY54" fmla="*/ 4214165 h 6858000"/>
              <a:gd name="connsiteX55" fmla="*/ 478502 w 1364418"/>
              <a:gd name="connsiteY55" fmla="*/ 4090296 h 6858000"/>
              <a:gd name="connsiteX56" fmla="*/ 463758 w 1364418"/>
              <a:gd name="connsiteY56" fmla="*/ 4033999 h 6858000"/>
              <a:gd name="connsiteX57" fmla="*/ 464907 w 1364418"/>
              <a:gd name="connsiteY57" fmla="*/ 4031933 h 6858000"/>
              <a:gd name="connsiteX58" fmla="*/ 463483 w 1364418"/>
              <a:gd name="connsiteY58" fmla="*/ 4013953 h 6858000"/>
              <a:gd name="connsiteX59" fmla="*/ 449778 w 1364418"/>
              <a:gd name="connsiteY59" fmla="*/ 3974753 h 6858000"/>
              <a:gd name="connsiteX60" fmla="*/ 451376 w 1364418"/>
              <a:gd name="connsiteY60" fmla="*/ 3969950 h 6858000"/>
              <a:gd name="connsiteX61" fmla="*/ 444798 w 1364418"/>
              <a:gd name="connsiteY61" fmla="*/ 3933779 h 6858000"/>
              <a:gd name="connsiteX62" fmla="*/ 446129 w 1364418"/>
              <a:gd name="connsiteY62" fmla="*/ 3933093 h 6858000"/>
              <a:gd name="connsiteX63" fmla="*/ 450483 w 1364418"/>
              <a:gd name="connsiteY63" fmla="*/ 3922082 h 6858000"/>
              <a:gd name="connsiteX64" fmla="*/ 455561 w 1364418"/>
              <a:gd name="connsiteY64" fmla="*/ 3901461 h 6858000"/>
              <a:gd name="connsiteX65" fmla="*/ 478155 w 1364418"/>
              <a:gd name="connsiteY65" fmla="*/ 3813873 h 6858000"/>
              <a:gd name="connsiteX66" fmla="*/ 477580 w 1364418"/>
              <a:gd name="connsiteY66" fmla="*/ 3806161 h 6858000"/>
              <a:gd name="connsiteX67" fmla="*/ 477887 w 1364418"/>
              <a:gd name="connsiteY67" fmla="*/ 3805957 h 6858000"/>
              <a:gd name="connsiteX68" fmla="*/ 477914 w 1364418"/>
              <a:gd name="connsiteY68" fmla="*/ 3797724 h 6858000"/>
              <a:gd name="connsiteX69" fmla="*/ 476529 w 1364418"/>
              <a:gd name="connsiteY69" fmla="*/ 3792098 h 6858000"/>
              <a:gd name="connsiteX70" fmla="*/ 475413 w 1364418"/>
              <a:gd name="connsiteY70" fmla="*/ 3777135 h 6858000"/>
              <a:gd name="connsiteX71" fmla="*/ 477146 w 1364418"/>
              <a:gd name="connsiteY71" fmla="*/ 3771656 h 6858000"/>
              <a:gd name="connsiteX72" fmla="*/ 480889 w 1364418"/>
              <a:gd name="connsiteY72" fmla="*/ 3769007 h 6858000"/>
              <a:gd name="connsiteX73" fmla="*/ 480355 w 1364418"/>
              <a:gd name="connsiteY73" fmla="*/ 3767709 h 6858000"/>
              <a:gd name="connsiteX74" fmla="*/ 489051 w 1364418"/>
              <a:gd name="connsiteY74" fmla="*/ 3738082 h 6858000"/>
              <a:gd name="connsiteX75" fmla="*/ 496397 w 1364418"/>
              <a:gd name="connsiteY75" fmla="*/ 3673397 h 6858000"/>
              <a:gd name="connsiteX76" fmla="*/ 495693 w 1364418"/>
              <a:gd name="connsiteY76" fmla="*/ 3637109 h 6858000"/>
              <a:gd name="connsiteX77" fmla="*/ 499136 w 1364418"/>
              <a:gd name="connsiteY77" fmla="*/ 3536883 h 6858000"/>
              <a:gd name="connsiteX78" fmla="*/ 506674 w 1364418"/>
              <a:gd name="connsiteY78" fmla="*/ 3435652 h 6858000"/>
              <a:gd name="connsiteX79" fmla="*/ 508345 w 1364418"/>
              <a:gd name="connsiteY79" fmla="*/ 3307769 h 6858000"/>
              <a:gd name="connsiteX80" fmla="*/ 525908 w 1364418"/>
              <a:gd name="connsiteY80" fmla="*/ 3250522 h 6858000"/>
              <a:gd name="connsiteX81" fmla="*/ 526333 w 1364418"/>
              <a:gd name="connsiteY81" fmla="*/ 3229163 h 6858000"/>
              <a:gd name="connsiteX82" fmla="*/ 528156 w 1364418"/>
              <a:gd name="connsiteY82" fmla="*/ 3217217 h 6858000"/>
              <a:gd name="connsiteX83" fmla="*/ 514991 w 1364418"/>
              <a:gd name="connsiteY83" fmla="*/ 3183755 h 6858000"/>
              <a:gd name="connsiteX84" fmla="*/ 515492 w 1364418"/>
              <a:gd name="connsiteY84" fmla="*/ 3178642 h 6858000"/>
              <a:gd name="connsiteX85" fmla="*/ 503092 w 1364418"/>
              <a:gd name="connsiteY85" fmla="*/ 3158586 h 6858000"/>
              <a:gd name="connsiteX86" fmla="*/ 488277 w 1364418"/>
              <a:gd name="connsiteY86" fmla="*/ 3129034 h 6858000"/>
              <a:gd name="connsiteX87" fmla="*/ 488942 w 1364418"/>
              <a:gd name="connsiteY87" fmla="*/ 3126682 h 6858000"/>
              <a:gd name="connsiteX88" fmla="*/ 479810 w 1364418"/>
              <a:gd name="connsiteY88" fmla="*/ 3114519 h 6858000"/>
              <a:gd name="connsiteX89" fmla="*/ 466419 w 1364418"/>
              <a:gd name="connsiteY89" fmla="*/ 3106272 h 6858000"/>
              <a:gd name="connsiteX90" fmla="*/ 439149 w 1364418"/>
              <a:gd name="connsiteY90" fmla="*/ 2958185 h 6858000"/>
              <a:gd name="connsiteX91" fmla="*/ 381763 w 1364418"/>
              <a:gd name="connsiteY91" fmla="*/ 2762989 h 6858000"/>
              <a:gd name="connsiteX92" fmla="*/ 330681 w 1364418"/>
              <a:gd name="connsiteY92" fmla="*/ 2554718 h 6858000"/>
              <a:gd name="connsiteX93" fmla="*/ 310775 w 1364418"/>
              <a:gd name="connsiteY93" fmla="*/ 2485734 h 6858000"/>
              <a:gd name="connsiteX94" fmla="*/ 301498 w 1364418"/>
              <a:gd name="connsiteY94" fmla="*/ 2447068 h 6858000"/>
              <a:gd name="connsiteX95" fmla="*/ 288459 w 1364418"/>
              <a:gd name="connsiteY95" fmla="*/ 2425819 h 6858000"/>
              <a:gd name="connsiteX96" fmla="*/ 294458 w 1364418"/>
              <a:gd name="connsiteY96" fmla="*/ 2402874 h 6858000"/>
              <a:gd name="connsiteX97" fmla="*/ 297070 w 1364418"/>
              <a:gd name="connsiteY97" fmla="*/ 2381443 h 6858000"/>
              <a:gd name="connsiteX98" fmla="*/ 273399 w 1364418"/>
              <a:gd name="connsiteY98" fmla="*/ 2261920 h 6858000"/>
              <a:gd name="connsiteX99" fmla="*/ 263286 w 1364418"/>
              <a:gd name="connsiteY99" fmla="*/ 2195378 h 6858000"/>
              <a:gd name="connsiteX100" fmla="*/ 247503 w 1364418"/>
              <a:gd name="connsiteY100" fmla="*/ 2155135 h 6858000"/>
              <a:gd name="connsiteX101" fmla="*/ 244961 w 1364418"/>
              <a:gd name="connsiteY101" fmla="*/ 2118008 h 6858000"/>
              <a:gd name="connsiteX102" fmla="*/ 245954 w 1364418"/>
              <a:gd name="connsiteY102" fmla="*/ 2050531 h 6858000"/>
              <a:gd name="connsiteX103" fmla="*/ 237760 w 1364418"/>
              <a:gd name="connsiteY103" fmla="*/ 1963269 h 6858000"/>
              <a:gd name="connsiteX104" fmla="*/ 218938 w 1364418"/>
              <a:gd name="connsiteY104" fmla="*/ 1906352 h 6858000"/>
              <a:gd name="connsiteX105" fmla="*/ 195495 w 1364418"/>
              <a:gd name="connsiteY105" fmla="*/ 1861531 h 6858000"/>
              <a:gd name="connsiteX106" fmla="*/ 149294 w 1364418"/>
              <a:gd name="connsiteY106" fmla="*/ 1732919 h 6858000"/>
              <a:gd name="connsiteX107" fmla="*/ 121605 w 1364418"/>
              <a:gd name="connsiteY107" fmla="*/ 1663540 h 6858000"/>
              <a:gd name="connsiteX108" fmla="*/ 120731 w 1364418"/>
              <a:gd name="connsiteY108" fmla="*/ 1615777 h 6858000"/>
              <a:gd name="connsiteX109" fmla="*/ 101526 w 1364418"/>
              <a:gd name="connsiteY109" fmla="*/ 1563678 h 6858000"/>
              <a:gd name="connsiteX110" fmla="*/ 114606 w 1364418"/>
              <a:gd name="connsiteY110" fmla="*/ 1519474 h 6858000"/>
              <a:gd name="connsiteX111" fmla="*/ 107348 w 1364418"/>
              <a:gd name="connsiteY111" fmla="*/ 1477995 h 6858000"/>
              <a:gd name="connsiteX112" fmla="*/ 93433 w 1364418"/>
              <a:gd name="connsiteY112" fmla="*/ 1373769 h 6858000"/>
              <a:gd name="connsiteX113" fmla="*/ 101740 w 1364418"/>
              <a:gd name="connsiteY113" fmla="*/ 1307086 h 6858000"/>
              <a:gd name="connsiteX114" fmla="*/ 102928 w 1364418"/>
              <a:gd name="connsiteY114" fmla="*/ 1189033 h 6858000"/>
              <a:gd name="connsiteX115" fmla="*/ 107613 w 1364418"/>
              <a:gd name="connsiteY115" fmla="*/ 1168288 h 6858000"/>
              <a:gd name="connsiteX116" fmla="*/ 99895 w 1364418"/>
              <a:gd name="connsiteY116" fmla="*/ 1142577 h 6858000"/>
              <a:gd name="connsiteX117" fmla="*/ 89201 w 1364418"/>
              <a:gd name="connsiteY117" fmla="*/ 1088484 h 6858000"/>
              <a:gd name="connsiteX118" fmla="*/ 77937 w 1364418"/>
              <a:gd name="connsiteY118" fmla="*/ 1016103 h 6858000"/>
              <a:gd name="connsiteX119" fmla="*/ 79393 w 1364418"/>
              <a:gd name="connsiteY119" fmla="*/ 954054 h 6858000"/>
              <a:gd name="connsiteX120" fmla="*/ 90309 w 1364418"/>
              <a:gd name="connsiteY120" fmla="*/ 921368 h 6858000"/>
              <a:gd name="connsiteX121" fmla="*/ 74258 w 1364418"/>
              <a:gd name="connsiteY121" fmla="*/ 896999 h 6858000"/>
              <a:gd name="connsiteX122" fmla="*/ 43666 w 1364418"/>
              <a:gd name="connsiteY122" fmla="*/ 821517 h 6858000"/>
              <a:gd name="connsiteX123" fmla="*/ 22616 w 1364418"/>
              <a:gd name="connsiteY123" fmla="*/ 751353 h 6858000"/>
              <a:gd name="connsiteX124" fmla="*/ 22174 w 1364418"/>
              <a:gd name="connsiteY124" fmla="*/ 721230 h 6858000"/>
              <a:gd name="connsiteX125" fmla="*/ 7845 w 1364418"/>
              <a:gd name="connsiteY125" fmla="*/ 681659 h 6858000"/>
              <a:gd name="connsiteX126" fmla="*/ 31306 w 1364418"/>
              <a:gd name="connsiteY126" fmla="*/ 619315 h 6858000"/>
              <a:gd name="connsiteX127" fmla="*/ 15184 w 1364418"/>
              <a:gd name="connsiteY127" fmla="*/ 585934 h 6858000"/>
              <a:gd name="connsiteX128" fmla="*/ 22258 w 1364418"/>
              <a:gd name="connsiteY128" fmla="*/ 538948 h 6858000"/>
              <a:gd name="connsiteX129" fmla="*/ 26166 w 1364418"/>
              <a:gd name="connsiteY129" fmla="*/ 525163 h 6858000"/>
              <a:gd name="connsiteX130" fmla="*/ 52290 w 1364418"/>
              <a:gd name="connsiteY130" fmla="*/ 446567 h 6858000"/>
              <a:gd name="connsiteX131" fmla="*/ 51538 w 1364418"/>
              <a:gd name="connsiteY131" fmla="*/ 393828 h 6858000"/>
              <a:gd name="connsiteX132" fmla="*/ 51368 w 1364418"/>
              <a:gd name="connsiteY132" fmla="*/ 353137 h 6858000"/>
              <a:gd name="connsiteX133" fmla="*/ 55970 w 1364418"/>
              <a:gd name="connsiteY133" fmla="*/ 321428 h 6858000"/>
              <a:gd name="connsiteX134" fmla="*/ 57061 w 1364418"/>
              <a:gd name="connsiteY134" fmla="*/ 275771 h 6858000"/>
              <a:gd name="connsiteX135" fmla="*/ 74088 w 1364418"/>
              <a:gd name="connsiteY135" fmla="*/ 212860 h 6858000"/>
              <a:gd name="connsiteX136" fmla="*/ 65798 w 1364418"/>
              <a:gd name="connsiteY136" fmla="*/ 144983 h 6858000"/>
              <a:gd name="connsiteX137" fmla="*/ 78082 w 1364418"/>
              <a:gd name="connsiteY137" fmla="*/ 55288 h 6858000"/>
              <a:gd name="connsiteX138" fmla="*/ 37636 w 1364418"/>
              <a:gd name="connsiteY138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251033 w 1364418"/>
              <a:gd name="connsiteY9" fmla="*/ 6492130 h 6858000"/>
              <a:gd name="connsiteX10" fmla="*/ 266720 w 1364418"/>
              <a:gd name="connsiteY10" fmla="*/ 6431610 h 6858000"/>
              <a:gd name="connsiteX11" fmla="*/ 310425 w 1364418"/>
              <a:gd name="connsiteY11" fmla="*/ 6379786 h 6858000"/>
              <a:gd name="connsiteX12" fmla="*/ 293648 w 1364418"/>
              <a:gd name="connsiteY12" fmla="*/ 6334727 h 6858000"/>
              <a:gd name="connsiteX13" fmla="*/ 271063 w 1364418"/>
              <a:gd name="connsiteY13" fmla="*/ 6313295 h 6858000"/>
              <a:gd name="connsiteX14" fmla="*/ 278227 w 1364418"/>
              <a:gd name="connsiteY14" fmla="*/ 6280046 h 6858000"/>
              <a:gd name="connsiteX15" fmla="*/ 281226 w 1364418"/>
              <a:gd name="connsiteY15" fmla="*/ 6272987 h 6858000"/>
              <a:gd name="connsiteX16" fmla="*/ 288000 w 1364418"/>
              <a:gd name="connsiteY16" fmla="*/ 6252834 h 6858000"/>
              <a:gd name="connsiteX17" fmla="*/ 265992 w 1364418"/>
              <a:gd name="connsiteY17" fmla="*/ 6202459 h 6858000"/>
              <a:gd name="connsiteX18" fmla="*/ 264790 w 1364418"/>
              <a:gd name="connsiteY18" fmla="*/ 6153037 h 6858000"/>
              <a:gd name="connsiteX19" fmla="*/ 280205 w 1364418"/>
              <a:gd name="connsiteY19" fmla="*/ 6078132 h 6858000"/>
              <a:gd name="connsiteX20" fmla="*/ 267592 w 1364418"/>
              <a:gd name="connsiteY20" fmla="*/ 6028119 h 6858000"/>
              <a:gd name="connsiteX21" fmla="*/ 252821 w 1364418"/>
              <a:gd name="connsiteY21" fmla="*/ 5926735 h 6858000"/>
              <a:gd name="connsiteX22" fmla="*/ 302333 w 1364418"/>
              <a:gd name="connsiteY22" fmla="*/ 5712857 h 6858000"/>
              <a:gd name="connsiteX23" fmla="*/ 332131 w 1364418"/>
              <a:gd name="connsiteY23" fmla="*/ 5660491 h 6858000"/>
              <a:gd name="connsiteX24" fmla="*/ 341254 w 1364418"/>
              <a:gd name="connsiteY24" fmla="*/ 5563435 h 6858000"/>
              <a:gd name="connsiteX25" fmla="*/ 368130 w 1364418"/>
              <a:gd name="connsiteY25" fmla="*/ 5437125 h 6858000"/>
              <a:gd name="connsiteX26" fmla="*/ 381698 w 1364418"/>
              <a:gd name="connsiteY26" fmla="*/ 5396260 h 6858000"/>
              <a:gd name="connsiteX27" fmla="*/ 397679 w 1364418"/>
              <a:gd name="connsiteY27" fmla="*/ 5330009 h 6858000"/>
              <a:gd name="connsiteX28" fmla="*/ 431172 w 1364418"/>
              <a:gd name="connsiteY28" fmla="*/ 5273739 h 6858000"/>
              <a:gd name="connsiteX29" fmla="*/ 440771 w 1364418"/>
              <a:gd name="connsiteY29" fmla="*/ 5241779 h 6858000"/>
              <a:gd name="connsiteX30" fmla="*/ 451997 w 1364418"/>
              <a:gd name="connsiteY30" fmla="*/ 5225268 h 6858000"/>
              <a:gd name="connsiteX31" fmla="*/ 453017 w 1364418"/>
              <a:gd name="connsiteY31" fmla="*/ 5217684 h 6858000"/>
              <a:gd name="connsiteX32" fmla="*/ 460358 w 1364418"/>
              <a:gd name="connsiteY32" fmla="*/ 5193377 h 6858000"/>
              <a:gd name="connsiteX33" fmla="*/ 463661 w 1364418"/>
              <a:gd name="connsiteY33" fmla="*/ 5179288 h 6858000"/>
              <a:gd name="connsiteX34" fmla="*/ 464645 w 1364418"/>
              <a:gd name="connsiteY34" fmla="*/ 5173621 h 6858000"/>
              <a:gd name="connsiteX35" fmla="*/ 460279 w 1364418"/>
              <a:gd name="connsiteY35" fmla="*/ 5159961 h 6858000"/>
              <a:gd name="connsiteX36" fmla="*/ 466956 w 1364418"/>
              <a:gd name="connsiteY36" fmla="*/ 5144295 h 6858000"/>
              <a:gd name="connsiteX37" fmla="*/ 463889 w 1364418"/>
              <a:gd name="connsiteY37" fmla="*/ 5125185 h 6858000"/>
              <a:gd name="connsiteX38" fmla="*/ 470719 w 1364418"/>
              <a:gd name="connsiteY38" fmla="*/ 5121884 h 6858000"/>
              <a:gd name="connsiteX39" fmla="*/ 477755 w 1364418"/>
              <a:gd name="connsiteY39" fmla="*/ 5067850 h 6858000"/>
              <a:gd name="connsiteX40" fmla="*/ 480486 w 1364418"/>
              <a:gd name="connsiteY40" fmla="*/ 5060861 h 6858000"/>
              <a:gd name="connsiteX41" fmla="*/ 477190 w 1364418"/>
              <a:gd name="connsiteY41" fmla="*/ 5034192 h 6858000"/>
              <a:gd name="connsiteX42" fmla="*/ 478744 w 1364418"/>
              <a:gd name="connsiteY42" fmla="*/ 4993030 h 6858000"/>
              <a:gd name="connsiteX43" fmla="*/ 485653 w 1364418"/>
              <a:gd name="connsiteY43" fmla="*/ 4946844 h 6858000"/>
              <a:gd name="connsiteX44" fmla="*/ 481509 w 1364418"/>
              <a:gd name="connsiteY44" fmla="*/ 4932692 h 6858000"/>
              <a:gd name="connsiteX45" fmla="*/ 496912 w 1364418"/>
              <a:gd name="connsiteY45" fmla="*/ 4858827 h 6858000"/>
              <a:gd name="connsiteX46" fmla="*/ 502815 w 1364418"/>
              <a:gd name="connsiteY46" fmla="*/ 4821170 h 6858000"/>
              <a:gd name="connsiteX47" fmla="*/ 507548 w 1364418"/>
              <a:gd name="connsiteY47" fmla="*/ 4780965 h 6858000"/>
              <a:gd name="connsiteX48" fmla="*/ 508841 w 1364418"/>
              <a:gd name="connsiteY48" fmla="*/ 4750867 h 6858000"/>
              <a:gd name="connsiteX49" fmla="*/ 506648 w 1364418"/>
              <a:gd name="connsiteY49" fmla="*/ 4690749 h 6858000"/>
              <a:gd name="connsiteX50" fmla="*/ 502128 w 1364418"/>
              <a:gd name="connsiteY50" fmla="*/ 4584173 h 6858000"/>
              <a:gd name="connsiteX51" fmla="*/ 497211 w 1364418"/>
              <a:gd name="connsiteY51" fmla="*/ 4444346 h 6858000"/>
              <a:gd name="connsiteX52" fmla="*/ 493776 w 1364418"/>
              <a:gd name="connsiteY52" fmla="*/ 4375228 h 6858000"/>
              <a:gd name="connsiteX53" fmla="*/ 474429 w 1364418"/>
              <a:gd name="connsiteY53" fmla="*/ 4214165 h 6858000"/>
              <a:gd name="connsiteX54" fmla="*/ 478502 w 1364418"/>
              <a:gd name="connsiteY54" fmla="*/ 4090296 h 6858000"/>
              <a:gd name="connsiteX55" fmla="*/ 463758 w 1364418"/>
              <a:gd name="connsiteY55" fmla="*/ 4033999 h 6858000"/>
              <a:gd name="connsiteX56" fmla="*/ 464907 w 1364418"/>
              <a:gd name="connsiteY56" fmla="*/ 4031933 h 6858000"/>
              <a:gd name="connsiteX57" fmla="*/ 463483 w 1364418"/>
              <a:gd name="connsiteY57" fmla="*/ 4013953 h 6858000"/>
              <a:gd name="connsiteX58" fmla="*/ 449778 w 1364418"/>
              <a:gd name="connsiteY58" fmla="*/ 3974753 h 6858000"/>
              <a:gd name="connsiteX59" fmla="*/ 451376 w 1364418"/>
              <a:gd name="connsiteY59" fmla="*/ 3969950 h 6858000"/>
              <a:gd name="connsiteX60" fmla="*/ 444798 w 1364418"/>
              <a:gd name="connsiteY60" fmla="*/ 3933779 h 6858000"/>
              <a:gd name="connsiteX61" fmla="*/ 446129 w 1364418"/>
              <a:gd name="connsiteY61" fmla="*/ 3933093 h 6858000"/>
              <a:gd name="connsiteX62" fmla="*/ 450483 w 1364418"/>
              <a:gd name="connsiteY62" fmla="*/ 3922082 h 6858000"/>
              <a:gd name="connsiteX63" fmla="*/ 455561 w 1364418"/>
              <a:gd name="connsiteY63" fmla="*/ 3901461 h 6858000"/>
              <a:gd name="connsiteX64" fmla="*/ 478155 w 1364418"/>
              <a:gd name="connsiteY64" fmla="*/ 3813873 h 6858000"/>
              <a:gd name="connsiteX65" fmla="*/ 477580 w 1364418"/>
              <a:gd name="connsiteY65" fmla="*/ 3806161 h 6858000"/>
              <a:gd name="connsiteX66" fmla="*/ 477887 w 1364418"/>
              <a:gd name="connsiteY66" fmla="*/ 3805957 h 6858000"/>
              <a:gd name="connsiteX67" fmla="*/ 477914 w 1364418"/>
              <a:gd name="connsiteY67" fmla="*/ 3797724 h 6858000"/>
              <a:gd name="connsiteX68" fmla="*/ 476529 w 1364418"/>
              <a:gd name="connsiteY68" fmla="*/ 3792098 h 6858000"/>
              <a:gd name="connsiteX69" fmla="*/ 475413 w 1364418"/>
              <a:gd name="connsiteY69" fmla="*/ 3777135 h 6858000"/>
              <a:gd name="connsiteX70" fmla="*/ 477146 w 1364418"/>
              <a:gd name="connsiteY70" fmla="*/ 3771656 h 6858000"/>
              <a:gd name="connsiteX71" fmla="*/ 480889 w 1364418"/>
              <a:gd name="connsiteY71" fmla="*/ 3769007 h 6858000"/>
              <a:gd name="connsiteX72" fmla="*/ 480355 w 1364418"/>
              <a:gd name="connsiteY72" fmla="*/ 3767709 h 6858000"/>
              <a:gd name="connsiteX73" fmla="*/ 489051 w 1364418"/>
              <a:gd name="connsiteY73" fmla="*/ 3738082 h 6858000"/>
              <a:gd name="connsiteX74" fmla="*/ 496397 w 1364418"/>
              <a:gd name="connsiteY74" fmla="*/ 3673397 h 6858000"/>
              <a:gd name="connsiteX75" fmla="*/ 495693 w 1364418"/>
              <a:gd name="connsiteY75" fmla="*/ 3637109 h 6858000"/>
              <a:gd name="connsiteX76" fmla="*/ 499136 w 1364418"/>
              <a:gd name="connsiteY76" fmla="*/ 3536883 h 6858000"/>
              <a:gd name="connsiteX77" fmla="*/ 506674 w 1364418"/>
              <a:gd name="connsiteY77" fmla="*/ 3435652 h 6858000"/>
              <a:gd name="connsiteX78" fmla="*/ 508345 w 1364418"/>
              <a:gd name="connsiteY78" fmla="*/ 3307769 h 6858000"/>
              <a:gd name="connsiteX79" fmla="*/ 525908 w 1364418"/>
              <a:gd name="connsiteY79" fmla="*/ 3250522 h 6858000"/>
              <a:gd name="connsiteX80" fmla="*/ 526333 w 1364418"/>
              <a:gd name="connsiteY80" fmla="*/ 3229163 h 6858000"/>
              <a:gd name="connsiteX81" fmla="*/ 528156 w 1364418"/>
              <a:gd name="connsiteY81" fmla="*/ 3217217 h 6858000"/>
              <a:gd name="connsiteX82" fmla="*/ 514991 w 1364418"/>
              <a:gd name="connsiteY82" fmla="*/ 3183755 h 6858000"/>
              <a:gd name="connsiteX83" fmla="*/ 515492 w 1364418"/>
              <a:gd name="connsiteY83" fmla="*/ 3178642 h 6858000"/>
              <a:gd name="connsiteX84" fmla="*/ 503092 w 1364418"/>
              <a:gd name="connsiteY84" fmla="*/ 3158586 h 6858000"/>
              <a:gd name="connsiteX85" fmla="*/ 488277 w 1364418"/>
              <a:gd name="connsiteY85" fmla="*/ 3129034 h 6858000"/>
              <a:gd name="connsiteX86" fmla="*/ 488942 w 1364418"/>
              <a:gd name="connsiteY86" fmla="*/ 3126682 h 6858000"/>
              <a:gd name="connsiteX87" fmla="*/ 479810 w 1364418"/>
              <a:gd name="connsiteY87" fmla="*/ 3114519 h 6858000"/>
              <a:gd name="connsiteX88" fmla="*/ 466419 w 1364418"/>
              <a:gd name="connsiteY88" fmla="*/ 3106272 h 6858000"/>
              <a:gd name="connsiteX89" fmla="*/ 439149 w 1364418"/>
              <a:gd name="connsiteY89" fmla="*/ 2958185 h 6858000"/>
              <a:gd name="connsiteX90" fmla="*/ 381763 w 1364418"/>
              <a:gd name="connsiteY90" fmla="*/ 2762989 h 6858000"/>
              <a:gd name="connsiteX91" fmla="*/ 330681 w 1364418"/>
              <a:gd name="connsiteY91" fmla="*/ 2554718 h 6858000"/>
              <a:gd name="connsiteX92" fmla="*/ 310775 w 1364418"/>
              <a:gd name="connsiteY92" fmla="*/ 2485734 h 6858000"/>
              <a:gd name="connsiteX93" fmla="*/ 301498 w 1364418"/>
              <a:gd name="connsiteY93" fmla="*/ 2447068 h 6858000"/>
              <a:gd name="connsiteX94" fmla="*/ 288459 w 1364418"/>
              <a:gd name="connsiteY94" fmla="*/ 2425819 h 6858000"/>
              <a:gd name="connsiteX95" fmla="*/ 294458 w 1364418"/>
              <a:gd name="connsiteY95" fmla="*/ 2402874 h 6858000"/>
              <a:gd name="connsiteX96" fmla="*/ 297070 w 1364418"/>
              <a:gd name="connsiteY96" fmla="*/ 2381443 h 6858000"/>
              <a:gd name="connsiteX97" fmla="*/ 273399 w 1364418"/>
              <a:gd name="connsiteY97" fmla="*/ 2261920 h 6858000"/>
              <a:gd name="connsiteX98" fmla="*/ 263286 w 1364418"/>
              <a:gd name="connsiteY98" fmla="*/ 2195378 h 6858000"/>
              <a:gd name="connsiteX99" fmla="*/ 247503 w 1364418"/>
              <a:gd name="connsiteY99" fmla="*/ 2155135 h 6858000"/>
              <a:gd name="connsiteX100" fmla="*/ 244961 w 1364418"/>
              <a:gd name="connsiteY100" fmla="*/ 2118008 h 6858000"/>
              <a:gd name="connsiteX101" fmla="*/ 245954 w 1364418"/>
              <a:gd name="connsiteY101" fmla="*/ 2050531 h 6858000"/>
              <a:gd name="connsiteX102" fmla="*/ 237760 w 1364418"/>
              <a:gd name="connsiteY102" fmla="*/ 1963269 h 6858000"/>
              <a:gd name="connsiteX103" fmla="*/ 218938 w 1364418"/>
              <a:gd name="connsiteY103" fmla="*/ 1906352 h 6858000"/>
              <a:gd name="connsiteX104" fmla="*/ 195495 w 1364418"/>
              <a:gd name="connsiteY104" fmla="*/ 1861531 h 6858000"/>
              <a:gd name="connsiteX105" fmla="*/ 149294 w 1364418"/>
              <a:gd name="connsiteY105" fmla="*/ 1732919 h 6858000"/>
              <a:gd name="connsiteX106" fmla="*/ 121605 w 1364418"/>
              <a:gd name="connsiteY106" fmla="*/ 1663540 h 6858000"/>
              <a:gd name="connsiteX107" fmla="*/ 120731 w 1364418"/>
              <a:gd name="connsiteY107" fmla="*/ 1615777 h 6858000"/>
              <a:gd name="connsiteX108" fmla="*/ 101526 w 1364418"/>
              <a:gd name="connsiteY108" fmla="*/ 1563678 h 6858000"/>
              <a:gd name="connsiteX109" fmla="*/ 114606 w 1364418"/>
              <a:gd name="connsiteY109" fmla="*/ 1519474 h 6858000"/>
              <a:gd name="connsiteX110" fmla="*/ 107348 w 1364418"/>
              <a:gd name="connsiteY110" fmla="*/ 1477995 h 6858000"/>
              <a:gd name="connsiteX111" fmla="*/ 93433 w 1364418"/>
              <a:gd name="connsiteY111" fmla="*/ 1373769 h 6858000"/>
              <a:gd name="connsiteX112" fmla="*/ 101740 w 1364418"/>
              <a:gd name="connsiteY112" fmla="*/ 1307086 h 6858000"/>
              <a:gd name="connsiteX113" fmla="*/ 102928 w 1364418"/>
              <a:gd name="connsiteY113" fmla="*/ 1189033 h 6858000"/>
              <a:gd name="connsiteX114" fmla="*/ 107613 w 1364418"/>
              <a:gd name="connsiteY114" fmla="*/ 1168288 h 6858000"/>
              <a:gd name="connsiteX115" fmla="*/ 99895 w 1364418"/>
              <a:gd name="connsiteY115" fmla="*/ 1142577 h 6858000"/>
              <a:gd name="connsiteX116" fmla="*/ 89201 w 1364418"/>
              <a:gd name="connsiteY116" fmla="*/ 1088484 h 6858000"/>
              <a:gd name="connsiteX117" fmla="*/ 77937 w 1364418"/>
              <a:gd name="connsiteY117" fmla="*/ 1016103 h 6858000"/>
              <a:gd name="connsiteX118" fmla="*/ 79393 w 1364418"/>
              <a:gd name="connsiteY118" fmla="*/ 954054 h 6858000"/>
              <a:gd name="connsiteX119" fmla="*/ 90309 w 1364418"/>
              <a:gd name="connsiteY119" fmla="*/ 921368 h 6858000"/>
              <a:gd name="connsiteX120" fmla="*/ 74258 w 1364418"/>
              <a:gd name="connsiteY120" fmla="*/ 896999 h 6858000"/>
              <a:gd name="connsiteX121" fmla="*/ 43666 w 1364418"/>
              <a:gd name="connsiteY121" fmla="*/ 821517 h 6858000"/>
              <a:gd name="connsiteX122" fmla="*/ 22616 w 1364418"/>
              <a:gd name="connsiteY122" fmla="*/ 751353 h 6858000"/>
              <a:gd name="connsiteX123" fmla="*/ 22174 w 1364418"/>
              <a:gd name="connsiteY123" fmla="*/ 721230 h 6858000"/>
              <a:gd name="connsiteX124" fmla="*/ 7845 w 1364418"/>
              <a:gd name="connsiteY124" fmla="*/ 681659 h 6858000"/>
              <a:gd name="connsiteX125" fmla="*/ 31306 w 1364418"/>
              <a:gd name="connsiteY125" fmla="*/ 619315 h 6858000"/>
              <a:gd name="connsiteX126" fmla="*/ 15184 w 1364418"/>
              <a:gd name="connsiteY126" fmla="*/ 585934 h 6858000"/>
              <a:gd name="connsiteX127" fmla="*/ 22258 w 1364418"/>
              <a:gd name="connsiteY127" fmla="*/ 538948 h 6858000"/>
              <a:gd name="connsiteX128" fmla="*/ 26166 w 1364418"/>
              <a:gd name="connsiteY128" fmla="*/ 525163 h 6858000"/>
              <a:gd name="connsiteX129" fmla="*/ 52290 w 1364418"/>
              <a:gd name="connsiteY129" fmla="*/ 446567 h 6858000"/>
              <a:gd name="connsiteX130" fmla="*/ 51538 w 1364418"/>
              <a:gd name="connsiteY130" fmla="*/ 393828 h 6858000"/>
              <a:gd name="connsiteX131" fmla="*/ 51368 w 1364418"/>
              <a:gd name="connsiteY131" fmla="*/ 353137 h 6858000"/>
              <a:gd name="connsiteX132" fmla="*/ 55970 w 1364418"/>
              <a:gd name="connsiteY132" fmla="*/ 321428 h 6858000"/>
              <a:gd name="connsiteX133" fmla="*/ 57061 w 1364418"/>
              <a:gd name="connsiteY133" fmla="*/ 275771 h 6858000"/>
              <a:gd name="connsiteX134" fmla="*/ 74088 w 1364418"/>
              <a:gd name="connsiteY134" fmla="*/ 212860 h 6858000"/>
              <a:gd name="connsiteX135" fmla="*/ 65798 w 1364418"/>
              <a:gd name="connsiteY135" fmla="*/ 144983 h 6858000"/>
              <a:gd name="connsiteX136" fmla="*/ 78082 w 1364418"/>
              <a:gd name="connsiteY136" fmla="*/ 55288 h 6858000"/>
              <a:gd name="connsiteX137" fmla="*/ 37636 w 1364418"/>
              <a:gd name="connsiteY137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251033 w 1364418"/>
              <a:gd name="connsiteY8" fmla="*/ 6492130 h 6858000"/>
              <a:gd name="connsiteX9" fmla="*/ 266720 w 1364418"/>
              <a:gd name="connsiteY9" fmla="*/ 6431610 h 6858000"/>
              <a:gd name="connsiteX10" fmla="*/ 310425 w 1364418"/>
              <a:gd name="connsiteY10" fmla="*/ 6379786 h 6858000"/>
              <a:gd name="connsiteX11" fmla="*/ 293648 w 1364418"/>
              <a:gd name="connsiteY11" fmla="*/ 6334727 h 6858000"/>
              <a:gd name="connsiteX12" fmla="*/ 271063 w 1364418"/>
              <a:gd name="connsiteY12" fmla="*/ 6313295 h 6858000"/>
              <a:gd name="connsiteX13" fmla="*/ 278227 w 1364418"/>
              <a:gd name="connsiteY13" fmla="*/ 6280046 h 6858000"/>
              <a:gd name="connsiteX14" fmla="*/ 281226 w 1364418"/>
              <a:gd name="connsiteY14" fmla="*/ 6272987 h 6858000"/>
              <a:gd name="connsiteX15" fmla="*/ 288000 w 1364418"/>
              <a:gd name="connsiteY15" fmla="*/ 6252834 h 6858000"/>
              <a:gd name="connsiteX16" fmla="*/ 265992 w 1364418"/>
              <a:gd name="connsiteY16" fmla="*/ 6202459 h 6858000"/>
              <a:gd name="connsiteX17" fmla="*/ 264790 w 1364418"/>
              <a:gd name="connsiteY17" fmla="*/ 6153037 h 6858000"/>
              <a:gd name="connsiteX18" fmla="*/ 280205 w 1364418"/>
              <a:gd name="connsiteY18" fmla="*/ 6078132 h 6858000"/>
              <a:gd name="connsiteX19" fmla="*/ 267592 w 1364418"/>
              <a:gd name="connsiteY19" fmla="*/ 6028119 h 6858000"/>
              <a:gd name="connsiteX20" fmla="*/ 252821 w 1364418"/>
              <a:gd name="connsiteY20" fmla="*/ 5926735 h 6858000"/>
              <a:gd name="connsiteX21" fmla="*/ 302333 w 1364418"/>
              <a:gd name="connsiteY21" fmla="*/ 5712857 h 6858000"/>
              <a:gd name="connsiteX22" fmla="*/ 332131 w 1364418"/>
              <a:gd name="connsiteY22" fmla="*/ 5660491 h 6858000"/>
              <a:gd name="connsiteX23" fmla="*/ 341254 w 1364418"/>
              <a:gd name="connsiteY23" fmla="*/ 5563435 h 6858000"/>
              <a:gd name="connsiteX24" fmla="*/ 368130 w 1364418"/>
              <a:gd name="connsiteY24" fmla="*/ 5437125 h 6858000"/>
              <a:gd name="connsiteX25" fmla="*/ 381698 w 1364418"/>
              <a:gd name="connsiteY25" fmla="*/ 5396260 h 6858000"/>
              <a:gd name="connsiteX26" fmla="*/ 397679 w 1364418"/>
              <a:gd name="connsiteY26" fmla="*/ 5330009 h 6858000"/>
              <a:gd name="connsiteX27" fmla="*/ 431172 w 1364418"/>
              <a:gd name="connsiteY27" fmla="*/ 5273739 h 6858000"/>
              <a:gd name="connsiteX28" fmla="*/ 440771 w 1364418"/>
              <a:gd name="connsiteY28" fmla="*/ 5241779 h 6858000"/>
              <a:gd name="connsiteX29" fmla="*/ 451997 w 1364418"/>
              <a:gd name="connsiteY29" fmla="*/ 5225268 h 6858000"/>
              <a:gd name="connsiteX30" fmla="*/ 453017 w 1364418"/>
              <a:gd name="connsiteY30" fmla="*/ 5217684 h 6858000"/>
              <a:gd name="connsiteX31" fmla="*/ 460358 w 1364418"/>
              <a:gd name="connsiteY31" fmla="*/ 5193377 h 6858000"/>
              <a:gd name="connsiteX32" fmla="*/ 463661 w 1364418"/>
              <a:gd name="connsiteY32" fmla="*/ 5179288 h 6858000"/>
              <a:gd name="connsiteX33" fmla="*/ 464645 w 1364418"/>
              <a:gd name="connsiteY33" fmla="*/ 5173621 h 6858000"/>
              <a:gd name="connsiteX34" fmla="*/ 460279 w 1364418"/>
              <a:gd name="connsiteY34" fmla="*/ 5159961 h 6858000"/>
              <a:gd name="connsiteX35" fmla="*/ 466956 w 1364418"/>
              <a:gd name="connsiteY35" fmla="*/ 5144295 h 6858000"/>
              <a:gd name="connsiteX36" fmla="*/ 463889 w 1364418"/>
              <a:gd name="connsiteY36" fmla="*/ 5125185 h 6858000"/>
              <a:gd name="connsiteX37" fmla="*/ 470719 w 1364418"/>
              <a:gd name="connsiteY37" fmla="*/ 5121884 h 6858000"/>
              <a:gd name="connsiteX38" fmla="*/ 477755 w 1364418"/>
              <a:gd name="connsiteY38" fmla="*/ 5067850 h 6858000"/>
              <a:gd name="connsiteX39" fmla="*/ 480486 w 1364418"/>
              <a:gd name="connsiteY39" fmla="*/ 5060861 h 6858000"/>
              <a:gd name="connsiteX40" fmla="*/ 477190 w 1364418"/>
              <a:gd name="connsiteY40" fmla="*/ 5034192 h 6858000"/>
              <a:gd name="connsiteX41" fmla="*/ 478744 w 1364418"/>
              <a:gd name="connsiteY41" fmla="*/ 4993030 h 6858000"/>
              <a:gd name="connsiteX42" fmla="*/ 485653 w 1364418"/>
              <a:gd name="connsiteY42" fmla="*/ 4946844 h 6858000"/>
              <a:gd name="connsiteX43" fmla="*/ 481509 w 1364418"/>
              <a:gd name="connsiteY43" fmla="*/ 4932692 h 6858000"/>
              <a:gd name="connsiteX44" fmla="*/ 496912 w 1364418"/>
              <a:gd name="connsiteY44" fmla="*/ 4858827 h 6858000"/>
              <a:gd name="connsiteX45" fmla="*/ 502815 w 1364418"/>
              <a:gd name="connsiteY45" fmla="*/ 4821170 h 6858000"/>
              <a:gd name="connsiteX46" fmla="*/ 507548 w 1364418"/>
              <a:gd name="connsiteY46" fmla="*/ 4780965 h 6858000"/>
              <a:gd name="connsiteX47" fmla="*/ 508841 w 1364418"/>
              <a:gd name="connsiteY47" fmla="*/ 4750867 h 6858000"/>
              <a:gd name="connsiteX48" fmla="*/ 506648 w 1364418"/>
              <a:gd name="connsiteY48" fmla="*/ 4690749 h 6858000"/>
              <a:gd name="connsiteX49" fmla="*/ 502128 w 1364418"/>
              <a:gd name="connsiteY49" fmla="*/ 4584173 h 6858000"/>
              <a:gd name="connsiteX50" fmla="*/ 497211 w 1364418"/>
              <a:gd name="connsiteY50" fmla="*/ 4444346 h 6858000"/>
              <a:gd name="connsiteX51" fmla="*/ 493776 w 1364418"/>
              <a:gd name="connsiteY51" fmla="*/ 4375228 h 6858000"/>
              <a:gd name="connsiteX52" fmla="*/ 474429 w 1364418"/>
              <a:gd name="connsiteY52" fmla="*/ 4214165 h 6858000"/>
              <a:gd name="connsiteX53" fmla="*/ 478502 w 1364418"/>
              <a:gd name="connsiteY53" fmla="*/ 4090296 h 6858000"/>
              <a:gd name="connsiteX54" fmla="*/ 463758 w 1364418"/>
              <a:gd name="connsiteY54" fmla="*/ 4033999 h 6858000"/>
              <a:gd name="connsiteX55" fmla="*/ 464907 w 1364418"/>
              <a:gd name="connsiteY55" fmla="*/ 4031933 h 6858000"/>
              <a:gd name="connsiteX56" fmla="*/ 463483 w 1364418"/>
              <a:gd name="connsiteY56" fmla="*/ 4013953 h 6858000"/>
              <a:gd name="connsiteX57" fmla="*/ 449778 w 1364418"/>
              <a:gd name="connsiteY57" fmla="*/ 3974753 h 6858000"/>
              <a:gd name="connsiteX58" fmla="*/ 451376 w 1364418"/>
              <a:gd name="connsiteY58" fmla="*/ 3969950 h 6858000"/>
              <a:gd name="connsiteX59" fmla="*/ 444798 w 1364418"/>
              <a:gd name="connsiteY59" fmla="*/ 3933779 h 6858000"/>
              <a:gd name="connsiteX60" fmla="*/ 446129 w 1364418"/>
              <a:gd name="connsiteY60" fmla="*/ 3933093 h 6858000"/>
              <a:gd name="connsiteX61" fmla="*/ 450483 w 1364418"/>
              <a:gd name="connsiteY61" fmla="*/ 3922082 h 6858000"/>
              <a:gd name="connsiteX62" fmla="*/ 455561 w 1364418"/>
              <a:gd name="connsiteY62" fmla="*/ 3901461 h 6858000"/>
              <a:gd name="connsiteX63" fmla="*/ 478155 w 1364418"/>
              <a:gd name="connsiteY63" fmla="*/ 3813873 h 6858000"/>
              <a:gd name="connsiteX64" fmla="*/ 477580 w 1364418"/>
              <a:gd name="connsiteY64" fmla="*/ 3806161 h 6858000"/>
              <a:gd name="connsiteX65" fmla="*/ 477887 w 1364418"/>
              <a:gd name="connsiteY65" fmla="*/ 3805957 h 6858000"/>
              <a:gd name="connsiteX66" fmla="*/ 477914 w 1364418"/>
              <a:gd name="connsiteY66" fmla="*/ 3797724 h 6858000"/>
              <a:gd name="connsiteX67" fmla="*/ 476529 w 1364418"/>
              <a:gd name="connsiteY67" fmla="*/ 3792098 h 6858000"/>
              <a:gd name="connsiteX68" fmla="*/ 475413 w 1364418"/>
              <a:gd name="connsiteY68" fmla="*/ 3777135 h 6858000"/>
              <a:gd name="connsiteX69" fmla="*/ 477146 w 1364418"/>
              <a:gd name="connsiteY69" fmla="*/ 3771656 h 6858000"/>
              <a:gd name="connsiteX70" fmla="*/ 480889 w 1364418"/>
              <a:gd name="connsiteY70" fmla="*/ 3769007 h 6858000"/>
              <a:gd name="connsiteX71" fmla="*/ 480355 w 1364418"/>
              <a:gd name="connsiteY71" fmla="*/ 3767709 h 6858000"/>
              <a:gd name="connsiteX72" fmla="*/ 489051 w 1364418"/>
              <a:gd name="connsiteY72" fmla="*/ 3738082 h 6858000"/>
              <a:gd name="connsiteX73" fmla="*/ 496397 w 1364418"/>
              <a:gd name="connsiteY73" fmla="*/ 3673397 h 6858000"/>
              <a:gd name="connsiteX74" fmla="*/ 495693 w 1364418"/>
              <a:gd name="connsiteY74" fmla="*/ 3637109 h 6858000"/>
              <a:gd name="connsiteX75" fmla="*/ 499136 w 1364418"/>
              <a:gd name="connsiteY75" fmla="*/ 3536883 h 6858000"/>
              <a:gd name="connsiteX76" fmla="*/ 506674 w 1364418"/>
              <a:gd name="connsiteY76" fmla="*/ 3435652 h 6858000"/>
              <a:gd name="connsiteX77" fmla="*/ 508345 w 1364418"/>
              <a:gd name="connsiteY77" fmla="*/ 3307769 h 6858000"/>
              <a:gd name="connsiteX78" fmla="*/ 525908 w 1364418"/>
              <a:gd name="connsiteY78" fmla="*/ 3250522 h 6858000"/>
              <a:gd name="connsiteX79" fmla="*/ 526333 w 1364418"/>
              <a:gd name="connsiteY79" fmla="*/ 3229163 h 6858000"/>
              <a:gd name="connsiteX80" fmla="*/ 528156 w 1364418"/>
              <a:gd name="connsiteY80" fmla="*/ 3217217 h 6858000"/>
              <a:gd name="connsiteX81" fmla="*/ 514991 w 1364418"/>
              <a:gd name="connsiteY81" fmla="*/ 3183755 h 6858000"/>
              <a:gd name="connsiteX82" fmla="*/ 515492 w 1364418"/>
              <a:gd name="connsiteY82" fmla="*/ 3178642 h 6858000"/>
              <a:gd name="connsiteX83" fmla="*/ 503092 w 1364418"/>
              <a:gd name="connsiteY83" fmla="*/ 3158586 h 6858000"/>
              <a:gd name="connsiteX84" fmla="*/ 488277 w 1364418"/>
              <a:gd name="connsiteY84" fmla="*/ 3129034 h 6858000"/>
              <a:gd name="connsiteX85" fmla="*/ 488942 w 1364418"/>
              <a:gd name="connsiteY85" fmla="*/ 3126682 h 6858000"/>
              <a:gd name="connsiteX86" fmla="*/ 479810 w 1364418"/>
              <a:gd name="connsiteY86" fmla="*/ 3114519 h 6858000"/>
              <a:gd name="connsiteX87" fmla="*/ 466419 w 1364418"/>
              <a:gd name="connsiteY87" fmla="*/ 3106272 h 6858000"/>
              <a:gd name="connsiteX88" fmla="*/ 439149 w 1364418"/>
              <a:gd name="connsiteY88" fmla="*/ 2958185 h 6858000"/>
              <a:gd name="connsiteX89" fmla="*/ 381763 w 1364418"/>
              <a:gd name="connsiteY89" fmla="*/ 2762989 h 6858000"/>
              <a:gd name="connsiteX90" fmla="*/ 330681 w 1364418"/>
              <a:gd name="connsiteY90" fmla="*/ 2554718 h 6858000"/>
              <a:gd name="connsiteX91" fmla="*/ 310775 w 1364418"/>
              <a:gd name="connsiteY91" fmla="*/ 2485734 h 6858000"/>
              <a:gd name="connsiteX92" fmla="*/ 301498 w 1364418"/>
              <a:gd name="connsiteY92" fmla="*/ 2447068 h 6858000"/>
              <a:gd name="connsiteX93" fmla="*/ 288459 w 1364418"/>
              <a:gd name="connsiteY93" fmla="*/ 2425819 h 6858000"/>
              <a:gd name="connsiteX94" fmla="*/ 294458 w 1364418"/>
              <a:gd name="connsiteY94" fmla="*/ 2402874 h 6858000"/>
              <a:gd name="connsiteX95" fmla="*/ 297070 w 1364418"/>
              <a:gd name="connsiteY95" fmla="*/ 2381443 h 6858000"/>
              <a:gd name="connsiteX96" fmla="*/ 273399 w 1364418"/>
              <a:gd name="connsiteY96" fmla="*/ 2261920 h 6858000"/>
              <a:gd name="connsiteX97" fmla="*/ 263286 w 1364418"/>
              <a:gd name="connsiteY97" fmla="*/ 2195378 h 6858000"/>
              <a:gd name="connsiteX98" fmla="*/ 247503 w 1364418"/>
              <a:gd name="connsiteY98" fmla="*/ 2155135 h 6858000"/>
              <a:gd name="connsiteX99" fmla="*/ 244961 w 1364418"/>
              <a:gd name="connsiteY99" fmla="*/ 2118008 h 6858000"/>
              <a:gd name="connsiteX100" fmla="*/ 245954 w 1364418"/>
              <a:gd name="connsiteY100" fmla="*/ 2050531 h 6858000"/>
              <a:gd name="connsiteX101" fmla="*/ 237760 w 1364418"/>
              <a:gd name="connsiteY101" fmla="*/ 1963269 h 6858000"/>
              <a:gd name="connsiteX102" fmla="*/ 218938 w 1364418"/>
              <a:gd name="connsiteY102" fmla="*/ 1906352 h 6858000"/>
              <a:gd name="connsiteX103" fmla="*/ 195495 w 1364418"/>
              <a:gd name="connsiteY103" fmla="*/ 1861531 h 6858000"/>
              <a:gd name="connsiteX104" fmla="*/ 149294 w 1364418"/>
              <a:gd name="connsiteY104" fmla="*/ 1732919 h 6858000"/>
              <a:gd name="connsiteX105" fmla="*/ 121605 w 1364418"/>
              <a:gd name="connsiteY105" fmla="*/ 1663540 h 6858000"/>
              <a:gd name="connsiteX106" fmla="*/ 120731 w 1364418"/>
              <a:gd name="connsiteY106" fmla="*/ 1615777 h 6858000"/>
              <a:gd name="connsiteX107" fmla="*/ 101526 w 1364418"/>
              <a:gd name="connsiteY107" fmla="*/ 1563678 h 6858000"/>
              <a:gd name="connsiteX108" fmla="*/ 114606 w 1364418"/>
              <a:gd name="connsiteY108" fmla="*/ 1519474 h 6858000"/>
              <a:gd name="connsiteX109" fmla="*/ 107348 w 1364418"/>
              <a:gd name="connsiteY109" fmla="*/ 1477995 h 6858000"/>
              <a:gd name="connsiteX110" fmla="*/ 93433 w 1364418"/>
              <a:gd name="connsiteY110" fmla="*/ 1373769 h 6858000"/>
              <a:gd name="connsiteX111" fmla="*/ 101740 w 1364418"/>
              <a:gd name="connsiteY111" fmla="*/ 1307086 h 6858000"/>
              <a:gd name="connsiteX112" fmla="*/ 102928 w 1364418"/>
              <a:gd name="connsiteY112" fmla="*/ 1189033 h 6858000"/>
              <a:gd name="connsiteX113" fmla="*/ 107613 w 1364418"/>
              <a:gd name="connsiteY113" fmla="*/ 1168288 h 6858000"/>
              <a:gd name="connsiteX114" fmla="*/ 99895 w 1364418"/>
              <a:gd name="connsiteY114" fmla="*/ 1142577 h 6858000"/>
              <a:gd name="connsiteX115" fmla="*/ 89201 w 1364418"/>
              <a:gd name="connsiteY115" fmla="*/ 1088484 h 6858000"/>
              <a:gd name="connsiteX116" fmla="*/ 77937 w 1364418"/>
              <a:gd name="connsiteY116" fmla="*/ 1016103 h 6858000"/>
              <a:gd name="connsiteX117" fmla="*/ 79393 w 1364418"/>
              <a:gd name="connsiteY117" fmla="*/ 954054 h 6858000"/>
              <a:gd name="connsiteX118" fmla="*/ 90309 w 1364418"/>
              <a:gd name="connsiteY118" fmla="*/ 921368 h 6858000"/>
              <a:gd name="connsiteX119" fmla="*/ 74258 w 1364418"/>
              <a:gd name="connsiteY119" fmla="*/ 896999 h 6858000"/>
              <a:gd name="connsiteX120" fmla="*/ 43666 w 1364418"/>
              <a:gd name="connsiteY120" fmla="*/ 821517 h 6858000"/>
              <a:gd name="connsiteX121" fmla="*/ 22616 w 1364418"/>
              <a:gd name="connsiteY121" fmla="*/ 751353 h 6858000"/>
              <a:gd name="connsiteX122" fmla="*/ 22174 w 1364418"/>
              <a:gd name="connsiteY122" fmla="*/ 721230 h 6858000"/>
              <a:gd name="connsiteX123" fmla="*/ 7845 w 1364418"/>
              <a:gd name="connsiteY123" fmla="*/ 681659 h 6858000"/>
              <a:gd name="connsiteX124" fmla="*/ 31306 w 1364418"/>
              <a:gd name="connsiteY124" fmla="*/ 619315 h 6858000"/>
              <a:gd name="connsiteX125" fmla="*/ 15184 w 1364418"/>
              <a:gd name="connsiteY125" fmla="*/ 585934 h 6858000"/>
              <a:gd name="connsiteX126" fmla="*/ 22258 w 1364418"/>
              <a:gd name="connsiteY126" fmla="*/ 538948 h 6858000"/>
              <a:gd name="connsiteX127" fmla="*/ 26166 w 1364418"/>
              <a:gd name="connsiteY127" fmla="*/ 525163 h 6858000"/>
              <a:gd name="connsiteX128" fmla="*/ 52290 w 1364418"/>
              <a:gd name="connsiteY128" fmla="*/ 446567 h 6858000"/>
              <a:gd name="connsiteX129" fmla="*/ 51538 w 1364418"/>
              <a:gd name="connsiteY129" fmla="*/ 393828 h 6858000"/>
              <a:gd name="connsiteX130" fmla="*/ 51368 w 1364418"/>
              <a:gd name="connsiteY130" fmla="*/ 353137 h 6858000"/>
              <a:gd name="connsiteX131" fmla="*/ 55970 w 1364418"/>
              <a:gd name="connsiteY131" fmla="*/ 321428 h 6858000"/>
              <a:gd name="connsiteX132" fmla="*/ 57061 w 1364418"/>
              <a:gd name="connsiteY132" fmla="*/ 275771 h 6858000"/>
              <a:gd name="connsiteX133" fmla="*/ 74088 w 1364418"/>
              <a:gd name="connsiteY133" fmla="*/ 212860 h 6858000"/>
              <a:gd name="connsiteX134" fmla="*/ 65798 w 1364418"/>
              <a:gd name="connsiteY134" fmla="*/ 144983 h 6858000"/>
              <a:gd name="connsiteX135" fmla="*/ 78082 w 1364418"/>
              <a:gd name="connsiteY135" fmla="*/ 55288 h 6858000"/>
              <a:gd name="connsiteX136" fmla="*/ 37636 w 1364418"/>
              <a:gd name="connsiteY136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251033 w 1364418"/>
              <a:gd name="connsiteY8" fmla="*/ 6492130 h 6858000"/>
              <a:gd name="connsiteX9" fmla="*/ 266720 w 1364418"/>
              <a:gd name="connsiteY9" fmla="*/ 6431610 h 6858000"/>
              <a:gd name="connsiteX10" fmla="*/ 310425 w 1364418"/>
              <a:gd name="connsiteY10" fmla="*/ 6379786 h 6858000"/>
              <a:gd name="connsiteX11" fmla="*/ 293648 w 1364418"/>
              <a:gd name="connsiteY11" fmla="*/ 6334727 h 6858000"/>
              <a:gd name="connsiteX12" fmla="*/ 271063 w 1364418"/>
              <a:gd name="connsiteY12" fmla="*/ 6313295 h 6858000"/>
              <a:gd name="connsiteX13" fmla="*/ 278227 w 1364418"/>
              <a:gd name="connsiteY13" fmla="*/ 6280046 h 6858000"/>
              <a:gd name="connsiteX14" fmla="*/ 281226 w 1364418"/>
              <a:gd name="connsiteY14" fmla="*/ 6272987 h 6858000"/>
              <a:gd name="connsiteX15" fmla="*/ 288000 w 1364418"/>
              <a:gd name="connsiteY15" fmla="*/ 6252834 h 6858000"/>
              <a:gd name="connsiteX16" fmla="*/ 265992 w 1364418"/>
              <a:gd name="connsiteY16" fmla="*/ 6202459 h 6858000"/>
              <a:gd name="connsiteX17" fmla="*/ 264790 w 1364418"/>
              <a:gd name="connsiteY17" fmla="*/ 6153037 h 6858000"/>
              <a:gd name="connsiteX18" fmla="*/ 280205 w 1364418"/>
              <a:gd name="connsiteY18" fmla="*/ 6078132 h 6858000"/>
              <a:gd name="connsiteX19" fmla="*/ 267592 w 1364418"/>
              <a:gd name="connsiteY19" fmla="*/ 6028119 h 6858000"/>
              <a:gd name="connsiteX20" fmla="*/ 252821 w 1364418"/>
              <a:gd name="connsiteY20" fmla="*/ 5926735 h 6858000"/>
              <a:gd name="connsiteX21" fmla="*/ 302333 w 1364418"/>
              <a:gd name="connsiteY21" fmla="*/ 5712857 h 6858000"/>
              <a:gd name="connsiteX22" fmla="*/ 332131 w 1364418"/>
              <a:gd name="connsiteY22" fmla="*/ 5660491 h 6858000"/>
              <a:gd name="connsiteX23" fmla="*/ 341254 w 1364418"/>
              <a:gd name="connsiteY23" fmla="*/ 5563435 h 6858000"/>
              <a:gd name="connsiteX24" fmla="*/ 368130 w 1364418"/>
              <a:gd name="connsiteY24" fmla="*/ 5437125 h 6858000"/>
              <a:gd name="connsiteX25" fmla="*/ 381698 w 1364418"/>
              <a:gd name="connsiteY25" fmla="*/ 5396260 h 6858000"/>
              <a:gd name="connsiteX26" fmla="*/ 397679 w 1364418"/>
              <a:gd name="connsiteY26" fmla="*/ 5330009 h 6858000"/>
              <a:gd name="connsiteX27" fmla="*/ 431172 w 1364418"/>
              <a:gd name="connsiteY27" fmla="*/ 5273739 h 6858000"/>
              <a:gd name="connsiteX28" fmla="*/ 440771 w 1364418"/>
              <a:gd name="connsiteY28" fmla="*/ 5241779 h 6858000"/>
              <a:gd name="connsiteX29" fmla="*/ 451997 w 1364418"/>
              <a:gd name="connsiteY29" fmla="*/ 5225268 h 6858000"/>
              <a:gd name="connsiteX30" fmla="*/ 453017 w 1364418"/>
              <a:gd name="connsiteY30" fmla="*/ 5217684 h 6858000"/>
              <a:gd name="connsiteX31" fmla="*/ 460358 w 1364418"/>
              <a:gd name="connsiteY31" fmla="*/ 5193377 h 6858000"/>
              <a:gd name="connsiteX32" fmla="*/ 463661 w 1364418"/>
              <a:gd name="connsiteY32" fmla="*/ 5179288 h 6858000"/>
              <a:gd name="connsiteX33" fmla="*/ 464645 w 1364418"/>
              <a:gd name="connsiteY33" fmla="*/ 5173621 h 6858000"/>
              <a:gd name="connsiteX34" fmla="*/ 460279 w 1364418"/>
              <a:gd name="connsiteY34" fmla="*/ 5159961 h 6858000"/>
              <a:gd name="connsiteX35" fmla="*/ 466956 w 1364418"/>
              <a:gd name="connsiteY35" fmla="*/ 5144295 h 6858000"/>
              <a:gd name="connsiteX36" fmla="*/ 463889 w 1364418"/>
              <a:gd name="connsiteY36" fmla="*/ 5125185 h 6858000"/>
              <a:gd name="connsiteX37" fmla="*/ 470719 w 1364418"/>
              <a:gd name="connsiteY37" fmla="*/ 5121884 h 6858000"/>
              <a:gd name="connsiteX38" fmla="*/ 477755 w 1364418"/>
              <a:gd name="connsiteY38" fmla="*/ 5067850 h 6858000"/>
              <a:gd name="connsiteX39" fmla="*/ 480486 w 1364418"/>
              <a:gd name="connsiteY39" fmla="*/ 5060861 h 6858000"/>
              <a:gd name="connsiteX40" fmla="*/ 477190 w 1364418"/>
              <a:gd name="connsiteY40" fmla="*/ 5034192 h 6858000"/>
              <a:gd name="connsiteX41" fmla="*/ 478744 w 1364418"/>
              <a:gd name="connsiteY41" fmla="*/ 4993030 h 6858000"/>
              <a:gd name="connsiteX42" fmla="*/ 485653 w 1364418"/>
              <a:gd name="connsiteY42" fmla="*/ 4946844 h 6858000"/>
              <a:gd name="connsiteX43" fmla="*/ 481509 w 1364418"/>
              <a:gd name="connsiteY43" fmla="*/ 4932692 h 6858000"/>
              <a:gd name="connsiteX44" fmla="*/ 496912 w 1364418"/>
              <a:gd name="connsiteY44" fmla="*/ 4858827 h 6858000"/>
              <a:gd name="connsiteX45" fmla="*/ 502815 w 1364418"/>
              <a:gd name="connsiteY45" fmla="*/ 4821170 h 6858000"/>
              <a:gd name="connsiteX46" fmla="*/ 507548 w 1364418"/>
              <a:gd name="connsiteY46" fmla="*/ 4780965 h 6858000"/>
              <a:gd name="connsiteX47" fmla="*/ 508841 w 1364418"/>
              <a:gd name="connsiteY47" fmla="*/ 4750867 h 6858000"/>
              <a:gd name="connsiteX48" fmla="*/ 506648 w 1364418"/>
              <a:gd name="connsiteY48" fmla="*/ 4690749 h 6858000"/>
              <a:gd name="connsiteX49" fmla="*/ 502128 w 1364418"/>
              <a:gd name="connsiteY49" fmla="*/ 4584173 h 6858000"/>
              <a:gd name="connsiteX50" fmla="*/ 497211 w 1364418"/>
              <a:gd name="connsiteY50" fmla="*/ 4444346 h 6858000"/>
              <a:gd name="connsiteX51" fmla="*/ 493776 w 1364418"/>
              <a:gd name="connsiteY51" fmla="*/ 4375228 h 6858000"/>
              <a:gd name="connsiteX52" fmla="*/ 474429 w 1364418"/>
              <a:gd name="connsiteY52" fmla="*/ 4214165 h 6858000"/>
              <a:gd name="connsiteX53" fmla="*/ 478502 w 1364418"/>
              <a:gd name="connsiteY53" fmla="*/ 4090296 h 6858000"/>
              <a:gd name="connsiteX54" fmla="*/ 463758 w 1364418"/>
              <a:gd name="connsiteY54" fmla="*/ 4033999 h 6858000"/>
              <a:gd name="connsiteX55" fmla="*/ 464907 w 1364418"/>
              <a:gd name="connsiteY55" fmla="*/ 4031933 h 6858000"/>
              <a:gd name="connsiteX56" fmla="*/ 463483 w 1364418"/>
              <a:gd name="connsiteY56" fmla="*/ 4013953 h 6858000"/>
              <a:gd name="connsiteX57" fmla="*/ 449778 w 1364418"/>
              <a:gd name="connsiteY57" fmla="*/ 3974753 h 6858000"/>
              <a:gd name="connsiteX58" fmla="*/ 451376 w 1364418"/>
              <a:gd name="connsiteY58" fmla="*/ 3969950 h 6858000"/>
              <a:gd name="connsiteX59" fmla="*/ 444798 w 1364418"/>
              <a:gd name="connsiteY59" fmla="*/ 3933779 h 6858000"/>
              <a:gd name="connsiteX60" fmla="*/ 446129 w 1364418"/>
              <a:gd name="connsiteY60" fmla="*/ 3933093 h 6858000"/>
              <a:gd name="connsiteX61" fmla="*/ 450483 w 1364418"/>
              <a:gd name="connsiteY61" fmla="*/ 3922082 h 6858000"/>
              <a:gd name="connsiteX62" fmla="*/ 455561 w 1364418"/>
              <a:gd name="connsiteY62" fmla="*/ 3901461 h 6858000"/>
              <a:gd name="connsiteX63" fmla="*/ 478155 w 1364418"/>
              <a:gd name="connsiteY63" fmla="*/ 3813873 h 6858000"/>
              <a:gd name="connsiteX64" fmla="*/ 477580 w 1364418"/>
              <a:gd name="connsiteY64" fmla="*/ 3806161 h 6858000"/>
              <a:gd name="connsiteX65" fmla="*/ 477887 w 1364418"/>
              <a:gd name="connsiteY65" fmla="*/ 3805957 h 6858000"/>
              <a:gd name="connsiteX66" fmla="*/ 477914 w 1364418"/>
              <a:gd name="connsiteY66" fmla="*/ 3797724 h 6858000"/>
              <a:gd name="connsiteX67" fmla="*/ 476529 w 1364418"/>
              <a:gd name="connsiteY67" fmla="*/ 3792098 h 6858000"/>
              <a:gd name="connsiteX68" fmla="*/ 475413 w 1364418"/>
              <a:gd name="connsiteY68" fmla="*/ 3777135 h 6858000"/>
              <a:gd name="connsiteX69" fmla="*/ 477146 w 1364418"/>
              <a:gd name="connsiteY69" fmla="*/ 3771656 h 6858000"/>
              <a:gd name="connsiteX70" fmla="*/ 480889 w 1364418"/>
              <a:gd name="connsiteY70" fmla="*/ 3769007 h 6858000"/>
              <a:gd name="connsiteX71" fmla="*/ 480355 w 1364418"/>
              <a:gd name="connsiteY71" fmla="*/ 3767709 h 6858000"/>
              <a:gd name="connsiteX72" fmla="*/ 489051 w 1364418"/>
              <a:gd name="connsiteY72" fmla="*/ 3738082 h 6858000"/>
              <a:gd name="connsiteX73" fmla="*/ 496397 w 1364418"/>
              <a:gd name="connsiteY73" fmla="*/ 3673397 h 6858000"/>
              <a:gd name="connsiteX74" fmla="*/ 495693 w 1364418"/>
              <a:gd name="connsiteY74" fmla="*/ 3637109 h 6858000"/>
              <a:gd name="connsiteX75" fmla="*/ 499136 w 1364418"/>
              <a:gd name="connsiteY75" fmla="*/ 3536883 h 6858000"/>
              <a:gd name="connsiteX76" fmla="*/ 506674 w 1364418"/>
              <a:gd name="connsiteY76" fmla="*/ 3435652 h 6858000"/>
              <a:gd name="connsiteX77" fmla="*/ 508345 w 1364418"/>
              <a:gd name="connsiteY77" fmla="*/ 3307769 h 6858000"/>
              <a:gd name="connsiteX78" fmla="*/ 525908 w 1364418"/>
              <a:gd name="connsiteY78" fmla="*/ 3250522 h 6858000"/>
              <a:gd name="connsiteX79" fmla="*/ 526333 w 1364418"/>
              <a:gd name="connsiteY79" fmla="*/ 3229163 h 6858000"/>
              <a:gd name="connsiteX80" fmla="*/ 528156 w 1364418"/>
              <a:gd name="connsiteY80" fmla="*/ 3217217 h 6858000"/>
              <a:gd name="connsiteX81" fmla="*/ 514991 w 1364418"/>
              <a:gd name="connsiteY81" fmla="*/ 3183755 h 6858000"/>
              <a:gd name="connsiteX82" fmla="*/ 515492 w 1364418"/>
              <a:gd name="connsiteY82" fmla="*/ 3178642 h 6858000"/>
              <a:gd name="connsiteX83" fmla="*/ 503092 w 1364418"/>
              <a:gd name="connsiteY83" fmla="*/ 3158586 h 6858000"/>
              <a:gd name="connsiteX84" fmla="*/ 488277 w 1364418"/>
              <a:gd name="connsiteY84" fmla="*/ 3129034 h 6858000"/>
              <a:gd name="connsiteX85" fmla="*/ 488942 w 1364418"/>
              <a:gd name="connsiteY85" fmla="*/ 3126682 h 6858000"/>
              <a:gd name="connsiteX86" fmla="*/ 479810 w 1364418"/>
              <a:gd name="connsiteY86" fmla="*/ 3114519 h 6858000"/>
              <a:gd name="connsiteX87" fmla="*/ 466419 w 1364418"/>
              <a:gd name="connsiteY87" fmla="*/ 3106272 h 6858000"/>
              <a:gd name="connsiteX88" fmla="*/ 439149 w 1364418"/>
              <a:gd name="connsiteY88" fmla="*/ 2958185 h 6858000"/>
              <a:gd name="connsiteX89" fmla="*/ 381763 w 1364418"/>
              <a:gd name="connsiteY89" fmla="*/ 2762989 h 6858000"/>
              <a:gd name="connsiteX90" fmla="*/ 330681 w 1364418"/>
              <a:gd name="connsiteY90" fmla="*/ 2554718 h 6858000"/>
              <a:gd name="connsiteX91" fmla="*/ 310775 w 1364418"/>
              <a:gd name="connsiteY91" fmla="*/ 2485734 h 6858000"/>
              <a:gd name="connsiteX92" fmla="*/ 301498 w 1364418"/>
              <a:gd name="connsiteY92" fmla="*/ 2447068 h 6858000"/>
              <a:gd name="connsiteX93" fmla="*/ 288459 w 1364418"/>
              <a:gd name="connsiteY93" fmla="*/ 2425819 h 6858000"/>
              <a:gd name="connsiteX94" fmla="*/ 294458 w 1364418"/>
              <a:gd name="connsiteY94" fmla="*/ 2402874 h 6858000"/>
              <a:gd name="connsiteX95" fmla="*/ 297070 w 1364418"/>
              <a:gd name="connsiteY95" fmla="*/ 2381443 h 6858000"/>
              <a:gd name="connsiteX96" fmla="*/ 273399 w 1364418"/>
              <a:gd name="connsiteY96" fmla="*/ 2261920 h 6858000"/>
              <a:gd name="connsiteX97" fmla="*/ 263286 w 1364418"/>
              <a:gd name="connsiteY97" fmla="*/ 2195378 h 6858000"/>
              <a:gd name="connsiteX98" fmla="*/ 247503 w 1364418"/>
              <a:gd name="connsiteY98" fmla="*/ 2155135 h 6858000"/>
              <a:gd name="connsiteX99" fmla="*/ 244961 w 1364418"/>
              <a:gd name="connsiteY99" fmla="*/ 2118008 h 6858000"/>
              <a:gd name="connsiteX100" fmla="*/ 245954 w 1364418"/>
              <a:gd name="connsiteY100" fmla="*/ 2050531 h 6858000"/>
              <a:gd name="connsiteX101" fmla="*/ 237760 w 1364418"/>
              <a:gd name="connsiteY101" fmla="*/ 1963269 h 6858000"/>
              <a:gd name="connsiteX102" fmla="*/ 218938 w 1364418"/>
              <a:gd name="connsiteY102" fmla="*/ 1906352 h 6858000"/>
              <a:gd name="connsiteX103" fmla="*/ 195495 w 1364418"/>
              <a:gd name="connsiteY103" fmla="*/ 1861531 h 6858000"/>
              <a:gd name="connsiteX104" fmla="*/ 149294 w 1364418"/>
              <a:gd name="connsiteY104" fmla="*/ 1732919 h 6858000"/>
              <a:gd name="connsiteX105" fmla="*/ 121605 w 1364418"/>
              <a:gd name="connsiteY105" fmla="*/ 1663540 h 6858000"/>
              <a:gd name="connsiteX106" fmla="*/ 120731 w 1364418"/>
              <a:gd name="connsiteY106" fmla="*/ 1615777 h 6858000"/>
              <a:gd name="connsiteX107" fmla="*/ 101526 w 1364418"/>
              <a:gd name="connsiteY107" fmla="*/ 1563678 h 6858000"/>
              <a:gd name="connsiteX108" fmla="*/ 114606 w 1364418"/>
              <a:gd name="connsiteY108" fmla="*/ 1519474 h 6858000"/>
              <a:gd name="connsiteX109" fmla="*/ 107348 w 1364418"/>
              <a:gd name="connsiteY109" fmla="*/ 1477995 h 6858000"/>
              <a:gd name="connsiteX110" fmla="*/ 93433 w 1364418"/>
              <a:gd name="connsiteY110" fmla="*/ 1373769 h 6858000"/>
              <a:gd name="connsiteX111" fmla="*/ 101740 w 1364418"/>
              <a:gd name="connsiteY111" fmla="*/ 1307086 h 6858000"/>
              <a:gd name="connsiteX112" fmla="*/ 102928 w 1364418"/>
              <a:gd name="connsiteY112" fmla="*/ 1189033 h 6858000"/>
              <a:gd name="connsiteX113" fmla="*/ 107613 w 1364418"/>
              <a:gd name="connsiteY113" fmla="*/ 1168288 h 6858000"/>
              <a:gd name="connsiteX114" fmla="*/ 99895 w 1364418"/>
              <a:gd name="connsiteY114" fmla="*/ 1142577 h 6858000"/>
              <a:gd name="connsiteX115" fmla="*/ 89201 w 1364418"/>
              <a:gd name="connsiteY115" fmla="*/ 1088484 h 6858000"/>
              <a:gd name="connsiteX116" fmla="*/ 77937 w 1364418"/>
              <a:gd name="connsiteY116" fmla="*/ 1016103 h 6858000"/>
              <a:gd name="connsiteX117" fmla="*/ 79393 w 1364418"/>
              <a:gd name="connsiteY117" fmla="*/ 954054 h 6858000"/>
              <a:gd name="connsiteX118" fmla="*/ 90309 w 1364418"/>
              <a:gd name="connsiteY118" fmla="*/ 921368 h 6858000"/>
              <a:gd name="connsiteX119" fmla="*/ 74258 w 1364418"/>
              <a:gd name="connsiteY119" fmla="*/ 896999 h 6858000"/>
              <a:gd name="connsiteX120" fmla="*/ 43666 w 1364418"/>
              <a:gd name="connsiteY120" fmla="*/ 821517 h 6858000"/>
              <a:gd name="connsiteX121" fmla="*/ 22616 w 1364418"/>
              <a:gd name="connsiteY121" fmla="*/ 751353 h 6858000"/>
              <a:gd name="connsiteX122" fmla="*/ 22174 w 1364418"/>
              <a:gd name="connsiteY122" fmla="*/ 721230 h 6858000"/>
              <a:gd name="connsiteX123" fmla="*/ 7845 w 1364418"/>
              <a:gd name="connsiteY123" fmla="*/ 681659 h 6858000"/>
              <a:gd name="connsiteX124" fmla="*/ 31306 w 1364418"/>
              <a:gd name="connsiteY124" fmla="*/ 619315 h 6858000"/>
              <a:gd name="connsiteX125" fmla="*/ 15184 w 1364418"/>
              <a:gd name="connsiteY125" fmla="*/ 585934 h 6858000"/>
              <a:gd name="connsiteX126" fmla="*/ 22258 w 1364418"/>
              <a:gd name="connsiteY126" fmla="*/ 538948 h 6858000"/>
              <a:gd name="connsiteX127" fmla="*/ 26166 w 1364418"/>
              <a:gd name="connsiteY127" fmla="*/ 525163 h 6858000"/>
              <a:gd name="connsiteX128" fmla="*/ 52290 w 1364418"/>
              <a:gd name="connsiteY128" fmla="*/ 446567 h 6858000"/>
              <a:gd name="connsiteX129" fmla="*/ 51538 w 1364418"/>
              <a:gd name="connsiteY129" fmla="*/ 393828 h 6858000"/>
              <a:gd name="connsiteX130" fmla="*/ 51368 w 1364418"/>
              <a:gd name="connsiteY130" fmla="*/ 353137 h 6858000"/>
              <a:gd name="connsiteX131" fmla="*/ 55970 w 1364418"/>
              <a:gd name="connsiteY131" fmla="*/ 321428 h 6858000"/>
              <a:gd name="connsiteX132" fmla="*/ 57061 w 1364418"/>
              <a:gd name="connsiteY132" fmla="*/ 275771 h 6858000"/>
              <a:gd name="connsiteX133" fmla="*/ 74088 w 1364418"/>
              <a:gd name="connsiteY133" fmla="*/ 212860 h 6858000"/>
              <a:gd name="connsiteX134" fmla="*/ 65798 w 1364418"/>
              <a:gd name="connsiteY134" fmla="*/ 144983 h 6858000"/>
              <a:gd name="connsiteX135" fmla="*/ 78082 w 1364418"/>
              <a:gd name="connsiteY135" fmla="*/ 55288 h 6858000"/>
              <a:gd name="connsiteX136" fmla="*/ 37636 w 1364418"/>
              <a:gd name="connsiteY136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266720 w 1364418"/>
              <a:gd name="connsiteY8" fmla="*/ 6431610 h 6858000"/>
              <a:gd name="connsiteX9" fmla="*/ 310425 w 1364418"/>
              <a:gd name="connsiteY9" fmla="*/ 6379786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10425 w 1364418"/>
              <a:gd name="connsiteY9" fmla="*/ 6379786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149205 w 1364418"/>
              <a:gd name="connsiteY5" fmla="*/ 6737706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8000 w 1364418"/>
              <a:gd name="connsiteY13" fmla="*/ 6252834 h 6858000"/>
              <a:gd name="connsiteX14" fmla="*/ 265992 w 1364418"/>
              <a:gd name="connsiteY14" fmla="*/ 6202459 h 6858000"/>
              <a:gd name="connsiteX15" fmla="*/ 264790 w 1364418"/>
              <a:gd name="connsiteY15" fmla="*/ 6153037 h 6858000"/>
              <a:gd name="connsiteX16" fmla="*/ 280205 w 1364418"/>
              <a:gd name="connsiteY16" fmla="*/ 6078132 h 6858000"/>
              <a:gd name="connsiteX17" fmla="*/ 267592 w 1364418"/>
              <a:gd name="connsiteY17" fmla="*/ 6028119 h 6858000"/>
              <a:gd name="connsiteX18" fmla="*/ 252821 w 1364418"/>
              <a:gd name="connsiteY18" fmla="*/ 5926735 h 6858000"/>
              <a:gd name="connsiteX19" fmla="*/ 302333 w 1364418"/>
              <a:gd name="connsiteY19" fmla="*/ 5712857 h 6858000"/>
              <a:gd name="connsiteX20" fmla="*/ 332131 w 1364418"/>
              <a:gd name="connsiteY20" fmla="*/ 5660491 h 6858000"/>
              <a:gd name="connsiteX21" fmla="*/ 341254 w 1364418"/>
              <a:gd name="connsiteY21" fmla="*/ 5563435 h 6858000"/>
              <a:gd name="connsiteX22" fmla="*/ 368130 w 1364418"/>
              <a:gd name="connsiteY22" fmla="*/ 5437125 h 6858000"/>
              <a:gd name="connsiteX23" fmla="*/ 381698 w 1364418"/>
              <a:gd name="connsiteY23" fmla="*/ 5396260 h 6858000"/>
              <a:gd name="connsiteX24" fmla="*/ 397679 w 1364418"/>
              <a:gd name="connsiteY24" fmla="*/ 5330009 h 6858000"/>
              <a:gd name="connsiteX25" fmla="*/ 431172 w 1364418"/>
              <a:gd name="connsiteY25" fmla="*/ 5273739 h 6858000"/>
              <a:gd name="connsiteX26" fmla="*/ 440771 w 1364418"/>
              <a:gd name="connsiteY26" fmla="*/ 5241779 h 6858000"/>
              <a:gd name="connsiteX27" fmla="*/ 451997 w 1364418"/>
              <a:gd name="connsiteY27" fmla="*/ 5225268 h 6858000"/>
              <a:gd name="connsiteX28" fmla="*/ 453017 w 1364418"/>
              <a:gd name="connsiteY28" fmla="*/ 5217684 h 6858000"/>
              <a:gd name="connsiteX29" fmla="*/ 460358 w 1364418"/>
              <a:gd name="connsiteY29" fmla="*/ 5193377 h 6858000"/>
              <a:gd name="connsiteX30" fmla="*/ 463661 w 1364418"/>
              <a:gd name="connsiteY30" fmla="*/ 5179288 h 6858000"/>
              <a:gd name="connsiteX31" fmla="*/ 464645 w 1364418"/>
              <a:gd name="connsiteY31" fmla="*/ 5173621 h 6858000"/>
              <a:gd name="connsiteX32" fmla="*/ 460279 w 1364418"/>
              <a:gd name="connsiteY32" fmla="*/ 5159961 h 6858000"/>
              <a:gd name="connsiteX33" fmla="*/ 466956 w 1364418"/>
              <a:gd name="connsiteY33" fmla="*/ 5144295 h 6858000"/>
              <a:gd name="connsiteX34" fmla="*/ 463889 w 1364418"/>
              <a:gd name="connsiteY34" fmla="*/ 5125185 h 6858000"/>
              <a:gd name="connsiteX35" fmla="*/ 470719 w 1364418"/>
              <a:gd name="connsiteY35" fmla="*/ 5121884 h 6858000"/>
              <a:gd name="connsiteX36" fmla="*/ 477755 w 1364418"/>
              <a:gd name="connsiteY36" fmla="*/ 5067850 h 6858000"/>
              <a:gd name="connsiteX37" fmla="*/ 480486 w 1364418"/>
              <a:gd name="connsiteY37" fmla="*/ 5060861 h 6858000"/>
              <a:gd name="connsiteX38" fmla="*/ 477190 w 1364418"/>
              <a:gd name="connsiteY38" fmla="*/ 5034192 h 6858000"/>
              <a:gd name="connsiteX39" fmla="*/ 478744 w 1364418"/>
              <a:gd name="connsiteY39" fmla="*/ 4993030 h 6858000"/>
              <a:gd name="connsiteX40" fmla="*/ 485653 w 1364418"/>
              <a:gd name="connsiteY40" fmla="*/ 4946844 h 6858000"/>
              <a:gd name="connsiteX41" fmla="*/ 481509 w 1364418"/>
              <a:gd name="connsiteY41" fmla="*/ 4932692 h 6858000"/>
              <a:gd name="connsiteX42" fmla="*/ 496912 w 1364418"/>
              <a:gd name="connsiteY42" fmla="*/ 4858827 h 6858000"/>
              <a:gd name="connsiteX43" fmla="*/ 502815 w 1364418"/>
              <a:gd name="connsiteY43" fmla="*/ 4821170 h 6858000"/>
              <a:gd name="connsiteX44" fmla="*/ 507548 w 1364418"/>
              <a:gd name="connsiteY44" fmla="*/ 4780965 h 6858000"/>
              <a:gd name="connsiteX45" fmla="*/ 508841 w 1364418"/>
              <a:gd name="connsiteY45" fmla="*/ 4750867 h 6858000"/>
              <a:gd name="connsiteX46" fmla="*/ 506648 w 1364418"/>
              <a:gd name="connsiteY46" fmla="*/ 4690749 h 6858000"/>
              <a:gd name="connsiteX47" fmla="*/ 502128 w 1364418"/>
              <a:gd name="connsiteY47" fmla="*/ 4584173 h 6858000"/>
              <a:gd name="connsiteX48" fmla="*/ 497211 w 1364418"/>
              <a:gd name="connsiteY48" fmla="*/ 4444346 h 6858000"/>
              <a:gd name="connsiteX49" fmla="*/ 493776 w 1364418"/>
              <a:gd name="connsiteY49" fmla="*/ 4375228 h 6858000"/>
              <a:gd name="connsiteX50" fmla="*/ 474429 w 1364418"/>
              <a:gd name="connsiteY50" fmla="*/ 4214165 h 6858000"/>
              <a:gd name="connsiteX51" fmla="*/ 478502 w 1364418"/>
              <a:gd name="connsiteY51" fmla="*/ 4090296 h 6858000"/>
              <a:gd name="connsiteX52" fmla="*/ 463758 w 1364418"/>
              <a:gd name="connsiteY52" fmla="*/ 4033999 h 6858000"/>
              <a:gd name="connsiteX53" fmla="*/ 464907 w 1364418"/>
              <a:gd name="connsiteY53" fmla="*/ 4031933 h 6858000"/>
              <a:gd name="connsiteX54" fmla="*/ 463483 w 1364418"/>
              <a:gd name="connsiteY54" fmla="*/ 4013953 h 6858000"/>
              <a:gd name="connsiteX55" fmla="*/ 449778 w 1364418"/>
              <a:gd name="connsiteY55" fmla="*/ 3974753 h 6858000"/>
              <a:gd name="connsiteX56" fmla="*/ 451376 w 1364418"/>
              <a:gd name="connsiteY56" fmla="*/ 3969950 h 6858000"/>
              <a:gd name="connsiteX57" fmla="*/ 444798 w 1364418"/>
              <a:gd name="connsiteY57" fmla="*/ 3933779 h 6858000"/>
              <a:gd name="connsiteX58" fmla="*/ 446129 w 1364418"/>
              <a:gd name="connsiteY58" fmla="*/ 3933093 h 6858000"/>
              <a:gd name="connsiteX59" fmla="*/ 450483 w 1364418"/>
              <a:gd name="connsiteY59" fmla="*/ 3922082 h 6858000"/>
              <a:gd name="connsiteX60" fmla="*/ 455561 w 1364418"/>
              <a:gd name="connsiteY60" fmla="*/ 3901461 h 6858000"/>
              <a:gd name="connsiteX61" fmla="*/ 478155 w 1364418"/>
              <a:gd name="connsiteY61" fmla="*/ 3813873 h 6858000"/>
              <a:gd name="connsiteX62" fmla="*/ 477580 w 1364418"/>
              <a:gd name="connsiteY62" fmla="*/ 3806161 h 6858000"/>
              <a:gd name="connsiteX63" fmla="*/ 477887 w 1364418"/>
              <a:gd name="connsiteY63" fmla="*/ 3805957 h 6858000"/>
              <a:gd name="connsiteX64" fmla="*/ 477914 w 1364418"/>
              <a:gd name="connsiteY64" fmla="*/ 3797724 h 6858000"/>
              <a:gd name="connsiteX65" fmla="*/ 476529 w 1364418"/>
              <a:gd name="connsiteY65" fmla="*/ 3792098 h 6858000"/>
              <a:gd name="connsiteX66" fmla="*/ 475413 w 1364418"/>
              <a:gd name="connsiteY66" fmla="*/ 3777135 h 6858000"/>
              <a:gd name="connsiteX67" fmla="*/ 477146 w 1364418"/>
              <a:gd name="connsiteY67" fmla="*/ 3771656 h 6858000"/>
              <a:gd name="connsiteX68" fmla="*/ 480889 w 1364418"/>
              <a:gd name="connsiteY68" fmla="*/ 3769007 h 6858000"/>
              <a:gd name="connsiteX69" fmla="*/ 480355 w 1364418"/>
              <a:gd name="connsiteY69" fmla="*/ 3767709 h 6858000"/>
              <a:gd name="connsiteX70" fmla="*/ 489051 w 1364418"/>
              <a:gd name="connsiteY70" fmla="*/ 3738082 h 6858000"/>
              <a:gd name="connsiteX71" fmla="*/ 496397 w 1364418"/>
              <a:gd name="connsiteY71" fmla="*/ 3673397 h 6858000"/>
              <a:gd name="connsiteX72" fmla="*/ 495693 w 1364418"/>
              <a:gd name="connsiteY72" fmla="*/ 3637109 h 6858000"/>
              <a:gd name="connsiteX73" fmla="*/ 499136 w 1364418"/>
              <a:gd name="connsiteY73" fmla="*/ 3536883 h 6858000"/>
              <a:gd name="connsiteX74" fmla="*/ 506674 w 1364418"/>
              <a:gd name="connsiteY74" fmla="*/ 3435652 h 6858000"/>
              <a:gd name="connsiteX75" fmla="*/ 508345 w 1364418"/>
              <a:gd name="connsiteY75" fmla="*/ 3307769 h 6858000"/>
              <a:gd name="connsiteX76" fmla="*/ 525908 w 1364418"/>
              <a:gd name="connsiteY76" fmla="*/ 3250522 h 6858000"/>
              <a:gd name="connsiteX77" fmla="*/ 526333 w 1364418"/>
              <a:gd name="connsiteY77" fmla="*/ 3229163 h 6858000"/>
              <a:gd name="connsiteX78" fmla="*/ 528156 w 1364418"/>
              <a:gd name="connsiteY78" fmla="*/ 3217217 h 6858000"/>
              <a:gd name="connsiteX79" fmla="*/ 514991 w 1364418"/>
              <a:gd name="connsiteY79" fmla="*/ 3183755 h 6858000"/>
              <a:gd name="connsiteX80" fmla="*/ 515492 w 1364418"/>
              <a:gd name="connsiteY80" fmla="*/ 3178642 h 6858000"/>
              <a:gd name="connsiteX81" fmla="*/ 503092 w 1364418"/>
              <a:gd name="connsiteY81" fmla="*/ 3158586 h 6858000"/>
              <a:gd name="connsiteX82" fmla="*/ 488277 w 1364418"/>
              <a:gd name="connsiteY82" fmla="*/ 3129034 h 6858000"/>
              <a:gd name="connsiteX83" fmla="*/ 488942 w 1364418"/>
              <a:gd name="connsiteY83" fmla="*/ 3126682 h 6858000"/>
              <a:gd name="connsiteX84" fmla="*/ 479810 w 1364418"/>
              <a:gd name="connsiteY84" fmla="*/ 3114519 h 6858000"/>
              <a:gd name="connsiteX85" fmla="*/ 466419 w 1364418"/>
              <a:gd name="connsiteY85" fmla="*/ 3106272 h 6858000"/>
              <a:gd name="connsiteX86" fmla="*/ 439149 w 1364418"/>
              <a:gd name="connsiteY86" fmla="*/ 2958185 h 6858000"/>
              <a:gd name="connsiteX87" fmla="*/ 381763 w 1364418"/>
              <a:gd name="connsiteY87" fmla="*/ 2762989 h 6858000"/>
              <a:gd name="connsiteX88" fmla="*/ 330681 w 1364418"/>
              <a:gd name="connsiteY88" fmla="*/ 2554718 h 6858000"/>
              <a:gd name="connsiteX89" fmla="*/ 310775 w 1364418"/>
              <a:gd name="connsiteY89" fmla="*/ 2485734 h 6858000"/>
              <a:gd name="connsiteX90" fmla="*/ 301498 w 1364418"/>
              <a:gd name="connsiteY90" fmla="*/ 2447068 h 6858000"/>
              <a:gd name="connsiteX91" fmla="*/ 288459 w 1364418"/>
              <a:gd name="connsiteY91" fmla="*/ 2425819 h 6858000"/>
              <a:gd name="connsiteX92" fmla="*/ 294458 w 1364418"/>
              <a:gd name="connsiteY92" fmla="*/ 2402874 h 6858000"/>
              <a:gd name="connsiteX93" fmla="*/ 297070 w 1364418"/>
              <a:gd name="connsiteY93" fmla="*/ 2381443 h 6858000"/>
              <a:gd name="connsiteX94" fmla="*/ 273399 w 1364418"/>
              <a:gd name="connsiteY94" fmla="*/ 2261920 h 6858000"/>
              <a:gd name="connsiteX95" fmla="*/ 263286 w 1364418"/>
              <a:gd name="connsiteY95" fmla="*/ 2195378 h 6858000"/>
              <a:gd name="connsiteX96" fmla="*/ 247503 w 1364418"/>
              <a:gd name="connsiteY96" fmla="*/ 2155135 h 6858000"/>
              <a:gd name="connsiteX97" fmla="*/ 244961 w 1364418"/>
              <a:gd name="connsiteY97" fmla="*/ 2118008 h 6858000"/>
              <a:gd name="connsiteX98" fmla="*/ 245954 w 1364418"/>
              <a:gd name="connsiteY98" fmla="*/ 2050531 h 6858000"/>
              <a:gd name="connsiteX99" fmla="*/ 237760 w 1364418"/>
              <a:gd name="connsiteY99" fmla="*/ 1963269 h 6858000"/>
              <a:gd name="connsiteX100" fmla="*/ 218938 w 1364418"/>
              <a:gd name="connsiteY100" fmla="*/ 1906352 h 6858000"/>
              <a:gd name="connsiteX101" fmla="*/ 195495 w 1364418"/>
              <a:gd name="connsiteY101" fmla="*/ 1861531 h 6858000"/>
              <a:gd name="connsiteX102" fmla="*/ 149294 w 1364418"/>
              <a:gd name="connsiteY102" fmla="*/ 1732919 h 6858000"/>
              <a:gd name="connsiteX103" fmla="*/ 121605 w 1364418"/>
              <a:gd name="connsiteY103" fmla="*/ 1663540 h 6858000"/>
              <a:gd name="connsiteX104" fmla="*/ 120731 w 1364418"/>
              <a:gd name="connsiteY104" fmla="*/ 1615777 h 6858000"/>
              <a:gd name="connsiteX105" fmla="*/ 101526 w 1364418"/>
              <a:gd name="connsiteY105" fmla="*/ 1563678 h 6858000"/>
              <a:gd name="connsiteX106" fmla="*/ 114606 w 1364418"/>
              <a:gd name="connsiteY106" fmla="*/ 1519474 h 6858000"/>
              <a:gd name="connsiteX107" fmla="*/ 107348 w 1364418"/>
              <a:gd name="connsiteY107" fmla="*/ 1477995 h 6858000"/>
              <a:gd name="connsiteX108" fmla="*/ 93433 w 1364418"/>
              <a:gd name="connsiteY108" fmla="*/ 1373769 h 6858000"/>
              <a:gd name="connsiteX109" fmla="*/ 101740 w 1364418"/>
              <a:gd name="connsiteY109" fmla="*/ 1307086 h 6858000"/>
              <a:gd name="connsiteX110" fmla="*/ 102928 w 1364418"/>
              <a:gd name="connsiteY110" fmla="*/ 1189033 h 6858000"/>
              <a:gd name="connsiteX111" fmla="*/ 107613 w 1364418"/>
              <a:gd name="connsiteY111" fmla="*/ 1168288 h 6858000"/>
              <a:gd name="connsiteX112" fmla="*/ 99895 w 1364418"/>
              <a:gd name="connsiteY112" fmla="*/ 1142577 h 6858000"/>
              <a:gd name="connsiteX113" fmla="*/ 89201 w 1364418"/>
              <a:gd name="connsiteY113" fmla="*/ 1088484 h 6858000"/>
              <a:gd name="connsiteX114" fmla="*/ 77937 w 1364418"/>
              <a:gd name="connsiteY114" fmla="*/ 1016103 h 6858000"/>
              <a:gd name="connsiteX115" fmla="*/ 79393 w 1364418"/>
              <a:gd name="connsiteY115" fmla="*/ 954054 h 6858000"/>
              <a:gd name="connsiteX116" fmla="*/ 90309 w 1364418"/>
              <a:gd name="connsiteY116" fmla="*/ 921368 h 6858000"/>
              <a:gd name="connsiteX117" fmla="*/ 74258 w 1364418"/>
              <a:gd name="connsiteY117" fmla="*/ 896999 h 6858000"/>
              <a:gd name="connsiteX118" fmla="*/ 43666 w 1364418"/>
              <a:gd name="connsiteY118" fmla="*/ 821517 h 6858000"/>
              <a:gd name="connsiteX119" fmla="*/ 22616 w 1364418"/>
              <a:gd name="connsiteY119" fmla="*/ 751353 h 6858000"/>
              <a:gd name="connsiteX120" fmla="*/ 22174 w 1364418"/>
              <a:gd name="connsiteY120" fmla="*/ 721230 h 6858000"/>
              <a:gd name="connsiteX121" fmla="*/ 7845 w 1364418"/>
              <a:gd name="connsiteY121" fmla="*/ 681659 h 6858000"/>
              <a:gd name="connsiteX122" fmla="*/ 31306 w 1364418"/>
              <a:gd name="connsiteY122" fmla="*/ 619315 h 6858000"/>
              <a:gd name="connsiteX123" fmla="*/ 15184 w 1364418"/>
              <a:gd name="connsiteY123" fmla="*/ 585934 h 6858000"/>
              <a:gd name="connsiteX124" fmla="*/ 22258 w 1364418"/>
              <a:gd name="connsiteY124" fmla="*/ 538948 h 6858000"/>
              <a:gd name="connsiteX125" fmla="*/ 26166 w 1364418"/>
              <a:gd name="connsiteY125" fmla="*/ 525163 h 6858000"/>
              <a:gd name="connsiteX126" fmla="*/ 52290 w 1364418"/>
              <a:gd name="connsiteY126" fmla="*/ 446567 h 6858000"/>
              <a:gd name="connsiteX127" fmla="*/ 51538 w 1364418"/>
              <a:gd name="connsiteY127" fmla="*/ 393828 h 6858000"/>
              <a:gd name="connsiteX128" fmla="*/ 51368 w 1364418"/>
              <a:gd name="connsiteY128" fmla="*/ 353137 h 6858000"/>
              <a:gd name="connsiteX129" fmla="*/ 55970 w 1364418"/>
              <a:gd name="connsiteY129" fmla="*/ 321428 h 6858000"/>
              <a:gd name="connsiteX130" fmla="*/ 57061 w 1364418"/>
              <a:gd name="connsiteY130" fmla="*/ 275771 h 6858000"/>
              <a:gd name="connsiteX131" fmla="*/ 74088 w 1364418"/>
              <a:gd name="connsiteY131" fmla="*/ 212860 h 6858000"/>
              <a:gd name="connsiteX132" fmla="*/ 65798 w 1364418"/>
              <a:gd name="connsiteY132" fmla="*/ 144983 h 6858000"/>
              <a:gd name="connsiteX133" fmla="*/ 78082 w 1364418"/>
              <a:gd name="connsiteY133" fmla="*/ 55288 h 6858000"/>
              <a:gd name="connsiteX134" fmla="*/ 37636 w 1364418"/>
              <a:gd name="connsiteY134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8227 w 1364418"/>
              <a:gd name="connsiteY11" fmla="*/ 6280046 h 6858000"/>
              <a:gd name="connsiteX12" fmla="*/ 288000 w 1364418"/>
              <a:gd name="connsiteY12" fmla="*/ 6252834 h 6858000"/>
              <a:gd name="connsiteX13" fmla="*/ 265992 w 1364418"/>
              <a:gd name="connsiteY13" fmla="*/ 6202459 h 6858000"/>
              <a:gd name="connsiteX14" fmla="*/ 264790 w 1364418"/>
              <a:gd name="connsiteY14" fmla="*/ 6153037 h 6858000"/>
              <a:gd name="connsiteX15" fmla="*/ 280205 w 1364418"/>
              <a:gd name="connsiteY15" fmla="*/ 6078132 h 6858000"/>
              <a:gd name="connsiteX16" fmla="*/ 267592 w 1364418"/>
              <a:gd name="connsiteY16" fmla="*/ 6028119 h 6858000"/>
              <a:gd name="connsiteX17" fmla="*/ 252821 w 1364418"/>
              <a:gd name="connsiteY17" fmla="*/ 5926735 h 6858000"/>
              <a:gd name="connsiteX18" fmla="*/ 302333 w 1364418"/>
              <a:gd name="connsiteY18" fmla="*/ 5712857 h 6858000"/>
              <a:gd name="connsiteX19" fmla="*/ 332131 w 1364418"/>
              <a:gd name="connsiteY19" fmla="*/ 5660491 h 6858000"/>
              <a:gd name="connsiteX20" fmla="*/ 341254 w 1364418"/>
              <a:gd name="connsiteY20" fmla="*/ 5563435 h 6858000"/>
              <a:gd name="connsiteX21" fmla="*/ 368130 w 1364418"/>
              <a:gd name="connsiteY21" fmla="*/ 5437125 h 6858000"/>
              <a:gd name="connsiteX22" fmla="*/ 381698 w 1364418"/>
              <a:gd name="connsiteY22" fmla="*/ 5396260 h 6858000"/>
              <a:gd name="connsiteX23" fmla="*/ 397679 w 1364418"/>
              <a:gd name="connsiteY23" fmla="*/ 5330009 h 6858000"/>
              <a:gd name="connsiteX24" fmla="*/ 431172 w 1364418"/>
              <a:gd name="connsiteY24" fmla="*/ 5273739 h 6858000"/>
              <a:gd name="connsiteX25" fmla="*/ 440771 w 1364418"/>
              <a:gd name="connsiteY25" fmla="*/ 5241779 h 6858000"/>
              <a:gd name="connsiteX26" fmla="*/ 451997 w 1364418"/>
              <a:gd name="connsiteY26" fmla="*/ 5225268 h 6858000"/>
              <a:gd name="connsiteX27" fmla="*/ 453017 w 1364418"/>
              <a:gd name="connsiteY27" fmla="*/ 5217684 h 6858000"/>
              <a:gd name="connsiteX28" fmla="*/ 460358 w 1364418"/>
              <a:gd name="connsiteY28" fmla="*/ 5193377 h 6858000"/>
              <a:gd name="connsiteX29" fmla="*/ 463661 w 1364418"/>
              <a:gd name="connsiteY29" fmla="*/ 5179288 h 6858000"/>
              <a:gd name="connsiteX30" fmla="*/ 464645 w 1364418"/>
              <a:gd name="connsiteY30" fmla="*/ 5173621 h 6858000"/>
              <a:gd name="connsiteX31" fmla="*/ 460279 w 1364418"/>
              <a:gd name="connsiteY31" fmla="*/ 5159961 h 6858000"/>
              <a:gd name="connsiteX32" fmla="*/ 466956 w 1364418"/>
              <a:gd name="connsiteY32" fmla="*/ 5144295 h 6858000"/>
              <a:gd name="connsiteX33" fmla="*/ 463889 w 1364418"/>
              <a:gd name="connsiteY33" fmla="*/ 5125185 h 6858000"/>
              <a:gd name="connsiteX34" fmla="*/ 470719 w 1364418"/>
              <a:gd name="connsiteY34" fmla="*/ 5121884 h 6858000"/>
              <a:gd name="connsiteX35" fmla="*/ 477755 w 1364418"/>
              <a:gd name="connsiteY35" fmla="*/ 5067850 h 6858000"/>
              <a:gd name="connsiteX36" fmla="*/ 480486 w 1364418"/>
              <a:gd name="connsiteY36" fmla="*/ 5060861 h 6858000"/>
              <a:gd name="connsiteX37" fmla="*/ 477190 w 1364418"/>
              <a:gd name="connsiteY37" fmla="*/ 5034192 h 6858000"/>
              <a:gd name="connsiteX38" fmla="*/ 478744 w 1364418"/>
              <a:gd name="connsiteY38" fmla="*/ 4993030 h 6858000"/>
              <a:gd name="connsiteX39" fmla="*/ 485653 w 1364418"/>
              <a:gd name="connsiteY39" fmla="*/ 4946844 h 6858000"/>
              <a:gd name="connsiteX40" fmla="*/ 481509 w 1364418"/>
              <a:gd name="connsiteY40" fmla="*/ 4932692 h 6858000"/>
              <a:gd name="connsiteX41" fmla="*/ 496912 w 1364418"/>
              <a:gd name="connsiteY41" fmla="*/ 4858827 h 6858000"/>
              <a:gd name="connsiteX42" fmla="*/ 502815 w 1364418"/>
              <a:gd name="connsiteY42" fmla="*/ 4821170 h 6858000"/>
              <a:gd name="connsiteX43" fmla="*/ 507548 w 1364418"/>
              <a:gd name="connsiteY43" fmla="*/ 4780965 h 6858000"/>
              <a:gd name="connsiteX44" fmla="*/ 508841 w 1364418"/>
              <a:gd name="connsiteY44" fmla="*/ 4750867 h 6858000"/>
              <a:gd name="connsiteX45" fmla="*/ 506648 w 1364418"/>
              <a:gd name="connsiteY45" fmla="*/ 4690749 h 6858000"/>
              <a:gd name="connsiteX46" fmla="*/ 502128 w 1364418"/>
              <a:gd name="connsiteY46" fmla="*/ 4584173 h 6858000"/>
              <a:gd name="connsiteX47" fmla="*/ 497211 w 1364418"/>
              <a:gd name="connsiteY47" fmla="*/ 4444346 h 6858000"/>
              <a:gd name="connsiteX48" fmla="*/ 493776 w 1364418"/>
              <a:gd name="connsiteY48" fmla="*/ 4375228 h 6858000"/>
              <a:gd name="connsiteX49" fmla="*/ 474429 w 1364418"/>
              <a:gd name="connsiteY49" fmla="*/ 4214165 h 6858000"/>
              <a:gd name="connsiteX50" fmla="*/ 478502 w 1364418"/>
              <a:gd name="connsiteY50" fmla="*/ 4090296 h 6858000"/>
              <a:gd name="connsiteX51" fmla="*/ 463758 w 1364418"/>
              <a:gd name="connsiteY51" fmla="*/ 4033999 h 6858000"/>
              <a:gd name="connsiteX52" fmla="*/ 464907 w 1364418"/>
              <a:gd name="connsiteY52" fmla="*/ 4031933 h 6858000"/>
              <a:gd name="connsiteX53" fmla="*/ 463483 w 1364418"/>
              <a:gd name="connsiteY53" fmla="*/ 4013953 h 6858000"/>
              <a:gd name="connsiteX54" fmla="*/ 449778 w 1364418"/>
              <a:gd name="connsiteY54" fmla="*/ 3974753 h 6858000"/>
              <a:gd name="connsiteX55" fmla="*/ 451376 w 1364418"/>
              <a:gd name="connsiteY55" fmla="*/ 3969950 h 6858000"/>
              <a:gd name="connsiteX56" fmla="*/ 444798 w 1364418"/>
              <a:gd name="connsiteY56" fmla="*/ 3933779 h 6858000"/>
              <a:gd name="connsiteX57" fmla="*/ 446129 w 1364418"/>
              <a:gd name="connsiteY57" fmla="*/ 3933093 h 6858000"/>
              <a:gd name="connsiteX58" fmla="*/ 450483 w 1364418"/>
              <a:gd name="connsiteY58" fmla="*/ 3922082 h 6858000"/>
              <a:gd name="connsiteX59" fmla="*/ 455561 w 1364418"/>
              <a:gd name="connsiteY59" fmla="*/ 3901461 h 6858000"/>
              <a:gd name="connsiteX60" fmla="*/ 478155 w 1364418"/>
              <a:gd name="connsiteY60" fmla="*/ 3813873 h 6858000"/>
              <a:gd name="connsiteX61" fmla="*/ 477580 w 1364418"/>
              <a:gd name="connsiteY61" fmla="*/ 3806161 h 6858000"/>
              <a:gd name="connsiteX62" fmla="*/ 477887 w 1364418"/>
              <a:gd name="connsiteY62" fmla="*/ 3805957 h 6858000"/>
              <a:gd name="connsiteX63" fmla="*/ 477914 w 1364418"/>
              <a:gd name="connsiteY63" fmla="*/ 3797724 h 6858000"/>
              <a:gd name="connsiteX64" fmla="*/ 476529 w 1364418"/>
              <a:gd name="connsiteY64" fmla="*/ 3792098 h 6858000"/>
              <a:gd name="connsiteX65" fmla="*/ 475413 w 1364418"/>
              <a:gd name="connsiteY65" fmla="*/ 3777135 h 6858000"/>
              <a:gd name="connsiteX66" fmla="*/ 477146 w 1364418"/>
              <a:gd name="connsiteY66" fmla="*/ 3771656 h 6858000"/>
              <a:gd name="connsiteX67" fmla="*/ 480889 w 1364418"/>
              <a:gd name="connsiteY67" fmla="*/ 3769007 h 6858000"/>
              <a:gd name="connsiteX68" fmla="*/ 480355 w 1364418"/>
              <a:gd name="connsiteY68" fmla="*/ 3767709 h 6858000"/>
              <a:gd name="connsiteX69" fmla="*/ 489051 w 1364418"/>
              <a:gd name="connsiteY69" fmla="*/ 3738082 h 6858000"/>
              <a:gd name="connsiteX70" fmla="*/ 496397 w 1364418"/>
              <a:gd name="connsiteY70" fmla="*/ 3673397 h 6858000"/>
              <a:gd name="connsiteX71" fmla="*/ 495693 w 1364418"/>
              <a:gd name="connsiteY71" fmla="*/ 3637109 h 6858000"/>
              <a:gd name="connsiteX72" fmla="*/ 499136 w 1364418"/>
              <a:gd name="connsiteY72" fmla="*/ 3536883 h 6858000"/>
              <a:gd name="connsiteX73" fmla="*/ 506674 w 1364418"/>
              <a:gd name="connsiteY73" fmla="*/ 3435652 h 6858000"/>
              <a:gd name="connsiteX74" fmla="*/ 508345 w 1364418"/>
              <a:gd name="connsiteY74" fmla="*/ 3307769 h 6858000"/>
              <a:gd name="connsiteX75" fmla="*/ 525908 w 1364418"/>
              <a:gd name="connsiteY75" fmla="*/ 3250522 h 6858000"/>
              <a:gd name="connsiteX76" fmla="*/ 526333 w 1364418"/>
              <a:gd name="connsiteY76" fmla="*/ 3229163 h 6858000"/>
              <a:gd name="connsiteX77" fmla="*/ 528156 w 1364418"/>
              <a:gd name="connsiteY77" fmla="*/ 3217217 h 6858000"/>
              <a:gd name="connsiteX78" fmla="*/ 514991 w 1364418"/>
              <a:gd name="connsiteY78" fmla="*/ 3183755 h 6858000"/>
              <a:gd name="connsiteX79" fmla="*/ 515492 w 1364418"/>
              <a:gd name="connsiteY79" fmla="*/ 3178642 h 6858000"/>
              <a:gd name="connsiteX80" fmla="*/ 503092 w 1364418"/>
              <a:gd name="connsiteY80" fmla="*/ 3158586 h 6858000"/>
              <a:gd name="connsiteX81" fmla="*/ 488277 w 1364418"/>
              <a:gd name="connsiteY81" fmla="*/ 3129034 h 6858000"/>
              <a:gd name="connsiteX82" fmla="*/ 488942 w 1364418"/>
              <a:gd name="connsiteY82" fmla="*/ 3126682 h 6858000"/>
              <a:gd name="connsiteX83" fmla="*/ 479810 w 1364418"/>
              <a:gd name="connsiteY83" fmla="*/ 3114519 h 6858000"/>
              <a:gd name="connsiteX84" fmla="*/ 466419 w 1364418"/>
              <a:gd name="connsiteY84" fmla="*/ 3106272 h 6858000"/>
              <a:gd name="connsiteX85" fmla="*/ 439149 w 1364418"/>
              <a:gd name="connsiteY85" fmla="*/ 2958185 h 6858000"/>
              <a:gd name="connsiteX86" fmla="*/ 381763 w 1364418"/>
              <a:gd name="connsiteY86" fmla="*/ 2762989 h 6858000"/>
              <a:gd name="connsiteX87" fmla="*/ 330681 w 1364418"/>
              <a:gd name="connsiteY87" fmla="*/ 2554718 h 6858000"/>
              <a:gd name="connsiteX88" fmla="*/ 310775 w 1364418"/>
              <a:gd name="connsiteY88" fmla="*/ 2485734 h 6858000"/>
              <a:gd name="connsiteX89" fmla="*/ 301498 w 1364418"/>
              <a:gd name="connsiteY89" fmla="*/ 2447068 h 6858000"/>
              <a:gd name="connsiteX90" fmla="*/ 288459 w 1364418"/>
              <a:gd name="connsiteY90" fmla="*/ 2425819 h 6858000"/>
              <a:gd name="connsiteX91" fmla="*/ 294458 w 1364418"/>
              <a:gd name="connsiteY91" fmla="*/ 2402874 h 6858000"/>
              <a:gd name="connsiteX92" fmla="*/ 297070 w 1364418"/>
              <a:gd name="connsiteY92" fmla="*/ 2381443 h 6858000"/>
              <a:gd name="connsiteX93" fmla="*/ 273399 w 1364418"/>
              <a:gd name="connsiteY93" fmla="*/ 2261920 h 6858000"/>
              <a:gd name="connsiteX94" fmla="*/ 263286 w 1364418"/>
              <a:gd name="connsiteY94" fmla="*/ 2195378 h 6858000"/>
              <a:gd name="connsiteX95" fmla="*/ 247503 w 1364418"/>
              <a:gd name="connsiteY95" fmla="*/ 2155135 h 6858000"/>
              <a:gd name="connsiteX96" fmla="*/ 244961 w 1364418"/>
              <a:gd name="connsiteY96" fmla="*/ 2118008 h 6858000"/>
              <a:gd name="connsiteX97" fmla="*/ 245954 w 1364418"/>
              <a:gd name="connsiteY97" fmla="*/ 2050531 h 6858000"/>
              <a:gd name="connsiteX98" fmla="*/ 237760 w 1364418"/>
              <a:gd name="connsiteY98" fmla="*/ 1963269 h 6858000"/>
              <a:gd name="connsiteX99" fmla="*/ 218938 w 1364418"/>
              <a:gd name="connsiteY99" fmla="*/ 1906352 h 6858000"/>
              <a:gd name="connsiteX100" fmla="*/ 195495 w 1364418"/>
              <a:gd name="connsiteY100" fmla="*/ 1861531 h 6858000"/>
              <a:gd name="connsiteX101" fmla="*/ 149294 w 1364418"/>
              <a:gd name="connsiteY101" fmla="*/ 1732919 h 6858000"/>
              <a:gd name="connsiteX102" fmla="*/ 121605 w 1364418"/>
              <a:gd name="connsiteY102" fmla="*/ 1663540 h 6858000"/>
              <a:gd name="connsiteX103" fmla="*/ 120731 w 1364418"/>
              <a:gd name="connsiteY103" fmla="*/ 1615777 h 6858000"/>
              <a:gd name="connsiteX104" fmla="*/ 101526 w 1364418"/>
              <a:gd name="connsiteY104" fmla="*/ 1563678 h 6858000"/>
              <a:gd name="connsiteX105" fmla="*/ 114606 w 1364418"/>
              <a:gd name="connsiteY105" fmla="*/ 1519474 h 6858000"/>
              <a:gd name="connsiteX106" fmla="*/ 107348 w 1364418"/>
              <a:gd name="connsiteY106" fmla="*/ 1477995 h 6858000"/>
              <a:gd name="connsiteX107" fmla="*/ 93433 w 1364418"/>
              <a:gd name="connsiteY107" fmla="*/ 1373769 h 6858000"/>
              <a:gd name="connsiteX108" fmla="*/ 101740 w 1364418"/>
              <a:gd name="connsiteY108" fmla="*/ 1307086 h 6858000"/>
              <a:gd name="connsiteX109" fmla="*/ 102928 w 1364418"/>
              <a:gd name="connsiteY109" fmla="*/ 1189033 h 6858000"/>
              <a:gd name="connsiteX110" fmla="*/ 107613 w 1364418"/>
              <a:gd name="connsiteY110" fmla="*/ 1168288 h 6858000"/>
              <a:gd name="connsiteX111" fmla="*/ 99895 w 1364418"/>
              <a:gd name="connsiteY111" fmla="*/ 1142577 h 6858000"/>
              <a:gd name="connsiteX112" fmla="*/ 89201 w 1364418"/>
              <a:gd name="connsiteY112" fmla="*/ 1088484 h 6858000"/>
              <a:gd name="connsiteX113" fmla="*/ 77937 w 1364418"/>
              <a:gd name="connsiteY113" fmla="*/ 1016103 h 6858000"/>
              <a:gd name="connsiteX114" fmla="*/ 79393 w 1364418"/>
              <a:gd name="connsiteY114" fmla="*/ 954054 h 6858000"/>
              <a:gd name="connsiteX115" fmla="*/ 90309 w 1364418"/>
              <a:gd name="connsiteY115" fmla="*/ 921368 h 6858000"/>
              <a:gd name="connsiteX116" fmla="*/ 74258 w 1364418"/>
              <a:gd name="connsiteY116" fmla="*/ 896999 h 6858000"/>
              <a:gd name="connsiteX117" fmla="*/ 43666 w 1364418"/>
              <a:gd name="connsiteY117" fmla="*/ 821517 h 6858000"/>
              <a:gd name="connsiteX118" fmla="*/ 22616 w 1364418"/>
              <a:gd name="connsiteY118" fmla="*/ 751353 h 6858000"/>
              <a:gd name="connsiteX119" fmla="*/ 22174 w 1364418"/>
              <a:gd name="connsiteY119" fmla="*/ 721230 h 6858000"/>
              <a:gd name="connsiteX120" fmla="*/ 7845 w 1364418"/>
              <a:gd name="connsiteY120" fmla="*/ 681659 h 6858000"/>
              <a:gd name="connsiteX121" fmla="*/ 31306 w 1364418"/>
              <a:gd name="connsiteY121" fmla="*/ 619315 h 6858000"/>
              <a:gd name="connsiteX122" fmla="*/ 15184 w 1364418"/>
              <a:gd name="connsiteY122" fmla="*/ 585934 h 6858000"/>
              <a:gd name="connsiteX123" fmla="*/ 22258 w 1364418"/>
              <a:gd name="connsiteY123" fmla="*/ 538948 h 6858000"/>
              <a:gd name="connsiteX124" fmla="*/ 26166 w 1364418"/>
              <a:gd name="connsiteY124" fmla="*/ 525163 h 6858000"/>
              <a:gd name="connsiteX125" fmla="*/ 52290 w 1364418"/>
              <a:gd name="connsiteY125" fmla="*/ 446567 h 6858000"/>
              <a:gd name="connsiteX126" fmla="*/ 51538 w 1364418"/>
              <a:gd name="connsiteY126" fmla="*/ 393828 h 6858000"/>
              <a:gd name="connsiteX127" fmla="*/ 51368 w 1364418"/>
              <a:gd name="connsiteY127" fmla="*/ 353137 h 6858000"/>
              <a:gd name="connsiteX128" fmla="*/ 55970 w 1364418"/>
              <a:gd name="connsiteY128" fmla="*/ 321428 h 6858000"/>
              <a:gd name="connsiteX129" fmla="*/ 57061 w 1364418"/>
              <a:gd name="connsiteY129" fmla="*/ 275771 h 6858000"/>
              <a:gd name="connsiteX130" fmla="*/ 74088 w 1364418"/>
              <a:gd name="connsiteY130" fmla="*/ 212860 h 6858000"/>
              <a:gd name="connsiteX131" fmla="*/ 65798 w 1364418"/>
              <a:gd name="connsiteY131" fmla="*/ 144983 h 6858000"/>
              <a:gd name="connsiteX132" fmla="*/ 78082 w 1364418"/>
              <a:gd name="connsiteY132" fmla="*/ 55288 h 6858000"/>
              <a:gd name="connsiteX133" fmla="*/ 37636 w 1364418"/>
              <a:gd name="connsiteY133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317792 w 1364418"/>
              <a:gd name="connsiteY10" fmla="*/ 6324679 h 6858000"/>
              <a:gd name="connsiteX11" fmla="*/ 278227 w 1364418"/>
              <a:gd name="connsiteY11" fmla="*/ 6280046 h 6858000"/>
              <a:gd name="connsiteX12" fmla="*/ 288000 w 1364418"/>
              <a:gd name="connsiteY12" fmla="*/ 6252834 h 6858000"/>
              <a:gd name="connsiteX13" fmla="*/ 265992 w 1364418"/>
              <a:gd name="connsiteY13" fmla="*/ 6202459 h 6858000"/>
              <a:gd name="connsiteX14" fmla="*/ 264790 w 1364418"/>
              <a:gd name="connsiteY14" fmla="*/ 6153037 h 6858000"/>
              <a:gd name="connsiteX15" fmla="*/ 280205 w 1364418"/>
              <a:gd name="connsiteY15" fmla="*/ 6078132 h 6858000"/>
              <a:gd name="connsiteX16" fmla="*/ 267592 w 1364418"/>
              <a:gd name="connsiteY16" fmla="*/ 6028119 h 6858000"/>
              <a:gd name="connsiteX17" fmla="*/ 252821 w 1364418"/>
              <a:gd name="connsiteY17" fmla="*/ 5926735 h 6858000"/>
              <a:gd name="connsiteX18" fmla="*/ 302333 w 1364418"/>
              <a:gd name="connsiteY18" fmla="*/ 5712857 h 6858000"/>
              <a:gd name="connsiteX19" fmla="*/ 332131 w 1364418"/>
              <a:gd name="connsiteY19" fmla="*/ 5660491 h 6858000"/>
              <a:gd name="connsiteX20" fmla="*/ 341254 w 1364418"/>
              <a:gd name="connsiteY20" fmla="*/ 5563435 h 6858000"/>
              <a:gd name="connsiteX21" fmla="*/ 368130 w 1364418"/>
              <a:gd name="connsiteY21" fmla="*/ 5437125 h 6858000"/>
              <a:gd name="connsiteX22" fmla="*/ 381698 w 1364418"/>
              <a:gd name="connsiteY22" fmla="*/ 5396260 h 6858000"/>
              <a:gd name="connsiteX23" fmla="*/ 397679 w 1364418"/>
              <a:gd name="connsiteY23" fmla="*/ 5330009 h 6858000"/>
              <a:gd name="connsiteX24" fmla="*/ 431172 w 1364418"/>
              <a:gd name="connsiteY24" fmla="*/ 5273739 h 6858000"/>
              <a:gd name="connsiteX25" fmla="*/ 440771 w 1364418"/>
              <a:gd name="connsiteY25" fmla="*/ 5241779 h 6858000"/>
              <a:gd name="connsiteX26" fmla="*/ 451997 w 1364418"/>
              <a:gd name="connsiteY26" fmla="*/ 5225268 h 6858000"/>
              <a:gd name="connsiteX27" fmla="*/ 453017 w 1364418"/>
              <a:gd name="connsiteY27" fmla="*/ 5217684 h 6858000"/>
              <a:gd name="connsiteX28" fmla="*/ 460358 w 1364418"/>
              <a:gd name="connsiteY28" fmla="*/ 5193377 h 6858000"/>
              <a:gd name="connsiteX29" fmla="*/ 463661 w 1364418"/>
              <a:gd name="connsiteY29" fmla="*/ 5179288 h 6858000"/>
              <a:gd name="connsiteX30" fmla="*/ 464645 w 1364418"/>
              <a:gd name="connsiteY30" fmla="*/ 5173621 h 6858000"/>
              <a:gd name="connsiteX31" fmla="*/ 460279 w 1364418"/>
              <a:gd name="connsiteY31" fmla="*/ 5159961 h 6858000"/>
              <a:gd name="connsiteX32" fmla="*/ 466956 w 1364418"/>
              <a:gd name="connsiteY32" fmla="*/ 5144295 h 6858000"/>
              <a:gd name="connsiteX33" fmla="*/ 463889 w 1364418"/>
              <a:gd name="connsiteY33" fmla="*/ 5125185 h 6858000"/>
              <a:gd name="connsiteX34" fmla="*/ 470719 w 1364418"/>
              <a:gd name="connsiteY34" fmla="*/ 5121884 h 6858000"/>
              <a:gd name="connsiteX35" fmla="*/ 477755 w 1364418"/>
              <a:gd name="connsiteY35" fmla="*/ 5067850 h 6858000"/>
              <a:gd name="connsiteX36" fmla="*/ 480486 w 1364418"/>
              <a:gd name="connsiteY36" fmla="*/ 5060861 h 6858000"/>
              <a:gd name="connsiteX37" fmla="*/ 477190 w 1364418"/>
              <a:gd name="connsiteY37" fmla="*/ 5034192 h 6858000"/>
              <a:gd name="connsiteX38" fmla="*/ 478744 w 1364418"/>
              <a:gd name="connsiteY38" fmla="*/ 4993030 h 6858000"/>
              <a:gd name="connsiteX39" fmla="*/ 485653 w 1364418"/>
              <a:gd name="connsiteY39" fmla="*/ 4946844 h 6858000"/>
              <a:gd name="connsiteX40" fmla="*/ 481509 w 1364418"/>
              <a:gd name="connsiteY40" fmla="*/ 4932692 h 6858000"/>
              <a:gd name="connsiteX41" fmla="*/ 496912 w 1364418"/>
              <a:gd name="connsiteY41" fmla="*/ 4858827 h 6858000"/>
              <a:gd name="connsiteX42" fmla="*/ 502815 w 1364418"/>
              <a:gd name="connsiteY42" fmla="*/ 4821170 h 6858000"/>
              <a:gd name="connsiteX43" fmla="*/ 507548 w 1364418"/>
              <a:gd name="connsiteY43" fmla="*/ 4780965 h 6858000"/>
              <a:gd name="connsiteX44" fmla="*/ 508841 w 1364418"/>
              <a:gd name="connsiteY44" fmla="*/ 4750867 h 6858000"/>
              <a:gd name="connsiteX45" fmla="*/ 506648 w 1364418"/>
              <a:gd name="connsiteY45" fmla="*/ 4690749 h 6858000"/>
              <a:gd name="connsiteX46" fmla="*/ 502128 w 1364418"/>
              <a:gd name="connsiteY46" fmla="*/ 4584173 h 6858000"/>
              <a:gd name="connsiteX47" fmla="*/ 497211 w 1364418"/>
              <a:gd name="connsiteY47" fmla="*/ 4444346 h 6858000"/>
              <a:gd name="connsiteX48" fmla="*/ 493776 w 1364418"/>
              <a:gd name="connsiteY48" fmla="*/ 4375228 h 6858000"/>
              <a:gd name="connsiteX49" fmla="*/ 474429 w 1364418"/>
              <a:gd name="connsiteY49" fmla="*/ 4214165 h 6858000"/>
              <a:gd name="connsiteX50" fmla="*/ 478502 w 1364418"/>
              <a:gd name="connsiteY50" fmla="*/ 4090296 h 6858000"/>
              <a:gd name="connsiteX51" fmla="*/ 463758 w 1364418"/>
              <a:gd name="connsiteY51" fmla="*/ 4033999 h 6858000"/>
              <a:gd name="connsiteX52" fmla="*/ 464907 w 1364418"/>
              <a:gd name="connsiteY52" fmla="*/ 4031933 h 6858000"/>
              <a:gd name="connsiteX53" fmla="*/ 463483 w 1364418"/>
              <a:gd name="connsiteY53" fmla="*/ 4013953 h 6858000"/>
              <a:gd name="connsiteX54" fmla="*/ 449778 w 1364418"/>
              <a:gd name="connsiteY54" fmla="*/ 3974753 h 6858000"/>
              <a:gd name="connsiteX55" fmla="*/ 451376 w 1364418"/>
              <a:gd name="connsiteY55" fmla="*/ 3969950 h 6858000"/>
              <a:gd name="connsiteX56" fmla="*/ 444798 w 1364418"/>
              <a:gd name="connsiteY56" fmla="*/ 3933779 h 6858000"/>
              <a:gd name="connsiteX57" fmla="*/ 446129 w 1364418"/>
              <a:gd name="connsiteY57" fmla="*/ 3933093 h 6858000"/>
              <a:gd name="connsiteX58" fmla="*/ 450483 w 1364418"/>
              <a:gd name="connsiteY58" fmla="*/ 3922082 h 6858000"/>
              <a:gd name="connsiteX59" fmla="*/ 455561 w 1364418"/>
              <a:gd name="connsiteY59" fmla="*/ 3901461 h 6858000"/>
              <a:gd name="connsiteX60" fmla="*/ 478155 w 1364418"/>
              <a:gd name="connsiteY60" fmla="*/ 3813873 h 6858000"/>
              <a:gd name="connsiteX61" fmla="*/ 477580 w 1364418"/>
              <a:gd name="connsiteY61" fmla="*/ 3806161 h 6858000"/>
              <a:gd name="connsiteX62" fmla="*/ 477887 w 1364418"/>
              <a:gd name="connsiteY62" fmla="*/ 3805957 h 6858000"/>
              <a:gd name="connsiteX63" fmla="*/ 477914 w 1364418"/>
              <a:gd name="connsiteY63" fmla="*/ 3797724 h 6858000"/>
              <a:gd name="connsiteX64" fmla="*/ 476529 w 1364418"/>
              <a:gd name="connsiteY64" fmla="*/ 3792098 h 6858000"/>
              <a:gd name="connsiteX65" fmla="*/ 475413 w 1364418"/>
              <a:gd name="connsiteY65" fmla="*/ 3777135 h 6858000"/>
              <a:gd name="connsiteX66" fmla="*/ 477146 w 1364418"/>
              <a:gd name="connsiteY66" fmla="*/ 3771656 h 6858000"/>
              <a:gd name="connsiteX67" fmla="*/ 480889 w 1364418"/>
              <a:gd name="connsiteY67" fmla="*/ 3769007 h 6858000"/>
              <a:gd name="connsiteX68" fmla="*/ 480355 w 1364418"/>
              <a:gd name="connsiteY68" fmla="*/ 3767709 h 6858000"/>
              <a:gd name="connsiteX69" fmla="*/ 489051 w 1364418"/>
              <a:gd name="connsiteY69" fmla="*/ 3738082 h 6858000"/>
              <a:gd name="connsiteX70" fmla="*/ 496397 w 1364418"/>
              <a:gd name="connsiteY70" fmla="*/ 3673397 h 6858000"/>
              <a:gd name="connsiteX71" fmla="*/ 495693 w 1364418"/>
              <a:gd name="connsiteY71" fmla="*/ 3637109 h 6858000"/>
              <a:gd name="connsiteX72" fmla="*/ 499136 w 1364418"/>
              <a:gd name="connsiteY72" fmla="*/ 3536883 h 6858000"/>
              <a:gd name="connsiteX73" fmla="*/ 506674 w 1364418"/>
              <a:gd name="connsiteY73" fmla="*/ 3435652 h 6858000"/>
              <a:gd name="connsiteX74" fmla="*/ 508345 w 1364418"/>
              <a:gd name="connsiteY74" fmla="*/ 3307769 h 6858000"/>
              <a:gd name="connsiteX75" fmla="*/ 525908 w 1364418"/>
              <a:gd name="connsiteY75" fmla="*/ 3250522 h 6858000"/>
              <a:gd name="connsiteX76" fmla="*/ 526333 w 1364418"/>
              <a:gd name="connsiteY76" fmla="*/ 3229163 h 6858000"/>
              <a:gd name="connsiteX77" fmla="*/ 528156 w 1364418"/>
              <a:gd name="connsiteY77" fmla="*/ 3217217 h 6858000"/>
              <a:gd name="connsiteX78" fmla="*/ 514991 w 1364418"/>
              <a:gd name="connsiteY78" fmla="*/ 3183755 h 6858000"/>
              <a:gd name="connsiteX79" fmla="*/ 515492 w 1364418"/>
              <a:gd name="connsiteY79" fmla="*/ 3178642 h 6858000"/>
              <a:gd name="connsiteX80" fmla="*/ 503092 w 1364418"/>
              <a:gd name="connsiteY80" fmla="*/ 3158586 h 6858000"/>
              <a:gd name="connsiteX81" fmla="*/ 488277 w 1364418"/>
              <a:gd name="connsiteY81" fmla="*/ 3129034 h 6858000"/>
              <a:gd name="connsiteX82" fmla="*/ 488942 w 1364418"/>
              <a:gd name="connsiteY82" fmla="*/ 3126682 h 6858000"/>
              <a:gd name="connsiteX83" fmla="*/ 479810 w 1364418"/>
              <a:gd name="connsiteY83" fmla="*/ 3114519 h 6858000"/>
              <a:gd name="connsiteX84" fmla="*/ 466419 w 1364418"/>
              <a:gd name="connsiteY84" fmla="*/ 3106272 h 6858000"/>
              <a:gd name="connsiteX85" fmla="*/ 439149 w 1364418"/>
              <a:gd name="connsiteY85" fmla="*/ 2958185 h 6858000"/>
              <a:gd name="connsiteX86" fmla="*/ 381763 w 1364418"/>
              <a:gd name="connsiteY86" fmla="*/ 2762989 h 6858000"/>
              <a:gd name="connsiteX87" fmla="*/ 330681 w 1364418"/>
              <a:gd name="connsiteY87" fmla="*/ 2554718 h 6858000"/>
              <a:gd name="connsiteX88" fmla="*/ 310775 w 1364418"/>
              <a:gd name="connsiteY88" fmla="*/ 2485734 h 6858000"/>
              <a:gd name="connsiteX89" fmla="*/ 301498 w 1364418"/>
              <a:gd name="connsiteY89" fmla="*/ 2447068 h 6858000"/>
              <a:gd name="connsiteX90" fmla="*/ 288459 w 1364418"/>
              <a:gd name="connsiteY90" fmla="*/ 2425819 h 6858000"/>
              <a:gd name="connsiteX91" fmla="*/ 294458 w 1364418"/>
              <a:gd name="connsiteY91" fmla="*/ 2402874 h 6858000"/>
              <a:gd name="connsiteX92" fmla="*/ 297070 w 1364418"/>
              <a:gd name="connsiteY92" fmla="*/ 2381443 h 6858000"/>
              <a:gd name="connsiteX93" fmla="*/ 273399 w 1364418"/>
              <a:gd name="connsiteY93" fmla="*/ 2261920 h 6858000"/>
              <a:gd name="connsiteX94" fmla="*/ 263286 w 1364418"/>
              <a:gd name="connsiteY94" fmla="*/ 2195378 h 6858000"/>
              <a:gd name="connsiteX95" fmla="*/ 247503 w 1364418"/>
              <a:gd name="connsiteY95" fmla="*/ 2155135 h 6858000"/>
              <a:gd name="connsiteX96" fmla="*/ 244961 w 1364418"/>
              <a:gd name="connsiteY96" fmla="*/ 2118008 h 6858000"/>
              <a:gd name="connsiteX97" fmla="*/ 245954 w 1364418"/>
              <a:gd name="connsiteY97" fmla="*/ 2050531 h 6858000"/>
              <a:gd name="connsiteX98" fmla="*/ 237760 w 1364418"/>
              <a:gd name="connsiteY98" fmla="*/ 1963269 h 6858000"/>
              <a:gd name="connsiteX99" fmla="*/ 218938 w 1364418"/>
              <a:gd name="connsiteY99" fmla="*/ 1906352 h 6858000"/>
              <a:gd name="connsiteX100" fmla="*/ 195495 w 1364418"/>
              <a:gd name="connsiteY100" fmla="*/ 1861531 h 6858000"/>
              <a:gd name="connsiteX101" fmla="*/ 149294 w 1364418"/>
              <a:gd name="connsiteY101" fmla="*/ 1732919 h 6858000"/>
              <a:gd name="connsiteX102" fmla="*/ 121605 w 1364418"/>
              <a:gd name="connsiteY102" fmla="*/ 1663540 h 6858000"/>
              <a:gd name="connsiteX103" fmla="*/ 120731 w 1364418"/>
              <a:gd name="connsiteY103" fmla="*/ 1615777 h 6858000"/>
              <a:gd name="connsiteX104" fmla="*/ 101526 w 1364418"/>
              <a:gd name="connsiteY104" fmla="*/ 1563678 h 6858000"/>
              <a:gd name="connsiteX105" fmla="*/ 114606 w 1364418"/>
              <a:gd name="connsiteY105" fmla="*/ 1519474 h 6858000"/>
              <a:gd name="connsiteX106" fmla="*/ 107348 w 1364418"/>
              <a:gd name="connsiteY106" fmla="*/ 1477995 h 6858000"/>
              <a:gd name="connsiteX107" fmla="*/ 93433 w 1364418"/>
              <a:gd name="connsiteY107" fmla="*/ 1373769 h 6858000"/>
              <a:gd name="connsiteX108" fmla="*/ 101740 w 1364418"/>
              <a:gd name="connsiteY108" fmla="*/ 1307086 h 6858000"/>
              <a:gd name="connsiteX109" fmla="*/ 102928 w 1364418"/>
              <a:gd name="connsiteY109" fmla="*/ 1189033 h 6858000"/>
              <a:gd name="connsiteX110" fmla="*/ 107613 w 1364418"/>
              <a:gd name="connsiteY110" fmla="*/ 1168288 h 6858000"/>
              <a:gd name="connsiteX111" fmla="*/ 99895 w 1364418"/>
              <a:gd name="connsiteY111" fmla="*/ 1142577 h 6858000"/>
              <a:gd name="connsiteX112" fmla="*/ 89201 w 1364418"/>
              <a:gd name="connsiteY112" fmla="*/ 1088484 h 6858000"/>
              <a:gd name="connsiteX113" fmla="*/ 77937 w 1364418"/>
              <a:gd name="connsiteY113" fmla="*/ 1016103 h 6858000"/>
              <a:gd name="connsiteX114" fmla="*/ 79393 w 1364418"/>
              <a:gd name="connsiteY114" fmla="*/ 954054 h 6858000"/>
              <a:gd name="connsiteX115" fmla="*/ 90309 w 1364418"/>
              <a:gd name="connsiteY115" fmla="*/ 921368 h 6858000"/>
              <a:gd name="connsiteX116" fmla="*/ 74258 w 1364418"/>
              <a:gd name="connsiteY116" fmla="*/ 896999 h 6858000"/>
              <a:gd name="connsiteX117" fmla="*/ 43666 w 1364418"/>
              <a:gd name="connsiteY117" fmla="*/ 821517 h 6858000"/>
              <a:gd name="connsiteX118" fmla="*/ 22616 w 1364418"/>
              <a:gd name="connsiteY118" fmla="*/ 751353 h 6858000"/>
              <a:gd name="connsiteX119" fmla="*/ 22174 w 1364418"/>
              <a:gd name="connsiteY119" fmla="*/ 721230 h 6858000"/>
              <a:gd name="connsiteX120" fmla="*/ 7845 w 1364418"/>
              <a:gd name="connsiteY120" fmla="*/ 681659 h 6858000"/>
              <a:gd name="connsiteX121" fmla="*/ 31306 w 1364418"/>
              <a:gd name="connsiteY121" fmla="*/ 619315 h 6858000"/>
              <a:gd name="connsiteX122" fmla="*/ 15184 w 1364418"/>
              <a:gd name="connsiteY122" fmla="*/ 585934 h 6858000"/>
              <a:gd name="connsiteX123" fmla="*/ 22258 w 1364418"/>
              <a:gd name="connsiteY123" fmla="*/ 538948 h 6858000"/>
              <a:gd name="connsiteX124" fmla="*/ 26166 w 1364418"/>
              <a:gd name="connsiteY124" fmla="*/ 525163 h 6858000"/>
              <a:gd name="connsiteX125" fmla="*/ 52290 w 1364418"/>
              <a:gd name="connsiteY125" fmla="*/ 446567 h 6858000"/>
              <a:gd name="connsiteX126" fmla="*/ 51538 w 1364418"/>
              <a:gd name="connsiteY126" fmla="*/ 393828 h 6858000"/>
              <a:gd name="connsiteX127" fmla="*/ 51368 w 1364418"/>
              <a:gd name="connsiteY127" fmla="*/ 353137 h 6858000"/>
              <a:gd name="connsiteX128" fmla="*/ 55970 w 1364418"/>
              <a:gd name="connsiteY128" fmla="*/ 321428 h 6858000"/>
              <a:gd name="connsiteX129" fmla="*/ 57061 w 1364418"/>
              <a:gd name="connsiteY129" fmla="*/ 275771 h 6858000"/>
              <a:gd name="connsiteX130" fmla="*/ 74088 w 1364418"/>
              <a:gd name="connsiteY130" fmla="*/ 212860 h 6858000"/>
              <a:gd name="connsiteX131" fmla="*/ 65798 w 1364418"/>
              <a:gd name="connsiteY131" fmla="*/ 144983 h 6858000"/>
              <a:gd name="connsiteX132" fmla="*/ 78082 w 1364418"/>
              <a:gd name="connsiteY132" fmla="*/ 55288 h 6858000"/>
              <a:gd name="connsiteX133" fmla="*/ 37636 w 1364418"/>
              <a:gd name="connsiteY133" fmla="*/ 0 h 6858000"/>
              <a:gd name="connsiteX0" fmla="*/ 37636 w 1364418"/>
              <a:gd name="connsiteY0" fmla="*/ 0 h 6889521"/>
              <a:gd name="connsiteX1" fmla="*/ 1364418 w 1364418"/>
              <a:gd name="connsiteY1" fmla="*/ 0 h 6889521"/>
              <a:gd name="connsiteX2" fmla="*/ 1364418 w 1364418"/>
              <a:gd name="connsiteY2" fmla="*/ 6858000 h 6889521"/>
              <a:gd name="connsiteX3" fmla="*/ 101112 w 1364418"/>
              <a:gd name="connsiteY3" fmla="*/ 6857735 h 6889521"/>
              <a:gd name="connsiteX4" fmla="*/ 222208 w 1364418"/>
              <a:gd name="connsiteY4" fmla="*/ 6882355 h 6889521"/>
              <a:gd name="connsiteX5" fmla="*/ 209564 w 1364418"/>
              <a:gd name="connsiteY5" fmla="*/ 6777899 h 6889521"/>
              <a:gd name="connsiteX6" fmla="*/ 240339 w 1364418"/>
              <a:gd name="connsiteY6" fmla="*/ 6711686 h 6889521"/>
              <a:gd name="connsiteX7" fmla="*/ 286686 w 1364418"/>
              <a:gd name="connsiteY7" fmla="*/ 6664994 h 6889521"/>
              <a:gd name="connsiteX8" fmla="*/ 339152 w 1364418"/>
              <a:gd name="connsiteY8" fmla="*/ 6471804 h 6889521"/>
              <a:gd name="connsiteX9" fmla="*/ 334570 w 1364418"/>
              <a:gd name="connsiteY9" fmla="*/ 6389835 h 6889521"/>
              <a:gd name="connsiteX10" fmla="*/ 317792 w 1364418"/>
              <a:gd name="connsiteY10" fmla="*/ 6324679 h 6889521"/>
              <a:gd name="connsiteX11" fmla="*/ 278227 w 1364418"/>
              <a:gd name="connsiteY11" fmla="*/ 6280046 h 6889521"/>
              <a:gd name="connsiteX12" fmla="*/ 288000 w 1364418"/>
              <a:gd name="connsiteY12" fmla="*/ 6252834 h 6889521"/>
              <a:gd name="connsiteX13" fmla="*/ 265992 w 1364418"/>
              <a:gd name="connsiteY13" fmla="*/ 6202459 h 6889521"/>
              <a:gd name="connsiteX14" fmla="*/ 264790 w 1364418"/>
              <a:gd name="connsiteY14" fmla="*/ 6153037 h 6889521"/>
              <a:gd name="connsiteX15" fmla="*/ 280205 w 1364418"/>
              <a:gd name="connsiteY15" fmla="*/ 6078132 h 6889521"/>
              <a:gd name="connsiteX16" fmla="*/ 267592 w 1364418"/>
              <a:gd name="connsiteY16" fmla="*/ 6028119 h 6889521"/>
              <a:gd name="connsiteX17" fmla="*/ 252821 w 1364418"/>
              <a:gd name="connsiteY17" fmla="*/ 5926735 h 6889521"/>
              <a:gd name="connsiteX18" fmla="*/ 302333 w 1364418"/>
              <a:gd name="connsiteY18" fmla="*/ 5712857 h 6889521"/>
              <a:gd name="connsiteX19" fmla="*/ 332131 w 1364418"/>
              <a:gd name="connsiteY19" fmla="*/ 5660491 h 6889521"/>
              <a:gd name="connsiteX20" fmla="*/ 341254 w 1364418"/>
              <a:gd name="connsiteY20" fmla="*/ 5563435 h 6889521"/>
              <a:gd name="connsiteX21" fmla="*/ 368130 w 1364418"/>
              <a:gd name="connsiteY21" fmla="*/ 5437125 h 6889521"/>
              <a:gd name="connsiteX22" fmla="*/ 381698 w 1364418"/>
              <a:gd name="connsiteY22" fmla="*/ 5396260 h 6889521"/>
              <a:gd name="connsiteX23" fmla="*/ 397679 w 1364418"/>
              <a:gd name="connsiteY23" fmla="*/ 5330009 h 6889521"/>
              <a:gd name="connsiteX24" fmla="*/ 431172 w 1364418"/>
              <a:gd name="connsiteY24" fmla="*/ 5273739 h 6889521"/>
              <a:gd name="connsiteX25" fmla="*/ 440771 w 1364418"/>
              <a:gd name="connsiteY25" fmla="*/ 5241779 h 6889521"/>
              <a:gd name="connsiteX26" fmla="*/ 451997 w 1364418"/>
              <a:gd name="connsiteY26" fmla="*/ 5225268 h 6889521"/>
              <a:gd name="connsiteX27" fmla="*/ 453017 w 1364418"/>
              <a:gd name="connsiteY27" fmla="*/ 5217684 h 6889521"/>
              <a:gd name="connsiteX28" fmla="*/ 460358 w 1364418"/>
              <a:gd name="connsiteY28" fmla="*/ 5193377 h 6889521"/>
              <a:gd name="connsiteX29" fmla="*/ 463661 w 1364418"/>
              <a:gd name="connsiteY29" fmla="*/ 5179288 h 6889521"/>
              <a:gd name="connsiteX30" fmla="*/ 464645 w 1364418"/>
              <a:gd name="connsiteY30" fmla="*/ 5173621 h 6889521"/>
              <a:gd name="connsiteX31" fmla="*/ 460279 w 1364418"/>
              <a:gd name="connsiteY31" fmla="*/ 5159961 h 6889521"/>
              <a:gd name="connsiteX32" fmla="*/ 466956 w 1364418"/>
              <a:gd name="connsiteY32" fmla="*/ 5144295 h 6889521"/>
              <a:gd name="connsiteX33" fmla="*/ 463889 w 1364418"/>
              <a:gd name="connsiteY33" fmla="*/ 5125185 h 6889521"/>
              <a:gd name="connsiteX34" fmla="*/ 470719 w 1364418"/>
              <a:gd name="connsiteY34" fmla="*/ 5121884 h 6889521"/>
              <a:gd name="connsiteX35" fmla="*/ 477755 w 1364418"/>
              <a:gd name="connsiteY35" fmla="*/ 5067850 h 6889521"/>
              <a:gd name="connsiteX36" fmla="*/ 480486 w 1364418"/>
              <a:gd name="connsiteY36" fmla="*/ 5060861 h 6889521"/>
              <a:gd name="connsiteX37" fmla="*/ 477190 w 1364418"/>
              <a:gd name="connsiteY37" fmla="*/ 5034192 h 6889521"/>
              <a:gd name="connsiteX38" fmla="*/ 478744 w 1364418"/>
              <a:gd name="connsiteY38" fmla="*/ 4993030 h 6889521"/>
              <a:gd name="connsiteX39" fmla="*/ 485653 w 1364418"/>
              <a:gd name="connsiteY39" fmla="*/ 4946844 h 6889521"/>
              <a:gd name="connsiteX40" fmla="*/ 481509 w 1364418"/>
              <a:gd name="connsiteY40" fmla="*/ 4932692 h 6889521"/>
              <a:gd name="connsiteX41" fmla="*/ 496912 w 1364418"/>
              <a:gd name="connsiteY41" fmla="*/ 4858827 h 6889521"/>
              <a:gd name="connsiteX42" fmla="*/ 502815 w 1364418"/>
              <a:gd name="connsiteY42" fmla="*/ 4821170 h 6889521"/>
              <a:gd name="connsiteX43" fmla="*/ 507548 w 1364418"/>
              <a:gd name="connsiteY43" fmla="*/ 4780965 h 6889521"/>
              <a:gd name="connsiteX44" fmla="*/ 508841 w 1364418"/>
              <a:gd name="connsiteY44" fmla="*/ 4750867 h 6889521"/>
              <a:gd name="connsiteX45" fmla="*/ 506648 w 1364418"/>
              <a:gd name="connsiteY45" fmla="*/ 4690749 h 6889521"/>
              <a:gd name="connsiteX46" fmla="*/ 502128 w 1364418"/>
              <a:gd name="connsiteY46" fmla="*/ 4584173 h 6889521"/>
              <a:gd name="connsiteX47" fmla="*/ 497211 w 1364418"/>
              <a:gd name="connsiteY47" fmla="*/ 4444346 h 6889521"/>
              <a:gd name="connsiteX48" fmla="*/ 493776 w 1364418"/>
              <a:gd name="connsiteY48" fmla="*/ 4375228 h 6889521"/>
              <a:gd name="connsiteX49" fmla="*/ 474429 w 1364418"/>
              <a:gd name="connsiteY49" fmla="*/ 4214165 h 6889521"/>
              <a:gd name="connsiteX50" fmla="*/ 478502 w 1364418"/>
              <a:gd name="connsiteY50" fmla="*/ 4090296 h 6889521"/>
              <a:gd name="connsiteX51" fmla="*/ 463758 w 1364418"/>
              <a:gd name="connsiteY51" fmla="*/ 4033999 h 6889521"/>
              <a:gd name="connsiteX52" fmla="*/ 464907 w 1364418"/>
              <a:gd name="connsiteY52" fmla="*/ 4031933 h 6889521"/>
              <a:gd name="connsiteX53" fmla="*/ 463483 w 1364418"/>
              <a:gd name="connsiteY53" fmla="*/ 4013953 h 6889521"/>
              <a:gd name="connsiteX54" fmla="*/ 449778 w 1364418"/>
              <a:gd name="connsiteY54" fmla="*/ 3974753 h 6889521"/>
              <a:gd name="connsiteX55" fmla="*/ 451376 w 1364418"/>
              <a:gd name="connsiteY55" fmla="*/ 3969950 h 6889521"/>
              <a:gd name="connsiteX56" fmla="*/ 444798 w 1364418"/>
              <a:gd name="connsiteY56" fmla="*/ 3933779 h 6889521"/>
              <a:gd name="connsiteX57" fmla="*/ 446129 w 1364418"/>
              <a:gd name="connsiteY57" fmla="*/ 3933093 h 6889521"/>
              <a:gd name="connsiteX58" fmla="*/ 450483 w 1364418"/>
              <a:gd name="connsiteY58" fmla="*/ 3922082 h 6889521"/>
              <a:gd name="connsiteX59" fmla="*/ 455561 w 1364418"/>
              <a:gd name="connsiteY59" fmla="*/ 3901461 h 6889521"/>
              <a:gd name="connsiteX60" fmla="*/ 478155 w 1364418"/>
              <a:gd name="connsiteY60" fmla="*/ 3813873 h 6889521"/>
              <a:gd name="connsiteX61" fmla="*/ 477580 w 1364418"/>
              <a:gd name="connsiteY61" fmla="*/ 3806161 h 6889521"/>
              <a:gd name="connsiteX62" fmla="*/ 477887 w 1364418"/>
              <a:gd name="connsiteY62" fmla="*/ 3805957 h 6889521"/>
              <a:gd name="connsiteX63" fmla="*/ 477914 w 1364418"/>
              <a:gd name="connsiteY63" fmla="*/ 3797724 h 6889521"/>
              <a:gd name="connsiteX64" fmla="*/ 476529 w 1364418"/>
              <a:gd name="connsiteY64" fmla="*/ 3792098 h 6889521"/>
              <a:gd name="connsiteX65" fmla="*/ 475413 w 1364418"/>
              <a:gd name="connsiteY65" fmla="*/ 3777135 h 6889521"/>
              <a:gd name="connsiteX66" fmla="*/ 477146 w 1364418"/>
              <a:gd name="connsiteY66" fmla="*/ 3771656 h 6889521"/>
              <a:gd name="connsiteX67" fmla="*/ 480889 w 1364418"/>
              <a:gd name="connsiteY67" fmla="*/ 3769007 h 6889521"/>
              <a:gd name="connsiteX68" fmla="*/ 480355 w 1364418"/>
              <a:gd name="connsiteY68" fmla="*/ 3767709 h 6889521"/>
              <a:gd name="connsiteX69" fmla="*/ 489051 w 1364418"/>
              <a:gd name="connsiteY69" fmla="*/ 3738082 h 6889521"/>
              <a:gd name="connsiteX70" fmla="*/ 496397 w 1364418"/>
              <a:gd name="connsiteY70" fmla="*/ 3673397 h 6889521"/>
              <a:gd name="connsiteX71" fmla="*/ 495693 w 1364418"/>
              <a:gd name="connsiteY71" fmla="*/ 3637109 h 6889521"/>
              <a:gd name="connsiteX72" fmla="*/ 499136 w 1364418"/>
              <a:gd name="connsiteY72" fmla="*/ 3536883 h 6889521"/>
              <a:gd name="connsiteX73" fmla="*/ 506674 w 1364418"/>
              <a:gd name="connsiteY73" fmla="*/ 3435652 h 6889521"/>
              <a:gd name="connsiteX74" fmla="*/ 508345 w 1364418"/>
              <a:gd name="connsiteY74" fmla="*/ 3307769 h 6889521"/>
              <a:gd name="connsiteX75" fmla="*/ 525908 w 1364418"/>
              <a:gd name="connsiteY75" fmla="*/ 3250522 h 6889521"/>
              <a:gd name="connsiteX76" fmla="*/ 526333 w 1364418"/>
              <a:gd name="connsiteY76" fmla="*/ 3229163 h 6889521"/>
              <a:gd name="connsiteX77" fmla="*/ 528156 w 1364418"/>
              <a:gd name="connsiteY77" fmla="*/ 3217217 h 6889521"/>
              <a:gd name="connsiteX78" fmla="*/ 514991 w 1364418"/>
              <a:gd name="connsiteY78" fmla="*/ 3183755 h 6889521"/>
              <a:gd name="connsiteX79" fmla="*/ 515492 w 1364418"/>
              <a:gd name="connsiteY79" fmla="*/ 3178642 h 6889521"/>
              <a:gd name="connsiteX80" fmla="*/ 503092 w 1364418"/>
              <a:gd name="connsiteY80" fmla="*/ 3158586 h 6889521"/>
              <a:gd name="connsiteX81" fmla="*/ 488277 w 1364418"/>
              <a:gd name="connsiteY81" fmla="*/ 3129034 h 6889521"/>
              <a:gd name="connsiteX82" fmla="*/ 488942 w 1364418"/>
              <a:gd name="connsiteY82" fmla="*/ 3126682 h 6889521"/>
              <a:gd name="connsiteX83" fmla="*/ 479810 w 1364418"/>
              <a:gd name="connsiteY83" fmla="*/ 3114519 h 6889521"/>
              <a:gd name="connsiteX84" fmla="*/ 466419 w 1364418"/>
              <a:gd name="connsiteY84" fmla="*/ 3106272 h 6889521"/>
              <a:gd name="connsiteX85" fmla="*/ 439149 w 1364418"/>
              <a:gd name="connsiteY85" fmla="*/ 2958185 h 6889521"/>
              <a:gd name="connsiteX86" fmla="*/ 381763 w 1364418"/>
              <a:gd name="connsiteY86" fmla="*/ 2762989 h 6889521"/>
              <a:gd name="connsiteX87" fmla="*/ 330681 w 1364418"/>
              <a:gd name="connsiteY87" fmla="*/ 2554718 h 6889521"/>
              <a:gd name="connsiteX88" fmla="*/ 310775 w 1364418"/>
              <a:gd name="connsiteY88" fmla="*/ 2485734 h 6889521"/>
              <a:gd name="connsiteX89" fmla="*/ 301498 w 1364418"/>
              <a:gd name="connsiteY89" fmla="*/ 2447068 h 6889521"/>
              <a:gd name="connsiteX90" fmla="*/ 288459 w 1364418"/>
              <a:gd name="connsiteY90" fmla="*/ 2425819 h 6889521"/>
              <a:gd name="connsiteX91" fmla="*/ 294458 w 1364418"/>
              <a:gd name="connsiteY91" fmla="*/ 2402874 h 6889521"/>
              <a:gd name="connsiteX92" fmla="*/ 297070 w 1364418"/>
              <a:gd name="connsiteY92" fmla="*/ 2381443 h 6889521"/>
              <a:gd name="connsiteX93" fmla="*/ 273399 w 1364418"/>
              <a:gd name="connsiteY93" fmla="*/ 2261920 h 6889521"/>
              <a:gd name="connsiteX94" fmla="*/ 263286 w 1364418"/>
              <a:gd name="connsiteY94" fmla="*/ 2195378 h 6889521"/>
              <a:gd name="connsiteX95" fmla="*/ 247503 w 1364418"/>
              <a:gd name="connsiteY95" fmla="*/ 2155135 h 6889521"/>
              <a:gd name="connsiteX96" fmla="*/ 244961 w 1364418"/>
              <a:gd name="connsiteY96" fmla="*/ 2118008 h 6889521"/>
              <a:gd name="connsiteX97" fmla="*/ 245954 w 1364418"/>
              <a:gd name="connsiteY97" fmla="*/ 2050531 h 6889521"/>
              <a:gd name="connsiteX98" fmla="*/ 237760 w 1364418"/>
              <a:gd name="connsiteY98" fmla="*/ 1963269 h 6889521"/>
              <a:gd name="connsiteX99" fmla="*/ 218938 w 1364418"/>
              <a:gd name="connsiteY99" fmla="*/ 1906352 h 6889521"/>
              <a:gd name="connsiteX100" fmla="*/ 195495 w 1364418"/>
              <a:gd name="connsiteY100" fmla="*/ 1861531 h 6889521"/>
              <a:gd name="connsiteX101" fmla="*/ 149294 w 1364418"/>
              <a:gd name="connsiteY101" fmla="*/ 1732919 h 6889521"/>
              <a:gd name="connsiteX102" fmla="*/ 121605 w 1364418"/>
              <a:gd name="connsiteY102" fmla="*/ 1663540 h 6889521"/>
              <a:gd name="connsiteX103" fmla="*/ 120731 w 1364418"/>
              <a:gd name="connsiteY103" fmla="*/ 1615777 h 6889521"/>
              <a:gd name="connsiteX104" fmla="*/ 101526 w 1364418"/>
              <a:gd name="connsiteY104" fmla="*/ 1563678 h 6889521"/>
              <a:gd name="connsiteX105" fmla="*/ 114606 w 1364418"/>
              <a:gd name="connsiteY105" fmla="*/ 1519474 h 6889521"/>
              <a:gd name="connsiteX106" fmla="*/ 107348 w 1364418"/>
              <a:gd name="connsiteY106" fmla="*/ 1477995 h 6889521"/>
              <a:gd name="connsiteX107" fmla="*/ 93433 w 1364418"/>
              <a:gd name="connsiteY107" fmla="*/ 1373769 h 6889521"/>
              <a:gd name="connsiteX108" fmla="*/ 101740 w 1364418"/>
              <a:gd name="connsiteY108" fmla="*/ 1307086 h 6889521"/>
              <a:gd name="connsiteX109" fmla="*/ 102928 w 1364418"/>
              <a:gd name="connsiteY109" fmla="*/ 1189033 h 6889521"/>
              <a:gd name="connsiteX110" fmla="*/ 107613 w 1364418"/>
              <a:gd name="connsiteY110" fmla="*/ 1168288 h 6889521"/>
              <a:gd name="connsiteX111" fmla="*/ 99895 w 1364418"/>
              <a:gd name="connsiteY111" fmla="*/ 1142577 h 6889521"/>
              <a:gd name="connsiteX112" fmla="*/ 89201 w 1364418"/>
              <a:gd name="connsiteY112" fmla="*/ 1088484 h 6889521"/>
              <a:gd name="connsiteX113" fmla="*/ 77937 w 1364418"/>
              <a:gd name="connsiteY113" fmla="*/ 1016103 h 6889521"/>
              <a:gd name="connsiteX114" fmla="*/ 79393 w 1364418"/>
              <a:gd name="connsiteY114" fmla="*/ 954054 h 6889521"/>
              <a:gd name="connsiteX115" fmla="*/ 90309 w 1364418"/>
              <a:gd name="connsiteY115" fmla="*/ 921368 h 6889521"/>
              <a:gd name="connsiteX116" fmla="*/ 74258 w 1364418"/>
              <a:gd name="connsiteY116" fmla="*/ 896999 h 6889521"/>
              <a:gd name="connsiteX117" fmla="*/ 43666 w 1364418"/>
              <a:gd name="connsiteY117" fmla="*/ 821517 h 6889521"/>
              <a:gd name="connsiteX118" fmla="*/ 22616 w 1364418"/>
              <a:gd name="connsiteY118" fmla="*/ 751353 h 6889521"/>
              <a:gd name="connsiteX119" fmla="*/ 22174 w 1364418"/>
              <a:gd name="connsiteY119" fmla="*/ 721230 h 6889521"/>
              <a:gd name="connsiteX120" fmla="*/ 7845 w 1364418"/>
              <a:gd name="connsiteY120" fmla="*/ 681659 h 6889521"/>
              <a:gd name="connsiteX121" fmla="*/ 31306 w 1364418"/>
              <a:gd name="connsiteY121" fmla="*/ 619315 h 6889521"/>
              <a:gd name="connsiteX122" fmla="*/ 15184 w 1364418"/>
              <a:gd name="connsiteY122" fmla="*/ 585934 h 6889521"/>
              <a:gd name="connsiteX123" fmla="*/ 22258 w 1364418"/>
              <a:gd name="connsiteY123" fmla="*/ 538948 h 6889521"/>
              <a:gd name="connsiteX124" fmla="*/ 26166 w 1364418"/>
              <a:gd name="connsiteY124" fmla="*/ 525163 h 6889521"/>
              <a:gd name="connsiteX125" fmla="*/ 52290 w 1364418"/>
              <a:gd name="connsiteY125" fmla="*/ 446567 h 6889521"/>
              <a:gd name="connsiteX126" fmla="*/ 51538 w 1364418"/>
              <a:gd name="connsiteY126" fmla="*/ 393828 h 6889521"/>
              <a:gd name="connsiteX127" fmla="*/ 51368 w 1364418"/>
              <a:gd name="connsiteY127" fmla="*/ 353137 h 6889521"/>
              <a:gd name="connsiteX128" fmla="*/ 55970 w 1364418"/>
              <a:gd name="connsiteY128" fmla="*/ 321428 h 6889521"/>
              <a:gd name="connsiteX129" fmla="*/ 57061 w 1364418"/>
              <a:gd name="connsiteY129" fmla="*/ 275771 h 6889521"/>
              <a:gd name="connsiteX130" fmla="*/ 74088 w 1364418"/>
              <a:gd name="connsiteY130" fmla="*/ 212860 h 6889521"/>
              <a:gd name="connsiteX131" fmla="*/ 65798 w 1364418"/>
              <a:gd name="connsiteY131" fmla="*/ 144983 h 6889521"/>
              <a:gd name="connsiteX132" fmla="*/ 78082 w 1364418"/>
              <a:gd name="connsiteY132" fmla="*/ 55288 h 6889521"/>
              <a:gd name="connsiteX133" fmla="*/ 37636 w 1364418"/>
              <a:gd name="connsiteY133" fmla="*/ 0 h 6889521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64484 w 1364418"/>
              <a:gd name="connsiteY5" fmla="*/ 6716710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64484 w 1364418"/>
              <a:gd name="connsiteY5" fmla="*/ 6716710 h 6858000"/>
              <a:gd name="connsiteX6" fmla="*/ 280651 w 1364418"/>
              <a:gd name="connsiteY6" fmla="*/ 6639873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81996 w 1364418"/>
              <a:gd name="connsiteY4" fmla="*/ 6792972 h 6858000"/>
              <a:gd name="connsiteX5" fmla="*/ 264484 w 1364418"/>
              <a:gd name="connsiteY5" fmla="*/ 6716710 h 6858000"/>
              <a:gd name="connsiteX6" fmla="*/ 280651 w 1364418"/>
              <a:gd name="connsiteY6" fmla="*/ 6639873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1364418" h="6858000">
                <a:moveTo>
                  <a:pt x="37636" y="0"/>
                </a:moveTo>
                <a:lnTo>
                  <a:pt x="1364418" y="0"/>
                </a:lnTo>
                <a:lnTo>
                  <a:pt x="1364418" y="6858000"/>
                </a:lnTo>
                <a:lnTo>
                  <a:pt x="245974" y="6857735"/>
                </a:lnTo>
                <a:cubicBezTo>
                  <a:pt x="246649" y="6829312"/>
                  <a:pt x="258792" y="6817314"/>
                  <a:pt x="281996" y="6792972"/>
                </a:cubicBezTo>
                <a:cubicBezTo>
                  <a:pt x="288036" y="6763449"/>
                  <a:pt x="261498" y="6738121"/>
                  <a:pt x="264484" y="6716710"/>
                </a:cubicBezTo>
                <a:cubicBezTo>
                  <a:pt x="264597" y="6714739"/>
                  <a:pt x="280538" y="6641844"/>
                  <a:pt x="280651" y="6639873"/>
                </a:cubicBezTo>
                <a:cubicBezTo>
                  <a:pt x="296114" y="6596543"/>
                  <a:pt x="335196" y="6519339"/>
                  <a:pt x="339152" y="6471804"/>
                </a:cubicBezTo>
                <a:lnTo>
                  <a:pt x="334570" y="6389835"/>
                </a:lnTo>
                <a:cubicBezTo>
                  <a:pt x="334613" y="6357588"/>
                  <a:pt x="338883" y="6333072"/>
                  <a:pt x="317792" y="6324679"/>
                </a:cubicBezTo>
                <a:cubicBezTo>
                  <a:pt x="308402" y="6306381"/>
                  <a:pt x="279168" y="6293695"/>
                  <a:pt x="278227" y="6280046"/>
                </a:cubicBezTo>
                <a:cubicBezTo>
                  <a:pt x="281050" y="6269969"/>
                  <a:pt x="290039" y="6265765"/>
                  <a:pt x="288000" y="6252834"/>
                </a:cubicBezTo>
                <a:lnTo>
                  <a:pt x="265992" y="6202459"/>
                </a:lnTo>
                <a:cubicBezTo>
                  <a:pt x="264772" y="6196814"/>
                  <a:pt x="268092" y="6158095"/>
                  <a:pt x="264790" y="6153037"/>
                </a:cubicBezTo>
                <a:cubicBezTo>
                  <a:pt x="302335" y="6114354"/>
                  <a:pt x="260378" y="6128837"/>
                  <a:pt x="280205" y="6078132"/>
                </a:cubicBezTo>
                <a:cubicBezTo>
                  <a:pt x="283657" y="6049622"/>
                  <a:pt x="275724" y="6059673"/>
                  <a:pt x="267592" y="6028119"/>
                </a:cubicBezTo>
                <a:cubicBezTo>
                  <a:pt x="277113" y="5988572"/>
                  <a:pt x="234727" y="5976018"/>
                  <a:pt x="252821" y="5926735"/>
                </a:cubicBezTo>
                <a:cubicBezTo>
                  <a:pt x="290324" y="5823532"/>
                  <a:pt x="288016" y="5757776"/>
                  <a:pt x="302333" y="5712857"/>
                </a:cubicBezTo>
                <a:cubicBezTo>
                  <a:pt x="310258" y="5688518"/>
                  <a:pt x="328236" y="5675288"/>
                  <a:pt x="332131" y="5660491"/>
                </a:cubicBezTo>
                <a:cubicBezTo>
                  <a:pt x="345782" y="5622696"/>
                  <a:pt x="344964" y="5595787"/>
                  <a:pt x="341254" y="5563435"/>
                </a:cubicBezTo>
                <a:cubicBezTo>
                  <a:pt x="335745" y="5537661"/>
                  <a:pt x="359171" y="5479228"/>
                  <a:pt x="368130" y="5437125"/>
                </a:cubicBezTo>
                <a:cubicBezTo>
                  <a:pt x="379868" y="5399640"/>
                  <a:pt x="373836" y="5420657"/>
                  <a:pt x="381698" y="5396260"/>
                </a:cubicBezTo>
                <a:cubicBezTo>
                  <a:pt x="395995" y="5391935"/>
                  <a:pt x="389433" y="5350429"/>
                  <a:pt x="397679" y="5330009"/>
                </a:cubicBezTo>
                <a:cubicBezTo>
                  <a:pt x="405925" y="5309589"/>
                  <a:pt x="420210" y="5291626"/>
                  <a:pt x="431172" y="5273739"/>
                </a:cubicBezTo>
                <a:cubicBezTo>
                  <a:pt x="426568" y="5263245"/>
                  <a:pt x="432286" y="5253790"/>
                  <a:pt x="440771" y="5241779"/>
                </a:cubicBezTo>
                <a:lnTo>
                  <a:pt x="451997" y="5225268"/>
                </a:lnTo>
                <a:lnTo>
                  <a:pt x="453017" y="5217684"/>
                </a:lnTo>
                <a:cubicBezTo>
                  <a:pt x="455252" y="5208685"/>
                  <a:pt x="458044" y="5200600"/>
                  <a:pt x="460358" y="5193377"/>
                </a:cubicBezTo>
                <a:lnTo>
                  <a:pt x="463661" y="5179288"/>
                </a:lnTo>
                <a:lnTo>
                  <a:pt x="464645" y="5173621"/>
                </a:lnTo>
                <a:lnTo>
                  <a:pt x="460279" y="5159961"/>
                </a:lnTo>
                <a:lnTo>
                  <a:pt x="466956" y="5144295"/>
                </a:lnTo>
                <a:lnTo>
                  <a:pt x="463889" y="5125185"/>
                </a:lnTo>
                <a:cubicBezTo>
                  <a:pt x="466252" y="5124475"/>
                  <a:pt x="468554" y="5123363"/>
                  <a:pt x="470719" y="5121884"/>
                </a:cubicBezTo>
                <a:lnTo>
                  <a:pt x="477755" y="5067850"/>
                </a:lnTo>
                <a:lnTo>
                  <a:pt x="480486" y="5060861"/>
                </a:lnTo>
                <a:lnTo>
                  <a:pt x="477190" y="5034192"/>
                </a:lnTo>
                <a:cubicBezTo>
                  <a:pt x="476699" y="5019824"/>
                  <a:pt x="477403" y="5006180"/>
                  <a:pt x="478744" y="4993030"/>
                </a:cubicBezTo>
                <a:lnTo>
                  <a:pt x="485653" y="4946844"/>
                </a:lnTo>
                <a:lnTo>
                  <a:pt x="481509" y="4932692"/>
                </a:lnTo>
                <a:cubicBezTo>
                  <a:pt x="481214" y="4911802"/>
                  <a:pt x="495319" y="4880686"/>
                  <a:pt x="496912" y="4858827"/>
                </a:cubicBezTo>
                <a:lnTo>
                  <a:pt x="502815" y="4821170"/>
                </a:lnTo>
                <a:lnTo>
                  <a:pt x="507548" y="4780965"/>
                </a:lnTo>
                <a:lnTo>
                  <a:pt x="508841" y="4750867"/>
                </a:lnTo>
                <a:lnTo>
                  <a:pt x="506648" y="4690749"/>
                </a:lnTo>
                <a:cubicBezTo>
                  <a:pt x="512729" y="4654213"/>
                  <a:pt x="491337" y="4623546"/>
                  <a:pt x="502128" y="4584173"/>
                </a:cubicBezTo>
                <a:cubicBezTo>
                  <a:pt x="488693" y="4519562"/>
                  <a:pt x="492047" y="4501522"/>
                  <a:pt x="497211" y="4444346"/>
                </a:cubicBezTo>
                <a:cubicBezTo>
                  <a:pt x="511033" y="4454946"/>
                  <a:pt x="497584" y="4394050"/>
                  <a:pt x="493776" y="4375228"/>
                </a:cubicBezTo>
                <a:cubicBezTo>
                  <a:pt x="491426" y="4334791"/>
                  <a:pt x="480594" y="4270639"/>
                  <a:pt x="474429" y="4214165"/>
                </a:cubicBezTo>
                <a:cubicBezTo>
                  <a:pt x="465297" y="4170832"/>
                  <a:pt x="480280" y="4120324"/>
                  <a:pt x="478502" y="4090296"/>
                </a:cubicBezTo>
                <a:lnTo>
                  <a:pt x="463758" y="4033999"/>
                </a:lnTo>
                <a:lnTo>
                  <a:pt x="464907" y="4031933"/>
                </a:lnTo>
                <a:cubicBezTo>
                  <a:pt x="467040" y="4022997"/>
                  <a:pt x="465967" y="4017669"/>
                  <a:pt x="463483" y="4013953"/>
                </a:cubicBezTo>
                <a:lnTo>
                  <a:pt x="449778" y="3974753"/>
                </a:lnTo>
                <a:lnTo>
                  <a:pt x="451376" y="3969950"/>
                </a:lnTo>
                <a:lnTo>
                  <a:pt x="444798" y="3933779"/>
                </a:lnTo>
                <a:lnTo>
                  <a:pt x="446129" y="3933093"/>
                </a:lnTo>
                <a:cubicBezTo>
                  <a:pt x="448961" y="3930731"/>
                  <a:pt x="450769" y="3927433"/>
                  <a:pt x="450483" y="3922082"/>
                </a:cubicBezTo>
                <a:cubicBezTo>
                  <a:pt x="471740" y="3927556"/>
                  <a:pt x="458283" y="3917724"/>
                  <a:pt x="455561" y="3901461"/>
                </a:cubicBezTo>
                <a:cubicBezTo>
                  <a:pt x="460173" y="3883426"/>
                  <a:pt x="474485" y="3829756"/>
                  <a:pt x="478155" y="3813873"/>
                </a:cubicBezTo>
                <a:cubicBezTo>
                  <a:pt x="477963" y="3811302"/>
                  <a:pt x="477772" y="3808732"/>
                  <a:pt x="477580" y="3806161"/>
                </a:cubicBezTo>
                <a:lnTo>
                  <a:pt x="477887" y="3805957"/>
                </a:lnTo>
                <a:cubicBezTo>
                  <a:pt x="478443" y="3804175"/>
                  <a:pt x="478509" y="3801600"/>
                  <a:pt x="477914" y="3797724"/>
                </a:cubicBezTo>
                <a:lnTo>
                  <a:pt x="476529" y="3792098"/>
                </a:lnTo>
                <a:lnTo>
                  <a:pt x="475413" y="3777135"/>
                </a:lnTo>
                <a:lnTo>
                  <a:pt x="477146" y="3771656"/>
                </a:lnTo>
                <a:lnTo>
                  <a:pt x="480889" y="3769007"/>
                </a:lnTo>
                <a:lnTo>
                  <a:pt x="480355" y="3767709"/>
                </a:lnTo>
                <a:cubicBezTo>
                  <a:pt x="472854" y="3758603"/>
                  <a:pt x="462858" y="3757457"/>
                  <a:pt x="489051" y="3738082"/>
                </a:cubicBezTo>
                <a:cubicBezTo>
                  <a:pt x="476420" y="3716230"/>
                  <a:pt x="492614" y="3707883"/>
                  <a:pt x="496397" y="3673397"/>
                </a:cubicBezTo>
                <a:cubicBezTo>
                  <a:pt x="485059" y="3661788"/>
                  <a:pt x="488117" y="3649813"/>
                  <a:pt x="495693" y="3637109"/>
                </a:cubicBezTo>
                <a:cubicBezTo>
                  <a:pt x="488827" y="3605834"/>
                  <a:pt x="498565" y="3573837"/>
                  <a:pt x="499136" y="3536883"/>
                </a:cubicBezTo>
                <a:cubicBezTo>
                  <a:pt x="483096" y="3500539"/>
                  <a:pt x="506170" y="3475121"/>
                  <a:pt x="506674" y="3435652"/>
                </a:cubicBezTo>
                <a:cubicBezTo>
                  <a:pt x="508209" y="3397466"/>
                  <a:pt x="505139" y="3338624"/>
                  <a:pt x="508345" y="3307769"/>
                </a:cubicBezTo>
                <a:cubicBezTo>
                  <a:pt x="522826" y="3292381"/>
                  <a:pt x="493343" y="3256540"/>
                  <a:pt x="525908" y="3250522"/>
                </a:cubicBezTo>
                <a:cubicBezTo>
                  <a:pt x="519705" y="3235893"/>
                  <a:pt x="504475" y="3230937"/>
                  <a:pt x="526333" y="3229163"/>
                </a:cubicBezTo>
                <a:cubicBezTo>
                  <a:pt x="524884" y="3224149"/>
                  <a:pt x="525919" y="3220404"/>
                  <a:pt x="528156" y="3217217"/>
                </a:cubicBezTo>
                <a:lnTo>
                  <a:pt x="514991" y="3183755"/>
                </a:lnTo>
                <a:lnTo>
                  <a:pt x="515492" y="3178642"/>
                </a:lnTo>
                <a:lnTo>
                  <a:pt x="503092" y="3158586"/>
                </a:lnTo>
                <a:lnTo>
                  <a:pt x="488277" y="3129034"/>
                </a:lnTo>
                <a:lnTo>
                  <a:pt x="488942" y="3126682"/>
                </a:lnTo>
                <a:lnTo>
                  <a:pt x="479810" y="3114519"/>
                </a:lnTo>
                <a:cubicBezTo>
                  <a:pt x="476044" y="3110886"/>
                  <a:pt x="471657" y="3108020"/>
                  <a:pt x="466419" y="3106272"/>
                </a:cubicBezTo>
                <a:cubicBezTo>
                  <a:pt x="479357" y="3049949"/>
                  <a:pt x="446991" y="3011906"/>
                  <a:pt x="439149" y="2958185"/>
                </a:cubicBezTo>
                <a:cubicBezTo>
                  <a:pt x="423473" y="2895670"/>
                  <a:pt x="402616" y="2832884"/>
                  <a:pt x="381763" y="2762989"/>
                </a:cubicBezTo>
                <a:cubicBezTo>
                  <a:pt x="340504" y="2718141"/>
                  <a:pt x="357875" y="2611979"/>
                  <a:pt x="330681" y="2554718"/>
                </a:cubicBezTo>
                <a:cubicBezTo>
                  <a:pt x="354561" y="2510384"/>
                  <a:pt x="312857" y="2522616"/>
                  <a:pt x="310775" y="2485734"/>
                </a:cubicBezTo>
                <a:cubicBezTo>
                  <a:pt x="283880" y="2505125"/>
                  <a:pt x="334754" y="2437857"/>
                  <a:pt x="301498" y="2447068"/>
                </a:cubicBezTo>
                <a:cubicBezTo>
                  <a:pt x="302171" y="2440064"/>
                  <a:pt x="286502" y="2432988"/>
                  <a:pt x="288459" y="2425819"/>
                </a:cubicBezTo>
                <a:lnTo>
                  <a:pt x="294458" y="2402874"/>
                </a:lnTo>
                <a:lnTo>
                  <a:pt x="297070" y="2381443"/>
                </a:lnTo>
                <a:cubicBezTo>
                  <a:pt x="291389" y="2355877"/>
                  <a:pt x="281925" y="2295004"/>
                  <a:pt x="273399" y="2261920"/>
                </a:cubicBezTo>
                <a:cubicBezTo>
                  <a:pt x="264489" y="2250852"/>
                  <a:pt x="256407" y="2208397"/>
                  <a:pt x="263286" y="2195378"/>
                </a:cubicBezTo>
                <a:cubicBezTo>
                  <a:pt x="262597" y="2185499"/>
                  <a:pt x="238753" y="2164596"/>
                  <a:pt x="247503" y="2155135"/>
                </a:cubicBezTo>
                <a:cubicBezTo>
                  <a:pt x="257474" y="2141929"/>
                  <a:pt x="229406" y="2121310"/>
                  <a:pt x="244961" y="2118008"/>
                </a:cubicBezTo>
                <a:cubicBezTo>
                  <a:pt x="225493" y="2103116"/>
                  <a:pt x="245373" y="2072196"/>
                  <a:pt x="245954" y="2050531"/>
                </a:cubicBezTo>
                <a:cubicBezTo>
                  <a:pt x="228015" y="2040209"/>
                  <a:pt x="246924" y="2004931"/>
                  <a:pt x="237760" y="1963269"/>
                </a:cubicBezTo>
                <a:cubicBezTo>
                  <a:pt x="217314" y="1952304"/>
                  <a:pt x="249162" y="1930958"/>
                  <a:pt x="218938" y="1906352"/>
                </a:cubicBezTo>
                <a:cubicBezTo>
                  <a:pt x="211894" y="1889396"/>
                  <a:pt x="204207" y="1891128"/>
                  <a:pt x="195495" y="1861531"/>
                </a:cubicBezTo>
                <a:cubicBezTo>
                  <a:pt x="152756" y="1820122"/>
                  <a:pt x="167197" y="1775736"/>
                  <a:pt x="149294" y="1732919"/>
                </a:cubicBezTo>
                <a:cubicBezTo>
                  <a:pt x="132272" y="1683226"/>
                  <a:pt x="131129" y="1708347"/>
                  <a:pt x="121605" y="1663540"/>
                </a:cubicBezTo>
                <a:cubicBezTo>
                  <a:pt x="131383" y="1652207"/>
                  <a:pt x="129824" y="1627305"/>
                  <a:pt x="120731" y="1615777"/>
                </a:cubicBezTo>
                <a:cubicBezTo>
                  <a:pt x="113324" y="1591298"/>
                  <a:pt x="125561" y="1582061"/>
                  <a:pt x="101526" y="1563678"/>
                </a:cubicBezTo>
                <a:cubicBezTo>
                  <a:pt x="118336" y="1562186"/>
                  <a:pt x="95368" y="1514217"/>
                  <a:pt x="114606" y="1519474"/>
                </a:cubicBezTo>
                <a:cubicBezTo>
                  <a:pt x="124662" y="1497831"/>
                  <a:pt x="99126" y="1498809"/>
                  <a:pt x="107348" y="1477995"/>
                </a:cubicBezTo>
                <a:cubicBezTo>
                  <a:pt x="102372" y="1450946"/>
                  <a:pt x="98082" y="1395585"/>
                  <a:pt x="93433" y="1373769"/>
                </a:cubicBezTo>
                <a:lnTo>
                  <a:pt x="101740" y="1307086"/>
                </a:lnTo>
                <a:cubicBezTo>
                  <a:pt x="61518" y="1238798"/>
                  <a:pt x="128597" y="1302829"/>
                  <a:pt x="102928" y="1189033"/>
                </a:cubicBezTo>
                <a:cubicBezTo>
                  <a:pt x="96991" y="1183619"/>
                  <a:pt x="100433" y="1168361"/>
                  <a:pt x="107613" y="1168288"/>
                </a:cubicBezTo>
                <a:cubicBezTo>
                  <a:pt x="104521" y="1161401"/>
                  <a:pt x="88898" y="1146763"/>
                  <a:pt x="99895" y="1142577"/>
                </a:cubicBezTo>
                <a:cubicBezTo>
                  <a:pt x="98248" y="1123927"/>
                  <a:pt x="94639" y="1105753"/>
                  <a:pt x="89201" y="1088484"/>
                </a:cubicBezTo>
                <a:lnTo>
                  <a:pt x="77937" y="1016103"/>
                </a:lnTo>
                <a:cubicBezTo>
                  <a:pt x="78422" y="988163"/>
                  <a:pt x="78908" y="981994"/>
                  <a:pt x="79393" y="954054"/>
                </a:cubicBezTo>
                <a:cubicBezTo>
                  <a:pt x="74607" y="950500"/>
                  <a:pt x="84928" y="922140"/>
                  <a:pt x="90309" y="921368"/>
                </a:cubicBezTo>
                <a:cubicBezTo>
                  <a:pt x="87566" y="916400"/>
                  <a:pt x="66268" y="901306"/>
                  <a:pt x="74258" y="896999"/>
                </a:cubicBezTo>
                <a:cubicBezTo>
                  <a:pt x="69492" y="868759"/>
                  <a:pt x="58957" y="842759"/>
                  <a:pt x="43666" y="821517"/>
                </a:cubicBezTo>
                <a:cubicBezTo>
                  <a:pt x="35059" y="797243"/>
                  <a:pt x="27646" y="764612"/>
                  <a:pt x="22616" y="751353"/>
                </a:cubicBezTo>
                <a:cubicBezTo>
                  <a:pt x="22469" y="741312"/>
                  <a:pt x="22321" y="731271"/>
                  <a:pt x="22174" y="721230"/>
                </a:cubicBezTo>
                <a:lnTo>
                  <a:pt x="7845" y="681659"/>
                </a:lnTo>
                <a:cubicBezTo>
                  <a:pt x="-21513" y="678654"/>
                  <a:pt x="41748" y="630810"/>
                  <a:pt x="31306" y="619315"/>
                </a:cubicBezTo>
                <a:cubicBezTo>
                  <a:pt x="37997" y="611016"/>
                  <a:pt x="17724" y="592108"/>
                  <a:pt x="15184" y="585934"/>
                </a:cubicBezTo>
                <a:cubicBezTo>
                  <a:pt x="14724" y="571597"/>
                  <a:pt x="22718" y="553285"/>
                  <a:pt x="22258" y="538948"/>
                </a:cubicBezTo>
                <a:cubicBezTo>
                  <a:pt x="22152" y="531703"/>
                  <a:pt x="26272" y="532408"/>
                  <a:pt x="26166" y="525163"/>
                </a:cubicBezTo>
                <a:cubicBezTo>
                  <a:pt x="28507" y="511668"/>
                  <a:pt x="56166" y="464433"/>
                  <a:pt x="52290" y="446567"/>
                </a:cubicBezTo>
                <a:cubicBezTo>
                  <a:pt x="47300" y="425186"/>
                  <a:pt x="52062" y="408582"/>
                  <a:pt x="51538" y="393828"/>
                </a:cubicBezTo>
                <a:cubicBezTo>
                  <a:pt x="51481" y="380264"/>
                  <a:pt x="51425" y="366701"/>
                  <a:pt x="51368" y="353137"/>
                </a:cubicBezTo>
                <a:cubicBezTo>
                  <a:pt x="50053" y="345863"/>
                  <a:pt x="61696" y="333814"/>
                  <a:pt x="55970" y="321428"/>
                </a:cubicBezTo>
                <a:cubicBezTo>
                  <a:pt x="56334" y="306209"/>
                  <a:pt x="56697" y="290990"/>
                  <a:pt x="57061" y="275771"/>
                </a:cubicBezTo>
                <a:cubicBezTo>
                  <a:pt x="46146" y="254441"/>
                  <a:pt x="87623" y="243671"/>
                  <a:pt x="74088" y="212860"/>
                </a:cubicBezTo>
                <a:cubicBezTo>
                  <a:pt x="92367" y="188146"/>
                  <a:pt x="68261" y="179672"/>
                  <a:pt x="65798" y="144983"/>
                </a:cubicBezTo>
                <a:cubicBezTo>
                  <a:pt x="52661" y="119338"/>
                  <a:pt x="79134" y="90517"/>
                  <a:pt x="78082" y="55288"/>
                </a:cubicBezTo>
                <a:lnTo>
                  <a:pt x="37636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69364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95671B-3CC6-4792-9114-B74FAEA22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061E61-CF20-4E1C-A626-BFC3B09CF6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8184" y="174032"/>
            <a:ext cx="10175631" cy="1111843"/>
          </a:xfrm>
        </p:spPr>
        <p:txBody>
          <a:bodyPr anchor="ctr">
            <a:normAutofit/>
          </a:bodyPr>
          <a:lstStyle/>
          <a:p>
            <a:pPr algn="ctr"/>
            <a:r>
              <a:rPr lang="en-US" sz="4000">
                <a:ea typeface="+mj-lt"/>
                <a:cs typeface="+mj-lt"/>
              </a:rPr>
              <a:t>Conclusion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D36A5-8AAF-4987-9B87-A661216E29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8184" y="985455"/>
            <a:ext cx="10175630" cy="152990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1600" dirty="0">
                <a:ea typeface="+mn-lt"/>
                <a:cs typeface="+mn-lt"/>
              </a:rPr>
              <a:t>The ages and stages of child development are crucial for any child and parents as it determines the family quality and social interactions.</a:t>
            </a:r>
            <a:endParaRPr lang="en-US" sz="1600" dirty="0">
              <a:cs typeface="Calibri" panose="020F0502020204030204"/>
            </a:endParaRPr>
          </a:p>
          <a:p>
            <a:pPr algn="ctr"/>
            <a:r>
              <a:rPr lang="en-US" sz="1600" dirty="0">
                <a:ea typeface="+mn-lt"/>
                <a:cs typeface="+mn-lt"/>
              </a:rPr>
              <a:t>Oral, communication, dressing skills, oral tone, grooming skills are developed through social constructive development and cognitive development of a child (Children’s Health Orange County, 2021).</a:t>
            </a:r>
            <a:endParaRPr lang="en-US" sz="1600" dirty="0">
              <a:cs typeface="Calibri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491DB68-ABE0-4D82-ADB8-486C12A97F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759" y="2405149"/>
            <a:ext cx="10398384" cy="3899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8938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BC11F8B-690F-40C2-9257-A23B653E0A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r="4446" b="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0552D0-EE42-40A8-9B84-EA560D28E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  <a:cs typeface="Calibri Light"/>
              </a:rPr>
              <a:t>References</a:t>
            </a:r>
            <a:endParaRPr lang="en-US" sz="4000">
              <a:solidFill>
                <a:srgbClr val="FFFFFF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40EB19-82D5-432F-8D6C-2E902537D2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065862"/>
            <a:ext cx="5744685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100" dirty="0" err="1">
                <a:solidFill>
                  <a:srgbClr val="FFFFFF"/>
                </a:solidFill>
                <a:ea typeface="+mn-lt"/>
                <a:cs typeface="+mn-lt"/>
              </a:rPr>
              <a:t>Babakr</a:t>
            </a:r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, Z.H., </a:t>
            </a:r>
            <a:r>
              <a:rPr lang="en-US" sz="1100" dirty="0" err="1">
                <a:solidFill>
                  <a:srgbClr val="FFFFFF"/>
                </a:solidFill>
                <a:ea typeface="+mn-lt"/>
                <a:cs typeface="+mn-lt"/>
              </a:rPr>
              <a:t>Mohamedamin</a:t>
            </a:r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, P. and </a:t>
            </a:r>
            <a:r>
              <a:rPr lang="en-US" sz="1100" dirty="0" err="1">
                <a:solidFill>
                  <a:srgbClr val="FFFFFF"/>
                </a:solidFill>
                <a:ea typeface="+mn-lt"/>
                <a:cs typeface="+mn-lt"/>
              </a:rPr>
              <a:t>Kakamad</a:t>
            </a:r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, K., 2019. Piaget's Cognitive Developmental Theory: Critical Review. </a:t>
            </a:r>
            <a:r>
              <a:rPr lang="en-US" sz="1100" i="1" dirty="0">
                <a:solidFill>
                  <a:srgbClr val="FFFFFF"/>
                </a:solidFill>
                <a:ea typeface="+mn-lt"/>
                <a:cs typeface="+mn-lt"/>
              </a:rPr>
              <a:t>Education Quarterly Reviews</a:t>
            </a:r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, </a:t>
            </a:r>
            <a:r>
              <a:rPr lang="en-US" sz="1100" i="1" dirty="0">
                <a:solidFill>
                  <a:srgbClr val="FFFFFF"/>
                </a:solidFill>
                <a:ea typeface="+mn-lt"/>
                <a:cs typeface="+mn-lt"/>
              </a:rPr>
              <a:t>2</a:t>
            </a:r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(3), pp.517-524.</a:t>
            </a:r>
            <a:endParaRPr lang="en-US" sz="1100" dirty="0">
              <a:solidFill>
                <a:srgbClr val="FFFFFF"/>
              </a:solidFill>
              <a:cs typeface="Calibri" panose="020F0502020204030204"/>
            </a:endParaRPr>
          </a:p>
          <a:p>
            <a:r>
              <a:rPr lang="en-US" sz="1100" dirty="0" err="1">
                <a:solidFill>
                  <a:srgbClr val="FFFFFF"/>
                </a:solidFill>
                <a:ea typeface="+mn-lt"/>
                <a:cs typeface="+mn-lt"/>
              </a:rPr>
              <a:t>Camaioni</a:t>
            </a:r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, L., 2017. The social construction of meaning in early infant-parent and infant-peer relations. In </a:t>
            </a:r>
            <a:r>
              <a:rPr lang="en-US" sz="1100" i="1" dirty="0">
                <a:solidFill>
                  <a:srgbClr val="FFFFFF"/>
                </a:solidFill>
                <a:ea typeface="+mn-lt"/>
                <a:cs typeface="+mn-lt"/>
              </a:rPr>
              <a:t>New perspectives in early communicative development</a:t>
            </a:r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 (pp. 159-170). Routledge.</a:t>
            </a:r>
            <a:endParaRPr lang="en-US" sz="1100" dirty="0">
              <a:solidFill>
                <a:srgbClr val="FFFFFF"/>
              </a:solidFill>
            </a:endParaRPr>
          </a:p>
          <a:p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Rempel, L.A., Rempel, J.K., </a:t>
            </a:r>
            <a:r>
              <a:rPr lang="en-US" sz="1100" dirty="0" err="1">
                <a:solidFill>
                  <a:srgbClr val="FFFFFF"/>
                </a:solidFill>
                <a:ea typeface="+mn-lt"/>
                <a:cs typeface="+mn-lt"/>
              </a:rPr>
              <a:t>Khuc</a:t>
            </a:r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, T.N. and </a:t>
            </a:r>
            <a:r>
              <a:rPr lang="en-US" sz="1100" dirty="0" err="1">
                <a:solidFill>
                  <a:srgbClr val="FFFFFF"/>
                </a:solidFill>
                <a:ea typeface="+mn-lt"/>
                <a:cs typeface="+mn-lt"/>
              </a:rPr>
              <a:t>Vui</a:t>
            </a:r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, L.T., 2017. Influence of father–infant relationship on infant development: A father-involvement intervention in Vietnam. </a:t>
            </a:r>
            <a:r>
              <a:rPr lang="en-US" sz="1100" i="1" dirty="0">
                <a:solidFill>
                  <a:srgbClr val="FFFFFF"/>
                </a:solidFill>
                <a:ea typeface="+mn-lt"/>
                <a:cs typeface="+mn-lt"/>
              </a:rPr>
              <a:t>Developmental psychology</a:t>
            </a:r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, </a:t>
            </a:r>
            <a:r>
              <a:rPr lang="en-US" sz="1100" i="1" dirty="0">
                <a:solidFill>
                  <a:srgbClr val="FFFFFF"/>
                </a:solidFill>
                <a:ea typeface="+mn-lt"/>
                <a:cs typeface="+mn-lt"/>
              </a:rPr>
              <a:t>53</a:t>
            </a:r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(10), p.1844.</a:t>
            </a:r>
            <a:endParaRPr lang="en-US" sz="1100" dirty="0">
              <a:solidFill>
                <a:srgbClr val="FFFFFF"/>
              </a:solidFill>
            </a:endParaRPr>
          </a:p>
          <a:p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Ball, H.L., Douglas, P.S., </a:t>
            </a:r>
            <a:r>
              <a:rPr lang="en-US" sz="1100" dirty="0" err="1">
                <a:solidFill>
                  <a:srgbClr val="FFFFFF"/>
                </a:solidFill>
                <a:ea typeface="+mn-lt"/>
                <a:cs typeface="+mn-lt"/>
              </a:rPr>
              <a:t>Kulasinghe</a:t>
            </a:r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, K., Whittingham, K. and Hill, P., 2018. The Possums Infant Sleep Program: parents' perspectives on a novel parent-infant sleep intervention in Australia. </a:t>
            </a:r>
            <a:r>
              <a:rPr lang="en-US" sz="1100" i="1" dirty="0">
                <a:solidFill>
                  <a:srgbClr val="FFFFFF"/>
                </a:solidFill>
                <a:ea typeface="+mn-lt"/>
                <a:cs typeface="+mn-lt"/>
              </a:rPr>
              <a:t>Sleep Health</a:t>
            </a:r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, </a:t>
            </a:r>
            <a:r>
              <a:rPr lang="en-US" sz="1100" i="1" dirty="0">
                <a:solidFill>
                  <a:srgbClr val="FFFFFF"/>
                </a:solidFill>
                <a:ea typeface="+mn-lt"/>
                <a:cs typeface="+mn-lt"/>
              </a:rPr>
              <a:t>4</a:t>
            </a:r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(6), pp.519-526.</a:t>
            </a:r>
            <a:endParaRPr lang="en-US" sz="1100" dirty="0">
              <a:solidFill>
                <a:srgbClr val="FFFFFF"/>
              </a:solidFill>
            </a:endParaRPr>
          </a:p>
          <a:p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Whittingham, K. and Douglas, P., 2014. Optimizing parent–infant sleep from birth to 6 months: a new paradigm. </a:t>
            </a:r>
            <a:r>
              <a:rPr lang="en-US" sz="1100" i="1" dirty="0">
                <a:solidFill>
                  <a:srgbClr val="FFFFFF"/>
                </a:solidFill>
                <a:ea typeface="+mn-lt"/>
                <a:cs typeface="+mn-lt"/>
              </a:rPr>
              <a:t>Infant mental health journal</a:t>
            </a:r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, </a:t>
            </a:r>
            <a:r>
              <a:rPr lang="en-US" sz="1100" i="1" dirty="0">
                <a:solidFill>
                  <a:srgbClr val="FFFFFF"/>
                </a:solidFill>
                <a:ea typeface="+mn-lt"/>
                <a:cs typeface="+mn-lt"/>
              </a:rPr>
              <a:t>35</a:t>
            </a:r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(6), pp.614-623.</a:t>
            </a:r>
            <a:endParaRPr lang="en-US" sz="1100" dirty="0">
              <a:solidFill>
                <a:srgbClr val="FFFFFF"/>
              </a:solidFill>
            </a:endParaRPr>
          </a:p>
          <a:p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CDC (2021). </a:t>
            </a:r>
            <a:r>
              <a:rPr lang="en-US" sz="1100" i="1" dirty="0">
                <a:solidFill>
                  <a:srgbClr val="FFFFFF"/>
                </a:solidFill>
                <a:ea typeface="+mn-lt"/>
                <a:cs typeface="+mn-lt"/>
              </a:rPr>
              <a:t>Child Development Basics</a:t>
            </a:r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. </a:t>
            </a:r>
            <a:r>
              <a:rPr lang="en-US" sz="1100" dirty="0">
                <a:solidFill>
                  <a:srgbClr val="FFFFFF"/>
                </a:solidFill>
                <a:ea typeface="+mn-lt"/>
                <a:cs typeface="+mn-lt"/>
                <a:hlinkClick r:id="rId3"/>
              </a:rPr>
              <a:t>https://www.cdc.gov/ncbddd/childdevelopment/facts.html</a:t>
            </a:r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endParaRPr lang="en-US" sz="1100" dirty="0">
              <a:solidFill>
                <a:srgbClr val="FFFFFF"/>
              </a:solidFill>
            </a:endParaRPr>
          </a:p>
          <a:p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Children’s Health Orange County. (2021). </a:t>
            </a:r>
            <a:r>
              <a:rPr lang="en-US" sz="1100" i="1" dirty="0">
                <a:solidFill>
                  <a:srgbClr val="FFFFFF"/>
                </a:solidFill>
                <a:ea typeface="+mn-lt"/>
                <a:cs typeface="+mn-lt"/>
              </a:rPr>
              <a:t>Child Development: Milestones, Ages and Stages - Children’s Health Orange County</a:t>
            </a:r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.  </a:t>
            </a:r>
            <a:r>
              <a:rPr lang="en-US" sz="1100" dirty="0">
                <a:solidFill>
                  <a:srgbClr val="FFFFFF"/>
                </a:solidFill>
                <a:ea typeface="+mn-lt"/>
                <a:cs typeface="+mn-lt"/>
                <a:hlinkClick r:id="rId4"/>
              </a:rPr>
              <a:t>https://www.choc.org/primary-care/ages-stages/</a:t>
            </a:r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 ‌</a:t>
            </a:r>
            <a:endParaRPr lang="en-US" sz="1100" dirty="0">
              <a:solidFill>
                <a:srgbClr val="FFFFFF"/>
              </a:solidFill>
            </a:endParaRPr>
          </a:p>
          <a:p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Child Abuse Prevention, Treatment &amp; Welfare Services (2018). </a:t>
            </a:r>
            <a:r>
              <a:rPr lang="en-US" sz="1100" i="1" dirty="0">
                <a:solidFill>
                  <a:srgbClr val="FFFFFF"/>
                </a:solidFill>
                <a:ea typeface="+mn-lt"/>
                <a:cs typeface="+mn-lt"/>
              </a:rPr>
              <a:t>Why The First 5 Years of Child Development Are So Important.</a:t>
            </a:r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n-US" sz="1100" dirty="0">
                <a:solidFill>
                  <a:srgbClr val="FFFFFF"/>
                </a:solidFill>
                <a:ea typeface="+mn-lt"/>
                <a:cs typeface="+mn-lt"/>
                <a:hlinkClick r:id="rId5"/>
              </a:rPr>
              <a:t>https://www.all4kids.org/news/blog/why-the-first-5-years-of-child-development-are-so-important/</a:t>
            </a:r>
            <a:r>
              <a:rPr lang="en-US" sz="11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endParaRPr lang="en-US" sz="1100" dirty="0">
              <a:solidFill>
                <a:srgbClr val="FFFFFF"/>
              </a:solidFill>
            </a:endParaRPr>
          </a:p>
          <a:p>
            <a:br>
              <a:rPr lang="en-US" sz="1100" dirty="0">
                <a:solidFill>
                  <a:srgbClr val="FFFFFF"/>
                </a:solidFill>
              </a:rPr>
            </a:br>
            <a:endParaRPr lang="en-US" sz="11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1134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D8E54F9-849C-4865-8C5E-FD967B81D7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91AE6B3-1D2D-4C67-A4DB-888635B527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054983"/>
          </a:xfrm>
          <a:custGeom>
            <a:avLst/>
            <a:gdLst>
              <a:gd name="connsiteX0" fmla="*/ 6788003 w 12188952"/>
              <a:gd name="connsiteY0" fmla="*/ 5986774 h 6054983"/>
              <a:gd name="connsiteX1" fmla="*/ 6787005 w 12188952"/>
              <a:gd name="connsiteY1" fmla="*/ 5986852 h 6054983"/>
              <a:gd name="connsiteX2" fmla="*/ 6786779 w 12188952"/>
              <a:gd name="connsiteY2" fmla="*/ 5987386 h 6054983"/>
              <a:gd name="connsiteX3" fmla="*/ 0 w 12188952"/>
              <a:gd name="connsiteY3" fmla="*/ 0 h 6054983"/>
              <a:gd name="connsiteX4" fmla="*/ 12188952 w 12188952"/>
              <a:gd name="connsiteY4" fmla="*/ 0 h 6054983"/>
              <a:gd name="connsiteX5" fmla="*/ 12188952 w 12188952"/>
              <a:gd name="connsiteY5" fmla="*/ 5092539 h 6054983"/>
              <a:gd name="connsiteX6" fmla="*/ 12058081 w 12188952"/>
              <a:gd name="connsiteY6" fmla="*/ 5131579 h 6054983"/>
              <a:gd name="connsiteX7" fmla="*/ 11673881 w 12188952"/>
              <a:gd name="connsiteY7" fmla="*/ 5235154 h 6054983"/>
              <a:gd name="connsiteX8" fmla="*/ 10422749 w 12188952"/>
              <a:gd name="connsiteY8" fmla="*/ 5518693 h 6054983"/>
              <a:gd name="connsiteX9" fmla="*/ 9421666 w 12188952"/>
              <a:gd name="connsiteY9" fmla="*/ 5693855 h 6054983"/>
              <a:gd name="connsiteX10" fmla="*/ 8456304 w 12188952"/>
              <a:gd name="connsiteY10" fmla="*/ 5827556 h 6054983"/>
              <a:gd name="connsiteX11" fmla="*/ 7714041 w 12188952"/>
              <a:gd name="connsiteY11" fmla="*/ 5907503 h 6054983"/>
              <a:gd name="connsiteX12" fmla="*/ 6949978 w 12188952"/>
              <a:gd name="connsiteY12" fmla="*/ 5973283 h 6054983"/>
              <a:gd name="connsiteX13" fmla="*/ 6934569 w 12188952"/>
              <a:gd name="connsiteY13" fmla="*/ 5975354 h 6054983"/>
              <a:gd name="connsiteX14" fmla="*/ 6788750 w 12188952"/>
              <a:gd name="connsiteY14" fmla="*/ 5986715 h 6054983"/>
              <a:gd name="connsiteX15" fmla="*/ 6798241 w 12188952"/>
              <a:gd name="connsiteY15" fmla="*/ 5988535 h 6054983"/>
              <a:gd name="connsiteX16" fmla="*/ 6833723 w 12188952"/>
              <a:gd name="connsiteY16" fmla="*/ 5986828 h 6054983"/>
              <a:gd name="connsiteX17" fmla="*/ 6882282 w 12188952"/>
              <a:gd name="connsiteY17" fmla="*/ 5983850 h 6054983"/>
              <a:gd name="connsiteX18" fmla="*/ 7576876 w 12188952"/>
              <a:gd name="connsiteY18" fmla="*/ 5951323 h 6054983"/>
              <a:gd name="connsiteX19" fmla="*/ 8621689 w 12188952"/>
              <a:gd name="connsiteY19" fmla="*/ 5864426 h 6054983"/>
              <a:gd name="connsiteX20" fmla="*/ 9477600 w 12188952"/>
              <a:gd name="connsiteY20" fmla="*/ 5760520 h 6054983"/>
              <a:gd name="connsiteX21" fmla="*/ 10626651 w 12188952"/>
              <a:gd name="connsiteY21" fmla="*/ 5566363 h 6054983"/>
              <a:gd name="connsiteX22" fmla="*/ 11995498 w 12188952"/>
              <a:gd name="connsiteY22" fmla="*/ 5240369 h 6054983"/>
              <a:gd name="connsiteX23" fmla="*/ 12188952 w 12188952"/>
              <a:gd name="connsiteY23" fmla="*/ 5183370 h 6054983"/>
              <a:gd name="connsiteX24" fmla="*/ 12188952 w 12188952"/>
              <a:gd name="connsiteY24" fmla="*/ 5238107 h 6054983"/>
              <a:gd name="connsiteX25" fmla="*/ 11826300 w 12188952"/>
              <a:gd name="connsiteY25" fmla="*/ 5343406 h 6054983"/>
              <a:gd name="connsiteX26" fmla="*/ 10936448 w 12188952"/>
              <a:gd name="connsiteY26" fmla="*/ 5557921 h 6054983"/>
              <a:gd name="connsiteX27" fmla="*/ 9983034 w 12188952"/>
              <a:gd name="connsiteY27" fmla="*/ 5737926 h 6054983"/>
              <a:gd name="connsiteX28" fmla="*/ 9184585 w 12188952"/>
              <a:gd name="connsiteY28" fmla="*/ 5853873 h 6054983"/>
              <a:gd name="connsiteX29" fmla="*/ 8576053 w 12188952"/>
              <a:gd name="connsiteY29" fmla="*/ 5923392 h 6054983"/>
              <a:gd name="connsiteX30" fmla="*/ 7862392 w 12188952"/>
              <a:gd name="connsiteY30" fmla="*/ 5984843 h 6054983"/>
              <a:gd name="connsiteX31" fmla="*/ 6933768 w 12188952"/>
              <a:gd name="connsiteY31" fmla="*/ 6036237 h 6054983"/>
              <a:gd name="connsiteX32" fmla="*/ 6476130 w 12188952"/>
              <a:gd name="connsiteY32" fmla="*/ 6050140 h 6054983"/>
              <a:gd name="connsiteX33" fmla="*/ 6360703 w 12188952"/>
              <a:gd name="connsiteY33" fmla="*/ 6054983 h 6054983"/>
              <a:gd name="connsiteX34" fmla="*/ 6055614 w 12188952"/>
              <a:gd name="connsiteY34" fmla="*/ 6054983 h 6054983"/>
              <a:gd name="connsiteX35" fmla="*/ 5976289 w 12188952"/>
              <a:gd name="connsiteY35" fmla="*/ 6050389 h 6054983"/>
              <a:gd name="connsiteX36" fmla="*/ 5263770 w 12188952"/>
              <a:gd name="connsiteY36" fmla="*/ 6014140 h 6054983"/>
              <a:gd name="connsiteX37" fmla="*/ 4345190 w 12188952"/>
              <a:gd name="connsiteY37" fmla="*/ 5952070 h 6054983"/>
              <a:gd name="connsiteX38" fmla="*/ 3372201 w 12188952"/>
              <a:gd name="connsiteY38" fmla="*/ 5853501 h 6054983"/>
              <a:gd name="connsiteX39" fmla="*/ 2361582 w 12188952"/>
              <a:gd name="connsiteY39" fmla="*/ 5734574 h 6054983"/>
              <a:gd name="connsiteX40" fmla="*/ 1232869 w 12188952"/>
              <a:gd name="connsiteY40" fmla="*/ 5561398 h 6054983"/>
              <a:gd name="connsiteX41" fmla="*/ 68483 w 12188952"/>
              <a:gd name="connsiteY41" fmla="*/ 5321691 h 6054983"/>
              <a:gd name="connsiteX42" fmla="*/ 0 w 12188952"/>
              <a:gd name="connsiteY42" fmla="*/ 5304336 h 6054983"/>
              <a:gd name="connsiteX43" fmla="*/ 0 w 12188952"/>
              <a:gd name="connsiteY43" fmla="*/ 5247847 h 6054983"/>
              <a:gd name="connsiteX44" fmla="*/ 72423 w 12188952"/>
              <a:gd name="connsiteY44" fmla="*/ 5266624 h 6054983"/>
              <a:gd name="connsiteX45" fmla="*/ 600566 w 12188952"/>
              <a:gd name="connsiteY45" fmla="*/ 5384994 h 6054983"/>
              <a:gd name="connsiteX46" fmla="*/ 1769069 w 12188952"/>
              <a:gd name="connsiteY46" fmla="*/ 5595162 h 6054983"/>
              <a:gd name="connsiteX47" fmla="*/ 2612900 w 12188952"/>
              <a:gd name="connsiteY47" fmla="*/ 5712104 h 6054983"/>
              <a:gd name="connsiteX48" fmla="*/ 2580488 w 12188952"/>
              <a:gd name="connsiteY48" fmla="*/ 5702173 h 6054983"/>
              <a:gd name="connsiteX49" fmla="*/ 1112357 w 12188952"/>
              <a:gd name="connsiteY49" fmla="*/ 5369476 h 6054983"/>
              <a:gd name="connsiteX50" fmla="*/ 420307 w 12188952"/>
              <a:gd name="connsiteY50" fmla="*/ 5170043 h 6054983"/>
              <a:gd name="connsiteX51" fmla="*/ 0 w 12188952"/>
              <a:gd name="connsiteY51" fmla="*/ 5031126 h 6054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88952" h="6054983">
                <a:moveTo>
                  <a:pt x="6788003" y="5986774"/>
                </a:moveTo>
                <a:lnTo>
                  <a:pt x="6787005" y="5986852"/>
                </a:lnTo>
                <a:lnTo>
                  <a:pt x="6786779" y="5987386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5092539"/>
                </a:lnTo>
                <a:lnTo>
                  <a:pt x="12058081" y="5131579"/>
                </a:lnTo>
                <a:cubicBezTo>
                  <a:pt x="11930517" y="5167793"/>
                  <a:pt x="11802439" y="5202322"/>
                  <a:pt x="11673881" y="5235154"/>
                </a:cubicBezTo>
                <a:cubicBezTo>
                  <a:pt x="11259973" y="5342661"/>
                  <a:pt x="10842632" y="5436263"/>
                  <a:pt x="10422749" y="5518693"/>
                </a:cubicBezTo>
                <a:cubicBezTo>
                  <a:pt x="10090287" y="5583904"/>
                  <a:pt x="9756593" y="5642301"/>
                  <a:pt x="9421666" y="5693855"/>
                </a:cubicBezTo>
                <a:cubicBezTo>
                  <a:pt x="9100721" y="5743512"/>
                  <a:pt x="8778938" y="5788079"/>
                  <a:pt x="8456304" y="5827556"/>
                </a:cubicBezTo>
                <a:cubicBezTo>
                  <a:pt x="8209307" y="5857722"/>
                  <a:pt x="7961801" y="5883295"/>
                  <a:pt x="7714041" y="5907503"/>
                </a:cubicBezTo>
                <a:lnTo>
                  <a:pt x="6949978" y="5973283"/>
                </a:lnTo>
                <a:lnTo>
                  <a:pt x="6934569" y="5975354"/>
                </a:lnTo>
                <a:lnTo>
                  <a:pt x="6788750" y="5986715"/>
                </a:lnTo>
                <a:lnTo>
                  <a:pt x="6798241" y="5988535"/>
                </a:lnTo>
                <a:cubicBezTo>
                  <a:pt x="6809920" y="5989001"/>
                  <a:pt x="6822028" y="5986828"/>
                  <a:pt x="6833723" y="5986828"/>
                </a:cubicBezTo>
                <a:cubicBezTo>
                  <a:pt x="6849867" y="5986828"/>
                  <a:pt x="6866012" y="5984221"/>
                  <a:pt x="6882282" y="5983850"/>
                </a:cubicBezTo>
                <a:cubicBezTo>
                  <a:pt x="7114026" y="5978388"/>
                  <a:pt x="7345514" y="5966221"/>
                  <a:pt x="7576876" y="5951323"/>
                </a:cubicBezTo>
                <a:cubicBezTo>
                  <a:pt x="7925570" y="5928855"/>
                  <a:pt x="8274011" y="5900676"/>
                  <a:pt x="8621689" y="5864426"/>
                </a:cubicBezTo>
                <a:cubicBezTo>
                  <a:pt x="8907712" y="5835128"/>
                  <a:pt x="9193011" y="5800493"/>
                  <a:pt x="9477600" y="5760520"/>
                </a:cubicBezTo>
                <a:cubicBezTo>
                  <a:pt x="9862435" y="5706146"/>
                  <a:pt x="10245452" y="5641432"/>
                  <a:pt x="10626651" y="5566363"/>
                </a:cubicBezTo>
                <a:cubicBezTo>
                  <a:pt x="11087341" y="5475243"/>
                  <a:pt x="11544088" y="5367737"/>
                  <a:pt x="11995498" y="5240369"/>
                </a:cubicBezTo>
                <a:lnTo>
                  <a:pt x="12188952" y="5183370"/>
                </a:lnTo>
                <a:lnTo>
                  <a:pt x="12188952" y="5238107"/>
                </a:lnTo>
                <a:lnTo>
                  <a:pt x="11826300" y="5343406"/>
                </a:lnTo>
                <a:cubicBezTo>
                  <a:pt x="11531885" y="5423103"/>
                  <a:pt x="11235310" y="5493989"/>
                  <a:pt x="10936448" y="5557921"/>
                </a:cubicBezTo>
                <a:cubicBezTo>
                  <a:pt x="10620168" y="5625703"/>
                  <a:pt x="10302365" y="5685700"/>
                  <a:pt x="9983034" y="5737926"/>
                </a:cubicBezTo>
                <a:cubicBezTo>
                  <a:pt x="9717606" y="5781375"/>
                  <a:pt x="9451451" y="5820020"/>
                  <a:pt x="9184585" y="5853873"/>
                </a:cubicBezTo>
                <a:cubicBezTo>
                  <a:pt x="8981951" y="5879447"/>
                  <a:pt x="8779319" y="5903530"/>
                  <a:pt x="8576053" y="5923392"/>
                </a:cubicBezTo>
                <a:cubicBezTo>
                  <a:pt x="8338462" y="5946112"/>
                  <a:pt x="8100618" y="5967587"/>
                  <a:pt x="7862392" y="5984843"/>
                </a:cubicBezTo>
                <a:cubicBezTo>
                  <a:pt x="7553105" y="6007187"/>
                  <a:pt x="7243690" y="6025065"/>
                  <a:pt x="6933768" y="6036237"/>
                </a:cubicBezTo>
                <a:cubicBezTo>
                  <a:pt x="6781221" y="6041700"/>
                  <a:pt x="6628676" y="6045548"/>
                  <a:pt x="6476130" y="6050140"/>
                </a:cubicBezTo>
                <a:cubicBezTo>
                  <a:pt x="6437585" y="6048056"/>
                  <a:pt x="6398929" y="6049681"/>
                  <a:pt x="6360703" y="6054983"/>
                </a:cubicBezTo>
                <a:lnTo>
                  <a:pt x="6055614" y="6054983"/>
                </a:lnTo>
                <a:lnTo>
                  <a:pt x="5976289" y="6050389"/>
                </a:lnTo>
                <a:cubicBezTo>
                  <a:pt x="5738826" y="6037976"/>
                  <a:pt x="5501363" y="6024197"/>
                  <a:pt x="5263770" y="6014140"/>
                </a:cubicBezTo>
                <a:cubicBezTo>
                  <a:pt x="4957027" y="6001724"/>
                  <a:pt x="4650663" y="5981244"/>
                  <a:pt x="4345190" y="5952070"/>
                </a:cubicBezTo>
                <a:cubicBezTo>
                  <a:pt x="4020648" y="5921158"/>
                  <a:pt x="3696870" y="5886523"/>
                  <a:pt x="3372201" y="5853501"/>
                </a:cubicBezTo>
                <a:cubicBezTo>
                  <a:pt x="3034653" y="5819239"/>
                  <a:pt x="2697781" y="5779600"/>
                  <a:pt x="2361582" y="5734574"/>
                </a:cubicBezTo>
                <a:cubicBezTo>
                  <a:pt x="1984196" y="5684421"/>
                  <a:pt x="1607962" y="5626695"/>
                  <a:pt x="1232869" y="5561398"/>
                </a:cubicBezTo>
                <a:cubicBezTo>
                  <a:pt x="841970" y="5492685"/>
                  <a:pt x="453644" y="5414197"/>
                  <a:pt x="68483" y="5321691"/>
                </a:cubicBezTo>
                <a:lnTo>
                  <a:pt x="0" y="5304336"/>
                </a:lnTo>
                <a:lnTo>
                  <a:pt x="0" y="5247847"/>
                </a:lnTo>
                <a:lnTo>
                  <a:pt x="72423" y="5266624"/>
                </a:lnTo>
                <a:cubicBezTo>
                  <a:pt x="247899" y="5308802"/>
                  <a:pt x="424058" y="5348062"/>
                  <a:pt x="600566" y="5384994"/>
                </a:cubicBezTo>
                <a:cubicBezTo>
                  <a:pt x="988032" y="5465808"/>
                  <a:pt x="1377788" y="5534706"/>
                  <a:pt x="1769069" y="5595162"/>
                </a:cubicBezTo>
                <a:cubicBezTo>
                  <a:pt x="2051913" y="5638738"/>
                  <a:pt x="2335141" y="5678835"/>
                  <a:pt x="2612900" y="5712104"/>
                </a:cubicBezTo>
                <a:cubicBezTo>
                  <a:pt x="2604892" y="5714711"/>
                  <a:pt x="2593962" y="5704655"/>
                  <a:pt x="2580488" y="5702173"/>
                </a:cubicBezTo>
                <a:cubicBezTo>
                  <a:pt x="2086656" y="5610221"/>
                  <a:pt x="1597284" y="5499328"/>
                  <a:pt x="1112357" y="5369476"/>
                </a:cubicBezTo>
                <a:cubicBezTo>
                  <a:pt x="880233" y="5307405"/>
                  <a:pt x="649550" y="5240927"/>
                  <a:pt x="420307" y="5170043"/>
                </a:cubicBezTo>
                <a:lnTo>
                  <a:pt x="0" y="503112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5A807C-23B5-4521-8037-8467E1F49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929452"/>
            <a:ext cx="9144000" cy="252673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6D080EC2-42B5-4E04-BBF7-F0BC5CB7C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3566566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2490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30</TotalTime>
  <Words>1233</Words>
  <Application>Microsoft Office PowerPoint</Application>
  <PresentationFormat>Widescreen</PresentationFormat>
  <Paragraphs>58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Ruxana Balasa 2017646         A child’s experience between the ages of 0-5 years can affect the rest of their lives .  </vt:lpstr>
      <vt:lpstr>Introduction</vt:lpstr>
      <vt:lpstr>Piaget’s Cognitive Developmental Theory</vt:lpstr>
      <vt:lpstr>The social constructivism theory of Vygotsky</vt:lpstr>
      <vt:lpstr>Example</vt:lpstr>
      <vt:lpstr>PowerPoint Presentation</vt:lpstr>
      <vt:lpstr>PowerPoint Presentation</vt:lpstr>
      <vt:lpstr>PowerPoint Presentation</vt:lpstr>
      <vt:lpstr>Conclusion</vt:lpstr>
      <vt:lpstr>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Ruxana Laura Balasa (2017646)</cp:lastModifiedBy>
  <cp:revision>86</cp:revision>
  <dcterms:created xsi:type="dcterms:W3CDTF">2021-10-26T15:33:34Z</dcterms:created>
  <dcterms:modified xsi:type="dcterms:W3CDTF">2021-10-27T08:42:50Z</dcterms:modified>
</cp:coreProperties>
</file>