
<file path=[Content_Types].xml><?xml version="1.0" encoding="utf-8"?>
<Types xmlns="http://schemas.openxmlformats.org/package/2006/content-types">
  <Default Extension="gif" ContentType="image/gif"/>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9" r:id="rId4"/>
    <p:sldMasterId id="2147483648" r:id="rId5"/>
  </p:sldMasterIdLst>
  <p:notesMasterIdLst>
    <p:notesMasterId r:id="rId31"/>
  </p:notesMasterIdLst>
  <p:sldIdLst>
    <p:sldId id="2572" r:id="rId6"/>
    <p:sldId id="2573" r:id="rId7"/>
    <p:sldId id="2563" r:id="rId8"/>
    <p:sldId id="2561" r:id="rId9"/>
    <p:sldId id="2574" r:id="rId10"/>
    <p:sldId id="2575" r:id="rId11"/>
    <p:sldId id="2566" r:id="rId12"/>
    <p:sldId id="2565" r:id="rId13"/>
    <p:sldId id="2568" r:id="rId14"/>
    <p:sldId id="256" r:id="rId15"/>
    <p:sldId id="2576" r:id="rId16"/>
    <p:sldId id="2577" r:id="rId17"/>
    <p:sldId id="2578" r:id="rId18"/>
    <p:sldId id="2579" r:id="rId19"/>
    <p:sldId id="2581" r:id="rId20"/>
    <p:sldId id="2580" r:id="rId21"/>
    <p:sldId id="2582" r:id="rId22"/>
    <p:sldId id="2583" r:id="rId23"/>
    <p:sldId id="2584" r:id="rId24"/>
    <p:sldId id="2585" r:id="rId25"/>
    <p:sldId id="2586" r:id="rId26"/>
    <p:sldId id="2587" r:id="rId27"/>
    <p:sldId id="2590" r:id="rId28"/>
    <p:sldId id="2588" r:id="rId29"/>
    <p:sldId id="2591"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Group project - Team 4" id="{8EF2570A-683B-4F36-A1EC-9CFDD65DC7E8}">
          <p14:sldIdLst>
            <p14:sldId id="2572"/>
            <p14:sldId id="2573"/>
            <p14:sldId id="2563"/>
          </p14:sldIdLst>
        </p14:section>
        <p14:section name="Chris Morgan" id="{2C05DBC5-4AF8-411A-AF49-E0F79555012B}">
          <p14:sldIdLst>
            <p14:sldId id="2561"/>
            <p14:sldId id="2574"/>
            <p14:sldId id="2575"/>
            <p14:sldId id="2566"/>
            <p14:sldId id="2565"/>
            <p14:sldId id="2568"/>
            <p14:sldId id="256"/>
            <p14:sldId id="2576"/>
            <p14:sldId id="2577"/>
            <p14:sldId id="2578"/>
            <p14:sldId id="2579"/>
            <p14:sldId id="2581"/>
            <p14:sldId id="2580"/>
            <p14:sldId id="2582"/>
            <p14:sldId id="2583"/>
            <p14:sldId id="2584"/>
            <p14:sldId id="2585"/>
            <p14:sldId id="2586"/>
            <p14:sldId id="2587"/>
            <p14:sldId id="2590"/>
            <p14:sldId id="2588"/>
            <p14:sldId id="2591"/>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B98188-3560-D91B-8A11-BCB7C7C4D3A5}" v="20" dt="2026-05-26T11:38:11.401"/>
    <p1510:client id="{03D8FAE7-4DB1-7BCA-85C8-68D67A435CED}" v="36" dt="2026-05-27T12:15:02.071"/>
    <p1510:client id="{28EE772B-6A7D-4B5F-B33E-7C49080D5601}" v="228" dt="2026-05-26T13:54:52.204"/>
    <p1510:client id="{6AC99639-FED4-8C03-1838-E19C572422DC}" v="14" dt="2026-05-26T11:41:08.007"/>
    <p1510:client id="{7FD6A36A-8B42-8472-CFB5-B36537CEDCA5}" v="343" dt="2026-05-27T20:32:17.986"/>
    <p1510:client id="{9AA4A66D-3180-1CEE-5E31-58DBAD96CEFC}" v="774" dt="2026-05-27T19:52:30.533"/>
    <p1510:client id="{D5226C86-F915-4722-A9A1-6B4BE3D6F02D}" v="184" dt="2026-05-27T06:56:47.0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2" d="100"/>
          <a:sy n="62" d="100"/>
        </p:scale>
        <p:origin x="804"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theme" Target="theme/theme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microsoft.com/office/2015/10/relationships/revisionInfo" Target="revisionInfo.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tableStyles" Target="tableStyles.xml"/><Relationship Id="rId8" Type="http://schemas.openxmlformats.org/officeDocument/2006/relationships/slide" Target="slides/slide3.xml"/></Relationships>
</file>

<file path=ppt/diagrams/_rels/data1.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10" Type="http://schemas.openxmlformats.org/officeDocument/2006/relationships/image" Target="../media/image45.svg"/><Relationship Id="rId4" Type="http://schemas.openxmlformats.org/officeDocument/2006/relationships/image" Target="../media/image39.svg"/><Relationship Id="rId9" Type="http://schemas.openxmlformats.org/officeDocument/2006/relationships/image" Target="../media/image44.png"/></Relationships>
</file>

<file path=ppt/diagrams/_rels/data3.xml.rels><?xml version="1.0" encoding="UTF-8" standalone="yes"?>
<Relationships xmlns="http://schemas.openxmlformats.org/package/2006/relationships"><Relationship Id="rId8" Type="http://schemas.openxmlformats.org/officeDocument/2006/relationships/image" Target="../media/image71.svg"/><Relationship Id="rId3" Type="http://schemas.openxmlformats.org/officeDocument/2006/relationships/image" Target="../media/image66.png"/><Relationship Id="rId7" Type="http://schemas.openxmlformats.org/officeDocument/2006/relationships/image" Target="../media/image70.png"/><Relationship Id="rId2" Type="http://schemas.openxmlformats.org/officeDocument/2006/relationships/image" Target="../media/image65.svg"/><Relationship Id="rId1" Type="http://schemas.openxmlformats.org/officeDocument/2006/relationships/image" Target="../media/image64.png"/><Relationship Id="rId6" Type="http://schemas.openxmlformats.org/officeDocument/2006/relationships/image" Target="../media/image69.svg"/><Relationship Id="rId5" Type="http://schemas.openxmlformats.org/officeDocument/2006/relationships/image" Target="../media/image68.png"/><Relationship Id="rId4" Type="http://schemas.openxmlformats.org/officeDocument/2006/relationships/image" Target="../media/image67.svg"/></Relationships>
</file>

<file path=ppt/diagrams/_rels/data4.xml.rels><?xml version="1.0" encoding="UTF-8" standalone="yes"?>
<Relationships xmlns="http://schemas.openxmlformats.org/package/2006/relationships"><Relationship Id="rId8" Type="http://schemas.openxmlformats.org/officeDocument/2006/relationships/image" Target="../media/image77.svg"/><Relationship Id="rId3" Type="http://schemas.openxmlformats.org/officeDocument/2006/relationships/image" Target="../media/image74.png"/><Relationship Id="rId7" Type="http://schemas.openxmlformats.org/officeDocument/2006/relationships/image" Target="../media/image76.png"/><Relationship Id="rId2" Type="http://schemas.openxmlformats.org/officeDocument/2006/relationships/image" Target="../media/image73.svg"/><Relationship Id="rId1" Type="http://schemas.openxmlformats.org/officeDocument/2006/relationships/image" Target="../media/image72.png"/><Relationship Id="rId6" Type="http://schemas.openxmlformats.org/officeDocument/2006/relationships/image" Target="../media/image69.svg"/><Relationship Id="rId5" Type="http://schemas.openxmlformats.org/officeDocument/2006/relationships/image" Target="../media/image68.png"/><Relationship Id="rId4" Type="http://schemas.openxmlformats.org/officeDocument/2006/relationships/image" Target="../media/image7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10" Type="http://schemas.openxmlformats.org/officeDocument/2006/relationships/image" Target="../media/image45.svg"/><Relationship Id="rId4" Type="http://schemas.openxmlformats.org/officeDocument/2006/relationships/image" Target="../media/image39.svg"/><Relationship Id="rId9" Type="http://schemas.openxmlformats.org/officeDocument/2006/relationships/image" Target="../media/image44.png"/></Relationships>
</file>

<file path=ppt/diagrams/_rels/drawing3.xml.rels><?xml version="1.0" encoding="UTF-8" standalone="yes"?>
<Relationships xmlns="http://schemas.openxmlformats.org/package/2006/relationships"><Relationship Id="rId8" Type="http://schemas.openxmlformats.org/officeDocument/2006/relationships/image" Target="../media/image71.svg"/><Relationship Id="rId3" Type="http://schemas.openxmlformats.org/officeDocument/2006/relationships/image" Target="../media/image66.png"/><Relationship Id="rId7" Type="http://schemas.openxmlformats.org/officeDocument/2006/relationships/image" Target="../media/image70.png"/><Relationship Id="rId2" Type="http://schemas.openxmlformats.org/officeDocument/2006/relationships/image" Target="../media/image65.svg"/><Relationship Id="rId1" Type="http://schemas.openxmlformats.org/officeDocument/2006/relationships/image" Target="../media/image64.png"/><Relationship Id="rId6" Type="http://schemas.openxmlformats.org/officeDocument/2006/relationships/image" Target="../media/image69.svg"/><Relationship Id="rId5" Type="http://schemas.openxmlformats.org/officeDocument/2006/relationships/image" Target="../media/image68.png"/><Relationship Id="rId4" Type="http://schemas.openxmlformats.org/officeDocument/2006/relationships/image" Target="../media/image67.svg"/></Relationships>
</file>

<file path=ppt/diagrams/_rels/drawing4.xml.rels><?xml version="1.0" encoding="UTF-8" standalone="yes"?>
<Relationships xmlns="http://schemas.openxmlformats.org/package/2006/relationships"><Relationship Id="rId8" Type="http://schemas.openxmlformats.org/officeDocument/2006/relationships/image" Target="../media/image77.svg"/><Relationship Id="rId3" Type="http://schemas.openxmlformats.org/officeDocument/2006/relationships/image" Target="../media/image74.png"/><Relationship Id="rId7" Type="http://schemas.openxmlformats.org/officeDocument/2006/relationships/image" Target="../media/image76.png"/><Relationship Id="rId2" Type="http://schemas.openxmlformats.org/officeDocument/2006/relationships/image" Target="../media/image73.svg"/><Relationship Id="rId1" Type="http://schemas.openxmlformats.org/officeDocument/2006/relationships/image" Target="../media/image72.png"/><Relationship Id="rId6" Type="http://schemas.openxmlformats.org/officeDocument/2006/relationships/image" Target="../media/image69.svg"/><Relationship Id="rId5" Type="http://schemas.openxmlformats.org/officeDocument/2006/relationships/image" Target="../media/image68.png"/><Relationship Id="rId4" Type="http://schemas.openxmlformats.org/officeDocument/2006/relationships/image" Target="../media/image75.sv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94EB8C3-D328-4065-8BC8-53B525CFEF18}"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F1ECEF91-B0F7-4D0B-9E69-093FEDCCA5F2}">
      <dgm:prSet/>
      <dgm:spPr/>
      <dgm:t>
        <a:bodyPr/>
        <a:lstStyle/>
        <a:p>
          <a:pPr>
            <a:lnSpc>
              <a:spcPct val="100000"/>
            </a:lnSpc>
          </a:pPr>
          <a:r>
            <a:rPr lang="en-GB"/>
            <a:t>Chris- Project manager and technical analysis</a:t>
          </a:r>
          <a:endParaRPr lang="en-US"/>
        </a:p>
      </dgm:t>
    </dgm:pt>
    <dgm:pt modelId="{9788589C-34B0-4E91-8E25-04C28D8FB242}" type="parTrans" cxnId="{528A748C-FD88-4777-8EE3-7199B8D9EB29}">
      <dgm:prSet/>
      <dgm:spPr/>
      <dgm:t>
        <a:bodyPr/>
        <a:lstStyle/>
        <a:p>
          <a:endParaRPr lang="en-US"/>
        </a:p>
      </dgm:t>
    </dgm:pt>
    <dgm:pt modelId="{864A3C0A-5192-4272-914B-8148E8C142F8}" type="sibTrans" cxnId="{528A748C-FD88-4777-8EE3-7199B8D9EB29}">
      <dgm:prSet/>
      <dgm:spPr/>
      <dgm:t>
        <a:bodyPr/>
        <a:lstStyle/>
        <a:p>
          <a:pPr>
            <a:lnSpc>
              <a:spcPct val="100000"/>
            </a:lnSpc>
          </a:pPr>
          <a:endParaRPr lang="en-US"/>
        </a:p>
      </dgm:t>
    </dgm:pt>
    <dgm:pt modelId="{0D00C2A4-626D-4BE5-AD4A-73252D92D8DD}">
      <dgm:prSet/>
      <dgm:spPr/>
      <dgm:t>
        <a:bodyPr/>
        <a:lstStyle/>
        <a:p>
          <a:pPr>
            <a:lnSpc>
              <a:spcPct val="100000"/>
            </a:lnSpc>
          </a:pPr>
          <a:r>
            <a:rPr lang="en-GB"/>
            <a:t>Corey- Design specialist</a:t>
          </a:r>
          <a:endParaRPr lang="en-US"/>
        </a:p>
      </dgm:t>
    </dgm:pt>
    <dgm:pt modelId="{D08C33B6-B666-4076-801C-CA15CE8C780B}" type="parTrans" cxnId="{A4F0B19C-37DF-4F85-967E-074B7A620FA5}">
      <dgm:prSet/>
      <dgm:spPr/>
      <dgm:t>
        <a:bodyPr/>
        <a:lstStyle/>
        <a:p>
          <a:endParaRPr lang="en-US"/>
        </a:p>
      </dgm:t>
    </dgm:pt>
    <dgm:pt modelId="{B5E5C35E-120A-46C0-BC6F-804D0B3A9FBB}" type="sibTrans" cxnId="{A4F0B19C-37DF-4F85-967E-074B7A620FA5}">
      <dgm:prSet/>
      <dgm:spPr/>
      <dgm:t>
        <a:bodyPr/>
        <a:lstStyle/>
        <a:p>
          <a:pPr>
            <a:lnSpc>
              <a:spcPct val="100000"/>
            </a:lnSpc>
          </a:pPr>
          <a:endParaRPr lang="en-US"/>
        </a:p>
      </dgm:t>
    </dgm:pt>
    <dgm:pt modelId="{FE4AC160-51A3-4A0A-996E-AADC5F79C71B}">
      <dgm:prSet/>
      <dgm:spPr/>
      <dgm:t>
        <a:bodyPr/>
        <a:lstStyle/>
        <a:p>
          <a:pPr>
            <a:lnSpc>
              <a:spcPct val="100000"/>
            </a:lnSpc>
          </a:pPr>
          <a:r>
            <a:rPr lang="en-GB"/>
            <a:t>Megan-Materials specialist</a:t>
          </a:r>
          <a:endParaRPr lang="en-US"/>
        </a:p>
      </dgm:t>
    </dgm:pt>
    <dgm:pt modelId="{5D23EE98-1050-41D5-A096-752021E2D4EC}" type="parTrans" cxnId="{DE862131-2485-4805-9B07-B366A79AC9D1}">
      <dgm:prSet/>
      <dgm:spPr/>
      <dgm:t>
        <a:bodyPr/>
        <a:lstStyle/>
        <a:p>
          <a:endParaRPr lang="en-US"/>
        </a:p>
      </dgm:t>
    </dgm:pt>
    <dgm:pt modelId="{14878F76-BB40-4B67-B8D3-1CDDE5252DA4}" type="sibTrans" cxnId="{DE862131-2485-4805-9B07-B366A79AC9D1}">
      <dgm:prSet/>
      <dgm:spPr/>
      <dgm:t>
        <a:bodyPr/>
        <a:lstStyle/>
        <a:p>
          <a:pPr>
            <a:lnSpc>
              <a:spcPct val="100000"/>
            </a:lnSpc>
          </a:pPr>
          <a:endParaRPr lang="en-US"/>
        </a:p>
      </dgm:t>
    </dgm:pt>
    <dgm:pt modelId="{A047CD25-1B99-488F-88C4-32364AFE82C9}">
      <dgm:prSet/>
      <dgm:spPr/>
      <dgm:t>
        <a:bodyPr/>
        <a:lstStyle/>
        <a:p>
          <a:pPr>
            <a:lnSpc>
              <a:spcPct val="100000"/>
            </a:lnSpc>
          </a:pPr>
          <a:r>
            <a:rPr lang="en-GB"/>
            <a:t>Jac- Procurement specialist (dropped out)</a:t>
          </a:r>
          <a:endParaRPr lang="en-US"/>
        </a:p>
      </dgm:t>
    </dgm:pt>
    <dgm:pt modelId="{8D8D67A5-B926-4F5D-BDF9-78496529F663}" type="parTrans" cxnId="{E13E1303-D62F-4AC3-9A2D-8E5F3B62A8C8}">
      <dgm:prSet/>
      <dgm:spPr/>
      <dgm:t>
        <a:bodyPr/>
        <a:lstStyle/>
        <a:p>
          <a:endParaRPr lang="en-US"/>
        </a:p>
      </dgm:t>
    </dgm:pt>
    <dgm:pt modelId="{C452842E-4F48-40BD-ACC6-197A4636EAB9}" type="sibTrans" cxnId="{E13E1303-D62F-4AC3-9A2D-8E5F3B62A8C8}">
      <dgm:prSet/>
      <dgm:spPr/>
      <dgm:t>
        <a:bodyPr/>
        <a:lstStyle/>
        <a:p>
          <a:pPr>
            <a:lnSpc>
              <a:spcPct val="100000"/>
            </a:lnSpc>
          </a:pPr>
          <a:endParaRPr lang="en-US"/>
        </a:p>
      </dgm:t>
    </dgm:pt>
    <dgm:pt modelId="{ECB2A7BD-6A54-4044-BBB4-BDC647F925DD}">
      <dgm:prSet/>
      <dgm:spPr/>
      <dgm:t>
        <a:bodyPr/>
        <a:lstStyle/>
        <a:p>
          <a:pPr rtl="0">
            <a:lnSpc>
              <a:spcPct val="100000"/>
            </a:lnSpc>
          </a:pPr>
          <a:r>
            <a:rPr lang="en-GB">
              <a:latin typeface="Aptos Display" panose="020F0302020204030204"/>
            </a:rPr>
            <a:t>Adam -</a:t>
          </a:r>
          <a:r>
            <a:rPr lang="en-GB"/>
            <a:t> Sustainability specialist (dropped out)</a:t>
          </a:r>
          <a:endParaRPr lang="en-US"/>
        </a:p>
      </dgm:t>
    </dgm:pt>
    <dgm:pt modelId="{134FEDC7-04F1-48A6-AD0F-5B4DBCF342F1}" type="parTrans" cxnId="{25BA1B3F-FAFB-4BCE-A1DB-A4B7E44B6F54}">
      <dgm:prSet/>
      <dgm:spPr/>
      <dgm:t>
        <a:bodyPr/>
        <a:lstStyle/>
        <a:p>
          <a:endParaRPr lang="en-US"/>
        </a:p>
      </dgm:t>
    </dgm:pt>
    <dgm:pt modelId="{6C6D1837-056E-4E82-B0ED-FFF45B57D69F}" type="sibTrans" cxnId="{25BA1B3F-FAFB-4BCE-A1DB-A4B7E44B6F54}">
      <dgm:prSet/>
      <dgm:spPr/>
      <dgm:t>
        <a:bodyPr/>
        <a:lstStyle/>
        <a:p>
          <a:endParaRPr lang="en-US"/>
        </a:p>
      </dgm:t>
    </dgm:pt>
    <dgm:pt modelId="{FF9172C3-522A-47E5-B33A-D6BA6A00AE0A}" type="pres">
      <dgm:prSet presAssocID="{A94EB8C3-D328-4065-8BC8-53B525CFEF18}" presName="root" presStyleCnt="0">
        <dgm:presLayoutVars>
          <dgm:dir/>
          <dgm:resizeHandles val="exact"/>
        </dgm:presLayoutVars>
      </dgm:prSet>
      <dgm:spPr/>
    </dgm:pt>
    <dgm:pt modelId="{BBAB415E-A287-4FB7-A4E3-0A6E9D15C6F0}" type="pres">
      <dgm:prSet presAssocID="{A94EB8C3-D328-4065-8BC8-53B525CFEF18}" presName="container" presStyleCnt="0">
        <dgm:presLayoutVars>
          <dgm:dir/>
          <dgm:resizeHandles val="exact"/>
        </dgm:presLayoutVars>
      </dgm:prSet>
      <dgm:spPr/>
    </dgm:pt>
    <dgm:pt modelId="{53CCDB0B-6699-40D8-BCC6-AF8363FEFCCA}" type="pres">
      <dgm:prSet presAssocID="{F1ECEF91-B0F7-4D0B-9E69-093FEDCCA5F2}" presName="compNode" presStyleCnt="0"/>
      <dgm:spPr/>
    </dgm:pt>
    <dgm:pt modelId="{0A6A0C6F-BCBE-4197-8510-9D42B75A0F4A}" type="pres">
      <dgm:prSet presAssocID="{F1ECEF91-B0F7-4D0B-9E69-093FEDCCA5F2}" presName="iconBgRect" presStyleLbl="bgShp" presStyleIdx="0" presStyleCnt="5"/>
      <dgm:spPr/>
    </dgm:pt>
    <dgm:pt modelId="{3F09EC1B-A10B-4952-BEC1-D593D14F4168}" type="pres">
      <dgm:prSet presAssocID="{F1ECEF91-B0F7-4D0B-9E69-093FEDCCA5F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491A4DFD-543F-4BF4-9580-CB85F96D857D}" type="pres">
      <dgm:prSet presAssocID="{F1ECEF91-B0F7-4D0B-9E69-093FEDCCA5F2}" presName="spaceRect" presStyleCnt="0"/>
      <dgm:spPr/>
    </dgm:pt>
    <dgm:pt modelId="{D7FBF57D-A8D7-452B-9BDD-D4FF74189898}" type="pres">
      <dgm:prSet presAssocID="{F1ECEF91-B0F7-4D0B-9E69-093FEDCCA5F2}" presName="textRect" presStyleLbl="revTx" presStyleIdx="0" presStyleCnt="5">
        <dgm:presLayoutVars>
          <dgm:chMax val="1"/>
          <dgm:chPref val="1"/>
        </dgm:presLayoutVars>
      </dgm:prSet>
      <dgm:spPr/>
    </dgm:pt>
    <dgm:pt modelId="{94F25BA4-AD13-481E-A52F-F0DEFDD008BE}" type="pres">
      <dgm:prSet presAssocID="{864A3C0A-5192-4272-914B-8148E8C142F8}" presName="sibTrans" presStyleLbl="sibTrans2D1" presStyleIdx="0" presStyleCnt="0"/>
      <dgm:spPr/>
    </dgm:pt>
    <dgm:pt modelId="{07AF3D05-E3CD-49D9-80B3-EA47639AD395}" type="pres">
      <dgm:prSet presAssocID="{0D00C2A4-626D-4BE5-AD4A-73252D92D8DD}" presName="compNode" presStyleCnt="0"/>
      <dgm:spPr/>
    </dgm:pt>
    <dgm:pt modelId="{14099622-6BB9-4FE1-A7CF-80BEB5E33F5B}" type="pres">
      <dgm:prSet presAssocID="{0D00C2A4-626D-4BE5-AD4A-73252D92D8DD}" presName="iconBgRect" presStyleLbl="bgShp" presStyleIdx="1" presStyleCnt="5"/>
      <dgm:spPr/>
    </dgm:pt>
    <dgm:pt modelId="{9ACC5C97-E86A-430F-8FF5-77AA4FE64A85}" type="pres">
      <dgm:prSet presAssocID="{0D00C2A4-626D-4BE5-AD4A-73252D92D8DD}"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E5EB1124-EAB0-4B69-AD24-EFEFB5BF2838}" type="pres">
      <dgm:prSet presAssocID="{0D00C2A4-626D-4BE5-AD4A-73252D92D8DD}" presName="spaceRect" presStyleCnt="0"/>
      <dgm:spPr/>
    </dgm:pt>
    <dgm:pt modelId="{C7ECDB61-CD0C-4D14-BE87-B01AB3766016}" type="pres">
      <dgm:prSet presAssocID="{0D00C2A4-626D-4BE5-AD4A-73252D92D8DD}" presName="textRect" presStyleLbl="revTx" presStyleIdx="1" presStyleCnt="5">
        <dgm:presLayoutVars>
          <dgm:chMax val="1"/>
          <dgm:chPref val="1"/>
        </dgm:presLayoutVars>
      </dgm:prSet>
      <dgm:spPr/>
    </dgm:pt>
    <dgm:pt modelId="{1DE80BAD-BD75-489D-8676-367D952AF144}" type="pres">
      <dgm:prSet presAssocID="{B5E5C35E-120A-46C0-BC6F-804D0B3A9FBB}" presName="sibTrans" presStyleLbl="sibTrans2D1" presStyleIdx="0" presStyleCnt="0"/>
      <dgm:spPr/>
    </dgm:pt>
    <dgm:pt modelId="{22DFB67D-27E9-4A66-8BC7-91D53217E96B}" type="pres">
      <dgm:prSet presAssocID="{FE4AC160-51A3-4A0A-996E-AADC5F79C71B}" presName="compNode" presStyleCnt="0"/>
      <dgm:spPr/>
    </dgm:pt>
    <dgm:pt modelId="{99814933-BD5C-4FDE-80D1-B438AF6619D2}" type="pres">
      <dgm:prSet presAssocID="{FE4AC160-51A3-4A0A-996E-AADC5F79C71B}" presName="iconBgRect" presStyleLbl="bgShp" presStyleIdx="2" presStyleCnt="5"/>
      <dgm:spPr/>
    </dgm:pt>
    <dgm:pt modelId="{40E287EB-4184-4989-A5B9-CAD2945D5DC9}" type="pres">
      <dgm:prSet presAssocID="{FE4AC160-51A3-4A0A-996E-AADC5F79C71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stronaut"/>
        </a:ext>
      </dgm:extLst>
    </dgm:pt>
    <dgm:pt modelId="{597662EF-9D59-4890-A706-467DC3814211}" type="pres">
      <dgm:prSet presAssocID="{FE4AC160-51A3-4A0A-996E-AADC5F79C71B}" presName="spaceRect" presStyleCnt="0"/>
      <dgm:spPr/>
    </dgm:pt>
    <dgm:pt modelId="{D561FAE8-E458-4F3B-BCD2-25F9DD7825DC}" type="pres">
      <dgm:prSet presAssocID="{FE4AC160-51A3-4A0A-996E-AADC5F79C71B}" presName="textRect" presStyleLbl="revTx" presStyleIdx="2" presStyleCnt="5">
        <dgm:presLayoutVars>
          <dgm:chMax val="1"/>
          <dgm:chPref val="1"/>
        </dgm:presLayoutVars>
      </dgm:prSet>
      <dgm:spPr/>
    </dgm:pt>
    <dgm:pt modelId="{BF7570A2-DCC6-402C-91D3-15286289D1DC}" type="pres">
      <dgm:prSet presAssocID="{14878F76-BB40-4B67-B8D3-1CDDE5252DA4}" presName="sibTrans" presStyleLbl="sibTrans2D1" presStyleIdx="0" presStyleCnt="0"/>
      <dgm:spPr/>
    </dgm:pt>
    <dgm:pt modelId="{84DC69A2-DB5E-4F91-B5B8-28EF8B451097}" type="pres">
      <dgm:prSet presAssocID="{A047CD25-1B99-488F-88C4-32364AFE82C9}" presName="compNode" presStyleCnt="0"/>
      <dgm:spPr/>
    </dgm:pt>
    <dgm:pt modelId="{E10EDD42-9799-4F01-8312-7B209EF43B29}" type="pres">
      <dgm:prSet presAssocID="{A047CD25-1B99-488F-88C4-32364AFE82C9}" presName="iconBgRect" presStyleLbl="bgShp" presStyleIdx="3" presStyleCnt="5"/>
      <dgm:spPr/>
    </dgm:pt>
    <dgm:pt modelId="{5B135ADC-AFCF-42F0-A3E4-82489340463B}" type="pres">
      <dgm:prSet presAssocID="{A047CD25-1B99-488F-88C4-32364AFE82C9}"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elder"/>
        </a:ext>
      </dgm:extLst>
    </dgm:pt>
    <dgm:pt modelId="{D957892E-7324-47C7-82FB-065337F18468}" type="pres">
      <dgm:prSet presAssocID="{A047CD25-1B99-488F-88C4-32364AFE82C9}" presName="spaceRect" presStyleCnt="0"/>
      <dgm:spPr/>
    </dgm:pt>
    <dgm:pt modelId="{331DF329-6E0E-4E29-99C0-D1A32200FB41}" type="pres">
      <dgm:prSet presAssocID="{A047CD25-1B99-488F-88C4-32364AFE82C9}" presName="textRect" presStyleLbl="revTx" presStyleIdx="3" presStyleCnt="5">
        <dgm:presLayoutVars>
          <dgm:chMax val="1"/>
          <dgm:chPref val="1"/>
        </dgm:presLayoutVars>
      </dgm:prSet>
      <dgm:spPr/>
    </dgm:pt>
    <dgm:pt modelId="{234429B1-08F5-4CC7-81DE-F809B4EDEC7D}" type="pres">
      <dgm:prSet presAssocID="{C452842E-4F48-40BD-ACC6-197A4636EAB9}" presName="sibTrans" presStyleLbl="sibTrans2D1" presStyleIdx="0" presStyleCnt="0"/>
      <dgm:spPr/>
    </dgm:pt>
    <dgm:pt modelId="{7EADBBA3-7854-44BE-A317-857E229A189A}" type="pres">
      <dgm:prSet presAssocID="{ECB2A7BD-6A54-4044-BBB4-BDC647F925DD}" presName="compNode" presStyleCnt="0"/>
      <dgm:spPr/>
    </dgm:pt>
    <dgm:pt modelId="{A2759680-AB96-42E4-9791-A3BDA4502E5F}" type="pres">
      <dgm:prSet presAssocID="{ECB2A7BD-6A54-4044-BBB4-BDC647F925DD}" presName="iconBgRect" presStyleLbl="bgShp" presStyleIdx="4" presStyleCnt="5"/>
      <dgm:spPr/>
    </dgm:pt>
    <dgm:pt modelId="{F87B1E47-E72F-4881-B32D-AC7C55143612}" type="pres">
      <dgm:prSet presAssocID="{ECB2A7BD-6A54-4044-BBB4-BDC647F925DD}"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onnections"/>
        </a:ext>
      </dgm:extLst>
    </dgm:pt>
    <dgm:pt modelId="{A7BDAAEB-C3BA-4D8C-9776-4FEFF012122A}" type="pres">
      <dgm:prSet presAssocID="{ECB2A7BD-6A54-4044-BBB4-BDC647F925DD}" presName="spaceRect" presStyleCnt="0"/>
      <dgm:spPr/>
    </dgm:pt>
    <dgm:pt modelId="{899B69D9-248E-497F-A0ED-250A652F27D1}" type="pres">
      <dgm:prSet presAssocID="{ECB2A7BD-6A54-4044-BBB4-BDC647F925DD}" presName="textRect" presStyleLbl="revTx" presStyleIdx="4" presStyleCnt="5">
        <dgm:presLayoutVars>
          <dgm:chMax val="1"/>
          <dgm:chPref val="1"/>
        </dgm:presLayoutVars>
      </dgm:prSet>
      <dgm:spPr/>
    </dgm:pt>
  </dgm:ptLst>
  <dgm:cxnLst>
    <dgm:cxn modelId="{E13E1303-D62F-4AC3-9A2D-8E5F3B62A8C8}" srcId="{A94EB8C3-D328-4065-8BC8-53B525CFEF18}" destId="{A047CD25-1B99-488F-88C4-32364AFE82C9}" srcOrd="3" destOrd="0" parTransId="{8D8D67A5-B926-4F5D-BDF9-78496529F663}" sibTransId="{C452842E-4F48-40BD-ACC6-197A4636EAB9}"/>
    <dgm:cxn modelId="{4CFD7B10-6F77-4D1D-A92A-EA85BCBB0EA8}" type="presOf" srcId="{C452842E-4F48-40BD-ACC6-197A4636EAB9}" destId="{234429B1-08F5-4CC7-81DE-F809B4EDEC7D}" srcOrd="0" destOrd="0" presId="urn:microsoft.com/office/officeart/2018/2/layout/IconCircleList"/>
    <dgm:cxn modelId="{83C6241A-6CF5-4930-9F1A-E6A0218918F3}" type="presOf" srcId="{B5E5C35E-120A-46C0-BC6F-804D0B3A9FBB}" destId="{1DE80BAD-BD75-489D-8676-367D952AF144}" srcOrd="0" destOrd="0" presId="urn:microsoft.com/office/officeart/2018/2/layout/IconCircleList"/>
    <dgm:cxn modelId="{DC959A30-1D6D-41BA-BD77-AC71AC346D17}" type="presOf" srcId="{864A3C0A-5192-4272-914B-8148E8C142F8}" destId="{94F25BA4-AD13-481E-A52F-F0DEFDD008BE}" srcOrd="0" destOrd="0" presId="urn:microsoft.com/office/officeart/2018/2/layout/IconCircleList"/>
    <dgm:cxn modelId="{DE862131-2485-4805-9B07-B366A79AC9D1}" srcId="{A94EB8C3-D328-4065-8BC8-53B525CFEF18}" destId="{FE4AC160-51A3-4A0A-996E-AADC5F79C71B}" srcOrd="2" destOrd="0" parTransId="{5D23EE98-1050-41D5-A096-752021E2D4EC}" sibTransId="{14878F76-BB40-4B67-B8D3-1CDDE5252DA4}"/>
    <dgm:cxn modelId="{25BA1B3F-FAFB-4BCE-A1DB-A4B7E44B6F54}" srcId="{A94EB8C3-D328-4065-8BC8-53B525CFEF18}" destId="{ECB2A7BD-6A54-4044-BBB4-BDC647F925DD}" srcOrd="4" destOrd="0" parTransId="{134FEDC7-04F1-48A6-AD0F-5B4DBCF342F1}" sibTransId="{6C6D1837-056E-4E82-B0ED-FFF45B57D69F}"/>
    <dgm:cxn modelId="{5FBB4387-00B9-480E-8586-66C02DA08B3D}" type="presOf" srcId="{14878F76-BB40-4B67-B8D3-1CDDE5252DA4}" destId="{BF7570A2-DCC6-402C-91D3-15286289D1DC}" srcOrd="0" destOrd="0" presId="urn:microsoft.com/office/officeart/2018/2/layout/IconCircleList"/>
    <dgm:cxn modelId="{861D668A-0E71-4942-B930-9F3CCA22E300}" type="presOf" srcId="{A047CD25-1B99-488F-88C4-32364AFE82C9}" destId="{331DF329-6E0E-4E29-99C0-D1A32200FB41}" srcOrd="0" destOrd="0" presId="urn:microsoft.com/office/officeart/2018/2/layout/IconCircleList"/>
    <dgm:cxn modelId="{528A748C-FD88-4777-8EE3-7199B8D9EB29}" srcId="{A94EB8C3-D328-4065-8BC8-53B525CFEF18}" destId="{F1ECEF91-B0F7-4D0B-9E69-093FEDCCA5F2}" srcOrd="0" destOrd="0" parTransId="{9788589C-34B0-4E91-8E25-04C28D8FB242}" sibTransId="{864A3C0A-5192-4272-914B-8148E8C142F8}"/>
    <dgm:cxn modelId="{84431898-EC93-42EE-A722-F18F1C5640C8}" type="presOf" srcId="{F1ECEF91-B0F7-4D0B-9E69-093FEDCCA5F2}" destId="{D7FBF57D-A8D7-452B-9BDD-D4FF74189898}" srcOrd="0" destOrd="0" presId="urn:microsoft.com/office/officeart/2018/2/layout/IconCircleList"/>
    <dgm:cxn modelId="{762F739A-6121-4261-A034-BCD4069869C4}" type="presOf" srcId="{A94EB8C3-D328-4065-8BC8-53B525CFEF18}" destId="{FF9172C3-522A-47E5-B33A-D6BA6A00AE0A}" srcOrd="0" destOrd="0" presId="urn:microsoft.com/office/officeart/2018/2/layout/IconCircleList"/>
    <dgm:cxn modelId="{A4F0B19C-37DF-4F85-967E-074B7A620FA5}" srcId="{A94EB8C3-D328-4065-8BC8-53B525CFEF18}" destId="{0D00C2A4-626D-4BE5-AD4A-73252D92D8DD}" srcOrd="1" destOrd="0" parTransId="{D08C33B6-B666-4076-801C-CA15CE8C780B}" sibTransId="{B5E5C35E-120A-46C0-BC6F-804D0B3A9FBB}"/>
    <dgm:cxn modelId="{673EA1D8-442D-4249-9BBD-E64B458D24DA}" type="presOf" srcId="{ECB2A7BD-6A54-4044-BBB4-BDC647F925DD}" destId="{899B69D9-248E-497F-A0ED-250A652F27D1}" srcOrd="0" destOrd="0" presId="urn:microsoft.com/office/officeart/2018/2/layout/IconCircleList"/>
    <dgm:cxn modelId="{F0EB0BDD-4A56-46FF-99DC-E9013ED8CE5F}" type="presOf" srcId="{0D00C2A4-626D-4BE5-AD4A-73252D92D8DD}" destId="{C7ECDB61-CD0C-4D14-BE87-B01AB3766016}" srcOrd="0" destOrd="0" presId="urn:microsoft.com/office/officeart/2018/2/layout/IconCircleList"/>
    <dgm:cxn modelId="{527955EC-FA7A-4A6A-907F-8E527CDDB0E0}" type="presOf" srcId="{FE4AC160-51A3-4A0A-996E-AADC5F79C71B}" destId="{D561FAE8-E458-4F3B-BCD2-25F9DD7825DC}" srcOrd="0" destOrd="0" presId="urn:microsoft.com/office/officeart/2018/2/layout/IconCircleList"/>
    <dgm:cxn modelId="{FBD0E9C7-9957-4FAA-9877-2BF72548C61C}" type="presParOf" srcId="{FF9172C3-522A-47E5-B33A-D6BA6A00AE0A}" destId="{BBAB415E-A287-4FB7-A4E3-0A6E9D15C6F0}" srcOrd="0" destOrd="0" presId="urn:microsoft.com/office/officeart/2018/2/layout/IconCircleList"/>
    <dgm:cxn modelId="{4E297D62-0E8A-44FA-85C4-9CB15B509F47}" type="presParOf" srcId="{BBAB415E-A287-4FB7-A4E3-0A6E9D15C6F0}" destId="{53CCDB0B-6699-40D8-BCC6-AF8363FEFCCA}" srcOrd="0" destOrd="0" presId="urn:microsoft.com/office/officeart/2018/2/layout/IconCircleList"/>
    <dgm:cxn modelId="{C07E34E6-6AA3-455D-BAB2-A4F624819163}" type="presParOf" srcId="{53CCDB0B-6699-40D8-BCC6-AF8363FEFCCA}" destId="{0A6A0C6F-BCBE-4197-8510-9D42B75A0F4A}" srcOrd="0" destOrd="0" presId="urn:microsoft.com/office/officeart/2018/2/layout/IconCircleList"/>
    <dgm:cxn modelId="{84F56780-ED8D-4BD8-80CA-4A6EB3F68D6B}" type="presParOf" srcId="{53CCDB0B-6699-40D8-BCC6-AF8363FEFCCA}" destId="{3F09EC1B-A10B-4952-BEC1-D593D14F4168}" srcOrd="1" destOrd="0" presId="urn:microsoft.com/office/officeart/2018/2/layout/IconCircleList"/>
    <dgm:cxn modelId="{9E28BF98-A557-4276-BC57-B94E92C8787F}" type="presParOf" srcId="{53CCDB0B-6699-40D8-BCC6-AF8363FEFCCA}" destId="{491A4DFD-543F-4BF4-9580-CB85F96D857D}" srcOrd="2" destOrd="0" presId="urn:microsoft.com/office/officeart/2018/2/layout/IconCircleList"/>
    <dgm:cxn modelId="{AAB8E57F-2A23-4B56-A3FD-76034CFCA2E9}" type="presParOf" srcId="{53CCDB0B-6699-40D8-BCC6-AF8363FEFCCA}" destId="{D7FBF57D-A8D7-452B-9BDD-D4FF74189898}" srcOrd="3" destOrd="0" presId="urn:microsoft.com/office/officeart/2018/2/layout/IconCircleList"/>
    <dgm:cxn modelId="{4545E7F9-CD49-4380-93A5-52D4315F050E}" type="presParOf" srcId="{BBAB415E-A287-4FB7-A4E3-0A6E9D15C6F0}" destId="{94F25BA4-AD13-481E-A52F-F0DEFDD008BE}" srcOrd="1" destOrd="0" presId="urn:microsoft.com/office/officeart/2018/2/layout/IconCircleList"/>
    <dgm:cxn modelId="{6353E812-B880-42CF-AC60-6C8BCD35BF7A}" type="presParOf" srcId="{BBAB415E-A287-4FB7-A4E3-0A6E9D15C6F0}" destId="{07AF3D05-E3CD-49D9-80B3-EA47639AD395}" srcOrd="2" destOrd="0" presId="urn:microsoft.com/office/officeart/2018/2/layout/IconCircleList"/>
    <dgm:cxn modelId="{7531C666-1A69-44E9-B207-B3E15DFF84F2}" type="presParOf" srcId="{07AF3D05-E3CD-49D9-80B3-EA47639AD395}" destId="{14099622-6BB9-4FE1-A7CF-80BEB5E33F5B}" srcOrd="0" destOrd="0" presId="urn:microsoft.com/office/officeart/2018/2/layout/IconCircleList"/>
    <dgm:cxn modelId="{A252D7A5-2771-4FEE-ADB8-A5E0554654F4}" type="presParOf" srcId="{07AF3D05-E3CD-49D9-80B3-EA47639AD395}" destId="{9ACC5C97-E86A-430F-8FF5-77AA4FE64A85}" srcOrd="1" destOrd="0" presId="urn:microsoft.com/office/officeart/2018/2/layout/IconCircleList"/>
    <dgm:cxn modelId="{C0069A25-035B-44CD-A15E-2BB617C7A994}" type="presParOf" srcId="{07AF3D05-E3CD-49D9-80B3-EA47639AD395}" destId="{E5EB1124-EAB0-4B69-AD24-EFEFB5BF2838}" srcOrd="2" destOrd="0" presId="urn:microsoft.com/office/officeart/2018/2/layout/IconCircleList"/>
    <dgm:cxn modelId="{CF61C462-E374-4E3C-93C9-890CFB5BCDD2}" type="presParOf" srcId="{07AF3D05-E3CD-49D9-80B3-EA47639AD395}" destId="{C7ECDB61-CD0C-4D14-BE87-B01AB3766016}" srcOrd="3" destOrd="0" presId="urn:microsoft.com/office/officeart/2018/2/layout/IconCircleList"/>
    <dgm:cxn modelId="{9A9C5B63-39E1-40B5-8BBC-1432BB738E62}" type="presParOf" srcId="{BBAB415E-A287-4FB7-A4E3-0A6E9D15C6F0}" destId="{1DE80BAD-BD75-489D-8676-367D952AF144}" srcOrd="3" destOrd="0" presId="urn:microsoft.com/office/officeart/2018/2/layout/IconCircleList"/>
    <dgm:cxn modelId="{02045D57-A437-449A-85B6-BFC2D64816B9}" type="presParOf" srcId="{BBAB415E-A287-4FB7-A4E3-0A6E9D15C6F0}" destId="{22DFB67D-27E9-4A66-8BC7-91D53217E96B}" srcOrd="4" destOrd="0" presId="urn:microsoft.com/office/officeart/2018/2/layout/IconCircleList"/>
    <dgm:cxn modelId="{17E2C94B-1246-4E1C-B075-D0B54BAEDAA7}" type="presParOf" srcId="{22DFB67D-27E9-4A66-8BC7-91D53217E96B}" destId="{99814933-BD5C-4FDE-80D1-B438AF6619D2}" srcOrd="0" destOrd="0" presId="urn:microsoft.com/office/officeart/2018/2/layout/IconCircleList"/>
    <dgm:cxn modelId="{61E9751F-930F-4FC5-A1F5-8EEF669CD417}" type="presParOf" srcId="{22DFB67D-27E9-4A66-8BC7-91D53217E96B}" destId="{40E287EB-4184-4989-A5B9-CAD2945D5DC9}" srcOrd="1" destOrd="0" presId="urn:microsoft.com/office/officeart/2018/2/layout/IconCircleList"/>
    <dgm:cxn modelId="{ADDEDAF1-DB56-40B6-ACD5-5E15F93E5AA0}" type="presParOf" srcId="{22DFB67D-27E9-4A66-8BC7-91D53217E96B}" destId="{597662EF-9D59-4890-A706-467DC3814211}" srcOrd="2" destOrd="0" presId="urn:microsoft.com/office/officeart/2018/2/layout/IconCircleList"/>
    <dgm:cxn modelId="{7C880FD2-3557-4877-BBE5-000FC897AB8A}" type="presParOf" srcId="{22DFB67D-27E9-4A66-8BC7-91D53217E96B}" destId="{D561FAE8-E458-4F3B-BCD2-25F9DD7825DC}" srcOrd="3" destOrd="0" presId="urn:microsoft.com/office/officeart/2018/2/layout/IconCircleList"/>
    <dgm:cxn modelId="{D75C45AF-B913-49C5-840A-42AFCFBC49FB}" type="presParOf" srcId="{BBAB415E-A287-4FB7-A4E3-0A6E9D15C6F0}" destId="{BF7570A2-DCC6-402C-91D3-15286289D1DC}" srcOrd="5" destOrd="0" presId="urn:microsoft.com/office/officeart/2018/2/layout/IconCircleList"/>
    <dgm:cxn modelId="{3C970644-D4B0-49CC-9AC0-6A7DCB8A7D93}" type="presParOf" srcId="{BBAB415E-A287-4FB7-A4E3-0A6E9D15C6F0}" destId="{84DC69A2-DB5E-4F91-B5B8-28EF8B451097}" srcOrd="6" destOrd="0" presId="urn:microsoft.com/office/officeart/2018/2/layout/IconCircleList"/>
    <dgm:cxn modelId="{1A1AC953-2336-4FE3-8A13-2910E8CB1CF7}" type="presParOf" srcId="{84DC69A2-DB5E-4F91-B5B8-28EF8B451097}" destId="{E10EDD42-9799-4F01-8312-7B209EF43B29}" srcOrd="0" destOrd="0" presId="urn:microsoft.com/office/officeart/2018/2/layout/IconCircleList"/>
    <dgm:cxn modelId="{4F9DFEDF-EAC8-4570-9B5C-2CD4B53BDC60}" type="presParOf" srcId="{84DC69A2-DB5E-4F91-B5B8-28EF8B451097}" destId="{5B135ADC-AFCF-42F0-A3E4-82489340463B}" srcOrd="1" destOrd="0" presId="urn:microsoft.com/office/officeart/2018/2/layout/IconCircleList"/>
    <dgm:cxn modelId="{28E1AECD-C16B-4F93-BD1B-E108D5601729}" type="presParOf" srcId="{84DC69A2-DB5E-4F91-B5B8-28EF8B451097}" destId="{D957892E-7324-47C7-82FB-065337F18468}" srcOrd="2" destOrd="0" presId="urn:microsoft.com/office/officeart/2018/2/layout/IconCircleList"/>
    <dgm:cxn modelId="{A3A6A415-FD15-4AD0-B4CD-71521B37131C}" type="presParOf" srcId="{84DC69A2-DB5E-4F91-B5B8-28EF8B451097}" destId="{331DF329-6E0E-4E29-99C0-D1A32200FB41}" srcOrd="3" destOrd="0" presId="urn:microsoft.com/office/officeart/2018/2/layout/IconCircleList"/>
    <dgm:cxn modelId="{9B0472DE-9491-454D-8208-CC2CD1FEC6B8}" type="presParOf" srcId="{BBAB415E-A287-4FB7-A4E3-0A6E9D15C6F0}" destId="{234429B1-08F5-4CC7-81DE-F809B4EDEC7D}" srcOrd="7" destOrd="0" presId="urn:microsoft.com/office/officeart/2018/2/layout/IconCircleList"/>
    <dgm:cxn modelId="{5BAB103D-014C-44FC-831E-921B0BDF0CAD}" type="presParOf" srcId="{BBAB415E-A287-4FB7-A4E3-0A6E9D15C6F0}" destId="{7EADBBA3-7854-44BE-A317-857E229A189A}" srcOrd="8" destOrd="0" presId="urn:microsoft.com/office/officeart/2018/2/layout/IconCircleList"/>
    <dgm:cxn modelId="{9D65C178-E382-4E04-8993-AAEBCDDE48AD}" type="presParOf" srcId="{7EADBBA3-7854-44BE-A317-857E229A189A}" destId="{A2759680-AB96-42E4-9791-A3BDA4502E5F}" srcOrd="0" destOrd="0" presId="urn:microsoft.com/office/officeart/2018/2/layout/IconCircleList"/>
    <dgm:cxn modelId="{1B8499F1-3C9C-48B3-B2FA-4E4ADA484024}" type="presParOf" srcId="{7EADBBA3-7854-44BE-A317-857E229A189A}" destId="{F87B1E47-E72F-4881-B32D-AC7C55143612}" srcOrd="1" destOrd="0" presId="urn:microsoft.com/office/officeart/2018/2/layout/IconCircleList"/>
    <dgm:cxn modelId="{F4E3364E-E92B-4231-A76D-D54692AB8986}" type="presParOf" srcId="{7EADBBA3-7854-44BE-A317-857E229A189A}" destId="{A7BDAAEB-C3BA-4D8C-9776-4FEFF012122A}" srcOrd="2" destOrd="0" presId="urn:microsoft.com/office/officeart/2018/2/layout/IconCircleList"/>
    <dgm:cxn modelId="{82ADCC7B-3E31-4E4C-954A-0886E229A0E4}" type="presParOf" srcId="{7EADBBA3-7854-44BE-A317-857E229A189A}" destId="{899B69D9-248E-497F-A0ED-250A652F27D1}"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2A117A4-7E1A-4B87-882D-4882BB356126}" type="doc">
      <dgm:prSet loTypeId="urn:microsoft.com/office/officeart/2005/8/layout/list1" loCatId="list" qsTypeId="urn:microsoft.com/office/officeart/2005/8/quickstyle/simple5" qsCatId="simple" csTypeId="urn:microsoft.com/office/officeart/2005/8/colors/accent1_2" csCatId="accent1"/>
      <dgm:spPr/>
      <dgm:t>
        <a:bodyPr/>
        <a:lstStyle/>
        <a:p>
          <a:endParaRPr lang="en-US"/>
        </a:p>
      </dgm:t>
    </dgm:pt>
    <dgm:pt modelId="{A8E9EF23-909A-431B-9A1F-3419BDFE04D6}">
      <dgm:prSet/>
      <dgm:spPr/>
      <dgm:t>
        <a:bodyPr/>
        <a:lstStyle/>
        <a:p>
          <a:r>
            <a:rPr lang="en-GB"/>
            <a:t>Material research </a:t>
          </a:r>
          <a:endParaRPr lang="en-US"/>
        </a:p>
      </dgm:t>
    </dgm:pt>
    <dgm:pt modelId="{D96B57D4-29FD-4C08-9275-31F78918BF9D}" type="parTrans" cxnId="{ED8FA6B4-B312-47B1-8E91-D4866496A9C9}">
      <dgm:prSet/>
      <dgm:spPr/>
      <dgm:t>
        <a:bodyPr/>
        <a:lstStyle/>
        <a:p>
          <a:endParaRPr lang="en-US"/>
        </a:p>
      </dgm:t>
    </dgm:pt>
    <dgm:pt modelId="{74486422-9057-43CD-BC90-E4EF4DD09EEB}" type="sibTrans" cxnId="{ED8FA6B4-B312-47B1-8E91-D4866496A9C9}">
      <dgm:prSet/>
      <dgm:spPr/>
      <dgm:t>
        <a:bodyPr/>
        <a:lstStyle/>
        <a:p>
          <a:endParaRPr lang="en-US"/>
        </a:p>
      </dgm:t>
    </dgm:pt>
    <dgm:pt modelId="{1848BC43-3B89-458F-ABAF-B54F5E8AAB43}">
      <dgm:prSet/>
      <dgm:spPr/>
      <dgm:t>
        <a:bodyPr/>
        <a:lstStyle/>
        <a:p>
          <a:r>
            <a:rPr lang="en-GB"/>
            <a:t>Material selection </a:t>
          </a:r>
          <a:endParaRPr lang="en-US"/>
        </a:p>
      </dgm:t>
    </dgm:pt>
    <dgm:pt modelId="{CCB3AB32-A8B1-4BEC-9EE2-42D0ACCEE2F2}" type="parTrans" cxnId="{836F2ABB-FA1E-4D69-8DBF-212CCADA1420}">
      <dgm:prSet/>
      <dgm:spPr/>
      <dgm:t>
        <a:bodyPr/>
        <a:lstStyle/>
        <a:p>
          <a:endParaRPr lang="en-US"/>
        </a:p>
      </dgm:t>
    </dgm:pt>
    <dgm:pt modelId="{C999630B-6DB5-448F-BFD2-EBE7D1B7894F}" type="sibTrans" cxnId="{836F2ABB-FA1E-4D69-8DBF-212CCADA1420}">
      <dgm:prSet/>
      <dgm:spPr/>
      <dgm:t>
        <a:bodyPr/>
        <a:lstStyle/>
        <a:p>
          <a:endParaRPr lang="en-US"/>
        </a:p>
      </dgm:t>
    </dgm:pt>
    <dgm:pt modelId="{D564D4CE-4F35-4E7B-BA67-84F8A2BEDE95}">
      <dgm:prSet/>
      <dgm:spPr/>
      <dgm:t>
        <a:bodyPr/>
        <a:lstStyle/>
        <a:p>
          <a:r>
            <a:rPr lang="en-GB"/>
            <a:t>Numerical data </a:t>
          </a:r>
          <a:endParaRPr lang="en-US"/>
        </a:p>
      </dgm:t>
    </dgm:pt>
    <dgm:pt modelId="{866875B6-A7B3-4E3F-AB3C-93386CA922EF}" type="parTrans" cxnId="{AE0FB412-2FFD-4102-96A6-1A98EE637DA7}">
      <dgm:prSet/>
      <dgm:spPr/>
      <dgm:t>
        <a:bodyPr/>
        <a:lstStyle/>
        <a:p>
          <a:endParaRPr lang="en-US"/>
        </a:p>
      </dgm:t>
    </dgm:pt>
    <dgm:pt modelId="{5B8A26F9-DB74-4B7E-9CF3-6AA306F9A2FE}" type="sibTrans" cxnId="{AE0FB412-2FFD-4102-96A6-1A98EE637DA7}">
      <dgm:prSet/>
      <dgm:spPr/>
      <dgm:t>
        <a:bodyPr/>
        <a:lstStyle/>
        <a:p>
          <a:endParaRPr lang="en-US"/>
        </a:p>
      </dgm:t>
    </dgm:pt>
    <dgm:pt modelId="{21696A20-A6A0-4D85-A30A-6E8C0767C4B9}">
      <dgm:prSet/>
      <dgm:spPr/>
      <dgm:t>
        <a:bodyPr/>
        <a:lstStyle/>
        <a:p>
          <a:r>
            <a:rPr lang="en-GB"/>
            <a:t>Engineering factors </a:t>
          </a:r>
          <a:endParaRPr lang="en-US"/>
        </a:p>
      </dgm:t>
    </dgm:pt>
    <dgm:pt modelId="{CD19E4A3-934E-4F6C-B477-DC53C8E3981A}" type="parTrans" cxnId="{66147C38-A4D2-435C-80A1-3E51D80F18ED}">
      <dgm:prSet/>
      <dgm:spPr/>
      <dgm:t>
        <a:bodyPr/>
        <a:lstStyle/>
        <a:p>
          <a:endParaRPr lang="en-US"/>
        </a:p>
      </dgm:t>
    </dgm:pt>
    <dgm:pt modelId="{71011873-8866-4CEE-B8FD-FA4B8306A754}" type="sibTrans" cxnId="{66147C38-A4D2-435C-80A1-3E51D80F18ED}">
      <dgm:prSet/>
      <dgm:spPr/>
      <dgm:t>
        <a:bodyPr/>
        <a:lstStyle/>
        <a:p>
          <a:endParaRPr lang="en-US"/>
        </a:p>
      </dgm:t>
    </dgm:pt>
    <dgm:pt modelId="{E5A1E542-71D7-415E-8172-05E2051E3302}">
      <dgm:prSet/>
      <dgm:spPr/>
      <dgm:t>
        <a:bodyPr/>
        <a:lstStyle/>
        <a:p>
          <a:r>
            <a:rPr lang="en-GB"/>
            <a:t>Innovative design </a:t>
          </a:r>
          <a:endParaRPr lang="en-US"/>
        </a:p>
      </dgm:t>
    </dgm:pt>
    <dgm:pt modelId="{149AC71D-BBE2-49D4-8E1B-91D0254142DF}" type="parTrans" cxnId="{EF7058E0-293E-4F2B-AA89-FB20F3E27225}">
      <dgm:prSet/>
      <dgm:spPr/>
      <dgm:t>
        <a:bodyPr/>
        <a:lstStyle/>
        <a:p>
          <a:endParaRPr lang="en-US"/>
        </a:p>
      </dgm:t>
    </dgm:pt>
    <dgm:pt modelId="{65D8C967-020F-4132-A62E-1BFB386B1F3D}" type="sibTrans" cxnId="{EF7058E0-293E-4F2B-AA89-FB20F3E27225}">
      <dgm:prSet/>
      <dgm:spPr/>
      <dgm:t>
        <a:bodyPr/>
        <a:lstStyle/>
        <a:p>
          <a:endParaRPr lang="en-US"/>
        </a:p>
      </dgm:t>
    </dgm:pt>
    <dgm:pt modelId="{E185F970-4FCB-4635-BB84-946F44BCD7FE}" type="pres">
      <dgm:prSet presAssocID="{02A117A4-7E1A-4B87-882D-4882BB356126}" presName="linear" presStyleCnt="0">
        <dgm:presLayoutVars>
          <dgm:dir/>
          <dgm:animLvl val="lvl"/>
          <dgm:resizeHandles val="exact"/>
        </dgm:presLayoutVars>
      </dgm:prSet>
      <dgm:spPr/>
    </dgm:pt>
    <dgm:pt modelId="{CEBA1F1D-1395-4801-8D26-CAC43DEF42E1}" type="pres">
      <dgm:prSet presAssocID="{A8E9EF23-909A-431B-9A1F-3419BDFE04D6}" presName="parentLin" presStyleCnt="0"/>
      <dgm:spPr/>
    </dgm:pt>
    <dgm:pt modelId="{579827B4-4981-43CD-B810-6701DA62B878}" type="pres">
      <dgm:prSet presAssocID="{A8E9EF23-909A-431B-9A1F-3419BDFE04D6}" presName="parentLeftMargin" presStyleLbl="node1" presStyleIdx="0" presStyleCnt="5"/>
      <dgm:spPr/>
    </dgm:pt>
    <dgm:pt modelId="{7021FD97-B22C-4451-BED9-C43C6AF73C32}" type="pres">
      <dgm:prSet presAssocID="{A8E9EF23-909A-431B-9A1F-3419BDFE04D6}" presName="parentText" presStyleLbl="node1" presStyleIdx="0" presStyleCnt="5">
        <dgm:presLayoutVars>
          <dgm:chMax val="0"/>
          <dgm:bulletEnabled val="1"/>
        </dgm:presLayoutVars>
      </dgm:prSet>
      <dgm:spPr/>
    </dgm:pt>
    <dgm:pt modelId="{581713C3-6ED0-4A5E-A112-4D984F4BF1EE}" type="pres">
      <dgm:prSet presAssocID="{A8E9EF23-909A-431B-9A1F-3419BDFE04D6}" presName="negativeSpace" presStyleCnt="0"/>
      <dgm:spPr/>
    </dgm:pt>
    <dgm:pt modelId="{17EDE7FC-9F9A-444B-A548-5B0D7BEC1AB9}" type="pres">
      <dgm:prSet presAssocID="{A8E9EF23-909A-431B-9A1F-3419BDFE04D6}" presName="childText" presStyleLbl="conFgAcc1" presStyleIdx="0" presStyleCnt="5">
        <dgm:presLayoutVars>
          <dgm:bulletEnabled val="1"/>
        </dgm:presLayoutVars>
      </dgm:prSet>
      <dgm:spPr/>
    </dgm:pt>
    <dgm:pt modelId="{795772F2-4575-46B7-9BCA-A147EC1B6F93}" type="pres">
      <dgm:prSet presAssocID="{74486422-9057-43CD-BC90-E4EF4DD09EEB}" presName="spaceBetweenRectangles" presStyleCnt="0"/>
      <dgm:spPr/>
    </dgm:pt>
    <dgm:pt modelId="{59528EC3-A1C1-45B1-B34F-DC317D19A57A}" type="pres">
      <dgm:prSet presAssocID="{1848BC43-3B89-458F-ABAF-B54F5E8AAB43}" presName="parentLin" presStyleCnt="0"/>
      <dgm:spPr/>
    </dgm:pt>
    <dgm:pt modelId="{159C0994-BFD0-4FF1-B939-7BBE604CB961}" type="pres">
      <dgm:prSet presAssocID="{1848BC43-3B89-458F-ABAF-B54F5E8AAB43}" presName="parentLeftMargin" presStyleLbl="node1" presStyleIdx="0" presStyleCnt="5"/>
      <dgm:spPr/>
    </dgm:pt>
    <dgm:pt modelId="{48395DA3-F9E7-47C3-8616-90D750ECD595}" type="pres">
      <dgm:prSet presAssocID="{1848BC43-3B89-458F-ABAF-B54F5E8AAB43}" presName="parentText" presStyleLbl="node1" presStyleIdx="1" presStyleCnt="5">
        <dgm:presLayoutVars>
          <dgm:chMax val="0"/>
          <dgm:bulletEnabled val="1"/>
        </dgm:presLayoutVars>
      </dgm:prSet>
      <dgm:spPr/>
    </dgm:pt>
    <dgm:pt modelId="{22977558-F67C-4C02-A4FA-19DBA6EE93FE}" type="pres">
      <dgm:prSet presAssocID="{1848BC43-3B89-458F-ABAF-B54F5E8AAB43}" presName="negativeSpace" presStyleCnt="0"/>
      <dgm:spPr/>
    </dgm:pt>
    <dgm:pt modelId="{E7D5EEC8-4F39-442E-BAA7-B96DFF345D79}" type="pres">
      <dgm:prSet presAssocID="{1848BC43-3B89-458F-ABAF-B54F5E8AAB43}" presName="childText" presStyleLbl="conFgAcc1" presStyleIdx="1" presStyleCnt="5">
        <dgm:presLayoutVars>
          <dgm:bulletEnabled val="1"/>
        </dgm:presLayoutVars>
      </dgm:prSet>
      <dgm:spPr/>
    </dgm:pt>
    <dgm:pt modelId="{A1EE1D13-C1E2-433C-A142-3719C95E9135}" type="pres">
      <dgm:prSet presAssocID="{C999630B-6DB5-448F-BFD2-EBE7D1B7894F}" presName="spaceBetweenRectangles" presStyleCnt="0"/>
      <dgm:spPr/>
    </dgm:pt>
    <dgm:pt modelId="{18A38D97-C3EB-4541-A37F-ED17F847E5A0}" type="pres">
      <dgm:prSet presAssocID="{D564D4CE-4F35-4E7B-BA67-84F8A2BEDE95}" presName="parentLin" presStyleCnt="0"/>
      <dgm:spPr/>
    </dgm:pt>
    <dgm:pt modelId="{28EC2299-FD83-421F-B7B5-4879BFD56569}" type="pres">
      <dgm:prSet presAssocID="{D564D4CE-4F35-4E7B-BA67-84F8A2BEDE95}" presName="parentLeftMargin" presStyleLbl="node1" presStyleIdx="1" presStyleCnt="5"/>
      <dgm:spPr/>
    </dgm:pt>
    <dgm:pt modelId="{375A2EFD-8E85-4B5A-BF8A-6CDA9F8A6BFD}" type="pres">
      <dgm:prSet presAssocID="{D564D4CE-4F35-4E7B-BA67-84F8A2BEDE95}" presName="parentText" presStyleLbl="node1" presStyleIdx="2" presStyleCnt="5">
        <dgm:presLayoutVars>
          <dgm:chMax val="0"/>
          <dgm:bulletEnabled val="1"/>
        </dgm:presLayoutVars>
      </dgm:prSet>
      <dgm:spPr/>
    </dgm:pt>
    <dgm:pt modelId="{C78E318C-3D4D-4136-BF3B-D02C5B64EBA1}" type="pres">
      <dgm:prSet presAssocID="{D564D4CE-4F35-4E7B-BA67-84F8A2BEDE95}" presName="negativeSpace" presStyleCnt="0"/>
      <dgm:spPr/>
    </dgm:pt>
    <dgm:pt modelId="{6D35CA58-F361-43E9-92FD-1093F7C8FFB5}" type="pres">
      <dgm:prSet presAssocID="{D564D4CE-4F35-4E7B-BA67-84F8A2BEDE95}" presName="childText" presStyleLbl="conFgAcc1" presStyleIdx="2" presStyleCnt="5">
        <dgm:presLayoutVars>
          <dgm:bulletEnabled val="1"/>
        </dgm:presLayoutVars>
      </dgm:prSet>
      <dgm:spPr/>
    </dgm:pt>
    <dgm:pt modelId="{035663CC-85B3-461A-AB3E-A7B496D29DF2}" type="pres">
      <dgm:prSet presAssocID="{5B8A26F9-DB74-4B7E-9CF3-6AA306F9A2FE}" presName="spaceBetweenRectangles" presStyleCnt="0"/>
      <dgm:spPr/>
    </dgm:pt>
    <dgm:pt modelId="{62E2994A-58A9-4FCC-8052-77C040BF7C4D}" type="pres">
      <dgm:prSet presAssocID="{21696A20-A6A0-4D85-A30A-6E8C0767C4B9}" presName="parentLin" presStyleCnt="0"/>
      <dgm:spPr/>
    </dgm:pt>
    <dgm:pt modelId="{86FA73D5-8B0E-480F-AEE4-FA1A4E4F1DF5}" type="pres">
      <dgm:prSet presAssocID="{21696A20-A6A0-4D85-A30A-6E8C0767C4B9}" presName="parentLeftMargin" presStyleLbl="node1" presStyleIdx="2" presStyleCnt="5"/>
      <dgm:spPr/>
    </dgm:pt>
    <dgm:pt modelId="{5E17AAD8-EE6E-4B5A-8316-82D6AFBE53EC}" type="pres">
      <dgm:prSet presAssocID="{21696A20-A6A0-4D85-A30A-6E8C0767C4B9}" presName="parentText" presStyleLbl="node1" presStyleIdx="3" presStyleCnt="5">
        <dgm:presLayoutVars>
          <dgm:chMax val="0"/>
          <dgm:bulletEnabled val="1"/>
        </dgm:presLayoutVars>
      </dgm:prSet>
      <dgm:spPr/>
    </dgm:pt>
    <dgm:pt modelId="{55DAFCF2-C329-4D7E-A4E3-30DE17B2300C}" type="pres">
      <dgm:prSet presAssocID="{21696A20-A6A0-4D85-A30A-6E8C0767C4B9}" presName="negativeSpace" presStyleCnt="0"/>
      <dgm:spPr/>
    </dgm:pt>
    <dgm:pt modelId="{59BCFEE9-DBB1-4A0E-8C3C-8CB878DE2E2F}" type="pres">
      <dgm:prSet presAssocID="{21696A20-A6A0-4D85-A30A-6E8C0767C4B9}" presName="childText" presStyleLbl="conFgAcc1" presStyleIdx="3" presStyleCnt="5">
        <dgm:presLayoutVars>
          <dgm:bulletEnabled val="1"/>
        </dgm:presLayoutVars>
      </dgm:prSet>
      <dgm:spPr/>
    </dgm:pt>
    <dgm:pt modelId="{FDEDFB15-6590-47D5-9305-D06AB8808CE1}" type="pres">
      <dgm:prSet presAssocID="{71011873-8866-4CEE-B8FD-FA4B8306A754}" presName="spaceBetweenRectangles" presStyleCnt="0"/>
      <dgm:spPr/>
    </dgm:pt>
    <dgm:pt modelId="{5808065C-0C9E-4C06-A4D2-0AF6B7CD6C25}" type="pres">
      <dgm:prSet presAssocID="{E5A1E542-71D7-415E-8172-05E2051E3302}" presName="parentLin" presStyleCnt="0"/>
      <dgm:spPr/>
    </dgm:pt>
    <dgm:pt modelId="{E6ADC7EC-9330-4D47-9D68-FC50923AE644}" type="pres">
      <dgm:prSet presAssocID="{E5A1E542-71D7-415E-8172-05E2051E3302}" presName="parentLeftMargin" presStyleLbl="node1" presStyleIdx="3" presStyleCnt="5"/>
      <dgm:spPr/>
    </dgm:pt>
    <dgm:pt modelId="{E8E96537-0C23-4011-85D3-C21568CF8539}" type="pres">
      <dgm:prSet presAssocID="{E5A1E542-71D7-415E-8172-05E2051E3302}" presName="parentText" presStyleLbl="node1" presStyleIdx="4" presStyleCnt="5">
        <dgm:presLayoutVars>
          <dgm:chMax val="0"/>
          <dgm:bulletEnabled val="1"/>
        </dgm:presLayoutVars>
      </dgm:prSet>
      <dgm:spPr/>
    </dgm:pt>
    <dgm:pt modelId="{C83DC672-C4D5-43A8-B118-62B06B881DDB}" type="pres">
      <dgm:prSet presAssocID="{E5A1E542-71D7-415E-8172-05E2051E3302}" presName="negativeSpace" presStyleCnt="0"/>
      <dgm:spPr/>
    </dgm:pt>
    <dgm:pt modelId="{66E98E86-1D51-4962-9747-E6EF0C69FCDD}" type="pres">
      <dgm:prSet presAssocID="{E5A1E542-71D7-415E-8172-05E2051E3302}" presName="childText" presStyleLbl="conFgAcc1" presStyleIdx="4" presStyleCnt="5">
        <dgm:presLayoutVars>
          <dgm:bulletEnabled val="1"/>
        </dgm:presLayoutVars>
      </dgm:prSet>
      <dgm:spPr/>
    </dgm:pt>
  </dgm:ptLst>
  <dgm:cxnLst>
    <dgm:cxn modelId="{12C8310D-D59B-4EC2-B4E2-DEF930DE7935}" type="presOf" srcId="{1848BC43-3B89-458F-ABAF-B54F5E8AAB43}" destId="{159C0994-BFD0-4FF1-B939-7BBE604CB961}" srcOrd="0" destOrd="0" presId="urn:microsoft.com/office/officeart/2005/8/layout/list1"/>
    <dgm:cxn modelId="{AE0FB412-2FFD-4102-96A6-1A98EE637DA7}" srcId="{02A117A4-7E1A-4B87-882D-4882BB356126}" destId="{D564D4CE-4F35-4E7B-BA67-84F8A2BEDE95}" srcOrd="2" destOrd="0" parTransId="{866875B6-A7B3-4E3F-AB3C-93386CA922EF}" sibTransId="{5B8A26F9-DB74-4B7E-9CF3-6AA306F9A2FE}"/>
    <dgm:cxn modelId="{96E7D737-82CD-4B8A-AED7-64EB1E577C86}" type="presOf" srcId="{A8E9EF23-909A-431B-9A1F-3419BDFE04D6}" destId="{7021FD97-B22C-4451-BED9-C43C6AF73C32}" srcOrd="1" destOrd="0" presId="urn:microsoft.com/office/officeart/2005/8/layout/list1"/>
    <dgm:cxn modelId="{66147C38-A4D2-435C-80A1-3E51D80F18ED}" srcId="{02A117A4-7E1A-4B87-882D-4882BB356126}" destId="{21696A20-A6A0-4D85-A30A-6E8C0767C4B9}" srcOrd="3" destOrd="0" parTransId="{CD19E4A3-934E-4F6C-B477-DC53C8E3981A}" sibTransId="{71011873-8866-4CEE-B8FD-FA4B8306A754}"/>
    <dgm:cxn modelId="{7CD7D866-66F5-42D5-B440-D362AA24A335}" type="presOf" srcId="{21696A20-A6A0-4D85-A30A-6E8C0767C4B9}" destId="{86FA73D5-8B0E-480F-AEE4-FA1A4E4F1DF5}" srcOrd="0" destOrd="0" presId="urn:microsoft.com/office/officeart/2005/8/layout/list1"/>
    <dgm:cxn modelId="{A35A4169-15B6-4205-934A-90E6AD629429}" type="presOf" srcId="{D564D4CE-4F35-4E7B-BA67-84F8A2BEDE95}" destId="{375A2EFD-8E85-4B5A-BF8A-6CDA9F8A6BFD}" srcOrd="1" destOrd="0" presId="urn:microsoft.com/office/officeart/2005/8/layout/list1"/>
    <dgm:cxn modelId="{AA389B4A-4B22-4853-9F21-44DACD2B783E}" type="presOf" srcId="{02A117A4-7E1A-4B87-882D-4882BB356126}" destId="{E185F970-4FCB-4635-BB84-946F44BCD7FE}" srcOrd="0" destOrd="0" presId="urn:microsoft.com/office/officeart/2005/8/layout/list1"/>
    <dgm:cxn modelId="{0329A14E-31DD-479D-B0F3-5644F30C29AD}" type="presOf" srcId="{1848BC43-3B89-458F-ABAF-B54F5E8AAB43}" destId="{48395DA3-F9E7-47C3-8616-90D750ECD595}" srcOrd="1" destOrd="0" presId="urn:microsoft.com/office/officeart/2005/8/layout/list1"/>
    <dgm:cxn modelId="{4D05B3A1-B218-4B50-B2D8-C76EE9BC672C}" type="presOf" srcId="{E5A1E542-71D7-415E-8172-05E2051E3302}" destId="{E6ADC7EC-9330-4D47-9D68-FC50923AE644}" srcOrd="0" destOrd="0" presId="urn:microsoft.com/office/officeart/2005/8/layout/list1"/>
    <dgm:cxn modelId="{ED8FA6B4-B312-47B1-8E91-D4866496A9C9}" srcId="{02A117A4-7E1A-4B87-882D-4882BB356126}" destId="{A8E9EF23-909A-431B-9A1F-3419BDFE04D6}" srcOrd="0" destOrd="0" parTransId="{D96B57D4-29FD-4C08-9275-31F78918BF9D}" sibTransId="{74486422-9057-43CD-BC90-E4EF4DD09EEB}"/>
    <dgm:cxn modelId="{6E7174B6-2A4F-4C75-B21D-58CD05758907}" type="presOf" srcId="{E5A1E542-71D7-415E-8172-05E2051E3302}" destId="{E8E96537-0C23-4011-85D3-C21568CF8539}" srcOrd="1" destOrd="0" presId="urn:microsoft.com/office/officeart/2005/8/layout/list1"/>
    <dgm:cxn modelId="{836F2ABB-FA1E-4D69-8DBF-212CCADA1420}" srcId="{02A117A4-7E1A-4B87-882D-4882BB356126}" destId="{1848BC43-3B89-458F-ABAF-B54F5E8AAB43}" srcOrd="1" destOrd="0" parTransId="{CCB3AB32-A8B1-4BEC-9EE2-42D0ACCEE2F2}" sibTransId="{C999630B-6DB5-448F-BFD2-EBE7D1B7894F}"/>
    <dgm:cxn modelId="{B19283CD-483E-4B9D-94C6-19968942000C}" type="presOf" srcId="{D564D4CE-4F35-4E7B-BA67-84F8A2BEDE95}" destId="{28EC2299-FD83-421F-B7B5-4879BFD56569}" srcOrd="0" destOrd="0" presId="urn:microsoft.com/office/officeart/2005/8/layout/list1"/>
    <dgm:cxn modelId="{E7DF1EDA-6597-411A-A402-1B79DD7920E1}" type="presOf" srcId="{A8E9EF23-909A-431B-9A1F-3419BDFE04D6}" destId="{579827B4-4981-43CD-B810-6701DA62B878}" srcOrd="0" destOrd="0" presId="urn:microsoft.com/office/officeart/2005/8/layout/list1"/>
    <dgm:cxn modelId="{EF7058E0-293E-4F2B-AA89-FB20F3E27225}" srcId="{02A117A4-7E1A-4B87-882D-4882BB356126}" destId="{E5A1E542-71D7-415E-8172-05E2051E3302}" srcOrd="4" destOrd="0" parTransId="{149AC71D-BBE2-49D4-8E1B-91D0254142DF}" sibTransId="{65D8C967-020F-4132-A62E-1BFB386B1F3D}"/>
    <dgm:cxn modelId="{2102ACFF-2009-4A02-8984-B9EDC4DB0242}" type="presOf" srcId="{21696A20-A6A0-4D85-A30A-6E8C0767C4B9}" destId="{5E17AAD8-EE6E-4B5A-8316-82D6AFBE53EC}" srcOrd="1" destOrd="0" presId="urn:microsoft.com/office/officeart/2005/8/layout/list1"/>
    <dgm:cxn modelId="{C67300AE-E1BC-4288-9368-4AF7BCBAD8D4}" type="presParOf" srcId="{E185F970-4FCB-4635-BB84-946F44BCD7FE}" destId="{CEBA1F1D-1395-4801-8D26-CAC43DEF42E1}" srcOrd="0" destOrd="0" presId="urn:microsoft.com/office/officeart/2005/8/layout/list1"/>
    <dgm:cxn modelId="{E901F7D3-B611-49C0-A42F-0993FD9CC4BE}" type="presParOf" srcId="{CEBA1F1D-1395-4801-8D26-CAC43DEF42E1}" destId="{579827B4-4981-43CD-B810-6701DA62B878}" srcOrd="0" destOrd="0" presId="urn:microsoft.com/office/officeart/2005/8/layout/list1"/>
    <dgm:cxn modelId="{136884EA-ED13-4394-B543-8C8E70A8F228}" type="presParOf" srcId="{CEBA1F1D-1395-4801-8D26-CAC43DEF42E1}" destId="{7021FD97-B22C-4451-BED9-C43C6AF73C32}" srcOrd="1" destOrd="0" presId="urn:microsoft.com/office/officeart/2005/8/layout/list1"/>
    <dgm:cxn modelId="{03ED98FD-265B-45C6-A423-36DED827FFFF}" type="presParOf" srcId="{E185F970-4FCB-4635-BB84-946F44BCD7FE}" destId="{581713C3-6ED0-4A5E-A112-4D984F4BF1EE}" srcOrd="1" destOrd="0" presId="urn:microsoft.com/office/officeart/2005/8/layout/list1"/>
    <dgm:cxn modelId="{F5B61CE7-9AB5-4C66-8F94-D4D503AAB91E}" type="presParOf" srcId="{E185F970-4FCB-4635-BB84-946F44BCD7FE}" destId="{17EDE7FC-9F9A-444B-A548-5B0D7BEC1AB9}" srcOrd="2" destOrd="0" presId="urn:microsoft.com/office/officeart/2005/8/layout/list1"/>
    <dgm:cxn modelId="{CAFFE359-1B62-4683-A085-BB4D809401CF}" type="presParOf" srcId="{E185F970-4FCB-4635-BB84-946F44BCD7FE}" destId="{795772F2-4575-46B7-9BCA-A147EC1B6F93}" srcOrd="3" destOrd="0" presId="urn:microsoft.com/office/officeart/2005/8/layout/list1"/>
    <dgm:cxn modelId="{52B34783-C470-4B43-89F2-EC8A39A70958}" type="presParOf" srcId="{E185F970-4FCB-4635-BB84-946F44BCD7FE}" destId="{59528EC3-A1C1-45B1-B34F-DC317D19A57A}" srcOrd="4" destOrd="0" presId="urn:microsoft.com/office/officeart/2005/8/layout/list1"/>
    <dgm:cxn modelId="{9F1D8BAE-A31F-45E0-A447-610D53C0EB3E}" type="presParOf" srcId="{59528EC3-A1C1-45B1-B34F-DC317D19A57A}" destId="{159C0994-BFD0-4FF1-B939-7BBE604CB961}" srcOrd="0" destOrd="0" presId="urn:microsoft.com/office/officeart/2005/8/layout/list1"/>
    <dgm:cxn modelId="{15F49010-D5EC-4250-B52A-F8C980F4F010}" type="presParOf" srcId="{59528EC3-A1C1-45B1-B34F-DC317D19A57A}" destId="{48395DA3-F9E7-47C3-8616-90D750ECD595}" srcOrd="1" destOrd="0" presId="urn:microsoft.com/office/officeart/2005/8/layout/list1"/>
    <dgm:cxn modelId="{6A2B6403-1DBC-4A6D-8B2E-1B4479B2FD89}" type="presParOf" srcId="{E185F970-4FCB-4635-BB84-946F44BCD7FE}" destId="{22977558-F67C-4C02-A4FA-19DBA6EE93FE}" srcOrd="5" destOrd="0" presId="urn:microsoft.com/office/officeart/2005/8/layout/list1"/>
    <dgm:cxn modelId="{57E18724-211F-44E8-886B-028D2C83805D}" type="presParOf" srcId="{E185F970-4FCB-4635-BB84-946F44BCD7FE}" destId="{E7D5EEC8-4F39-442E-BAA7-B96DFF345D79}" srcOrd="6" destOrd="0" presId="urn:microsoft.com/office/officeart/2005/8/layout/list1"/>
    <dgm:cxn modelId="{F1C187EB-4AB6-41B4-8D71-BBA955A902B4}" type="presParOf" srcId="{E185F970-4FCB-4635-BB84-946F44BCD7FE}" destId="{A1EE1D13-C1E2-433C-A142-3719C95E9135}" srcOrd="7" destOrd="0" presId="urn:microsoft.com/office/officeart/2005/8/layout/list1"/>
    <dgm:cxn modelId="{8F93308C-3C9E-434A-AB11-5FD48585C721}" type="presParOf" srcId="{E185F970-4FCB-4635-BB84-946F44BCD7FE}" destId="{18A38D97-C3EB-4541-A37F-ED17F847E5A0}" srcOrd="8" destOrd="0" presId="urn:microsoft.com/office/officeart/2005/8/layout/list1"/>
    <dgm:cxn modelId="{0CDCCC84-AB65-4D84-8461-1944E7195773}" type="presParOf" srcId="{18A38D97-C3EB-4541-A37F-ED17F847E5A0}" destId="{28EC2299-FD83-421F-B7B5-4879BFD56569}" srcOrd="0" destOrd="0" presId="urn:microsoft.com/office/officeart/2005/8/layout/list1"/>
    <dgm:cxn modelId="{8D3689BB-5783-4281-AF17-ED7A31F1CEA6}" type="presParOf" srcId="{18A38D97-C3EB-4541-A37F-ED17F847E5A0}" destId="{375A2EFD-8E85-4B5A-BF8A-6CDA9F8A6BFD}" srcOrd="1" destOrd="0" presId="urn:microsoft.com/office/officeart/2005/8/layout/list1"/>
    <dgm:cxn modelId="{8BED4D02-D86C-4445-8859-8B2378DFE464}" type="presParOf" srcId="{E185F970-4FCB-4635-BB84-946F44BCD7FE}" destId="{C78E318C-3D4D-4136-BF3B-D02C5B64EBA1}" srcOrd="9" destOrd="0" presId="urn:microsoft.com/office/officeart/2005/8/layout/list1"/>
    <dgm:cxn modelId="{F6047A55-3ED4-475E-859B-5C46441AD8C5}" type="presParOf" srcId="{E185F970-4FCB-4635-BB84-946F44BCD7FE}" destId="{6D35CA58-F361-43E9-92FD-1093F7C8FFB5}" srcOrd="10" destOrd="0" presId="urn:microsoft.com/office/officeart/2005/8/layout/list1"/>
    <dgm:cxn modelId="{8912F44C-7342-4FDD-8755-582BFA1F6CFF}" type="presParOf" srcId="{E185F970-4FCB-4635-BB84-946F44BCD7FE}" destId="{035663CC-85B3-461A-AB3E-A7B496D29DF2}" srcOrd="11" destOrd="0" presId="urn:microsoft.com/office/officeart/2005/8/layout/list1"/>
    <dgm:cxn modelId="{10F9BBD7-37DF-4623-8F87-F7503921691C}" type="presParOf" srcId="{E185F970-4FCB-4635-BB84-946F44BCD7FE}" destId="{62E2994A-58A9-4FCC-8052-77C040BF7C4D}" srcOrd="12" destOrd="0" presId="urn:microsoft.com/office/officeart/2005/8/layout/list1"/>
    <dgm:cxn modelId="{3416CF16-8064-4041-8A21-968B6EBC2275}" type="presParOf" srcId="{62E2994A-58A9-4FCC-8052-77C040BF7C4D}" destId="{86FA73D5-8B0E-480F-AEE4-FA1A4E4F1DF5}" srcOrd="0" destOrd="0" presId="urn:microsoft.com/office/officeart/2005/8/layout/list1"/>
    <dgm:cxn modelId="{3085CF7F-5143-4788-9BB9-5923DC38A406}" type="presParOf" srcId="{62E2994A-58A9-4FCC-8052-77C040BF7C4D}" destId="{5E17AAD8-EE6E-4B5A-8316-82D6AFBE53EC}" srcOrd="1" destOrd="0" presId="urn:microsoft.com/office/officeart/2005/8/layout/list1"/>
    <dgm:cxn modelId="{CB1221C4-1253-4C2E-975C-1F4CB712DB08}" type="presParOf" srcId="{E185F970-4FCB-4635-BB84-946F44BCD7FE}" destId="{55DAFCF2-C329-4D7E-A4E3-30DE17B2300C}" srcOrd="13" destOrd="0" presId="urn:microsoft.com/office/officeart/2005/8/layout/list1"/>
    <dgm:cxn modelId="{E480615C-C3AF-4F8C-AA58-3813509F07FF}" type="presParOf" srcId="{E185F970-4FCB-4635-BB84-946F44BCD7FE}" destId="{59BCFEE9-DBB1-4A0E-8C3C-8CB878DE2E2F}" srcOrd="14" destOrd="0" presId="urn:microsoft.com/office/officeart/2005/8/layout/list1"/>
    <dgm:cxn modelId="{ECEEF111-E134-4F4C-B87B-C2819ED7BA1C}" type="presParOf" srcId="{E185F970-4FCB-4635-BB84-946F44BCD7FE}" destId="{FDEDFB15-6590-47D5-9305-D06AB8808CE1}" srcOrd="15" destOrd="0" presId="urn:microsoft.com/office/officeart/2005/8/layout/list1"/>
    <dgm:cxn modelId="{AD966DF1-3318-4952-A609-2582213C55A3}" type="presParOf" srcId="{E185F970-4FCB-4635-BB84-946F44BCD7FE}" destId="{5808065C-0C9E-4C06-A4D2-0AF6B7CD6C25}" srcOrd="16" destOrd="0" presId="urn:microsoft.com/office/officeart/2005/8/layout/list1"/>
    <dgm:cxn modelId="{9A5DBA77-43BB-4994-A38C-7527DBAC0B1F}" type="presParOf" srcId="{5808065C-0C9E-4C06-A4D2-0AF6B7CD6C25}" destId="{E6ADC7EC-9330-4D47-9D68-FC50923AE644}" srcOrd="0" destOrd="0" presId="urn:microsoft.com/office/officeart/2005/8/layout/list1"/>
    <dgm:cxn modelId="{6915C22A-4465-4DE6-9FA2-CB715B5CA012}" type="presParOf" srcId="{5808065C-0C9E-4C06-A4D2-0AF6B7CD6C25}" destId="{E8E96537-0C23-4011-85D3-C21568CF8539}" srcOrd="1" destOrd="0" presId="urn:microsoft.com/office/officeart/2005/8/layout/list1"/>
    <dgm:cxn modelId="{78A2BC60-2392-43D7-8879-8CF7C2C59AC2}" type="presParOf" srcId="{E185F970-4FCB-4635-BB84-946F44BCD7FE}" destId="{C83DC672-C4D5-43A8-B118-62B06B881DDB}" srcOrd="17" destOrd="0" presId="urn:microsoft.com/office/officeart/2005/8/layout/list1"/>
    <dgm:cxn modelId="{C6036FA0-18BC-46CA-8276-A237CCC84D6B}" type="presParOf" srcId="{E185F970-4FCB-4635-BB84-946F44BCD7FE}" destId="{66E98E86-1D51-4962-9747-E6EF0C69FCDD}"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4850A00-586D-4A73-BE35-AE27708D895E}" type="doc">
      <dgm:prSet loTypeId="urn:microsoft.com/office/officeart/2018/2/layout/IconCircleList" loCatId="icon" qsTypeId="urn:microsoft.com/office/officeart/2005/8/quickstyle/simple1" qsCatId="simple" csTypeId="urn:microsoft.com/office/officeart/2005/8/colors/accent2_2" csCatId="accent2" phldr="1"/>
      <dgm:spPr/>
      <dgm:t>
        <a:bodyPr/>
        <a:lstStyle/>
        <a:p>
          <a:endParaRPr lang="en-US"/>
        </a:p>
      </dgm:t>
    </dgm:pt>
    <dgm:pt modelId="{B59E6160-E066-4C6C-A6C6-4FF2CFB65D60}">
      <dgm:prSet/>
      <dgm:spPr/>
      <dgm:t>
        <a:bodyPr/>
        <a:lstStyle/>
        <a:p>
          <a:pPr>
            <a:lnSpc>
              <a:spcPct val="100000"/>
            </a:lnSpc>
          </a:pPr>
          <a:r>
            <a:rPr lang="en-GB"/>
            <a:t>Optical and semiconductor characteristics </a:t>
          </a:r>
          <a:endParaRPr lang="en-US"/>
        </a:p>
      </dgm:t>
    </dgm:pt>
    <dgm:pt modelId="{426082FB-EF63-49A8-8D05-7489F5165CAC}" type="parTrans" cxnId="{3CFE5B43-8051-4C77-ADE4-F0B8D3CE7D14}">
      <dgm:prSet/>
      <dgm:spPr/>
      <dgm:t>
        <a:bodyPr/>
        <a:lstStyle/>
        <a:p>
          <a:endParaRPr lang="en-US"/>
        </a:p>
      </dgm:t>
    </dgm:pt>
    <dgm:pt modelId="{F8ED77E3-2567-4AD2-91D8-E8E5FB1B01DD}" type="sibTrans" cxnId="{3CFE5B43-8051-4C77-ADE4-F0B8D3CE7D14}">
      <dgm:prSet/>
      <dgm:spPr/>
      <dgm:t>
        <a:bodyPr/>
        <a:lstStyle/>
        <a:p>
          <a:pPr>
            <a:lnSpc>
              <a:spcPct val="100000"/>
            </a:lnSpc>
          </a:pPr>
          <a:endParaRPr lang="en-US"/>
        </a:p>
      </dgm:t>
    </dgm:pt>
    <dgm:pt modelId="{1DC1B471-6130-48AC-8493-5AB13C3557B0}">
      <dgm:prSet/>
      <dgm:spPr/>
      <dgm:t>
        <a:bodyPr/>
        <a:lstStyle/>
        <a:p>
          <a:pPr>
            <a:lnSpc>
              <a:spcPct val="100000"/>
            </a:lnSpc>
          </a:pPr>
          <a:r>
            <a:rPr lang="en-GB"/>
            <a:t>Electrical properties </a:t>
          </a:r>
          <a:endParaRPr lang="en-US"/>
        </a:p>
      </dgm:t>
    </dgm:pt>
    <dgm:pt modelId="{B2D436FB-9C1D-4B6C-84C2-92C499DD6580}" type="parTrans" cxnId="{A105CFBC-9759-4249-BAC9-D635874FAB88}">
      <dgm:prSet/>
      <dgm:spPr/>
      <dgm:t>
        <a:bodyPr/>
        <a:lstStyle/>
        <a:p>
          <a:endParaRPr lang="en-US"/>
        </a:p>
      </dgm:t>
    </dgm:pt>
    <dgm:pt modelId="{F4822286-6B32-4AAA-8E50-6E367F995383}" type="sibTrans" cxnId="{A105CFBC-9759-4249-BAC9-D635874FAB88}">
      <dgm:prSet/>
      <dgm:spPr/>
      <dgm:t>
        <a:bodyPr/>
        <a:lstStyle/>
        <a:p>
          <a:pPr>
            <a:lnSpc>
              <a:spcPct val="100000"/>
            </a:lnSpc>
          </a:pPr>
          <a:endParaRPr lang="en-US"/>
        </a:p>
      </dgm:t>
    </dgm:pt>
    <dgm:pt modelId="{57E15FEE-3FDC-498A-A6CE-4001FF48F11F}">
      <dgm:prSet/>
      <dgm:spPr/>
      <dgm:t>
        <a:bodyPr/>
        <a:lstStyle/>
        <a:p>
          <a:pPr>
            <a:lnSpc>
              <a:spcPct val="100000"/>
            </a:lnSpc>
          </a:pPr>
          <a:r>
            <a:rPr lang="en-GB"/>
            <a:t>Thermal properties </a:t>
          </a:r>
          <a:endParaRPr lang="en-US"/>
        </a:p>
      </dgm:t>
    </dgm:pt>
    <dgm:pt modelId="{2780F64F-976C-4AF7-8B44-16E1778EEB0C}" type="parTrans" cxnId="{676EDD15-F7F8-4D10-9E76-DC4F43B11903}">
      <dgm:prSet/>
      <dgm:spPr/>
      <dgm:t>
        <a:bodyPr/>
        <a:lstStyle/>
        <a:p>
          <a:endParaRPr lang="en-US"/>
        </a:p>
      </dgm:t>
    </dgm:pt>
    <dgm:pt modelId="{454BD891-500E-4CF9-B0F6-F4D90FE651F7}" type="sibTrans" cxnId="{676EDD15-F7F8-4D10-9E76-DC4F43B11903}">
      <dgm:prSet/>
      <dgm:spPr/>
      <dgm:t>
        <a:bodyPr/>
        <a:lstStyle/>
        <a:p>
          <a:pPr>
            <a:lnSpc>
              <a:spcPct val="100000"/>
            </a:lnSpc>
          </a:pPr>
          <a:endParaRPr lang="en-US"/>
        </a:p>
      </dgm:t>
    </dgm:pt>
    <dgm:pt modelId="{1C64DC33-23CA-460F-92C9-3911087BED3C}">
      <dgm:prSet/>
      <dgm:spPr/>
      <dgm:t>
        <a:bodyPr/>
        <a:lstStyle/>
        <a:p>
          <a:pPr>
            <a:lnSpc>
              <a:spcPct val="100000"/>
            </a:lnSpc>
          </a:pPr>
          <a:r>
            <a:rPr lang="en-GB"/>
            <a:t>Mechanical and environmental durability </a:t>
          </a:r>
          <a:endParaRPr lang="en-US"/>
        </a:p>
      </dgm:t>
    </dgm:pt>
    <dgm:pt modelId="{E53F3ACA-9A2B-4117-A7E9-4C2EF80BED89}" type="parTrans" cxnId="{05F62D3F-BD96-4E54-9460-873F4D0E7A5B}">
      <dgm:prSet/>
      <dgm:spPr/>
      <dgm:t>
        <a:bodyPr/>
        <a:lstStyle/>
        <a:p>
          <a:endParaRPr lang="en-US"/>
        </a:p>
      </dgm:t>
    </dgm:pt>
    <dgm:pt modelId="{DE3FDEBD-3619-4AB4-B530-27B2CDD05E82}" type="sibTrans" cxnId="{05F62D3F-BD96-4E54-9460-873F4D0E7A5B}">
      <dgm:prSet/>
      <dgm:spPr/>
      <dgm:t>
        <a:bodyPr/>
        <a:lstStyle/>
        <a:p>
          <a:endParaRPr lang="en-US"/>
        </a:p>
      </dgm:t>
    </dgm:pt>
    <dgm:pt modelId="{08A7AE16-F56A-4B03-AC80-1A9C0E4B6225}" type="pres">
      <dgm:prSet presAssocID="{54850A00-586D-4A73-BE35-AE27708D895E}" presName="root" presStyleCnt="0">
        <dgm:presLayoutVars>
          <dgm:dir/>
          <dgm:resizeHandles val="exact"/>
        </dgm:presLayoutVars>
      </dgm:prSet>
      <dgm:spPr/>
    </dgm:pt>
    <dgm:pt modelId="{A2E4D555-C3D8-4B49-ABDE-91F48B091DA9}" type="pres">
      <dgm:prSet presAssocID="{54850A00-586D-4A73-BE35-AE27708D895E}" presName="container" presStyleCnt="0">
        <dgm:presLayoutVars>
          <dgm:dir/>
          <dgm:resizeHandles val="exact"/>
        </dgm:presLayoutVars>
      </dgm:prSet>
      <dgm:spPr/>
    </dgm:pt>
    <dgm:pt modelId="{9BFE2122-A71F-4769-8E05-AD2E8AE55AEB}" type="pres">
      <dgm:prSet presAssocID="{B59E6160-E066-4C6C-A6C6-4FF2CFB65D60}" presName="compNode" presStyleCnt="0"/>
      <dgm:spPr/>
    </dgm:pt>
    <dgm:pt modelId="{00C49CF6-FA10-4924-BD7C-23BA0072396F}" type="pres">
      <dgm:prSet presAssocID="{B59E6160-E066-4C6C-A6C6-4FF2CFB65D60}" presName="iconBgRect" presStyleLbl="bgShp" presStyleIdx="0" presStyleCnt="4"/>
      <dgm:spPr/>
    </dgm:pt>
    <dgm:pt modelId="{B8BCF058-9E6F-48D5-BC05-0C0750C8211D}" type="pres">
      <dgm:prSet presAssocID="{B59E6160-E066-4C6C-A6C6-4FF2CFB65D6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ye"/>
        </a:ext>
      </dgm:extLst>
    </dgm:pt>
    <dgm:pt modelId="{BAEEA3E2-4D96-424A-A2E0-D21B027F3021}" type="pres">
      <dgm:prSet presAssocID="{B59E6160-E066-4C6C-A6C6-4FF2CFB65D60}" presName="spaceRect" presStyleCnt="0"/>
      <dgm:spPr/>
    </dgm:pt>
    <dgm:pt modelId="{19A53604-8AAF-4E53-8408-7C21ED1E8A5B}" type="pres">
      <dgm:prSet presAssocID="{B59E6160-E066-4C6C-A6C6-4FF2CFB65D60}" presName="textRect" presStyleLbl="revTx" presStyleIdx="0" presStyleCnt="4">
        <dgm:presLayoutVars>
          <dgm:chMax val="1"/>
          <dgm:chPref val="1"/>
        </dgm:presLayoutVars>
      </dgm:prSet>
      <dgm:spPr/>
    </dgm:pt>
    <dgm:pt modelId="{9E1E7A89-605C-4771-8C19-DF811C04FFA4}" type="pres">
      <dgm:prSet presAssocID="{F8ED77E3-2567-4AD2-91D8-E8E5FB1B01DD}" presName="sibTrans" presStyleLbl="sibTrans2D1" presStyleIdx="0" presStyleCnt="0"/>
      <dgm:spPr/>
    </dgm:pt>
    <dgm:pt modelId="{AB514BA8-BD12-46E1-9649-D83D3835CA78}" type="pres">
      <dgm:prSet presAssocID="{1DC1B471-6130-48AC-8493-5AB13C3557B0}" presName="compNode" presStyleCnt="0"/>
      <dgm:spPr/>
    </dgm:pt>
    <dgm:pt modelId="{C987B0B4-6BE9-4424-800B-D4D1A0D0D296}" type="pres">
      <dgm:prSet presAssocID="{1DC1B471-6130-48AC-8493-5AB13C3557B0}" presName="iconBgRect" presStyleLbl="bgShp" presStyleIdx="1" presStyleCnt="4"/>
      <dgm:spPr/>
    </dgm:pt>
    <dgm:pt modelId="{65A25B05-E161-4AA8-B2C5-E6C9D0D329B2}" type="pres">
      <dgm:prSet presAssocID="{1DC1B471-6130-48AC-8493-5AB13C3557B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gh Voltage"/>
        </a:ext>
      </dgm:extLst>
    </dgm:pt>
    <dgm:pt modelId="{57A3B0B0-D3D2-4EC0-97FB-2DDB38353E87}" type="pres">
      <dgm:prSet presAssocID="{1DC1B471-6130-48AC-8493-5AB13C3557B0}" presName="spaceRect" presStyleCnt="0"/>
      <dgm:spPr/>
    </dgm:pt>
    <dgm:pt modelId="{7B0B418E-30A7-4483-BF2D-0A12A3CCA50B}" type="pres">
      <dgm:prSet presAssocID="{1DC1B471-6130-48AC-8493-5AB13C3557B0}" presName="textRect" presStyleLbl="revTx" presStyleIdx="1" presStyleCnt="4">
        <dgm:presLayoutVars>
          <dgm:chMax val="1"/>
          <dgm:chPref val="1"/>
        </dgm:presLayoutVars>
      </dgm:prSet>
      <dgm:spPr/>
    </dgm:pt>
    <dgm:pt modelId="{9267CAF5-0D1B-442F-8088-F50DE178AE8A}" type="pres">
      <dgm:prSet presAssocID="{F4822286-6B32-4AAA-8E50-6E367F995383}" presName="sibTrans" presStyleLbl="sibTrans2D1" presStyleIdx="0" presStyleCnt="0"/>
      <dgm:spPr/>
    </dgm:pt>
    <dgm:pt modelId="{0ECA612C-D6BE-42C5-ACE8-3FFB643C6553}" type="pres">
      <dgm:prSet presAssocID="{57E15FEE-3FDC-498A-A6CE-4001FF48F11F}" presName="compNode" presStyleCnt="0"/>
      <dgm:spPr/>
    </dgm:pt>
    <dgm:pt modelId="{D71E0BC6-DBF1-4AE4-8EF5-381E0AA8A2A0}" type="pres">
      <dgm:prSet presAssocID="{57E15FEE-3FDC-498A-A6CE-4001FF48F11F}" presName="iconBgRect" presStyleLbl="bgShp" presStyleIdx="2" presStyleCnt="4"/>
      <dgm:spPr/>
    </dgm:pt>
    <dgm:pt modelId="{7887FA74-EDB6-4212-9461-757CAFF567F4}" type="pres">
      <dgm:prSet presAssocID="{57E15FEE-3FDC-498A-A6CE-4001FF48F11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ire"/>
        </a:ext>
      </dgm:extLst>
    </dgm:pt>
    <dgm:pt modelId="{9CEFED23-1EB1-4620-A7E7-CEB93821AF42}" type="pres">
      <dgm:prSet presAssocID="{57E15FEE-3FDC-498A-A6CE-4001FF48F11F}" presName="spaceRect" presStyleCnt="0"/>
      <dgm:spPr/>
    </dgm:pt>
    <dgm:pt modelId="{E85F443C-5608-443E-9FD7-9ED401D3FF71}" type="pres">
      <dgm:prSet presAssocID="{57E15FEE-3FDC-498A-A6CE-4001FF48F11F}" presName="textRect" presStyleLbl="revTx" presStyleIdx="2" presStyleCnt="4">
        <dgm:presLayoutVars>
          <dgm:chMax val="1"/>
          <dgm:chPref val="1"/>
        </dgm:presLayoutVars>
      </dgm:prSet>
      <dgm:spPr/>
    </dgm:pt>
    <dgm:pt modelId="{6340E61A-CFB7-499E-A4C0-34B5924D892B}" type="pres">
      <dgm:prSet presAssocID="{454BD891-500E-4CF9-B0F6-F4D90FE651F7}" presName="sibTrans" presStyleLbl="sibTrans2D1" presStyleIdx="0" presStyleCnt="0"/>
      <dgm:spPr/>
    </dgm:pt>
    <dgm:pt modelId="{65655918-9BE6-4343-8E59-9A2EACDA580A}" type="pres">
      <dgm:prSet presAssocID="{1C64DC33-23CA-460F-92C9-3911087BED3C}" presName="compNode" presStyleCnt="0"/>
      <dgm:spPr/>
    </dgm:pt>
    <dgm:pt modelId="{CAAC24F5-14E1-4595-B885-13C9B84BD52F}" type="pres">
      <dgm:prSet presAssocID="{1C64DC33-23CA-460F-92C9-3911087BED3C}" presName="iconBgRect" presStyleLbl="bgShp" presStyleIdx="3" presStyleCnt="4"/>
      <dgm:spPr/>
    </dgm:pt>
    <dgm:pt modelId="{DDE79320-5681-45A0-826D-67E06512EC1F}" type="pres">
      <dgm:prSet presAssocID="{1C64DC33-23CA-460F-92C9-3911087BED3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ick"/>
        </a:ext>
      </dgm:extLst>
    </dgm:pt>
    <dgm:pt modelId="{57C35A52-BC79-45BD-A5C1-7B61C3612C93}" type="pres">
      <dgm:prSet presAssocID="{1C64DC33-23CA-460F-92C9-3911087BED3C}" presName="spaceRect" presStyleCnt="0"/>
      <dgm:spPr/>
    </dgm:pt>
    <dgm:pt modelId="{DE70CCD1-A4FD-4DF8-9E9F-7D73E17343F7}" type="pres">
      <dgm:prSet presAssocID="{1C64DC33-23CA-460F-92C9-3911087BED3C}" presName="textRect" presStyleLbl="revTx" presStyleIdx="3" presStyleCnt="4">
        <dgm:presLayoutVars>
          <dgm:chMax val="1"/>
          <dgm:chPref val="1"/>
        </dgm:presLayoutVars>
      </dgm:prSet>
      <dgm:spPr/>
    </dgm:pt>
  </dgm:ptLst>
  <dgm:cxnLst>
    <dgm:cxn modelId="{95E13001-5666-44BC-9506-86B906FEF47F}" type="presOf" srcId="{1C64DC33-23CA-460F-92C9-3911087BED3C}" destId="{DE70CCD1-A4FD-4DF8-9E9F-7D73E17343F7}" srcOrd="0" destOrd="0" presId="urn:microsoft.com/office/officeart/2018/2/layout/IconCircleList"/>
    <dgm:cxn modelId="{676EDD15-F7F8-4D10-9E76-DC4F43B11903}" srcId="{54850A00-586D-4A73-BE35-AE27708D895E}" destId="{57E15FEE-3FDC-498A-A6CE-4001FF48F11F}" srcOrd="2" destOrd="0" parTransId="{2780F64F-976C-4AF7-8B44-16E1778EEB0C}" sibTransId="{454BD891-500E-4CF9-B0F6-F4D90FE651F7}"/>
    <dgm:cxn modelId="{5007DE38-0064-4E20-9A72-F129BEE1377E}" type="presOf" srcId="{B59E6160-E066-4C6C-A6C6-4FF2CFB65D60}" destId="{19A53604-8AAF-4E53-8408-7C21ED1E8A5B}" srcOrd="0" destOrd="0" presId="urn:microsoft.com/office/officeart/2018/2/layout/IconCircleList"/>
    <dgm:cxn modelId="{05F62D3F-BD96-4E54-9460-873F4D0E7A5B}" srcId="{54850A00-586D-4A73-BE35-AE27708D895E}" destId="{1C64DC33-23CA-460F-92C9-3911087BED3C}" srcOrd="3" destOrd="0" parTransId="{E53F3ACA-9A2B-4117-A7E9-4C2EF80BED89}" sibTransId="{DE3FDEBD-3619-4AB4-B530-27B2CDD05E82}"/>
    <dgm:cxn modelId="{0AC8A75C-A83F-4256-BD92-92D154070B29}" type="presOf" srcId="{57E15FEE-3FDC-498A-A6CE-4001FF48F11F}" destId="{E85F443C-5608-443E-9FD7-9ED401D3FF71}" srcOrd="0" destOrd="0" presId="urn:microsoft.com/office/officeart/2018/2/layout/IconCircleList"/>
    <dgm:cxn modelId="{3CFE5B43-8051-4C77-ADE4-F0B8D3CE7D14}" srcId="{54850A00-586D-4A73-BE35-AE27708D895E}" destId="{B59E6160-E066-4C6C-A6C6-4FF2CFB65D60}" srcOrd="0" destOrd="0" parTransId="{426082FB-EF63-49A8-8D05-7489F5165CAC}" sibTransId="{F8ED77E3-2567-4AD2-91D8-E8E5FB1B01DD}"/>
    <dgm:cxn modelId="{20903965-FF0E-4200-B7DC-D06C9EBA6440}" type="presOf" srcId="{454BD891-500E-4CF9-B0F6-F4D90FE651F7}" destId="{6340E61A-CFB7-499E-A4C0-34B5924D892B}" srcOrd="0" destOrd="0" presId="urn:microsoft.com/office/officeart/2018/2/layout/IconCircleList"/>
    <dgm:cxn modelId="{1BE37846-E8F8-43E2-9933-3F6F8DB7B702}" type="presOf" srcId="{54850A00-586D-4A73-BE35-AE27708D895E}" destId="{08A7AE16-F56A-4B03-AC80-1A9C0E4B6225}" srcOrd="0" destOrd="0" presId="urn:microsoft.com/office/officeart/2018/2/layout/IconCircleList"/>
    <dgm:cxn modelId="{2375656E-25D1-43A1-BDE2-20547E0DEB8C}" type="presOf" srcId="{F8ED77E3-2567-4AD2-91D8-E8E5FB1B01DD}" destId="{9E1E7A89-605C-4771-8C19-DF811C04FFA4}" srcOrd="0" destOrd="0" presId="urn:microsoft.com/office/officeart/2018/2/layout/IconCircleList"/>
    <dgm:cxn modelId="{A105CFBC-9759-4249-BAC9-D635874FAB88}" srcId="{54850A00-586D-4A73-BE35-AE27708D895E}" destId="{1DC1B471-6130-48AC-8493-5AB13C3557B0}" srcOrd="1" destOrd="0" parTransId="{B2D436FB-9C1D-4B6C-84C2-92C499DD6580}" sibTransId="{F4822286-6B32-4AAA-8E50-6E367F995383}"/>
    <dgm:cxn modelId="{713643DA-E5A3-4AEE-BCD8-DA687FD983A7}" type="presOf" srcId="{F4822286-6B32-4AAA-8E50-6E367F995383}" destId="{9267CAF5-0D1B-442F-8088-F50DE178AE8A}" srcOrd="0" destOrd="0" presId="urn:microsoft.com/office/officeart/2018/2/layout/IconCircleList"/>
    <dgm:cxn modelId="{14C07EEB-7F34-49F3-B004-2BF2A613627D}" type="presOf" srcId="{1DC1B471-6130-48AC-8493-5AB13C3557B0}" destId="{7B0B418E-30A7-4483-BF2D-0A12A3CCA50B}" srcOrd="0" destOrd="0" presId="urn:microsoft.com/office/officeart/2018/2/layout/IconCircleList"/>
    <dgm:cxn modelId="{5DF52621-A8E8-491C-BF19-C668E4CA2AE2}" type="presParOf" srcId="{08A7AE16-F56A-4B03-AC80-1A9C0E4B6225}" destId="{A2E4D555-C3D8-4B49-ABDE-91F48B091DA9}" srcOrd="0" destOrd="0" presId="urn:microsoft.com/office/officeart/2018/2/layout/IconCircleList"/>
    <dgm:cxn modelId="{98F39D19-95D1-4237-811E-3B2B3EC94907}" type="presParOf" srcId="{A2E4D555-C3D8-4B49-ABDE-91F48B091DA9}" destId="{9BFE2122-A71F-4769-8E05-AD2E8AE55AEB}" srcOrd="0" destOrd="0" presId="urn:microsoft.com/office/officeart/2018/2/layout/IconCircleList"/>
    <dgm:cxn modelId="{F155D50C-BD1A-4F6E-AD68-85AAAE589B85}" type="presParOf" srcId="{9BFE2122-A71F-4769-8E05-AD2E8AE55AEB}" destId="{00C49CF6-FA10-4924-BD7C-23BA0072396F}" srcOrd="0" destOrd="0" presId="urn:microsoft.com/office/officeart/2018/2/layout/IconCircleList"/>
    <dgm:cxn modelId="{D69EF5C9-7FF9-4667-AAE2-DE4C510F9FD1}" type="presParOf" srcId="{9BFE2122-A71F-4769-8E05-AD2E8AE55AEB}" destId="{B8BCF058-9E6F-48D5-BC05-0C0750C8211D}" srcOrd="1" destOrd="0" presId="urn:microsoft.com/office/officeart/2018/2/layout/IconCircleList"/>
    <dgm:cxn modelId="{0BD48F68-6FCB-45D3-9068-AD8C1F1FB9B3}" type="presParOf" srcId="{9BFE2122-A71F-4769-8E05-AD2E8AE55AEB}" destId="{BAEEA3E2-4D96-424A-A2E0-D21B027F3021}" srcOrd="2" destOrd="0" presId="urn:microsoft.com/office/officeart/2018/2/layout/IconCircleList"/>
    <dgm:cxn modelId="{EA25B88B-ECBB-4B69-AF17-446784F549E3}" type="presParOf" srcId="{9BFE2122-A71F-4769-8E05-AD2E8AE55AEB}" destId="{19A53604-8AAF-4E53-8408-7C21ED1E8A5B}" srcOrd="3" destOrd="0" presId="urn:microsoft.com/office/officeart/2018/2/layout/IconCircleList"/>
    <dgm:cxn modelId="{2F624FB5-DBEE-44E6-8548-29AB794BABE1}" type="presParOf" srcId="{A2E4D555-C3D8-4B49-ABDE-91F48B091DA9}" destId="{9E1E7A89-605C-4771-8C19-DF811C04FFA4}" srcOrd="1" destOrd="0" presId="urn:microsoft.com/office/officeart/2018/2/layout/IconCircleList"/>
    <dgm:cxn modelId="{59BD2D3E-8960-4B7F-886D-0C4641073855}" type="presParOf" srcId="{A2E4D555-C3D8-4B49-ABDE-91F48B091DA9}" destId="{AB514BA8-BD12-46E1-9649-D83D3835CA78}" srcOrd="2" destOrd="0" presId="urn:microsoft.com/office/officeart/2018/2/layout/IconCircleList"/>
    <dgm:cxn modelId="{661971E1-F27F-4FB8-BB53-31BC43BB1371}" type="presParOf" srcId="{AB514BA8-BD12-46E1-9649-D83D3835CA78}" destId="{C987B0B4-6BE9-4424-800B-D4D1A0D0D296}" srcOrd="0" destOrd="0" presId="urn:microsoft.com/office/officeart/2018/2/layout/IconCircleList"/>
    <dgm:cxn modelId="{893E0297-9BB1-4F5A-9868-593FB96AC816}" type="presParOf" srcId="{AB514BA8-BD12-46E1-9649-D83D3835CA78}" destId="{65A25B05-E161-4AA8-B2C5-E6C9D0D329B2}" srcOrd="1" destOrd="0" presId="urn:microsoft.com/office/officeart/2018/2/layout/IconCircleList"/>
    <dgm:cxn modelId="{5C826EFF-C62E-4C0D-8A76-FC0E99F442C9}" type="presParOf" srcId="{AB514BA8-BD12-46E1-9649-D83D3835CA78}" destId="{57A3B0B0-D3D2-4EC0-97FB-2DDB38353E87}" srcOrd="2" destOrd="0" presId="urn:microsoft.com/office/officeart/2018/2/layout/IconCircleList"/>
    <dgm:cxn modelId="{4100145E-54E6-425E-9899-4AA614EE8580}" type="presParOf" srcId="{AB514BA8-BD12-46E1-9649-D83D3835CA78}" destId="{7B0B418E-30A7-4483-BF2D-0A12A3CCA50B}" srcOrd="3" destOrd="0" presId="urn:microsoft.com/office/officeart/2018/2/layout/IconCircleList"/>
    <dgm:cxn modelId="{59F452C8-09C9-4C44-85B0-F284A4F992FD}" type="presParOf" srcId="{A2E4D555-C3D8-4B49-ABDE-91F48B091DA9}" destId="{9267CAF5-0D1B-442F-8088-F50DE178AE8A}" srcOrd="3" destOrd="0" presId="urn:microsoft.com/office/officeart/2018/2/layout/IconCircleList"/>
    <dgm:cxn modelId="{A815199A-F1A8-49BF-9A4C-CBC2F6668F1C}" type="presParOf" srcId="{A2E4D555-C3D8-4B49-ABDE-91F48B091DA9}" destId="{0ECA612C-D6BE-42C5-ACE8-3FFB643C6553}" srcOrd="4" destOrd="0" presId="urn:microsoft.com/office/officeart/2018/2/layout/IconCircleList"/>
    <dgm:cxn modelId="{48B9BD31-B689-4236-ACAD-F839E27158EC}" type="presParOf" srcId="{0ECA612C-D6BE-42C5-ACE8-3FFB643C6553}" destId="{D71E0BC6-DBF1-4AE4-8EF5-381E0AA8A2A0}" srcOrd="0" destOrd="0" presId="urn:microsoft.com/office/officeart/2018/2/layout/IconCircleList"/>
    <dgm:cxn modelId="{FFAB3822-018E-4118-9DD1-5B18D99910D9}" type="presParOf" srcId="{0ECA612C-D6BE-42C5-ACE8-3FFB643C6553}" destId="{7887FA74-EDB6-4212-9461-757CAFF567F4}" srcOrd="1" destOrd="0" presId="urn:microsoft.com/office/officeart/2018/2/layout/IconCircleList"/>
    <dgm:cxn modelId="{48F99D9C-1636-4CB6-BE75-8E663805A15C}" type="presParOf" srcId="{0ECA612C-D6BE-42C5-ACE8-3FFB643C6553}" destId="{9CEFED23-1EB1-4620-A7E7-CEB93821AF42}" srcOrd="2" destOrd="0" presId="urn:microsoft.com/office/officeart/2018/2/layout/IconCircleList"/>
    <dgm:cxn modelId="{FF4090D4-CAB0-4131-A770-E042E26425AF}" type="presParOf" srcId="{0ECA612C-D6BE-42C5-ACE8-3FFB643C6553}" destId="{E85F443C-5608-443E-9FD7-9ED401D3FF71}" srcOrd="3" destOrd="0" presId="urn:microsoft.com/office/officeart/2018/2/layout/IconCircleList"/>
    <dgm:cxn modelId="{712B2C00-5AC7-40EC-ABAB-34890DC710BB}" type="presParOf" srcId="{A2E4D555-C3D8-4B49-ABDE-91F48B091DA9}" destId="{6340E61A-CFB7-499E-A4C0-34B5924D892B}" srcOrd="5" destOrd="0" presId="urn:microsoft.com/office/officeart/2018/2/layout/IconCircleList"/>
    <dgm:cxn modelId="{DFFC08C6-8FC5-42F7-BC8C-25BC7B677026}" type="presParOf" srcId="{A2E4D555-C3D8-4B49-ABDE-91F48B091DA9}" destId="{65655918-9BE6-4343-8E59-9A2EACDA580A}" srcOrd="6" destOrd="0" presId="urn:microsoft.com/office/officeart/2018/2/layout/IconCircleList"/>
    <dgm:cxn modelId="{0DC95DAA-CCD6-49E0-A0E8-6251B24D442C}" type="presParOf" srcId="{65655918-9BE6-4343-8E59-9A2EACDA580A}" destId="{CAAC24F5-14E1-4595-B885-13C9B84BD52F}" srcOrd="0" destOrd="0" presId="urn:microsoft.com/office/officeart/2018/2/layout/IconCircleList"/>
    <dgm:cxn modelId="{4947FD73-30BF-49AE-8B10-15900C2E5CE9}" type="presParOf" srcId="{65655918-9BE6-4343-8E59-9A2EACDA580A}" destId="{DDE79320-5681-45A0-826D-67E06512EC1F}" srcOrd="1" destOrd="0" presId="urn:microsoft.com/office/officeart/2018/2/layout/IconCircleList"/>
    <dgm:cxn modelId="{71D6ECD0-87FE-48DA-8B41-09B4FEF0F5D1}" type="presParOf" srcId="{65655918-9BE6-4343-8E59-9A2EACDA580A}" destId="{57C35A52-BC79-45BD-A5C1-7B61C3612C93}" srcOrd="2" destOrd="0" presId="urn:microsoft.com/office/officeart/2018/2/layout/IconCircleList"/>
    <dgm:cxn modelId="{002B1DAB-FD45-4825-8B07-F64D74F989FB}" type="presParOf" srcId="{65655918-9BE6-4343-8E59-9A2EACDA580A}" destId="{DE70CCD1-A4FD-4DF8-9E9F-7D73E17343F7}"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BA224B2-496D-460A-8C5A-0E3E1F135217}"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09059912-905C-4945-965E-F2B828382322}">
      <dgm:prSet/>
      <dgm:spPr/>
      <dgm:t>
        <a:bodyPr/>
        <a:lstStyle/>
        <a:p>
          <a:pPr>
            <a:lnSpc>
              <a:spcPct val="100000"/>
            </a:lnSpc>
          </a:pPr>
          <a:r>
            <a:rPr lang="en-GB"/>
            <a:t>Stress </a:t>
          </a:r>
          <a:endParaRPr lang="en-US"/>
        </a:p>
      </dgm:t>
    </dgm:pt>
    <dgm:pt modelId="{B8E8154B-7F17-467C-A74E-188CAF17026A}" type="parTrans" cxnId="{25F3A27D-CF90-40AB-95A0-6918B25FC3F4}">
      <dgm:prSet/>
      <dgm:spPr/>
      <dgm:t>
        <a:bodyPr/>
        <a:lstStyle/>
        <a:p>
          <a:endParaRPr lang="en-US"/>
        </a:p>
      </dgm:t>
    </dgm:pt>
    <dgm:pt modelId="{0DC73BBD-49E8-46D1-A900-3575198177CB}" type="sibTrans" cxnId="{25F3A27D-CF90-40AB-95A0-6918B25FC3F4}">
      <dgm:prSet/>
      <dgm:spPr/>
      <dgm:t>
        <a:bodyPr/>
        <a:lstStyle/>
        <a:p>
          <a:endParaRPr lang="en-US"/>
        </a:p>
      </dgm:t>
    </dgm:pt>
    <dgm:pt modelId="{B51E4F69-D1E6-4F25-A4DD-22B0E5153B15}">
      <dgm:prSet/>
      <dgm:spPr/>
      <dgm:t>
        <a:bodyPr/>
        <a:lstStyle/>
        <a:p>
          <a:pPr>
            <a:lnSpc>
              <a:spcPct val="100000"/>
            </a:lnSpc>
          </a:pPr>
          <a:r>
            <a:rPr lang="en-GB"/>
            <a:t>Strain </a:t>
          </a:r>
          <a:endParaRPr lang="en-US"/>
        </a:p>
      </dgm:t>
    </dgm:pt>
    <dgm:pt modelId="{892C9821-E8F0-4B19-93A8-9FE2E7D70CC9}" type="parTrans" cxnId="{488B49BF-54E9-4DC2-9077-C016FB78EFCF}">
      <dgm:prSet/>
      <dgm:spPr/>
      <dgm:t>
        <a:bodyPr/>
        <a:lstStyle/>
        <a:p>
          <a:endParaRPr lang="en-US"/>
        </a:p>
      </dgm:t>
    </dgm:pt>
    <dgm:pt modelId="{1BA2A99C-B3A8-4BDF-A410-3F38F88EF5B3}" type="sibTrans" cxnId="{488B49BF-54E9-4DC2-9077-C016FB78EFCF}">
      <dgm:prSet/>
      <dgm:spPr/>
      <dgm:t>
        <a:bodyPr/>
        <a:lstStyle/>
        <a:p>
          <a:endParaRPr lang="en-US"/>
        </a:p>
      </dgm:t>
    </dgm:pt>
    <dgm:pt modelId="{83550DAB-9064-49C4-B776-8AF3516050C2}">
      <dgm:prSet/>
      <dgm:spPr/>
      <dgm:t>
        <a:bodyPr/>
        <a:lstStyle/>
        <a:p>
          <a:pPr>
            <a:lnSpc>
              <a:spcPct val="100000"/>
            </a:lnSpc>
          </a:pPr>
          <a:r>
            <a:rPr lang="en-GB"/>
            <a:t>Thermal expansion </a:t>
          </a:r>
          <a:endParaRPr lang="en-US"/>
        </a:p>
      </dgm:t>
    </dgm:pt>
    <dgm:pt modelId="{2AE0AD00-4F45-4928-B651-DACD6AF1AD36}" type="parTrans" cxnId="{E4EED58F-13F8-43A8-ACD6-E66DAA50E368}">
      <dgm:prSet/>
      <dgm:spPr/>
      <dgm:t>
        <a:bodyPr/>
        <a:lstStyle/>
        <a:p>
          <a:endParaRPr lang="en-US"/>
        </a:p>
      </dgm:t>
    </dgm:pt>
    <dgm:pt modelId="{9D820DB0-E54B-4A8E-9E67-A54744AA169A}" type="sibTrans" cxnId="{E4EED58F-13F8-43A8-ACD6-E66DAA50E368}">
      <dgm:prSet/>
      <dgm:spPr/>
      <dgm:t>
        <a:bodyPr/>
        <a:lstStyle/>
        <a:p>
          <a:endParaRPr lang="en-US"/>
        </a:p>
      </dgm:t>
    </dgm:pt>
    <dgm:pt modelId="{224BC810-2547-4479-B5BB-B1A94C9F8DF9}">
      <dgm:prSet/>
      <dgm:spPr/>
      <dgm:t>
        <a:bodyPr/>
        <a:lstStyle/>
        <a:p>
          <a:pPr>
            <a:lnSpc>
              <a:spcPct val="100000"/>
            </a:lnSpc>
          </a:pPr>
          <a:r>
            <a:rPr lang="en-GB"/>
            <a:t>Mechanical loading </a:t>
          </a:r>
          <a:endParaRPr lang="en-US"/>
        </a:p>
      </dgm:t>
    </dgm:pt>
    <dgm:pt modelId="{9E7786C7-58E6-4AF7-9F69-CC92BCB616C9}" type="parTrans" cxnId="{52EBE283-8D50-40CE-BFC8-3E4E56A6E95F}">
      <dgm:prSet/>
      <dgm:spPr/>
      <dgm:t>
        <a:bodyPr/>
        <a:lstStyle/>
        <a:p>
          <a:endParaRPr lang="en-US"/>
        </a:p>
      </dgm:t>
    </dgm:pt>
    <dgm:pt modelId="{00C7D948-BE9E-4528-B2A6-B64FD2C4D592}" type="sibTrans" cxnId="{52EBE283-8D50-40CE-BFC8-3E4E56A6E95F}">
      <dgm:prSet/>
      <dgm:spPr/>
      <dgm:t>
        <a:bodyPr/>
        <a:lstStyle/>
        <a:p>
          <a:endParaRPr lang="en-US"/>
        </a:p>
      </dgm:t>
    </dgm:pt>
    <dgm:pt modelId="{24DB1E29-1EDE-4816-83F1-7B34AC2438B9}" type="pres">
      <dgm:prSet presAssocID="{7BA224B2-496D-460A-8C5A-0E3E1F135217}" presName="root" presStyleCnt="0">
        <dgm:presLayoutVars>
          <dgm:dir/>
          <dgm:resizeHandles val="exact"/>
        </dgm:presLayoutVars>
      </dgm:prSet>
      <dgm:spPr/>
    </dgm:pt>
    <dgm:pt modelId="{B6E49BD4-7C01-4B85-BCAA-CC2510B37200}" type="pres">
      <dgm:prSet presAssocID="{09059912-905C-4945-965E-F2B828382322}" presName="compNode" presStyleCnt="0"/>
      <dgm:spPr/>
    </dgm:pt>
    <dgm:pt modelId="{8B3F9C18-D3C5-43B3-B64D-609296F1BFD5}" type="pres">
      <dgm:prSet presAssocID="{09059912-905C-4945-965E-F2B828382322}" presName="bgRect" presStyleLbl="bgShp" presStyleIdx="0" presStyleCnt="4"/>
      <dgm:spPr/>
    </dgm:pt>
    <dgm:pt modelId="{50438766-F928-45C6-8D76-340F3FEB65AC}" type="pres">
      <dgm:prSet presAssocID="{09059912-905C-4945-965E-F2B82838232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orried Face with No Fill"/>
        </a:ext>
      </dgm:extLst>
    </dgm:pt>
    <dgm:pt modelId="{1ED52F7C-C395-4FBC-A42D-CF8864D8FD21}" type="pres">
      <dgm:prSet presAssocID="{09059912-905C-4945-965E-F2B828382322}" presName="spaceRect" presStyleCnt="0"/>
      <dgm:spPr/>
    </dgm:pt>
    <dgm:pt modelId="{58B52876-2E41-4C55-ABC5-90A3E3499FD4}" type="pres">
      <dgm:prSet presAssocID="{09059912-905C-4945-965E-F2B828382322}" presName="parTx" presStyleLbl="revTx" presStyleIdx="0" presStyleCnt="4">
        <dgm:presLayoutVars>
          <dgm:chMax val="0"/>
          <dgm:chPref val="0"/>
        </dgm:presLayoutVars>
      </dgm:prSet>
      <dgm:spPr/>
    </dgm:pt>
    <dgm:pt modelId="{2ED8047D-D502-4526-93CD-897B617CBAEE}" type="pres">
      <dgm:prSet presAssocID="{0DC73BBD-49E8-46D1-A900-3575198177CB}" presName="sibTrans" presStyleCnt="0"/>
      <dgm:spPr/>
    </dgm:pt>
    <dgm:pt modelId="{A0788D3C-E444-49E2-8D95-EC6073820961}" type="pres">
      <dgm:prSet presAssocID="{B51E4F69-D1E6-4F25-A4DD-22B0E5153B15}" presName="compNode" presStyleCnt="0"/>
      <dgm:spPr/>
    </dgm:pt>
    <dgm:pt modelId="{CE1D6F3A-C673-44A7-9CFB-FED076B36A6A}" type="pres">
      <dgm:prSet presAssocID="{B51E4F69-D1E6-4F25-A4DD-22B0E5153B15}" presName="bgRect" presStyleLbl="bgShp" presStyleIdx="1" presStyleCnt="4"/>
      <dgm:spPr/>
    </dgm:pt>
    <dgm:pt modelId="{FFE37EC2-FAA2-4569-925A-87CB7FF8945D}" type="pres">
      <dgm:prSet presAssocID="{B51E4F69-D1E6-4F25-A4DD-22B0E5153B1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hermometer"/>
        </a:ext>
      </dgm:extLst>
    </dgm:pt>
    <dgm:pt modelId="{51036470-97FF-4F82-B5B3-4BC5558BA47C}" type="pres">
      <dgm:prSet presAssocID="{B51E4F69-D1E6-4F25-A4DD-22B0E5153B15}" presName="spaceRect" presStyleCnt="0"/>
      <dgm:spPr/>
    </dgm:pt>
    <dgm:pt modelId="{2C9C683E-8224-4114-9735-2D53BB4AF279}" type="pres">
      <dgm:prSet presAssocID="{B51E4F69-D1E6-4F25-A4DD-22B0E5153B15}" presName="parTx" presStyleLbl="revTx" presStyleIdx="1" presStyleCnt="4">
        <dgm:presLayoutVars>
          <dgm:chMax val="0"/>
          <dgm:chPref val="0"/>
        </dgm:presLayoutVars>
      </dgm:prSet>
      <dgm:spPr/>
    </dgm:pt>
    <dgm:pt modelId="{73F413E4-F11B-4FD9-90C2-4543E3B51B09}" type="pres">
      <dgm:prSet presAssocID="{1BA2A99C-B3A8-4BDF-A410-3F38F88EF5B3}" presName="sibTrans" presStyleCnt="0"/>
      <dgm:spPr/>
    </dgm:pt>
    <dgm:pt modelId="{A34179C2-3452-4788-8614-00887268F954}" type="pres">
      <dgm:prSet presAssocID="{83550DAB-9064-49C4-B776-8AF3516050C2}" presName="compNode" presStyleCnt="0"/>
      <dgm:spPr/>
    </dgm:pt>
    <dgm:pt modelId="{084D679C-EC42-407B-B53E-3E2F2C1A9DDF}" type="pres">
      <dgm:prSet presAssocID="{83550DAB-9064-49C4-B776-8AF3516050C2}" presName="bgRect" presStyleLbl="bgShp" presStyleIdx="2" presStyleCnt="4"/>
      <dgm:spPr/>
    </dgm:pt>
    <dgm:pt modelId="{37431270-4ECC-480C-84E0-401E9C9FC3A5}" type="pres">
      <dgm:prSet presAssocID="{83550DAB-9064-49C4-B776-8AF3516050C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ire"/>
        </a:ext>
      </dgm:extLst>
    </dgm:pt>
    <dgm:pt modelId="{B2776821-3287-48A4-9C0C-E1E478F4B0A1}" type="pres">
      <dgm:prSet presAssocID="{83550DAB-9064-49C4-B776-8AF3516050C2}" presName="spaceRect" presStyleCnt="0"/>
      <dgm:spPr/>
    </dgm:pt>
    <dgm:pt modelId="{19EB61D5-BD4D-4D87-9123-3DC543766C66}" type="pres">
      <dgm:prSet presAssocID="{83550DAB-9064-49C4-B776-8AF3516050C2}" presName="parTx" presStyleLbl="revTx" presStyleIdx="2" presStyleCnt="4">
        <dgm:presLayoutVars>
          <dgm:chMax val="0"/>
          <dgm:chPref val="0"/>
        </dgm:presLayoutVars>
      </dgm:prSet>
      <dgm:spPr/>
    </dgm:pt>
    <dgm:pt modelId="{EEBCF61D-FB3E-4170-9B07-D9AED9BFE650}" type="pres">
      <dgm:prSet presAssocID="{9D820DB0-E54B-4A8E-9E67-A54744AA169A}" presName="sibTrans" presStyleCnt="0"/>
      <dgm:spPr/>
    </dgm:pt>
    <dgm:pt modelId="{1BCC82E5-EDF6-43E4-AB94-B5C4417E231A}" type="pres">
      <dgm:prSet presAssocID="{224BC810-2547-4479-B5BB-B1A94C9F8DF9}" presName="compNode" presStyleCnt="0"/>
      <dgm:spPr/>
    </dgm:pt>
    <dgm:pt modelId="{86AFF015-30AA-41A1-8537-DD15F4545A52}" type="pres">
      <dgm:prSet presAssocID="{224BC810-2547-4479-B5BB-B1A94C9F8DF9}" presName="bgRect" presStyleLbl="bgShp" presStyleIdx="3" presStyleCnt="4"/>
      <dgm:spPr/>
    </dgm:pt>
    <dgm:pt modelId="{B8B06BA3-6BF6-4392-BC80-579ECD6ECC7E}" type="pres">
      <dgm:prSet presAssocID="{224BC810-2547-4479-B5BB-B1A94C9F8DF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ears"/>
        </a:ext>
      </dgm:extLst>
    </dgm:pt>
    <dgm:pt modelId="{1737D497-B4C0-409E-8A1E-5DEB254097AA}" type="pres">
      <dgm:prSet presAssocID="{224BC810-2547-4479-B5BB-B1A94C9F8DF9}" presName="spaceRect" presStyleCnt="0"/>
      <dgm:spPr/>
    </dgm:pt>
    <dgm:pt modelId="{C4E1F795-A37A-4FF1-BB64-90E4441A1E6E}" type="pres">
      <dgm:prSet presAssocID="{224BC810-2547-4479-B5BB-B1A94C9F8DF9}" presName="parTx" presStyleLbl="revTx" presStyleIdx="3" presStyleCnt="4">
        <dgm:presLayoutVars>
          <dgm:chMax val="0"/>
          <dgm:chPref val="0"/>
        </dgm:presLayoutVars>
      </dgm:prSet>
      <dgm:spPr/>
    </dgm:pt>
  </dgm:ptLst>
  <dgm:cxnLst>
    <dgm:cxn modelId="{A61ACF3F-7518-428C-8790-32D60A82DF80}" type="presOf" srcId="{83550DAB-9064-49C4-B776-8AF3516050C2}" destId="{19EB61D5-BD4D-4D87-9123-3DC543766C66}" srcOrd="0" destOrd="0" presId="urn:microsoft.com/office/officeart/2018/2/layout/IconVerticalSolidList"/>
    <dgm:cxn modelId="{83969D5F-514C-4B27-BF57-4395DD3F9102}" type="presOf" srcId="{7BA224B2-496D-460A-8C5A-0E3E1F135217}" destId="{24DB1E29-1EDE-4816-83F1-7B34AC2438B9}" srcOrd="0" destOrd="0" presId="urn:microsoft.com/office/officeart/2018/2/layout/IconVerticalSolidList"/>
    <dgm:cxn modelId="{25F3A27D-CF90-40AB-95A0-6918B25FC3F4}" srcId="{7BA224B2-496D-460A-8C5A-0E3E1F135217}" destId="{09059912-905C-4945-965E-F2B828382322}" srcOrd="0" destOrd="0" parTransId="{B8E8154B-7F17-467C-A74E-188CAF17026A}" sibTransId="{0DC73BBD-49E8-46D1-A900-3575198177CB}"/>
    <dgm:cxn modelId="{52EBE283-8D50-40CE-BFC8-3E4E56A6E95F}" srcId="{7BA224B2-496D-460A-8C5A-0E3E1F135217}" destId="{224BC810-2547-4479-B5BB-B1A94C9F8DF9}" srcOrd="3" destOrd="0" parTransId="{9E7786C7-58E6-4AF7-9F69-CC92BCB616C9}" sibTransId="{00C7D948-BE9E-4528-B2A6-B64FD2C4D592}"/>
    <dgm:cxn modelId="{E4EED58F-13F8-43A8-ACD6-E66DAA50E368}" srcId="{7BA224B2-496D-460A-8C5A-0E3E1F135217}" destId="{83550DAB-9064-49C4-B776-8AF3516050C2}" srcOrd="2" destOrd="0" parTransId="{2AE0AD00-4F45-4928-B651-DACD6AF1AD36}" sibTransId="{9D820DB0-E54B-4A8E-9E67-A54744AA169A}"/>
    <dgm:cxn modelId="{F12C2692-36A2-4DE8-A63D-402278989DC3}" type="presOf" srcId="{09059912-905C-4945-965E-F2B828382322}" destId="{58B52876-2E41-4C55-ABC5-90A3E3499FD4}" srcOrd="0" destOrd="0" presId="urn:microsoft.com/office/officeart/2018/2/layout/IconVerticalSolidList"/>
    <dgm:cxn modelId="{4739DFAD-ABE2-4202-AEE0-F4DFB4111CC5}" type="presOf" srcId="{224BC810-2547-4479-B5BB-B1A94C9F8DF9}" destId="{C4E1F795-A37A-4FF1-BB64-90E4441A1E6E}" srcOrd="0" destOrd="0" presId="urn:microsoft.com/office/officeart/2018/2/layout/IconVerticalSolidList"/>
    <dgm:cxn modelId="{488B49BF-54E9-4DC2-9077-C016FB78EFCF}" srcId="{7BA224B2-496D-460A-8C5A-0E3E1F135217}" destId="{B51E4F69-D1E6-4F25-A4DD-22B0E5153B15}" srcOrd="1" destOrd="0" parTransId="{892C9821-E8F0-4B19-93A8-9FE2E7D70CC9}" sibTransId="{1BA2A99C-B3A8-4BDF-A410-3F38F88EF5B3}"/>
    <dgm:cxn modelId="{7151A7CF-AFD4-469D-840B-129AD0E021F5}" type="presOf" srcId="{B51E4F69-D1E6-4F25-A4DD-22B0E5153B15}" destId="{2C9C683E-8224-4114-9735-2D53BB4AF279}" srcOrd="0" destOrd="0" presId="urn:microsoft.com/office/officeart/2018/2/layout/IconVerticalSolidList"/>
    <dgm:cxn modelId="{C65551A7-9668-4970-B7B3-C9C73F2359C7}" type="presParOf" srcId="{24DB1E29-1EDE-4816-83F1-7B34AC2438B9}" destId="{B6E49BD4-7C01-4B85-BCAA-CC2510B37200}" srcOrd="0" destOrd="0" presId="urn:microsoft.com/office/officeart/2018/2/layout/IconVerticalSolidList"/>
    <dgm:cxn modelId="{7A950F73-15F9-483F-BB18-26EF32878775}" type="presParOf" srcId="{B6E49BD4-7C01-4B85-BCAA-CC2510B37200}" destId="{8B3F9C18-D3C5-43B3-B64D-609296F1BFD5}" srcOrd="0" destOrd="0" presId="urn:microsoft.com/office/officeart/2018/2/layout/IconVerticalSolidList"/>
    <dgm:cxn modelId="{F102FC32-0D34-4F9F-9EEF-0D09E74509C6}" type="presParOf" srcId="{B6E49BD4-7C01-4B85-BCAA-CC2510B37200}" destId="{50438766-F928-45C6-8D76-340F3FEB65AC}" srcOrd="1" destOrd="0" presId="urn:microsoft.com/office/officeart/2018/2/layout/IconVerticalSolidList"/>
    <dgm:cxn modelId="{36ECAC44-1C00-4A05-8D93-75B25C2D8A6D}" type="presParOf" srcId="{B6E49BD4-7C01-4B85-BCAA-CC2510B37200}" destId="{1ED52F7C-C395-4FBC-A42D-CF8864D8FD21}" srcOrd="2" destOrd="0" presId="urn:microsoft.com/office/officeart/2018/2/layout/IconVerticalSolidList"/>
    <dgm:cxn modelId="{321B7954-E269-4E3B-A21F-A3BBFC223738}" type="presParOf" srcId="{B6E49BD4-7C01-4B85-BCAA-CC2510B37200}" destId="{58B52876-2E41-4C55-ABC5-90A3E3499FD4}" srcOrd="3" destOrd="0" presId="urn:microsoft.com/office/officeart/2018/2/layout/IconVerticalSolidList"/>
    <dgm:cxn modelId="{25E279FA-C6DF-4811-8943-73AC9959A7EF}" type="presParOf" srcId="{24DB1E29-1EDE-4816-83F1-7B34AC2438B9}" destId="{2ED8047D-D502-4526-93CD-897B617CBAEE}" srcOrd="1" destOrd="0" presId="urn:microsoft.com/office/officeart/2018/2/layout/IconVerticalSolidList"/>
    <dgm:cxn modelId="{7E3442C0-8E55-430C-A87F-5ECCB9EC512E}" type="presParOf" srcId="{24DB1E29-1EDE-4816-83F1-7B34AC2438B9}" destId="{A0788D3C-E444-49E2-8D95-EC6073820961}" srcOrd="2" destOrd="0" presId="urn:microsoft.com/office/officeart/2018/2/layout/IconVerticalSolidList"/>
    <dgm:cxn modelId="{2CF29240-DD4B-4ED1-8328-FAD91D2B7D51}" type="presParOf" srcId="{A0788D3C-E444-49E2-8D95-EC6073820961}" destId="{CE1D6F3A-C673-44A7-9CFB-FED076B36A6A}" srcOrd="0" destOrd="0" presId="urn:microsoft.com/office/officeart/2018/2/layout/IconVerticalSolidList"/>
    <dgm:cxn modelId="{1AE785B5-EF54-4910-B96C-EB3FBFE74182}" type="presParOf" srcId="{A0788D3C-E444-49E2-8D95-EC6073820961}" destId="{FFE37EC2-FAA2-4569-925A-87CB7FF8945D}" srcOrd="1" destOrd="0" presId="urn:microsoft.com/office/officeart/2018/2/layout/IconVerticalSolidList"/>
    <dgm:cxn modelId="{914D90B1-2B93-4CCA-81AC-FF2A7D186D31}" type="presParOf" srcId="{A0788D3C-E444-49E2-8D95-EC6073820961}" destId="{51036470-97FF-4F82-B5B3-4BC5558BA47C}" srcOrd="2" destOrd="0" presId="urn:microsoft.com/office/officeart/2018/2/layout/IconVerticalSolidList"/>
    <dgm:cxn modelId="{904806EF-121E-4A14-9D3C-433CDE84B7C4}" type="presParOf" srcId="{A0788D3C-E444-49E2-8D95-EC6073820961}" destId="{2C9C683E-8224-4114-9735-2D53BB4AF279}" srcOrd="3" destOrd="0" presId="urn:microsoft.com/office/officeart/2018/2/layout/IconVerticalSolidList"/>
    <dgm:cxn modelId="{0BF41D1B-FE85-40B7-B53D-D0271D3F09D2}" type="presParOf" srcId="{24DB1E29-1EDE-4816-83F1-7B34AC2438B9}" destId="{73F413E4-F11B-4FD9-90C2-4543E3B51B09}" srcOrd="3" destOrd="0" presId="urn:microsoft.com/office/officeart/2018/2/layout/IconVerticalSolidList"/>
    <dgm:cxn modelId="{354842C4-BADC-455E-9670-167165E31DFE}" type="presParOf" srcId="{24DB1E29-1EDE-4816-83F1-7B34AC2438B9}" destId="{A34179C2-3452-4788-8614-00887268F954}" srcOrd="4" destOrd="0" presId="urn:microsoft.com/office/officeart/2018/2/layout/IconVerticalSolidList"/>
    <dgm:cxn modelId="{735AC5D1-498A-4856-8517-FC86315000F6}" type="presParOf" srcId="{A34179C2-3452-4788-8614-00887268F954}" destId="{084D679C-EC42-407B-B53E-3E2F2C1A9DDF}" srcOrd="0" destOrd="0" presId="urn:microsoft.com/office/officeart/2018/2/layout/IconVerticalSolidList"/>
    <dgm:cxn modelId="{A3C2384D-7FCC-4371-8CA4-E04E4A7B49DA}" type="presParOf" srcId="{A34179C2-3452-4788-8614-00887268F954}" destId="{37431270-4ECC-480C-84E0-401E9C9FC3A5}" srcOrd="1" destOrd="0" presId="urn:microsoft.com/office/officeart/2018/2/layout/IconVerticalSolidList"/>
    <dgm:cxn modelId="{FCB17EC8-3EED-431E-9982-9A9722414453}" type="presParOf" srcId="{A34179C2-3452-4788-8614-00887268F954}" destId="{B2776821-3287-48A4-9C0C-E1E478F4B0A1}" srcOrd="2" destOrd="0" presId="urn:microsoft.com/office/officeart/2018/2/layout/IconVerticalSolidList"/>
    <dgm:cxn modelId="{10913306-CBE3-45A9-A805-3D4CD6460974}" type="presParOf" srcId="{A34179C2-3452-4788-8614-00887268F954}" destId="{19EB61D5-BD4D-4D87-9123-3DC543766C66}" srcOrd="3" destOrd="0" presId="urn:microsoft.com/office/officeart/2018/2/layout/IconVerticalSolidList"/>
    <dgm:cxn modelId="{2FF9CD00-AB3D-4C11-A21F-F796AF9821FA}" type="presParOf" srcId="{24DB1E29-1EDE-4816-83F1-7B34AC2438B9}" destId="{EEBCF61D-FB3E-4170-9B07-D9AED9BFE650}" srcOrd="5" destOrd="0" presId="urn:microsoft.com/office/officeart/2018/2/layout/IconVerticalSolidList"/>
    <dgm:cxn modelId="{38914BBB-A9A4-4943-B9B1-AF5D311EF638}" type="presParOf" srcId="{24DB1E29-1EDE-4816-83F1-7B34AC2438B9}" destId="{1BCC82E5-EDF6-43E4-AB94-B5C4417E231A}" srcOrd="6" destOrd="0" presId="urn:microsoft.com/office/officeart/2018/2/layout/IconVerticalSolidList"/>
    <dgm:cxn modelId="{2845BD47-4B0C-43A2-82C3-8564441634CD}" type="presParOf" srcId="{1BCC82E5-EDF6-43E4-AB94-B5C4417E231A}" destId="{86AFF015-30AA-41A1-8537-DD15F4545A52}" srcOrd="0" destOrd="0" presId="urn:microsoft.com/office/officeart/2018/2/layout/IconVerticalSolidList"/>
    <dgm:cxn modelId="{921C0609-FFD3-40EE-AFB2-7B92AE8FBBA2}" type="presParOf" srcId="{1BCC82E5-EDF6-43E4-AB94-B5C4417E231A}" destId="{B8B06BA3-6BF6-4392-BC80-579ECD6ECC7E}" srcOrd="1" destOrd="0" presId="urn:microsoft.com/office/officeart/2018/2/layout/IconVerticalSolidList"/>
    <dgm:cxn modelId="{2A2300C7-1C75-4BA4-9835-4976E7FC3021}" type="presParOf" srcId="{1BCC82E5-EDF6-43E4-AB94-B5C4417E231A}" destId="{1737D497-B4C0-409E-8A1E-5DEB254097AA}" srcOrd="2" destOrd="0" presId="urn:microsoft.com/office/officeart/2018/2/layout/IconVerticalSolidList"/>
    <dgm:cxn modelId="{04DA862A-4F94-4D51-B6F2-EFB2059D35CC}" type="presParOf" srcId="{1BCC82E5-EDF6-43E4-AB94-B5C4417E231A}" destId="{C4E1F795-A37A-4FF1-BB64-90E4441A1E6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6A0C6F-BCBE-4197-8510-9D42B75A0F4A}">
      <dsp:nvSpPr>
        <dsp:cNvPr id="0" name=""/>
        <dsp:cNvSpPr/>
      </dsp:nvSpPr>
      <dsp:spPr>
        <a:xfrm>
          <a:off x="205509" y="828340"/>
          <a:ext cx="911674" cy="91167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09EC1B-A10B-4952-BEC1-D593D14F4168}">
      <dsp:nvSpPr>
        <dsp:cNvPr id="0" name=""/>
        <dsp:cNvSpPr/>
      </dsp:nvSpPr>
      <dsp:spPr>
        <a:xfrm>
          <a:off x="396960" y="1019791"/>
          <a:ext cx="528770" cy="5287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7FBF57D-A8D7-452B-9BDD-D4FF74189898}">
      <dsp:nvSpPr>
        <dsp:cNvPr id="0" name=""/>
        <dsp:cNvSpPr/>
      </dsp:nvSpPr>
      <dsp:spPr>
        <a:xfrm>
          <a:off x="1312541"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Chris- Project manager and technical analysis</a:t>
          </a:r>
          <a:endParaRPr lang="en-US" sz="1800" kern="1200"/>
        </a:p>
      </dsp:txBody>
      <dsp:txXfrm>
        <a:off x="1312541" y="828340"/>
        <a:ext cx="2148945" cy="911674"/>
      </dsp:txXfrm>
    </dsp:sp>
    <dsp:sp modelId="{14099622-6BB9-4FE1-A7CF-80BEB5E33F5B}">
      <dsp:nvSpPr>
        <dsp:cNvPr id="0" name=""/>
        <dsp:cNvSpPr/>
      </dsp:nvSpPr>
      <dsp:spPr>
        <a:xfrm>
          <a:off x="3835925" y="828340"/>
          <a:ext cx="911674" cy="91167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CC5C97-E86A-430F-8FF5-77AA4FE64A85}">
      <dsp:nvSpPr>
        <dsp:cNvPr id="0" name=""/>
        <dsp:cNvSpPr/>
      </dsp:nvSpPr>
      <dsp:spPr>
        <a:xfrm>
          <a:off x="4027376" y="1019791"/>
          <a:ext cx="528770" cy="5287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ECDB61-CD0C-4D14-BE87-B01AB3766016}">
      <dsp:nvSpPr>
        <dsp:cNvPr id="0" name=""/>
        <dsp:cNvSpPr/>
      </dsp:nvSpPr>
      <dsp:spPr>
        <a:xfrm>
          <a:off x="4942957"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Corey- Design specialist</a:t>
          </a:r>
          <a:endParaRPr lang="en-US" sz="1800" kern="1200"/>
        </a:p>
      </dsp:txBody>
      <dsp:txXfrm>
        <a:off x="4942957" y="828340"/>
        <a:ext cx="2148945" cy="911674"/>
      </dsp:txXfrm>
    </dsp:sp>
    <dsp:sp modelId="{99814933-BD5C-4FDE-80D1-B438AF6619D2}">
      <dsp:nvSpPr>
        <dsp:cNvPr id="0" name=""/>
        <dsp:cNvSpPr/>
      </dsp:nvSpPr>
      <dsp:spPr>
        <a:xfrm>
          <a:off x="7466341" y="828340"/>
          <a:ext cx="911674" cy="91167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E287EB-4184-4989-A5B9-CAD2945D5DC9}">
      <dsp:nvSpPr>
        <dsp:cNvPr id="0" name=""/>
        <dsp:cNvSpPr/>
      </dsp:nvSpPr>
      <dsp:spPr>
        <a:xfrm>
          <a:off x="7657792" y="1019791"/>
          <a:ext cx="528770" cy="52877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61FAE8-E458-4F3B-BCD2-25F9DD7825DC}">
      <dsp:nvSpPr>
        <dsp:cNvPr id="0" name=""/>
        <dsp:cNvSpPr/>
      </dsp:nvSpPr>
      <dsp:spPr>
        <a:xfrm>
          <a:off x="8573374"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Megan-Materials specialist</a:t>
          </a:r>
          <a:endParaRPr lang="en-US" sz="1800" kern="1200"/>
        </a:p>
      </dsp:txBody>
      <dsp:txXfrm>
        <a:off x="8573374" y="828340"/>
        <a:ext cx="2148945" cy="911674"/>
      </dsp:txXfrm>
    </dsp:sp>
    <dsp:sp modelId="{E10EDD42-9799-4F01-8312-7B209EF43B29}">
      <dsp:nvSpPr>
        <dsp:cNvPr id="0" name=""/>
        <dsp:cNvSpPr/>
      </dsp:nvSpPr>
      <dsp:spPr>
        <a:xfrm>
          <a:off x="205509" y="2452790"/>
          <a:ext cx="911674" cy="91167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135ADC-AFCF-42F0-A3E4-82489340463B}">
      <dsp:nvSpPr>
        <dsp:cNvPr id="0" name=""/>
        <dsp:cNvSpPr/>
      </dsp:nvSpPr>
      <dsp:spPr>
        <a:xfrm>
          <a:off x="396960" y="2644242"/>
          <a:ext cx="528770" cy="52877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31DF329-6E0E-4E29-99C0-D1A32200FB41}">
      <dsp:nvSpPr>
        <dsp:cNvPr id="0" name=""/>
        <dsp:cNvSpPr/>
      </dsp:nvSpPr>
      <dsp:spPr>
        <a:xfrm>
          <a:off x="1312541"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Jac- Procurement specialist (dropped out)</a:t>
          </a:r>
          <a:endParaRPr lang="en-US" sz="1800" kern="1200"/>
        </a:p>
      </dsp:txBody>
      <dsp:txXfrm>
        <a:off x="1312541" y="2452790"/>
        <a:ext cx="2148945" cy="911674"/>
      </dsp:txXfrm>
    </dsp:sp>
    <dsp:sp modelId="{A2759680-AB96-42E4-9791-A3BDA4502E5F}">
      <dsp:nvSpPr>
        <dsp:cNvPr id="0" name=""/>
        <dsp:cNvSpPr/>
      </dsp:nvSpPr>
      <dsp:spPr>
        <a:xfrm>
          <a:off x="3835925" y="2452790"/>
          <a:ext cx="911674" cy="911674"/>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7B1E47-E72F-4881-B32D-AC7C55143612}">
      <dsp:nvSpPr>
        <dsp:cNvPr id="0" name=""/>
        <dsp:cNvSpPr/>
      </dsp:nvSpPr>
      <dsp:spPr>
        <a:xfrm>
          <a:off x="4027376" y="2644242"/>
          <a:ext cx="528770" cy="52877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99B69D9-248E-497F-A0ED-250A652F27D1}">
      <dsp:nvSpPr>
        <dsp:cNvPr id="0" name=""/>
        <dsp:cNvSpPr/>
      </dsp:nvSpPr>
      <dsp:spPr>
        <a:xfrm>
          <a:off x="4942957"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rtl="0">
            <a:lnSpc>
              <a:spcPct val="100000"/>
            </a:lnSpc>
            <a:spcBef>
              <a:spcPct val="0"/>
            </a:spcBef>
            <a:spcAft>
              <a:spcPct val="35000"/>
            </a:spcAft>
            <a:buNone/>
          </a:pPr>
          <a:r>
            <a:rPr lang="en-GB" sz="1800" kern="1200">
              <a:latin typeface="Aptos Display" panose="020F0302020204030204"/>
            </a:rPr>
            <a:t>Adam -</a:t>
          </a:r>
          <a:r>
            <a:rPr lang="en-GB" sz="1800" kern="1200"/>
            <a:t> Sustainability specialist (dropped out)</a:t>
          </a:r>
          <a:endParaRPr lang="en-US" sz="1800" kern="1200"/>
        </a:p>
      </dsp:txBody>
      <dsp:txXfrm>
        <a:off x="4942957" y="2452790"/>
        <a:ext cx="2148945" cy="9116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EDE7FC-9F9A-444B-A548-5B0D7BEC1AB9}">
      <dsp:nvSpPr>
        <dsp:cNvPr id="0" name=""/>
        <dsp:cNvSpPr/>
      </dsp:nvSpPr>
      <dsp:spPr>
        <a:xfrm>
          <a:off x="0" y="326132"/>
          <a:ext cx="6172199" cy="554400"/>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7021FD97-B22C-4451-BED9-C43C6AF73C32}">
      <dsp:nvSpPr>
        <dsp:cNvPr id="0" name=""/>
        <dsp:cNvSpPr/>
      </dsp:nvSpPr>
      <dsp:spPr>
        <a:xfrm>
          <a:off x="308610" y="1412"/>
          <a:ext cx="4320540" cy="64944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63306" tIns="0" rIns="163306" bIns="0" numCol="1" spcCol="1270" anchor="ctr" anchorCtr="0">
          <a:noAutofit/>
        </a:bodyPr>
        <a:lstStyle/>
        <a:p>
          <a:pPr marL="0" lvl="0" indent="0" algn="l" defTabSz="977900">
            <a:lnSpc>
              <a:spcPct val="90000"/>
            </a:lnSpc>
            <a:spcBef>
              <a:spcPct val="0"/>
            </a:spcBef>
            <a:spcAft>
              <a:spcPct val="35000"/>
            </a:spcAft>
            <a:buNone/>
          </a:pPr>
          <a:r>
            <a:rPr lang="en-GB" sz="2200" kern="1200"/>
            <a:t>Material research </a:t>
          </a:r>
          <a:endParaRPr lang="en-US" sz="2200" kern="1200"/>
        </a:p>
      </dsp:txBody>
      <dsp:txXfrm>
        <a:off x="340313" y="33115"/>
        <a:ext cx="4257134" cy="586034"/>
      </dsp:txXfrm>
    </dsp:sp>
    <dsp:sp modelId="{E7D5EEC8-4F39-442E-BAA7-B96DFF345D79}">
      <dsp:nvSpPr>
        <dsp:cNvPr id="0" name=""/>
        <dsp:cNvSpPr/>
      </dsp:nvSpPr>
      <dsp:spPr>
        <a:xfrm>
          <a:off x="0" y="1324052"/>
          <a:ext cx="6172199" cy="554400"/>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48395DA3-F9E7-47C3-8616-90D750ECD595}">
      <dsp:nvSpPr>
        <dsp:cNvPr id="0" name=""/>
        <dsp:cNvSpPr/>
      </dsp:nvSpPr>
      <dsp:spPr>
        <a:xfrm>
          <a:off x="308610" y="999332"/>
          <a:ext cx="4320540" cy="64944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63306" tIns="0" rIns="163306" bIns="0" numCol="1" spcCol="1270" anchor="ctr" anchorCtr="0">
          <a:noAutofit/>
        </a:bodyPr>
        <a:lstStyle/>
        <a:p>
          <a:pPr marL="0" lvl="0" indent="0" algn="l" defTabSz="977900">
            <a:lnSpc>
              <a:spcPct val="90000"/>
            </a:lnSpc>
            <a:spcBef>
              <a:spcPct val="0"/>
            </a:spcBef>
            <a:spcAft>
              <a:spcPct val="35000"/>
            </a:spcAft>
            <a:buNone/>
          </a:pPr>
          <a:r>
            <a:rPr lang="en-GB" sz="2200" kern="1200"/>
            <a:t>Material selection </a:t>
          </a:r>
          <a:endParaRPr lang="en-US" sz="2200" kern="1200"/>
        </a:p>
      </dsp:txBody>
      <dsp:txXfrm>
        <a:off x="340313" y="1031035"/>
        <a:ext cx="4257134" cy="586034"/>
      </dsp:txXfrm>
    </dsp:sp>
    <dsp:sp modelId="{6D35CA58-F361-43E9-92FD-1093F7C8FFB5}">
      <dsp:nvSpPr>
        <dsp:cNvPr id="0" name=""/>
        <dsp:cNvSpPr/>
      </dsp:nvSpPr>
      <dsp:spPr>
        <a:xfrm>
          <a:off x="0" y="2321972"/>
          <a:ext cx="6172199" cy="554400"/>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375A2EFD-8E85-4B5A-BF8A-6CDA9F8A6BFD}">
      <dsp:nvSpPr>
        <dsp:cNvPr id="0" name=""/>
        <dsp:cNvSpPr/>
      </dsp:nvSpPr>
      <dsp:spPr>
        <a:xfrm>
          <a:off x="308610" y="1997252"/>
          <a:ext cx="4320540" cy="64944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63306" tIns="0" rIns="163306" bIns="0" numCol="1" spcCol="1270" anchor="ctr" anchorCtr="0">
          <a:noAutofit/>
        </a:bodyPr>
        <a:lstStyle/>
        <a:p>
          <a:pPr marL="0" lvl="0" indent="0" algn="l" defTabSz="977900">
            <a:lnSpc>
              <a:spcPct val="90000"/>
            </a:lnSpc>
            <a:spcBef>
              <a:spcPct val="0"/>
            </a:spcBef>
            <a:spcAft>
              <a:spcPct val="35000"/>
            </a:spcAft>
            <a:buNone/>
          </a:pPr>
          <a:r>
            <a:rPr lang="en-GB" sz="2200" kern="1200"/>
            <a:t>Numerical data </a:t>
          </a:r>
          <a:endParaRPr lang="en-US" sz="2200" kern="1200"/>
        </a:p>
      </dsp:txBody>
      <dsp:txXfrm>
        <a:off x="340313" y="2028955"/>
        <a:ext cx="4257134" cy="586034"/>
      </dsp:txXfrm>
    </dsp:sp>
    <dsp:sp modelId="{59BCFEE9-DBB1-4A0E-8C3C-8CB878DE2E2F}">
      <dsp:nvSpPr>
        <dsp:cNvPr id="0" name=""/>
        <dsp:cNvSpPr/>
      </dsp:nvSpPr>
      <dsp:spPr>
        <a:xfrm>
          <a:off x="0" y="3319892"/>
          <a:ext cx="6172199" cy="554400"/>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5E17AAD8-EE6E-4B5A-8316-82D6AFBE53EC}">
      <dsp:nvSpPr>
        <dsp:cNvPr id="0" name=""/>
        <dsp:cNvSpPr/>
      </dsp:nvSpPr>
      <dsp:spPr>
        <a:xfrm>
          <a:off x="308610" y="2995172"/>
          <a:ext cx="4320540" cy="64944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63306" tIns="0" rIns="163306" bIns="0" numCol="1" spcCol="1270" anchor="ctr" anchorCtr="0">
          <a:noAutofit/>
        </a:bodyPr>
        <a:lstStyle/>
        <a:p>
          <a:pPr marL="0" lvl="0" indent="0" algn="l" defTabSz="977900">
            <a:lnSpc>
              <a:spcPct val="90000"/>
            </a:lnSpc>
            <a:spcBef>
              <a:spcPct val="0"/>
            </a:spcBef>
            <a:spcAft>
              <a:spcPct val="35000"/>
            </a:spcAft>
            <a:buNone/>
          </a:pPr>
          <a:r>
            <a:rPr lang="en-GB" sz="2200" kern="1200"/>
            <a:t>Engineering factors </a:t>
          </a:r>
          <a:endParaRPr lang="en-US" sz="2200" kern="1200"/>
        </a:p>
      </dsp:txBody>
      <dsp:txXfrm>
        <a:off x="340313" y="3026875"/>
        <a:ext cx="4257134" cy="586034"/>
      </dsp:txXfrm>
    </dsp:sp>
    <dsp:sp modelId="{66E98E86-1D51-4962-9747-E6EF0C69FCDD}">
      <dsp:nvSpPr>
        <dsp:cNvPr id="0" name=""/>
        <dsp:cNvSpPr/>
      </dsp:nvSpPr>
      <dsp:spPr>
        <a:xfrm>
          <a:off x="0" y="4317812"/>
          <a:ext cx="6172199" cy="554400"/>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E8E96537-0C23-4011-85D3-C21568CF8539}">
      <dsp:nvSpPr>
        <dsp:cNvPr id="0" name=""/>
        <dsp:cNvSpPr/>
      </dsp:nvSpPr>
      <dsp:spPr>
        <a:xfrm>
          <a:off x="308610" y="3993092"/>
          <a:ext cx="4320540" cy="64944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63306" tIns="0" rIns="163306" bIns="0" numCol="1" spcCol="1270" anchor="ctr" anchorCtr="0">
          <a:noAutofit/>
        </a:bodyPr>
        <a:lstStyle/>
        <a:p>
          <a:pPr marL="0" lvl="0" indent="0" algn="l" defTabSz="977900">
            <a:lnSpc>
              <a:spcPct val="90000"/>
            </a:lnSpc>
            <a:spcBef>
              <a:spcPct val="0"/>
            </a:spcBef>
            <a:spcAft>
              <a:spcPct val="35000"/>
            </a:spcAft>
            <a:buNone/>
          </a:pPr>
          <a:r>
            <a:rPr lang="en-GB" sz="2200" kern="1200"/>
            <a:t>Innovative design </a:t>
          </a:r>
          <a:endParaRPr lang="en-US" sz="2200" kern="1200"/>
        </a:p>
      </dsp:txBody>
      <dsp:txXfrm>
        <a:off x="340313" y="4024795"/>
        <a:ext cx="4257134" cy="58603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C49CF6-FA10-4924-BD7C-23BA0072396F}">
      <dsp:nvSpPr>
        <dsp:cNvPr id="0" name=""/>
        <dsp:cNvSpPr/>
      </dsp:nvSpPr>
      <dsp:spPr>
        <a:xfrm>
          <a:off x="242116" y="157690"/>
          <a:ext cx="1351285" cy="1351285"/>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BCF058-9E6F-48D5-BC05-0C0750C8211D}">
      <dsp:nvSpPr>
        <dsp:cNvPr id="0" name=""/>
        <dsp:cNvSpPr/>
      </dsp:nvSpPr>
      <dsp:spPr>
        <a:xfrm>
          <a:off x="525886" y="441460"/>
          <a:ext cx="783745" cy="7837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A53604-8AAF-4E53-8408-7C21ED1E8A5B}">
      <dsp:nvSpPr>
        <dsp:cNvPr id="0" name=""/>
        <dsp:cNvSpPr/>
      </dsp:nvSpPr>
      <dsp:spPr>
        <a:xfrm>
          <a:off x="1882962" y="157690"/>
          <a:ext cx="3185173" cy="13512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Optical and semiconductor characteristics </a:t>
          </a:r>
          <a:endParaRPr lang="en-US" sz="2400" kern="1200"/>
        </a:p>
      </dsp:txBody>
      <dsp:txXfrm>
        <a:off x="1882962" y="157690"/>
        <a:ext cx="3185173" cy="1351285"/>
      </dsp:txXfrm>
    </dsp:sp>
    <dsp:sp modelId="{C987B0B4-6BE9-4424-800B-D4D1A0D0D296}">
      <dsp:nvSpPr>
        <dsp:cNvPr id="0" name=""/>
        <dsp:cNvSpPr/>
      </dsp:nvSpPr>
      <dsp:spPr>
        <a:xfrm>
          <a:off x="5623128" y="157690"/>
          <a:ext cx="1351285" cy="1351285"/>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A25B05-E161-4AA8-B2C5-E6C9D0D329B2}">
      <dsp:nvSpPr>
        <dsp:cNvPr id="0" name=""/>
        <dsp:cNvSpPr/>
      </dsp:nvSpPr>
      <dsp:spPr>
        <a:xfrm>
          <a:off x="5906898" y="441460"/>
          <a:ext cx="783745" cy="7837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0B418E-30A7-4483-BF2D-0A12A3CCA50B}">
      <dsp:nvSpPr>
        <dsp:cNvPr id="0" name=""/>
        <dsp:cNvSpPr/>
      </dsp:nvSpPr>
      <dsp:spPr>
        <a:xfrm>
          <a:off x="7263975" y="157690"/>
          <a:ext cx="3185173" cy="13512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Electrical properties </a:t>
          </a:r>
          <a:endParaRPr lang="en-US" sz="2400" kern="1200"/>
        </a:p>
      </dsp:txBody>
      <dsp:txXfrm>
        <a:off x="7263975" y="157690"/>
        <a:ext cx="3185173" cy="1351285"/>
      </dsp:txXfrm>
    </dsp:sp>
    <dsp:sp modelId="{D71E0BC6-DBF1-4AE4-8EF5-381E0AA8A2A0}">
      <dsp:nvSpPr>
        <dsp:cNvPr id="0" name=""/>
        <dsp:cNvSpPr/>
      </dsp:nvSpPr>
      <dsp:spPr>
        <a:xfrm>
          <a:off x="242116" y="2127111"/>
          <a:ext cx="1351285" cy="1351285"/>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87FA74-EDB6-4212-9461-757CAFF567F4}">
      <dsp:nvSpPr>
        <dsp:cNvPr id="0" name=""/>
        <dsp:cNvSpPr/>
      </dsp:nvSpPr>
      <dsp:spPr>
        <a:xfrm>
          <a:off x="525886" y="2410881"/>
          <a:ext cx="783745" cy="7837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5F443C-5608-443E-9FD7-9ED401D3FF71}">
      <dsp:nvSpPr>
        <dsp:cNvPr id="0" name=""/>
        <dsp:cNvSpPr/>
      </dsp:nvSpPr>
      <dsp:spPr>
        <a:xfrm>
          <a:off x="1882962" y="2127111"/>
          <a:ext cx="3185173" cy="13512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Thermal properties </a:t>
          </a:r>
          <a:endParaRPr lang="en-US" sz="2400" kern="1200"/>
        </a:p>
      </dsp:txBody>
      <dsp:txXfrm>
        <a:off x="1882962" y="2127111"/>
        <a:ext cx="3185173" cy="1351285"/>
      </dsp:txXfrm>
    </dsp:sp>
    <dsp:sp modelId="{CAAC24F5-14E1-4595-B885-13C9B84BD52F}">
      <dsp:nvSpPr>
        <dsp:cNvPr id="0" name=""/>
        <dsp:cNvSpPr/>
      </dsp:nvSpPr>
      <dsp:spPr>
        <a:xfrm>
          <a:off x="5623128" y="2127111"/>
          <a:ext cx="1351285" cy="1351285"/>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E79320-5681-45A0-826D-67E06512EC1F}">
      <dsp:nvSpPr>
        <dsp:cNvPr id="0" name=""/>
        <dsp:cNvSpPr/>
      </dsp:nvSpPr>
      <dsp:spPr>
        <a:xfrm>
          <a:off x="5906898" y="2410881"/>
          <a:ext cx="783745" cy="78374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E70CCD1-A4FD-4DF8-9E9F-7D73E17343F7}">
      <dsp:nvSpPr>
        <dsp:cNvPr id="0" name=""/>
        <dsp:cNvSpPr/>
      </dsp:nvSpPr>
      <dsp:spPr>
        <a:xfrm>
          <a:off x="7263975" y="2127111"/>
          <a:ext cx="3185173" cy="13512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Mechanical and environmental durability </a:t>
          </a:r>
          <a:endParaRPr lang="en-US" sz="2400" kern="1200"/>
        </a:p>
      </dsp:txBody>
      <dsp:txXfrm>
        <a:off x="7263975" y="2127111"/>
        <a:ext cx="3185173" cy="135128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3F9C18-D3C5-43B3-B64D-609296F1BFD5}">
      <dsp:nvSpPr>
        <dsp:cNvPr id="0" name=""/>
        <dsp:cNvSpPr/>
      </dsp:nvSpPr>
      <dsp:spPr>
        <a:xfrm>
          <a:off x="0" y="2022"/>
          <a:ext cx="6172199" cy="102517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438766-F928-45C6-8D76-340F3FEB65AC}">
      <dsp:nvSpPr>
        <dsp:cNvPr id="0" name=""/>
        <dsp:cNvSpPr/>
      </dsp:nvSpPr>
      <dsp:spPr>
        <a:xfrm>
          <a:off x="310115" y="232687"/>
          <a:ext cx="563846" cy="56384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B52876-2E41-4C55-ABC5-90A3E3499FD4}">
      <dsp:nvSpPr>
        <dsp:cNvPr id="0" name=""/>
        <dsp:cNvSpPr/>
      </dsp:nvSpPr>
      <dsp:spPr>
        <a:xfrm>
          <a:off x="1184076" y="2022"/>
          <a:ext cx="4988123" cy="1025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498" tIns="108498" rIns="108498" bIns="108498" numCol="1" spcCol="1270" anchor="ctr" anchorCtr="0">
          <a:noAutofit/>
        </a:bodyPr>
        <a:lstStyle/>
        <a:p>
          <a:pPr marL="0" lvl="0" indent="0" algn="l" defTabSz="977900">
            <a:lnSpc>
              <a:spcPct val="100000"/>
            </a:lnSpc>
            <a:spcBef>
              <a:spcPct val="0"/>
            </a:spcBef>
            <a:spcAft>
              <a:spcPct val="35000"/>
            </a:spcAft>
            <a:buNone/>
          </a:pPr>
          <a:r>
            <a:rPr lang="en-GB" sz="2200" kern="1200"/>
            <a:t>Stress </a:t>
          </a:r>
          <a:endParaRPr lang="en-US" sz="2200" kern="1200"/>
        </a:p>
      </dsp:txBody>
      <dsp:txXfrm>
        <a:off x="1184076" y="2022"/>
        <a:ext cx="4988123" cy="1025174"/>
      </dsp:txXfrm>
    </dsp:sp>
    <dsp:sp modelId="{CE1D6F3A-C673-44A7-9CFB-FED076B36A6A}">
      <dsp:nvSpPr>
        <dsp:cNvPr id="0" name=""/>
        <dsp:cNvSpPr/>
      </dsp:nvSpPr>
      <dsp:spPr>
        <a:xfrm>
          <a:off x="0" y="1283491"/>
          <a:ext cx="6172199" cy="102517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E37EC2-FAA2-4569-925A-87CB7FF8945D}">
      <dsp:nvSpPr>
        <dsp:cNvPr id="0" name=""/>
        <dsp:cNvSpPr/>
      </dsp:nvSpPr>
      <dsp:spPr>
        <a:xfrm>
          <a:off x="310115" y="1514155"/>
          <a:ext cx="563846" cy="56384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9C683E-8224-4114-9735-2D53BB4AF279}">
      <dsp:nvSpPr>
        <dsp:cNvPr id="0" name=""/>
        <dsp:cNvSpPr/>
      </dsp:nvSpPr>
      <dsp:spPr>
        <a:xfrm>
          <a:off x="1184076" y="1283491"/>
          <a:ext cx="4988123" cy="1025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498" tIns="108498" rIns="108498" bIns="108498" numCol="1" spcCol="1270" anchor="ctr" anchorCtr="0">
          <a:noAutofit/>
        </a:bodyPr>
        <a:lstStyle/>
        <a:p>
          <a:pPr marL="0" lvl="0" indent="0" algn="l" defTabSz="977900">
            <a:lnSpc>
              <a:spcPct val="100000"/>
            </a:lnSpc>
            <a:spcBef>
              <a:spcPct val="0"/>
            </a:spcBef>
            <a:spcAft>
              <a:spcPct val="35000"/>
            </a:spcAft>
            <a:buNone/>
          </a:pPr>
          <a:r>
            <a:rPr lang="en-GB" sz="2200" kern="1200"/>
            <a:t>Strain </a:t>
          </a:r>
          <a:endParaRPr lang="en-US" sz="2200" kern="1200"/>
        </a:p>
      </dsp:txBody>
      <dsp:txXfrm>
        <a:off x="1184076" y="1283491"/>
        <a:ext cx="4988123" cy="1025174"/>
      </dsp:txXfrm>
    </dsp:sp>
    <dsp:sp modelId="{084D679C-EC42-407B-B53E-3E2F2C1A9DDF}">
      <dsp:nvSpPr>
        <dsp:cNvPr id="0" name=""/>
        <dsp:cNvSpPr/>
      </dsp:nvSpPr>
      <dsp:spPr>
        <a:xfrm>
          <a:off x="0" y="2564959"/>
          <a:ext cx="6172199" cy="102517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431270-4ECC-480C-84E0-401E9C9FC3A5}">
      <dsp:nvSpPr>
        <dsp:cNvPr id="0" name=""/>
        <dsp:cNvSpPr/>
      </dsp:nvSpPr>
      <dsp:spPr>
        <a:xfrm>
          <a:off x="310115" y="2795623"/>
          <a:ext cx="563846" cy="56384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EB61D5-BD4D-4D87-9123-3DC543766C66}">
      <dsp:nvSpPr>
        <dsp:cNvPr id="0" name=""/>
        <dsp:cNvSpPr/>
      </dsp:nvSpPr>
      <dsp:spPr>
        <a:xfrm>
          <a:off x="1184076" y="2564959"/>
          <a:ext cx="4988123" cy="1025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498" tIns="108498" rIns="108498" bIns="108498" numCol="1" spcCol="1270" anchor="ctr" anchorCtr="0">
          <a:noAutofit/>
        </a:bodyPr>
        <a:lstStyle/>
        <a:p>
          <a:pPr marL="0" lvl="0" indent="0" algn="l" defTabSz="977900">
            <a:lnSpc>
              <a:spcPct val="100000"/>
            </a:lnSpc>
            <a:spcBef>
              <a:spcPct val="0"/>
            </a:spcBef>
            <a:spcAft>
              <a:spcPct val="35000"/>
            </a:spcAft>
            <a:buNone/>
          </a:pPr>
          <a:r>
            <a:rPr lang="en-GB" sz="2200" kern="1200"/>
            <a:t>Thermal expansion </a:t>
          </a:r>
          <a:endParaRPr lang="en-US" sz="2200" kern="1200"/>
        </a:p>
      </dsp:txBody>
      <dsp:txXfrm>
        <a:off x="1184076" y="2564959"/>
        <a:ext cx="4988123" cy="1025174"/>
      </dsp:txXfrm>
    </dsp:sp>
    <dsp:sp modelId="{86AFF015-30AA-41A1-8537-DD15F4545A52}">
      <dsp:nvSpPr>
        <dsp:cNvPr id="0" name=""/>
        <dsp:cNvSpPr/>
      </dsp:nvSpPr>
      <dsp:spPr>
        <a:xfrm>
          <a:off x="0" y="3846427"/>
          <a:ext cx="6172199" cy="102517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B06BA3-6BF6-4392-BC80-579ECD6ECC7E}">
      <dsp:nvSpPr>
        <dsp:cNvPr id="0" name=""/>
        <dsp:cNvSpPr/>
      </dsp:nvSpPr>
      <dsp:spPr>
        <a:xfrm>
          <a:off x="310115" y="4077091"/>
          <a:ext cx="563846" cy="56384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4E1F795-A37A-4FF1-BB64-90E4441A1E6E}">
      <dsp:nvSpPr>
        <dsp:cNvPr id="0" name=""/>
        <dsp:cNvSpPr/>
      </dsp:nvSpPr>
      <dsp:spPr>
        <a:xfrm>
          <a:off x="1184076" y="3846427"/>
          <a:ext cx="4988123" cy="1025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498" tIns="108498" rIns="108498" bIns="108498" numCol="1" spcCol="1270" anchor="ctr" anchorCtr="0">
          <a:noAutofit/>
        </a:bodyPr>
        <a:lstStyle/>
        <a:p>
          <a:pPr marL="0" lvl="0" indent="0" algn="l" defTabSz="977900">
            <a:lnSpc>
              <a:spcPct val="100000"/>
            </a:lnSpc>
            <a:spcBef>
              <a:spcPct val="0"/>
            </a:spcBef>
            <a:spcAft>
              <a:spcPct val="35000"/>
            </a:spcAft>
            <a:buNone/>
          </a:pPr>
          <a:r>
            <a:rPr lang="en-GB" sz="2200" kern="1200"/>
            <a:t>Mechanical loading </a:t>
          </a:r>
          <a:endParaRPr lang="en-US" sz="2200" kern="1200"/>
        </a:p>
      </dsp:txBody>
      <dsp:txXfrm>
        <a:off x="1184076" y="3846427"/>
        <a:ext cx="4988123" cy="1025174"/>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581678-D835-4FEB-AAF9-7E71DC8B61A4}" type="datetimeFigureOut">
              <a:t>5/27/2026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7F4131-CEE8-49C3-8C28-040170FB97DB}" type="slidenum">
              <a:t>‹#›</a:t>
            </a:fld>
            <a:endParaRPr lang="en-US"/>
          </a:p>
        </p:txBody>
      </p:sp>
    </p:spTree>
    <p:extLst>
      <p:ext uri="{BB962C8B-B14F-4D97-AF65-F5344CB8AC3E}">
        <p14:creationId xmlns:p14="http://schemas.microsoft.com/office/powerpoint/2010/main" val="18633424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E7F4131-CEE8-49C3-8C28-040170FB97DB}" type="slidenum">
              <a:rPr lang="en-GB" smtClean="0"/>
              <a:t>1</a:t>
            </a:fld>
            <a:endParaRPr lang="en-GB"/>
          </a:p>
        </p:txBody>
      </p:sp>
    </p:spTree>
    <p:extLst>
      <p:ext uri="{BB962C8B-B14F-4D97-AF65-F5344CB8AC3E}">
        <p14:creationId xmlns:p14="http://schemas.microsoft.com/office/powerpoint/2010/main" val="30947665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E7F4131-CEE8-49C3-8C28-040170FB97DB}" type="slidenum">
              <a:rPr lang="en-GB" smtClean="0"/>
              <a:t>2</a:t>
            </a:fld>
            <a:endParaRPr lang="en-GB"/>
          </a:p>
        </p:txBody>
      </p:sp>
    </p:spTree>
    <p:extLst>
      <p:ext uri="{BB962C8B-B14F-4D97-AF65-F5344CB8AC3E}">
        <p14:creationId xmlns:p14="http://schemas.microsoft.com/office/powerpoint/2010/main" val="30050366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t>
            </a:r>
          </a:p>
        </p:txBody>
      </p:sp>
      <p:sp>
        <p:nvSpPr>
          <p:cNvPr id="4" name="Slide Number Placeholder 3"/>
          <p:cNvSpPr>
            <a:spLocks noGrp="1"/>
          </p:cNvSpPr>
          <p:nvPr>
            <p:ph type="sldNum" sz="quarter" idx="5"/>
          </p:nvPr>
        </p:nvSpPr>
        <p:spPr/>
        <p:txBody>
          <a:bodyPr/>
          <a:lstStyle/>
          <a:p>
            <a:fld id="{686B90C2-1815-4F01-9F93-229FF24777FC}" type="slidenum">
              <a:t>3</a:t>
            </a:fld>
            <a:endParaRPr lang="en-US"/>
          </a:p>
        </p:txBody>
      </p:sp>
    </p:spTree>
    <p:extLst>
      <p:ext uri="{BB962C8B-B14F-4D97-AF65-F5344CB8AC3E}">
        <p14:creationId xmlns:p14="http://schemas.microsoft.com/office/powerpoint/2010/main" val="17206166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a:t>
            </a:r>
          </a:p>
        </p:txBody>
      </p:sp>
      <p:sp>
        <p:nvSpPr>
          <p:cNvPr id="4" name="Slide Number Placeholder 3"/>
          <p:cNvSpPr>
            <a:spLocks noGrp="1"/>
          </p:cNvSpPr>
          <p:nvPr>
            <p:ph type="sldNum" sz="quarter" idx="5"/>
          </p:nvPr>
        </p:nvSpPr>
        <p:spPr/>
        <p:txBody>
          <a:bodyPr/>
          <a:lstStyle/>
          <a:p>
            <a:fld id="{28C6B470-179D-4B95-8906-D61C195EFD62}" type="slidenum">
              <a:rPr lang="en-US" smtClean="0"/>
              <a:t>4</a:t>
            </a:fld>
            <a:endParaRPr lang="en-US"/>
          </a:p>
        </p:txBody>
      </p:sp>
    </p:spTree>
    <p:extLst>
      <p:ext uri="{BB962C8B-B14F-4D97-AF65-F5344CB8AC3E}">
        <p14:creationId xmlns:p14="http://schemas.microsoft.com/office/powerpoint/2010/main" val="31135948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28C6B470-179D-4B95-8906-D61C195EFD62}" type="slidenum">
              <a:rPr lang="en-US" smtClean="0"/>
              <a:t>5</a:t>
            </a:fld>
            <a:endParaRPr lang="en-US"/>
          </a:p>
        </p:txBody>
      </p:sp>
      <p:sp>
        <p:nvSpPr>
          <p:cNvPr id="6" name="Notes Placeholder 5">
            <a:extLst>
              <a:ext uri="{FF2B5EF4-FFF2-40B4-BE49-F238E27FC236}">
                <a16:creationId xmlns:a16="http://schemas.microsoft.com/office/drawing/2014/main" id="{8BA41107-0F0A-BFB7-12FD-D7FE63028620}"/>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6190810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686B90C2-1815-4F01-9F93-229FF24777FC}" type="slidenum">
              <a:t>7</a:t>
            </a:fld>
            <a:endParaRPr lang="en-US"/>
          </a:p>
        </p:txBody>
      </p:sp>
      <p:sp>
        <p:nvSpPr>
          <p:cNvPr id="6" name="Notes Placeholder 5">
            <a:extLst>
              <a:ext uri="{FF2B5EF4-FFF2-40B4-BE49-F238E27FC236}">
                <a16:creationId xmlns:a16="http://schemas.microsoft.com/office/drawing/2014/main" id="{090CDC51-2E78-AE1F-42A3-9B43AD55F502}"/>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22405275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686B90C2-1815-4F01-9F93-229FF24777FC}" type="slidenum">
              <a:t>8</a:t>
            </a:fld>
            <a:endParaRPr lang="en-US"/>
          </a:p>
        </p:txBody>
      </p:sp>
      <p:sp>
        <p:nvSpPr>
          <p:cNvPr id="6" name="Notes Placeholder 5">
            <a:extLst>
              <a:ext uri="{FF2B5EF4-FFF2-40B4-BE49-F238E27FC236}">
                <a16:creationId xmlns:a16="http://schemas.microsoft.com/office/drawing/2014/main" id="{51947E52-3EFF-8493-C2C2-D1A9D42A841F}"/>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21521456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686B90C2-1815-4F01-9F93-229FF24777FC}" type="slidenum">
              <a:t>9</a:t>
            </a:fld>
            <a:endParaRPr lang="en-US"/>
          </a:p>
        </p:txBody>
      </p:sp>
      <p:sp>
        <p:nvSpPr>
          <p:cNvPr id="6" name="Notes Placeholder 5">
            <a:extLst>
              <a:ext uri="{FF2B5EF4-FFF2-40B4-BE49-F238E27FC236}">
                <a16:creationId xmlns:a16="http://schemas.microsoft.com/office/drawing/2014/main" id="{AEE0279F-F2A2-36E6-3D51-CA5C1022F967}"/>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28636020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Master" Target="../slideMasters/slideMaster2.xml"/><Relationship Id="rId4" Type="http://schemas.openxmlformats.org/officeDocument/2006/relationships/image" Target="../media/image8.svg"/></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Master" Target="../slideMasters/slideMaster2.xml"/><Relationship Id="rId4" Type="http://schemas.openxmlformats.org/officeDocument/2006/relationships/image" Target="../media/image12.svg"/></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7.jpeg"/><Relationship Id="rId1" Type="http://schemas.openxmlformats.org/officeDocument/2006/relationships/slideMaster" Target="../slideMasters/slideMaster2.xml"/><Relationship Id="rId4" Type="http://schemas.openxmlformats.org/officeDocument/2006/relationships/image" Target="../media/image12.svg"/></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24.jpeg"/><Relationship Id="rId1" Type="http://schemas.openxmlformats.org/officeDocument/2006/relationships/slideMaster" Target="../slideMasters/slideMaster2.xml"/><Relationship Id="rId4" Type="http://schemas.openxmlformats.org/officeDocument/2006/relationships/image" Target="../media/image12.svg"/></Relationships>
</file>

<file path=ppt/slideLayouts/_rels/slideLayout5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jpeg"/><Relationship Id="rId1" Type="http://schemas.openxmlformats.org/officeDocument/2006/relationships/slideMaster" Target="../slideMasters/slideMaster2.xml"/><Relationship Id="rId4" Type="http://schemas.openxmlformats.org/officeDocument/2006/relationships/image" Target="../media/image27.svg"/></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16.jpeg"/><Relationship Id="rId1" Type="http://schemas.openxmlformats.org/officeDocument/2006/relationships/slideMaster" Target="../slideMasters/slideMaster2.xml"/><Relationship Id="rId4" Type="http://schemas.openxmlformats.org/officeDocument/2006/relationships/image" Target="../media/image29.svg"/></Relationships>
</file>

<file path=ppt/slideLayouts/_rels/slideLayout5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0.jpeg"/><Relationship Id="rId1" Type="http://schemas.openxmlformats.org/officeDocument/2006/relationships/slideMaster" Target="../slideMasters/slideMaster2.xml"/><Relationship Id="rId4" Type="http://schemas.openxmlformats.org/officeDocument/2006/relationships/image" Target="../media/image8.svg"/></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7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12575099-B3AD-44D7-919B-BCB6DC3E7F21}" type="datetimeFigureOut">
              <a:rPr lang="en-US" dirty="0"/>
              <a:t>5/27/2026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982826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A4BF121-2723-4D35-ADA9-215CD054C4BC}" type="datetimeFigureOut">
              <a:rPr lang="en-US" dirty="0"/>
              <a:t>5/27/2026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9468973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C54F54BA-4BC6-480F-839C-951A49B248A9}" type="datetimeFigureOut">
              <a:rPr lang="en-US" dirty="0"/>
              <a:t>5/27/2026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6713540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0F9DD0EA-4726-4440-BF9D-E88296FC3068}" type="datetimeFigureOut">
              <a:rPr lang="en-US" dirty="0"/>
              <a:t>5/27/2026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22442906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19CAD10D-99D1-46B2-A85A-C16850FCF8CF}" type="datetimeFigureOut">
              <a:rPr lang="en-US" dirty="0"/>
              <a:t>5/27/2026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41326871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48C67E51-34D6-4E3D-8F41-CC63EA446EDD}" type="datetimeFigureOut">
              <a:rPr lang="en-US" dirty="0"/>
              <a:t>5/27/2026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29699114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8D49E550-CE3F-497F-B953-7DE0932F91C0}" type="datetimeFigureOut">
              <a:rPr lang="en-US" dirty="0"/>
              <a:t>5/27/2026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9493226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17A0BF4-BAA0-4539-95F2-9C4277F97478}" type="datetimeFigureOut">
              <a:rPr lang="en-US" dirty="0"/>
              <a:t>5/27/2026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5471750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noChangeAspect="1"/>
          </p:cNvSpPr>
          <p:nvPr>
            <p:ph type="pic" idx="1"/>
          </p:nvPr>
        </p:nvSpPr>
        <p:spPr>
          <a:xfrm>
            <a:off x="5183188" y="1066800"/>
            <a:ext cx="6172200" cy="4794250"/>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2E9884E-D945-496C-84BE-49C61F78F9EC}" type="datetimeFigureOut">
              <a:rPr lang="en-US" dirty="0"/>
              <a:t>5/27/2026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0439527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F18115DA-6CBC-4AEF-A85F-371C66916CF8}" type="datetimeFigureOut">
              <a:rPr lang="en-US" dirty="0"/>
              <a:t>5/27/2026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0756653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A6007E4-95E8-4ABC-B20B-51235318A487}" type="datetimeFigureOut">
              <a:rPr lang="en-US" dirty="0"/>
              <a:t>5/27/2026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7310366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Title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081055" y="1111101"/>
            <a:ext cx="4179762" cy="3935983"/>
          </a:xfrm>
        </p:spPr>
        <p:txBody>
          <a:bodyPr vert="horz" lIns="91440" tIns="45720" rIns="91440" bIns="45720" rtlCol="0" anchor="t">
            <a:normAutofit/>
          </a:bodyPr>
          <a:lstStyle>
            <a:lvl1pPr>
              <a:defRPr lang="en-US" sz="36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091688" y="5190622"/>
            <a:ext cx="4179762" cy="1095877"/>
          </a:xfrm>
        </p:spPr>
        <p:txBody>
          <a:bodyPr vert="horz" lIns="91440" tIns="45720" rIns="91440" bIns="45720" rtlCol="0" anchor="b">
            <a:normAutofit/>
          </a:bodyPr>
          <a:lstStyle>
            <a:lvl1pPr marL="0" indent="0">
              <a:lnSpc>
                <a:spcPct val="100000"/>
              </a:lnSpc>
              <a:buNone/>
              <a:defRPr lang="en-US" sz="1600" dirty="0"/>
            </a:lvl1pPr>
          </a:lstStyle>
          <a:p>
            <a:pPr lvl="0"/>
            <a:r>
              <a:rPr lang="en-US"/>
              <a:t>Click to edit Master subtitle style</a:t>
            </a:r>
          </a:p>
        </p:txBody>
      </p:sp>
      <p:cxnSp>
        <p:nvCxnSpPr>
          <p:cNvPr id="4" name="Straight Connector 3">
            <a:extLst>
              <a:ext uri="{FF2B5EF4-FFF2-40B4-BE49-F238E27FC236}">
                <a16:creationId xmlns:a16="http://schemas.microsoft.com/office/drawing/2014/main" id="{246DF655-18E5-0F01-A30A-A66220E09345}"/>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4B984BF6-8944-BCD9-907F-19E062A93E04}"/>
              </a:ext>
            </a:extLst>
          </p:cNvPr>
          <p:cNvSpPr>
            <a:spLocks noGrp="1"/>
          </p:cNvSpPr>
          <p:nvPr>
            <p:ph type="ftr" sz="quarter" idx="11"/>
          </p:nvPr>
        </p:nvSpPr>
        <p:spPr>
          <a:xfrm>
            <a:off x="1091689" y="6430037"/>
            <a:ext cx="2604618" cy="419100"/>
          </a:xfrm>
        </p:spPr>
        <p:txBody>
          <a:bodyPr/>
          <a:lstStyle/>
          <a:p>
            <a:r>
              <a:rPr lang="en-US"/>
              <a:t>Sample Footer Text</a:t>
            </a:r>
          </a:p>
        </p:txBody>
      </p:sp>
      <p:sp>
        <p:nvSpPr>
          <p:cNvPr id="6" name="Date Placeholder 4">
            <a:extLst>
              <a:ext uri="{FF2B5EF4-FFF2-40B4-BE49-F238E27FC236}">
                <a16:creationId xmlns:a16="http://schemas.microsoft.com/office/drawing/2014/main" id="{A0A1EB0B-7080-C0FF-A599-2F24CE797B37}"/>
              </a:ext>
            </a:extLst>
          </p:cNvPr>
          <p:cNvSpPr>
            <a:spLocks noGrp="1"/>
          </p:cNvSpPr>
          <p:nvPr>
            <p:ph type="dt" sz="half" idx="15"/>
          </p:nvPr>
        </p:nvSpPr>
        <p:spPr>
          <a:xfrm>
            <a:off x="3786513" y="6430037"/>
            <a:ext cx="864704" cy="419100"/>
          </a:xfrm>
        </p:spPr>
        <p:txBody>
          <a:bodyPr/>
          <a:lstStyle/>
          <a:p>
            <a:fld id="{2ABAD28B-DD56-4B56-883A-96608C765E28}" type="datetimeFigureOut">
              <a:rPr lang="en-US" smtClean="0"/>
              <a:pPr/>
              <a:t>5/27/2026</a:t>
            </a:fld>
            <a:endParaRPr lang="en-US"/>
          </a:p>
        </p:txBody>
      </p:sp>
      <p:sp>
        <p:nvSpPr>
          <p:cNvPr id="10" name="Slide Number Placeholder 5">
            <a:extLst>
              <a:ext uri="{FF2B5EF4-FFF2-40B4-BE49-F238E27FC236}">
                <a16:creationId xmlns:a16="http://schemas.microsoft.com/office/drawing/2014/main" id="{D9E47F5A-D737-9005-3896-E6383830C7E3}"/>
              </a:ext>
            </a:extLst>
          </p:cNvPr>
          <p:cNvSpPr>
            <a:spLocks noGrp="1"/>
          </p:cNvSpPr>
          <p:nvPr>
            <p:ph type="sldNum" sz="quarter" idx="12"/>
          </p:nvPr>
        </p:nvSpPr>
        <p:spPr>
          <a:xfrm>
            <a:off x="4659381" y="6430037"/>
            <a:ext cx="601436" cy="419100"/>
          </a:xfrm>
        </p:spPr>
        <p:txBody>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5500050" y="0"/>
            <a:ext cx="6691950" cy="6858000"/>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311898841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1355" y="1111101"/>
            <a:ext cx="3813845" cy="1493861"/>
          </a:xfrm>
        </p:spPr>
        <p:txBody>
          <a:bodyPr anchor="t">
            <a:normAutofit/>
          </a:bodyPr>
          <a:lstStyle>
            <a:lvl1pPr>
              <a:defRPr sz="3600"/>
            </a:lvl1pPr>
          </a:lstStyle>
          <a:p>
            <a:r>
              <a:rPr lang="en-US"/>
              <a:t>Click to edit Master title style</a:t>
            </a:r>
          </a:p>
        </p:txBody>
      </p:sp>
      <p:sp>
        <p:nvSpPr>
          <p:cNvPr id="5" name="Picture Placeholder 10">
            <a:extLst>
              <a:ext uri="{FF2B5EF4-FFF2-40B4-BE49-F238E27FC236}">
                <a16:creationId xmlns:a16="http://schemas.microsoft.com/office/drawing/2014/main" id="{F6B569F2-50A1-6E37-5081-6843927083F0}"/>
              </a:ext>
            </a:extLst>
          </p:cNvPr>
          <p:cNvSpPr>
            <a:spLocks noGrp="1"/>
          </p:cNvSpPr>
          <p:nvPr>
            <p:ph type="pic" sz="quarter" idx="13" hasCustomPrompt="1"/>
          </p:nvPr>
        </p:nvSpPr>
        <p:spPr>
          <a:xfrm>
            <a:off x="12192" y="0"/>
            <a:ext cx="6999768" cy="68580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7" name="Content Placeholder 7">
            <a:extLst>
              <a:ext uri="{FF2B5EF4-FFF2-40B4-BE49-F238E27FC236}">
                <a16:creationId xmlns:a16="http://schemas.microsoft.com/office/drawing/2014/main" id="{7B790101-D67D-E697-E691-37D8E802AC85}"/>
              </a:ext>
            </a:extLst>
          </p:cNvPr>
          <p:cNvSpPr>
            <a:spLocks noGrp="1"/>
          </p:cNvSpPr>
          <p:nvPr>
            <p:ph sz="quarter" idx="18"/>
          </p:nvPr>
        </p:nvSpPr>
        <p:spPr>
          <a:xfrm>
            <a:off x="7311355" y="2700671"/>
            <a:ext cx="3813846" cy="3585830"/>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84F1FBBF-D97E-831B-C809-27FFA216026F}"/>
              </a:ext>
              <a:ext uri="{C183D7F6-B498-43B3-948B-1728B52AA6E4}">
                <adec:decorative xmlns:adec="http://schemas.microsoft.com/office/drawing/2017/decorative" val="1"/>
              </a:ext>
            </a:extLst>
          </p:cNvPr>
          <p:cNvCxnSpPr>
            <a:cxnSpLocks/>
          </p:cNvCxnSpPr>
          <p:nvPr userDrawn="1"/>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Footer Placeholder 4">
            <a:extLst>
              <a:ext uri="{FF2B5EF4-FFF2-40B4-BE49-F238E27FC236}">
                <a16:creationId xmlns:a16="http://schemas.microsoft.com/office/drawing/2014/main" id="{456D6AD1-4AB5-D3E4-10D2-9E53DB2CC8EA}"/>
              </a:ext>
            </a:extLst>
          </p:cNvPr>
          <p:cNvSpPr>
            <a:spLocks noGrp="1"/>
          </p:cNvSpPr>
          <p:nvPr>
            <p:ph type="ftr" sz="quarter" idx="11"/>
          </p:nvPr>
        </p:nvSpPr>
        <p:spPr>
          <a:xfrm>
            <a:off x="7311355" y="6438900"/>
            <a:ext cx="2249334" cy="419100"/>
          </a:xfrm>
        </p:spPr>
        <p:txBody>
          <a:bodyPr/>
          <a:lstStyle/>
          <a:p>
            <a:r>
              <a:rPr lang="en-US"/>
              <a:t>Sample Footer Text</a:t>
            </a:r>
          </a:p>
        </p:txBody>
      </p:sp>
      <p:sp>
        <p:nvSpPr>
          <p:cNvPr id="8" name="Date Placeholder 4">
            <a:extLst>
              <a:ext uri="{FF2B5EF4-FFF2-40B4-BE49-F238E27FC236}">
                <a16:creationId xmlns:a16="http://schemas.microsoft.com/office/drawing/2014/main" id="{9760FBEC-EA46-6A15-284D-4BBD1E04A1B4}"/>
              </a:ext>
            </a:extLst>
          </p:cNvPr>
          <p:cNvSpPr>
            <a:spLocks noGrp="1"/>
          </p:cNvSpPr>
          <p:nvPr>
            <p:ph type="dt" sz="half" idx="15"/>
          </p:nvPr>
        </p:nvSpPr>
        <p:spPr>
          <a:xfrm>
            <a:off x="9650896" y="6438900"/>
            <a:ext cx="864704" cy="419100"/>
          </a:xfrm>
        </p:spPr>
        <p:txBody>
          <a:bodyPr/>
          <a:lstStyle/>
          <a:p>
            <a:fld id="{2ABAD28B-DD56-4B56-883A-96608C765E28}" type="datetimeFigureOut">
              <a:rPr lang="en-US" smtClean="0"/>
              <a:pPr/>
              <a:t>5/27/2026</a:t>
            </a:fld>
            <a:endParaRPr lang="en-US"/>
          </a:p>
        </p:txBody>
      </p:sp>
      <p:sp>
        <p:nvSpPr>
          <p:cNvPr id="11" name="Slide Number Placeholder 5">
            <a:extLst>
              <a:ext uri="{FF2B5EF4-FFF2-40B4-BE49-F238E27FC236}">
                <a16:creationId xmlns:a16="http://schemas.microsoft.com/office/drawing/2014/main" id="{919DC249-6449-71C0-F0A2-E5A28E550CB0}"/>
              </a:ext>
            </a:extLst>
          </p:cNvPr>
          <p:cNvSpPr>
            <a:spLocks noGrp="1"/>
          </p:cNvSpPr>
          <p:nvPr>
            <p:ph type="sldNum" sz="quarter" idx="12"/>
          </p:nvPr>
        </p:nvSpPr>
        <p:spPr>
          <a:xfrm>
            <a:off x="10523764" y="6438900"/>
            <a:ext cx="601436" cy="4191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7036855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 with Picture 17">
    <p:bg>
      <p:bgPr>
        <a:solidFill>
          <a:schemeClr val="bg1"/>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9746344-2F7D-4A55-E6DD-6BBEF41A7B66}"/>
              </a:ext>
            </a:extLst>
          </p:cNvPr>
          <p:cNvSpPr>
            <a:spLocks noGrp="1"/>
          </p:cNvSpPr>
          <p:nvPr>
            <p:ph type="title"/>
          </p:nvPr>
        </p:nvSpPr>
        <p:spPr>
          <a:xfrm>
            <a:off x="381000" y="709099"/>
            <a:ext cx="4572000" cy="1348301"/>
          </a:xfrm>
          <a:prstGeom prst="rect">
            <a:avLst/>
          </a:prstGeom>
        </p:spPr>
        <p:txBody>
          <a:bodyPr anchor="t">
            <a:normAutofit/>
          </a:bodyPr>
          <a:lstStyle>
            <a:lvl1pPr>
              <a:defRPr sz="2800"/>
            </a:lvl1pPr>
          </a:lstStyle>
          <a:p>
            <a:r>
              <a:rPr lang="en-US"/>
              <a:t>Click to edit Master title style</a:t>
            </a:r>
          </a:p>
        </p:txBody>
      </p:sp>
      <p:sp>
        <p:nvSpPr>
          <p:cNvPr id="11" name="Picture Placeholder 10">
            <a:extLst>
              <a:ext uri="{FF2B5EF4-FFF2-40B4-BE49-F238E27FC236}">
                <a16:creationId xmlns:a16="http://schemas.microsoft.com/office/drawing/2014/main" id="{C45C96D9-D192-32BB-6CEF-7F4A787A921E}"/>
              </a:ext>
            </a:extLst>
          </p:cNvPr>
          <p:cNvSpPr>
            <a:spLocks noGrp="1"/>
          </p:cNvSpPr>
          <p:nvPr>
            <p:ph type="pic" sz="quarter" idx="15"/>
          </p:nvPr>
        </p:nvSpPr>
        <p:spPr>
          <a:xfrm>
            <a:off x="387926" y="2590800"/>
            <a:ext cx="4578206" cy="3560521"/>
          </a:xfrm>
          <a:custGeom>
            <a:avLst/>
            <a:gdLst>
              <a:gd name="connsiteX0" fmla="*/ 345466 w 4114800"/>
              <a:gd name="connsiteY0" fmla="*/ 0 h 3200125"/>
              <a:gd name="connsiteX1" fmla="*/ 3769335 w 4114800"/>
              <a:gd name="connsiteY1" fmla="*/ 0 h 3200125"/>
              <a:gd name="connsiteX2" fmla="*/ 3835937 w 4114800"/>
              <a:gd name="connsiteY2" fmla="*/ 6705 h 3200125"/>
              <a:gd name="connsiteX3" fmla="*/ 4114800 w 4114800"/>
              <a:gd name="connsiteY3" fmla="*/ 348409 h 3200125"/>
              <a:gd name="connsiteX4" fmla="*/ 4114800 w 4114800"/>
              <a:gd name="connsiteY4" fmla="*/ 2851335 h 3200125"/>
              <a:gd name="connsiteX5" fmla="*/ 3765550 w 4114800"/>
              <a:gd name="connsiteY5" fmla="*/ 3200125 h 3200125"/>
              <a:gd name="connsiteX6" fmla="*/ 349250 w 4114800"/>
              <a:gd name="connsiteY6" fmla="*/ 3200125 h 3200125"/>
              <a:gd name="connsiteX7" fmla="*/ 0 w 4114800"/>
              <a:gd name="connsiteY7" fmla="*/ 2851335 h 3200125"/>
              <a:gd name="connsiteX8" fmla="*/ 0 w 4114800"/>
              <a:gd name="connsiteY8" fmla="*/ 348409 h 3200125"/>
              <a:gd name="connsiteX9" fmla="*/ 278864 w 4114800"/>
              <a:gd name="connsiteY9" fmla="*/ 6705 h 3200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14800" h="3200125">
                <a:moveTo>
                  <a:pt x="345466" y="0"/>
                </a:moveTo>
                <a:lnTo>
                  <a:pt x="3769335" y="0"/>
                </a:lnTo>
                <a:lnTo>
                  <a:pt x="3835937" y="6705"/>
                </a:lnTo>
                <a:cubicBezTo>
                  <a:pt x="3995086" y="39229"/>
                  <a:pt x="4114800" y="179857"/>
                  <a:pt x="4114800" y="348409"/>
                </a:cubicBezTo>
                <a:lnTo>
                  <a:pt x="4114800" y="2851335"/>
                </a:lnTo>
                <a:cubicBezTo>
                  <a:pt x="4114800" y="3043969"/>
                  <a:pt x="3958438" y="3200125"/>
                  <a:pt x="3765550" y="3200125"/>
                </a:cubicBezTo>
                <a:lnTo>
                  <a:pt x="349250" y="3200125"/>
                </a:lnTo>
                <a:cubicBezTo>
                  <a:pt x="156364" y="3200125"/>
                  <a:pt x="0" y="3043969"/>
                  <a:pt x="0" y="2851335"/>
                </a:cubicBezTo>
                <a:lnTo>
                  <a:pt x="0" y="348409"/>
                </a:lnTo>
                <a:cubicBezTo>
                  <a:pt x="0" y="179857"/>
                  <a:pt x="119716" y="39229"/>
                  <a:pt x="278864" y="6705"/>
                </a:cubicBezTo>
                <a:close/>
              </a:path>
            </a:pathLst>
          </a:custGeom>
          <a:blipFill>
            <a:blip r:embed="rId2">
              <a:alphaModFix amt="60000"/>
            </a:blip>
            <a:stretch>
              <a:fillRect/>
            </a:stretch>
          </a:blipFill>
        </p:spPr>
        <p:txBody>
          <a:bodyPr wrap="square">
            <a:noAutofit/>
          </a:bodyPr>
          <a:lstStyle/>
          <a:p>
            <a:endParaRPr lang="en-US"/>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638800" y="706803"/>
            <a:ext cx="6172200" cy="5465398"/>
          </a:xfrm>
        </p:spPr>
        <p:txBody>
          <a:bodyPr/>
          <a:lstStyle>
            <a:lvl1pPr>
              <a:defRPr b="0"/>
            </a:lvl1pPr>
            <a:lvl2pPr>
              <a:defRPr b="0"/>
            </a:lvl2pPr>
            <a:lvl3pPr>
              <a:defRPr b="0"/>
            </a:lvl3pPr>
            <a:lvl4pPr>
              <a:defRPr b="0"/>
            </a:lvl4pPr>
            <a:lvl5pPr>
              <a:defRPr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Footer Placeholder 13">
            <a:extLst>
              <a:ext uri="{FF2B5EF4-FFF2-40B4-BE49-F238E27FC236}">
                <a16:creationId xmlns:a16="http://schemas.microsoft.com/office/drawing/2014/main" id="{38C66154-743D-C7F5-97C4-2FAB2B6A1D3C}"/>
              </a:ext>
            </a:extLst>
          </p:cNvPr>
          <p:cNvSpPr>
            <a:spLocks noGrp="1"/>
          </p:cNvSpPr>
          <p:nvPr>
            <p:ph type="ftr" sz="quarter" idx="17"/>
          </p:nvPr>
        </p:nvSpPr>
        <p:spPr/>
        <p:txBody>
          <a:bodyPr/>
          <a:lstStyle/>
          <a:p>
            <a:r>
              <a:rPr lang="en-US"/>
              <a:t>Sample Footer Text</a:t>
            </a:r>
          </a:p>
        </p:txBody>
      </p:sp>
      <p:sp>
        <p:nvSpPr>
          <p:cNvPr id="13" name="Date Placeholder 12">
            <a:extLst>
              <a:ext uri="{FF2B5EF4-FFF2-40B4-BE49-F238E27FC236}">
                <a16:creationId xmlns:a16="http://schemas.microsoft.com/office/drawing/2014/main" id="{AA3F3A86-D339-7100-3E81-E5798445D506}"/>
              </a:ext>
            </a:extLst>
          </p:cNvPr>
          <p:cNvSpPr>
            <a:spLocks noGrp="1"/>
          </p:cNvSpPr>
          <p:nvPr>
            <p:ph type="dt" sz="half" idx="16"/>
          </p:nvPr>
        </p:nvSpPr>
        <p:spPr/>
        <p:txBody>
          <a:bodyPr/>
          <a:lstStyle/>
          <a:p>
            <a:fld id="{345EA323-74B6-5848-92CE-4C72A64B8493}" type="datetime1">
              <a:rPr lang="en-US" smtClean="0"/>
              <a:t>5/27/2026</a:t>
            </a:fld>
            <a:endParaRPr lang="en-US"/>
          </a:p>
        </p:txBody>
      </p:sp>
      <p:sp>
        <p:nvSpPr>
          <p:cNvPr id="15" name="Slide Number Placeholder 14">
            <a:extLst>
              <a:ext uri="{FF2B5EF4-FFF2-40B4-BE49-F238E27FC236}">
                <a16:creationId xmlns:a16="http://schemas.microsoft.com/office/drawing/2014/main" id="{FEDCFD90-149A-5BBC-51D0-89BB36B9E80A}"/>
              </a:ext>
            </a:extLst>
          </p:cNvPr>
          <p:cNvSpPr>
            <a:spLocks noGrp="1"/>
          </p:cNvSpPr>
          <p:nvPr>
            <p:ph type="sldNum" sz="quarter" idx="18"/>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12642449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with Picture 4">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676C2-CD03-E417-CB93-800D63E65DEC}"/>
              </a:ext>
            </a:extLst>
          </p:cNvPr>
          <p:cNvSpPr>
            <a:spLocks noGrp="1"/>
          </p:cNvSpPr>
          <p:nvPr>
            <p:ph type="title"/>
          </p:nvPr>
        </p:nvSpPr>
        <p:spPr>
          <a:xfrm>
            <a:off x="8153400" y="687787"/>
            <a:ext cx="3643802" cy="1479477"/>
          </a:xfrm>
        </p:spPr>
        <p:txBody>
          <a:bodyPr anchor="t">
            <a:normAutofit/>
          </a:bodyPr>
          <a:lstStyle>
            <a:lvl1pPr>
              <a:defRPr sz="3000"/>
            </a:lvl1pPr>
          </a:lstStyle>
          <a:p>
            <a:r>
              <a:rPr lang="en-US"/>
              <a:t>Click to edit Master title style</a:t>
            </a:r>
          </a:p>
        </p:txBody>
      </p:sp>
      <p:sp>
        <p:nvSpPr>
          <p:cNvPr id="17" name="Picture Placeholder 16">
            <a:extLst>
              <a:ext uri="{FF2B5EF4-FFF2-40B4-BE49-F238E27FC236}">
                <a16:creationId xmlns:a16="http://schemas.microsoft.com/office/drawing/2014/main" id="{4F55C32B-C162-62A9-B41A-495DC7FAC90D}"/>
              </a:ext>
            </a:extLst>
          </p:cNvPr>
          <p:cNvSpPr>
            <a:spLocks noGrp="1"/>
          </p:cNvSpPr>
          <p:nvPr>
            <p:ph type="pic" sz="quarter" idx="15"/>
          </p:nvPr>
        </p:nvSpPr>
        <p:spPr>
          <a:xfrm>
            <a:off x="152400" y="152909"/>
            <a:ext cx="6858000" cy="6552184"/>
          </a:xfrm>
          <a:custGeom>
            <a:avLst/>
            <a:gdLst>
              <a:gd name="connsiteX0" fmla="*/ 349250 w 6858000"/>
              <a:gd name="connsiteY0" fmla="*/ 0 h 6552184"/>
              <a:gd name="connsiteX1" fmla="*/ 6508751 w 6858000"/>
              <a:gd name="connsiteY1" fmla="*/ 0 h 6552184"/>
              <a:gd name="connsiteX2" fmla="*/ 6850907 w 6858000"/>
              <a:gd name="connsiteY2" fmla="*/ 278864 h 6552184"/>
              <a:gd name="connsiteX3" fmla="*/ 6858000 w 6858000"/>
              <a:gd name="connsiteY3" fmla="*/ 349240 h 6552184"/>
              <a:gd name="connsiteX4" fmla="*/ 6858000 w 6858000"/>
              <a:gd name="connsiteY4" fmla="*/ 6202932 h 6552184"/>
              <a:gd name="connsiteX5" fmla="*/ 6850907 w 6858000"/>
              <a:gd name="connsiteY5" fmla="*/ 6273302 h 6552184"/>
              <a:gd name="connsiteX6" fmla="*/ 6508751 w 6858000"/>
              <a:gd name="connsiteY6" fmla="*/ 6552184 h 6552184"/>
              <a:gd name="connsiteX7" fmla="*/ 3679661 w 6858000"/>
              <a:gd name="connsiteY7" fmla="*/ 6552184 h 6552184"/>
              <a:gd name="connsiteX8" fmla="*/ 3429001 w 6858000"/>
              <a:gd name="connsiteY8" fmla="*/ 6301512 h 6552184"/>
              <a:gd name="connsiteX9" fmla="*/ 3178341 w 6858000"/>
              <a:gd name="connsiteY9" fmla="*/ 6050852 h 6552184"/>
              <a:gd name="connsiteX10" fmla="*/ 349250 w 6858000"/>
              <a:gd name="connsiteY10" fmla="*/ 6050852 h 6552184"/>
              <a:gd name="connsiteX11" fmla="*/ 0 w 6858000"/>
              <a:gd name="connsiteY11" fmla="*/ 5701602 h 6552184"/>
              <a:gd name="connsiteX12" fmla="*/ 0 w 6858000"/>
              <a:gd name="connsiteY12" fmla="*/ 349249 h 6552184"/>
              <a:gd name="connsiteX13" fmla="*/ 349250 w 6858000"/>
              <a:gd name="connsiteY13" fmla="*/ 0 h 6552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858000" h="6552184">
                <a:moveTo>
                  <a:pt x="349250" y="0"/>
                </a:moveTo>
                <a:lnTo>
                  <a:pt x="6508751" y="0"/>
                </a:lnTo>
                <a:cubicBezTo>
                  <a:pt x="6677550" y="0"/>
                  <a:pt x="6818346" y="119716"/>
                  <a:pt x="6850907" y="278864"/>
                </a:cubicBezTo>
                <a:lnTo>
                  <a:pt x="6858000" y="349240"/>
                </a:lnTo>
                <a:lnTo>
                  <a:pt x="6858000" y="6202932"/>
                </a:lnTo>
                <a:lnTo>
                  <a:pt x="6850907" y="6273302"/>
                </a:lnTo>
                <a:cubicBezTo>
                  <a:pt x="6818346" y="6432441"/>
                  <a:pt x="6677550" y="6552184"/>
                  <a:pt x="6508751" y="6552184"/>
                </a:cubicBezTo>
                <a:lnTo>
                  <a:pt x="3679661" y="6552184"/>
                </a:lnTo>
                <a:cubicBezTo>
                  <a:pt x="3541224" y="6552184"/>
                  <a:pt x="3429001" y="6439916"/>
                  <a:pt x="3429001" y="6301512"/>
                </a:cubicBezTo>
                <a:cubicBezTo>
                  <a:pt x="3429001" y="6163075"/>
                  <a:pt x="3316777" y="6050852"/>
                  <a:pt x="3178341" y="6050852"/>
                </a:cubicBezTo>
                <a:lnTo>
                  <a:pt x="349250" y="6050852"/>
                </a:lnTo>
                <a:cubicBezTo>
                  <a:pt x="156365" y="6050852"/>
                  <a:pt x="0" y="5894483"/>
                  <a:pt x="0" y="5701602"/>
                </a:cubicBezTo>
                <a:lnTo>
                  <a:pt x="0" y="349249"/>
                </a:lnTo>
                <a:cubicBezTo>
                  <a:pt x="0" y="156364"/>
                  <a:pt x="156364" y="0"/>
                  <a:pt x="349250" y="0"/>
                </a:cubicBezTo>
                <a:close/>
              </a:path>
            </a:pathLst>
          </a:custGeom>
          <a:blipFill>
            <a:blip r:embed="rId2">
              <a:alphaModFix amt="60000"/>
            </a:blip>
            <a:stretch>
              <a:fillRect/>
            </a:stretch>
          </a:blipFill>
        </p:spPr>
        <p:txBody>
          <a:bodyPr wrap="square">
            <a:noAutofit/>
          </a:bodyPr>
          <a:lstStyle/>
          <a:p>
            <a:endParaRPr lang="en-US"/>
          </a:p>
        </p:txBody>
      </p:sp>
      <p:sp>
        <p:nvSpPr>
          <p:cNvPr id="4" name="Content Placeholder 7">
            <a:extLst>
              <a:ext uri="{FF2B5EF4-FFF2-40B4-BE49-F238E27FC236}">
                <a16:creationId xmlns:a16="http://schemas.microsoft.com/office/drawing/2014/main" id="{2FA71202-73E3-EC77-A329-87C79A8076ED}"/>
              </a:ext>
            </a:extLst>
          </p:cNvPr>
          <p:cNvSpPr>
            <a:spLocks noGrp="1"/>
          </p:cNvSpPr>
          <p:nvPr>
            <p:ph sz="quarter" idx="14"/>
          </p:nvPr>
        </p:nvSpPr>
        <p:spPr>
          <a:xfrm>
            <a:off x="8153524" y="2315569"/>
            <a:ext cx="3657600" cy="3399431"/>
          </a:xfrm>
        </p:spPr>
        <p:txBody>
          <a:bodyPr/>
          <a:lstStyle>
            <a:lvl1pPr>
              <a:defRPr b="0"/>
            </a:lvl1pPr>
            <a:lvl2pPr>
              <a:defRPr b="0"/>
            </a:lvl2pPr>
            <a:lvl3pPr>
              <a:defRPr b="0"/>
            </a:lvl3pPr>
            <a:lvl4pPr>
              <a:defRPr b="0"/>
            </a:lvl4pPr>
            <a:lvl5pPr>
              <a:defRPr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Footer Placeholder 18">
            <a:extLst>
              <a:ext uri="{FF2B5EF4-FFF2-40B4-BE49-F238E27FC236}">
                <a16:creationId xmlns:a16="http://schemas.microsoft.com/office/drawing/2014/main" id="{71FBFF96-90E9-F38D-7DE9-B0F3618F7E2D}"/>
              </a:ext>
            </a:extLst>
          </p:cNvPr>
          <p:cNvSpPr>
            <a:spLocks noGrp="1"/>
          </p:cNvSpPr>
          <p:nvPr>
            <p:ph type="ftr" sz="quarter" idx="17"/>
          </p:nvPr>
        </p:nvSpPr>
        <p:spPr/>
        <p:txBody>
          <a:bodyPr/>
          <a:lstStyle/>
          <a:p>
            <a:r>
              <a:rPr lang="en-US"/>
              <a:t>Sample Footer Text</a:t>
            </a:r>
          </a:p>
        </p:txBody>
      </p:sp>
      <p:sp>
        <p:nvSpPr>
          <p:cNvPr id="18" name="Date Placeholder 17">
            <a:extLst>
              <a:ext uri="{FF2B5EF4-FFF2-40B4-BE49-F238E27FC236}">
                <a16:creationId xmlns:a16="http://schemas.microsoft.com/office/drawing/2014/main" id="{2F86AE26-3DEB-A585-586A-3E96D1C9222C}"/>
              </a:ext>
            </a:extLst>
          </p:cNvPr>
          <p:cNvSpPr>
            <a:spLocks noGrp="1"/>
          </p:cNvSpPr>
          <p:nvPr>
            <p:ph type="dt" sz="half" idx="16"/>
          </p:nvPr>
        </p:nvSpPr>
        <p:spPr/>
        <p:txBody>
          <a:bodyPr/>
          <a:lstStyle/>
          <a:p>
            <a:fld id="{649CB69A-2A75-F048-B0D8-F5328E5C18F8}" type="datetime1">
              <a:rPr lang="en-US" smtClean="0"/>
              <a:t>5/27/2026</a:t>
            </a:fld>
            <a:endParaRPr lang="en-US"/>
          </a:p>
        </p:txBody>
      </p:sp>
      <p:sp>
        <p:nvSpPr>
          <p:cNvPr id="20" name="Slide Number Placeholder 19">
            <a:extLst>
              <a:ext uri="{FF2B5EF4-FFF2-40B4-BE49-F238E27FC236}">
                <a16:creationId xmlns:a16="http://schemas.microsoft.com/office/drawing/2014/main" id="{61023988-9ADD-CF63-46AD-822C53C85840}"/>
              </a:ext>
            </a:extLst>
          </p:cNvPr>
          <p:cNvSpPr>
            <a:spLocks noGrp="1"/>
          </p:cNvSpPr>
          <p:nvPr>
            <p:ph type="sldNum" sz="quarter" idx="18"/>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16917543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with Picture 16">
    <p:bg>
      <p:bgPr>
        <a:solidFill>
          <a:schemeClr val="bg1"/>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257EC580-88DE-56DE-5258-9F16851E9486}"/>
              </a:ext>
            </a:extLst>
          </p:cNvPr>
          <p:cNvSpPr>
            <a:spLocks noGrp="1"/>
          </p:cNvSpPr>
          <p:nvPr>
            <p:ph type="title"/>
          </p:nvPr>
        </p:nvSpPr>
        <p:spPr>
          <a:xfrm>
            <a:off x="381001" y="685801"/>
            <a:ext cx="6857999" cy="914400"/>
          </a:xfrm>
          <a:prstGeom prst="rect">
            <a:avLst/>
          </a:prstGeom>
        </p:spPr>
        <p:txBody>
          <a:bodyPr anchor="t"/>
          <a:lstStyle/>
          <a:p>
            <a:r>
              <a:rPr lang="en-US"/>
              <a:t>Click to edit Master title style</a:t>
            </a:r>
          </a:p>
        </p:txBody>
      </p:sp>
      <p:sp>
        <p:nvSpPr>
          <p:cNvPr id="4" name="Content Placeholder 7">
            <a:extLst>
              <a:ext uri="{FF2B5EF4-FFF2-40B4-BE49-F238E27FC236}">
                <a16:creationId xmlns:a16="http://schemas.microsoft.com/office/drawing/2014/main" id="{C0C3FF79-59DB-9A09-BAE9-314BF322E5E3}"/>
              </a:ext>
            </a:extLst>
          </p:cNvPr>
          <p:cNvSpPr>
            <a:spLocks noGrp="1"/>
          </p:cNvSpPr>
          <p:nvPr>
            <p:ph sz="quarter" idx="14"/>
          </p:nvPr>
        </p:nvSpPr>
        <p:spPr>
          <a:xfrm>
            <a:off x="381000" y="1760954"/>
            <a:ext cx="6858000" cy="4411245"/>
          </a:xfrm>
        </p:spPr>
        <p:txBody>
          <a:bodyPr/>
          <a:lstStyle>
            <a:lvl1pPr>
              <a:defRPr b="0"/>
            </a:lvl1pPr>
            <a:lvl2pPr>
              <a:defRPr b="0"/>
            </a:lvl2pPr>
            <a:lvl3pPr>
              <a:defRPr b="0"/>
            </a:lvl3pPr>
            <a:lvl4pPr>
              <a:defRPr b="0"/>
            </a:lvl4pPr>
            <a:lvl5pPr>
              <a:defRPr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93964543-7DAC-0CE9-CE60-91786FE74153}"/>
              </a:ext>
            </a:extLst>
          </p:cNvPr>
          <p:cNvSpPr>
            <a:spLocks noGrp="1"/>
          </p:cNvSpPr>
          <p:nvPr>
            <p:ph type="pic" sz="quarter" idx="15"/>
          </p:nvPr>
        </p:nvSpPr>
        <p:spPr>
          <a:xfrm>
            <a:off x="8382000" y="152400"/>
            <a:ext cx="3657600" cy="6545835"/>
          </a:xfrm>
          <a:custGeom>
            <a:avLst/>
            <a:gdLst>
              <a:gd name="connsiteX0" fmla="*/ 349250 w 3657600"/>
              <a:gd name="connsiteY0" fmla="*/ 0 h 6545835"/>
              <a:gd name="connsiteX1" fmla="*/ 1828286 w 3657600"/>
              <a:gd name="connsiteY1" fmla="*/ 0 h 6545835"/>
              <a:gd name="connsiteX2" fmla="*/ 1828800 w 3657600"/>
              <a:gd name="connsiteY2" fmla="*/ 514 h 6545835"/>
              <a:gd name="connsiteX3" fmla="*/ 1829315 w 3657600"/>
              <a:gd name="connsiteY3" fmla="*/ 1028 h 6545835"/>
              <a:gd name="connsiteX4" fmla="*/ 3308351 w 3657600"/>
              <a:gd name="connsiteY4" fmla="*/ 1028 h 6545835"/>
              <a:gd name="connsiteX5" fmla="*/ 3650505 w 3657600"/>
              <a:gd name="connsiteY5" fmla="*/ 279622 h 6545835"/>
              <a:gd name="connsiteX6" fmla="*/ 3657600 w 3657600"/>
              <a:gd name="connsiteY6" fmla="*/ 349930 h 6545835"/>
              <a:gd name="connsiteX7" fmla="*/ 3657600 w 3657600"/>
              <a:gd name="connsiteY7" fmla="*/ 5697120 h 6545835"/>
              <a:gd name="connsiteX8" fmla="*/ 3650505 w 3657600"/>
              <a:gd name="connsiteY8" fmla="*/ 5767427 h 6545835"/>
              <a:gd name="connsiteX9" fmla="*/ 3308351 w 3657600"/>
              <a:gd name="connsiteY9" fmla="*/ 6046022 h 6545835"/>
              <a:gd name="connsiteX10" fmla="*/ 2078946 w 3657600"/>
              <a:gd name="connsiteY10" fmla="*/ 6046022 h 6545835"/>
              <a:gd name="connsiteX11" fmla="*/ 1828800 w 3657600"/>
              <a:gd name="connsiteY11" fmla="*/ 6295926 h 6545835"/>
              <a:gd name="connsiteX12" fmla="*/ 1676022 w 3657600"/>
              <a:gd name="connsiteY12" fmla="*/ 6526195 h 6545835"/>
              <a:gd name="connsiteX13" fmla="*/ 1578660 w 3657600"/>
              <a:gd name="connsiteY13" fmla="*/ 6545835 h 6545835"/>
              <a:gd name="connsiteX14" fmla="*/ 349241 w 3657600"/>
              <a:gd name="connsiteY14" fmla="*/ 6545835 h 6545835"/>
              <a:gd name="connsiteX15" fmla="*/ 278864 w 3657600"/>
              <a:gd name="connsiteY15" fmla="*/ 6538746 h 6545835"/>
              <a:gd name="connsiteX16" fmla="*/ 0 w 3657600"/>
              <a:gd name="connsiteY16" fmla="*/ 6196917 h 6545835"/>
              <a:gd name="connsiteX17" fmla="*/ 0 w 3657600"/>
              <a:gd name="connsiteY17" fmla="*/ 348912 h 6545835"/>
              <a:gd name="connsiteX18" fmla="*/ 349250 w 3657600"/>
              <a:gd name="connsiteY18" fmla="*/ 0 h 654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657600" h="6545835">
                <a:moveTo>
                  <a:pt x="349250" y="0"/>
                </a:moveTo>
                <a:lnTo>
                  <a:pt x="1828286" y="0"/>
                </a:lnTo>
                <a:cubicBezTo>
                  <a:pt x="1828572" y="0"/>
                  <a:pt x="1828800" y="230"/>
                  <a:pt x="1828800" y="514"/>
                </a:cubicBezTo>
                <a:cubicBezTo>
                  <a:pt x="1828800" y="798"/>
                  <a:pt x="1829029" y="1028"/>
                  <a:pt x="1829315" y="1028"/>
                </a:cubicBezTo>
                <a:lnTo>
                  <a:pt x="3308351" y="1028"/>
                </a:lnTo>
                <a:cubicBezTo>
                  <a:pt x="3477126" y="1028"/>
                  <a:pt x="3617939" y="120629"/>
                  <a:pt x="3650505" y="279622"/>
                </a:cubicBezTo>
                <a:lnTo>
                  <a:pt x="3657600" y="349930"/>
                </a:lnTo>
                <a:lnTo>
                  <a:pt x="3657600" y="5697120"/>
                </a:lnTo>
                <a:lnTo>
                  <a:pt x="3650505" y="5767427"/>
                </a:lnTo>
                <a:cubicBezTo>
                  <a:pt x="3617939" y="5926419"/>
                  <a:pt x="3477126" y="6046022"/>
                  <a:pt x="3308351" y="6046022"/>
                </a:cubicBezTo>
                <a:lnTo>
                  <a:pt x="2078946" y="6046022"/>
                </a:lnTo>
                <a:cubicBezTo>
                  <a:pt x="1940795" y="6046022"/>
                  <a:pt x="1828800" y="6157909"/>
                  <a:pt x="1828800" y="6295926"/>
                </a:cubicBezTo>
                <a:cubicBezTo>
                  <a:pt x="1828800" y="6399429"/>
                  <a:pt x="1765803" y="6488252"/>
                  <a:pt x="1676022" y="6526195"/>
                </a:cubicBezTo>
                <a:lnTo>
                  <a:pt x="1578660" y="6545835"/>
                </a:lnTo>
                <a:lnTo>
                  <a:pt x="349241" y="6545835"/>
                </a:lnTo>
                <a:lnTo>
                  <a:pt x="278864" y="6538746"/>
                </a:lnTo>
                <a:cubicBezTo>
                  <a:pt x="119715" y="6506205"/>
                  <a:pt x="0" y="6365503"/>
                  <a:pt x="0" y="6196917"/>
                </a:cubicBezTo>
                <a:lnTo>
                  <a:pt x="0" y="348912"/>
                </a:lnTo>
                <a:cubicBezTo>
                  <a:pt x="0" y="156213"/>
                  <a:pt x="156362" y="0"/>
                  <a:pt x="349250" y="0"/>
                </a:cubicBezTo>
                <a:close/>
              </a:path>
            </a:pathLst>
          </a:custGeom>
          <a:blipFill>
            <a:blip r:embed="rId2">
              <a:alphaModFix amt="60000"/>
            </a:blip>
            <a:stretch>
              <a:fillRect/>
            </a:stretch>
          </a:blipFill>
        </p:spPr>
        <p:txBody>
          <a:bodyPr wrap="square">
            <a:noAutofit/>
          </a:bodyPr>
          <a:lstStyle/>
          <a:p>
            <a:endParaRPr lang="en-US"/>
          </a:p>
        </p:txBody>
      </p:sp>
      <p:sp>
        <p:nvSpPr>
          <p:cNvPr id="12" name="Footer Placeholder 11">
            <a:extLst>
              <a:ext uri="{FF2B5EF4-FFF2-40B4-BE49-F238E27FC236}">
                <a16:creationId xmlns:a16="http://schemas.microsoft.com/office/drawing/2014/main" id="{0200DA31-8001-338B-5371-3A7494E8D478}"/>
              </a:ext>
            </a:extLst>
          </p:cNvPr>
          <p:cNvSpPr>
            <a:spLocks noGrp="1"/>
          </p:cNvSpPr>
          <p:nvPr>
            <p:ph type="ftr" sz="quarter" idx="17"/>
          </p:nvPr>
        </p:nvSpPr>
        <p:spPr/>
        <p:txBody>
          <a:bodyPr/>
          <a:lstStyle/>
          <a:p>
            <a:r>
              <a:rPr lang="en-US"/>
              <a:t>Sample Footer Text</a:t>
            </a:r>
          </a:p>
        </p:txBody>
      </p:sp>
      <p:sp>
        <p:nvSpPr>
          <p:cNvPr id="11" name="Date Placeholder 10">
            <a:extLst>
              <a:ext uri="{FF2B5EF4-FFF2-40B4-BE49-F238E27FC236}">
                <a16:creationId xmlns:a16="http://schemas.microsoft.com/office/drawing/2014/main" id="{261ED7C0-4B00-0749-E13A-727478511638}"/>
              </a:ext>
            </a:extLst>
          </p:cNvPr>
          <p:cNvSpPr>
            <a:spLocks noGrp="1"/>
          </p:cNvSpPr>
          <p:nvPr>
            <p:ph type="dt" sz="half" idx="16"/>
          </p:nvPr>
        </p:nvSpPr>
        <p:spPr>
          <a:xfrm>
            <a:off x="5819829" y="6340475"/>
            <a:ext cx="1800171" cy="365125"/>
          </a:xfrm>
        </p:spPr>
        <p:txBody>
          <a:bodyPr/>
          <a:lstStyle/>
          <a:p>
            <a:fld id="{3FE5D550-C18F-9046-9823-1666101C984D}" type="datetime1">
              <a:rPr lang="en-US" smtClean="0"/>
              <a:t>5/27/2026</a:t>
            </a:fld>
            <a:endParaRPr lang="en-US"/>
          </a:p>
        </p:txBody>
      </p:sp>
      <p:sp>
        <p:nvSpPr>
          <p:cNvPr id="13" name="Slide Number Placeholder 12">
            <a:extLst>
              <a:ext uri="{FF2B5EF4-FFF2-40B4-BE49-F238E27FC236}">
                <a16:creationId xmlns:a16="http://schemas.microsoft.com/office/drawing/2014/main" id="{C084553E-C102-DA3B-F180-DD3972113269}"/>
              </a:ext>
            </a:extLst>
          </p:cNvPr>
          <p:cNvSpPr>
            <a:spLocks noGrp="1"/>
          </p:cNvSpPr>
          <p:nvPr>
            <p:ph type="sldNum" sz="quarter" idx="18"/>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23581582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with Picture 6">
    <p:bg>
      <p:bgPr>
        <a:solidFill>
          <a:schemeClr val="bg1"/>
        </a:soli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FB270E86-172E-E52F-5FA2-F43C6B876A1F}"/>
              </a:ext>
            </a:extLst>
          </p:cNvPr>
          <p:cNvSpPr>
            <a:spLocks noGrp="1"/>
          </p:cNvSpPr>
          <p:nvPr>
            <p:ph type="title"/>
          </p:nvPr>
        </p:nvSpPr>
        <p:spPr>
          <a:xfrm>
            <a:off x="7239000" y="685799"/>
            <a:ext cx="4572000" cy="1142665"/>
          </a:xfrm>
        </p:spPr>
        <p:txBody>
          <a:bodyPr anchor="t">
            <a:normAutofit/>
          </a:bodyPr>
          <a:lstStyle>
            <a:lvl1pPr>
              <a:defRPr sz="3000"/>
            </a:lvl1pPr>
          </a:lstStyle>
          <a:p>
            <a:r>
              <a:rPr lang="en-US"/>
              <a:t>Click to edit Master title style</a:t>
            </a:r>
          </a:p>
        </p:txBody>
      </p:sp>
      <p:sp>
        <p:nvSpPr>
          <p:cNvPr id="23" name="Picture Placeholder 22">
            <a:extLst>
              <a:ext uri="{FF2B5EF4-FFF2-40B4-BE49-F238E27FC236}">
                <a16:creationId xmlns:a16="http://schemas.microsoft.com/office/drawing/2014/main" id="{A09759E0-34BA-620A-7C02-5DD57D991C19}"/>
              </a:ext>
            </a:extLst>
          </p:cNvPr>
          <p:cNvSpPr>
            <a:spLocks noGrp="1"/>
          </p:cNvSpPr>
          <p:nvPr>
            <p:ph type="pic" sz="quarter" idx="15"/>
          </p:nvPr>
        </p:nvSpPr>
        <p:spPr>
          <a:xfrm>
            <a:off x="152400" y="153417"/>
            <a:ext cx="5943599" cy="6552184"/>
          </a:xfrm>
          <a:custGeom>
            <a:avLst/>
            <a:gdLst>
              <a:gd name="connsiteX0" fmla="*/ 349249 w 5943599"/>
              <a:gd name="connsiteY0" fmla="*/ 0 h 6552184"/>
              <a:gd name="connsiteX1" fmla="*/ 5594350 w 5943599"/>
              <a:gd name="connsiteY1" fmla="*/ 0 h 6552184"/>
              <a:gd name="connsiteX2" fmla="*/ 5936505 w 5943599"/>
              <a:gd name="connsiteY2" fmla="*/ 278864 h 6552184"/>
              <a:gd name="connsiteX3" fmla="*/ 5943599 w 5943599"/>
              <a:gd name="connsiteY3" fmla="*/ 349240 h 6552184"/>
              <a:gd name="connsiteX4" fmla="*/ 5943599 w 5943599"/>
              <a:gd name="connsiteY4" fmla="*/ 6202933 h 6552184"/>
              <a:gd name="connsiteX5" fmla="*/ 5936505 w 5943599"/>
              <a:gd name="connsiteY5" fmla="*/ 6273302 h 6552184"/>
              <a:gd name="connsiteX6" fmla="*/ 5594350 w 5943599"/>
              <a:gd name="connsiteY6" fmla="*/ 6552184 h 6552184"/>
              <a:gd name="connsiteX7" fmla="*/ 3222460 w 5943599"/>
              <a:gd name="connsiteY7" fmla="*/ 6552184 h 6552184"/>
              <a:gd name="connsiteX8" fmla="*/ 2971800 w 5943599"/>
              <a:gd name="connsiteY8" fmla="*/ 6301512 h 6552184"/>
              <a:gd name="connsiteX9" fmla="*/ 2721140 w 5943599"/>
              <a:gd name="connsiteY9" fmla="*/ 6050852 h 6552184"/>
              <a:gd name="connsiteX10" fmla="*/ 349249 w 5943599"/>
              <a:gd name="connsiteY10" fmla="*/ 6050852 h 6552184"/>
              <a:gd name="connsiteX11" fmla="*/ 7095 w 5943599"/>
              <a:gd name="connsiteY11" fmla="*/ 5771987 h 6552184"/>
              <a:gd name="connsiteX12" fmla="*/ 0 w 5943599"/>
              <a:gd name="connsiteY12" fmla="*/ 5701612 h 6552184"/>
              <a:gd name="connsiteX13" fmla="*/ 0 w 5943599"/>
              <a:gd name="connsiteY13" fmla="*/ 349239 h 6552184"/>
              <a:gd name="connsiteX14" fmla="*/ 7095 w 5943599"/>
              <a:gd name="connsiteY14" fmla="*/ 278863 h 6552184"/>
              <a:gd name="connsiteX15" fmla="*/ 349249 w 5943599"/>
              <a:gd name="connsiteY15" fmla="*/ 0 h 6552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943599" h="6552184">
                <a:moveTo>
                  <a:pt x="349249" y="0"/>
                </a:moveTo>
                <a:lnTo>
                  <a:pt x="5594350" y="0"/>
                </a:lnTo>
                <a:cubicBezTo>
                  <a:pt x="5763127" y="0"/>
                  <a:pt x="5903939" y="119716"/>
                  <a:pt x="5936505" y="278864"/>
                </a:cubicBezTo>
                <a:lnTo>
                  <a:pt x="5943599" y="349240"/>
                </a:lnTo>
                <a:lnTo>
                  <a:pt x="5943599" y="6202933"/>
                </a:lnTo>
                <a:lnTo>
                  <a:pt x="5936505" y="6273302"/>
                </a:lnTo>
                <a:cubicBezTo>
                  <a:pt x="5903939" y="6432441"/>
                  <a:pt x="5763127" y="6552184"/>
                  <a:pt x="5594350" y="6552184"/>
                </a:cubicBezTo>
                <a:lnTo>
                  <a:pt x="3222460" y="6552184"/>
                </a:lnTo>
                <a:cubicBezTo>
                  <a:pt x="3084023" y="6552184"/>
                  <a:pt x="2971800" y="6439916"/>
                  <a:pt x="2971800" y="6301512"/>
                </a:cubicBezTo>
                <a:cubicBezTo>
                  <a:pt x="2971800" y="6163075"/>
                  <a:pt x="2859576" y="6050852"/>
                  <a:pt x="2721140" y="6050852"/>
                </a:cubicBezTo>
                <a:lnTo>
                  <a:pt x="349249" y="6050852"/>
                </a:lnTo>
                <a:cubicBezTo>
                  <a:pt x="180474" y="6050852"/>
                  <a:pt x="39661" y="5931132"/>
                  <a:pt x="7095" y="5771987"/>
                </a:cubicBezTo>
                <a:lnTo>
                  <a:pt x="0" y="5701612"/>
                </a:lnTo>
                <a:lnTo>
                  <a:pt x="0" y="349239"/>
                </a:lnTo>
                <a:lnTo>
                  <a:pt x="7095" y="278863"/>
                </a:lnTo>
                <a:cubicBezTo>
                  <a:pt x="39661" y="119716"/>
                  <a:pt x="180474" y="0"/>
                  <a:pt x="349249" y="0"/>
                </a:cubicBezTo>
                <a:close/>
              </a:path>
            </a:pathLst>
          </a:custGeom>
          <a:blipFill>
            <a:blip r:embed="rId2">
              <a:alphaModFix amt="60000"/>
            </a:blip>
            <a:stretch>
              <a:fillRect/>
            </a:stretch>
          </a:blipFill>
        </p:spPr>
        <p:txBody>
          <a:bodyPr wrap="square">
            <a:noAutofit/>
          </a:bodyPr>
          <a:lstStyle/>
          <a:p>
            <a:endParaRPr lang="en-US"/>
          </a:p>
        </p:txBody>
      </p:sp>
      <p:sp>
        <p:nvSpPr>
          <p:cNvPr id="9" name="Content Placeholder 7">
            <a:extLst>
              <a:ext uri="{FF2B5EF4-FFF2-40B4-BE49-F238E27FC236}">
                <a16:creationId xmlns:a16="http://schemas.microsoft.com/office/drawing/2014/main" id="{63B76838-CF87-13E2-3FB4-2C33A18A42E1}"/>
              </a:ext>
            </a:extLst>
          </p:cNvPr>
          <p:cNvSpPr>
            <a:spLocks noGrp="1"/>
          </p:cNvSpPr>
          <p:nvPr>
            <p:ph sz="quarter" idx="14"/>
          </p:nvPr>
        </p:nvSpPr>
        <p:spPr>
          <a:xfrm>
            <a:off x="7239000" y="1975104"/>
            <a:ext cx="4572000" cy="4197097"/>
          </a:xfrm>
        </p:spPr>
        <p:txBody>
          <a:bodyPr/>
          <a:lstStyle>
            <a:lvl1pPr>
              <a:defRPr b="0"/>
            </a:lvl1pPr>
            <a:lvl2pPr>
              <a:defRPr b="0"/>
            </a:lvl2pPr>
            <a:lvl3pPr>
              <a:defRPr b="0"/>
            </a:lvl3pPr>
            <a:lvl4pPr>
              <a:defRPr b="0"/>
            </a:lvl4pPr>
            <a:lvl5pPr>
              <a:defRPr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5" name="Footer Placeholder 24">
            <a:extLst>
              <a:ext uri="{FF2B5EF4-FFF2-40B4-BE49-F238E27FC236}">
                <a16:creationId xmlns:a16="http://schemas.microsoft.com/office/drawing/2014/main" id="{8ADBC95E-510D-3B2D-86CA-02B88C4B2F68}"/>
              </a:ext>
            </a:extLst>
          </p:cNvPr>
          <p:cNvSpPr>
            <a:spLocks noGrp="1"/>
          </p:cNvSpPr>
          <p:nvPr>
            <p:ph type="ftr" sz="quarter" idx="17"/>
          </p:nvPr>
        </p:nvSpPr>
        <p:spPr>
          <a:xfrm>
            <a:off x="152400" y="6347057"/>
            <a:ext cx="2286000" cy="365125"/>
          </a:xfrm>
        </p:spPr>
        <p:txBody>
          <a:bodyPr/>
          <a:lstStyle/>
          <a:p>
            <a:r>
              <a:rPr lang="en-US"/>
              <a:t>Sample Footer Text</a:t>
            </a:r>
          </a:p>
        </p:txBody>
      </p:sp>
      <p:sp>
        <p:nvSpPr>
          <p:cNvPr id="24" name="Date Placeholder 23">
            <a:extLst>
              <a:ext uri="{FF2B5EF4-FFF2-40B4-BE49-F238E27FC236}">
                <a16:creationId xmlns:a16="http://schemas.microsoft.com/office/drawing/2014/main" id="{17BCEDA5-95B9-E7B2-CAB5-29E3BD272080}"/>
              </a:ext>
            </a:extLst>
          </p:cNvPr>
          <p:cNvSpPr>
            <a:spLocks noGrp="1"/>
          </p:cNvSpPr>
          <p:nvPr>
            <p:ph type="dt" sz="half" idx="16"/>
          </p:nvPr>
        </p:nvSpPr>
        <p:spPr/>
        <p:txBody>
          <a:bodyPr/>
          <a:lstStyle/>
          <a:p>
            <a:fld id="{D90E99A5-9B5B-654B-AFAE-033D0C138539}" type="datetime1">
              <a:rPr lang="en-US" smtClean="0"/>
              <a:t>5/27/2026</a:t>
            </a:fld>
            <a:endParaRPr lang="en-US"/>
          </a:p>
        </p:txBody>
      </p:sp>
      <p:sp>
        <p:nvSpPr>
          <p:cNvPr id="26" name="Slide Number Placeholder 25">
            <a:extLst>
              <a:ext uri="{FF2B5EF4-FFF2-40B4-BE49-F238E27FC236}">
                <a16:creationId xmlns:a16="http://schemas.microsoft.com/office/drawing/2014/main" id="{B0979856-E127-0071-5A89-58D930F576D1}"/>
              </a:ext>
            </a:extLst>
          </p:cNvPr>
          <p:cNvSpPr>
            <a:spLocks noGrp="1"/>
          </p:cNvSpPr>
          <p:nvPr>
            <p:ph type="sldNum" sz="quarter" idx="18"/>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376654019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p:bg>
      <p:bgRef idx="1001">
        <a:schemeClr val="bg1"/>
      </p:bgRef>
    </p:bg>
    <p:spTree>
      <p:nvGrpSpPr>
        <p:cNvPr id="1" name=""/>
        <p:cNvGrpSpPr/>
        <p:nvPr/>
      </p:nvGrpSpPr>
      <p:grpSpPr>
        <a:xfrm>
          <a:off x="0" y="0"/>
          <a:ext cx="0" cy="0"/>
          <a:chOff x="0" y="0"/>
          <a:chExt cx="0" cy="0"/>
        </a:xfrm>
      </p:grpSpPr>
      <p:pic>
        <p:nvPicPr>
          <p:cNvPr id="14" name="Picture 13" descr="A close up of a blue and pink background&#10;&#10;AI-generated content may be incorrect.">
            <a:extLst>
              <a:ext uri="{FF2B5EF4-FFF2-40B4-BE49-F238E27FC236}">
                <a16:creationId xmlns:a16="http://schemas.microsoft.com/office/drawing/2014/main" id="{FA0DAAF8-1473-19E2-7A19-C912696FE172}"/>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8" name="Title 1">
            <a:extLst>
              <a:ext uri="{FF2B5EF4-FFF2-40B4-BE49-F238E27FC236}">
                <a16:creationId xmlns:a16="http://schemas.microsoft.com/office/drawing/2014/main" id="{59ED5AFE-4996-3F24-6A40-DB7BC8D42158}"/>
              </a:ext>
            </a:extLst>
          </p:cNvPr>
          <p:cNvSpPr>
            <a:spLocks noGrp="1"/>
          </p:cNvSpPr>
          <p:nvPr>
            <p:ph type="ctrTitle"/>
          </p:nvPr>
        </p:nvSpPr>
        <p:spPr>
          <a:xfrm>
            <a:off x="589041" y="2438400"/>
            <a:ext cx="10993359" cy="2684329"/>
          </a:xfrm>
        </p:spPr>
        <p:txBody>
          <a:bodyPr vert="horz" lIns="91440" tIns="45720" rIns="91440" bIns="45720" rtlCol="0" anchor="b">
            <a:normAutofit/>
          </a:bodyPr>
          <a:lstStyle>
            <a:lvl1pPr>
              <a:defRPr lang="en-US" sz="6600" dirty="0">
                <a:solidFill>
                  <a:schemeClr val="tx1"/>
                </a:solidFill>
              </a:defRPr>
            </a:lvl1pPr>
          </a:lstStyle>
          <a:p>
            <a:pPr lvl="0"/>
            <a:r>
              <a:rPr lang="en-US"/>
              <a:t>Click to edit Master title style</a:t>
            </a:r>
          </a:p>
        </p:txBody>
      </p:sp>
      <p:sp>
        <p:nvSpPr>
          <p:cNvPr id="9" name="Subtitle 2">
            <a:extLst>
              <a:ext uri="{FF2B5EF4-FFF2-40B4-BE49-F238E27FC236}">
                <a16:creationId xmlns:a16="http://schemas.microsoft.com/office/drawing/2014/main" id="{6F756E8C-2C5E-B25F-5DAD-4E06067BC734}"/>
              </a:ext>
            </a:extLst>
          </p:cNvPr>
          <p:cNvSpPr>
            <a:spLocks noGrp="1"/>
          </p:cNvSpPr>
          <p:nvPr>
            <p:ph type="subTitle" idx="1"/>
          </p:nvPr>
        </p:nvSpPr>
        <p:spPr>
          <a:xfrm>
            <a:off x="589041" y="5257800"/>
            <a:ext cx="9164559" cy="914400"/>
          </a:xfrm>
        </p:spPr>
        <p:txBody>
          <a:bodyPr vert="horz" lIns="91440" tIns="45720" rIns="91440" bIns="45720" rtlCol="0">
            <a:normAutofit/>
          </a:bodyPr>
          <a:lstStyle>
            <a:lvl1pPr marL="0" indent="0">
              <a:buNone/>
              <a:defRPr lang="en-US" sz="2200" dirty="0">
                <a:solidFill>
                  <a:schemeClr val="tx1"/>
                </a:solidFill>
              </a:defRPr>
            </a:lvl1pPr>
          </a:lstStyle>
          <a:p>
            <a:pPr lvl="0"/>
            <a:r>
              <a:rPr lang="en-US"/>
              <a:t>Click to edit Master subtitle style</a:t>
            </a:r>
          </a:p>
        </p:txBody>
      </p:sp>
      <p:pic>
        <p:nvPicPr>
          <p:cNvPr id="2" name="Graphic 1">
            <a:extLst>
              <a:ext uri="{FF2B5EF4-FFF2-40B4-BE49-F238E27FC236}">
                <a16:creationId xmlns:a16="http://schemas.microsoft.com/office/drawing/2014/main" id="{FB03B42F-CFBB-090D-EC8E-0FC7E903EEEF}"/>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0" y="0"/>
            <a:ext cx="12192000" cy="6858000"/>
          </a:xfrm>
          <a:prstGeom prst="rect">
            <a:avLst/>
          </a:prstGeom>
        </p:spPr>
      </p:pic>
      <p:sp>
        <p:nvSpPr>
          <p:cNvPr id="11" name="Footer Placeholder 10">
            <a:extLst>
              <a:ext uri="{FF2B5EF4-FFF2-40B4-BE49-F238E27FC236}">
                <a16:creationId xmlns:a16="http://schemas.microsoft.com/office/drawing/2014/main" id="{DD36ECCE-2AA5-C398-CA75-78EBCBDCF261}"/>
              </a:ext>
            </a:extLst>
          </p:cNvPr>
          <p:cNvSpPr>
            <a:spLocks noGrp="1"/>
          </p:cNvSpPr>
          <p:nvPr>
            <p:ph type="ftr" sz="quarter" idx="11"/>
          </p:nvPr>
        </p:nvSpPr>
        <p:spPr>
          <a:xfrm>
            <a:off x="6280176" y="152400"/>
            <a:ext cx="3200400" cy="365125"/>
          </a:xfrm>
        </p:spPr>
        <p:txBody>
          <a:bodyPr/>
          <a:lstStyle/>
          <a:p>
            <a:r>
              <a:rPr lang="en-US"/>
              <a:t>Sample Footer Text</a:t>
            </a:r>
          </a:p>
        </p:txBody>
      </p:sp>
      <p:sp>
        <p:nvSpPr>
          <p:cNvPr id="6" name="Date Placeholder 5">
            <a:extLst>
              <a:ext uri="{FF2B5EF4-FFF2-40B4-BE49-F238E27FC236}">
                <a16:creationId xmlns:a16="http://schemas.microsoft.com/office/drawing/2014/main" id="{FA4C2171-40CE-DE50-6D13-60F77A548C03}"/>
              </a:ext>
            </a:extLst>
          </p:cNvPr>
          <p:cNvSpPr>
            <a:spLocks noGrp="1"/>
          </p:cNvSpPr>
          <p:nvPr>
            <p:ph type="dt" sz="half" idx="10"/>
          </p:nvPr>
        </p:nvSpPr>
        <p:spPr>
          <a:xfrm>
            <a:off x="9531099" y="152400"/>
            <a:ext cx="1800171" cy="365125"/>
          </a:xfrm>
        </p:spPr>
        <p:txBody>
          <a:bodyPr/>
          <a:lstStyle/>
          <a:p>
            <a:fld id="{F7F4CBCF-2EA5-5248-B352-49E9FE7B89CF}" type="datetime1">
              <a:rPr lang="en-US" smtClean="0"/>
              <a:t>5/27/2026</a:t>
            </a:fld>
            <a:endParaRPr lang="en-US"/>
          </a:p>
        </p:txBody>
      </p:sp>
      <p:sp>
        <p:nvSpPr>
          <p:cNvPr id="12" name="Slide Number Placeholder 11">
            <a:extLst>
              <a:ext uri="{FF2B5EF4-FFF2-40B4-BE49-F238E27FC236}">
                <a16:creationId xmlns:a16="http://schemas.microsoft.com/office/drawing/2014/main" id="{73F8FB25-49C8-A3FD-F32A-4C95B18F4A71}"/>
              </a:ext>
            </a:extLst>
          </p:cNvPr>
          <p:cNvSpPr>
            <a:spLocks noGrp="1"/>
          </p:cNvSpPr>
          <p:nvPr>
            <p:ph type="sldNum" sz="quarter" idx="12"/>
          </p:nvPr>
        </p:nvSpPr>
        <p:spPr>
          <a:xfrm>
            <a:off x="11381793" y="152400"/>
            <a:ext cx="429207" cy="365125"/>
          </a:xfrm>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454049051"/>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p:bg>
      <p:bgPr>
        <a:solidFill>
          <a:schemeClr val="bg1"/>
        </a:solidFill>
        <a:effectLst/>
      </p:bgPr>
    </p:bg>
    <p:spTree>
      <p:nvGrpSpPr>
        <p:cNvPr id="1" name=""/>
        <p:cNvGrpSpPr/>
        <p:nvPr/>
      </p:nvGrpSpPr>
      <p:grpSpPr>
        <a:xfrm>
          <a:off x="0" y="0"/>
          <a:ext cx="0" cy="0"/>
          <a:chOff x="0" y="0"/>
          <a:chExt cx="0" cy="0"/>
        </a:xfrm>
      </p:grpSpPr>
      <p:sp>
        <p:nvSpPr>
          <p:cNvPr id="19" name="Title Placeholder 1">
            <a:extLst>
              <a:ext uri="{FF2B5EF4-FFF2-40B4-BE49-F238E27FC236}">
                <a16:creationId xmlns:a16="http://schemas.microsoft.com/office/drawing/2014/main" id="{9E3969EE-7732-41DD-2DC3-A2E1AAB30881}"/>
              </a:ext>
            </a:extLst>
          </p:cNvPr>
          <p:cNvSpPr>
            <a:spLocks noGrp="1"/>
          </p:cNvSpPr>
          <p:nvPr>
            <p:ph type="title"/>
          </p:nvPr>
        </p:nvSpPr>
        <p:spPr>
          <a:xfrm>
            <a:off x="381000" y="691835"/>
            <a:ext cx="11429999" cy="755965"/>
          </a:xfrm>
          <a:prstGeom prst="rect">
            <a:avLst/>
          </a:prstGeom>
        </p:spPr>
        <p:txBody>
          <a:bodyPr vert="horz" lIns="91440" tIns="45720" rIns="91440" bIns="45720" rtlCol="0" anchor="t">
            <a:normAutofit/>
          </a:bodyPr>
          <a:lstStyle/>
          <a:p>
            <a:r>
              <a:rPr lang="en-US"/>
              <a:t>Click to edit Master title style</a:t>
            </a:r>
          </a:p>
        </p:txBody>
      </p:sp>
      <p:sp>
        <p:nvSpPr>
          <p:cNvPr id="18" name="Text Placeholder 2">
            <a:extLst>
              <a:ext uri="{FF2B5EF4-FFF2-40B4-BE49-F238E27FC236}">
                <a16:creationId xmlns:a16="http://schemas.microsoft.com/office/drawing/2014/main" id="{AEDD6D2F-5C2F-17BF-DEBA-0E6F06D22442}"/>
              </a:ext>
            </a:extLst>
          </p:cNvPr>
          <p:cNvSpPr>
            <a:spLocks noGrp="1"/>
          </p:cNvSpPr>
          <p:nvPr>
            <p:ph idx="1"/>
          </p:nvPr>
        </p:nvSpPr>
        <p:spPr>
          <a:xfrm>
            <a:off x="380999" y="1447799"/>
            <a:ext cx="11430000" cy="4718365"/>
          </a:xfrm>
          <a:prstGeom prst="rect">
            <a:avLst/>
          </a:prstGeom>
        </p:spPr>
        <p:txBody>
          <a:bodyPr vert="horz" lIns="91440" tIns="45720" rIns="91440" bIns="45720" rtlCol="0">
            <a:normAutofit/>
          </a:bodyPr>
          <a:lstStyle>
            <a:lvl1pPr>
              <a:defRPr b="0" i="0">
                <a:latin typeface="+mn-lt"/>
              </a:defRPr>
            </a:lvl1pPr>
            <a:lvl2pPr>
              <a:defRPr b="0" i="0">
                <a:latin typeface="+mn-lt"/>
              </a:defRPr>
            </a:lvl2pPr>
            <a:lvl3pPr>
              <a:defRPr b="0" i="0">
                <a:latin typeface="+mn-lt"/>
              </a:defRPr>
            </a:lvl3pPr>
            <a:lvl4pPr>
              <a:defRPr b="0" i="0">
                <a:latin typeface="+mn-lt"/>
              </a:defRPr>
            </a:lvl4pPr>
            <a:lvl5pPr>
              <a:defRPr b="0" i="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07626418-29B4-84BA-F111-4F7708DEFA81}"/>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29095984-255C-540F-7973-72A8D1E34440}"/>
              </a:ext>
            </a:extLst>
          </p:cNvPr>
          <p:cNvSpPr>
            <a:spLocks noGrp="1"/>
          </p:cNvSpPr>
          <p:nvPr>
            <p:ph type="dt" sz="half" idx="10"/>
          </p:nvPr>
        </p:nvSpPr>
        <p:spPr/>
        <p:txBody>
          <a:bodyPr/>
          <a:lstStyle/>
          <a:p>
            <a:fld id="{192DDA33-D578-2640-B42E-CEBF81697F81}" type="datetime1">
              <a:rPr lang="en-US" smtClean="0"/>
              <a:t>5/27/2026</a:t>
            </a:fld>
            <a:endParaRPr lang="en-US"/>
          </a:p>
        </p:txBody>
      </p:sp>
      <p:sp>
        <p:nvSpPr>
          <p:cNvPr id="7" name="Slide Number Placeholder 6">
            <a:extLst>
              <a:ext uri="{FF2B5EF4-FFF2-40B4-BE49-F238E27FC236}">
                <a16:creationId xmlns:a16="http://schemas.microsoft.com/office/drawing/2014/main" id="{72FF646D-D3BB-C299-5B27-DE0157DD1EBC}"/>
              </a:ext>
            </a:extLst>
          </p:cNvPr>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79698926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2">
    <p:bg>
      <p:bgPr>
        <a:solidFill>
          <a:schemeClr val="bg1"/>
        </a:solidFill>
        <a:effectLst/>
      </p:bgPr>
    </p:bg>
    <p:spTree>
      <p:nvGrpSpPr>
        <p:cNvPr id="1" name=""/>
        <p:cNvGrpSpPr/>
        <p:nvPr/>
      </p:nvGrpSpPr>
      <p:grpSpPr>
        <a:xfrm>
          <a:off x="0" y="0"/>
          <a:ext cx="0" cy="0"/>
          <a:chOff x="0" y="0"/>
          <a:chExt cx="0" cy="0"/>
        </a:xfrm>
      </p:grpSpPr>
      <p:pic>
        <p:nvPicPr>
          <p:cNvPr id="13" name="Picture 12" descr="A blue and pink circle&#10;&#10;AI-generated content may be incorrect.">
            <a:extLst>
              <a:ext uri="{FF2B5EF4-FFF2-40B4-BE49-F238E27FC236}">
                <a16:creationId xmlns:a16="http://schemas.microsoft.com/office/drawing/2014/main" id="{4979ADD3-3B85-6E30-8DB1-0F5200794517}"/>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8" name="Title 1">
            <a:extLst>
              <a:ext uri="{FF2B5EF4-FFF2-40B4-BE49-F238E27FC236}">
                <a16:creationId xmlns:a16="http://schemas.microsoft.com/office/drawing/2014/main" id="{034B30DE-00B6-8472-CB6C-5E980F9BDD72}"/>
              </a:ext>
            </a:extLst>
          </p:cNvPr>
          <p:cNvSpPr>
            <a:spLocks noGrp="1"/>
          </p:cNvSpPr>
          <p:nvPr>
            <p:ph type="ctrTitle"/>
          </p:nvPr>
        </p:nvSpPr>
        <p:spPr>
          <a:xfrm>
            <a:off x="381000" y="762000"/>
            <a:ext cx="11430000" cy="3657600"/>
          </a:xfrm>
        </p:spPr>
        <p:txBody>
          <a:bodyPr vert="horz" lIns="91440" tIns="45720" rIns="91440" bIns="45720" rtlCol="0" anchor="t">
            <a:normAutofit/>
          </a:bodyPr>
          <a:lstStyle>
            <a:lvl1pPr>
              <a:defRPr lang="en-US" sz="7800" dirty="0">
                <a:solidFill>
                  <a:schemeClr val="tx1"/>
                </a:solidFill>
              </a:defRPr>
            </a:lvl1pPr>
          </a:lstStyle>
          <a:p>
            <a:pPr lvl="0"/>
            <a:r>
              <a:rPr lang="en-US"/>
              <a:t>Click to edit Master title style</a:t>
            </a:r>
          </a:p>
        </p:txBody>
      </p:sp>
      <p:sp>
        <p:nvSpPr>
          <p:cNvPr id="9" name="Subtitle 2">
            <a:extLst>
              <a:ext uri="{FF2B5EF4-FFF2-40B4-BE49-F238E27FC236}">
                <a16:creationId xmlns:a16="http://schemas.microsoft.com/office/drawing/2014/main" id="{EC4BE864-9BF7-0A02-20CD-11179C631C06}"/>
              </a:ext>
            </a:extLst>
          </p:cNvPr>
          <p:cNvSpPr>
            <a:spLocks noGrp="1"/>
          </p:cNvSpPr>
          <p:nvPr>
            <p:ph type="subTitle" idx="1"/>
          </p:nvPr>
        </p:nvSpPr>
        <p:spPr>
          <a:xfrm>
            <a:off x="380999" y="4693206"/>
            <a:ext cx="11423901" cy="1200698"/>
          </a:xfrm>
        </p:spPr>
        <p:txBody>
          <a:bodyPr vert="horz" lIns="91440" tIns="45720" rIns="91440" bIns="45720" rtlCol="0" anchor="b">
            <a:normAutofit/>
          </a:bodyPr>
          <a:lstStyle>
            <a:lvl1pPr marL="0" indent="0">
              <a:buNone/>
              <a:defRPr lang="en-US" sz="2400" dirty="0">
                <a:solidFill>
                  <a:schemeClr val="tx1"/>
                </a:solidFill>
              </a:defRPr>
            </a:lvl1pPr>
          </a:lstStyle>
          <a:p>
            <a:pPr lvl="0"/>
            <a:r>
              <a:rPr lang="en-US"/>
              <a:t>Click to edit Master subtitle style</a:t>
            </a:r>
          </a:p>
        </p:txBody>
      </p:sp>
      <p:sp>
        <p:nvSpPr>
          <p:cNvPr id="6" name="Footer Placeholder 5">
            <a:extLst>
              <a:ext uri="{FF2B5EF4-FFF2-40B4-BE49-F238E27FC236}">
                <a16:creationId xmlns:a16="http://schemas.microsoft.com/office/drawing/2014/main" id="{A21ECD73-1101-370B-043E-9A05C96B37C1}"/>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5" name="Date Placeholder 4">
            <a:extLst>
              <a:ext uri="{FF2B5EF4-FFF2-40B4-BE49-F238E27FC236}">
                <a16:creationId xmlns:a16="http://schemas.microsoft.com/office/drawing/2014/main" id="{C91AED54-AE01-C430-241C-8491E4DE3447}"/>
              </a:ext>
            </a:extLst>
          </p:cNvPr>
          <p:cNvSpPr>
            <a:spLocks noGrp="1"/>
          </p:cNvSpPr>
          <p:nvPr>
            <p:ph type="dt" sz="half" idx="10"/>
          </p:nvPr>
        </p:nvSpPr>
        <p:spPr/>
        <p:txBody>
          <a:bodyPr/>
          <a:lstStyle>
            <a:lvl1pPr>
              <a:defRPr>
                <a:solidFill>
                  <a:schemeClr val="tx1"/>
                </a:solidFill>
              </a:defRPr>
            </a:lvl1pPr>
          </a:lstStyle>
          <a:p>
            <a:fld id="{75D6F905-E9A0-F246-B3D1-2727C4EFD37F}" type="datetime1">
              <a:rPr lang="en-US" smtClean="0"/>
              <a:t>5/27/2026</a:t>
            </a:fld>
            <a:endParaRPr lang="en-US"/>
          </a:p>
        </p:txBody>
      </p:sp>
      <p:sp>
        <p:nvSpPr>
          <p:cNvPr id="10" name="Slide Number Placeholder 9">
            <a:extLst>
              <a:ext uri="{FF2B5EF4-FFF2-40B4-BE49-F238E27FC236}">
                <a16:creationId xmlns:a16="http://schemas.microsoft.com/office/drawing/2014/main" id="{9D2A2F3B-8AF0-A668-5A10-902D91ABB196}"/>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4046217264"/>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3">
    <p:bg>
      <p:bgPr>
        <a:solidFill>
          <a:schemeClr val="bg1"/>
        </a:solidFill>
        <a:effectLst/>
      </p:bgPr>
    </p:bg>
    <p:spTree>
      <p:nvGrpSpPr>
        <p:cNvPr id="1" name=""/>
        <p:cNvGrpSpPr/>
        <p:nvPr/>
      </p:nvGrpSpPr>
      <p:grpSpPr>
        <a:xfrm>
          <a:off x="0" y="0"/>
          <a:ext cx="0" cy="0"/>
          <a:chOff x="0" y="0"/>
          <a:chExt cx="0" cy="0"/>
        </a:xfrm>
      </p:grpSpPr>
      <p:pic>
        <p:nvPicPr>
          <p:cNvPr id="16" name="Picture 15" descr="A blue and pink gradient&#10;&#10;AI-generated content may be incorrect.">
            <a:extLst>
              <a:ext uri="{FF2B5EF4-FFF2-40B4-BE49-F238E27FC236}">
                <a16:creationId xmlns:a16="http://schemas.microsoft.com/office/drawing/2014/main" id="{C4E3A73A-08AC-E4D5-72D4-A52D01BE1ECC}"/>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8" name="Graphic 7">
            <a:extLst>
              <a:ext uri="{FF2B5EF4-FFF2-40B4-BE49-F238E27FC236}">
                <a16:creationId xmlns:a16="http://schemas.microsoft.com/office/drawing/2014/main" id="{EA4B4CAF-A0E8-F09F-D6AB-040C9D9C0DF1}"/>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rot="10800000">
            <a:off x="0" y="0"/>
            <a:ext cx="12192000" cy="6858000"/>
          </a:xfrm>
          <a:prstGeom prst="rect">
            <a:avLst/>
          </a:prstGeom>
        </p:spPr>
      </p:pic>
      <p:sp>
        <p:nvSpPr>
          <p:cNvPr id="9" name="Title 1">
            <a:extLst>
              <a:ext uri="{FF2B5EF4-FFF2-40B4-BE49-F238E27FC236}">
                <a16:creationId xmlns:a16="http://schemas.microsoft.com/office/drawing/2014/main" id="{828725B4-D968-BAAF-19B1-9A4719C72B48}"/>
              </a:ext>
            </a:extLst>
          </p:cNvPr>
          <p:cNvSpPr>
            <a:spLocks noGrp="1"/>
          </p:cNvSpPr>
          <p:nvPr>
            <p:ph type="ctrTitle"/>
          </p:nvPr>
        </p:nvSpPr>
        <p:spPr>
          <a:xfrm>
            <a:off x="609600" y="1215884"/>
            <a:ext cx="10972800" cy="2379013"/>
          </a:xfrm>
        </p:spPr>
        <p:txBody>
          <a:bodyPr anchor="b">
            <a:normAutofit/>
          </a:bodyPr>
          <a:lstStyle>
            <a:lvl1pPr algn="ctr">
              <a:defRPr sz="6000">
                <a:solidFill>
                  <a:schemeClr val="tx1"/>
                </a:solidFill>
              </a:defRPr>
            </a:lvl1pPr>
          </a:lstStyle>
          <a:p>
            <a:r>
              <a:rPr lang="en-US"/>
              <a:t>Click to edit Master title style</a:t>
            </a:r>
          </a:p>
        </p:txBody>
      </p:sp>
      <p:sp>
        <p:nvSpPr>
          <p:cNvPr id="10" name="Subtitle 2">
            <a:extLst>
              <a:ext uri="{FF2B5EF4-FFF2-40B4-BE49-F238E27FC236}">
                <a16:creationId xmlns:a16="http://schemas.microsoft.com/office/drawing/2014/main" id="{B61B9004-3C8A-9454-2377-0A58ADD11064}"/>
              </a:ext>
            </a:extLst>
          </p:cNvPr>
          <p:cNvSpPr>
            <a:spLocks noGrp="1"/>
          </p:cNvSpPr>
          <p:nvPr>
            <p:ph type="subTitle" idx="1"/>
          </p:nvPr>
        </p:nvSpPr>
        <p:spPr>
          <a:xfrm>
            <a:off x="1524000" y="3695090"/>
            <a:ext cx="9144000" cy="1029310"/>
          </a:xfrm>
        </p:spPr>
        <p:txBody>
          <a:bodyPr>
            <a:normAutofit/>
          </a:bodyPr>
          <a:lstStyle>
            <a:lvl1pPr marL="0" indent="0" algn="ctr">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6" name="Footer Placeholder 5">
            <a:extLst>
              <a:ext uri="{FF2B5EF4-FFF2-40B4-BE49-F238E27FC236}">
                <a16:creationId xmlns:a16="http://schemas.microsoft.com/office/drawing/2014/main" id="{A0D1CDF6-EB44-5678-B0EF-08B581B13232}"/>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5" name="Date Placeholder 4">
            <a:extLst>
              <a:ext uri="{FF2B5EF4-FFF2-40B4-BE49-F238E27FC236}">
                <a16:creationId xmlns:a16="http://schemas.microsoft.com/office/drawing/2014/main" id="{261C10FD-386D-733D-548B-ABCCE0CD112E}"/>
              </a:ext>
            </a:extLst>
          </p:cNvPr>
          <p:cNvSpPr>
            <a:spLocks noGrp="1"/>
          </p:cNvSpPr>
          <p:nvPr>
            <p:ph type="dt" sz="half" idx="10"/>
          </p:nvPr>
        </p:nvSpPr>
        <p:spPr/>
        <p:txBody>
          <a:bodyPr/>
          <a:lstStyle>
            <a:lvl1pPr>
              <a:defRPr>
                <a:solidFill>
                  <a:schemeClr val="tx1"/>
                </a:solidFill>
              </a:defRPr>
            </a:lvl1pPr>
          </a:lstStyle>
          <a:p>
            <a:fld id="{55872412-C725-2842-8141-6F8DA99B275E}" type="datetime1">
              <a:rPr lang="en-US" smtClean="0"/>
              <a:t>5/27/2026</a:t>
            </a:fld>
            <a:endParaRPr lang="en-US"/>
          </a:p>
        </p:txBody>
      </p:sp>
      <p:sp>
        <p:nvSpPr>
          <p:cNvPr id="11" name="Slide Number Placeholder 10">
            <a:extLst>
              <a:ext uri="{FF2B5EF4-FFF2-40B4-BE49-F238E27FC236}">
                <a16:creationId xmlns:a16="http://schemas.microsoft.com/office/drawing/2014/main" id="{C99647C5-B8C9-C91C-8056-A758BA2C5D55}"/>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298967765"/>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4">
    <p:bg>
      <p:bgPr>
        <a:solidFill>
          <a:schemeClr val="bg1"/>
        </a:solidFill>
        <a:effectLst/>
      </p:bgPr>
    </p:bg>
    <p:spTree>
      <p:nvGrpSpPr>
        <p:cNvPr id="1" name=""/>
        <p:cNvGrpSpPr/>
        <p:nvPr/>
      </p:nvGrpSpPr>
      <p:grpSpPr>
        <a:xfrm>
          <a:off x="0" y="0"/>
          <a:ext cx="0" cy="0"/>
          <a:chOff x="0" y="0"/>
          <a:chExt cx="0" cy="0"/>
        </a:xfrm>
      </p:grpSpPr>
      <p:pic>
        <p:nvPicPr>
          <p:cNvPr id="8" name="Picture 7" descr="A blurry image of a blue and pink gradient&#10;&#10;AI-generated content may be incorrect.">
            <a:extLst>
              <a:ext uri="{FF2B5EF4-FFF2-40B4-BE49-F238E27FC236}">
                <a16:creationId xmlns:a16="http://schemas.microsoft.com/office/drawing/2014/main" id="{DE9BAE23-5B02-7784-4C10-09E5C32B23F3}"/>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EA453100-C9A1-0247-1B59-0CFA0C2BC0C1}"/>
              </a:ext>
            </a:extLst>
          </p:cNvPr>
          <p:cNvSpPr>
            <a:spLocks noGrp="1"/>
          </p:cNvSpPr>
          <p:nvPr>
            <p:ph type="ctrTitle"/>
          </p:nvPr>
        </p:nvSpPr>
        <p:spPr>
          <a:xfrm>
            <a:off x="381000" y="838200"/>
            <a:ext cx="11430000" cy="3657600"/>
          </a:xfrm>
        </p:spPr>
        <p:txBody>
          <a:bodyPr vert="horz" lIns="91440" tIns="45720" rIns="91440" bIns="45720" rtlCol="0" anchor="b">
            <a:normAutofit/>
          </a:bodyPr>
          <a:lstStyle>
            <a:lvl1pPr algn="r">
              <a:defRPr lang="en-US" sz="7800" dirty="0">
                <a:solidFill>
                  <a:schemeClr val="tx1"/>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7143F882-C21D-9051-E025-9CB6D3A7255D}"/>
              </a:ext>
            </a:extLst>
          </p:cNvPr>
          <p:cNvSpPr>
            <a:spLocks noGrp="1"/>
          </p:cNvSpPr>
          <p:nvPr>
            <p:ph type="subTitle" idx="1"/>
          </p:nvPr>
        </p:nvSpPr>
        <p:spPr>
          <a:xfrm>
            <a:off x="380999" y="4522304"/>
            <a:ext cx="11423901" cy="1200698"/>
          </a:xfrm>
        </p:spPr>
        <p:txBody>
          <a:bodyPr vert="horz" lIns="91440" tIns="45720" rIns="91440" bIns="45720" rtlCol="0" anchor="t">
            <a:normAutofit/>
          </a:bodyPr>
          <a:lstStyle>
            <a:lvl1pPr marL="0" indent="0" algn="r">
              <a:buNone/>
              <a:defRPr lang="en-US" sz="2400" dirty="0">
                <a:solidFill>
                  <a:schemeClr val="tx1"/>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52964A10-FC71-EA8C-A80C-6591AA1FBC4D}"/>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A69B2810-D299-45D4-10D3-829D813C5667}"/>
              </a:ext>
            </a:extLst>
          </p:cNvPr>
          <p:cNvSpPr>
            <a:spLocks noGrp="1"/>
          </p:cNvSpPr>
          <p:nvPr>
            <p:ph type="dt" sz="half" idx="10"/>
          </p:nvPr>
        </p:nvSpPr>
        <p:spPr/>
        <p:txBody>
          <a:bodyPr/>
          <a:lstStyle/>
          <a:p>
            <a:fld id="{93274EE0-8EE6-BB42-BF21-111D3EB8AA70}" type="datetime1">
              <a:rPr lang="en-US" smtClean="0"/>
              <a:t>5/27/2026</a:t>
            </a:fld>
            <a:endParaRPr lang="en-US"/>
          </a:p>
        </p:txBody>
      </p:sp>
      <p:sp>
        <p:nvSpPr>
          <p:cNvPr id="6" name="Slide Number Placeholder 5">
            <a:extLst>
              <a:ext uri="{FF2B5EF4-FFF2-40B4-BE49-F238E27FC236}">
                <a16:creationId xmlns:a16="http://schemas.microsoft.com/office/drawing/2014/main" id="{2ACA30D0-2A71-E8EE-55DA-B29C4CC84EB9}"/>
              </a:ext>
            </a:extLst>
          </p:cNvPr>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1439680598"/>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itle with Picture">
    <p:bg>
      <p:bgPr>
        <a:solidFill>
          <a:schemeClr val="bg1"/>
        </a:solidFill>
        <a:effectLst/>
      </p:bgPr>
    </p:bg>
    <p:spTree>
      <p:nvGrpSpPr>
        <p:cNvPr id="1" name=""/>
        <p:cNvGrpSpPr/>
        <p:nvPr/>
      </p:nvGrpSpPr>
      <p:grpSpPr>
        <a:xfrm>
          <a:off x="0" y="0"/>
          <a:ext cx="0" cy="0"/>
          <a:chOff x="0" y="0"/>
          <a:chExt cx="0" cy="0"/>
        </a:xfrm>
      </p:grpSpPr>
      <p:sp>
        <p:nvSpPr>
          <p:cNvPr id="16" name="Picture Placeholder 15">
            <a:extLst>
              <a:ext uri="{FF2B5EF4-FFF2-40B4-BE49-F238E27FC236}">
                <a16:creationId xmlns:a16="http://schemas.microsoft.com/office/drawing/2014/main" id="{4DCEB9D3-E2CB-5A44-54CA-3B1A42C2DABE}"/>
              </a:ext>
            </a:extLst>
          </p:cNvPr>
          <p:cNvSpPr>
            <a:spLocks noGrp="1"/>
          </p:cNvSpPr>
          <p:nvPr>
            <p:ph type="pic" sz="quarter" idx="10"/>
          </p:nvPr>
        </p:nvSpPr>
        <p:spPr>
          <a:xfrm>
            <a:off x="152400" y="152401"/>
            <a:ext cx="11887200" cy="6553197"/>
          </a:xfrm>
          <a:custGeom>
            <a:avLst/>
            <a:gdLst>
              <a:gd name="connsiteX0" fmla="*/ 349231 w 11887200"/>
              <a:gd name="connsiteY0" fmla="*/ 0 h 6553197"/>
              <a:gd name="connsiteX1" fmla="*/ 5672697 w 11887200"/>
              <a:gd name="connsiteY1" fmla="*/ 0 h 6553197"/>
              <a:gd name="connsiteX2" fmla="*/ 5727277 w 11887200"/>
              <a:gd name="connsiteY2" fmla="*/ 5502 h 6553197"/>
              <a:gd name="connsiteX3" fmla="*/ 5943600 w 11887200"/>
              <a:gd name="connsiteY3" fmla="*/ 270922 h 6553197"/>
              <a:gd name="connsiteX4" fmla="*/ 6214523 w 11887200"/>
              <a:gd name="connsiteY4" fmla="*/ 541844 h 6553197"/>
              <a:gd name="connsiteX5" fmla="*/ 11537950 w 11887200"/>
              <a:gd name="connsiteY5" fmla="*/ 541845 h 6553197"/>
              <a:gd name="connsiteX6" fmla="*/ 11887200 w 11887200"/>
              <a:gd name="connsiteY6" fmla="*/ 891094 h 6553197"/>
              <a:gd name="connsiteX7" fmla="*/ 11887200 w 11887200"/>
              <a:gd name="connsiteY7" fmla="*/ 6203948 h 6553197"/>
              <a:gd name="connsiteX8" fmla="*/ 11537950 w 11887200"/>
              <a:gd name="connsiteY8" fmla="*/ 6553197 h 6553197"/>
              <a:gd name="connsiteX9" fmla="*/ 7664450 w 11887200"/>
              <a:gd name="connsiteY9" fmla="*/ 6553197 h 6553197"/>
              <a:gd name="connsiteX10" fmla="*/ 7315200 w 11887200"/>
              <a:gd name="connsiteY10" fmla="*/ 6203948 h 6553197"/>
              <a:gd name="connsiteX11" fmla="*/ 7315200 w 11887200"/>
              <a:gd name="connsiteY11" fmla="*/ 4548693 h 6553197"/>
              <a:gd name="connsiteX12" fmla="*/ 6965950 w 11887200"/>
              <a:gd name="connsiteY12" fmla="*/ 4199443 h 6553197"/>
              <a:gd name="connsiteX13" fmla="*/ 349250 w 11887200"/>
              <a:gd name="connsiteY13" fmla="*/ 4199443 h 6553197"/>
              <a:gd name="connsiteX14" fmla="*/ 0 w 11887200"/>
              <a:gd name="connsiteY14" fmla="*/ 3850193 h 6553197"/>
              <a:gd name="connsiteX15" fmla="*/ 0 w 11887200"/>
              <a:gd name="connsiteY15" fmla="*/ 349248 h 6553197"/>
              <a:gd name="connsiteX16" fmla="*/ 278864 w 11887200"/>
              <a:gd name="connsiteY16" fmla="*/ 7094 h 6553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1887200" h="6553197">
                <a:moveTo>
                  <a:pt x="349231" y="0"/>
                </a:moveTo>
                <a:lnTo>
                  <a:pt x="5672697" y="0"/>
                </a:lnTo>
                <a:lnTo>
                  <a:pt x="5727277" y="5502"/>
                </a:lnTo>
                <a:cubicBezTo>
                  <a:pt x="5850732" y="30765"/>
                  <a:pt x="5943600" y="139999"/>
                  <a:pt x="5943600" y="270922"/>
                </a:cubicBezTo>
                <a:cubicBezTo>
                  <a:pt x="5943600" y="420548"/>
                  <a:pt x="6064898" y="541844"/>
                  <a:pt x="6214523" y="541844"/>
                </a:cubicBezTo>
                <a:lnTo>
                  <a:pt x="11537950" y="541845"/>
                </a:lnTo>
                <a:cubicBezTo>
                  <a:pt x="11730863" y="541845"/>
                  <a:pt x="11887200" y="698212"/>
                  <a:pt x="11887200" y="891094"/>
                </a:cubicBezTo>
                <a:lnTo>
                  <a:pt x="11887200" y="6203948"/>
                </a:lnTo>
                <a:cubicBezTo>
                  <a:pt x="11887200" y="6396861"/>
                  <a:pt x="11730863" y="6553197"/>
                  <a:pt x="11537950" y="6553197"/>
                </a:cubicBezTo>
                <a:lnTo>
                  <a:pt x="7664450" y="6553197"/>
                </a:lnTo>
                <a:cubicBezTo>
                  <a:pt x="7471537" y="6553197"/>
                  <a:pt x="7315200" y="6396861"/>
                  <a:pt x="7315200" y="6203948"/>
                </a:cubicBezTo>
                <a:lnTo>
                  <a:pt x="7315200" y="4548693"/>
                </a:lnTo>
                <a:cubicBezTo>
                  <a:pt x="7315200" y="4355806"/>
                  <a:pt x="7158863" y="4199443"/>
                  <a:pt x="6965950" y="4199443"/>
                </a:cubicBezTo>
                <a:lnTo>
                  <a:pt x="349250" y="4199443"/>
                </a:lnTo>
                <a:cubicBezTo>
                  <a:pt x="156365" y="4199443"/>
                  <a:pt x="0" y="4043081"/>
                  <a:pt x="0" y="3850193"/>
                </a:cubicBezTo>
                <a:lnTo>
                  <a:pt x="0" y="349248"/>
                </a:lnTo>
                <a:cubicBezTo>
                  <a:pt x="0" y="180474"/>
                  <a:pt x="119717" y="39660"/>
                  <a:pt x="278864" y="7094"/>
                </a:cubicBezTo>
                <a:close/>
              </a:path>
            </a:pathLst>
          </a:custGeom>
          <a:blipFill>
            <a:blip r:embed="rId2" cstate="email">
              <a:alphaModFix amt="60000"/>
              <a:extLst>
                <a:ext uri="{28A0092B-C50C-407E-A947-70E740481C1C}">
                  <a14:useLocalDpi xmlns:a14="http://schemas.microsoft.com/office/drawing/2010/main"/>
                </a:ext>
              </a:extLst>
            </a:blip>
            <a:stretch>
              <a:fillRect/>
            </a:stretch>
          </a:blipFill>
        </p:spPr>
        <p:txBody>
          <a:bodyPr wrap="square">
            <a:noAutofit/>
          </a:bodyPr>
          <a:lstStyle/>
          <a:p>
            <a:endParaRPr lang="en-US"/>
          </a:p>
        </p:txBody>
      </p:sp>
      <p:sp>
        <p:nvSpPr>
          <p:cNvPr id="4" name="Title 1">
            <a:extLst>
              <a:ext uri="{FF2B5EF4-FFF2-40B4-BE49-F238E27FC236}">
                <a16:creationId xmlns:a16="http://schemas.microsoft.com/office/drawing/2014/main" id="{76EEAF27-D94E-F4D8-599C-5544E29AAA4E}"/>
              </a:ext>
            </a:extLst>
          </p:cNvPr>
          <p:cNvSpPr>
            <a:spLocks noGrp="1"/>
          </p:cNvSpPr>
          <p:nvPr>
            <p:ph type="ctrTitle"/>
          </p:nvPr>
        </p:nvSpPr>
        <p:spPr>
          <a:xfrm>
            <a:off x="381000" y="4876800"/>
            <a:ext cx="6629400" cy="914400"/>
          </a:xfrm>
        </p:spPr>
        <p:txBody>
          <a:bodyPr vert="horz" lIns="91440" tIns="45720" rIns="91440" bIns="45720" rtlCol="0" anchor="b">
            <a:normAutofit/>
          </a:bodyPr>
          <a:lstStyle>
            <a:lvl1pPr>
              <a:defRPr lang="en-US" sz="5000" dirty="0"/>
            </a:lvl1pPr>
          </a:lstStyle>
          <a:p>
            <a:pPr lvl="0"/>
            <a:r>
              <a:rPr lang="en-US"/>
              <a:t>Click to edit Master title style</a:t>
            </a:r>
          </a:p>
        </p:txBody>
      </p:sp>
      <p:sp>
        <p:nvSpPr>
          <p:cNvPr id="6" name="Subtitle 2">
            <a:extLst>
              <a:ext uri="{FF2B5EF4-FFF2-40B4-BE49-F238E27FC236}">
                <a16:creationId xmlns:a16="http://schemas.microsoft.com/office/drawing/2014/main" id="{E2AD91C1-AABA-5486-26F6-705AEBE1A0FC}"/>
              </a:ext>
            </a:extLst>
          </p:cNvPr>
          <p:cNvSpPr>
            <a:spLocks noGrp="1"/>
          </p:cNvSpPr>
          <p:nvPr>
            <p:ph type="subTitle" idx="1"/>
          </p:nvPr>
        </p:nvSpPr>
        <p:spPr>
          <a:xfrm>
            <a:off x="381000" y="5791200"/>
            <a:ext cx="6629400" cy="533400"/>
          </a:xfrm>
        </p:spPr>
        <p:txBody>
          <a:bodyPr vert="horz" lIns="91440" tIns="45720" rIns="91440" bIns="45720" rtlCol="0">
            <a:normAutofit/>
          </a:bodyPr>
          <a:lstStyle>
            <a:lvl1pPr marL="0" indent="0">
              <a:buNone/>
              <a:defRPr lang="en-US" sz="1600" dirty="0"/>
            </a:lvl1pPr>
          </a:lstStyle>
          <a:p>
            <a:pPr lvl="0"/>
            <a:r>
              <a:rPr lang="en-US"/>
              <a:t>Click to edit Master subtitle style</a:t>
            </a:r>
          </a:p>
        </p:txBody>
      </p:sp>
      <p:sp>
        <p:nvSpPr>
          <p:cNvPr id="23" name="Footer Placeholder 10">
            <a:extLst>
              <a:ext uri="{FF2B5EF4-FFF2-40B4-BE49-F238E27FC236}">
                <a16:creationId xmlns:a16="http://schemas.microsoft.com/office/drawing/2014/main" id="{03310A58-9218-F5EC-4604-561F50426E39}"/>
              </a:ext>
            </a:extLst>
          </p:cNvPr>
          <p:cNvSpPr>
            <a:spLocks noGrp="1"/>
          </p:cNvSpPr>
          <p:nvPr>
            <p:ph type="ftr" sz="quarter" idx="12"/>
          </p:nvPr>
        </p:nvSpPr>
        <p:spPr>
          <a:xfrm>
            <a:off x="6280176" y="152400"/>
            <a:ext cx="3200400" cy="365125"/>
          </a:xfrm>
        </p:spPr>
        <p:txBody>
          <a:bodyPr/>
          <a:lstStyle/>
          <a:p>
            <a:r>
              <a:rPr lang="en-US"/>
              <a:t>Sample Footer Text</a:t>
            </a:r>
          </a:p>
        </p:txBody>
      </p:sp>
      <p:sp>
        <p:nvSpPr>
          <p:cNvPr id="22" name="Date Placeholder 5">
            <a:extLst>
              <a:ext uri="{FF2B5EF4-FFF2-40B4-BE49-F238E27FC236}">
                <a16:creationId xmlns:a16="http://schemas.microsoft.com/office/drawing/2014/main" id="{2DA21EAE-6045-3E9B-D31B-4AC9A3A61CE5}"/>
              </a:ext>
            </a:extLst>
          </p:cNvPr>
          <p:cNvSpPr>
            <a:spLocks noGrp="1"/>
          </p:cNvSpPr>
          <p:nvPr>
            <p:ph type="dt" sz="half" idx="11"/>
          </p:nvPr>
        </p:nvSpPr>
        <p:spPr>
          <a:xfrm>
            <a:off x="9531099" y="152400"/>
            <a:ext cx="1800171" cy="365125"/>
          </a:xfrm>
        </p:spPr>
        <p:txBody>
          <a:bodyPr/>
          <a:lstStyle/>
          <a:p>
            <a:fld id="{5A7D64F7-0C7B-1B47-9658-E887339B9A70}" type="datetime1">
              <a:rPr lang="en-US" smtClean="0"/>
              <a:t>5/27/2026</a:t>
            </a:fld>
            <a:endParaRPr lang="en-US"/>
          </a:p>
        </p:txBody>
      </p:sp>
      <p:sp>
        <p:nvSpPr>
          <p:cNvPr id="24" name="Slide Number Placeholder 11">
            <a:extLst>
              <a:ext uri="{FF2B5EF4-FFF2-40B4-BE49-F238E27FC236}">
                <a16:creationId xmlns:a16="http://schemas.microsoft.com/office/drawing/2014/main" id="{22C589B9-597D-55C7-FAFE-05660F35D677}"/>
              </a:ext>
            </a:extLst>
          </p:cNvPr>
          <p:cNvSpPr>
            <a:spLocks noGrp="1"/>
          </p:cNvSpPr>
          <p:nvPr>
            <p:ph type="sldNum" sz="quarter" idx="13"/>
          </p:nvPr>
        </p:nvSpPr>
        <p:spPr>
          <a:xfrm>
            <a:off x="11381793" y="152400"/>
            <a:ext cx="429207" cy="365125"/>
          </a:xfrm>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1365415094"/>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itle with Picture 2">
    <p:bg>
      <p:bgPr>
        <a:solidFill>
          <a:schemeClr val="bg1"/>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8DD81ECD-75EA-ADAF-3DF5-385A64329A6E}"/>
              </a:ext>
            </a:extLst>
          </p:cNvPr>
          <p:cNvSpPr>
            <a:spLocks noGrp="1"/>
          </p:cNvSpPr>
          <p:nvPr>
            <p:ph type="ctrTitle"/>
          </p:nvPr>
        </p:nvSpPr>
        <p:spPr>
          <a:xfrm>
            <a:off x="7010400" y="1371597"/>
            <a:ext cx="4800600" cy="2845567"/>
          </a:xfrm>
        </p:spPr>
        <p:txBody>
          <a:bodyPr vert="horz" lIns="91440" tIns="45720" rIns="91440" bIns="45720" rtlCol="0" anchor="b">
            <a:normAutofit/>
          </a:bodyPr>
          <a:lstStyle>
            <a:lvl1pPr>
              <a:defRPr lang="en-US" sz="4400" dirty="0"/>
            </a:lvl1pPr>
          </a:lstStyle>
          <a:p>
            <a:pPr lvl="0"/>
            <a:r>
              <a:rPr lang="en-US"/>
              <a:t>Click to edit Master title style</a:t>
            </a:r>
          </a:p>
        </p:txBody>
      </p:sp>
      <p:sp>
        <p:nvSpPr>
          <p:cNvPr id="8" name="Subtitle 2">
            <a:extLst>
              <a:ext uri="{FF2B5EF4-FFF2-40B4-BE49-F238E27FC236}">
                <a16:creationId xmlns:a16="http://schemas.microsoft.com/office/drawing/2014/main" id="{BE92A243-44D0-242D-CFED-E6D548373BD1}"/>
              </a:ext>
            </a:extLst>
          </p:cNvPr>
          <p:cNvSpPr>
            <a:spLocks noGrp="1"/>
          </p:cNvSpPr>
          <p:nvPr>
            <p:ph type="subTitle" idx="1"/>
          </p:nvPr>
        </p:nvSpPr>
        <p:spPr>
          <a:xfrm>
            <a:off x="7004304" y="4363278"/>
            <a:ext cx="4800600" cy="1123122"/>
          </a:xfrm>
        </p:spPr>
        <p:txBody>
          <a:bodyPr vert="horz" lIns="91440" tIns="45720" rIns="91440" bIns="45720" rtlCol="0">
            <a:normAutofit/>
          </a:bodyPr>
          <a:lstStyle>
            <a:lvl1pPr marL="0" indent="0">
              <a:buNone/>
              <a:defRPr lang="en-US" sz="1800" dirty="0"/>
            </a:lvl1pPr>
          </a:lstStyle>
          <a:p>
            <a:pPr lvl="0"/>
            <a:r>
              <a:rPr lang="en-US"/>
              <a:t>Click to edit Master subtitle style</a:t>
            </a:r>
          </a:p>
        </p:txBody>
      </p:sp>
      <p:sp>
        <p:nvSpPr>
          <p:cNvPr id="2" name="Picture Placeholder 1">
            <a:extLst>
              <a:ext uri="{FF2B5EF4-FFF2-40B4-BE49-F238E27FC236}">
                <a16:creationId xmlns:a16="http://schemas.microsoft.com/office/drawing/2014/main" id="{C81FF1C8-D50B-713C-E78E-43102F0D727A}"/>
              </a:ext>
            </a:extLst>
          </p:cNvPr>
          <p:cNvSpPr>
            <a:spLocks noGrp="1"/>
          </p:cNvSpPr>
          <p:nvPr>
            <p:ph type="pic" sz="quarter" idx="15"/>
          </p:nvPr>
        </p:nvSpPr>
        <p:spPr>
          <a:xfrm>
            <a:off x="152400" y="153417"/>
            <a:ext cx="5943599" cy="6552184"/>
          </a:xfrm>
          <a:custGeom>
            <a:avLst/>
            <a:gdLst>
              <a:gd name="connsiteX0" fmla="*/ 349249 w 5943599"/>
              <a:gd name="connsiteY0" fmla="*/ 0 h 6552184"/>
              <a:gd name="connsiteX1" fmla="*/ 5594350 w 5943599"/>
              <a:gd name="connsiteY1" fmla="*/ 0 h 6552184"/>
              <a:gd name="connsiteX2" fmla="*/ 5936505 w 5943599"/>
              <a:gd name="connsiteY2" fmla="*/ 278864 h 6552184"/>
              <a:gd name="connsiteX3" fmla="*/ 5943599 w 5943599"/>
              <a:gd name="connsiteY3" fmla="*/ 349240 h 6552184"/>
              <a:gd name="connsiteX4" fmla="*/ 5943599 w 5943599"/>
              <a:gd name="connsiteY4" fmla="*/ 6202933 h 6552184"/>
              <a:gd name="connsiteX5" fmla="*/ 5936505 w 5943599"/>
              <a:gd name="connsiteY5" fmla="*/ 6273302 h 6552184"/>
              <a:gd name="connsiteX6" fmla="*/ 5594350 w 5943599"/>
              <a:gd name="connsiteY6" fmla="*/ 6552184 h 6552184"/>
              <a:gd name="connsiteX7" fmla="*/ 3222460 w 5943599"/>
              <a:gd name="connsiteY7" fmla="*/ 6552184 h 6552184"/>
              <a:gd name="connsiteX8" fmla="*/ 2971800 w 5943599"/>
              <a:gd name="connsiteY8" fmla="*/ 6301512 h 6552184"/>
              <a:gd name="connsiteX9" fmla="*/ 2721140 w 5943599"/>
              <a:gd name="connsiteY9" fmla="*/ 6050852 h 6552184"/>
              <a:gd name="connsiteX10" fmla="*/ 349249 w 5943599"/>
              <a:gd name="connsiteY10" fmla="*/ 6050852 h 6552184"/>
              <a:gd name="connsiteX11" fmla="*/ 7095 w 5943599"/>
              <a:gd name="connsiteY11" fmla="*/ 5771987 h 6552184"/>
              <a:gd name="connsiteX12" fmla="*/ 0 w 5943599"/>
              <a:gd name="connsiteY12" fmla="*/ 5701612 h 6552184"/>
              <a:gd name="connsiteX13" fmla="*/ 0 w 5943599"/>
              <a:gd name="connsiteY13" fmla="*/ 349239 h 6552184"/>
              <a:gd name="connsiteX14" fmla="*/ 7095 w 5943599"/>
              <a:gd name="connsiteY14" fmla="*/ 278863 h 6552184"/>
              <a:gd name="connsiteX15" fmla="*/ 349249 w 5943599"/>
              <a:gd name="connsiteY15" fmla="*/ 0 h 6552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943599" h="6552184">
                <a:moveTo>
                  <a:pt x="349249" y="0"/>
                </a:moveTo>
                <a:lnTo>
                  <a:pt x="5594350" y="0"/>
                </a:lnTo>
                <a:cubicBezTo>
                  <a:pt x="5763127" y="0"/>
                  <a:pt x="5903939" y="119716"/>
                  <a:pt x="5936505" y="278864"/>
                </a:cubicBezTo>
                <a:lnTo>
                  <a:pt x="5943599" y="349240"/>
                </a:lnTo>
                <a:lnTo>
                  <a:pt x="5943599" y="6202933"/>
                </a:lnTo>
                <a:lnTo>
                  <a:pt x="5936505" y="6273302"/>
                </a:lnTo>
                <a:cubicBezTo>
                  <a:pt x="5903939" y="6432441"/>
                  <a:pt x="5763127" y="6552184"/>
                  <a:pt x="5594350" y="6552184"/>
                </a:cubicBezTo>
                <a:lnTo>
                  <a:pt x="3222460" y="6552184"/>
                </a:lnTo>
                <a:cubicBezTo>
                  <a:pt x="3084023" y="6552184"/>
                  <a:pt x="2971800" y="6439916"/>
                  <a:pt x="2971800" y="6301512"/>
                </a:cubicBezTo>
                <a:cubicBezTo>
                  <a:pt x="2971800" y="6163075"/>
                  <a:pt x="2859576" y="6050852"/>
                  <a:pt x="2721140" y="6050852"/>
                </a:cubicBezTo>
                <a:lnTo>
                  <a:pt x="349249" y="6050852"/>
                </a:lnTo>
                <a:cubicBezTo>
                  <a:pt x="180474" y="6050852"/>
                  <a:pt x="39661" y="5931132"/>
                  <a:pt x="7095" y="5771987"/>
                </a:cubicBezTo>
                <a:lnTo>
                  <a:pt x="0" y="5701612"/>
                </a:lnTo>
                <a:lnTo>
                  <a:pt x="0" y="349239"/>
                </a:lnTo>
                <a:lnTo>
                  <a:pt x="7095" y="278863"/>
                </a:lnTo>
                <a:cubicBezTo>
                  <a:pt x="39661" y="119716"/>
                  <a:pt x="180474" y="0"/>
                  <a:pt x="349249" y="0"/>
                </a:cubicBezTo>
                <a:close/>
              </a:path>
            </a:pathLst>
          </a:custGeom>
          <a:blipFill dpi="0" rotWithShape="1">
            <a:blip r:embed="rId2">
              <a:alphaModFix amt="60000"/>
            </a:blip>
            <a:srcRect/>
            <a:stretch>
              <a:fillRect/>
            </a:stretch>
          </a:blipFill>
        </p:spPr>
        <p:txBody>
          <a:bodyPr wrap="square">
            <a:noAutofit/>
          </a:bodyPr>
          <a:lstStyle/>
          <a:p>
            <a:endParaRPr lang="en-US"/>
          </a:p>
        </p:txBody>
      </p:sp>
      <p:sp>
        <p:nvSpPr>
          <p:cNvPr id="13" name="Footer Placeholder 12">
            <a:extLst>
              <a:ext uri="{FF2B5EF4-FFF2-40B4-BE49-F238E27FC236}">
                <a16:creationId xmlns:a16="http://schemas.microsoft.com/office/drawing/2014/main" id="{C17FD179-595A-DFC0-6FEF-70179B771151}"/>
              </a:ext>
            </a:extLst>
          </p:cNvPr>
          <p:cNvSpPr>
            <a:spLocks noGrp="1"/>
          </p:cNvSpPr>
          <p:nvPr>
            <p:ph type="ftr" sz="quarter" idx="17"/>
          </p:nvPr>
        </p:nvSpPr>
        <p:spPr>
          <a:xfrm>
            <a:off x="381000" y="6347057"/>
            <a:ext cx="2514600" cy="365125"/>
          </a:xfrm>
        </p:spPr>
        <p:txBody>
          <a:bodyPr/>
          <a:lstStyle/>
          <a:p>
            <a:r>
              <a:rPr lang="en-US"/>
              <a:t>Sample Footer Text</a:t>
            </a:r>
          </a:p>
        </p:txBody>
      </p:sp>
      <p:sp>
        <p:nvSpPr>
          <p:cNvPr id="12" name="Date Placeholder 11">
            <a:extLst>
              <a:ext uri="{FF2B5EF4-FFF2-40B4-BE49-F238E27FC236}">
                <a16:creationId xmlns:a16="http://schemas.microsoft.com/office/drawing/2014/main" id="{25DD1448-E731-051E-1681-77A911C310CC}"/>
              </a:ext>
            </a:extLst>
          </p:cNvPr>
          <p:cNvSpPr>
            <a:spLocks noGrp="1"/>
          </p:cNvSpPr>
          <p:nvPr>
            <p:ph type="dt" sz="half" idx="16"/>
          </p:nvPr>
        </p:nvSpPr>
        <p:spPr/>
        <p:txBody>
          <a:bodyPr/>
          <a:lstStyle/>
          <a:p>
            <a:fld id="{D3CD07D3-1C6A-7243-B247-92FB4862F8B6}" type="datetime1">
              <a:rPr lang="en-US" smtClean="0"/>
              <a:t>5/27/2026</a:t>
            </a:fld>
            <a:endParaRPr lang="en-US"/>
          </a:p>
        </p:txBody>
      </p:sp>
      <p:sp>
        <p:nvSpPr>
          <p:cNvPr id="14" name="Slide Number Placeholder 13">
            <a:extLst>
              <a:ext uri="{FF2B5EF4-FFF2-40B4-BE49-F238E27FC236}">
                <a16:creationId xmlns:a16="http://schemas.microsoft.com/office/drawing/2014/main" id="{EFF5DB76-0219-76D2-80FA-63D615A9A10D}"/>
              </a:ext>
            </a:extLst>
          </p:cNvPr>
          <p:cNvSpPr>
            <a:spLocks noGrp="1"/>
          </p:cNvSpPr>
          <p:nvPr>
            <p:ph type="sldNum" sz="quarter" idx="18"/>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2031975643"/>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with Picture 3">
    <p:bg>
      <p:bgPr>
        <a:solidFill>
          <a:schemeClr val="bg1"/>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55D948CE-769F-7D67-4E7B-1B9EDECCEC8A}"/>
              </a:ext>
            </a:extLst>
          </p:cNvPr>
          <p:cNvSpPr>
            <a:spLocks noGrp="1"/>
          </p:cNvSpPr>
          <p:nvPr>
            <p:ph type="ctrTitle"/>
          </p:nvPr>
        </p:nvSpPr>
        <p:spPr>
          <a:xfrm>
            <a:off x="381000" y="1371597"/>
            <a:ext cx="4800600" cy="2845567"/>
          </a:xfrm>
        </p:spPr>
        <p:txBody>
          <a:bodyPr vert="horz" lIns="91440" tIns="45720" rIns="91440" bIns="45720" rtlCol="0" anchor="b">
            <a:normAutofit/>
          </a:bodyPr>
          <a:lstStyle>
            <a:lvl1pPr>
              <a:defRPr lang="en-US" sz="4400" dirty="0"/>
            </a:lvl1pPr>
          </a:lstStyle>
          <a:p>
            <a:pPr lvl="0"/>
            <a:r>
              <a:rPr lang="en-US"/>
              <a:t>Click to edit Master title style</a:t>
            </a:r>
          </a:p>
        </p:txBody>
      </p:sp>
      <p:sp>
        <p:nvSpPr>
          <p:cNvPr id="8" name="Subtitle 2">
            <a:extLst>
              <a:ext uri="{FF2B5EF4-FFF2-40B4-BE49-F238E27FC236}">
                <a16:creationId xmlns:a16="http://schemas.microsoft.com/office/drawing/2014/main" id="{87D90BD9-1CD9-8EA4-6145-FDBD4F0BA3DF}"/>
              </a:ext>
            </a:extLst>
          </p:cNvPr>
          <p:cNvSpPr>
            <a:spLocks noGrp="1"/>
          </p:cNvSpPr>
          <p:nvPr>
            <p:ph type="subTitle" idx="1"/>
          </p:nvPr>
        </p:nvSpPr>
        <p:spPr>
          <a:xfrm>
            <a:off x="381000" y="4363278"/>
            <a:ext cx="4800599" cy="1123122"/>
          </a:xfrm>
        </p:spPr>
        <p:txBody>
          <a:bodyPr vert="horz" lIns="91440" tIns="45720" rIns="91440" bIns="45720" rtlCol="0">
            <a:normAutofit/>
          </a:bodyPr>
          <a:lstStyle>
            <a:lvl1pPr marL="0" indent="0">
              <a:buNone/>
              <a:defRPr lang="en-US" sz="1800" dirty="0"/>
            </a:lvl1pPr>
          </a:lstStyle>
          <a:p>
            <a:pPr lvl="0"/>
            <a:r>
              <a:rPr lang="en-US"/>
              <a:t>Click to edit Master subtitle style</a:t>
            </a:r>
          </a:p>
        </p:txBody>
      </p:sp>
      <p:sp>
        <p:nvSpPr>
          <p:cNvPr id="2" name="Picture Placeholder 1">
            <a:extLst>
              <a:ext uri="{FF2B5EF4-FFF2-40B4-BE49-F238E27FC236}">
                <a16:creationId xmlns:a16="http://schemas.microsoft.com/office/drawing/2014/main" id="{2F60966E-F060-05E7-54E1-129C2360EC95}"/>
              </a:ext>
            </a:extLst>
          </p:cNvPr>
          <p:cNvSpPr>
            <a:spLocks noGrp="1"/>
          </p:cNvSpPr>
          <p:nvPr>
            <p:ph type="pic" sz="quarter" idx="15"/>
          </p:nvPr>
        </p:nvSpPr>
        <p:spPr>
          <a:xfrm>
            <a:off x="6096001" y="153417"/>
            <a:ext cx="5943599" cy="6552184"/>
          </a:xfrm>
          <a:custGeom>
            <a:avLst/>
            <a:gdLst>
              <a:gd name="connsiteX0" fmla="*/ 349249 w 5943599"/>
              <a:gd name="connsiteY0" fmla="*/ 0 h 6552184"/>
              <a:gd name="connsiteX1" fmla="*/ 5594350 w 5943599"/>
              <a:gd name="connsiteY1" fmla="*/ 0 h 6552184"/>
              <a:gd name="connsiteX2" fmla="*/ 5936505 w 5943599"/>
              <a:gd name="connsiteY2" fmla="*/ 278863 h 6552184"/>
              <a:gd name="connsiteX3" fmla="*/ 5943599 w 5943599"/>
              <a:gd name="connsiteY3" fmla="*/ 349239 h 6552184"/>
              <a:gd name="connsiteX4" fmla="*/ 5943599 w 5943599"/>
              <a:gd name="connsiteY4" fmla="*/ 5701613 h 6552184"/>
              <a:gd name="connsiteX5" fmla="*/ 5936505 w 5943599"/>
              <a:gd name="connsiteY5" fmla="*/ 5771987 h 6552184"/>
              <a:gd name="connsiteX6" fmla="*/ 5594350 w 5943599"/>
              <a:gd name="connsiteY6" fmla="*/ 6050852 h 6552184"/>
              <a:gd name="connsiteX7" fmla="*/ 3222459 w 5943599"/>
              <a:gd name="connsiteY7" fmla="*/ 6050852 h 6552184"/>
              <a:gd name="connsiteX8" fmla="*/ 2971799 w 5943599"/>
              <a:gd name="connsiteY8" fmla="*/ 6301512 h 6552184"/>
              <a:gd name="connsiteX9" fmla="*/ 2721139 w 5943599"/>
              <a:gd name="connsiteY9" fmla="*/ 6552184 h 6552184"/>
              <a:gd name="connsiteX10" fmla="*/ 349249 w 5943599"/>
              <a:gd name="connsiteY10" fmla="*/ 6552184 h 6552184"/>
              <a:gd name="connsiteX11" fmla="*/ 7095 w 5943599"/>
              <a:gd name="connsiteY11" fmla="*/ 6273302 h 6552184"/>
              <a:gd name="connsiteX12" fmla="*/ 0 w 5943599"/>
              <a:gd name="connsiteY12" fmla="*/ 6202932 h 6552184"/>
              <a:gd name="connsiteX13" fmla="*/ 0 w 5943599"/>
              <a:gd name="connsiteY13" fmla="*/ 349240 h 6552184"/>
              <a:gd name="connsiteX14" fmla="*/ 7095 w 5943599"/>
              <a:gd name="connsiteY14" fmla="*/ 278864 h 6552184"/>
              <a:gd name="connsiteX15" fmla="*/ 349249 w 5943599"/>
              <a:gd name="connsiteY15" fmla="*/ 0 h 6552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943599" h="6552184">
                <a:moveTo>
                  <a:pt x="349249" y="0"/>
                </a:moveTo>
                <a:lnTo>
                  <a:pt x="5594350" y="0"/>
                </a:lnTo>
                <a:cubicBezTo>
                  <a:pt x="5763125" y="0"/>
                  <a:pt x="5903938" y="119716"/>
                  <a:pt x="5936505" y="278863"/>
                </a:cubicBezTo>
                <a:lnTo>
                  <a:pt x="5943599" y="349239"/>
                </a:lnTo>
                <a:lnTo>
                  <a:pt x="5943599" y="5701613"/>
                </a:lnTo>
                <a:lnTo>
                  <a:pt x="5936505" y="5771987"/>
                </a:lnTo>
                <a:cubicBezTo>
                  <a:pt x="5903938" y="5931132"/>
                  <a:pt x="5763125" y="6050852"/>
                  <a:pt x="5594350" y="6050852"/>
                </a:cubicBezTo>
                <a:lnTo>
                  <a:pt x="3222459" y="6050852"/>
                </a:lnTo>
                <a:cubicBezTo>
                  <a:pt x="3084023" y="6050852"/>
                  <a:pt x="2971799" y="6163075"/>
                  <a:pt x="2971799" y="6301512"/>
                </a:cubicBezTo>
                <a:cubicBezTo>
                  <a:pt x="2971799" y="6439916"/>
                  <a:pt x="2859576" y="6552184"/>
                  <a:pt x="2721139" y="6552184"/>
                </a:cubicBezTo>
                <a:lnTo>
                  <a:pt x="349249" y="6552184"/>
                </a:lnTo>
                <a:cubicBezTo>
                  <a:pt x="180472" y="6552184"/>
                  <a:pt x="39661" y="6432441"/>
                  <a:pt x="7095" y="6273302"/>
                </a:cubicBezTo>
                <a:lnTo>
                  <a:pt x="0" y="6202932"/>
                </a:lnTo>
                <a:lnTo>
                  <a:pt x="0" y="349240"/>
                </a:lnTo>
                <a:lnTo>
                  <a:pt x="7095" y="278864"/>
                </a:lnTo>
                <a:cubicBezTo>
                  <a:pt x="39661" y="119716"/>
                  <a:pt x="180472" y="0"/>
                  <a:pt x="349249" y="0"/>
                </a:cubicBezTo>
                <a:close/>
              </a:path>
            </a:pathLst>
          </a:custGeom>
          <a:blipFill>
            <a:blip r:embed="rId2">
              <a:alphaModFix amt="60000"/>
            </a:blip>
            <a:stretch>
              <a:fillRect/>
            </a:stretch>
          </a:blipFill>
        </p:spPr>
        <p:txBody>
          <a:bodyPr wrap="square">
            <a:noAutofit/>
          </a:bodyPr>
          <a:lstStyle/>
          <a:p>
            <a:endParaRPr lang="en-US"/>
          </a:p>
        </p:txBody>
      </p:sp>
      <p:sp>
        <p:nvSpPr>
          <p:cNvPr id="4" name="Footer Placeholder 3">
            <a:extLst>
              <a:ext uri="{FF2B5EF4-FFF2-40B4-BE49-F238E27FC236}">
                <a16:creationId xmlns:a16="http://schemas.microsoft.com/office/drawing/2014/main" id="{E7491524-50CE-AA56-089E-9B0375F36DFB}"/>
              </a:ext>
            </a:extLst>
          </p:cNvPr>
          <p:cNvSpPr>
            <a:spLocks noGrp="1"/>
          </p:cNvSpPr>
          <p:nvPr>
            <p:ph type="ftr" sz="quarter" idx="17"/>
          </p:nvPr>
        </p:nvSpPr>
        <p:spPr/>
        <p:txBody>
          <a:bodyPr/>
          <a:lstStyle/>
          <a:p>
            <a:r>
              <a:rPr lang="en-US"/>
              <a:t>Sample Footer Text</a:t>
            </a:r>
          </a:p>
        </p:txBody>
      </p:sp>
      <p:sp>
        <p:nvSpPr>
          <p:cNvPr id="3" name="Date Placeholder 2">
            <a:extLst>
              <a:ext uri="{FF2B5EF4-FFF2-40B4-BE49-F238E27FC236}">
                <a16:creationId xmlns:a16="http://schemas.microsoft.com/office/drawing/2014/main" id="{FED9980E-D0D3-04C2-5215-3DDF66399951}"/>
              </a:ext>
            </a:extLst>
          </p:cNvPr>
          <p:cNvSpPr>
            <a:spLocks noGrp="1"/>
          </p:cNvSpPr>
          <p:nvPr>
            <p:ph type="dt" sz="half" idx="16"/>
          </p:nvPr>
        </p:nvSpPr>
        <p:spPr/>
        <p:txBody>
          <a:bodyPr/>
          <a:lstStyle/>
          <a:p>
            <a:fld id="{A6261448-4908-0A47-BB1E-F6B7BED9DDE3}" type="datetime1">
              <a:rPr lang="en-US" smtClean="0"/>
              <a:t>5/27/2026</a:t>
            </a:fld>
            <a:endParaRPr lang="en-US"/>
          </a:p>
        </p:txBody>
      </p:sp>
      <p:sp>
        <p:nvSpPr>
          <p:cNvPr id="5" name="Slide Number Placeholder 4">
            <a:extLst>
              <a:ext uri="{FF2B5EF4-FFF2-40B4-BE49-F238E27FC236}">
                <a16:creationId xmlns:a16="http://schemas.microsoft.com/office/drawing/2014/main" id="{E33B3FA2-A8FD-6297-22D8-5014419EBEA9}"/>
              </a:ext>
            </a:extLst>
          </p:cNvPr>
          <p:cNvSpPr>
            <a:spLocks noGrp="1"/>
          </p:cNvSpPr>
          <p:nvPr>
            <p:ph type="sldNum" sz="quarter" idx="18"/>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3266764796"/>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Section Header">
    <p:bg>
      <p:bgRef idx="1001">
        <a:schemeClr val="bg1"/>
      </p:bgRef>
    </p:bg>
    <p:spTree>
      <p:nvGrpSpPr>
        <p:cNvPr id="1" name=""/>
        <p:cNvGrpSpPr/>
        <p:nvPr/>
      </p:nvGrpSpPr>
      <p:grpSpPr>
        <a:xfrm>
          <a:off x="0" y="0"/>
          <a:ext cx="0" cy="0"/>
          <a:chOff x="0" y="0"/>
          <a:chExt cx="0" cy="0"/>
        </a:xfrm>
      </p:grpSpPr>
      <p:pic>
        <p:nvPicPr>
          <p:cNvPr id="15" name="Picture 14" descr="A blue and pink background&#10;&#10;AI-generated content may be incorrect.">
            <a:extLst>
              <a:ext uri="{FF2B5EF4-FFF2-40B4-BE49-F238E27FC236}">
                <a16:creationId xmlns:a16="http://schemas.microsoft.com/office/drawing/2014/main" id="{28646D54-8A43-A2E9-D6C2-B05BA88192E8}"/>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88952" cy="6856285"/>
          </a:xfrm>
          <a:prstGeom prst="rect">
            <a:avLst/>
          </a:prstGeom>
        </p:spPr>
      </p:pic>
      <p:sp>
        <p:nvSpPr>
          <p:cNvPr id="7" name="Graphic 3">
            <a:extLst>
              <a:ext uri="{FF2B5EF4-FFF2-40B4-BE49-F238E27FC236}">
                <a16:creationId xmlns:a16="http://schemas.microsoft.com/office/drawing/2014/main" id="{017BF504-9DEC-0719-1E19-51CE27348830}"/>
              </a:ext>
            </a:extLst>
          </p:cNvPr>
          <p:cNvSpPr/>
          <p:nvPr/>
        </p:nvSpPr>
        <p:spPr>
          <a:xfrm>
            <a:off x="1537" y="5315"/>
            <a:ext cx="12185639" cy="6851669"/>
          </a:xfrm>
          <a:custGeom>
            <a:avLst/>
            <a:gdLst>
              <a:gd name="connsiteX0" fmla="*/ 12185639 w 12185639"/>
              <a:gd name="connsiteY0" fmla="*/ 6851669 h 6851669"/>
              <a:gd name="connsiteX1" fmla="*/ 0 w 12185639"/>
              <a:gd name="connsiteY1" fmla="*/ 6851669 h 6851669"/>
              <a:gd name="connsiteX2" fmla="*/ 0 w 12185639"/>
              <a:gd name="connsiteY2" fmla="*/ 0 h 6851669"/>
              <a:gd name="connsiteX3" fmla="*/ 12185639 w 12185639"/>
              <a:gd name="connsiteY3" fmla="*/ 0 h 6851669"/>
              <a:gd name="connsiteX4" fmla="*/ 12185639 w 12185639"/>
              <a:gd name="connsiteY4" fmla="*/ 6851669 h 6851669"/>
              <a:gd name="connsiteX5" fmla="*/ 501389 w 12185639"/>
              <a:gd name="connsiteY5" fmla="*/ 152259 h 6851669"/>
              <a:gd name="connsiteX6" fmla="*/ 152321 w 12185639"/>
              <a:gd name="connsiteY6" fmla="*/ 501186 h 6851669"/>
              <a:gd name="connsiteX7" fmla="*/ 152321 w 12185639"/>
              <a:gd name="connsiteY7" fmla="*/ 6350484 h 6851669"/>
              <a:gd name="connsiteX8" fmla="*/ 501389 w 12185639"/>
              <a:gd name="connsiteY8" fmla="*/ 6699410 h 6851669"/>
              <a:gd name="connsiteX9" fmla="*/ 11684250 w 12185639"/>
              <a:gd name="connsiteY9" fmla="*/ 6699410 h 6851669"/>
              <a:gd name="connsiteX10" fmla="*/ 12033319 w 12185639"/>
              <a:gd name="connsiteY10" fmla="*/ 6350484 h 6851669"/>
              <a:gd name="connsiteX11" fmla="*/ 12033319 w 12185639"/>
              <a:gd name="connsiteY11" fmla="*/ 1042531 h 6851669"/>
              <a:gd name="connsiteX12" fmla="*/ 11684250 w 12185639"/>
              <a:gd name="connsiteY12" fmla="*/ 693604 h 6851669"/>
              <a:gd name="connsiteX13" fmla="*/ 6363626 w 12185639"/>
              <a:gd name="connsiteY13" fmla="*/ 693604 h 6851669"/>
              <a:gd name="connsiteX14" fmla="*/ 6092914 w 12185639"/>
              <a:gd name="connsiteY14" fmla="*/ 429920 h 6851669"/>
              <a:gd name="connsiteX15" fmla="*/ 6092743 w 12185639"/>
              <a:gd name="connsiteY15" fmla="*/ 415943 h 6851669"/>
              <a:gd name="connsiteX16" fmla="*/ 5822044 w 12185639"/>
              <a:gd name="connsiteY16" fmla="*/ 152259 h 6851669"/>
              <a:gd name="connsiteX17" fmla="*/ 501389 w 12185639"/>
              <a:gd name="connsiteY17" fmla="*/ 152259 h 6851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2185639" h="6851669">
                <a:moveTo>
                  <a:pt x="12185639" y="6851669"/>
                </a:moveTo>
                <a:lnTo>
                  <a:pt x="0" y="6851669"/>
                </a:lnTo>
                <a:lnTo>
                  <a:pt x="0" y="0"/>
                </a:lnTo>
                <a:lnTo>
                  <a:pt x="12185639" y="0"/>
                </a:lnTo>
                <a:lnTo>
                  <a:pt x="12185639" y="6851669"/>
                </a:lnTo>
                <a:close/>
                <a:moveTo>
                  <a:pt x="501389" y="152259"/>
                </a:moveTo>
                <a:cubicBezTo>
                  <a:pt x="308604" y="152259"/>
                  <a:pt x="152321" y="308479"/>
                  <a:pt x="152321" y="501186"/>
                </a:cubicBezTo>
                <a:lnTo>
                  <a:pt x="152321" y="6350484"/>
                </a:lnTo>
                <a:cubicBezTo>
                  <a:pt x="152321" y="6543154"/>
                  <a:pt x="308604" y="6699410"/>
                  <a:pt x="501389" y="6699410"/>
                </a:cubicBezTo>
                <a:lnTo>
                  <a:pt x="11684250" y="6699410"/>
                </a:lnTo>
                <a:cubicBezTo>
                  <a:pt x="11877063" y="6699410"/>
                  <a:pt x="12033319" y="6543154"/>
                  <a:pt x="12033319" y="6350484"/>
                </a:cubicBezTo>
                <a:lnTo>
                  <a:pt x="12033319" y="1042531"/>
                </a:lnTo>
                <a:cubicBezTo>
                  <a:pt x="12033319" y="849822"/>
                  <a:pt x="11877063" y="693604"/>
                  <a:pt x="11684250" y="693604"/>
                </a:cubicBezTo>
                <a:lnTo>
                  <a:pt x="6363626" y="693604"/>
                </a:lnTo>
                <a:cubicBezTo>
                  <a:pt x="6216396" y="693604"/>
                  <a:pt x="6096621" y="576178"/>
                  <a:pt x="6092914" y="429920"/>
                </a:cubicBezTo>
                <a:lnTo>
                  <a:pt x="6092743" y="415943"/>
                </a:lnTo>
                <a:cubicBezTo>
                  <a:pt x="6089030" y="269684"/>
                  <a:pt x="5969255" y="152259"/>
                  <a:pt x="5822044" y="152259"/>
                </a:cubicBezTo>
                <a:lnTo>
                  <a:pt x="501389" y="152259"/>
                </a:lnTo>
                <a:close/>
              </a:path>
            </a:pathLst>
          </a:custGeom>
          <a:solidFill>
            <a:schemeClr val="bg1"/>
          </a:solidFill>
          <a:ln w="6347" cap="flat">
            <a:noFill/>
            <a:prstDash val="solid"/>
            <a:miter/>
          </a:ln>
        </p:spPr>
        <p:txBody>
          <a:bodyPr rtlCol="0" anchor="ctr"/>
          <a:lstStyle/>
          <a:p>
            <a:endParaRPr lang="en-US"/>
          </a:p>
        </p:txBody>
      </p:sp>
      <p:sp>
        <p:nvSpPr>
          <p:cNvPr id="8" name="Title 1">
            <a:extLst>
              <a:ext uri="{FF2B5EF4-FFF2-40B4-BE49-F238E27FC236}">
                <a16:creationId xmlns:a16="http://schemas.microsoft.com/office/drawing/2014/main" id="{AAA6AA80-3C0A-7F94-0F87-BBBE96ADFF68}"/>
              </a:ext>
            </a:extLst>
          </p:cNvPr>
          <p:cNvSpPr>
            <a:spLocks noGrp="1"/>
          </p:cNvSpPr>
          <p:nvPr>
            <p:ph type="ctrTitle" hasCustomPrompt="1"/>
          </p:nvPr>
        </p:nvSpPr>
        <p:spPr>
          <a:xfrm>
            <a:off x="609600" y="1600200"/>
            <a:ext cx="10058400" cy="4572000"/>
          </a:xfrm>
        </p:spPr>
        <p:txBody>
          <a:bodyPr vert="horz" lIns="91440" tIns="45720" rIns="91440" bIns="45720" rtlCol="0" anchor="b">
            <a:normAutofit/>
          </a:bodyPr>
          <a:lstStyle>
            <a:lvl1pPr>
              <a:lnSpc>
                <a:spcPct val="75000"/>
              </a:lnSpc>
              <a:defRPr lang="en-US" sz="8600" cap="none" baseline="0" dirty="0">
                <a:solidFill>
                  <a:schemeClr val="tx1"/>
                </a:solidFill>
              </a:defRPr>
            </a:lvl1pPr>
          </a:lstStyle>
          <a:p>
            <a:pPr lvl="0"/>
            <a:r>
              <a:rPr lang="en-US"/>
              <a:t>Section Header</a:t>
            </a:r>
          </a:p>
        </p:txBody>
      </p:sp>
      <p:sp>
        <p:nvSpPr>
          <p:cNvPr id="6" name="Footer Placeholder 10">
            <a:extLst>
              <a:ext uri="{FF2B5EF4-FFF2-40B4-BE49-F238E27FC236}">
                <a16:creationId xmlns:a16="http://schemas.microsoft.com/office/drawing/2014/main" id="{5FC6C00E-827D-90CD-FFF6-1EF511FD6F2B}"/>
              </a:ext>
            </a:extLst>
          </p:cNvPr>
          <p:cNvSpPr>
            <a:spLocks noGrp="1"/>
          </p:cNvSpPr>
          <p:nvPr>
            <p:ph type="ftr" sz="quarter" idx="11"/>
          </p:nvPr>
        </p:nvSpPr>
        <p:spPr>
          <a:xfrm>
            <a:off x="6280176" y="152400"/>
            <a:ext cx="3200400" cy="365125"/>
          </a:xfrm>
        </p:spPr>
        <p:txBody>
          <a:bodyPr/>
          <a:lstStyle>
            <a:lvl1pPr>
              <a:defRPr>
                <a:solidFill>
                  <a:schemeClr val="tx1"/>
                </a:solidFill>
              </a:defRPr>
            </a:lvl1pPr>
          </a:lstStyle>
          <a:p>
            <a:r>
              <a:rPr lang="en-US"/>
              <a:t>Sample Footer Text</a:t>
            </a:r>
            <a:endParaRPr lang="en-US">
              <a:solidFill>
                <a:schemeClr val="tx1"/>
              </a:solidFill>
            </a:endParaRPr>
          </a:p>
        </p:txBody>
      </p:sp>
      <p:sp>
        <p:nvSpPr>
          <p:cNvPr id="5" name="Date Placeholder 5">
            <a:extLst>
              <a:ext uri="{FF2B5EF4-FFF2-40B4-BE49-F238E27FC236}">
                <a16:creationId xmlns:a16="http://schemas.microsoft.com/office/drawing/2014/main" id="{1C8E1852-313B-67B6-28F9-5F38A94B1E81}"/>
              </a:ext>
            </a:extLst>
          </p:cNvPr>
          <p:cNvSpPr>
            <a:spLocks noGrp="1"/>
          </p:cNvSpPr>
          <p:nvPr>
            <p:ph type="dt" sz="half" idx="10"/>
          </p:nvPr>
        </p:nvSpPr>
        <p:spPr>
          <a:xfrm>
            <a:off x="9531099" y="152400"/>
            <a:ext cx="1800171" cy="365125"/>
          </a:xfrm>
        </p:spPr>
        <p:txBody>
          <a:bodyPr/>
          <a:lstStyle>
            <a:lvl1pPr>
              <a:defRPr>
                <a:solidFill>
                  <a:schemeClr val="tx1"/>
                </a:solidFill>
              </a:defRPr>
            </a:lvl1pPr>
          </a:lstStyle>
          <a:p>
            <a:fld id="{52EC4BBC-FFA2-B54E-847D-F2577F1B8D0A}" type="datetime1">
              <a:rPr lang="en-US" smtClean="0"/>
              <a:pPr/>
              <a:t>5/27/2026</a:t>
            </a:fld>
            <a:endParaRPr lang="en-US"/>
          </a:p>
        </p:txBody>
      </p:sp>
      <p:sp>
        <p:nvSpPr>
          <p:cNvPr id="9" name="Slide Number Placeholder 11">
            <a:extLst>
              <a:ext uri="{FF2B5EF4-FFF2-40B4-BE49-F238E27FC236}">
                <a16:creationId xmlns:a16="http://schemas.microsoft.com/office/drawing/2014/main" id="{9F6C9A12-D05B-EE84-C2D4-548E5E2732E2}"/>
              </a:ext>
            </a:extLst>
          </p:cNvPr>
          <p:cNvSpPr>
            <a:spLocks noGrp="1"/>
          </p:cNvSpPr>
          <p:nvPr>
            <p:ph type="sldNum" sz="quarter" idx="12"/>
          </p:nvPr>
        </p:nvSpPr>
        <p:spPr>
          <a:xfrm>
            <a:off x="11381793" y="152400"/>
            <a:ext cx="429207" cy="365125"/>
          </a:xfrm>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4067141589"/>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Section Header 2">
    <p:bg>
      <p:bgRef idx="1001">
        <a:schemeClr val="bg1"/>
      </p:bgRef>
    </p:bg>
    <p:spTree>
      <p:nvGrpSpPr>
        <p:cNvPr id="1" name=""/>
        <p:cNvGrpSpPr/>
        <p:nvPr/>
      </p:nvGrpSpPr>
      <p:grpSpPr>
        <a:xfrm>
          <a:off x="0" y="0"/>
          <a:ext cx="0" cy="0"/>
          <a:chOff x="0" y="0"/>
          <a:chExt cx="0" cy="0"/>
        </a:xfrm>
      </p:grpSpPr>
      <p:pic>
        <p:nvPicPr>
          <p:cNvPr id="14" name="Picture 13" descr="A blurry image of a blue and pink color&#10;&#10;AI-generated content may be incorrect.">
            <a:extLst>
              <a:ext uri="{FF2B5EF4-FFF2-40B4-BE49-F238E27FC236}">
                <a16:creationId xmlns:a16="http://schemas.microsoft.com/office/drawing/2014/main" id="{E8AEC1E5-A1B0-5F0D-7E91-B99164B66A2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88952" cy="6856285"/>
          </a:xfrm>
          <a:prstGeom prst="rect">
            <a:avLst/>
          </a:prstGeom>
        </p:spPr>
      </p:pic>
      <p:sp>
        <p:nvSpPr>
          <p:cNvPr id="4" name="Title 1">
            <a:extLst>
              <a:ext uri="{FF2B5EF4-FFF2-40B4-BE49-F238E27FC236}">
                <a16:creationId xmlns:a16="http://schemas.microsoft.com/office/drawing/2014/main" id="{1AC02B19-E76A-5F06-CC78-E185C785940F}"/>
              </a:ext>
            </a:extLst>
          </p:cNvPr>
          <p:cNvSpPr>
            <a:spLocks noGrp="1"/>
          </p:cNvSpPr>
          <p:nvPr>
            <p:ph type="ctrTitle" hasCustomPrompt="1"/>
          </p:nvPr>
        </p:nvSpPr>
        <p:spPr>
          <a:xfrm>
            <a:off x="381000" y="1600200"/>
            <a:ext cx="11430000" cy="4572000"/>
          </a:xfrm>
        </p:spPr>
        <p:txBody>
          <a:bodyPr vert="horz" lIns="91440" tIns="45720" rIns="91440" bIns="45720" rtlCol="0" anchor="b">
            <a:normAutofit/>
          </a:bodyPr>
          <a:lstStyle>
            <a:lvl1pPr>
              <a:lnSpc>
                <a:spcPct val="75000"/>
              </a:lnSpc>
              <a:defRPr lang="en-US" sz="8600" cap="none" baseline="0" dirty="0">
                <a:solidFill>
                  <a:schemeClr val="tx1"/>
                </a:solidFill>
              </a:defRPr>
            </a:lvl1pPr>
          </a:lstStyle>
          <a:p>
            <a:pPr lvl="0"/>
            <a:r>
              <a:rPr lang="en-US"/>
              <a:t>Section Header</a:t>
            </a:r>
          </a:p>
        </p:txBody>
      </p:sp>
      <p:sp>
        <p:nvSpPr>
          <p:cNvPr id="5" name="Footer Placeholder 4">
            <a:extLst>
              <a:ext uri="{FF2B5EF4-FFF2-40B4-BE49-F238E27FC236}">
                <a16:creationId xmlns:a16="http://schemas.microsoft.com/office/drawing/2014/main" id="{78F6BEA5-7812-E1C8-AD3A-DE3629179E0A}"/>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5A3B1F3F-0C8E-5A7A-475A-00F1006A7B31}"/>
              </a:ext>
            </a:extLst>
          </p:cNvPr>
          <p:cNvSpPr>
            <a:spLocks noGrp="1"/>
          </p:cNvSpPr>
          <p:nvPr>
            <p:ph type="dt" sz="half" idx="10"/>
          </p:nvPr>
        </p:nvSpPr>
        <p:spPr/>
        <p:txBody>
          <a:bodyPr/>
          <a:lstStyle>
            <a:lvl1pPr>
              <a:defRPr>
                <a:solidFill>
                  <a:schemeClr val="tx1"/>
                </a:solidFill>
              </a:defRPr>
            </a:lvl1pPr>
          </a:lstStyle>
          <a:p>
            <a:fld id="{5E18E063-8567-3D4A-98A7-68096F5E3E81}" type="datetime1">
              <a:rPr lang="en-US" smtClean="0"/>
              <a:pPr/>
              <a:t>5/27/2026</a:t>
            </a:fld>
            <a:endParaRPr lang="en-US"/>
          </a:p>
        </p:txBody>
      </p:sp>
      <p:sp>
        <p:nvSpPr>
          <p:cNvPr id="6" name="Slide Number Placeholder 5">
            <a:extLst>
              <a:ext uri="{FF2B5EF4-FFF2-40B4-BE49-F238E27FC236}">
                <a16:creationId xmlns:a16="http://schemas.microsoft.com/office/drawing/2014/main" id="{9435B1E7-7CF5-B0DF-C56E-203939E591D7}"/>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854692048"/>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Agenda">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701A1411-1618-7B55-6F05-E4292F281DEF}"/>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8" name="Graphic 7">
            <a:extLst>
              <a:ext uri="{FF2B5EF4-FFF2-40B4-BE49-F238E27FC236}">
                <a16:creationId xmlns:a16="http://schemas.microsoft.com/office/drawing/2014/main" id="{FC3F75D9-C1DA-5E09-7705-E8EDCDDEEF98}"/>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rot="10800000">
            <a:off x="0" y="0"/>
            <a:ext cx="12192000" cy="6858000"/>
          </a:xfrm>
          <a:prstGeom prst="rect">
            <a:avLst/>
          </a:prstGeom>
        </p:spPr>
      </p:pic>
      <p:sp>
        <p:nvSpPr>
          <p:cNvPr id="9" name="Title 1">
            <a:extLst>
              <a:ext uri="{FF2B5EF4-FFF2-40B4-BE49-F238E27FC236}">
                <a16:creationId xmlns:a16="http://schemas.microsoft.com/office/drawing/2014/main" id="{61423BE9-C6AD-3608-7312-55246E016EAA}"/>
              </a:ext>
            </a:extLst>
          </p:cNvPr>
          <p:cNvSpPr>
            <a:spLocks noGrp="1"/>
          </p:cNvSpPr>
          <p:nvPr>
            <p:ph type="title"/>
          </p:nvPr>
        </p:nvSpPr>
        <p:spPr>
          <a:xfrm>
            <a:off x="609600" y="685800"/>
            <a:ext cx="6629400" cy="1681218"/>
          </a:xfrm>
        </p:spPr>
        <p:txBody>
          <a:bodyPr anchor="t">
            <a:normAutofit/>
          </a:bodyPr>
          <a:lstStyle>
            <a:lvl1pPr>
              <a:defRPr sz="6800">
                <a:solidFill>
                  <a:schemeClr val="tx1"/>
                </a:solidFill>
              </a:defRPr>
            </a:lvl1pPr>
          </a:lstStyle>
          <a:p>
            <a:r>
              <a:rPr lang="en-US"/>
              <a:t>Click to edit Master title style</a:t>
            </a:r>
          </a:p>
        </p:txBody>
      </p:sp>
      <p:sp>
        <p:nvSpPr>
          <p:cNvPr id="13" name="Content Placeholder 6">
            <a:extLst>
              <a:ext uri="{FF2B5EF4-FFF2-40B4-BE49-F238E27FC236}">
                <a16:creationId xmlns:a16="http://schemas.microsoft.com/office/drawing/2014/main" id="{4DB465B5-8C64-384F-7DC0-7C2D1C976108}"/>
              </a:ext>
            </a:extLst>
          </p:cNvPr>
          <p:cNvSpPr>
            <a:spLocks noGrp="1"/>
          </p:cNvSpPr>
          <p:nvPr>
            <p:ph sz="quarter" idx="13"/>
          </p:nvPr>
        </p:nvSpPr>
        <p:spPr>
          <a:xfrm>
            <a:off x="609601" y="2514600"/>
            <a:ext cx="7086599" cy="3463314"/>
          </a:xfrm>
        </p:spPr>
        <p:txBody>
          <a:bodyPr>
            <a:normAutofit/>
          </a:bodyPr>
          <a:lstStyle>
            <a:lvl1pPr marL="457200" indent="-457200">
              <a:buFont typeface="+mj-lt"/>
              <a:buAutoNum type="arabicPeriod"/>
              <a:defRPr sz="1800">
                <a:solidFill>
                  <a:schemeClr val="tx1"/>
                </a:solidFill>
              </a:defRPr>
            </a:lvl1pPr>
            <a:lvl2pPr marL="685800" indent="-457200">
              <a:buFont typeface="+mj-lt"/>
              <a:buAutoNum type="arabicPeriod"/>
              <a:defRPr sz="1600">
                <a:solidFill>
                  <a:schemeClr val="tx1"/>
                </a:solidFill>
              </a:defRPr>
            </a:lvl2pPr>
            <a:lvl3pPr marL="800100" indent="-342900">
              <a:buFont typeface="+mj-lt"/>
              <a:buAutoNum type="arabicPeriod"/>
              <a:defRPr sz="1400">
                <a:solidFill>
                  <a:schemeClr val="tx1"/>
                </a:solidFill>
              </a:defRPr>
            </a:lvl3pPr>
            <a:lvl4pPr marL="1028700" indent="-342900">
              <a:buFont typeface="+mj-lt"/>
              <a:buAutoNum type="arabicPeriod"/>
              <a:defRPr sz="1400">
                <a:solidFill>
                  <a:schemeClr val="tx1"/>
                </a:solidFill>
              </a:defRPr>
            </a:lvl4pPr>
            <a:lvl5pPr marL="1257300" indent="-342900">
              <a:buFont typeface="+mj-lt"/>
              <a:buAutoNum type="arabicPeriod"/>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Footer Placeholder 2">
            <a:extLst>
              <a:ext uri="{FF2B5EF4-FFF2-40B4-BE49-F238E27FC236}">
                <a16:creationId xmlns:a16="http://schemas.microsoft.com/office/drawing/2014/main" id="{1998790F-95AF-C438-81C4-A7AFBC618EE3}"/>
              </a:ext>
            </a:extLst>
          </p:cNvPr>
          <p:cNvSpPr>
            <a:spLocks noGrp="1"/>
          </p:cNvSpPr>
          <p:nvPr>
            <p:ph type="ftr" sz="quarter" idx="15"/>
          </p:nvPr>
        </p:nvSpPr>
        <p:spPr/>
        <p:txBody>
          <a:bodyPr/>
          <a:lstStyle>
            <a:lvl1pPr>
              <a:defRPr>
                <a:solidFill>
                  <a:schemeClr val="tx1"/>
                </a:solidFill>
              </a:defRPr>
            </a:lvl1pPr>
          </a:lstStyle>
          <a:p>
            <a:r>
              <a:rPr lang="en-US"/>
              <a:t>Sample Footer Text</a:t>
            </a:r>
          </a:p>
        </p:txBody>
      </p:sp>
      <p:sp>
        <p:nvSpPr>
          <p:cNvPr id="2" name="Date Placeholder 1">
            <a:extLst>
              <a:ext uri="{FF2B5EF4-FFF2-40B4-BE49-F238E27FC236}">
                <a16:creationId xmlns:a16="http://schemas.microsoft.com/office/drawing/2014/main" id="{99A11A83-974F-916E-4B94-072D216980E7}"/>
              </a:ext>
            </a:extLst>
          </p:cNvPr>
          <p:cNvSpPr>
            <a:spLocks noGrp="1"/>
          </p:cNvSpPr>
          <p:nvPr>
            <p:ph type="dt" sz="half" idx="14"/>
          </p:nvPr>
        </p:nvSpPr>
        <p:spPr/>
        <p:txBody>
          <a:bodyPr/>
          <a:lstStyle>
            <a:lvl1pPr>
              <a:defRPr>
                <a:solidFill>
                  <a:schemeClr val="tx1"/>
                </a:solidFill>
              </a:defRPr>
            </a:lvl1pPr>
          </a:lstStyle>
          <a:p>
            <a:fld id="{48F1EE65-9B75-D34D-9F02-D2E3965E0F0C}" type="datetime1">
              <a:rPr lang="en-US" smtClean="0"/>
              <a:t>5/27/2026</a:t>
            </a:fld>
            <a:endParaRPr lang="en-US"/>
          </a:p>
        </p:txBody>
      </p:sp>
      <p:sp>
        <p:nvSpPr>
          <p:cNvPr id="4" name="Slide Number Placeholder 3">
            <a:extLst>
              <a:ext uri="{FF2B5EF4-FFF2-40B4-BE49-F238E27FC236}">
                <a16:creationId xmlns:a16="http://schemas.microsoft.com/office/drawing/2014/main" id="{A5B9FFFF-03A0-FB05-6654-69512558AAE7}"/>
              </a:ext>
            </a:extLst>
          </p:cNvPr>
          <p:cNvSpPr>
            <a:spLocks noGrp="1"/>
          </p:cNvSpPr>
          <p:nvPr>
            <p:ph type="sldNum" sz="quarter" idx="16"/>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13376530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Agenda with Picture">
    <p:bg>
      <p:bgPr>
        <a:solidFill>
          <a:schemeClr val="bg1"/>
        </a:soli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F295885B-1DD3-9A2F-6CE5-85B63AC5CD9F}"/>
              </a:ext>
            </a:extLst>
          </p:cNvPr>
          <p:cNvSpPr>
            <a:spLocks noGrp="1"/>
          </p:cNvSpPr>
          <p:nvPr>
            <p:ph type="title"/>
          </p:nvPr>
        </p:nvSpPr>
        <p:spPr>
          <a:xfrm>
            <a:off x="381000" y="4343400"/>
            <a:ext cx="4800599" cy="2133600"/>
          </a:xfrm>
        </p:spPr>
        <p:txBody>
          <a:bodyPr anchor="b">
            <a:normAutofit/>
          </a:bodyPr>
          <a:lstStyle>
            <a:lvl1pPr>
              <a:defRPr sz="7200"/>
            </a:lvl1pPr>
          </a:lstStyle>
          <a:p>
            <a:r>
              <a:rPr lang="en-US"/>
              <a:t>Click to edit Master title style</a:t>
            </a:r>
          </a:p>
        </p:txBody>
      </p:sp>
      <p:sp>
        <p:nvSpPr>
          <p:cNvPr id="6" name="Picture Placeholder 34">
            <a:extLst>
              <a:ext uri="{FF2B5EF4-FFF2-40B4-BE49-F238E27FC236}">
                <a16:creationId xmlns:a16="http://schemas.microsoft.com/office/drawing/2014/main" id="{41D936BB-D3BE-42B9-6F9B-0D898AFA4EC9}"/>
              </a:ext>
            </a:extLst>
          </p:cNvPr>
          <p:cNvSpPr>
            <a:spLocks noGrp="1"/>
          </p:cNvSpPr>
          <p:nvPr>
            <p:ph type="pic" sz="quarter" idx="14"/>
          </p:nvPr>
        </p:nvSpPr>
        <p:spPr>
          <a:xfrm>
            <a:off x="152400" y="152400"/>
            <a:ext cx="11887200" cy="3733798"/>
          </a:xfrm>
          <a:custGeom>
            <a:avLst/>
            <a:gdLst>
              <a:gd name="connsiteX0" fmla="*/ 349240 w 11887200"/>
              <a:gd name="connsiteY0" fmla="*/ 0 h 3733798"/>
              <a:gd name="connsiteX1" fmla="*/ 11537960 w 11887200"/>
              <a:gd name="connsiteY1" fmla="*/ 0 h 3733798"/>
              <a:gd name="connsiteX2" fmla="*/ 11608344 w 11887200"/>
              <a:gd name="connsiteY2" fmla="*/ 7095 h 3733798"/>
              <a:gd name="connsiteX3" fmla="*/ 11887200 w 11887200"/>
              <a:gd name="connsiteY3" fmla="*/ 349249 h 3733798"/>
              <a:gd name="connsiteX4" fmla="*/ 11887200 w 11887200"/>
              <a:gd name="connsiteY4" fmla="*/ 2021400 h 3733798"/>
              <a:gd name="connsiteX5" fmla="*/ 11537950 w 11887200"/>
              <a:gd name="connsiteY5" fmla="*/ 2370650 h 3733798"/>
              <a:gd name="connsiteX6" fmla="*/ 5378450 w 11887200"/>
              <a:gd name="connsiteY6" fmla="*/ 2370650 h 3733798"/>
              <a:gd name="connsiteX7" fmla="*/ 5029200 w 11887200"/>
              <a:gd name="connsiteY7" fmla="*/ 2719900 h 3733798"/>
              <a:gd name="connsiteX8" fmla="*/ 5029200 w 11887200"/>
              <a:gd name="connsiteY8" fmla="*/ 3384548 h 3733798"/>
              <a:gd name="connsiteX9" fmla="*/ 4679950 w 11887200"/>
              <a:gd name="connsiteY9" fmla="*/ 3733798 h 3733798"/>
              <a:gd name="connsiteX10" fmla="*/ 349250 w 11887200"/>
              <a:gd name="connsiteY10" fmla="*/ 3733798 h 3733798"/>
              <a:gd name="connsiteX11" fmla="*/ 0 w 11887200"/>
              <a:gd name="connsiteY11" fmla="*/ 3384548 h 3733798"/>
              <a:gd name="connsiteX12" fmla="*/ 0 w 11887200"/>
              <a:gd name="connsiteY12" fmla="*/ 349249 h 3733798"/>
              <a:gd name="connsiteX13" fmla="*/ 278864 w 11887200"/>
              <a:gd name="connsiteY13" fmla="*/ 7095 h 3733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887200" h="3733798">
                <a:moveTo>
                  <a:pt x="349240" y="0"/>
                </a:moveTo>
                <a:lnTo>
                  <a:pt x="11537960" y="0"/>
                </a:lnTo>
                <a:lnTo>
                  <a:pt x="11608344" y="7095"/>
                </a:lnTo>
                <a:cubicBezTo>
                  <a:pt x="11767505" y="39661"/>
                  <a:pt x="11887200" y="180474"/>
                  <a:pt x="11887200" y="349249"/>
                </a:cubicBezTo>
                <a:lnTo>
                  <a:pt x="11887200" y="2021400"/>
                </a:lnTo>
                <a:cubicBezTo>
                  <a:pt x="11887200" y="2214288"/>
                  <a:pt x="11730863" y="2370650"/>
                  <a:pt x="11537950" y="2370650"/>
                </a:cubicBezTo>
                <a:lnTo>
                  <a:pt x="5378450" y="2370650"/>
                </a:lnTo>
                <a:cubicBezTo>
                  <a:pt x="5185563" y="2370650"/>
                  <a:pt x="5029200" y="2527013"/>
                  <a:pt x="5029200" y="2719900"/>
                </a:cubicBezTo>
                <a:lnTo>
                  <a:pt x="5029200" y="3384548"/>
                </a:lnTo>
                <a:cubicBezTo>
                  <a:pt x="5029200" y="3577436"/>
                  <a:pt x="4872838" y="3733798"/>
                  <a:pt x="4679950" y="3733798"/>
                </a:cubicBezTo>
                <a:lnTo>
                  <a:pt x="349250" y="3733798"/>
                </a:lnTo>
                <a:cubicBezTo>
                  <a:pt x="156364" y="3733798"/>
                  <a:pt x="0" y="3577436"/>
                  <a:pt x="0" y="3384548"/>
                </a:cubicBezTo>
                <a:lnTo>
                  <a:pt x="0" y="349249"/>
                </a:lnTo>
                <a:cubicBezTo>
                  <a:pt x="0" y="180474"/>
                  <a:pt x="119716" y="39661"/>
                  <a:pt x="278864" y="7095"/>
                </a:cubicBezTo>
                <a:close/>
              </a:path>
            </a:pathLst>
          </a:custGeom>
          <a:blipFill>
            <a:blip r:embed="rId2">
              <a:alphaModFix amt="60000"/>
            </a:blip>
            <a:stretch>
              <a:fillRect/>
            </a:stretch>
          </a:blipFill>
        </p:spPr>
        <p:txBody>
          <a:bodyPr wrap="square">
            <a:noAutofit/>
          </a:bodyPr>
          <a:lstStyle/>
          <a:p>
            <a:endParaRPr lang="en-US"/>
          </a:p>
        </p:txBody>
      </p:sp>
      <p:sp>
        <p:nvSpPr>
          <p:cNvPr id="9" name="Content Placeholder 6">
            <a:extLst>
              <a:ext uri="{FF2B5EF4-FFF2-40B4-BE49-F238E27FC236}">
                <a16:creationId xmlns:a16="http://schemas.microsoft.com/office/drawing/2014/main" id="{97E45652-0A6C-4552-E12E-94E6B8CAAC7E}"/>
              </a:ext>
            </a:extLst>
          </p:cNvPr>
          <p:cNvSpPr>
            <a:spLocks noGrp="1"/>
          </p:cNvSpPr>
          <p:nvPr>
            <p:ph sz="quarter" idx="13"/>
          </p:nvPr>
        </p:nvSpPr>
        <p:spPr>
          <a:xfrm>
            <a:off x="5588000" y="2895600"/>
            <a:ext cx="6223000" cy="3267456"/>
          </a:xfrm>
        </p:spPr>
        <p:txBody>
          <a:bodyPr>
            <a:normAutofit/>
          </a:bodyPr>
          <a:lstStyle>
            <a:lvl1pPr marL="457200" indent="-457200">
              <a:buFont typeface="+mj-lt"/>
              <a:buAutoNum type="arabicPeriod"/>
              <a:defRPr sz="1800"/>
            </a:lvl1pPr>
            <a:lvl2pPr marL="571500" indent="-342900">
              <a:buFont typeface="+mj-lt"/>
              <a:buAutoNum type="arabicPeriod"/>
              <a:defRPr sz="1600"/>
            </a:lvl2pPr>
            <a:lvl3pPr marL="800100" indent="-342900">
              <a:buFont typeface="+mj-lt"/>
              <a:buAutoNum type="arabicPeriod"/>
              <a:defRPr sz="1400"/>
            </a:lvl3pPr>
            <a:lvl4pPr marL="1028700" indent="-342900">
              <a:buFont typeface="+mj-lt"/>
              <a:buAutoNum type="arabicPeriod"/>
              <a:defRPr sz="1400"/>
            </a:lvl4pPr>
            <a:lvl5pPr>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Footer Placeholder 2">
            <a:extLst>
              <a:ext uri="{FF2B5EF4-FFF2-40B4-BE49-F238E27FC236}">
                <a16:creationId xmlns:a16="http://schemas.microsoft.com/office/drawing/2014/main" id="{0F8B1980-1174-ED0C-7D2B-3C8E19442F88}"/>
              </a:ext>
            </a:extLst>
          </p:cNvPr>
          <p:cNvSpPr>
            <a:spLocks noGrp="1"/>
          </p:cNvSpPr>
          <p:nvPr>
            <p:ph type="ftr" sz="quarter" idx="16"/>
          </p:nvPr>
        </p:nvSpPr>
        <p:spPr>
          <a:xfrm>
            <a:off x="5588000" y="6347057"/>
            <a:ext cx="3200400" cy="365125"/>
          </a:xfrm>
        </p:spPr>
        <p:txBody>
          <a:bodyPr/>
          <a:lstStyle/>
          <a:p>
            <a:r>
              <a:rPr lang="en-US"/>
              <a:t>Sample Footer Text</a:t>
            </a:r>
          </a:p>
        </p:txBody>
      </p:sp>
      <p:sp>
        <p:nvSpPr>
          <p:cNvPr id="2" name="Date Placeholder 1">
            <a:extLst>
              <a:ext uri="{FF2B5EF4-FFF2-40B4-BE49-F238E27FC236}">
                <a16:creationId xmlns:a16="http://schemas.microsoft.com/office/drawing/2014/main" id="{0A0E17CE-5CDB-F9B8-508A-EBF750BFDC28}"/>
              </a:ext>
            </a:extLst>
          </p:cNvPr>
          <p:cNvSpPr>
            <a:spLocks noGrp="1"/>
          </p:cNvSpPr>
          <p:nvPr>
            <p:ph type="dt" sz="half" idx="15"/>
          </p:nvPr>
        </p:nvSpPr>
        <p:spPr/>
        <p:txBody>
          <a:bodyPr/>
          <a:lstStyle/>
          <a:p>
            <a:fld id="{BCD35447-68C7-CB49-B79C-2828CACD9C53}" type="datetime1">
              <a:rPr lang="en-US" smtClean="0"/>
              <a:t>5/27/2026</a:t>
            </a:fld>
            <a:endParaRPr lang="en-US"/>
          </a:p>
        </p:txBody>
      </p:sp>
      <p:sp>
        <p:nvSpPr>
          <p:cNvPr id="4" name="Slide Number Placeholder 3">
            <a:extLst>
              <a:ext uri="{FF2B5EF4-FFF2-40B4-BE49-F238E27FC236}">
                <a16:creationId xmlns:a16="http://schemas.microsoft.com/office/drawing/2014/main" id="{7F65A623-B0CB-DF72-7154-FAA599F2E10F}"/>
              </a:ext>
            </a:extLst>
          </p:cNvPr>
          <p:cNvSpPr>
            <a:spLocks noGrp="1"/>
          </p:cNvSpPr>
          <p:nvPr>
            <p:ph type="sldNum" sz="quarter" idx="17"/>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214387390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2">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133FF05-3096-7497-FA8D-28733AAE75DC}"/>
              </a:ext>
            </a:extLst>
          </p:cNvPr>
          <p:cNvSpPr>
            <a:spLocks noGrp="1"/>
          </p:cNvSpPr>
          <p:nvPr>
            <p:ph type="title"/>
          </p:nvPr>
        </p:nvSpPr>
        <p:spPr>
          <a:xfrm>
            <a:off x="381002" y="2514601"/>
            <a:ext cx="3200398" cy="3657600"/>
          </a:xfrm>
        </p:spPr>
        <p:txBody>
          <a:bodyPr/>
          <a:lstStyle>
            <a:lvl1pPr>
              <a:defRPr sz="3000"/>
            </a:lvl1pPr>
          </a:lstStyle>
          <a:p>
            <a:r>
              <a:rPr lang="en-US"/>
              <a:t>Click to edit Master title style</a:t>
            </a:r>
          </a:p>
        </p:txBody>
      </p:sp>
      <p:sp>
        <p:nvSpPr>
          <p:cNvPr id="11" name="Content Placeholder 10">
            <a:extLst>
              <a:ext uri="{FF2B5EF4-FFF2-40B4-BE49-F238E27FC236}">
                <a16:creationId xmlns:a16="http://schemas.microsoft.com/office/drawing/2014/main" id="{2B0368EA-7806-3BA9-5570-A5102FE7B940}"/>
              </a:ext>
            </a:extLst>
          </p:cNvPr>
          <p:cNvSpPr>
            <a:spLocks noGrp="1"/>
          </p:cNvSpPr>
          <p:nvPr>
            <p:ph sz="quarter" idx="17"/>
          </p:nvPr>
        </p:nvSpPr>
        <p:spPr>
          <a:xfrm>
            <a:off x="4267200" y="2514600"/>
            <a:ext cx="4572000" cy="2286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D7FAB1DF-AD2F-4353-402F-94E47EE3D849}"/>
              </a:ext>
            </a:extLst>
          </p:cNvPr>
          <p:cNvSpPr>
            <a:spLocks noGrp="1"/>
          </p:cNvSpPr>
          <p:nvPr>
            <p:ph type="ftr" sz="quarter" idx="15"/>
          </p:nvPr>
        </p:nvSpPr>
        <p:spPr/>
        <p:txBody>
          <a:bodyPr/>
          <a:lstStyle/>
          <a:p>
            <a:r>
              <a:rPr lang="en-US"/>
              <a:t>Sample Footer Text</a:t>
            </a:r>
          </a:p>
        </p:txBody>
      </p:sp>
      <p:sp>
        <p:nvSpPr>
          <p:cNvPr id="3" name="Date Placeholder 2">
            <a:extLst>
              <a:ext uri="{FF2B5EF4-FFF2-40B4-BE49-F238E27FC236}">
                <a16:creationId xmlns:a16="http://schemas.microsoft.com/office/drawing/2014/main" id="{272495CA-89D9-4C74-A72D-AF6B3A8FCF17}"/>
              </a:ext>
            </a:extLst>
          </p:cNvPr>
          <p:cNvSpPr>
            <a:spLocks noGrp="1"/>
          </p:cNvSpPr>
          <p:nvPr>
            <p:ph type="dt" sz="half" idx="14"/>
          </p:nvPr>
        </p:nvSpPr>
        <p:spPr/>
        <p:txBody>
          <a:bodyPr/>
          <a:lstStyle/>
          <a:p>
            <a:fld id="{A3F75FBB-52A4-3947-9071-787C670AA4F3}" type="datetime1">
              <a:rPr lang="en-US" smtClean="0"/>
              <a:t>5/27/2026</a:t>
            </a:fld>
            <a:endParaRPr lang="en-US"/>
          </a:p>
        </p:txBody>
      </p:sp>
      <p:sp>
        <p:nvSpPr>
          <p:cNvPr id="5" name="Slide Number Placeholder 4">
            <a:extLst>
              <a:ext uri="{FF2B5EF4-FFF2-40B4-BE49-F238E27FC236}">
                <a16:creationId xmlns:a16="http://schemas.microsoft.com/office/drawing/2014/main" id="{079898EE-29F5-4EB1-D6B0-7CAEDDFB329B}"/>
              </a:ext>
            </a:extLst>
          </p:cNvPr>
          <p:cNvSpPr>
            <a:spLocks noGrp="1"/>
          </p:cNvSpPr>
          <p:nvPr>
            <p:ph type="sldNum" sz="quarter" idx="16"/>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52362856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3">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81000" y="1600200"/>
            <a:ext cx="3200401" cy="3657600"/>
          </a:xfrm>
          <a:prstGeom prst="rect">
            <a:avLst/>
          </a:prstGeom>
        </p:spPr>
        <p:txBody>
          <a:bodyPr anchor="t">
            <a:normAutofit/>
          </a:bodyPr>
          <a:lstStyle>
            <a:lvl1pPr>
              <a:defRPr sz="3000"/>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4267200" y="1609344"/>
            <a:ext cx="5029200" cy="3657600"/>
          </a:xfrm>
        </p:spPr>
        <p:txBody>
          <a:bodyPr/>
          <a:lstStyle>
            <a:lvl1pPr>
              <a:defRPr b="0"/>
            </a:lvl1pPr>
            <a:lvl2pPr>
              <a:defRPr b="0"/>
            </a:lvl2pPr>
            <a:lvl3pPr>
              <a:defRPr b="0"/>
            </a:lvl3pPr>
            <a:lvl4pPr>
              <a:defRPr b="0"/>
            </a:lvl4pPr>
            <a:lvl5pPr>
              <a:defRPr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E26833A1-CC94-31F8-5C28-FE32A28041F0}"/>
              </a:ext>
            </a:extLst>
          </p:cNvPr>
          <p:cNvSpPr>
            <a:spLocks noGrp="1"/>
          </p:cNvSpPr>
          <p:nvPr>
            <p:ph type="ftr" sz="quarter" idx="15"/>
          </p:nvPr>
        </p:nvSpPr>
        <p:spPr/>
        <p:txBody>
          <a:bodyPr/>
          <a:lstStyle/>
          <a:p>
            <a:r>
              <a:rPr lang="en-US"/>
              <a:t>Sample Footer Text</a:t>
            </a:r>
          </a:p>
        </p:txBody>
      </p:sp>
      <p:sp>
        <p:nvSpPr>
          <p:cNvPr id="3" name="Date Placeholder 2">
            <a:extLst>
              <a:ext uri="{FF2B5EF4-FFF2-40B4-BE49-F238E27FC236}">
                <a16:creationId xmlns:a16="http://schemas.microsoft.com/office/drawing/2014/main" id="{2EDCE220-30D9-99B4-3161-7B7CA3D3A6AA}"/>
              </a:ext>
            </a:extLst>
          </p:cNvPr>
          <p:cNvSpPr>
            <a:spLocks noGrp="1"/>
          </p:cNvSpPr>
          <p:nvPr>
            <p:ph type="dt" sz="half" idx="14"/>
          </p:nvPr>
        </p:nvSpPr>
        <p:spPr/>
        <p:txBody>
          <a:bodyPr/>
          <a:lstStyle/>
          <a:p>
            <a:fld id="{13480301-390C-8846-A6E3-CD2894BE139C}" type="datetime1">
              <a:rPr lang="en-US" smtClean="0"/>
              <a:t>5/27/2026</a:t>
            </a:fld>
            <a:endParaRPr lang="en-US"/>
          </a:p>
        </p:txBody>
      </p:sp>
      <p:sp>
        <p:nvSpPr>
          <p:cNvPr id="5" name="Slide Number Placeholder 4">
            <a:extLst>
              <a:ext uri="{FF2B5EF4-FFF2-40B4-BE49-F238E27FC236}">
                <a16:creationId xmlns:a16="http://schemas.microsoft.com/office/drawing/2014/main" id="{C607D07A-7BD8-5871-3B79-C74FF0E365A6}"/>
              </a:ext>
            </a:extLst>
          </p:cNvPr>
          <p:cNvSpPr>
            <a:spLocks noGrp="1"/>
          </p:cNvSpPr>
          <p:nvPr>
            <p:ph type="sldNum" sz="quarter" idx="16"/>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87889753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4">
    <p:bg>
      <p:bgPr>
        <a:solidFill>
          <a:schemeClr val="bg1"/>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42D2CDB4-A600-5D54-5BE6-1FA4F2A9120B}"/>
              </a:ext>
            </a:extLst>
          </p:cNvPr>
          <p:cNvSpPr>
            <a:spLocks noGrp="1"/>
          </p:cNvSpPr>
          <p:nvPr>
            <p:ph type="title"/>
          </p:nvPr>
        </p:nvSpPr>
        <p:spPr>
          <a:xfrm>
            <a:off x="381000" y="1600200"/>
            <a:ext cx="3215641" cy="3657600"/>
          </a:xfrm>
        </p:spPr>
        <p:txBody>
          <a:bodyPr anchor="t">
            <a:normAutofit/>
          </a:bodyPr>
          <a:lstStyle>
            <a:lvl1pPr>
              <a:defRPr sz="3000"/>
            </a:lvl1pPr>
          </a:lstStyle>
          <a:p>
            <a:r>
              <a:rPr lang="en-US"/>
              <a:t>Click to edit Master title style</a:t>
            </a:r>
          </a:p>
        </p:txBody>
      </p:sp>
      <p:sp>
        <p:nvSpPr>
          <p:cNvPr id="7" name="Content Placeholder 7">
            <a:extLst>
              <a:ext uri="{FF2B5EF4-FFF2-40B4-BE49-F238E27FC236}">
                <a16:creationId xmlns:a16="http://schemas.microsoft.com/office/drawing/2014/main" id="{B283CA2A-27C4-3A5B-CCC8-D39969DABF5D}"/>
              </a:ext>
            </a:extLst>
          </p:cNvPr>
          <p:cNvSpPr>
            <a:spLocks noGrp="1"/>
          </p:cNvSpPr>
          <p:nvPr>
            <p:ph sz="quarter" idx="13"/>
          </p:nvPr>
        </p:nvSpPr>
        <p:spPr>
          <a:xfrm>
            <a:off x="4282441" y="1600200"/>
            <a:ext cx="6842759" cy="3200400"/>
          </a:xfrm>
        </p:spPr>
        <p:txBody>
          <a:bodyPr/>
          <a:lstStyle>
            <a:lvl1pPr>
              <a:defRPr b="0"/>
            </a:lvl1pPr>
            <a:lvl2pPr>
              <a:defRPr b="0"/>
            </a:lvl2pPr>
            <a:lvl3pPr>
              <a:defRPr b="0"/>
            </a:lvl3pPr>
            <a:lvl4pPr>
              <a:defRPr b="0"/>
            </a:lvl4pPr>
            <a:lvl5pPr>
              <a:defRPr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E7F66AFF-3304-8CC6-CF56-E7AF712FF1A6}"/>
              </a:ext>
            </a:extLst>
          </p:cNvPr>
          <p:cNvSpPr>
            <a:spLocks noGrp="1"/>
          </p:cNvSpPr>
          <p:nvPr>
            <p:ph type="ftr" sz="quarter" idx="15"/>
          </p:nvPr>
        </p:nvSpPr>
        <p:spPr/>
        <p:txBody>
          <a:bodyPr/>
          <a:lstStyle/>
          <a:p>
            <a:r>
              <a:rPr lang="en-US"/>
              <a:t>Sample Footer Text</a:t>
            </a:r>
          </a:p>
        </p:txBody>
      </p:sp>
      <p:sp>
        <p:nvSpPr>
          <p:cNvPr id="2" name="Date Placeholder 1">
            <a:extLst>
              <a:ext uri="{FF2B5EF4-FFF2-40B4-BE49-F238E27FC236}">
                <a16:creationId xmlns:a16="http://schemas.microsoft.com/office/drawing/2014/main" id="{04CE7806-344D-D45A-FF0A-D6669494DD3E}"/>
              </a:ext>
            </a:extLst>
          </p:cNvPr>
          <p:cNvSpPr>
            <a:spLocks noGrp="1"/>
          </p:cNvSpPr>
          <p:nvPr>
            <p:ph type="dt" sz="half" idx="14"/>
          </p:nvPr>
        </p:nvSpPr>
        <p:spPr/>
        <p:txBody>
          <a:bodyPr/>
          <a:lstStyle/>
          <a:p>
            <a:fld id="{C275CAB1-537D-AB4A-86AF-498D16CC8BFB}" type="datetime1">
              <a:rPr lang="en-US" smtClean="0"/>
              <a:t>5/27/2026</a:t>
            </a:fld>
            <a:endParaRPr lang="en-US"/>
          </a:p>
        </p:txBody>
      </p:sp>
      <p:sp>
        <p:nvSpPr>
          <p:cNvPr id="5" name="Slide Number Placeholder 4">
            <a:extLst>
              <a:ext uri="{FF2B5EF4-FFF2-40B4-BE49-F238E27FC236}">
                <a16:creationId xmlns:a16="http://schemas.microsoft.com/office/drawing/2014/main" id="{BDC48EDA-AD65-3CC6-9DF2-10AAA02ED47E}"/>
              </a:ext>
            </a:extLst>
          </p:cNvPr>
          <p:cNvSpPr>
            <a:spLocks noGrp="1"/>
          </p:cNvSpPr>
          <p:nvPr>
            <p:ph type="sldNum" sz="quarter" idx="16"/>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220052005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5">
    <p:bg>
      <p:bgPr>
        <a:solidFill>
          <a:schemeClr val="bg1"/>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26D9B302-0DDD-C18C-0048-1CE0B3F62A0A}"/>
              </a:ext>
            </a:extLst>
          </p:cNvPr>
          <p:cNvSpPr>
            <a:spLocks noGrp="1"/>
          </p:cNvSpPr>
          <p:nvPr>
            <p:ph type="title"/>
          </p:nvPr>
        </p:nvSpPr>
        <p:spPr>
          <a:xfrm>
            <a:off x="381000" y="685800"/>
            <a:ext cx="3215642" cy="4419600"/>
          </a:xfrm>
        </p:spPr>
        <p:txBody>
          <a:bodyPr anchor="t">
            <a:normAutofit/>
          </a:bodyPr>
          <a:lstStyle>
            <a:lvl1pPr>
              <a:defRPr sz="3000"/>
            </a:lvl1pPr>
          </a:lstStyle>
          <a:p>
            <a:r>
              <a:rPr lang="en-US"/>
              <a:t>Click to edit Master title style</a:t>
            </a:r>
          </a:p>
        </p:txBody>
      </p:sp>
      <p:sp>
        <p:nvSpPr>
          <p:cNvPr id="7" name="Content Placeholder 7">
            <a:extLst>
              <a:ext uri="{FF2B5EF4-FFF2-40B4-BE49-F238E27FC236}">
                <a16:creationId xmlns:a16="http://schemas.microsoft.com/office/drawing/2014/main" id="{A4C4BA54-3687-3119-634B-178D88E18F85}"/>
              </a:ext>
            </a:extLst>
          </p:cNvPr>
          <p:cNvSpPr>
            <a:spLocks noGrp="1"/>
          </p:cNvSpPr>
          <p:nvPr>
            <p:ph sz="quarter" idx="13"/>
          </p:nvPr>
        </p:nvSpPr>
        <p:spPr>
          <a:xfrm>
            <a:off x="4288538" y="694944"/>
            <a:ext cx="7522462" cy="4410456"/>
          </a:xfrm>
        </p:spPr>
        <p:txBody>
          <a:bodyPr/>
          <a:lstStyle>
            <a:lvl1pPr>
              <a:defRPr b="0"/>
            </a:lvl1pPr>
            <a:lvl2pPr>
              <a:defRPr b="0"/>
            </a:lvl2pPr>
            <a:lvl3pPr>
              <a:defRPr b="0"/>
            </a:lvl3pPr>
            <a:lvl4pPr>
              <a:defRPr b="0"/>
            </a:lvl4pPr>
            <a:lvl5pPr>
              <a:defRPr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CD00CFD0-8801-A840-8082-92086F7985AC}"/>
              </a:ext>
            </a:extLst>
          </p:cNvPr>
          <p:cNvSpPr>
            <a:spLocks noGrp="1"/>
          </p:cNvSpPr>
          <p:nvPr>
            <p:ph type="ftr" sz="quarter" idx="15"/>
          </p:nvPr>
        </p:nvSpPr>
        <p:spPr/>
        <p:txBody>
          <a:bodyPr/>
          <a:lstStyle/>
          <a:p>
            <a:r>
              <a:rPr lang="en-US"/>
              <a:t>Sample Footer Text</a:t>
            </a:r>
          </a:p>
        </p:txBody>
      </p:sp>
      <p:sp>
        <p:nvSpPr>
          <p:cNvPr id="2" name="Date Placeholder 1">
            <a:extLst>
              <a:ext uri="{FF2B5EF4-FFF2-40B4-BE49-F238E27FC236}">
                <a16:creationId xmlns:a16="http://schemas.microsoft.com/office/drawing/2014/main" id="{581133C8-ACEC-C7FF-8853-AC6AA283473D}"/>
              </a:ext>
            </a:extLst>
          </p:cNvPr>
          <p:cNvSpPr>
            <a:spLocks noGrp="1"/>
          </p:cNvSpPr>
          <p:nvPr>
            <p:ph type="dt" sz="half" idx="14"/>
          </p:nvPr>
        </p:nvSpPr>
        <p:spPr/>
        <p:txBody>
          <a:bodyPr/>
          <a:lstStyle/>
          <a:p>
            <a:fld id="{9C9067C8-B2FA-9242-99D3-2AAAEA57F6E3}" type="datetime1">
              <a:rPr lang="en-US" smtClean="0"/>
              <a:t>5/27/2026</a:t>
            </a:fld>
            <a:endParaRPr lang="en-US"/>
          </a:p>
        </p:txBody>
      </p:sp>
      <p:sp>
        <p:nvSpPr>
          <p:cNvPr id="5" name="Slide Number Placeholder 4">
            <a:extLst>
              <a:ext uri="{FF2B5EF4-FFF2-40B4-BE49-F238E27FC236}">
                <a16:creationId xmlns:a16="http://schemas.microsoft.com/office/drawing/2014/main" id="{76924940-A505-A257-1AC1-04850EB787AF}"/>
              </a:ext>
            </a:extLst>
          </p:cNvPr>
          <p:cNvSpPr>
            <a:spLocks noGrp="1"/>
          </p:cNvSpPr>
          <p:nvPr>
            <p:ph type="sldNum" sz="quarter" idx="16"/>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271672762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6">
    <p:bg>
      <p:bgPr>
        <a:solidFill>
          <a:schemeClr val="bg1"/>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0A35C34-6355-27EB-6385-E2E89A9D6C01}"/>
              </a:ext>
            </a:extLst>
          </p:cNvPr>
          <p:cNvSpPr>
            <a:spLocks noGrp="1"/>
          </p:cNvSpPr>
          <p:nvPr>
            <p:ph type="title"/>
          </p:nvPr>
        </p:nvSpPr>
        <p:spPr>
          <a:xfrm>
            <a:off x="381000" y="707549"/>
            <a:ext cx="3200400" cy="2721451"/>
          </a:xfrm>
        </p:spPr>
        <p:txBody>
          <a:bodyPr anchor="t">
            <a:normAutofit/>
          </a:bodyPr>
          <a:lstStyle>
            <a:lvl1pPr>
              <a:defRPr sz="3000"/>
            </a:lvl1pPr>
          </a:lstStyle>
          <a:p>
            <a:r>
              <a:rPr lang="en-US"/>
              <a:t>Click to edit Master title style</a:t>
            </a:r>
          </a:p>
        </p:txBody>
      </p:sp>
      <p:sp>
        <p:nvSpPr>
          <p:cNvPr id="7" name="Content Placeholder 7">
            <a:extLst>
              <a:ext uri="{FF2B5EF4-FFF2-40B4-BE49-F238E27FC236}">
                <a16:creationId xmlns:a16="http://schemas.microsoft.com/office/drawing/2014/main" id="{F8C3733F-A93C-13FB-40FF-0CDAD1C4211A}"/>
              </a:ext>
            </a:extLst>
          </p:cNvPr>
          <p:cNvSpPr>
            <a:spLocks noGrp="1"/>
          </p:cNvSpPr>
          <p:nvPr>
            <p:ph sz="quarter" idx="13"/>
          </p:nvPr>
        </p:nvSpPr>
        <p:spPr>
          <a:xfrm>
            <a:off x="4282441" y="707549"/>
            <a:ext cx="7522459" cy="5159851"/>
          </a:xfrm>
        </p:spPr>
        <p:txBody>
          <a:bodyPr/>
          <a:lstStyle>
            <a:lvl1pPr>
              <a:defRPr b="0"/>
            </a:lvl1pPr>
            <a:lvl2pPr>
              <a:defRPr b="0"/>
            </a:lvl2pPr>
            <a:lvl3pPr>
              <a:defRPr b="0"/>
            </a:lvl3pPr>
            <a:lvl4pPr>
              <a:defRPr b="0"/>
            </a:lvl4pPr>
            <a:lvl5pPr>
              <a:defRPr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DAAC85AE-CA6A-7906-52B1-EB20693C2432}"/>
              </a:ext>
            </a:extLst>
          </p:cNvPr>
          <p:cNvSpPr>
            <a:spLocks noGrp="1"/>
          </p:cNvSpPr>
          <p:nvPr>
            <p:ph type="ftr" sz="quarter" idx="15"/>
          </p:nvPr>
        </p:nvSpPr>
        <p:spPr/>
        <p:txBody>
          <a:bodyPr/>
          <a:lstStyle/>
          <a:p>
            <a:r>
              <a:rPr lang="en-US"/>
              <a:t>Sample Footer Text</a:t>
            </a:r>
          </a:p>
        </p:txBody>
      </p:sp>
      <p:sp>
        <p:nvSpPr>
          <p:cNvPr id="2" name="Date Placeholder 1">
            <a:extLst>
              <a:ext uri="{FF2B5EF4-FFF2-40B4-BE49-F238E27FC236}">
                <a16:creationId xmlns:a16="http://schemas.microsoft.com/office/drawing/2014/main" id="{3B3A9F3E-7E0A-8060-1610-7ED0C1A9EDE0}"/>
              </a:ext>
            </a:extLst>
          </p:cNvPr>
          <p:cNvSpPr>
            <a:spLocks noGrp="1"/>
          </p:cNvSpPr>
          <p:nvPr>
            <p:ph type="dt" sz="half" idx="14"/>
          </p:nvPr>
        </p:nvSpPr>
        <p:spPr/>
        <p:txBody>
          <a:bodyPr/>
          <a:lstStyle/>
          <a:p>
            <a:fld id="{F2121301-BC9F-2048-8BD9-9D5533C3FEB8}" type="datetime1">
              <a:rPr lang="en-US" smtClean="0"/>
              <a:t>5/27/2026</a:t>
            </a:fld>
            <a:endParaRPr lang="en-US"/>
          </a:p>
        </p:txBody>
      </p:sp>
      <p:sp>
        <p:nvSpPr>
          <p:cNvPr id="5" name="Slide Number Placeholder 4">
            <a:extLst>
              <a:ext uri="{FF2B5EF4-FFF2-40B4-BE49-F238E27FC236}">
                <a16:creationId xmlns:a16="http://schemas.microsoft.com/office/drawing/2014/main" id="{BF234425-1B9E-3F81-93A7-39A902E41764}"/>
              </a:ext>
            </a:extLst>
          </p:cNvPr>
          <p:cNvSpPr>
            <a:spLocks noGrp="1"/>
          </p:cNvSpPr>
          <p:nvPr>
            <p:ph type="sldNum" sz="quarter" idx="16"/>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151178127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with Picture">
    <p:bg>
      <p:bgPr>
        <a:solidFill>
          <a:schemeClr val="bg1"/>
        </a:solidFill>
        <a:effectLst/>
      </p:bgPr>
    </p:bg>
    <p:spTree>
      <p:nvGrpSpPr>
        <p:cNvPr id="1" name=""/>
        <p:cNvGrpSpPr/>
        <p:nvPr/>
      </p:nvGrpSpPr>
      <p:grpSpPr>
        <a:xfrm>
          <a:off x="0" y="0"/>
          <a:ext cx="0" cy="0"/>
          <a:chOff x="0" y="0"/>
          <a:chExt cx="0" cy="0"/>
        </a:xfrm>
      </p:grpSpPr>
      <p:sp>
        <p:nvSpPr>
          <p:cNvPr id="17" name="Title 1">
            <a:extLst>
              <a:ext uri="{FF2B5EF4-FFF2-40B4-BE49-F238E27FC236}">
                <a16:creationId xmlns:a16="http://schemas.microsoft.com/office/drawing/2014/main" id="{08979546-8117-7386-41D7-A795798E3A36}"/>
              </a:ext>
            </a:extLst>
          </p:cNvPr>
          <p:cNvSpPr>
            <a:spLocks noGrp="1"/>
          </p:cNvSpPr>
          <p:nvPr>
            <p:ph type="title" hasCustomPrompt="1"/>
          </p:nvPr>
        </p:nvSpPr>
        <p:spPr>
          <a:xfrm>
            <a:off x="9067800" y="685800"/>
            <a:ext cx="2743200" cy="1828800"/>
          </a:xfrm>
        </p:spPr>
        <p:txBody>
          <a:bodyPr anchor="t"/>
          <a:lstStyle>
            <a:lvl1pPr>
              <a:defRPr/>
            </a:lvl1pPr>
          </a:lstStyle>
          <a:p>
            <a:r>
              <a:rPr lang="en-US"/>
              <a:t>Click to edit Master title style	</a:t>
            </a:r>
          </a:p>
        </p:txBody>
      </p:sp>
      <p:sp>
        <p:nvSpPr>
          <p:cNvPr id="24" name="Picture Placeholder 23">
            <a:extLst>
              <a:ext uri="{FF2B5EF4-FFF2-40B4-BE49-F238E27FC236}">
                <a16:creationId xmlns:a16="http://schemas.microsoft.com/office/drawing/2014/main" id="{ADE402D3-FE8F-0ECD-D3A6-9A5C54E0AB73}"/>
              </a:ext>
            </a:extLst>
          </p:cNvPr>
          <p:cNvSpPr>
            <a:spLocks noGrp="1"/>
          </p:cNvSpPr>
          <p:nvPr>
            <p:ph type="pic" sz="quarter" idx="15"/>
          </p:nvPr>
        </p:nvSpPr>
        <p:spPr>
          <a:xfrm>
            <a:off x="152401" y="152402"/>
            <a:ext cx="7772400" cy="6553199"/>
          </a:xfrm>
          <a:custGeom>
            <a:avLst/>
            <a:gdLst>
              <a:gd name="connsiteX0" fmla="*/ 349250 w 7772400"/>
              <a:gd name="connsiteY0" fmla="*/ 0 h 6553199"/>
              <a:gd name="connsiteX1" fmla="*/ 7423150 w 7772400"/>
              <a:gd name="connsiteY1" fmla="*/ 0 h 6553199"/>
              <a:gd name="connsiteX2" fmla="*/ 7772400 w 7772400"/>
              <a:gd name="connsiteY2" fmla="*/ 349250 h 6553199"/>
              <a:gd name="connsiteX3" fmla="*/ 7772400 w 7772400"/>
              <a:gd name="connsiteY3" fmla="*/ 6203949 h 6553199"/>
              <a:gd name="connsiteX4" fmla="*/ 7423150 w 7772400"/>
              <a:gd name="connsiteY4" fmla="*/ 6553199 h 6553199"/>
              <a:gd name="connsiteX5" fmla="*/ 4137374 w 7772400"/>
              <a:gd name="connsiteY5" fmla="*/ 6553199 h 6553199"/>
              <a:gd name="connsiteX6" fmla="*/ 3886200 w 7772400"/>
              <a:gd name="connsiteY6" fmla="*/ 6302025 h 6553199"/>
              <a:gd name="connsiteX7" fmla="*/ 3635026 w 7772400"/>
              <a:gd name="connsiteY7" fmla="*/ 6050851 h 6553199"/>
              <a:gd name="connsiteX8" fmla="*/ 349250 w 7772400"/>
              <a:gd name="connsiteY8" fmla="*/ 6050851 h 6553199"/>
              <a:gd name="connsiteX9" fmla="*/ 0 w 7772400"/>
              <a:gd name="connsiteY9" fmla="*/ 5701601 h 6553199"/>
              <a:gd name="connsiteX10" fmla="*/ 0 w 7772400"/>
              <a:gd name="connsiteY10" fmla="*/ 349249 h 6553199"/>
              <a:gd name="connsiteX11" fmla="*/ 349250 w 7772400"/>
              <a:gd name="connsiteY11" fmla="*/ 0 h 6553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772400" h="6553199">
                <a:moveTo>
                  <a:pt x="349250" y="0"/>
                </a:moveTo>
                <a:lnTo>
                  <a:pt x="7423150" y="0"/>
                </a:lnTo>
                <a:cubicBezTo>
                  <a:pt x="7616063" y="0"/>
                  <a:pt x="7772400" y="156364"/>
                  <a:pt x="7772400" y="349250"/>
                </a:cubicBezTo>
                <a:lnTo>
                  <a:pt x="7772400" y="6203949"/>
                </a:lnTo>
                <a:cubicBezTo>
                  <a:pt x="7772400" y="6396862"/>
                  <a:pt x="7616063" y="6553199"/>
                  <a:pt x="7423150" y="6553199"/>
                </a:cubicBezTo>
                <a:lnTo>
                  <a:pt x="4137374" y="6553199"/>
                </a:lnTo>
                <a:cubicBezTo>
                  <a:pt x="3998652" y="6553199"/>
                  <a:pt x="3886200" y="6440741"/>
                  <a:pt x="3886200" y="6302025"/>
                </a:cubicBezTo>
                <a:cubicBezTo>
                  <a:pt x="3886200" y="6163303"/>
                  <a:pt x="3773748" y="6050851"/>
                  <a:pt x="3635026" y="6050851"/>
                </a:cubicBezTo>
                <a:lnTo>
                  <a:pt x="349250" y="6050851"/>
                </a:lnTo>
                <a:cubicBezTo>
                  <a:pt x="156364" y="6050851"/>
                  <a:pt x="0" y="5894482"/>
                  <a:pt x="0" y="5701601"/>
                </a:cubicBezTo>
                <a:lnTo>
                  <a:pt x="0" y="349249"/>
                </a:lnTo>
                <a:cubicBezTo>
                  <a:pt x="0" y="156364"/>
                  <a:pt x="156364" y="0"/>
                  <a:pt x="349250" y="0"/>
                </a:cubicBezTo>
                <a:close/>
              </a:path>
            </a:pathLst>
          </a:custGeom>
          <a:blipFill>
            <a:blip r:embed="rId2">
              <a:alphaModFix amt="60000"/>
            </a:blip>
            <a:stretch>
              <a:fillRect/>
            </a:stretch>
          </a:blipFill>
        </p:spPr>
        <p:txBody>
          <a:bodyPr wrap="square">
            <a:noAutofit/>
          </a:bodyPr>
          <a:lstStyle/>
          <a:p>
            <a:endParaRPr lang="en-US"/>
          </a:p>
        </p:txBody>
      </p:sp>
      <p:sp>
        <p:nvSpPr>
          <p:cNvPr id="3" name="Content Placeholder 2">
            <a:extLst>
              <a:ext uri="{FF2B5EF4-FFF2-40B4-BE49-F238E27FC236}">
                <a16:creationId xmlns:a16="http://schemas.microsoft.com/office/drawing/2014/main" id="{9ED79679-AD22-F26A-8C14-FBF02529B911}"/>
              </a:ext>
            </a:extLst>
          </p:cNvPr>
          <p:cNvSpPr>
            <a:spLocks noGrp="1"/>
          </p:cNvSpPr>
          <p:nvPr>
            <p:ph sz="quarter" idx="19"/>
          </p:nvPr>
        </p:nvSpPr>
        <p:spPr>
          <a:xfrm>
            <a:off x="9067800" y="2697163"/>
            <a:ext cx="2736850" cy="2655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Footer Placeholder 25">
            <a:extLst>
              <a:ext uri="{FF2B5EF4-FFF2-40B4-BE49-F238E27FC236}">
                <a16:creationId xmlns:a16="http://schemas.microsoft.com/office/drawing/2014/main" id="{A481F4D9-6FA4-7B89-81A9-C9BB5487665A}"/>
              </a:ext>
            </a:extLst>
          </p:cNvPr>
          <p:cNvSpPr>
            <a:spLocks noGrp="1"/>
          </p:cNvSpPr>
          <p:nvPr>
            <p:ph type="ftr" sz="quarter" idx="17"/>
          </p:nvPr>
        </p:nvSpPr>
        <p:spPr/>
        <p:txBody>
          <a:bodyPr/>
          <a:lstStyle/>
          <a:p>
            <a:r>
              <a:rPr lang="en-US"/>
              <a:t>Sample Footer Text</a:t>
            </a:r>
          </a:p>
        </p:txBody>
      </p:sp>
      <p:sp>
        <p:nvSpPr>
          <p:cNvPr id="25" name="Date Placeholder 24">
            <a:extLst>
              <a:ext uri="{FF2B5EF4-FFF2-40B4-BE49-F238E27FC236}">
                <a16:creationId xmlns:a16="http://schemas.microsoft.com/office/drawing/2014/main" id="{7BD407AA-757D-81E0-5656-C5362BA1A851}"/>
              </a:ext>
            </a:extLst>
          </p:cNvPr>
          <p:cNvSpPr>
            <a:spLocks noGrp="1"/>
          </p:cNvSpPr>
          <p:nvPr>
            <p:ph type="dt" sz="half" idx="16"/>
          </p:nvPr>
        </p:nvSpPr>
        <p:spPr/>
        <p:txBody>
          <a:bodyPr/>
          <a:lstStyle/>
          <a:p>
            <a:fld id="{B5FC2305-971C-BE4F-9A36-18A81034BC3D}" type="datetime1">
              <a:rPr lang="en-US" smtClean="0"/>
              <a:t>5/27/2026</a:t>
            </a:fld>
            <a:endParaRPr lang="en-US"/>
          </a:p>
        </p:txBody>
      </p:sp>
      <p:sp>
        <p:nvSpPr>
          <p:cNvPr id="27" name="Slide Number Placeholder 26">
            <a:extLst>
              <a:ext uri="{FF2B5EF4-FFF2-40B4-BE49-F238E27FC236}">
                <a16:creationId xmlns:a16="http://schemas.microsoft.com/office/drawing/2014/main" id="{279DE387-22FA-A62E-884D-B1091CE2556B}"/>
              </a:ext>
            </a:extLst>
          </p:cNvPr>
          <p:cNvSpPr>
            <a:spLocks noGrp="1"/>
          </p:cNvSpPr>
          <p:nvPr>
            <p:ph type="sldNum" sz="quarter" idx="18"/>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53255715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with Picture 2">
    <p:bg>
      <p:bgPr>
        <a:solidFill>
          <a:schemeClr val="bg1"/>
        </a:solidFill>
        <a:effectLst/>
      </p:bgPr>
    </p:bg>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E87790CD-F333-C0F1-5656-69C089583951}"/>
              </a:ext>
            </a:extLst>
          </p:cNvPr>
          <p:cNvSpPr>
            <a:spLocks noGrp="1"/>
          </p:cNvSpPr>
          <p:nvPr>
            <p:ph type="title"/>
          </p:nvPr>
        </p:nvSpPr>
        <p:spPr>
          <a:xfrm>
            <a:off x="381000" y="685800"/>
            <a:ext cx="2743200" cy="1828800"/>
          </a:xfrm>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FD4E3168-BE46-DD0E-A208-64B0FE6A35EF}"/>
              </a:ext>
            </a:extLst>
          </p:cNvPr>
          <p:cNvSpPr>
            <a:spLocks noGrp="1"/>
          </p:cNvSpPr>
          <p:nvPr>
            <p:ph sz="quarter" idx="19"/>
          </p:nvPr>
        </p:nvSpPr>
        <p:spPr>
          <a:xfrm>
            <a:off x="381000" y="2697163"/>
            <a:ext cx="2743200" cy="2655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8" name="Picture Placeholder 17">
            <a:extLst>
              <a:ext uri="{FF2B5EF4-FFF2-40B4-BE49-F238E27FC236}">
                <a16:creationId xmlns:a16="http://schemas.microsoft.com/office/drawing/2014/main" id="{FCF3E2CD-E4FF-604F-C779-35D98A0D9C67}"/>
              </a:ext>
            </a:extLst>
          </p:cNvPr>
          <p:cNvSpPr>
            <a:spLocks noGrp="1"/>
          </p:cNvSpPr>
          <p:nvPr>
            <p:ph type="pic" sz="quarter" idx="15"/>
          </p:nvPr>
        </p:nvSpPr>
        <p:spPr>
          <a:xfrm>
            <a:off x="4267169" y="152402"/>
            <a:ext cx="7772400" cy="6553199"/>
          </a:xfrm>
          <a:custGeom>
            <a:avLst/>
            <a:gdLst>
              <a:gd name="connsiteX0" fmla="*/ 349250 w 7772400"/>
              <a:gd name="connsiteY0" fmla="*/ 0 h 6553199"/>
              <a:gd name="connsiteX1" fmla="*/ 7423150 w 7772400"/>
              <a:gd name="connsiteY1" fmla="*/ 0 h 6553199"/>
              <a:gd name="connsiteX2" fmla="*/ 7772400 w 7772400"/>
              <a:gd name="connsiteY2" fmla="*/ 349249 h 6553199"/>
              <a:gd name="connsiteX3" fmla="*/ 7772400 w 7772400"/>
              <a:gd name="connsiteY3" fmla="*/ 5701601 h 6553199"/>
              <a:gd name="connsiteX4" fmla="*/ 7423150 w 7772400"/>
              <a:gd name="connsiteY4" fmla="*/ 6050851 h 6553199"/>
              <a:gd name="connsiteX5" fmla="*/ 4137374 w 7772400"/>
              <a:gd name="connsiteY5" fmla="*/ 6050851 h 6553199"/>
              <a:gd name="connsiteX6" fmla="*/ 3886200 w 7772400"/>
              <a:gd name="connsiteY6" fmla="*/ 6302025 h 6553199"/>
              <a:gd name="connsiteX7" fmla="*/ 3635026 w 7772400"/>
              <a:gd name="connsiteY7" fmla="*/ 6553199 h 6553199"/>
              <a:gd name="connsiteX8" fmla="*/ 349250 w 7772400"/>
              <a:gd name="connsiteY8" fmla="*/ 6553199 h 6553199"/>
              <a:gd name="connsiteX9" fmla="*/ 0 w 7772400"/>
              <a:gd name="connsiteY9" fmla="*/ 6203949 h 6553199"/>
              <a:gd name="connsiteX10" fmla="*/ 0 w 7772400"/>
              <a:gd name="connsiteY10" fmla="*/ 349250 h 6553199"/>
              <a:gd name="connsiteX11" fmla="*/ 349250 w 7772400"/>
              <a:gd name="connsiteY11" fmla="*/ 0 h 6553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772400" h="6553199">
                <a:moveTo>
                  <a:pt x="349250" y="0"/>
                </a:moveTo>
                <a:lnTo>
                  <a:pt x="7423150" y="0"/>
                </a:lnTo>
                <a:cubicBezTo>
                  <a:pt x="7616036" y="0"/>
                  <a:pt x="7772400" y="156364"/>
                  <a:pt x="7772400" y="349249"/>
                </a:cubicBezTo>
                <a:lnTo>
                  <a:pt x="7772400" y="5701601"/>
                </a:lnTo>
                <a:cubicBezTo>
                  <a:pt x="7772400" y="5894482"/>
                  <a:pt x="7616036" y="6050851"/>
                  <a:pt x="7423150" y="6050851"/>
                </a:cubicBezTo>
                <a:lnTo>
                  <a:pt x="4137374" y="6050851"/>
                </a:lnTo>
                <a:cubicBezTo>
                  <a:pt x="3998652" y="6050851"/>
                  <a:pt x="3886200" y="6163303"/>
                  <a:pt x="3886200" y="6302025"/>
                </a:cubicBezTo>
                <a:cubicBezTo>
                  <a:pt x="3886200" y="6440741"/>
                  <a:pt x="3773748" y="6553199"/>
                  <a:pt x="3635026" y="6553199"/>
                </a:cubicBezTo>
                <a:lnTo>
                  <a:pt x="349250" y="6553199"/>
                </a:lnTo>
                <a:cubicBezTo>
                  <a:pt x="156337" y="6553199"/>
                  <a:pt x="0" y="6396862"/>
                  <a:pt x="0" y="6203949"/>
                </a:cubicBezTo>
                <a:lnTo>
                  <a:pt x="0" y="349250"/>
                </a:lnTo>
                <a:cubicBezTo>
                  <a:pt x="0" y="156364"/>
                  <a:pt x="156337" y="0"/>
                  <a:pt x="349250" y="0"/>
                </a:cubicBezTo>
                <a:close/>
              </a:path>
            </a:pathLst>
          </a:custGeom>
          <a:blipFill>
            <a:blip r:embed="rId2">
              <a:alphaModFix amt="60000"/>
            </a:blip>
            <a:stretch>
              <a:fillRect/>
            </a:stretch>
          </a:blipFill>
        </p:spPr>
        <p:txBody>
          <a:bodyPr wrap="square">
            <a:noAutofit/>
          </a:bodyPr>
          <a:lstStyle/>
          <a:p>
            <a:endParaRPr lang="en-US"/>
          </a:p>
        </p:txBody>
      </p:sp>
      <p:sp>
        <p:nvSpPr>
          <p:cNvPr id="20" name="Footer Placeholder 19">
            <a:extLst>
              <a:ext uri="{FF2B5EF4-FFF2-40B4-BE49-F238E27FC236}">
                <a16:creationId xmlns:a16="http://schemas.microsoft.com/office/drawing/2014/main" id="{9C7A36CE-789D-54A7-FBA5-A7874CD124FF}"/>
              </a:ext>
            </a:extLst>
          </p:cNvPr>
          <p:cNvSpPr>
            <a:spLocks noGrp="1"/>
          </p:cNvSpPr>
          <p:nvPr>
            <p:ph type="ftr" sz="quarter" idx="17"/>
          </p:nvPr>
        </p:nvSpPr>
        <p:spPr/>
        <p:txBody>
          <a:bodyPr/>
          <a:lstStyle/>
          <a:p>
            <a:r>
              <a:rPr lang="en-US"/>
              <a:t>Sample Footer Text</a:t>
            </a:r>
          </a:p>
        </p:txBody>
      </p:sp>
      <p:sp>
        <p:nvSpPr>
          <p:cNvPr id="19" name="Date Placeholder 18">
            <a:extLst>
              <a:ext uri="{FF2B5EF4-FFF2-40B4-BE49-F238E27FC236}">
                <a16:creationId xmlns:a16="http://schemas.microsoft.com/office/drawing/2014/main" id="{32C91AF8-BAF4-9A6D-74C4-A3C09EED59CE}"/>
              </a:ext>
            </a:extLst>
          </p:cNvPr>
          <p:cNvSpPr>
            <a:spLocks noGrp="1"/>
          </p:cNvSpPr>
          <p:nvPr>
            <p:ph type="dt" sz="half" idx="16"/>
          </p:nvPr>
        </p:nvSpPr>
        <p:spPr/>
        <p:txBody>
          <a:bodyPr/>
          <a:lstStyle/>
          <a:p>
            <a:fld id="{6FAC4171-8BCA-1740-A615-A2F6C531D1D6}" type="datetime1">
              <a:rPr lang="en-US" smtClean="0"/>
              <a:t>5/27/2026</a:t>
            </a:fld>
            <a:endParaRPr lang="en-US"/>
          </a:p>
        </p:txBody>
      </p:sp>
      <p:sp>
        <p:nvSpPr>
          <p:cNvPr id="21" name="Slide Number Placeholder 20">
            <a:extLst>
              <a:ext uri="{FF2B5EF4-FFF2-40B4-BE49-F238E27FC236}">
                <a16:creationId xmlns:a16="http://schemas.microsoft.com/office/drawing/2014/main" id="{0BCA39C5-9F64-B755-BEB5-B84576E593BB}"/>
              </a:ext>
            </a:extLst>
          </p:cNvPr>
          <p:cNvSpPr>
            <a:spLocks noGrp="1"/>
          </p:cNvSpPr>
          <p:nvPr>
            <p:ph type="sldNum" sz="quarter" idx="18"/>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410590034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ontent with Picture 3">
    <p:bg>
      <p:bgPr>
        <a:solidFill>
          <a:schemeClr val="bg1"/>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76123794-32E7-D1A7-A06F-935705E38644}"/>
              </a:ext>
            </a:extLst>
          </p:cNvPr>
          <p:cNvSpPr>
            <a:spLocks noGrp="1"/>
          </p:cNvSpPr>
          <p:nvPr>
            <p:ph type="title"/>
          </p:nvPr>
        </p:nvSpPr>
        <p:spPr>
          <a:xfrm>
            <a:off x="381000" y="4380186"/>
            <a:ext cx="2743200" cy="1792014"/>
          </a:xfrm>
        </p:spPr>
        <p:txBody>
          <a:bodyPr anchor="t">
            <a:normAutofit/>
          </a:bodyPr>
          <a:lstStyle>
            <a:lvl1pPr>
              <a:defRPr sz="3000"/>
            </a:lvl1pPr>
          </a:lstStyle>
          <a:p>
            <a:r>
              <a:rPr lang="en-US"/>
              <a:t>Click to edit Master title style</a:t>
            </a:r>
          </a:p>
        </p:txBody>
      </p:sp>
      <p:sp>
        <p:nvSpPr>
          <p:cNvPr id="13" name="Picture Placeholder 12">
            <a:extLst>
              <a:ext uri="{FF2B5EF4-FFF2-40B4-BE49-F238E27FC236}">
                <a16:creationId xmlns:a16="http://schemas.microsoft.com/office/drawing/2014/main" id="{B0404783-A1B8-D809-2811-6EB9AA4C8076}"/>
              </a:ext>
            </a:extLst>
          </p:cNvPr>
          <p:cNvSpPr>
            <a:spLocks noGrp="1"/>
          </p:cNvSpPr>
          <p:nvPr>
            <p:ph type="pic" sz="quarter" idx="19"/>
          </p:nvPr>
        </p:nvSpPr>
        <p:spPr>
          <a:xfrm>
            <a:off x="152400" y="152400"/>
            <a:ext cx="11887200" cy="4188118"/>
          </a:xfrm>
          <a:custGeom>
            <a:avLst/>
            <a:gdLst>
              <a:gd name="connsiteX0" fmla="*/ 283883 w 11887200"/>
              <a:gd name="connsiteY0" fmla="*/ 0 h 4188118"/>
              <a:gd name="connsiteX1" fmla="*/ 11603325 w 11887200"/>
              <a:gd name="connsiteY1" fmla="*/ 0 h 4188118"/>
              <a:gd name="connsiteX2" fmla="*/ 11608344 w 11887200"/>
              <a:gd name="connsiteY2" fmla="*/ 505 h 4188118"/>
              <a:gd name="connsiteX3" fmla="*/ 11887200 w 11887200"/>
              <a:gd name="connsiteY3" fmla="*/ 342315 h 4188118"/>
              <a:gd name="connsiteX4" fmla="*/ 11887200 w 11887200"/>
              <a:gd name="connsiteY4" fmla="*/ 3839220 h 4188118"/>
              <a:gd name="connsiteX5" fmla="*/ 11537950 w 11887200"/>
              <a:gd name="connsiteY5" fmla="*/ 4188118 h 4188118"/>
              <a:gd name="connsiteX6" fmla="*/ 3733800 w 11887200"/>
              <a:gd name="connsiteY6" fmla="*/ 4188118 h 4188118"/>
              <a:gd name="connsiteX7" fmla="*/ 3462878 w 11887200"/>
              <a:gd name="connsiteY7" fmla="*/ 3917468 h 4188118"/>
              <a:gd name="connsiteX8" fmla="*/ 3191955 w 11887200"/>
              <a:gd name="connsiteY8" fmla="*/ 3646818 h 4188118"/>
              <a:gd name="connsiteX9" fmla="*/ 349250 w 11887200"/>
              <a:gd name="connsiteY9" fmla="*/ 3646818 h 4188118"/>
              <a:gd name="connsiteX10" fmla="*/ 0 w 11887200"/>
              <a:gd name="connsiteY10" fmla="*/ 3297920 h 4188118"/>
              <a:gd name="connsiteX11" fmla="*/ 0 w 11887200"/>
              <a:gd name="connsiteY11" fmla="*/ 342316 h 4188118"/>
              <a:gd name="connsiteX12" fmla="*/ 278864 w 11887200"/>
              <a:gd name="connsiteY12" fmla="*/ 505 h 4188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887200" h="4188118">
                <a:moveTo>
                  <a:pt x="283883" y="0"/>
                </a:moveTo>
                <a:lnTo>
                  <a:pt x="11603325" y="0"/>
                </a:lnTo>
                <a:lnTo>
                  <a:pt x="11608344" y="505"/>
                </a:lnTo>
                <a:cubicBezTo>
                  <a:pt x="11767505" y="33039"/>
                  <a:pt x="11887200" y="173710"/>
                  <a:pt x="11887200" y="342315"/>
                </a:cubicBezTo>
                <a:lnTo>
                  <a:pt x="11887200" y="3839220"/>
                </a:lnTo>
                <a:cubicBezTo>
                  <a:pt x="11887200" y="4031913"/>
                  <a:pt x="11730863" y="4188118"/>
                  <a:pt x="11537950" y="4188118"/>
                </a:cubicBezTo>
                <a:lnTo>
                  <a:pt x="3733800" y="4188118"/>
                </a:lnTo>
                <a:cubicBezTo>
                  <a:pt x="3584175" y="4188118"/>
                  <a:pt x="3462878" y="4066942"/>
                  <a:pt x="3462878" y="3917468"/>
                </a:cubicBezTo>
                <a:cubicBezTo>
                  <a:pt x="3462878" y="3767994"/>
                  <a:pt x="3341579" y="3646818"/>
                  <a:pt x="3191955" y="3646818"/>
                </a:cubicBezTo>
                <a:lnTo>
                  <a:pt x="349250" y="3646818"/>
                </a:lnTo>
                <a:cubicBezTo>
                  <a:pt x="156365" y="3646818"/>
                  <a:pt x="0" y="3490613"/>
                  <a:pt x="0" y="3297920"/>
                </a:cubicBezTo>
                <a:lnTo>
                  <a:pt x="0" y="342316"/>
                </a:lnTo>
                <a:cubicBezTo>
                  <a:pt x="0" y="173711"/>
                  <a:pt x="119716" y="33039"/>
                  <a:pt x="278864" y="505"/>
                </a:cubicBezTo>
                <a:close/>
              </a:path>
            </a:pathLst>
          </a:custGeom>
          <a:blipFill>
            <a:blip r:embed="rId2">
              <a:alphaModFix amt="60000"/>
            </a:blip>
            <a:stretch>
              <a:fillRect/>
            </a:stretch>
          </a:blipFill>
        </p:spPr>
        <p:txBody>
          <a:bodyPr wrap="square">
            <a:noAutofit/>
          </a:bodyPr>
          <a:lstStyle/>
          <a:p>
            <a:endParaRPr lang="en-US"/>
          </a:p>
        </p:txBody>
      </p:sp>
      <p:sp>
        <p:nvSpPr>
          <p:cNvPr id="9" name="Content Placeholder 7">
            <a:extLst>
              <a:ext uri="{FF2B5EF4-FFF2-40B4-BE49-F238E27FC236}">
                <a16:creationId xmlns:a16="http://schemas.microsoft.com/office/drawing/2014/main" id="{46B89886-D0B7-2E42-CC85-382090FCE24B}"/>
              </a:ext>
            </a:extLst>
          </p:cNvPr>
          <p:cNvSpPr>
            <a:spLocks noGrp="1"/>
          </p:cNvSpPr>
          <p:nvPr>
            <p:ph sz="quarter" idx="14"/>
          </p:nvPr>
        </p:nvSpPr>
        <p:spPr>
          <a:xfrm>
            <a:off x="4038600" y="4800601"/>
            <a:ext cx="7772400" cy="1371600"/>
          </a:xfrm>
        </p:spPr>
        <p:txBody>
          <a:bodyPr vert="horz" lIns="91440" tIns="45720" rIns="91440" bIns="45720" rtlCol="0" anchor="ctr">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60D96629-7636-13CD-DDAE-3FAF9A84C04C}"/>
              </a:ext>
            </a:extLst>
          </p:cNvPr>
          <p:cNvSpPr>
            <a:spLocks noGrp="1"/>
          </p:cNvSpPr>
          <p:nvPr>
            <p:ph type="ftr" sz="quarter" idx="17"/>
          </p:nvPr>
        </p:nvSpPr>
        <p:spPr/>
        <p:txBody>
          <a:bodyPr/>
          <a:lstStyle/>
          <a:p>
            <a:r>
              <a:rPr lang="en-US"/>
              <a:t>Sample Footer Text</a:t>
            </a:r>
          </a:p>
        </p:txBody>
      </p:sp>
      <p:sp>
        <p:nvSpPr>
          <p:cNvPr id="2" name="Date Placeholder 1">
            <a:extLst>
              <a:ext uri="{FF2B5EF4-FFF2-40B4-BE49-F238E27FC236}">
                <a16:creationId xmlns:a16="http://schemas.microsoft.com/office/drawing/2014/main" id="{BBC96C14-DFFB-28AC-C7C2-F4CA75ED220F}"/>
              </a:ext>
            </a:extLst>
          </p:cNvPr>
          <p:cNvSpPr>
            <a:spLocks noGrp="1"/>
          </p:cNvSpPr>
          <p:nvPr>
            <p:ph type="dt" sz="half" idx="16"/>
          </p:nvPr>
        </p:nvSpPr>
        <p:spPr/>
        <p:txBody>
          <a:bodyPr/>
          <a:lstStyle/>
          <a:p>
            <a:fld id="{C5987AE8-F78F-CC42-9328-6043D017DE32}" type="datetime1">
              <a:rPr lang="en-US" smtClean="0"/>
              <a:t>5/27/2026</a:t>
            </a:fld>
            <a:endParaRPr lang="en-US"/>
          </a:p>
        </p:txBody>
      </p:sp>
      <p:sp>
        <p:nvSpPr>
          <p:cNvPr id="5" name="Slide Number Placeholder 4">
            <a:extLst>
              <a:ext uri="{FF2B5EF4-FFF2-40B4-BE49-F238E27FC236}">
                <a16:creationId xmlns:a16="http://schemas.microsoft.com/office/drawing/2014/main" id="{D8267B94-172F-C06B-ACF0-7E24490AD41F}"/>
              </a:ext>
            </a:extLst>
          </p:cNvPr>
          <p:cNvSpPr>
            <a:spLocks noGrp="1"/>
          </p:cNvSpPr>
          <p:nvPr>
            <p:ph type="sldNum" sz="quarter" idx="18"/>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90155253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ontent with Picture 4">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676C2-CD03-E417-CB93-800D63E65DEC}"/>
              </a:ext>
            </a:extLst>
          </p:cNvPr>
          <p:cNvSpPr>
            <a:spLocks noGrp="1"/>
          </p:cNvSpPr>
          <p:nvPr>
            <p:ph type="title"/>
          </p:nvPr>
        </p:nvSpPr>
        <p:spPr>
          <a:xfrm>
            <a:off x="8153400" y="687787"/>
            <a:ext cx="3643802" cy="1479477"/>
          </a:xfrm>
        </p:spPr>
        <p:txBody>
          <a:bodyPr anchor="t">
            <a:normAutofit/>
          </a:bodyPr>
          <a:lstStyle>
            <a:lvl1pPr>
              <a:defRPr sz="3000"/>
            </a:lvl1pPr>
          </a:lstStyle>
          <a:p>
            <a:r>
              <a:rPr lang="en-US"/>
              <a:t>Click to edit Master title style</a:t>
            </a:r>
          </a:p>
        </p:txBody>
      </p:sp>
      <p:sp>
        <p:nvSpPr>
          <p:cNvPr id="17" name="Picture Placeholder 16">
            <a:extLst>
              <a:ext uri="{FF2B5EF4-FFF2-40B4-BE49-F238E27FC236}">
                <a16:creationId xmlns:a16="http://schemas.microsoft.com/office/drawing/2014/main" id="{4F55C32B-C162-62A9-B41A-495DC7FAC90D}"/>
              </a:ext>
            </a:extLst>
          </p:cNvPr>
          <p:cNvSpPr>
            <a:spLocks noGrp="1"/>
          </p:cNvSpPr>
          <p:nvPr>
            <p:ph type="pic" sz="quarter" idx="15"/>
          </p:nvPr>
        </p:nvSpPr>
        <p:spPr>
          <a:xfrm>
            <a:off x="152400" y="152909"/>
            <a:ext cx="6858000" cy="6552184"/>
          </a:xfrm>
          <a:custGeom>
            <a:avLst/>
            <a:gdLst>
              <a:gd name="connsiteX0" fmla="*/ 349250 w 6858000"/>
              <a:gd name="connsiteY0" fmla="*/ 0 h 6552184"/>
              <a:gd name="connsiteX1" fmla="*/ 6508751 w 6858000"/>
              <a:gd name="connsiteY1" fmla="*/ 0 h 6552184"/>
              <a:gd name="connsiteX2" fmla="*/ 6850907 w 6858000"/>
              <a:gd name="connsiteY2" fmla="*/ 278864 h 6552184"/>
              <a:gd name="connsiteX3" fmla="*/ 6858000 w 6858000"/>
              <a:gd name="connsiteY3" fmla="*/ 349240 h 6552184"/>
              <a:gd name="connsiteX4" fmla="*/ 6858000 w 6858000"/>
              <a:gd name="connsiteY4" fmla="*/ 6202932 h 6552184"/>
              <a:gd name="connsiteX5" fmla="*/ 6850907 w 6858000"/>
              <a:gd name="connsiteY5" fmla="*/ 6273302 h 6552184"/>
              <a:gd name="connsiteX6" fmla="*/ 6508751 w 6858000"/>
              <a:gd name="connsiteY6" fmla="*/ 6552184 h 6552184"/>
              <a:gd name="connsiteX7" fmla="*/ 3679661 w 6858000"/>
              <a:gd name="connsiteY7" fmla="*/ 6552184 h 6552184"/>
              <a:gd name="connsiteX8" fmla="*/ 3429001 w 6858000"/>
              <a:gd name="connsiteY8" fmla="*/ 6301512 h 6552184"/>
              <a:gd name="connsiteX9" fmla="*/ 3178341 w 6858000"/>
              <a:gd name="connsiteY9" fmla="*/ 6050852 h 6552184"/>
              <a:gd name="connsiteX10" fmla="*/ 349250 w 6858000"/>
              <a:gd name="connsiteY10" fmla="*/ 6050852 h 6552184"/>
              <a:gd name="connsiteX11" fmla="*/ 0 w 6858000"/>
              <a:gd name="connsiteY11" fmla="*/ 5701602 h 6552184"/>
              <a:gd name="connsiteX12" fmla="*/ 0 w 6858000"/>
              <a:gd name="connsiteY12" fmla="*/ 349249 h 6552184"/>
              <a:gd name="connsiteX13" fmla="*/ 349250 w 6858000"/>
              <a:gd name="connsiteY13" fmla="*/ 0 h 6552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858000" h="6552184">
                <a:moveTo>
                  <a:pt x="349250" y="0"/>
                </a:moveTo>
                <a:lnTo>
                  <a:pt x="6508751" y="0"/>
                </a:lnTo>
                <a:cubicBezTo>
                  <a:pt x="6677550" y="0"/>
                  <a:pt x="6818346" y="119716"/>
                  <a:pt x="6850907" y="278864"/>
                </a:cubicBezTo>
                <a:lnTo>
                  <a:pt x="6858000" y="349240"/>
                </a:lnTo>
                <a:lnTo>
                  <a:pt x="6858000" y="6202932"/>
                </a:lnTo>
                <a:lnTo>
                  <a:pt x="6850907" y="6273302"/>
                </a:lnTo>
                <a:cubicBezTo>
                  <a:pt x="6818346" y="6432441"/>
                  <a:pt x="6677550" y="6552184"/>
                  <a:pt x="6508751" y="6552184"/>
                </a:cubicBezTo>
                <a:lnTo>
                  <a:pt x="3679661" y="6552184"/>
                </a:lnTo>
                <a:cubicBezTo>
                  <a:pt x="3541224" y="6552184"/>
                  <a:pt x="3429001" y="6439916"/>
                  <a:pt x="3429001" y="6301512"/>
                </a:cubicBezTo>
                <a:cubicBezTo>
                  <a:pt x="3429001" y="6163075"/>
                  <a:pt x="3316777" y="6050852"/>
                  <a:pt x="3178341" y="6050852"/>
                </a:cubicBezTo>
                <a:lnTo>
                  <a:pt x="349250" y="6050852"/>
                </a:lnTo>
                <a:cubicBezTo>
                  <a:pt x="156365" y="6050852"/>
                  <a:pt x="0" y="5894483"/>
                  <a:pt x="0" y="5701602"/>
                </a:cubicBezTo>
                <a:lnTo>
                  <a:pt x="0" y="349249"/>
                </a:lnTo>
                <a:cubicBezTo>
                  <a:pt x="0" y="156364"/>
                  <a:pt x="156364" y="0"/>
                  <a:pt x="349250" y="0"/>
                </a:cubicBezTo>
                <a:close/>
              </a:path>
            </a:pathLst>
          </a:custGeom>
          <a:blipFill>
            <a:blip r:embed="rId2">
              <a:alphaModFix amt="60000"/>
            </a:blip>
            <a:stretch>
              <a:fillRect/>
            </a:stretch>
          </a:blipFill>
        </p:spPr>
        <p:txBody>
          <a:bodyPr wrap="square">
            <a:noAutofit/>
          </a:bodyPr>
          <a:lstStyle/>
          <a:p>
            <a:endParaRPr lang="en-US"/>
          </a:p>
        </p:txBody>
      </p:sp>
      <p:sp>
        <p:nvSpPr>
          <p:cNvPr id="4" name="Content Placeholder 7">
            <a:extLst>
              <a:ext uri="{FF2B5EF4-FFF2-40B4-BE49-F238E27FC236}">
                <a16:creationId xmlns:a16="http://schemas.microsoft.com/office/drawing/2014/main" id="{2FA71202-73E3-EC77-A329-87C79A8076ED}"/>
              </a:ext>
            </a:extLst>
          </p:cNvPr>
          <p:cNvSpPr>
            <a:spLocks noGrp="1"/>
          </p:cNvSpPr>
          <p:nvPr>
            <p:ph sz="quarter" idx="14"/>
          </p:nvPr>
        </p:nvSpPr>
        <p:spPr>
          <a:xfrm>
            <a:off x="8153524" y="2315569"/>
            <a:ext cx="3657600" cy="3399431"/>
          </a:xfrm>
        </p:spPr>
        <p:txBody>
          <a:bodyPr/>
          <a:lstStyle>
            <a:lvl1pPr>
              <a:defRPr b="0"/>
            </a:lvl1pPr>
            <a:lvl2pPr>
              <a:defRPr b="0"/>
            </a:lvl2pPr>
            <a:lvl3pPr>
              <a:defRPr b="0"/>
            </a:lvl3pPr>
            <a:lvl4pPr>
              <a:defRPr b="0"/>
            </a:lvl4pPr>
            <a:lvl5pPr>
              <a:defRPr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Footer Placeholder 18">
            <a:extLst>
              <a:ext uri="{FF2B5EF4-FFF2-40B4-BE49-F238E27FC236}">
                <a16:creationId xmlns:a16="http://schemas.microsoft.com/office/drawing/2014/main" id="{71FBFF96-90E9-F38D-7DE9-B0F3618F7E2D}"/>
              </a:ext>
            </a:extLst>
          </p:cNvPr>
          <p:cNvSpPr>
            <a:spLocks noGrp="1"/>
          </p:cNvSpPr>
          <p:nvPr>
            <p:ph type="ftr" sz="quarter" idx="17"/>
          </p:nvPr>
        </p:nvSpPr>
        <p:spPr/>
        <p:txBody>
          <a:bodyPr/>
          <a:lstStyle/>
          <a:p>
            <a:r>
              <a:rPr lang="en-US"/>
              <a:t>Sample Footer Text</a:t>
            </a:r>
          </a:p>
        </p:txBody>
      </p:sp>
      <p:sp>
        <p:nvSpPr>
          <p:cNvPr id="18" name="Date Placeholder 17">
            <a:extLst>
              <a:ext uri="{FF2B5EF4-FFF2-40B4-BE49-F238E27FC236}">
                <a16:creationId xmlns:a16="http://schemas.microsoft.com/office/drawing/2014/main" id="{2F86AE26-3DEB-A585-586A-3E96D1C9222C}"/>
              </a:ext>
            </a:extLst>
          </p:cNvPr>
          <p:cNvSpPr>
            <a:spLocks noGrp="1"/>
          </p:cNvSpPr>
          <p:nvPr>
            <p:ph type="dt" sz="half" idx="16"/>
          </p:nvPr>
        </p:nvSpPr>
        <p:spPr/>
        <p:txBody>
          <a:bodyPr/>
          <a:lstStyle/>
          <a:p>
            <a:fld id="{649CB69A-2A75-F048-B0D8-F5328E5C18F8}" type="datetime1">
              <a:rPr lang="en-US" smtClean="0"/>
              <a:t>5/27/2026</a:t>
            </a:fld>
            <a:endParaRPr lang="en-US"/>
          </a:p>
        </p:txBody>
      </p:sp>
      <p:sp>
        <p:nvSpPr>
          <p:cNvPr id="20" name="Slide Number Placeholder 19">
            <a:extLst>
              <a:ext uri="{FF2B5EF4-FFF2-40B4-BE49-F238E27FC236}">
                <a16:creationId xmlns:a16="http://schemas.microsoft.com/office/drawing/2014/main" id="{61023988-9ADD-CF63-46AD-822C53C85840}"/>
              </a:ext>
            </a:extLst>
          </p:cNvPr>
          <p:cNvSpPr>
            <a:spLocks noGrp="1"/>
          </p:cNvSpPr>
          <p:nvPr>
            <p:ph type="sldNum" sz="quarter" idx="18"/>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389656648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ontent with Picture 5">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B89B3-4BC0-8CBA-6C8C-DB3E149D9163}"/>
              </a:ext>
            </a:extLst>
          </p:cNvPr>
          <p:cNvSpPr>
            <a:spLocks noGrp="1"/>
          </p:cNvSpPr>
          <p:nvPr>
            <p:ph type="title"/>
          </p:nvPr>
        </p:nvSpPr>
        <p:spPr>
          <a:xfrm>
            <a:off x="381000" y="687787"/>
            <a:ext cx="3657600" cy="1479477"/>
          </a:xfrm>
        </p:spPr>
        <p:txBody>
          <a:bodyPr anchor="t">
            <a:normAutofit/>
          </a:bodyPr>
          <a:lstStyle>
            <a:lvl1pPr>
              <a:defRPr sz="3000"/>
            </a:lvl1pPr>
          </a:lstStyle>
          <a:p>
            <a:r>
              <a:rPr lang="en-US"/>
              <a:t>Click to edit Master title style</a:t>
            </a:r>
          </a:p>
        </p:txBody>
      </p:sp>
      <p:sp>
        <p:nvSpPr>
          <p:cNvPr id="4" name="Content Placeholder 7">
            <a:extLst>
              <a:ext uri="{FF2B5EF4-FFF2-40B4-BE49-F238E27FC236}">
                <a16:creationId xmlns:a16="http://schemas.microsoft.com/office/drawing/2014/main" id="{93D7441D-47D4-6327-58AD-E2323761EF43}"/>
              </a:ext>
            </a:extLst>
          </p:cNvPr>
          <p:cNvSpPr>
            <a:spLocks noGrp="1"/>
          </p:cNvSpPr>
          <p:nvPr>
            <p:ph sz="quarter" idx="14"/>
          </p:nvPr>
        </p:nvSpPr>
        <p:spPr>
          <a:xfrm>
            <a:off x="381124" y="2315569"/>
            <a:ext cx="3657600" cy="3399431"/>
          </a:xfrm>
        </p:spPr>
        <p:txBody>
          <a:bodyPr/>
          <a:lstStyle>
            <a:lvl1pPr>
              <a:defRPr b="0"/>
            </a:lvl1pPr>
            <a:lvl2pPr>
              <a:defRPr b="0"/>
            </a:lvl2pPr>
            <a:lvl3pPr>
              <a:defRPr b="0"/>
            </a:lvl3pPr>
            <a:lvl4pPr>
              <a:defRPr b="0"/>
            </a:lvl4pPr>
            <a:lvl5pPr>
              <a:defRPr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Picture Placeholder 11">
            <a:extLst>
              <a:ext uri="{FF2B5EF4-FFF2-40B4-BE49-F238E27FC236}">
                <a16:creationId xmlns:a16="http://schemas.microsoft.com/office/drawing/2014/main" id="{9BB15437-61C3-B4EF-E477-7EC4FFB3A231}"/>
              </a:ext>
            </a:extLst>
          </p:cNvPr>
          <p:cNvSpPr>
            <a:spLocks noGrp="1"/>
          </p:cNvSpPr>
          <p:nvPr>
            <p:ph type="pic" sz="quarter" idx="15"/>
          </p:nvPr>
        </p:nvSpPr>
        <p:spPr>
          <a:xfrm>
            <a:off x="5167745" y="153416"/>
            <a:ext cx="6858000" cy="6552184"/>
          </a:xfrm>
          <a:custGeom>
            <a:avLst/>
            <a:gdLst>
              <a:gd name="connsiteX0" fmla="*/ 349250 w 6858000"/>
              <a:gd name="connsiteY0" fmla="*/ 0 h 6552184"/>
              <a:gd name="connsiteX1" fmla="*/ 6508751 w 6858000"/>
              <a:gd name="connsiteY1" fmla="*/ 0 h 6552184"/>
              <a:gd name="connsiteX2" fmla="*/ 6850905 w 6858000"/>
              <a:gd name="connsiteY2" fmla="*/ 278863 h 6552184"/>
              <a:gd name="connsiteX3" fmla="*/ 6858000 w 6858000"/>
              <a:gd name="connsiteY3" fmla="*/ 349239 h 6552184"/>
              <a:gd name="connsiteX4" fmla="*/ 6858000 w 6858000"/>
              <a:gd name="connsiteY4" fmla="*/ 5701612 h 6552184"/>
              <a:gd name="connsiteX5" fmla="*/ 6850905 w 6858000"/>
              <a:gd name="connsiteY5" fmla="*/ 5771987 h 6552184"/>
              <a:gd name="connsiteX6" fmla="*/ 6508751 w 6858000"/>
              <a:gd name="connsiteY6" fmla="*/ 6050852 h 6552184"/>
              <a:gd name="connsiteX7" fmla="*/ 3679660 w 6858000"/>
              <a:gd name="connsiteY7" fmla="*/ 6050852 h 6552184"/>
              <a:gd name="connsiteX8" fmla="*/ 3429000 w 6858000"/>
              <a:gd name="connsiteY8" fmla="*/ 6301512 h 6552184"/>
              <a:gd name="connsiteX9" fmla="*/ 3178340 w 6858000"/>
              <a:gd name="connsiteY9" fmla="*/ 6552184 h 6552184"/>
              <a:gd name="connsiteX10" fmla="*/ 349250 w 6858000"/>
              <a:gd name="connsiteY10" fmla="*/ 6552184 h 6552184"/>
              <a:gd name="connsiteX11" fmla="*/ 0 w 6858000"/>
              <a:gd name="connsiteY11" fmla="*/ 6202922 h 6552184"/>
              <a:gd name="connsiteX12" fmla="*/ 0 w 6858000"/>
              <a:gd name="connsiteY12" fmla="*/ 349250 h 6552184"/>
              <a:gd name="connsiteX13" fmla="*/ 349250 w 6858000"/>
              <a:gd name="connsiteY13" fmla="*/ 0 h 6552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858000" h="6552184">
                <a:moveTo>
                  <a:pt x="349250" y="0"/>
                </a:moveTo>
                <a:lnTo>
                  <a:pt x="6508751" y="0"/>
                </a:lnTo>
                <a:cubicBezTo>
                  <a:pt x="6677526" y="0"/>
                  <a:pt x="6818339" y="119716"/>
                  <a:pt x="6850905" y="278863"/>
                </a:cubicBezTo>
                <a:lnTo>
                  <a:pt x="6858000" y="349239"/>
                </a:lnTo>
                <a:lnTo>
                  <a:pt x="6858000" y="5701612"/>
                </a:lnTo>
                <a:lnTo>
                  <a:pt x="6850905" y="5771987"/>
                </a:lnTo>
                <a:cubicBezTo>
                  <a:pt x="6818339" y="5931132"/>
                  <a:pt x="6677525" y="6050852"/>
                  <a:pt x="6508751" y="6050852"/>
                </a:cubicBezTo>
                <a:lnTo>
                  <a:pt x="3679660" y="6050852"/>
                </a:lnTo>
                <a:cubicBezTo>
                  <a:pt x="3541224" y="6050852"/>
                  <a:pt x="3429000" y="6163075"/>
                  <a:pt x="3429000" y="6301512"/>
                </a:cubicBezTo>
                <a:cubicBezTo>
                  <a:pt x="3429000" y="6439916"/>
                  <a:pt x="3316777" y="6552184"/>
                  <a:pt x="3178340" y="6552184"/>
                </a:cubicBezTo>
                <a:lnTo>
                  <a:pt x="349250" y="6552184"/>
                </a:lnTo>
                <a:cubicBezTo>
                  <a:pt x="156337" y="6552184"/>
                  <a:pt x="0" y="6395784"/>
                  <a:pt x="0" y="6202922"/>
                </a:cubicBezTo>
                <a:lnTo>
                  <a:pt x="0" y="349250"/>
                </a:lnTo>
                <a:cubicBezTo>
                  <a:pt x="0" y="156364"/>
                  <a:pt x="156337" y="0"/>
                  <a:pt x="349250" y="0"/>
                </a:cubicBezTo>
                <a:close/>
              </a:path>
            </a:pathLst>
          </a:custGeom>
          <a:blipFill>
            <a:blip r:embed="rId2">
              <a:alphaModFix amt="60000"/>
            </a:blip>
            <a:stretch>
              <a:fillRect/>
            </a:stretch>
          </a:blipFill>
        </p:spPr>
        <p:txBody>
          <a:bodyPr wrap="square">
            <a:noAutofit/>
          </a:bodyPr>
          <a:lstStyle/>
          <a:p>
            <a:endParaRPr lang="en-US"/>
          </a:p>
        </p:txBody>
      </p:sp>
      <p:sp>
        <p:nvSpPr>
          <p:cNvPr id="15" name="Footer Placeholder 14">
            <a:extLst>
              <a:ext uri="{FF2B5EF4-FFF2-40B4-BE49-F238E27FC236}">
                <a16:creationId xmlns:a16="http://schemas.microsoft.com/office/drawing/2014/main" id="{7FE5C307-6369-CF58-0A50-89212DFBD1CB}"/>
              </a:ext>
            </a:extLst>
          </p:cNvPr>
          <p:cNvSpPr>
            <a:spLocks noGrp="1"/>
          </p:cNvSpPr>
          <p:nvPr>
            <p:ph type="ftr" sz="quarter" idx="17"/>
          </p:nvPr>
        </p:nvSpPr>
        <p:spPr/>
        <p:txBody>
          <a:bodyPr/>
          <a:lstStyle/>
          <a:p>
            <a:r>
              <a:rPr lang="en-US"/>
              <a:t>Sample Footer Text</a:t>
            </a:r>
          </a:p>
        </p:txBody>
      </p:sp>
      <p:sp>
        <p:nvSpPr>
          <p:cNvPr id="14" name="Date Placeholder 13">
            <a:extLst>
              <a:ext uri="{FF2B5EF4-FFF2-40B4-BE49-F238E27FC236}">
                <a16:creationId xmlns:a16="http://schemas.microsoft.com/office/drawing/2014/main" id="{7EC422F6-7257-B0F1-4018-B56FEDC412E4}"/>
              </a:ext>
            </a:extLst>
          </p:cNvPr>
          <p:cNvSpPr>
            <a:spLocks noGrp="1"/>
          </p:cNvSpPr>
          <p:nvPr>
            <p:ph type="dt" sz="half" idx="16"/>
          </p:nvPr>
        </p:nvSpPr>
        <p:spPr/>
        <p:txBody>
          <a:bodyPr/>
          <a:lstStyle/>
          <a:p>
            <a:fld id="{CB04B35F-5075-784C-9FF4-85B4381265F5}" type="datetime1">
              <a:rPr lang="en-US" smtClean="0"/>
              <a:t>5/27/2026</a:t>
            </a:fld>
            <a:endParaRPr lang="en-US"/>
          </a:p>
        </p:txBody>
      </p:sp>
      <p:sp>
        <p:nvSpPr>
          <p:cNvPr id="16" name="Slide Number Placeholder 15">
            <a:extLst>
              <a:ext uri="{FF2B5EF4-FFF2-40B4-BE49-F238E27FC236}">
                <a16:creationId xmlns:a16="http://schemas.microsoft.com/office/drawing/2014/main" id="{0E28D06D-C260-17A4-72EE-F62EE249E4C1}"/>
              </a:ext>
            </a:extLst>
          </p:cNvPr>
          <p:cNvSpPr>
            <a:spLocks noGrp="1"/>
          </p:cNvSpPr>
          <p:nvPr>
            <p:ph type="sldNum" sz="quarter" idx="18"/>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340267570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Content with Picture 6">
    <p:bg>
      <p:bgPr>
        <a:solidFill>
          <a:schemeClr val="bg1"/>
        </a:soli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FB270E86-172E-E52F-5FA2-F43C6B876A1F}"/>
              </a:ext>
            </a:extLst>
          </p:cNvPr>
          <p:cNvSpPr>
            <a:spLocks noGrp="1"/>
          </p:cNvSpPr>
          <p:nvPr>
            <p:ph type="title"/>
          </p:nvPr>
        </p:nvSpPr>
        <p:spPr>
          <a:xfrm>
            <a:off x="7239000" y="685799"/>
            <a:ext cx="4572000" cy="1142665"/>
          </a:xfrm>
        </p:spPr>
        <p:txBody>
          <a:bodyPr anchor="t">
            <a:normAutofit/>
          </a:bodyPr>
          <a:lstStyle>
            <a:lvl1pPr>
              <a:defRPr sz="3000"/>
            </a:lvl1pPr>
          </a:lstStyle>
          <a:p>
            <a:r>
              <a:rPr lang="en-US"/>
              <a:t>Click to edit Master title style</a:t>
            </a:r>
          </a:p>
        </p:txBody>
      </p:sp>
      <p:sp>
        <p:nvSpPr>
          <p:cNvPr id="23" name="Picture Placeholder 22">
            <a:extLst>
              <a:ext uri="{FF2B5EF4-FFF2-40B4-BE49-F238E27FC236}">
                <a16:creationId xmlns:a16="http://schemas.microsoft.com/office/drawing/2014/main" id="{A09759E0-34BA-620A-7C02-5DD57D991C19}"/>
              </a:ext>
            </a:extLst>
          </p:cNvPr>
          <p:cNvSpPr>
            <a:spLocks noGrp="1"/>
          </p:cNvSpPr>
          <p:nvPr>
            <p:ph type="pic" sz="quarter" idx="15"/>
          </p:nvPr>
        </p:nvSpPr>
        <p:spPr>
          <a:xfrm>
            <a:off x="152400" y="153417"/>
            <a:ext cx="5943599" cy="6552184"/>
          </a:xfrm>
          <a:custGeom>
            <a:avLst/>
            <a:gdLst>
              <a:gd name="connsiteX0" fmla="*/ 349249 w 5943599"/>
              <a:gd name="connsiteY0" fmla="*/ 0 h 6552184"/>
              <a:gd name="connsiteX1" fmla="*/ 5594350 w 5943599"/>
              <a:gd name="connsiteY1" fmla="*/ 0 h 6552184"/>
              <a:gd name="connsiteX2" fmla="*/ 5936505 w 5943599"/>
              <a:gd name="connsiteY2" fmla="*/ 278864 h 6552184"/>
              <a:gd name="connsiteX3" fmla="*/ 5943599 w 5943599"/>
              <a:gd name="connsiteY3" fmla="*/ 349240 h 6552184"/>
              <a:gd name="connsiteX4" fmla="*/ 5943599 w 5943599"/>
              <a:gd name="connsiteY4" fmla="*/ 6202933 h 6552184"/>
              <a:gd name="connsiteX5" fmla="*/ 5936505 w 5943599"/>
              <a:gd name="connsiteY5" fmla="*/ 6273302 h 6552184"/>
              <a:gd name="connsiteX6" fmla="*/ 5594350 w 5943599"/>
              <a:gd name="connsiteY6" fmla="*/ 6552184 h 6552184"/>
              <a:gd name="connsiteX7" fmla="*/ 3222460 w 5943599"/>
              <a:gd name="connsiteY7" fmla="*/ 6552184 h 6552184"/>
              <a:gd name="connsiteX8" fmla="*/ 2971800 w 5943599"/>
              <a:gd name="connsiteY8" fmla="*/ 6301512 h 6552184"/>
              <a:gd name="connsiteX9" fmla="*/ 2721140 w 5943599"/>
              <a:gd name="connsiteY9" fmla="*/ 6050852 h 6552184"/>
              <a:gd name="connsiteX10" fmla="*/ 349249 w 5943599"/>
              <a:gd name="connsiteY10" fmla="*/ 6050852 h 6552184"/>
              <a:gd name="connsiteX11" fmla="*/ 7095 w 5943599"/>
              <a:gd name="connsiteY11" fmla="*/ 5771987 h 6552184"/>
              <a:gd name="connsiteX12" fmla="*/ 0 w 5943599"/>
              <a:gd name="connsiteY12" fmla="*/ 5701612 h 6552184"/>
              <a:gd name="connsiteX13" fmla="*/ 0 w 5943599"/>
              <a:gd name="connsiteY13" fmla="*/ 349239 h 6552184"/>
              <a:gd name="connsiteX14" fmla="*/ 7095 w 5943599"/>
              <a:gd name="connsiteY14" fmla="*/ 278863 h 6552184"/>
              <a:gd name="connsiteX15" fmla="*/ 349249 w 5943599"/>
              <a:gd name="connsiteY15" fmla="*/ 0 h 6552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943599" h="6552184">
                <a:moveTo>
                  <a:pt x="349249" y="0"/>
                </a:moveTo>
                <a:lnTo>
                  <a:pt x="5594350" y="0"/>
                </a:lnTo>
                <a:cubicBezTo>
                  <a:pt x="5763127" y="0"/>
                  <a:pt x="5903939" y="119716"/>
                  <a:pt x="5936505" y="278864"/>
                </a:cubicBezTo>
                <a:lnTo>
                  <a:pt x="5943599" y="349240"/>
                </a:lnTo>
                <a:lnTo>
                  <a:pt x="5943599" y="6202933"/>
                </a:lnTo>
                <a:lnTo>
                  <a:pt x="5936505" y="6273302"/>
                </a:lnTo>
                <a:cubicBezTo>
                  <a:pt x="5903939" y="6432441"/>
                  <a:pt x="5763127" y="6552184"/>
                  <a:pt x="5594350" y="6552184"/>
                </a:cubicBezTo>
                <a:lnTo>
                  <a:pt x="3222460" y="6552184"/>
                </a:lnTo>
                <a:cubicBezTo>
                  <a:pt x="3084023" y="6552184"/>
                  <a:pt x="2971800" y="6439916"/>
                  <a:pt x="2971800" y="6301512"/>
                </a:cubicBezTo>
                <a:cubicBezTo>
                  <a:pt x="2971800" y="6163075"/>
                  <a:pt x="2859576" y="6050852"/>
                  <a:pt x="2721140" y="6050852"/>
                </a:cubicBezTo>
                <a:lnTo>
                  <a:pt x="349249" y="6050852"/>
                </a:lnTo>
                <a:cubicBezTo>
                  <a:pt x="180474" y="6050852"/>
                  <a:pt x="39661" y="5931132"/>
                  <a:pt x="7095" y="5771987"/>
                </a:cubicBezTo>
                <a:lnTo>
                  <a:pt x="0" y="5701612"/>
                </a:lnTo>
                <a:lnTo>
                  <a:pt x="0" y="349239"/>
                </a:lnTo>
                <a:lnTo>
                  <a:pt x="7095" y="278863"/>
                </a:lnTo>
                <a:cubicBezTo>
                  <a:pt x="39661" y="119716"/>
                  <a:pt x="180474" y="0"/>
                  <a:pt x="349249" y="0"/>
                </a:cubicBezTo>
                <a:close/>
              </a:path>
            </a:pathLst>
          </a:custGeom>
          <a:blipFill>
            <a:blip r:embed="rId2">
              <a:alphaModFix amt="60000"/>
            </a:blip>
            <a:stretch>
              <a:fillRect/>
            </a:stretch>
          </a:blipFill>
        </p:spPr>
        <p:txBody>
          <a:bodyPr wrap="square">
            <a:noAutofit/>
          </a:bodyPr>
          <a:lstStyle/>
          <a:p>
            <a:endParaRPr lang="en-US"/>
          </a:p>
        </p:txBody>
      </p:sp>
      <p:sp>
        <p:nvSpPr>
          <p:cNvPr id="9" name="Content Placeholder 7">
            <a:extLst>
              <a:ext uri="{FF2B5EF4-FFF2-40B4-BE49-F238E27FC236}">
                <a16:creationId xmlns:a16="http://schemas.microsoft.com/office/drawing/2014/main" id="{63B76838-CF87-13E2-3FB4-2C33A18A42E1}"/>
              </a:ext>
            </a:extLst>
          </p:cNvPr>
          <p:cNvSpPr>
            <a:spLocks noGrp="1"/>
          </p:cNvSpPr>
          <p:nvPr>
            <p:ph sz="quarter" idx="14"/>
          </p:nvPr>
        </p:nvSpPr>
        <p:spPr>
          <a:xfrm>
            <a:off x="7239000" y="1975104"/>
            <a:ext cx="4572000" cy="4197097"/>
          </a:xfrm>
        </p:spPr>
        <p:txBody>
          <a:bodyPr/>
          <a:lstStyle>
            <a:lvl1pPr>
              <a:defRPr b="0"/>
            </a:lvl1pPr>
            <a:lvl2pPr>
              <a:defRPr b="0"/>
            </a:lvl2pPr>
            <a:lvl3pPr>
              <a:defRPr b="0"/>
            </a:lvl3pPr>
            <a:lvl4pPr>
              <a:defRPr b="0"/>
            </a:lvl4pPr>
            <a:lvl5pPr>
              <a:defRPr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5" name="Footer Placeholder 24">
            <a:extLst>
              <a:ext uri="{FF2B5EF4-FFF2-40B4-BE49-F238E27FC236}">
                <a16:creationId xmlns:a16="http://schemas.microsoft.com/office/drawing/2014/main" id="{8ADBC95E-510D-3B2D-86CA-02B88C4B2F68}"/>
              </a:ext>
            </a:extLst>
          </p:cNvPr>
          <p:cNvSpPr>
            <a:spLocks noGrp="1"/>
          </p:cNvSpPr>
          <p:nvPr>
            <p:ph type="ftr" sz="quarter" idx="17"/>
          </p:nvPr>
        </p:nvSpPr>
        <p:spPr>
          <a:xfrm>
            <a:off x="152400" y="6347057"/>
            <a:ext cx="2286000" cy="365125"/>
          </a:xfrm>
        </p:spPr>
        <p:txBody>
          <a:bodyPr/>
          <a:lstStyle/>
          <a:p>
            <a:r>
              <a:rPr lang="en-US"/>
              <a:t>Sample Footer Text</a:t>
            </a:r>
          </a:p>
        </p:txBody>
      </p:sp>
      <p:sp>
        <p:nvSpPr>
          <p:cNvPr id="24" name="Date Placeholder 23">
            <a:extLst>
              <a:ext uri="{FF2B5EF4-FFF2-40B4-BE49-F238E27FC236}">
                <a16:creationId xmlns:a16="http://schemas.microsoft.com/office/drawing/2014/main" id="{17BCEDA5-95B9-E7B2-CAB5-29E3BD272080}"/>
              </a:ext>
            </a:extLst>
          </p:cNvPr>
          <p:cNvSpPr>
            <a:spLocks noGrp="1"/>
          </p:cNvSpPr>
          <p:nvPr>
            <p:ph type="dt" sz="half" idx="16"/>
          </p:nvPr>
        </p:nvSpPr>
        <p:spPr/>
        <p:txBody>
          <a:bodyPr/>
          <a:lstStyle/>
          <a:p>
            <a:fld id="{D90E99A5-9B5B-654B-AFAE-033D0C138539}" type="datetime1">
              <a:rPr lang="en-US" smtClean="0"/>
              <a:t>5/27/2026</a:t>
            </a:fld>
            <a:endParaRPr lang="en-US"/>
          </a:p>
        </p:txBody>
      </p:sp>
      <p:sp>
        <p:nvSpPr>
          <p:cNvPr id="26" name="Slide Number Placeholder 25">
            <a:extLst>
              <a:ext uri="{FF2B5EF4-FFF2-40B4-BE49-F238E27FC236}">
                <a16:creationId xmlns:a16="http://schemas.microsoft.com/office/drawing/2014/main" id="{B0979856-E127-0071-5A89-58D930F576D1}"/>
              </a:ext>
            </a:extLst>
          </p:cNvPr>
          <p:cNvSpPr>
            <a:spLocks noGrp="1"/>
          </p:cNvSpPr>
          <p:nvPr>
            <p:ph type="sldNum" sz="quarter" idx="18"/>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169242451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Content with Picture 7">
    <p:bg>
      <p:bgPr>
        <a:solidFill>
          <a:schemeClr val="bg1"/>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9D773997-CD4B-E689-3BAF-0C9897FE8A08}"/>
              </a:ext>
            </a:extLst>
          </p:cNvPr>
          <p:cNvSpPr>
            <a:spLocks noGrp="1"/>
          </p:cNvSpPr>
          <p:nvPr>
            <p:ph type="title"/>
          </p:nvPr>
        </p:nvSpPr>
        <p:spPr>
          <a:xfrm>
            <a:off x="381000" y="685799"/>
            <a:ext cx="4572000" cy="1142665"/>
          </a:xfrm>
        </p:spPr>
        <p:txBody>
          <a:bodyPr anchor="t">
            <a:normAutofit/>
          </a:bodyPr>
          <a:lstStyle>
            <a:lvl1pPr>
              <a:defRPr sz="3000"/>
            </a:lvl1pPr>
          </a:lstStyle>
          <a:p>
            <a:r>
              <a:rPr lang="en-US"/>
              <a:t>Click to edit Master title style</a:t>
            </a:r>
          </a:p>
        </p:txBody>
      </p:sp>
      <p:sp>
        <p:nvSpPr>
          <p:cNvPr id="5" name="Content Placeholder 7">
            <a:extLst>
              <a:ext uri="{FF2B5EF4-FFF2-40B4-BE49-F238E27FC236}">
                <a16:creationId xmlns:a16="http://schemas.microsoft.com/office/drawing/2014/main" id="{24EBD2AD-58AA-F811-7CF8-B1ED45891343}"/>
              </a:ext>
            </a:extLst>
          </p:cNvPr>
          <p:cNvSpPr>
            <a:spLocks noGrp="1"/>
          </p:cNvSpPr>
          <p:nvPr>
            <p:ph sz="quarter" idx="14"/>
          </p:nvPr>
        </p:nvSpPr>
        <p:spPr>
          <a:xfrm>
            <a:off x="381000" y="1975104"/>
            <a:ext cx="4572000" cy="4197097"/>
          </a:xfrm>
        </p:spPr>
        <p:txBody>
          <a:bodyPr/>
          <a:lstStyle>
            <a:lvl1pPr>
              <a:defRPr b="0"/>
            </a:lvl1pPr>
            <a:lvl2pPr>
              <a:defRPr b="0"/>
            </a:lvl2pPr>
            <a:lvl3pPr>
              <a:defRPr b="0"/>
            </a:lvl3pPr>
            <a:lvl4pPr>
              <a:defRPr b="0"/>
            </a:lvl4pPr>
            <a:lvl5pPr>
              <a:defRPr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Picture Placeholder 13">
            <a:extLst>
              <a:ext uri="{FF2B5EF4-FFF2-40B4-BE49-F238E27FC236}">
                <a16:creationId xmlns:a16="http://schemas.microsoft.com/office/drawing/2014/main" id="{D095B35F-B5A5-E348-6D44-317477DFD782}"/>
              </a:ext>
            </a:extLst>
          </p:cNvPr>
          <p:cNvSpPr>
            <a:spLocks noGrp="1"/>
          </p:cNvSpPr>
          <p:nvPr>
            <p:ph type="pic" sz="quarter" idx="15"/>
          </p:nvPr>
        </p:nvSpPr>
        <p:spPr>
          <a:xfrm>
            <a:off x="6096001" y="153417"/>
            <a:ext cx="5943599" cy="6552184"/>
          </a:xfrm>
          <a:custGeom>
            <a:avLst/>
            <a:gdLst>
              <a:gd name="connsiteX0" fmla="*/ 349249 w 5943599"/>
              <a:gd name="connsiteY0" fmla="*/ 0 h 6552184"/>
              <a:gd name="connsiteX1" fmla="*/ 5594350 w 5943599"/>
              <a:gd name="connsiteY1" fmla="*/ 0 h 6552184"/>
              <a:gd name="connsiteX2" fmla="*/ 5936505 w 5943599"/>
              <a:gd name="connsiteY2" fmla="*/ 278863 h 6552184"/>
              <a:gd name="connsiteX3" fmla="*/ 5943599 w 5943599"/>
              <a:gd name="connsiteY3" fmla="*/ 349239 h 6552184"/>
              <a:gd name="connsiteX4" fmla="*/ 5943599 w 5943599"/>
              <a:gd name="connsiteY4" fmla="*/ 5701613 h 6552184"/>
              <a:gd name="connsiteX5" fmla="*/ 5936505 w 5943599"/>
              <a:gd name="connsiteY5" fmla="*/ 5771987 h 6552184"/>
              <a:gd name="connsiteX6" fmla="*/ 5594350 w 5943599"/>
              <a:gd name="connsiteY6" fmla="*/ 6050852 h 6552184"/>
              <a:gd name="connsiteX7" fmla="*/ 3222459 w 5943599"/>
              <a:gd name="connsiteY7" fmla="*/ 6050852 h 6552184"/>
              <a:gd name="connsiteX8" fmla="*/ 2971799 w 5943599"/>
              <a:gd name="connsiteY8" fmla="*/ 6301512 h 6552184"/>
              <a:gd name="connsiteX9" fmla="*/ 2721139 w 5943599"/>
              <a:gd name="connsiteY9" fmla="*/ 6552184 h 6552184"/>
              <a:gd name="connsiteX10" fmla="*/ 349249 w 5943599"/>
              <a:gd name="connsiteY10" fmla="*/ 6552184 h 6552184"/>
              <a:gd name="connsiteX11" fmla="*/ 7095 w 5943599"/>
              <a:gd name="connsiteY11" fmla="*/ 6273302 h 6552184"/>
              <a:gd name="connsiteX12" fmla="*/ 0 w 5943599"/>
              <a:gd name="connsiteY12" fmla="*/ 6202932 h 6552184"/>
              <a:gd name="connsiteX13" fmla="*/ 0 w 5943599"/>
              <a:gd name="connsiteY13" fmla="*/ 349240 h 6552184"/>
              <a:gd name="connsiteX14" fmla="*/ 7095 w 5943599"/>
              <a:gd name="connsiteY14" fmla="*/ 278864 h 6552184"/>
              <a:gd name="connsiteX15" fmla="*/ 349249 w 5943599"/>
              <a:gd name="connsiteY15" fmla="*/ 0 h 6552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943599" h="6552184">
                <a:moveTo>
                  <a:pt x="349249" y="0"/>
                </a:moveTo>
                <a:lnTo>
                  <a:pt x="5594350" y="0"/>
                </a:lnTo>
                <a:cubicBezTo>
                  <a:pt x="5763125" y="0"/>
                  <a:pt x="5903938" y="119716"/>
                  <a:pt x="5936505" y="278863"/>
                </a:cubicBezTo>
                <a:lnTo>
                  <a:pt x="5943599" y="349239"/>
                </a:lnTo>
                <a:lnTo>
                  <a:pt x="5943599" y="5701613"/>
                </a:lnTo>
                <a:lnTo>
                  <a:pt x="5936505" y="5771987"/>
                </a:lnTo>
                <a:cubicBezTo>
                  <a:pt x="5903938" y="5931132"/>
                  <a:pt x="5763125" y="6050852"/>
                  <a:pt x="5594350" y="6050852"/>
                </a:cubicBezTo>
                <a:lnTo>
                  <a:pt x="3222459" y="6050852"/>
                </a:lnTo>
                <a:cubicBezTo>
                  <a:pt x="3084023" y="6050852"/>
                  <a:pt x="2971799" y="6163075"/>
                  <a:pt x="2971799" y="6301512"/>
                </a:cubicBezTo>
                <a:cubicBezTo>
                  <a:pt x="2971799" y="6439916"/>
                  <a:pt x="2859576" y="6552184"/>
                  <a:pt x="2721139" y="6552184"/>
                </a:cubicBezTo>
                <a:lnTo>
                  <a:pt x="349249" y="6552184"/>
                </a:lnTo>
                <a:cubicBezTo>
                  <a:pt x="180472" y="6552184"/>
                  <a:pt x="39661" y="6432441"/>
                  <a:pt x="7095" y="6273302"/>
                </a:cubicBezTo>
                <a:lnTo>
                  <a:pt x="0" y="6202932"/>
                </a:lnTo>
                <a:lnTo>
                  <a:pt x="0" y="349240"/>
                </a:lnTo>
                <a:lnTo>
                  <a:pt x="7095" y="278864"/>
                </a:lnTo>
                <a:cubicBezTo>
                  <a:pt x="39661" y="119716"/>
                  <a:pt x="180472" y="0"/>
                  <a:pt x="349249" y="0"/>
                </a:cubicBezTo>
                <a:close/>
              </a:path>
            </a:pathLst>
          </a:custGeom>
          <a:blipFill>
            <a:blip r:embed="rId2">
              <a:alphaModFix amt="60000"/>
            </a:blip>
            <a:stretch>
              <a:fillRect/>
            </a:stretch>
          </a:blipFill>
        </p:spPr>
        <p:txBody>
          <a:bodyPr wrap="square">
            <a:noAutofit/>
          </a:bodyPr>
          <a:lstStyle/>
          <a:p>
            <a:endParaRPr lang="en-US"/>
          </a:p>
        </p:txBody>
      </p:sp>
      <p:sp>
        <p:nvSpPr>
          <p:cNvPr id="16" name="Footer Placeholder 15">
            <a:extLst>
              <a:ext uri="{FF2B5EF4-FFF2-40B4-BE49-F238E27FC236}">
                <a16:creationId xmlns:a16="http://schemas.microsoft.com/office/drawing/2014/main" id="{85197084-03D2-BA85-1A71-C94937FB0C74}"/>
              </a:ext>
            </a:extLst>
          </p:cNvPr>
          <p:cNvSpPr>
            <a:spLocks noGrp="1"/>
          </p:cNvSpPr>
          <p:nvPr>
            <p:ph type="ftr" sz="quarter" idx="17"/>
          </p:nvPr>
        </p:nvSpPr>
        <p:spPr/>
        <p:txBody>
          <a:bodyPr/>
          <a:lstStyle/>
          <a:p>
            <a:r>
              <a:rPr lang="en-US"/>
              <a:t>Sample Footer Text</a:t>
            </a:r>
          </a:p>
        </p:txBody>
      </p:sp>
      <p:sp>
        <p:nvSpPr>
          <p:cNvPr id="15" name="Date Placeholder 14">
            <a:extLst>
              <a:ext uri="{FF2B5EF4-FFF2-40B4-BE49-F238E27FC236}">
                <a16:creationId xmlns:a16="http://schemas.microsoft.com/office/drawing/2014/main" id="{5DD74A05-12EB-2CFB-1BE4-790E0060392D}"/>
              </a:ext>
            </a:extLst>
          </p:cNvPr>
          <p:cNvSpPr>
            <a:spLocks noGrp="1"/>
          </p:cNvSpPr>
          <p:nvPr>
            <p:ph type="dt" sz="half" idx="16"/>
          </p:nvPr>
        </p:nvSpPr>
        <p:spPr/>
        <p:txBody>
          <a:bodyPr/>
          <a:lstStyle/>
          <a:p>
            <a:fld id="{018FC212-A04D-EC40-A3FF-C37DE82847B2}" type="datetime1">
              <a:rPr lang="en-US" smtClean="0"/>
              <a:t>5/27/2026</a:t>
            </a:fld>
            <a:endParaRPr lang="en-US"/>
          </a:p>
        </p:txBody>
      </p:sp>
      <p:sp>
        <p:nvSpPr>
          <p:cNvPr id="17" name="Slide Number Placeholder 16">
            <a:extLst>
              <a:ext uri="{FF2B5EF4-FFF2-40B4-BE49-F238E27FC236}">
                <a16:creationId xmlns:a16="http://schemas.microsoft.com/office/drawing/2014/main" id="{3D1CC9AC-FA0F-A8C9-DB39-662464481C73}"/>
              </a:ext>
            </a:extLst>
          </p:cNvPr>
          <p:cNvSpPr>
            <a:spLocks noGrp="1"/>
          </p:cNvSpPr>
          <p:nvPr>
            <p:ph type="sldNum" sz="quarter" idx="18"/>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347831055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Content with Picture 8">
    <p:bg>
      <p:bgPr>
        <a:solidFill>
          <a:schemeClr val="bg1"/>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E9561B74-B661-DA6C-F6CF-F6ACE60051C0}"/>
              </a:ext>
            </a:extLst>
          </p:cNvPr>
          <p:cNvSpPr>
            <a:spLocks noGrp="1"/>
          </p:cNvSpPr>
          <p:nvPr>
            <p:ph type="title"/>
          </p:nvPr>
        </p:nvSpPr>
        <p:spPr>
          <a:xfrm>
            <a:off x="381000" y="4345531"/>
            <a:ext cx="2971800" cy="1826669"/>
          </a:xfrm>
        </p:spPr>
        <p:txBody>
          <a:bodyPr anchor="t">
            <a:normAutofit/>
          </a:bodyPr>
          <a:lstStyle>
            <a:lvl1pPr>
              <a:defRPr sz="3000"/>
            </a:lvl1pPr>
          </a:lstStyle>
          <a:p>
            <a:r>
              <a:rPr lang="en-US"/>
              <a:t>Click to edit Master title style</a:t>
            </a:r>
          </a:p>
        </p:txBody>
      </p:sp>
      <p:sp>
        <p:nvSpPr>
          <p:cNvPr id="14" name="Picture Placeholder 13">
            <a:extLst>
              <a:ext uri="{FF2B5EF4-FFF2-40B4-BE49-F238E27FC236}">
                <a16:creationId xmlns:a16="http://schemas.microsoft.com/office/drawing/2014/main" id="{9DBA1807-8655-C7D6-98CF-2A2A8943833B}"/>
              </a:ext>
            </a:extLst>
          </p:cNvPr>
          <p:cNvSpPr>
            <a:spLocks noGrp="1"/>
          </p:cNvSpPr>
          <p:nvPr>
            <p:ph type="pic" sz="quarter" idx="15"/>
          </p:nvPr>
        </p:nvSpPr>
        <p:spPr>
          <a:xfrm>
            <a:off x="152401" y="152400"/>
            <a:ext cx="11887199" cy="3657600"/>
          </a:xfrm>
          <a:custGeom>
            <a:avLst/>
            <a:gdLst>
              <a:gd name="connsiteX0" fmla="*/ 349250 w 11887199"/>
              <a:gd name="connsiteY0" fmla="*/ 0 h 3657600"/>
              <a:gd name="connsiteX1" fmla="*/ 5672932 w 11887199"/>
              <a:gd name="connsiteY1" fmla="*/ 0 h 3657600"/>
              <a:gd name="connsiteX2" fmla="*/ 5943600 w 11887199"/>
              <a:gd name="connsiteY2" fmla="*/ 270704 h 3657600"/>
              <a:gd name="connsiteX3" fmla="*/ 6214268 w 11887199"/>
              <a:gd name="connsiteY3" fmla="*/ 541408 h 3657600"/>
              <a:gd name="connsiteX4" fmla="*/ 11537949 w 11887199"/>
              <a:gd name="connsiteY4" fmla="*/ 541408 h 3657600"/>
              <a:gd name="connsiteX5" fmla="*/ 11887199 w 11887199"/>
              <a:gd name="connsiteY5" fmla="*/ 890707 h 3657600"/>
              <a:gd name="connsiteX6" fmla="*/ 11887199 w 11887199"/>
              <a:gd name="connsiteY6" fmla="*/ 3308302 h 3657600"/>
              <a:gd name="connsiteX7" fmla="*/ 11608343 w 11887199"/>
              <a:gd name="connsiteY7" fmla="*/ 3650505 h 3657600"/>
              <a:gd name="connsiteX8" fmla="*/ 11537959 w 11887199"/>
              <a:gd name="connsiteY8" fmla="*/ 3657600 h 3657600"/>
              <a:gd name="connsiteX9" fmla="*/ 349240 w 11887199"/>
              <a:gd name="connsiteY9" fmla="*/ 3657600 h 3657600"/>
              <a:gd name="connsiteX10" fmla="*/ 278864 w 11887199"/>
              <a:gd name="connsiteY10" fmla="*/ 3650505 h 3657600"/>
              <a:gd name="connsiteX11" fmla="*/ 0 w 11887199"/>
              <a:gd name="connsiteY11" fmla="*/ 3308302 h 3657600"/>
              <a:gd name="connsiteX12" fmla="*/ 0 w 11887199"/>
              <a:gd name="connsiteY12" fmla="*/ 349300 h 3657600"/>
              <a:gd name="connsiteX13" fmla="*/ 349250 w 11887199"/>
              <a:gd name="connsiteY13" fmla="*/ 0 h 3657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887199" h="3657600">
                <a:moveTo>
                  <a:pt x="349250" y="0"/>
                </a:moveTo>
                <a:lnTo>
                  <a:pt x="5672932" y="0"/>
                </a:lnTo>
                <a:cubicBezTo>
                  <a:pt x="5822416" y="0"/>
                  <a:pt x="5943600" y="121198"/>
                  <a:pt x="5943600" y="270704"/>
                </a:cubicBezTo>
                <a:cubicBezTo>
                  <a:pt x="5943600" y="420210"/>
                  <a:pt x="6064783" y="541408"/>
                  <a:pt x="6214268" y="541408"/>
                </a:cubicBezTo>
                <a:lnTo>
                  <a:pt x="11537949" y="541408"/>
                </a:lnTo>
                <a:cubicBezTo>
                  <a:pt x="11730862" y="541408"/>
                  <a:pt x="11887199" y="697793"/>
                  <a:pt x="11887199" y="890707"/>
                </a:cubicBezTo>
                <a:lnTo>
                  <a:pt x="11887199" y="3308302"/>
                </a:lnTo>
                <a:cubicBezTo>
                  <a:pt x="11887199" y="3477103"/>
                  <a:pt x="11767503" y="3617934"/>
                  <a:pt x="11608343" y="3650505"/>
                </a:cubicBezTo>
                <a:lnTo>
                  <a:pt x="11537959" y="3657600"/>
                </a:lnTo>
                <a:lnTo>
                  <a:pt x="349240" y="3657600"/>
                </a:lnTo>
                <a:lnTo>
                  <a:pt x="278864" y="3650505"/>
                </a:lnTo>
                <a:cubicBezTo>
                  <a:pt x="119716" y="3617934"/>
                  <a:pt x="0" y="3477103"/>
                  <a:pt x="0" y="3308302"/>
                </a:cubicBezTo>
                <a:lnTo>
                  <a:pt x="0" y="349300"/>
                </a:lnTo>
                <a:cubicBezTo>
                  <a:pt x="0" y="156387"/>
                  <a:pt x="156364" y="0"/>
                  <a:pt x="349250" y="0"/>
                </a:cubicBezTo>
                <a:close/>
              </a:path>
            </a:pathLst>
          </a:custGeom>
          <a:blipFill>
            <a:blip r:embed="rId2">
              <a:alphaModFix amt="60000"/>
            </a:blip>
            <a:stretch>
              <a:fillRect/>
            </a:stretch>
          </a:blipFill>
        </p:spPr>
        <p:txBody>
          <a:bodyPr wrap="square">
            <a:noAutofit/>
          </a:bodyPr>
          <a:lstStyle/>
          <a:p>
            <a:endParaRPr lang="en-US"/>
          </a:p>
        </p:txBody>
      </p:sp>
      <p:sp>
        <p:nvSpPr>
          <p:cNvPr id="8" name="Content Placeholder 7">
            <a:extLst>
              <a:ext uri="{FF2B5EF4-FFF2-40B4-BE49-F238E27FC236}">
                <a16:creationId xmlns:a16="http://schemas.microsoft.com/office/drawing/2014/main" id="{F5C25ADA-14EB-6461-E2F0-23804E9719DE}"/>
              </a:ext>
            </a:extLst>
          </p:cNvPr>
          <p:cNvSpPr>
            <a:spLocks noGrp="1"/>
          </p:cNvSpPr>
          <p:nvPr>
            <p:ph sz="quarter" idx="14"/>
          </p:nvPr>
        </p:nvSpPr>
        <p:spPr>
          <a:xfrm>
            <a:off x="4082939" y="4345530"/>
            <a:ext cx="7728061" cy="1826671"/>
          </a:xfrm>
        </p:spPr>
        <p:txBody>
          <a:bodyPr vert="horz" lIns="91440" tIns="45720" rIns="91440" bIns="45720" rtlCol="0" anchor="t">
            <a:normAutofit/>
          </a:bodyPr>
          <a:lstStyle>
            <a:lvl1pPr marL="0" indent="0">
              <a:buNone/>
              <a:defRPr lang="en-US" b="0" dirty="0"/>
            </a:lvl1pPr>
            <a:lvl2pPr marL="228600" indent="0">
              <a:buNone/>
              <a:defRPr lang="en-US" b="0" dirty="0"/>
            </a:lvl2pPr>
            <a:lvl3pPr marL="457200" indent="0">
              <a:buNone/>
              <a:defRPr lang="en-US" b="0" dirty="0"/>
            </a:lvl3pPr>
            <a:lvl4pPr marL="685800" indent="0">
              <a:buNone/>
              <a:defRPr lang="en-US" b="0" dirty="0"/>
            </a:lvl4pPr>
            <a:lvl5pPr marL="914400" indent="0">
              <a:buNone/>
              <a:defRPr lang="en-US" b="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10">
            <a:extLst>
              <a:ext uri="{FF2B5EF4-FFF2-40B4-BE49-F238E27FC236}">
                <a16:creationId xmlns:a16="http://schemas.microsoft.com/office/drawing/2014/main" id="{D1447E62-D723-1AD3-FCE7-8C1C684F1AE2}"/>
              </a:ext>
            </a:extLst>
          </p:cNvPr>
          <p:cNvSpPr>
            <a:spLocks noGrp="1"/>
          </p:cNvSpPr>
          <p:nvPr>
            <p:ph type="ftr" sz="quarter" idx="11"/>
          </p:nvPr>
        </p:nvSpPr>
        <p:spPr>
          <a:xfrm>
            <a:off x="6280176" y="152400"/>
            <a:ext cx="3200400" cy="365125"/>
          </a:xfrm>
        </p:spPr>
        <p:txBody>
          <a:bodyPr/>
          <a:lstStyle>
            <a:lvl1pPr>
              <a:defRPr>
                <a:solidFill>
                  <a:schemeClr val="tx1"/>
                </a:solidFill>
              </a:defRPr>
            </a:lvl1pPr>
          </a:lstStyle>
          <a:p>
            <a:r>
              <a:rPr lang="en-US"/>
              <a:t>Sample Footer Text</a:t>
            </a:r>
          </a:p>
        </p:txBody>
      </p:sp>
      <p:sp>
        <p:nvSpPr>
          <p:cNvPr id="6" name="Date Placeholder 5">
            <a:extLst>
              <a:ext uri="{FF2B5EF4-FFF2-40B4-BE49-F238E27FC236}">
                <a16:creationId xmlns:a16="http://schemas.microsoft.com/office/drawing/2014/main" id="{45E8C42D-01F2-2431-12B7-49150F0EB1EC}"/>
              </a:ext>
            </a:extLst>
          </p:cNvPr>
          <p:cNvSpPr>
            <a:spLocks noGrp="1"/>
          </p:cNvSpPr>
          <p:nvPr>
            <p:ph type="dt" sz="half" idx="10"/>
          </p:nvPr>
        </p:nvSpPr>
        <p:spPr>
          <a:xfrm>
            <a:off x="9531099" y="152400"/>
            <a:ext cx="1800171" cy="365125"/>
          </a:xfrm>
        </p:spPr>
        <p:txBody>
          <a:bodyPr/>
          <a:lstStyle>
            <a:lvl1pPr>
              <a:defRPr>
                <a:solidFill>
                  <a:schemeClr val="tx1"/>
                </a:solidFill>
              </a:defRPr>
            </a:lvl1pPr>
          </a:lstStyle>
          <a:p>
            <a:fld id="{BE0F28E2-1197-1343-806E-BC1F6DA16A33}" type="datetime1">
              <a:rPr lang="en-US" smtClean="0"/>
              <a:t>5/27/2026</a:t>
            </a:fld>
            <a:endParaRPr lang="en-US"/>
          </a:p>
        </p:txBody>
      </p:sp>
      <p:sp>
        <p:nvSpPr>
          <p:cNvPr id="9" name="Slide Number Placeholder 11">
            <a:extLst>
              <a:ext uri="{FF2B5EF4-FFF2-40B4-BE49-F238E27FC236}">
                <a16:creationId xmlns:a16="http://schemas.microsoft.com/office/drawing/2014/main" id="{2640E1DF-A13A-6148-B46F-FE494C764D32}"/>
              </a:ext>
            </a:extLst>
          </p:cNvPr>
          <p:cNvSpPr>
            <a:spLocks noGrp="1"/>
          </p:cNvSpPr>
          <p:nvPr>
            <p:ph type="sldNum" sz="quarter" idx="12"/>
          </p:nvPr>
        </p:nvSpPr>
        <p:spPr>
          <a:xfrm>
            <a:off x="11381793" y="152400"/>
            <a:ext cx="429207" cy="365125"/>
          </a:xfrm>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55809460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ontent with Picture 9">
    <p:bg>
      <p:bgPr>
        <a:solidFill>
          <a:schemeClr val="bg1"/>
        </a:solidFill>
        <a:effectLst/>
      </p:bgPr>
    </p:bg>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D47B94B1-4C38-393F-A72D-C7C641B0A979}"/>
              </a:ext>
            </a:extLst>
          </p:cNvPr>
          <p:cNvSpPr>
            <a:spLocks noGrp="1"/>
          </p:cNvSpPr>
          <p:nvPr>
            <p:ph type="title"/>
          </p:nvPr>
        </p:nvSpPr>
        <p:spPr>
          <a:xfrm>
            <a:off x="381000" y="685800"/>
            <a:ext cx="2971800" cy="1826669"/>
          </a:xfrm>
        </p:spPr>
        <p:txBody>
          <a:bodyPr anchor="t">
            <a:normAutofit/>
          </a:bodyPr>
          <a:lstStyle>
            <a:lvl1pPr>
              <a:defRPr sz="3000"/>
            </a:lvl1pPr>
          </a:lstStyle>
          <a:p>
            <a:r>
              <a:rPr lang="en-US"/>
              <a:t>Click to edit Master title style</a:t>
            </a:r>
          </a:p>
        </p:txBody>
      </p:sp>
      <p:sp>
        <p:nvSpPr>
          <p:cNvPr id="13" name="Content Placeholder 7">
            <a:extLst>
              <a:ext uri="{FF2B5EF4-FFF2-40B4-BE49-F238E27FC236}">
                <a16:creationId xmlns:a16="http://schemas.microsoft.com/office/drawing/2014/main" id="{545D6F5E-CDF1-973E-993B-489A3F29246A}"/>
              </a:ext>
            </a:extLst>
          </p:cNvPr>
          <p:cNvSpPr>
            <a:spLocks noGrp="1"/>
          </p:cNvSpPr>
          <p:nvPr>
            <p:ph sz="quarter" idx="14"/>
          </p:nvPr>
        </p:nvSpPr>
        <p:spPr>
          <a:xfrm>
            <a:off x="4082939" y="685799"/>
            <a:ext cx="7728061" cy="1826671"/>
          </a:xfrm>
        </p:spPr>
        <p:txBody>
          <a:bodyPr vert="horz" lIns="91440" tIns="45720" rIns="91440" bIns="45720" rtlCol="0" anchor="t">
            <a:normAutofit/>
          </a:bodyPr>
          <a:lstStyle>
            <a:lvl1pPr marL="0" indent="0">
              <a:buNone/>
              <a:defRPr lang="en-US" b="0" dirty="0"/>
            </a:lvl1pPr>
            <a:lvl2pPr marL="228600" indent="0">
              <a:buNone/>
              <a:defRPr lang="en-US" b="0" dirty="0"/>
            </a:lvl2pPr>
            <a:lvl3pPr marL="457200" indent="0">
              <a:buNone/>
              <a:defRPr lang="en-US" b="0" dirty="0"/>
            </a:lvl3pPr>
            <a:lvl4pPr marL="685800" indent="0">
              <a:buNone/>
              <a:defRPr lang="en-US" b="0" dirty="0"/>
            </a:lvl4pPr>
            <a:lvl5pPr marL="914400" indent="0">
              <a:buNone/>
              <a:defRPr lang="en-US" b="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Picture Placeholder 4">
            <a:extLst>
              <a:ext uri="{FF2B5EF4-FFF2-40B4-BE49-F238E27FC236}">
                <a16:creationId xmlns:a16="http://schemas.microsoft.com/office/drawing/2014/main" id="{DB02DF14-5E7A-A865-A415-188A8F69716F}"/>
              </a:ext>
            </a:extLst>
          </p:cNvPr>
          <p:cNvSpPr>
            <a:spLocks noGrp="1"/>
          </p:cNvSpPr>
          <p:nvPr>
            <p:ph type="pic" sz="quarter" idx="15"/>
          </p:nvPr>
        </p:nvSpPr>
        <p:spPr>
          <a:xfrm>
            <a:off x="152401" y="3054854"/>
            <a:ext cx="11887199" cy="3657600"/>
          </a:xfrm>
          <a:custGeom>
            <a:avLst/>
            <a:gdLst>
              <a:gd name="connsiteX0" fmla="*/ 349240 w 11887199"/>
              <a:gd name="connsiteY0" fmla="*/ 0 h 3657600"/>
              <a:gd name="connsiteX1" fmla="*/ 11537959 w 11887199"/>
              <a:gd name="connsiteY1" fmla="*/ 0 h 3657600"/>
              <a:gd name="connsiteX2" fmla="*/ 11608343 w 11887199"/>
              <a:gd name="connsiteY2" fmla="*/ 7096 h 3657600"/>
              <a:gd name="connsiteX3" fmla="*/ 11887199 w 11887199"/>
              <a:gd name="connsiteY3" fmla="*/ 349299 h 3657600"/>
              <a:gd name="connsiteX4" fmla="*/ 11887199 w 11887199"/>
              <a:gd name="connsiteY4" fmla="*/ 2766893 h 3657600"/>
              <a:gd name="connsiteX5" fmla="*/ 11537949 w 11887199"/>
              <a:gd name="connsiteY5" fmla="*/ 3116193 h 3657600"/>
              <a:gd name="connsiteX6" fmla="*/ 6214268 w 11887199"/>
              <a:gd name="connsiteY6" fmla="*/ 3116193 h 3657600"/>
              <a:gd name="connsiteX7" fmla="*/ 5943600 w 11887199"/>
              <a:gd name="connsiteY7" fmla="*/ 3386896 h 3657600"/>
              <a:gd name="connsiteX8" fmla="*/ 5672932 w 11887199"/>
              <a:gd name="connsiteY8" fmla="*/ 3657600 h 3657600"/>
              <a:gd name="connsiteX9" fmla="*/ 349250 w 11887199"/>
              <a:gd name="connsiteY9" fmla="*/ 3657600 h 3657600"/>
              <a:gd name="connsiteX10" fmla="*/ 0 w 11887199"/>
              <a:gd name="connsiteY10" fmla="*/ 3308301 h 3657600"/>
              <a:gd name="connsiteX11" fmla="*/ 0 w 11887199"/>
              <a:gd name="connsiteY11" fmla="*/ 349299 h 3657600"/>
              <a:gd name="connsiteX12" fmla="*/ 278864 w 11887199"/>
              <a:gd name="connsiteY12" fmla="*/ 7096 h 3657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887199" h="3657600">
                <a:moveTo>
                  <a:pt x="349240" y="0"/>
                </a:moveTo>
                <a:lnTo>
                  <a:pt x="11537959" y="0"/>
                </a:lnTo>
                <a:lnTo>
                  <a:pt x="11608343" y="7096"/>
                </a:lnTo>
                <a:cubicBezTo>
                  <a:pt x="11767503" y="39666"/>
                  <a:pt x="11887199" y="180498"/>
                  <a:pt x="11887199" y="349299"/>
                </a:cubicBezTo>
                <a:lnTo>
                  <a:pt x="11887199" y="2766893"/>
                </a:lnTo>
                <a:cubicBezTo>
                  <a:pt x="11887199" y="2959808"/>
                  <a:pt x="11730862" y="3116193"/>
                  <a:pt x="11537949" y="3116193"/>
                </a:cubicBezTo>
                <a:lnTo>
                  <a:pt x="6214268" y="3116193"/>
                </a:lnTo>
                <a:cubicBezTo>
                  <a:pt x="6064783" y="3116193"/>
                  <a:pt x="5943600" y="3237391"/>
                  <a:pt x="5943600" y="3386896"/>
                </a:cubicBezTo>
                <a:cubicBezTo>
                  <a:pt x="5943600" y="3536402"/>
                  <a:pt x="5822416" y="3657600"/>
                  <a:pt x="5672932" y="3657600"/>
                </a:cubicBezTo>
                <a:lnTo>
                  <a:pt x="349250" y="3657600"/>
                </a:lnTo>
                <a:cubicBezTo>
                  <a:pt x="156364" y="3657600"/>
                  <a:pt x="0" y="3501213"/>
                  <a:pt x="0" y="3308301"/>
                </a:cubicBezTo>
                <a:lnTo>
                  <a:pt x="0" y="349299"/>
                </a:lnTo>
                <a:cubicBezTo>
                  <a:pt x="0" y="180498"/>
                  <a:pt x="119716" y="39666"/>
                  <a:pt x="278864" y="7096"/>
                </a:cubicBezTo>
                <a:close/>
              </a:path>
            </a:pathLst>
          </a:custGeom>
          <a:blipFill>
            <a:blip r:embed="rId2">
              <a:alphaModFix amt="60000"/>
            </a:blip>
            <a:stretch>
              <a:fillRect/>
            </a:stretch>
          </a:blipFill>
        </p:spPr>
        <p:txBody>
          <a:bodyPr wrap="square">
            <a:noAutofit/>
          </a:bodyPr>
          <a:lstStyle/>
          <a:p>
            <a:endParaRPr lang="en-US"/>
          </a:p>
        </p:txBody>
      </p:sp>
      <p:sp>
        <p:nvSpPr>
          <p:cNvPr id="6" name="Footer Placeholder 10">
            <a:extLst>
              <a:ext uri="{FF2B5EF4-FFF2-40B4-BE49-F238E27FC236}">
                <a16:creationId xmlns:a16="http://schemas.microsoft.com/office/drawing/2014/main" id="{5B89C830-D686-4689-2593-4D5E5A4B0AB4}"/>
              </a:ext>
            </a:extLst>
          </p:cNvPr>
          <p:cNvSpPr>
            <a:spLocks noGrp="1"/>
          </p:cNvSpPr>
          <p:nvPr>
            <p:ph type="ftr" sz="quarter" idx="11"/>
          </p:nvPr>
        </p:nvSpPr>
        <p:spPr>
          <a:xfrm>
            <a:off x="6280176" y="6340475"/>
            <a:ext cx="3200400" cy="365125"/>
          </a:xfrm>
        </p:spPr>
        <p:txBody>
          <a:bodyPr/>
          <a:lstStyle>
            <a:lvl1pPr>
              <a:defRPr>
                <a:solidFill>
                  <a:schemeClr val="tx1"/>
                </a:solidFill>
              </a:defRPr>
            </a:lvl1pPr>
          </a:lstStyle>
          <a:p>
            <a:r>
              <a:rPr lang="en-US"/>
              <a:t>Sample Footer Text</a:t>
            </a:r>
          </a:p>
        </p:txBody>
      </p:sp>
      <p:sp>
        <p:nvSpPr>
          <p:cNvPr id="7" name="Date Placeholder 5">
            <a:extLst>
              <a:ext uri="{FF2B5EF4-FFF2-40B4-BE49-F238E27FC236}">
                <a16:creationId xmlns:a16="http://schemas.microsoft.com/office/drawing/2014/main" id="{883CE0EE-3E85-AAD1-D853-82A253F49445}"/>
              </a:ext>
            </a:extLst>
          </p:cNvPr>
          <p:cNvSpPr>
            <a:spLocks noGrp="1"/>
          </p:cNvSpPr>
          <p:nvPr>
            <p:ph type="dt" sz="half" idx="10"/>
          </p:nvPr>
        </p:nvSpPr>
        <p:spPr>
          <a:xfrm>
            <a:off x="9531099" y="6340475"/>
            <a:ext cx="1800171" cy="365125"/>
          </a:xfrm>
        </p:spPr>
        <p:txBody>
          <a:bodyPr/>
          <a:lstStyle>
            <a:lvl1pPr>
              <a:defRPr>
                <a:solidFill>
                  <a:schemeClr val="tx1"/>
                </a:solidFill>
              </a:defRPr>
            </a:lvl1pPr>
          </a:lstStyle>
          <a:p>
            <a:fld id="{BE0F28E2-1197-1343-806E-BC1F6DA16A33}" type="datetime1">
              <a:rPr lang="en-US" smtClean="0"/>
              <a:t>5/27/2026</a:t>
            </a:fld>
            <a:endParaRPr lang="en-US"/>
          </a:p>
        </p:txBody>
      </p:sp>
      <p:sp>
        <p:nvSpPr>
          <p:cNvPr id="8" name="Slide Number Placeholder 11">
            <a:extLst>
              <a:ext uri="{FF2B5EF4-FFF2-40B4-BE49-F238E27FC236}">
                <a16:creationId xmlns:a16="http://schemas.microsoft.com/office/drawing/2014/main" id="{D8AE04DF-032A-5A39-9A01-03B5A033761D}"/>
              </a:ext>
            </a:extLst>
          </p:cNvPr>
          <p:cNvSpPr>
            <a:spLocks noGrp="1"/>
          </p:cNvSpPr>
          <p:nvPr>
            <p:ph type="sldNum" sz="quarter" idx="12"/>
          </p:nvPr>
        </p:nvSpPr>
        <p:spPr>
          <a:xfrm>
            <a:off x="11381793" y="6340475"/>
            <a:ext cx="429207" cy="365125"/>
          </a:xfrm>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50814165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Content with Picture 10">
    <p:bg>
      <p:bgPr>
        <a:solidFill>
          <a:schemeClr val="bg1"/>
        </a:solidFill>
        <a:effectLst/>
      </p:bgPr>
    </p:bg>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93B9DEC9-1D26-F04D-4F91-7BE751BC626C}"/>
              </a:ext>
            </a:extLst>
          </p:cNvPr>
          <p:cNvSpPr>
            <a:spLocks noGrp="1"/>
          </p:cNvSpPr>
          <p:nvPr>
            <p:ph type="title"/>
          </p:nvPr>
        </p:nvSpPr>
        <p:spPr>
          <a:xfrm>
            <a:off x="5413247" y="685800"/>
            <a:ext cx="6397627" cy="1142663"/>
          </a:xfrm>
          <a:prstGeom prst="rect">
            <a:avLst/>
          </a:prstGeom>
        </p:spPr>
        <p:txBody>
          <a:bodyPr anchor="t"/>
          <a:lstStyle/>
          <a:p>
            <a:r>
              <a:rPr lang="en-US"/>
              <a:t>Click to edit Master title style</a:t>
            </a:r>
          </a:p>
        </p:txBody>
      </p:sp>
      <p:sp>
        <p:nvSpPr>
          <p:cNvPr id="10" name="Picture Placeholder 9">
            <a:extLst>
              <a:ext uri="{FF2B5EF4-FFF2-40B4-BE49-F238E27FC236}">
                <a16:creationId xmlns:a16="http://schemas.microsoft.com/office/drawing/2014/main" id="{928F18B1-D300-366A-498B-4EC8E39E1040}"/>
              </a:ext>
            </a:extLst>
          </p:cNvPr>
          <p:cNvSpPr>
            <a:spLocks noGrp="1"/>
          </p:cNvSpPr>
          <p:nvPr>
            <p:ph type="pic" sz="quarter" idx="15"/>
          </p:nvPr>
        </p:nvSpPr>
        <p:spPr>
          <a:xfrm>
            <a:off x="152400" y="158229"/>
            <a:ext cx="4114800" cy="6541541"/>
          </a:xfrm>
          <a:custGeom>
            <a:avLst/>
            <a:gdLst>
              <a:gd name="connsiteX0" fmla="*/ 2057660 w 4114800"/>
              <a:gd name="connsiteY0" fmla="*/ 0 h 6541541"/>
              <a:gd name="connsiteX1" fmla="*/ 3765550 w 4114800"/>
              <a:gd name="connsiteY1" fmla="*/ 0 h 6541541"/>
              <a:gd name="connsiteX2" fmla="*/ 4114800 w 4114800"/>
              <a:gd name="connsiteY2" fmla="*/ 348912 h 6541541"/>
              <a:gd name="connsiteX3" fmla="*/ 4114800 w 4114800"/>
              <a:gd name="connsiteY3" fmla="*/ 6196917 h 6541541"/>
              <a:gd name="connsiteX4" fmla="*/ 3835937 w 4114800"/>
              <a:gd name="connsiteY4" fmla="*/ 6538758 h 6541541"/>
              <a:gd name="connsiteX5" fmla="*/ 3808308 w 4114800"/>
              <a:gd name="connsiteY5" fmla="*/ 6541541 h 6541541"/>
              <a:gd name="connsiteX6" fmla="*/ 2286457 w 4114800"/>
              <a:gd name="connsiteY6" fmla="*/ 6541541 h 6541541"/>
              <a:gd name="connsiteX7" fmla="*/ 2210336 w 4114800"/>
              <a:gd name="connsiteY7" fmla="*/ 6526184 h 6541541"/>
              <a:gd name="connsiteX8" fmla="*/ 2057400 w 4114800"/>
              <a:gd name="connsiteY8" fmla="*/ 6295666 h 6541541"/>
              <a:gd name="connsiteX9" fmla="*/ 1806994 w 4114800"/>
              <a:gd name="connsiteY9" fmla="*/ 6045508 h 6541541"/>
              <a:gd name="connsiteX10" fmla="*/ 349250 w 4114800"/>
              <a:gd name="connsiteY10" fmla="*/ 6045508 h 6541541"/>
              <a:gd name="connsiteX11" fmla="*/ 0 w 4114800"/>
              <a:gd name="connsiteY11" fmla="*/ 5696597 h 6541541"/>
              <a:gd name="connsiteX12" fmla="*/ 0 w 4114800"/>
              <a:gd name="connsiteY12" fmla="*/ 349425 h 6541541"/>
              <a:gd name="connsiteX13" fmla="*/ 349250 w 4114800"/>
              <a:gd name="connsiteY13" fmla="*/ 514 h 6541541"/>
              <a:gd name="connsiteX14" fmla="*/ 2057140 w 4114800"/>
              <a:gd name="connsiteY14" fmla="*/ 514 h 6541541"/>
              <a:gd name="connsiteX15" fmla="*/ 2057400 w 4114800"/>
              <a:gd name="connsiteY15" fmla="*/ 257 h 6541541"/>
              <a:gd name="connsiteX16" fmla="*/ 2057660 w 4114800"/>
              <a:gd name="connsiteY16" fmla="*/ 0 h 6541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114800" h="6541541">
                <a:moveTo>
                  <a:pt x="2057660" y="0"/>
                </a:moveTo>
                <a:lnTo>
                  <a:pt x="3765550" y="0"/>
                </a:lnTo>
                <a:cubicBezTo>
                  <a:pt x="3958438" y="0"/>
                  <a:pt x="4114800" y="156213"/>
                  <a:pt x="4114800" y="348912"/>
                </a:cubicBezTo>
                <a:lnTo>
                  <a:pt x="4114800" y="6196917"/>
                </a:lnTo>
                <a:cubicBezTo>
                  <a:pt x="4114800" y="6365514"/>
                  <a:pt x="3995085" y="6506217"/>
                  <a:pt x="3835937" y="6538758"/>
                </a:cubicBezTo>
                <a:lnTo>
                  <a:pt x="3808308" y="6541541"/>
                </a:lnTo>
                <a:lnTo>
                  <a:pt x="2286457" y="6541541"/>
                </a:lnTo>
                <a:lnTo>
                  <a:pt x="2210336" y="6526184"/>
                </a:lnTo>
                <a:cubicBezTo>
                  <a:pt x="2120461" y="6488200"/>
                  <a:pt x="2057400" y="6399278"/>
                  <a:pt x="2057400" y="6295666"/>
                </a:cubicBezTo>
                <a:cubicBezTo>
                  <a:pt x="2057400" y="6157509"/>
                  <a:pt x="1945291" y="6045508"/>
                  <a:pt x="1806994" y="6045508"/>
                </a:cubicBezTo>
                <a:lnTo>
                  <a:pt x="349250" y="6045508"/>
                </a:lnTo>
                <a:cubicBezTo>
                  <a:pt x="156364" y="6045508"/>
                  <a:pt x="0" y="5889291"/>
                  <a:pt x="0" y="5696597"/>
                </a:cubicBezTo>
                <a:lnTo>
                  <a:pt x="0" y="349425"/>
                </a:lnTo>
                <a:cubicBezTo>
                  <a:pt x="0" y="156727"/>
                  <a:pt x="156364" y="514"/>
                  <a:pt x="349250" y="514"/>
                </a:cubicBezTo>
                <a:lnTo>
                  <a:pt x="2057140" y="514"/>
                </a:lnTo>
                <a:cubicBezTo>
                  <a:pt x="2057286" y="514"/>
                  <a:pt x="2057400" y="399"/>
                  <a:pt x="2057400" y="257"/>
                </a:cubicBezTo>
                <a:cubicBezTo>
                  <a:pt x="2057400" y="115"/>
                  <a:pt x="2057514" y="0"/>
                  <a:pt x="2057660" y="0"/>
                </a:cubicBezTo>
                <a:close/>
              </a:path>
            </a:pathLst>
          </a:custGeom>
          <a:blipFill>
            <a:blip r:embed="rId2">
              <a:alphaModFix amt="60000"/>
            </a:blip>
            <a:stretch>
              <a:fillRect/>
            </a:stretch>
          </a:blipFill>
        </p:spPr>
        <p:txBody>
          <a:bodyPr wrap="square">
            <a:noAutofit/>
          </a:bodyPr>
          <a:lstStyle/>
          <a:p>
            <a:endParaRPr lang="en-US"/>
          </a:p>
        </p:txBody>
      </p:sp>
      <p:sp>
        <p:nvSpPr>
          <p:cNvPr id="5" name="Content Placeholder 7">
            <a:extLst>
              <a:ext uri="{FF2B5EF4-FFF2-40B4-BE49-F238E27FC236}">
                <a16:creationId xmlns:a16="http://schemas.microsoft.com/office/drawing/2014/main" id="{7D22B98A-40DC-D510-5762-8D7E05344EF8}"/>
              </a:ext>
            </a:extLst>
          </p:cNvPr>
          <p:cNvSpPr>
            <a:spLocks noGrp="1"/>
          </p:cNvSpPr>
          <p:nvPr>
            <p:ph sz="quarter" idx="14"/>
          </p:nvPr>
        </p:nvSpPr>
        <p:spPr>
          <a:xfrm>
            <a:off x="5413248" y="1975104"/>
            <a:ext cx="6397752" cy="4197095"/>
          </a:xfrm>
        </p:spPr>
        <p:txBody>
          <a:bodyPr/>
          <a:lstStyle>
            <a:lvl1pPr>
              <a:defRPr b="0"/>
            </a:lvl1pPr>
            <a:lvl2pPr>
              <a:defRPr b="0"/>
            </a:lvl2pPr>
            <a:lvl3pPr>
              <a:defRPr b="0"/>
            </a:lvl3pPr>
            <a:lvl4pPr>
              <a:defRPr b="0"/>
            </a:lvl4pPr>
            <a:lvl5pPr>
              <a:defRPr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 name="Footer Placeholder 19">
            <a:extLst>
              <a:ext uri="{FF2B5EF4-FFF2-40B4-BE49-F238E27FC236}">
                <a16:creationId xmlns:a16="http://schemas.microsoft.com/office/drawing/2014/main" id="{A609F3E3-1112-85CA-D49A-1AFA4D2EE9A1}"/>
              </a:ext>
            </a:extLst>
          </p:cNvPr>
          <p:cNvSpPr>
            <a:spLocks noGrp="1"/>
          </p:cNvSpPr>
          <p:nvPr>
            <p:ph type="ftr" sz="quarter" idx="17"/>
          </p:nvPr>
        </p:nvSpPr>
        <p:spPr>
          <a:xfrm>
            <a:off x="152400" y="6347057"/>
            <a:ext cx="1828800" cy="365125"/>
          </a:xfrm>
        </p:spPr>
        <p:txBody>
          <a:bodyPr/>
          <a:lstStyle/>
          <a:p>
            <a:r>
              <a:rPr lang="en-US"/>
              <a:t>Sample Footer Text</a:t>
            </a:r>
          </a:p>
        </p:txBody>
      </p:sp>
      <p:sp>
        <p:nvSpPr>
          <p:cNvPr id="19" name="Date Placeholder 18">
            <a:extLst>
              <a:ext uri="{FF2B5EF4-FFF2-40B4-BE49-F238E27FC236}">
                <a16:creationId xmlns:a16="http://schemas.microsoft.com/office/drawing/2014/main" id="{C59FF3C9-456C-3AAB-471D-B5041A7C8F52}"/>
              </a:ext>
            </a:extLst>
          </p:cNvPr>
          <p:cNvSpPr>
            <a:spLocks noGrp="1"/>
          </p:cNvSpPr>
          <p:nvPr>
            <p:ph type="dt" sz="half" idx="16"/>
          </p:nvPr>
        </p:nvSpPr>
        <p:spPr/>
        <p:txBody>
          <a:bodyPr/>
          <a:lstStyle/>
          <a:p>
            <a:fld id="{3C3C2431-2FCD-D448-9C7B-DAD39E7098D4}" type="datetime1">
              <a:rPr lang="en-US" smtClean="0"/>
              <a:t>5/27/2026</a:t>
            </a:fld>
            <a:endParaRPr lang="en-US"/>
          </a:p>
        </p:txBody>
      </p:sp>
      <p:sp>
        <p:nvSpPr>
          <p:cNvPr id="21" name="Slide Number Placeholder 20">
            <a:extLst>
              <a:ext uri="{FF2B5EF4-FFF2-40B4-BE49-F238E27FC236}">
                <a16:creationId xmlns:a16="http://schemas.microsoft.com/office/drawing/2014/main" id="{6FAE64D4-18BA-2404-B462-D1802671329D}"/>
              </a:ext>
            </a:extLst>
          </p:cNvPr>
          <p:cNvSpPr>
            <a:spLocks noGrp="1"/>
          </p:cNvSpPr>
          <p:nvPr>
            <p:ph type="sldNum" sz="quarter" idx="18"/>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269762379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Content with Picture 11">
    <p:bg>
      <p:bgPr>
        <a:solidFill>
          <a:schemeClr val="bg1"/>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35D6DDB8-5811-6664-8989-B01BF0EE5374}"/>
              </a:ext>
            </a:extLst>
          </p:cNvPr>
          <p:cNvSpPr>
            <a:spLocks noGrp="1"/>
          </p:cNvSpPr>
          <p:nvPr>
            <p:ph type="title"/>
          </p:nvPr>
        </p:nvSpPr>
        <p:spPr>
          <a:xfrm>
            <a:off x="381000" y="685800"/>
            <a:ext cx="6397627" cy="1142663"/>
          </a:xfrm>
          <a:prstGeom prst="rect">
            <a:avLst/>
          </a:prstGeom>
        </p:spPr>
        <p:txBody>
          <a:bodyPr anchor="t"/>
          <a:lstStyle/>
          <a:p>
            <a:r>
              <a:rPr lang="en-US"/>
              <a:t>Click to edit Master title style</a:t>
            </a:r>
          </a:p>
        </p:txBody>
      </p:sp>
      <p:sp>
        <p:nvSpPr>
          <p:cNvPr id="4" name="Content Placeholder 7">
            <a:extLst>
              <a:ext uri="{FF2B5EF4-FFF2-40B4-BE49-F238E27FC236}">
                <a16:creationId xmlns:a16="http://schemas.microsoft.com/office/drawing/2014/main" id="{C7F23778-AA2D-3DAA-BAE5-8115D1C14482}"/>
              </a:ext>
            </a:extLst>
          </p:cNvPr>
          <p:cNvSpPr>
            <a:spLocks noGrp="1"/>
          </p:cNvSpPr>
          <p:nvPr>
            <p:ph sz="quarter" idx="14"/>
          </p:nvPr>
        </p:nvSpPr>
        <p:spPr>
          <a:xfrm>
            <a:off x="381001" y="1975104"/>
            <a:ext cx="6397752" cy="4197095"/>
          </a:xfrm>
        </p:spPr>
        <p:txBody>
          <a:bodyPr/>
          <a:lstStyle>
            <a:lvl1pPr>
              <a:defRPr b="0"/>
            </a:lvl1pPr>
            <a:lvl2pPr>
              <a:defRPr b="0"/>
            </a:lvl2pPr>
            <a:lvl3pPr>
              <a:defRPr b="0"/>
            </a:lvl3pPr>
            <a:lvl4pPr>
              <a:defRPr b="0"/>
            </a:lvl4pPr>
            <a:lvl5pPr>
              <a:defRPr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Picture Placeholder 5">
            <a:extLst>
              <a:ext uri="{FF2B5EF4-FFF2-40B4-BE49-F238E27FC236}">
                <a16:creationId xmlns:a16="http://schemas.microsoft.com/office/drawing/2014/main" id="{8CC844A9-5FCD-4F36-D819-777BAF06E7C9}"/>
              </a:ext>
            </a:extLst>
          </p:cNvPr>
          <p:cNvSpPr>
            <a:spLocks noGrp="1"/>
          </p:cNvSpPr>
          <p:nvPr>
            <p:ph type="pic" sz="quarter" idx="15"/>
          </p:nvPr>
        </p:nvSpPr>
        <p:spPr>
          <a:xfrm>
            <a:off x="7906061" y="156076"/>
            <a:ext cx="4114800" cy="6545847"/>
          </a:xfrm>
          <a:custGeom>
            <a:avLst/>
            <a:gdLst>
              <a:gd name="connsiteX0" fmla="*/ 349250 w 4114800"/>
              <a:gd name="connsiteY0" fmla="*/ 0 h 6545847"/>
              <a:gd name="connsiteX1" fmla="*/ 2057140 w 4114800"/>
              <a:gd name="connsiteY1" fmla="*/ 0 h 6545847"/>
              <a:gd name="connsiteX2" fmla="*/ 2057400 w 4114800"/>
              <a:gd name="connsiteY2" fmla="*/ 257 h 6545847"/>
              <a:gd name="connsiteX3" fmla="*/ 2057660 w 4114800"/>
              <a:gd name="connsiteY3" fmla="*/ 514 h 6545847"/>
              <a:gd name="connsiteX4" fmla="*/ 3765550 w 4114800"/>
              <a:gd name="connsiteY4" fmla="*/ 514 h 6545847"/>
              <a:gd name="connsiteX5" fmla="*/ 4114800 w 4114800"/>
              <a:gd name="connsiteY5" fmla="*/ 349425 h 6545847"/>
              <a:gd name="connsiteX6" fmla="*/ 4114800 w 4114800"/>
              <a:gd name="connsiteY6" fmla="*/ 5696597 h 6545847"/>
              <a:gd name="connsiteX7" fmla="*/ 3765550 w 4114800"/>
              <a:gd name="connsiteY7" fmla="*/ 6045508 h 6545847"/>
              <a:gd name="connsiteX8" fmla="*/ 2307806 w 4114800"/>
              <a:gd name="connsiteY8" fmla="*/ 6045508 h 6545847"/>
              <a:gd name="connsiteX9" fmla="*/ 2057400 w 4114800"/>
              <a:gd name="connsiteY9" fmla="*/ 6295666 h 6545847"/>
              <a:gd name="connsiteX10" fmla="*/ 1904464 w 4114800"/>
              <a:gd name="connsiteY10" fmla="*/ 6526185 h 6545847"/>
              <a:gd name="connsiteX11" fmla="*/ 1806999 w 4114800"/>
              <a:gd name="connsiteY11" fmla="*/ 6545847 h 6545847"/>
              <a:gd name="connsiteX12" fmla="*/ 349241 w 4114800"/>
              <a:gd name="connsiteY12" fmla="*/ 6545847 h 6545847"/>
              <a:gd name="connsiteX13" fmla="*/ 278864 w 4114800"/>
              <a:gd name="connsiteY13" fmla="*/ 6538758 h 6545847"/>
              <a:gd name="connsiteX14" fmla="*/ 0 w 4114800"/>
              <a:gd name="connsiteY14" fmla="*/ 6196917 h 6545847"/>
              <a:gd name="connsiteX15" fmla="*/ 0 w 4114800"/>
              <a:gd name="connsiteY15" fmla="*/ 348912 h 6545847"/>
              <a:gd name="connsiteX16" fmla="*/ 349250 w 4114800"/>
              <a:gd name="connsiteY16" fmla="*/ 0 h 6545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114800" h="6545847">
                <a:moveTo>
                  <a:pt x="349250" y="0"/>
                </a:moveTo>
                <a:lnTo>
                  <a:pt x="2057140" y="0"/>
                </a:lnTo>
                <a:cubicBezTo>
                  <a:pt x="2057286" y="0"/>
                  <a:pt x="2057400" y="115"/>
                  <a:pt x="2057400" y="257"/>
                </a:cubicBezTo>
                <a:cubicBezTo>
                  <a:pt x="2057400" y="399"/>
                  <a:pt x="2057514" y="514"/>
                  <a:pt x="2057660" y="514"/>
                </a:cubicBezTo>
                <a:lnTo>
                  <a:pt x="3765550" y="514"/>
                </a:lnTo>
                <a:cubicBezTo>
                  <a:pt x="3958436" y="514"/>
                  <a:pt x="4114800" y="156727"/>
                  <a:pt x="4114800" y="349425"/>
                </a:cubicBezTo>
                <a:lnTo>
                  <a:pt x="4114800" y="5696597"/>
                </a:lnTo>
                <a:cubicBezTo>
                  <a:pt x="4114800" y="5889291"/>
                  <a:pt x="3958436" y="6045508"/>
                  <a:pt x="3765550" y="6045508"/>
                </a:cubicBezTo>
                <a:lnTo>
                  <a:pt x="2307806" y="6045508"/>
                </a:lnTo>
                <a:cubicBezTo>
                  <a:pt x="2169509" y="6045508"/>
                  <a:pt x="2057400" y="6157509"/>
                  <a:pt x="2057400" y="6295666"/>
                </a:cubicBezTo>
                <a:cubicBezTo>
                  <a:pt x="2057400" y="6399278"/>
                  <a:pt x="1994339" y="6488199"/>
                  <a:pt x="1904464" y="6526185"/>
                </a:cubicBezTo>
                <a:lnTo>
                  <a:pt x="1806999" y="6545847"/>
                </a:lnTo>
                <a:lnTo>
                  <a:pt x="349241" y="6545847"/>
                </a:lnTo>
                <a:lnTo>
                  <a:pt x="278864" y="6538758"/>
                </a:lnTo>
                <a:cubicBezTo>
                  <a:pt x="119715" y="6506217"/>
                  <a:pt x="0" y="6365514"/>
                  <a:pt x="0" y="6196917"/>
                </a:cubicBezTo>
                <a:lnTo>
                  <a:pt x="0" y="348912"/>
                </a:lnTo>
                <a:cubicBezTo>
                  <a:pt x="0" y="156213"/>
                  <a:pt x="156362" y="0"/>
                  <a:pt x="349250" y="0"/>
                </a:cubicBezTo>
                <a:close/>
              </a:path>
            </a:pathLst>
          </a:custGeom>
          <a:blipFill>
            <a:blip r:embed="rId2">
              <a:alphaModFix amt="60000"/>
            </a:blip>
            <a:stretch>
              <a:fillRect/>
            </a:stretch>
          </a:blipFill>
        </p:spPr>
        <p:txBody>
          <a:bodyPr wrap="square">
            <a:noAutofit/>
          </a:bodyPr>
          <a:lstStyle/>
          <a:p>
            <a:endParaRPr lang="en-US"/>
          </a:p>
        </p:txBody>
      </p:sp>
      <p:sp>
        <p:nvSpPr>
          <p:cNvPr id="11" name="Footer Placeholder 10">
            <a:extLst>
              <a:ext uri="{FF2B5EF4-FFF2-40B4-BE49-F238E27FC236}">
                <a16:creationId xmlns:a16="http://schemas.microsoft.com/office/drawing/2014/main" id="{710852DD-B54D-34C7-9E72-7622C228F7E2}"/>
              </a:ext>
            </a:extLst>
          </p:cNvPr>
          <p:cNvSpPr>
            <a:spLocks noGrp="1"/>
          </p:cNvSpPr>
          <p:nvPr>
            <p:ph type="ftr" sz="quarter" idx="17"/>
          </p:nvPr>
        </p:nvSpPr>
        <p:spPr/>
        <p:txBody>
          <a:bodyPr/>
          <a:lstStyle/>
          <a:p>
            <a:r>
              <a:rPr lang="en-US"/>
              <a:t>Sample Footer Text</a:t>
            </a:r>
          </a:p>
        </p:txBody>
      </p:sp>
      <p:sp>
        <p:nvSpPr>
          <p:cNvPr id="8" name="Date Placeholder 7">
            <a:extLst>
              <a:ext uri="{FF2B5EF4-FFF2-40B4-BE49-F238E27FC236}">
                <a16:creationId xmlns:a16="http://schemas.microsoft.com/office/drawing/2014/main" id="{ACE6582F-8DCF-A2BA-CA1C-F79F735B62D0}"/>
              </a:ext>
            </a:extLst>
          </p:cNvPr>
          <p:cNvSpPr>
            <a:spLocks noGrp="1"/>
          </p:cNvSpPr>
          <p:nvPr>
            <p:ph type="dt" sz="half" idx="16"/>
          </p:nvPr>
        </p:nvSpPr>
        <p:spPr>
          <a:xfrm>
            <a:off x="10210800" y="6340475"/>
            <a:ext cx="1342971" cy="365125"/>
          </a:xfrm>
        </p:spPr>
        <p:txBody>
          <a:bodyPr/>
          <a:lstStyle/>
          <a:p>
            <a:fld id="{6AF84008-CECF-4C4E-8814-FA8FA71DAEEA}" type="datetime1">
              <a:rPr lang="en-US" smtClean="0"/>
              <a:t>5/27/2026</a:t>
            </a:fld>
            <a:endParaRPr lang="en-US"/>
          </a:p>
        </p:txBody>
      </p:sp>
      <p:sp>
        <p:nvSpPr>
          <p:cNvPr id="12" name="Slide Number Placeholder 11">
            <a:extLst>
              <a:ext uri="{FF2B5EF4-FFF2-40B4-BE49-F238E27FC236}">
                <a16:creationId xmlns:a16="http://schemas.microsoft.com/office/drawing/2014/main" id="{B9BD7D67-F60C-B0D5-3BA0-673AE28E15FD}"/>
              </a:ext>
            </a:extLst>
          </p:cNvPr>
          <p:cNvSpPr>
            <a:spLocks noGrp="1"/>
          </p:cNvSpPr>
          <p:nvPr>
            <p:ph type="sldNum" sz="quarter" idx="18"/>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201586223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Content with Picture 12">
    <p:bg>
      <p:bgPr>
        <a:solidFill>
          <a:schemeClr val="bg1"/>
        </a:solidFill>
        <a:effectLst/>
      </p:bgPr>
    </p:bg>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E17E539D-41A4-764A-4DF7-3869DAB2538F}"/>
              </a:ext>
            </a:extLst>
          </p:cNvPr>
          <p:cNvSpPr>
            <a:spLocks noGrp="1"/>
          </p:cNvSpPr>
          <p:nvPr>
            <p:ph type="title"/>
          </p:nvPr>
        </p:nvSpPr>
        <p:spPr>
          <a:xfrm>
            <a:off x="381000" y="685800"/>
            <a:ext cx="11429999" cy="903162"/>
          </a:xfrm>
        </p:spPr>
        <p:txBody>
          <a:bodyPr anchor="t"/>
          <a:lstStyle/>
          <a:p>
            <a:r>
              <a:rPr lang="en-US"/>
              <a:t>Click to edit Master title style</a:t>
            </a:r>
          </a:p>
        </p:txBody>
      </p:sp>
      <p:sp>
        <p:nvSpPr>
          <p:cNvPr id="17" name="Picture Placeholder 16">
            <a:extLst>
              <a:ext uri="{FF2B5EF4-FFF2-40B4-BE49-F238E27FC236}">
                <a16:creationId xmlns:a16="http://schemas.microsoft.com/office/drawing/2014/main" id="{7D0891CB-CD39-7CF0-8E4B-D8C55C76F3D0}"/>
              </a:ext>
            </a:extLst>
          </p:cNvPr>
          <p:cNvSpPr>
            <a:spLocks noGrp="1"/>
          </p:cNvSpPr>
          <p:nvPr>
            <p:ph type="pic" sz="quarter" idx="15"/>
          </p:nvPr>
        </p:nvSpPr>
        <p:spPr>
          <a:xfrm>
            <a:off x="381000" y="1829865"/>
            <a:ext cx="5486400" cy="4337060"/>
          </a:xfrm>
          <a:custGeom>
            <a:avLst/>
            <a:gdLst>
              <a:gd name="connsiteX0" fmla="*/ 349250 w 5486400"/>
              <a:gd name="connsiteY0" fmla="*/ 0 h 4337060"/>
              <a:gd name="connsiteX1" fmla="*/ 5137150 w 5486400"/>
              <a:gd name="connsiteY1" fmla="*/ 0 h 4337060"/>
              <a:gd name="connsiteX2" fmla="*/ 5486400 w 5486400"/>
              <a:gd name="connsiteY2" fmla="*/ 348740 h 4337060"/>
              <a:gd name="connsiteX3" fmla="*/ 5486400 w 5486400"/>
              <a:gd name="connsiteY3" fmla="*/ 3988320 h 4337060"/>
              <a:gd name="connsiteX4" fmla="*/ 5137150 w 5486400"/>
              <a:gd name="connsiteY4" fmla="*/ 4337060 h 4337060"/>
              <a:gd name="connsiteX5" fmla="*/ 349250 w 5486400"/>
              <a:gd name="connsiteY5" fmla="*/ 4337060 h 4337060"/>
              <a:gd name="connsiteX6" fmla="*/ 0 w 5486400"/>
              <a:gd name="connsiteY6" fmla="*/ 3988320 h 4337060"/>
              <a:gd name="connsiteX7" fmla="*/ 0 w 5486400"/>
              <a:gd name="connsiteY7" fmla="*/ 348740 h 4337060"/>
              <a:gd name="connsiteX8" fmla="*/ 349250 w 5486400"/>
              <a:gd name="connsiteY8" fmla="*/ 0 h 4337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486400" h="4337060">
                <a:moveTo>
                  <a:pt x="349250" y="0"/>
                </a:moveTo>
                <a:lnTo>
                  <a:pt x="5137150" y="0"/>
                </a:lnTo>
                <a:cubicBezTo>
                  <a:pt x="5330038" y="0"/>
                  <a:pt x="5486400" y="156136"/>
                  <a:pt x="5486400" y="348740"/>
                </a:cubicBezTo>
                <a:lnTo>
                  <a:pt x="5486400" y="3988320"/>
                </a:lnTo>
                <a:cubicBezTo>
                  <a:pt x="5486400" y="4180925"/>
                  <a:pt x="5330038" y="4337060"/>
                  <a:pt x="5137150" y="4337060"/>
                </a:cubicBezTo>
                <a:lnTo>
                  <a:pt x="349250" y="4337060"/>
                </a:lnTo>
                <a:cubicBezTo>
                  <a:pt x="156364" y="4337060"/>
                  <a:pt x="0" y="4180925"/>
                  <a:pt x="0" y="3988320"/>
                </a:cubicBezTo>
                <a:lnTo>
                  <a:pt x="0" y="348740"/>
                </a:lnTo>
                <a:cubicBezTo>
                  <a:pt x="0" y="156136"/>
                  <a:pt x="156364" y="0"/>
                  <a:pt x="349250" y="0"/>
                </a:cubicBezTo>
                <a:close/>
              </a:path>
            </a:pathLst>
          </a:custGeom>
          <a:blipFill>
            <a:blip r:embed="rId2">
              <a:alphaModFix amt="60000"/>
            </a:blip>
            <a:stretch>
              <a:fillRect/>
            </a:stretch>
          </a:blipFill>
        </p:spPr>
        <p:txBody>
          <a:bodyPr wrap="square">
            <a:noAutofit/>
          </a:bodyPr>
          <a:lstStyle/>
          <a:p>
            <a:endParaRPr lang="en-US"/>
          </a:p>
        </p:txBody>
      </p:sp>
      <p:sp>
        <p:nvSpPr>
          <p:cNvPr id="2" name="Content Placeholder 7">
            <a:extLst>
              <a:ext uri="{FF2B5EF4-FFF2-40B4-BE49-F238E27FC236}">
                <a16:creationId xmlns:a16="http://schemas.microsoft.com/office/drawing/2014/main" id="{4ECA27BB-D0F8-2A5A-E8E3-F36153E9A08B}"/>
              </a:ext>
            </a:extLst>
          </p:cNvPr>
          <p:cNvSpPr>
            <a:spLocks noGrp="1"/>
          </p:cNvSpPr>
          <p:nvPr>
            <p:ph sz="quarter" idx="14"/>
          </p:nvPr>
        </p:nvSpPr>
        <p:spPr>
          <a:xfrm>
            <a:off x="7010400" y="1828800"/>
            <a:ext cx="4800600" cy="4343399"/>
          </a:xfrm>
        </p:spPr>
        <p:txBody>
          <a:bodyPr/>
          <a:lstStyle>
            <a:lvl1pPr>
              <a:defRPr b="0"/>
            </a:lvl1pPr>
            <a:lvl2pPr>
              <a:defRPr b="0"/>
            </a:lvl2pPr>
            <a:lvl3pPr>
              <a:defRPr b="0"/>
            </a:lvl3pPr>
            <a:lvl4pPr>
              <a:defRPr b="0"/>
            </a:lvl4pPr>
            <a:lvl5pPr>
              <a:defRPr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 name="Footer Placeholder 20">
            <a:extLst>
              <a:ext uri="{FF2B5EF4-FFF2-40B4-BE49-F238E27FC236}">
                <a16:creationId xmlns:a16="http://schemas.microsoft.com/office/drawing/2014/main" id="{4E0ADA83-DE1E-DC24-E36B-98CC058AF41A}"/>
              </a:ext>
            </a:extLst>
          </p:cNvPr>
          <p:cNvSpPr>
            <a:spLocks noGrp="1"/>
          </p:cNvSpPr>
          <p:nvPr>
            <p:ph type="ftr" sz="quarter" idx="17"/>
          </p:nvPr>
        </p:nvSpPr>
        <p:spPr/>
        <p:txBody>
          <a:bodyPr/>
          <a:lstStyle/>
          <a:p>
            <a:r>
              <a:rPr lang="en-US"/>
              <a:t>Sample Footer Text</a:t>
            </a:r>
          </a:p>
        </p:txBody>
      </p:sp>
      <p:sp>
        <p:nvSpPr>
          <p:cNvPr id="20" name="Date Placeholder 19">
            <a:extLst>
              <a:ext uri="{FF2B5EF4-FFF2-40B4-BE49-F238E27FC236}">
                <a16:creationId xmlns:a16="http://schemas.microsoft.com/office/drawing/2014/main" id="{D5E3AAA1-460F-8482-6ADF-65CE2214C38A}"/>
              </a:ext>
            </a:extLst>
          </p:cNvPr>
          <p:cNvSpPr>
            <a:spLocks noGrp="1"/>
          </p:cNvSpPr>
          <p:nvPr>
            <p:ph type="dt" sz="half" idx="16"/>
          </p:nvPr>
        </p:nvSpPr>
        <p:spPr/>
        <p:txBody>
          <a:bodyPr/>
          <a:lstStyle/>
          <a:p>
            <a:fld id="{5F3A8F1C-349F-4D40-A069-7D38D41B5261}" type="datetime1">
              <a:rPr lang="en-US" smtClean="0"/>
              <a:t>5/27/2026</a:t>
            </a:fld>
            <a:endParaRPr lang="en-US"/>
          </a:p>
        </p:txBody>
      </p:sp>
      <p:sp>
        <p:nvSpPr>
          <p:cNvPr id="22" name="Slide Number Placeholder 21">
            <a:extLst>
              <a:ext uri="{FF2B5EF4-FFF2-40B4-BE49-F238E27FC236}">
                <a16:creationId xmlns:a16="http://schemas.microsoft.com/office/drawing/2014/main" id="{2426F5E3-3198-CD22-65DC-349FF7BA35FE}"/>
              </a:ext>
            </a:extLst>
          </p:cNvPr>
          <p:cNvSpPr>
            <a:spLocks noGrp="1"/>
          </p:cNvSpPr>
          <p:nvPr>
            <p:ph type="sldNum" sz="quarter" idx="18"/>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4122750278"/>
      </p:ext>
    </p:extLst>
  </p:cSld>
  <p:clrMapOvr>
    <a:overrideClrMapping bg1="lt1" tx1="dk1" bg2="lt2" tx2="dk2" accent1="accent1" accent2="accent2" accent3="accent3" accent4="accent4" accent5="accent5" accent6="accent6" hlink="hlink" folHlink="folHlink"/>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Content with Picture 13">
    <p:bg>
      <p:bgPr>
        <a:solidFill>
          <a:schemeClr val="bg1"/>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9EE22DB0-7762-81D2-A14F-8B60FD58FFB9}"/>
              </a:ext>
            </a:extLst>
          </p:cNvPr>
          <p:cNvSpPr>
            <a:spLocks noGrp="1"/>
          </p:cNvSpPr>
          <p:nvPr>
            <p:ph type="title"/>
          </p:nvPr>
        </p:nvSpPr>
        <p:spPr>
          <a:xfrm>
            <a:off x="381001" y="685800"/>
            <a:ext cx="11423900" cy="903162"/>
          </a:xfrm>
        </p:spPr>
        <p:txBody>
          <a:bodyPr anchor="t"/>
          <a:lstStyle/>
          <a:p>
            <a:r>
              <a:rPr lang="en-US"/>
              <a:t>Click to edit Master title style</a:t>
            </a:r>
          </a:p>
        </p:txBody>
      </p:sp>
      <p:sp>
        <p:nvSpPr>
          <p:cNvPr id="3" name="Content Placeholder 7">
            <a:extLst>
              <a:ext uri="{FF2B5EF4-FFF2-40B4-BE49-F238E27FC236}">
                <a16:creationId xmlns:a16="http://schemas.microsoft.com/office/drawing/2014/main" id="{60D5937C-CA57-3862-2FCF-C4FC1366F4BD}"/>
              </a:ext>
            </a:extLst>
          </p:cNvPr>
          <p:cNvSpPr>
            <a:spLocks noGrp="1"/>
          </p:cNvSpPr>
          <p:nvPr>
            <p:ph sz="quarter" idx="14"/>
          </p:nvPr>
        </p:nvSpPr>
        <p:spPr>
          <a:xfrm>
            <a:off x="381000" y="1828800"/>
            <a:ext cx="3886200" cy="4343399"/>
          </a:xfrm>
        </p:spPr>
        <p:txBody>
          <a:bodyPr/>
          <a:lstStyle>
            <a:lvl1pPr>
              <a:defRPr b="0"/>
            </a:lvl1pPr>
            <a:lvl2pPr>
              <a:defRPr b="0"/>
            </a:lvl2pPr>
            <a:lvl3pPr>
              <a:defRPr b="0"/>
            </a:lvl3pPr>
            <a:lvl4pPr>
              <a:defRPr b="0"/>
            </a:lvl4pPr>
            <a:lvl5pPr>
              <a:defRPr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Picture Placeholder 14">
            <a:extLst>
              <a:ext uri="{FF2B5EF4-FFF2-40B4-BE49-F238E27FC236}">
                <a16:creationId xmlns:a16="http://schemas.microsoft.com/office/drawing/2014/main" id="{22D281A9-5EBB-EB40-69FF-2C02AF0BF35C}"/>
              </a:ext>
            </a:extLst>
          </p:cNvPr>
          <p:cNvSpPr>
            <a:spLocks noGrp="1"/>
          </p:cNvSpPr>
          <p:nvPr>
            <p:ph type="pic" sz="quarter" idx="15"/>
          </p:nvPr>
        </p:nvSpPr>
        <p:spPr>
          <a:xfrm>
            <a:off x="5410200" y="1831970"/>
            <a:ext cx="6400800" cy="4337059"/>
          </a:xfrm>
          <a:custGeom>
            <a:avLst/>
            <a:gdLst>
              <a:gd name="connsiteX0" fmla="*/ 349250 w 6400800"/>
              <a:gd name="connsiteY0" fmla="*/ 0 h 4337059"/>
              <a:gd name="connsiteX1" fmla="*/ 6051550 w 6400800"/>
              <a:gd name="connsiteY1" fmla="*/ 0 h 4337059"/>
              <a:gd name="connsiteX2" fmla="*/ 6400800 w 6400800"/>
              <a:gd name="connsiteY2" fmla="*/ 348740 h 4337059"/>
              <a:gd name="connsiteX3" fmla="*/ 6400800 w 6400800"/>
              <a:gd name="connsiteY3" fmla="*/ 3988319 h 4337059"/>
              <a:gd name="connsiteX4" fmla="*/ 6051550 w 6400800"/>
              <a:gd name="connsiteY4" fmla="*/ 4337059 h 4337059"/>
              <a:gd name="connsiteX5" fmla="*/ 349250 w 6400800"/>
              <a:gd name="connsiteY5" fmla="*/ 4337059 h 4337059"/>
              <a:gd name="connsiteX6" fmla="*/ 0 w 6400800"/>
              <a:gd name="connsiteY6" fmla="*/ 3988319 h 4337059"/>
              <a:gd name="connsiteX7" fmla="*/ 0 w 6400800"/>
              <a:gd name="connsiteY7" fmla="*/ 348740 h 4337059"/>
              <a:gd name="connsiteX8" fmla="*/ 349250 w 6400800"/>
              <a:gd name="connsiteY8" fmla="*/ 0 h 43370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00800" h="4337059">
                <a:moveTo>
                  <a:pt x="349250" y="0"/>
                </a:moveTo>
                <a:lnTo>
                  <a:pt x="6051550" y="0"/>
                </a:lnTo>
                <a:cubicBezTo>
                  <a:pt x="6244438" y="0"/>
                  <a:pt x="6400800" y="156136"/>
                  <a:pt x="6400800" y="348740"/>
                </a:cubicBezTo>
                <a:lnTo>
                  <a:pt x="6400800" y="3988319"/>
                </a:lnTo>
                <a:cubicBezTo>
                  <a:pt x="6400800" y="4180925"/>
                  <a:pt x="6244438" y="4337059"/>
                  <a:pt x="6051550" y="4337059"/>
                </a:cubicBezTo>
                <a:lnTo>
                  <a:pt x="349250" y="4337059"/>
                </a:lnTo>
                <a:cubicBezTo>
                  <a:pt x="156364" y="4337059"/>
                  <a:pt x="0" y="4180925"/>
                  <a:pt x="0" y="3988319"/>
                </a:cubicBezTo>
                <a:lnTo>
                  <a:pt x="0" y="348740"/>
                </a:lnTo>
                <a:cubicBezTo>
                  <a:pt x="0" y="156136"/>
                  <a:pt x="156364" y="0"/>
                  <a:pt x="349250" y="0"/>
                </a:cubicBezTo>
                <a:close/>
              </a:path>
            </a:pathLst>
          </a:custGeom>
          <a:blipFill>
            <a:blip r:embed="rId2">
              <a:alphaModFix amt="60000"/>
            </a:blip>
            <a:stretch>
              <a:fillRect/>
            </a:stretch>
          </a:blipFill>
        </p:spPr>
        <p:txBody>
          <a:bodyPr wrap="square">
            <a:noAutofit/>
          </a:bodyPr>
          <a:lstStyle/>
          <a:p>
            <a:endParaRPr lang="en-US"/>
          </a:p>
        </p:txBody>
      </p:sp>
      <p:sp>
        <p:nvSpPr>
          <p:cNvPr id="17" name="Footer Placeholder 16">
            <a:extLst>
              <a:ext uri="{FF2B5EF4-FFF2-40B4-BE49-F238E27FC236}">
                <a16:creationId xmlns:a16="http://schemas.microsoft.com/office/drawing/2014/main" id="{3DD0AF09-ED67-31D2-F311-9190CDEC29B9}"/>
              </a:ext>
            </a:extLst>
          </p:cNvPr>
          <p:cNvSpPr>
            <a:spLocks noGrp="1"/>
          </p:cNvSpPr>
          <p:nvPr>
            <p:ph type="ftr" sz="quarter" idx="17"/>
          </p:nvPr>
        </p:nvSpPr>
        <p:spPr/>
        <p:txBody>
          <a:bodyPr/>
          <a:lstStyle/>
          <a:p>
            <a:r>
              <a:rPr lang="en-US"/>
              <a:t>Sample Footer Text</a:t>
            </a:r>
          </a:p>
        </p:txBody>
      </p:sp>
      <p:sp>
        <p:nvSpPr>
          <p:cNvPr id="16" name="Date Placeholder 15">
            <a:extLst>
              <a:ext uri="{FF2B5EF4-FFF2-40B4-BE49-F238E27FC236}">
                <a16:creationId xmlns:a16="http://schemas.microsoft.com/office/drawing/2014/main" id="{21377DD6-5462-66F7-A829-133D33C0B93B}"/>
              </a:ext>
            </a:extLst>
          </p:cNvPr>
          <p:cNvSpPr>
            <a:spLocks noGrp="1"/>
          </p:cNvSpPr>
          <p:nvPr>
            <p:ph type="dt" sz="half" idx="16"/>
          </p:nvPr>
        </p:nvSpPr>
        <p:spPr/>
        <p:txBody>
          <a:bodyPr/>
          <a:lstStyle/>
          <a:p>
            <a:fld id="{93F60926-2D52-7E43-9B2B-7315B4A2BF0B}" type="datetime1">
              <a:rPr lang="en-US" smtClean="0"/>
              <a:t>5/27/2026</a:t>
            </a:fld>
            <a:endParaRPr lang="en-US"/>
          </a:p>
        </p:txBody>
      </p:sp>
      <p:sp>
        <p:nvSpPr>
          <p:cNvPr id="18" name="Slide Number Placeholder 17">
            <a:extLst>
              <a:ext uri="{FF2B5EF4-FFF2-40B4-BE49-F238E27FC236}">
                <a16:creationId xmlns:a16="http://schemas.microsoft.com/office/drawing/2014/main" id="{F11DD33E-851E-3928-D48D-DACBE36AABEF}"/>
              </a:ext>
            </a:extLst>
          </p:cNvPr>
          <p:cNvSpPr>
            <a:spLocks noGrp="1"/>
          </p:cNvSpPr>
          <p:nvPr>
            <p:ph type="sldNum" sz="quarter" idx="18"/>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169651242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ontent with Picture 14">
    <p:bg>
      <p:bgPr>
        <a:solidFill>
          <a:schemeClr val="bg1"/>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3FBD57C-3F77-67B8-C202-5C1CF2E93464}"/>
              </a:ext>
            </a:extLst>
          </p:cNvPr>
          <p:cNvSpPr>
            <a:spLocks noGrp="1"/>
          </p:cNvSpPr>
          <p:nvPr>
            <p:ph type="title"/>
          </p:nvPr>
        </p:nvSpPr>
        <p:spPr>
          <a:xfrm>
            <a:off x="381000" y="685800"/>
            <a:ext cx="11430000" cy="903162"/>
          </a:xfrm>
        </p:spPr>
        <p:txBody>
          <a:bodyPr anchor="t"/>
          <a:lstStyle/>
          <a:p>
            <a:r>
              <a:rPr lang="en-US"/>
              <a:t>Click to edit Master title style</a:t>
            </a:r>
          </a:p>
        </p:txBody>
      </p:sp>
      <p:sp>
        <p:nvSpPr>
          <p:cNvPr id="3" name="Content Placeholder 7">
            <a:extLst>
              <a:ext uri="{FF2B5EF4-FFF2-40B4-BE49-F238E27FC236}">
                <a16:creationId xmlns:a16="http://schemas.microsoft.com/office/drawing/2014/main" id="{0EB57046-E963-50F3-40A6-9F507864EDA4}"/>
              </a:ext>
            </a:extLst>
          </p:cNvPr>
          <p:cNvSpPr>
            <a:spLocks noGrp="1"/>
          </p:cNvSpPr>
          <p:nvPr>
            <p:ph sz="quarter" idx="14"/>
          </p:nvPr>
        </p:nvSpPr>
        <p:spPr>
          <a:xfrm>
            <a:off x="381000" y="1828800"/>
            <a:ext cx="4800600" cy="4343399"/>
          </a:xfrm>
        </p:spPr>
        <p:txBody>
          <a:bodyPr/>
          <a:lstStyle>
            <a:lvl1pPr>
              <a:defRPr b="0"/>
            </a:lvl1pPr>
            <a:lvl2pPr>
              <a:defRPr b="0"/>
            </a:lvl2pPr>
            <a:lvl3pPr>
              <a:defRPr b="0"/>
            </a:lvl3pPr>
            <a:lvl4pPr>
              <a:defRPr b="0"/>
            </a:lvl4pPr>
            <a:lvl5pPr>
              <a:defRPr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Picture Placeholder 8">
            <a:extLst>
              <a:ext uri="{FF2B5EF4-FFF2-40B4-BE49-F238E27FC236}">
                <a16:creationId xmlns:a16="http://schemas.microsoft.com/office/drawing/2014/main" id="{6A3E366D-68C4-CD6B-3D8C-CDF1FD790000}"/>
              </a:ext>
            </a:extLst>
          </p:cNvPr>
          <p:cNvSpPr>
            <a:spLocks noGrp="1"/>
          </p:cNvSpPr>
          <p:nvPr>
            <p:ph type="pic" sz="quarter" idx="15"/>
          </p:nvPr>
        </p:nvSpPr>
        <p:spPr>
          <a:xfrm>
            <a:off x="6324600" y="1829865"/>
            <a:ext cx="5486400" cy="4337060"/>
          </a:xfrm>
          <a:custGeom>
            <a:avLst/>
            <a:gdLst>
              <a:gd name="connsiteX0" fmla="*/ 349250 w 5486400"/>
              <a:gd name="connsiteY0" fmla="*/ 0 h 4337060"/>
              <a:gd name="connsiteX1" fmla="*/ 5137150 w 5486400"/>
              <a:gd name="connsiteY1" fmla="*/ 0 h 4337060"/>
              <a:gd name="connsiteX2" fmla="*/ 5486400 w 5486400"/>
              <a:gd name="connsiteY2" fmla="*/ 348740 h 4337060"/>
              <a:gd name="connsiteX3" fmla="*/ 5486400 w 5486400"/>
              <a:gd name="connsiteY3" fmla="*/ 3988320 h 4337060"/>
              <a:gd name="connsiteX4" fmla="*/ 5137150 w 5486400"/>
              <a:gd name="connsiteY4" fmla="*/ 4337060 h 4337060"/>
              <a:gd name="connsiteX5" fmla="*/ 349250 w 5486400"/>
              <a:gd name="connsiteY5" fmla="*/ 4337060 h 4337060"/>
              <a:gd name="connsiteX6" fmla="*/ 0 w 5486400"/>
              <a:gd name="connsiteY6" fmla="*/ 3988320 h 4337060"/>
              <a:gd name="connsiteX7" fmla="*/ 0 w 5486400"/>
              <a:gd name="connsiteY7" fmla="*/ 348740 h 4337060"/>
              <a:gd name="connsiteX8" fmla="*/ 349250 w 5486400"/>
              <a:gd name="connsiteY8" fmla="*/ 0 h 4337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486400" h="4337060">
                <a:moveTo>
                  <a:pt x="349250" y="0"/>
                </a:moveTo>
                <a:lnTo>
                  <a:pt x="5137150" y="0"/>
                </a:lnTo>
                <a:cubicBezTo>
                  <a:pt x="5330038" y="0"/>
                  <a:pt x="5486400" y="156136"/>
                  <a:pt x="5486400" y="348740"/>
                </a:cubicBezTo>
                <a:lnTo>
                  <a:pt x="5486400" y="3988320"/>
                </a:lnTo>
                <a:cubicBezTo>
                  <a:pt x="5486400" y="4180925"/>
                  <a:pt x="5330038" y="4337060"/>
                  <a:pt x="5137150" y="4337060"/>
                </a:cubicBezTo>
                <a:lnTo>
                  <a:pt x="349250" y="4337060"/>
                </a:lnTo>
                <a:cubicBezTo>
                  <a:pt x="156364" y="4337060"/>
                  <a:pt x="0" y="4180925"/>
                  <a:pt x="0" y="3988320"/>
                </a:cubicBezTo>
                <a:lnTo>
                  <a:pt x="0" y="348740"/>
                </a:lnTo>
                <a:cubicBezTo>
                  <a:pt x="0" y="156136"/>
                  <a:pt x="156364" y="0"/>
                  <a:pt x="349250" y="0"/>
                </a:cubicBezTo>
                <a:close/>
              </a:path>
            </a:pathLst>
          </a:custGeom>
          <a:blipFill>
            <a:blip r:embed="rId2">
              <a:alphaModFix amt="60000"/>
            </a:blip>
            <a:stretch>
              <a:fillRect/>
            </a:stretch>
          </a:blipFill>
        </p:spPr>
        <p:txBody>
          <a:bodyPr wrap="square">
            <a:noAutofit/>
          </a:bodyPr>
          <a:lstStyle/>
          <a:p>
            <a:endParaRPr lang="en-US"/>
          </a:p>
        </p:txBody>
      </p:sp>
      <p:sp>
        <p:nvSpPr>
          <p:cNvPr id="12" name="Footer Placeholder 11">
            <a:extLst>
              <a:ext uri="{FF2B5EF4-FFF2-40B4-BE49-F238E27FC236}">
                <a16:creationId xmlns:a16="http://schemas.microsoft.com/office/drawing/2014/main" id="{FA3168BB-AC02-FC23-04AB-910062295BB2}"/>
              </a:ext>
            </a:extLst>
          </p:cNvPr>
          <p:cNvSpPr>
            <a:spLocks noGrp="1"/>
          </p:cNvSpPr>
          <p:nvPr>
            <p:ph type="ftr" sz="quarter" idx="17"/>
          </p:nvPr>
        </p:nvSpPr>
        <p:spPr/>
        <p:txBody>
          <a:bodyPr/>
          <a:lstStyle/>
          <a:p>
            <a:r>
              <a:rPr lang="en-US"/>
              <a:t>Sample Footer Text</a:t>
            </a:r>
          </a:p>
        </p:txBody>
      </p:sp>
      <p:sp>
        <p:nvSpPr>
          <p:cNvPr id="10" name="Date Placeholder 9">
            <a:extLst>
              <a:ext uri="{FF2B5EF4-FFF2-40B4-BE49-F238E27FC236}">
                <a16:creationId xmlns:a16="http://schemas.microsoft.com/office/drawing/2014/main" id="{2C56068B-9B89-AB64-F0FA-49FF37197639}"/>
              </a:ext>
            </a:extLst>
          </p:cNvPr>
          <p:cNvSpPr>
            <a:spLocks noGrp="1"/>
          </p:cNvSpPr>
          <p:nvPr>
            <p:ph type="dt" sz="half" idx="16"/>
          </p:nvPr>
        </p:nvSpPr>
        <p:spPr/>
        <p:txBody>
          <a:bodyPr/>
          <a:lstStyle/>
          <a:p>
            <a:fld id="{9B5E51FC-CBC9-9843-92FD-38CACF39D773}" type="datetime1">
              <a:rPr lang="en-US" smtClean="0"/>
              <a:t>5/27/2026</a:t>
            </a:fld>
            <a:endParaRPr lang="en-US"/>
          </a:p>
        </p:txBody>
      </p:sp>
      <p:sp>
        <p:nvSpPr>
          <p:cNvPr id="14" name="Slide Number Placeholder 13">
            <a:extLst>
              <a:ext uri="{FF2B5EF4-FFF2-40B4-BE49-F238E27FC236}">
                <a16:creationId xmlns:a16="http://schemas.microsoft.com/office/drawing/2014/main" id="{9B58EFC6-5EFD-40A4-C04B-5D2E6AA36C1D}"/>
              </a:ext>
            </a:extLst>
          </p:cNvPr>
          <p:cNvSpPr>
            <a:spLocks noGrp="1"/>
          </p:cNvSpPr>
          <p:nvPr>
            <p:ph type="sldNum" sz="quarter" idx="18"/>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177680195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Content with Picture 15">
    <p:bg>
      <p:bgPr>
        <a:solidFill>
          <a:schemeClr val="bg1"/>
        </a:solidFill>
        <a:effectLst/>
      </p:bgPr>
    </p:bg>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D7B64117-148B-10E8-7721-A4C85F0BDEAD}"/>
              </a:ext>
            </a:extLst>
          </p:cNvPr>
          <p:cNvSpPr>
            <a:spLocks noGrp="1"/>
          </p:cNvSpPr>
          <p:nvPr>
            <p:ph type="title"/>
          </p:nvPr>
        </p:nvSpPr>
        <p:spPr>
          <a:xfrm>
            <a:off x="4953001" y="685801"/>
            <a:ext cx="6857999" cy="914400"/>
          </a:xfrm>
          <a:prstGeom prst="rect">
            <a:avLst/>
          </a:prstGeom>
        </p:spPr>
        <p:txBody>
          <a:bodyPr anchor="t"/>
          <a:lstStyle/>
          <a:p>
            <a:r>
              <a:rPr lang="en-US"/>
              <a:t>Click to edit Master title style</a:t>
            </a:r>
          </a:p>
        </p:txBody>
      </p:sp>
      <p:sp>
        <p:nvSpPr>
          <p:cNvPr id="8" name="Picture Placeholder 7">
            <a:extLst>
              <a:ext uri="{FF2B5EF4-FFF2-40B4-BE49-F238E27FC236}">
                <a16:creationId xmlns:a16="http://schemas.microsoft.com/office/drawing/2014/main" id="{0252FBA1-367D-3AEB-02AF-54E0FEFD2598}"/>
              </a:ext>
            </a:extLst>
          </p:cNvPr>
          <p:cNvSpPr>
            <a:spLocks noGrp="1"/>
          </p:cNvSpPr>
          <p:nvPr>
            <p:ph type="pic" sz="quarter" idx="15"/>
          </p:nvPr>
        </p:nvSpPr>
        <p:spPr>
          <a:xfrm>
            <a:off x="152400" y="159765"/>
            <a:ext cx="3657600" cy="6545835"/>
          </a:xfrm>
          <a:custGeom>
            <a:avLst/>
            <a:gdLst>
              <a:gd name="connsiteX0" fmla="*/ 1829315 w 3657600"/>
              <a:gd name="connsiteY0" fmla="*/ 0 h 6545835"/>
              <a:gd name="connsiteX1" fmla="*/ 3308351 w 3657600"/>
              <a:gd name="connsiteY1" fmla="*/ 0 h 6545835"/>
              <a:gd name="connsiteX2" fmla="*/ 3650506 w 3657600"/>
              <a:gd name="connsiteY2" fmla="*/ 278594 h 6545835"/>
              <a:gd name="connsiteX3" fmla="*/ 3657600 w 3657600"/>
              <a:gd name="connsiteY3" fmla="*/ 348902 h 6545835"/>
              <a:gd name="connsiteX4" fmla="*/ 3657600 w 3657600"/>
              <a:gd name="connsiteY4" fmla="*/ 6196927 h 6545835"/>
              <a:gd name="connsiteX5" fmla="*/ 3650506 w 3657600"/>
              <a:gd name="connsiteY5" fmla="*/ 6267227 h 6545835"/>
              <a:gd name="connsiteX6" fmla="*/ 3378738 w 3657600"/>
              <a:gd name="connsiteY6" fmla="*/ 6538746 h 6545835"/>
              <a:gd name="connsiteX7" fmla="*/ 3308362 w 3657600"/>
              <a:gd name="connsiteY7" fmla="*/ 6545835 h 6545835"/>
              <a:gd name="connsiteX8" fmla="*/ 2078941 w 3657600"/>
              <a:gd name="connsiteY8" fmla="*/ 6545835 h 6545835"/>
              <a:gd name="connsiteX9" fmla="*/ 1981579 w 3657600"/>
              <a:gd name="connsiteY9" fmla="*/ 6526195 h 6545835"/>
              <a:gd name="connsiteX10" fmla="*/ 1828801 w 3657600"/>
              <a:gd name="connsiteY10" fmla="*/ 6295926 h 6545835"/>
              <a:gd name="connsiteX11" fmla="*/ 1578655 w 3657600"/>
              <a:gd name="connsiteY11" fmla="*/ 6046022 h 6545835"/>
              <a:gd name="connsiteX12" fmla="*/ 349250 w 3657600"/>
              <a:gd name="connsiteY12" fmla="*/ 6046022 h 6545835"/>
              <a:gd name="connsiteX13" fmla="*/ 0 w 3657600"/>
              <a:gd name="connsiteY13" fmla="*/ 5697110 h 6545835"/>
              <a:gd name="connsiteX14" fmla="*/ 0 w 3657600"/>
              <a:gd name="connsiteY14" fmla="*/ 349940 h 6545835"/>
              <a:gd name="connsiteX15" fmla="*/ 349250 w 3657600"/>
              <a:gd name="connsiteY15" fmla="*/ 1028 h 6545835"/>
              <a:gd name="connsiteX16" fmla="*/ 1828286 w 3657600"/>
              <a:gd name="connsiteY16" fmla="*/ 1028 h 6545835"/>
              <a:gd name="connsiteX17" fmla="*/ 1828801 w 3657600"/>
              <a:gd name="connsiteY17" fmla="*/ 514 h 6545835"/>
              <a:gd name="connsiteX18" fmla="*/ 1829315 w 3657600"/>
              <a:gd name="connsiteY18" fmla="*/ 0 h 654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657600" h="6545835">
                <a:moveTo>
                  <a:pt x="1829315" y="0"/>
                </a:moveTo>
                <a:lnTo>
                  <a:pt x="3308351" y="0"/>
                </a:lnTo>
                <a:cubicBezTo>
                  <a:pt x="3477128" y="0"/>
                  <a:pt x="3617940" y="119601"/>
                  <a:pt x="3650506" y="278594"/>
                </a:cubicBezTo>
                <a:lnTo>
                  <a:pt x="3657600" y="348902"/>
                </a:lnTo>
                <a:lnTo>
                  <a:pt x="3657600" y="6196927"/>
                </a:lnTo>
                <a:lnTo>
                  <a:pt x="3650506" y="6267227"/>
                </a:lnTo>
                <a:cubicBezTo>
                  <a:pt x="3622592" y="6403496"/>
                  <a:pt x="3515151" y="6510853"/>
                  <a:pt x="3378738" y="6538746"/>
                </a:cubicBezTo>
                <a:lnTo>
                  <a:pt x="3308362" y="6545835"/>
                </a:lnTo>
                <a:lnTo>
                  <a:pt x="2078941" y="6545835"/>
                </a:lnTo>
                <a:lnTo>
                  <a:pt x="1981579" y="6526195"/>
                </a:lnTo>
                <a:cubicBezTo>
                  <a:pt x="1891798" y="6488252"/>
                  <a:pt x="1828801" y="6399429"/>
                  <a:pt x="1828801" y="6295926"/>
                </a:cubicBezTo>
                <a:cubicBezTo>
                  <a:pt x="1828801" y="6157909"/>
                  <a:pt x="1716806" y="6046022"/>
                  <a:pt x="1578655" y="6046022"/>
                </a:cubicBezTo>
                <a:lnTo>
                  <a:pt x="349250" y="6046022"/>
                </a:lnTo>
                <a:cubicBezTo>
                  <a:pt x="156364" y="6046022"/>
                  <a:pt x="0" y="5889805"/>
                  <a:pt x="0" y="5697110"/>
                </a:cubicBezTo>
                <a:lnTo>
                  <a:pt x="0" y="349940"/>
                </a:lnTo>
                <a:cubicBezTo>
                  <a:pt x="0" y="157241"/>
                  <a:pt x="156364" y="1028"/>
                  <a:pt x="349250" y="1028"/>
                </a:cubicBezTo>
                <a:lnTo>
                  <a:pt x="1828286" y="1028"/>
                </a:lnTo>
                <a:cubicBezTo>
                  <a:pt x="1828572" y="1028"/>
                  <a:pt x="1828801" y="798"/>
                  <a:pt x="1828801" y="514"/>
                </a:cubicBezTo>
                <a:cubicBezTo>
                  <a:pt x="1828801" y="230"/>
                  <a:pt x="1829029" y="0"/>
                  <a:pt x="1829315" y="0"/>
                </a:cubicBezTo>
                <a:close/>
              </a:path>
            </a:pathLst>
          </a:custGeom>
          <a:blipFill>
            <a:blip r:embed="rId2">
              <a:alphaModFix amt="60000"/>
            </a:blip>
            <a:stretch>
              <a:fillRect/>
            </a:stretch>
          </a:blipFill>
        </p:spPr>
        <p:txBody>
          <a:bodyPr wrap="square">
            <a:noAutofit/>
          </a:bodyPr>
          <a:lstStyle/>
          <a:p>
            <a:endParaRPr lang="en-US"/>
          </a:p>
        </p:txBody>
      </p:sp>
      <p:sp>
        <p:nvSpPr>
          <p:cNvPr id="7" name="Content Placeholder 7">
            <a:extLst>
              <a:ext uri="{FF2B5EF4-FFF2-40B4-BE49-F238E27FC236}">
                <a16:creationId xmlns:a16="http://schemas.microsoft.com/office/drawing/2014/main" id="{679495B1-3D42-5CC6-1177-BBB5CCDEF14A}"/>
              </a:ext>
            </a:extLst>
          </p:cNvPr>
          <p:cNvSpPr>
            <a:spLocks noGrp="1"/>
          </p:cNvSpPr>
          <p:nvPr>
            <p:ph sz="quarter" idx="14"/>
          </p:nvPr>
        </p:nvSpPr>
        <p:spPr>
          <a:xfrm>
            <a:off x="4953000" y="1760954"/>
            <a:ext cx="6858000" cy="4411245"/>
          </a:xfrm>
        </p:spPr>
        <p:txBody>
          <a:bodyPr/>
          <a:lstStyle>
            <a:lvl1pPr>
              <a:defRPr b="0"/>
            </a:lvl1pPr>
            <a:lvl2pPr>
              <a:defRPr b="0"/>
            </a:lvl2pPr>
            <a:lvl3pPr>
              <a:defRPr b="0"/>
            </a:lvl3pPr>
            <a:lvl4pPr>
              <a:defRPr b="0"/>
            </a:lvl4pPr>
            <a:lvl5pPr>
              <a:defRPr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Footer Placeholder 9">
            <a:extLst>
              <a:ext uri="{FF2B5EF4-FFF2-40B4-BE49-F238E27FC236}">
                <a16:creationId xmlns:a16="http://schemas.microsoft.com/office/drawing/2014/main" id="{CE554734-17E5-A778-C85A-403D40853237}"/>
              </a:ext>
            </a:extLst>
          </p:cNvPr>
          <p:cNvSpPr>
            <a:spLocks noGrp="1"/>
          </p:cNvSpPr>
          <p:nvPr>
            <p:ph type="ftr" sz="quarter" idx="17"/>
          </p:nvPr>
        </p:nvSpPr>
        <p:spPr>
          <a:xfrm>
            <a:off x="152400" y="6347057"/>
            <a:ext cx="1600200" cy="365125"/>
          </a:xfrm>
        </p:spPr>
        <p:txBody>
          <a:bodyPr/>
          <a:lstStyle/>
          <a:p>
            <a:r>
              <a:rPr lang="en-US"/>
              <a:t>Sample Footer Text</a:t>
            </a:r>
          </a:p>
        </p:txBody>
      </p:sp>
      <p:sp>
        <p:nvSpPr>
          <p:cNvPr id="9" name="Date Placeholder 8">
            <a:extLst>
              <a:ext uri="{FF2B5EF4-FFF2-40B4-BE49-F238E27FC236}">
                <a16:creationId xmlns:a16="http://schemas.microsoft.com/office/drawing/2014/main" id="{5BC33B0E-C66A-052A-1E5D-E52A78CEE491}"/>
              </a:ext>
            </a:extLst>
          </p:cNvPr>
          <p:cNvSpPr>
            <a:spLocks noGrp="1"/>
          </p:cNvSpPr>
          <p:nvPr>
            <p:ph type="dt" sz="half" idx="16"/>
          </p:nvPr>
        </p:nvSpPr>
        <p:spPr/>
        <p:txBody>
          <a:bodyPr/>
          <a:lstStyle/>
          <a:p>
            <a:fld id="{7B7AA9A6-1052-6144-AEF7-DAB3DC5C1870}" type="datetime1">
              <a:rPr lang="en-US" smtClean="0"/>
              <a:t>5/27/2026</a:t>
            </a:fld>
            <a:endParaRPr lang="en-US"/>
          </a:p>
        </p:txBody>
      </p:sp>
      <p:sp>
        <p:nvSpPr>
          <p:cNvPr id="11" name="Slide Number Placeholder 10">
            <a:extLst>
              <a:ext uri="{FF2B5EF4-FFF2-40B4-BE49-F238E27FC236}">
                <a16:creationId xmlns:a16="http://schemas.microsoft.com/office/drawing/2014/main" id="{397DD097-90E0-2A9F-AAFE-460FC67E9A10}"/>
              </a:ext>
            </a:extLst>
          </p:cNvPr>
          <p:cNvSpPr>
            <a:spLocks noGrp="1"/>
          </p:cNvSpPr>
          <p:nvPr>
            <p:ph type="sldNum" sz="quarter" idx="18"/>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253346219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Content with Picture 16">
    <p:bg>
      <p:bgPr>
        <a:solidFill>
          <a:schemeClr val="bg1"/>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257EC580-88DE-56DE-5258-9F16851E9486}"/>
              </a:ext>
            </a:extLst>
          </p:cNvPr>
          <p:cNvSpPr>
            <a:spLocks noGrp="1"/>
          </p:cNvSpPr>
          <p:nvPr>
            <p:ph type="title"/>
          </p:nvPr>
        </p:nvSpPr>
        <p:spPr>
          <a:xfrm>
            <a:off x="381001" y="685801"/>
            <a:ext cx="6857999" cy="914400"/>
          </a:xfrm>
          <a:prstGeom prst="rect">
            <a:avLst/>
          </a:prstGeom>
        </p:spPr>
        <p:txBody>
          <a:bodyPr anchor="t"/>
          <a:lstStyle/>
          <a:p>
            <a:r>
              <a:rPr lang="en-US"/>
              <a:t>Click to edit Master title style</a:t>
            </a:r>
          </a:p>
        </p:txBody>
      </p:sp>
      <p:sp>
        <p:nvSpPr>
          <p:cNvPr id="4" name="Content Placeholder 7">
            <a:extLst>
              <a:ext uri="{FF2B5EF4-FFF2-40B4-BE49-F238E27FC236}">
                <a16:creationId xmlns:a16="http://schemas.microsoft.com/office/drawing/2014/main" id="{C0C3FF79-59DB-9A09-BAE9-314BF322E5E3}"/>
              </a:ext>
            </a:extLst>
          </p:cNvPr>
          <p:cNvSpPr>
            <a:spLocks noGrp="1"/>
          </p:cNvSpPr>
          <p:nvPr>
            <p:ph sz="quarter" idx="14"/>
          </p:nvPr>
        </p:nvSpPr>
        <p:spPr>
          <a:xfrm>
            <a:off x="381000" y="1760954"/>
            <a:ext cx="6858000" cy="4411245"/>
          </a:xfrm>
        </p:spPr>
        <p:txBody>
          <a:bodyPr/>
          <a:lstStyle>
            <a:lvl1pPr>
              <a:defRPr b="0"/>
            </a:lvl1pPr>
            <a:lvl2pPr>
              <a:defRPr b="0"/>
            </a:lvl2pPr>
            <a:lvl3pPr>
              <a:defRPr b="0"/>
            </a:lvl3pPr>
            <a:lvl4pPr>
              <a:defRPr b="0"/>
            </a:lvl4pPr>
            <a:lvl5pPr>
              <a:defRPr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93964543-7DAC-0CE9-CE60-91786FE74153}"/>
              </a:ext>
            </a:extLst>
          </p:cNvPr>
          <p:cNvSpPr>
            <a:spLocks noGrp="1"/>
          </p:cNvSpPr>
          <p:nvPr>
            <p:ph type="pic" sz="quarter" idx="15"/>
          </p:nvPr>
        </p:nvSpPr>
        <p:spPr>
          <a:xfrm>
            <a:off x="8382000" y="152400"/>
            <a:ext cx="3657600" cy="6545835"/>
          </a:xfrm>
          <a:custGeom>
            <a:avLst/>
            <a:gdLst>
              <a:gd name="connsiteX0" fmla="*/ 349250 w 3657600"/>
              <a:gd name="connsiteY0" fmla="*/ 0 h 6545835"/>
              <a:gd name="connsiteX1" fmla="*/ 1828286 w 3657600"/>
              <a:gd name="connsiteY1" fmla="*/ 0 h 6545835"/>
              <a:gd name="connsiteX2" fmla="*/ 1828800 w 3657600"/>
              <a:gd name="connsiteY2" fmla="*/ 514 h 6545835"/>
              <a:gd name="connsiteX3" fmla="*/ 1829315 w 3657600"/>
              <a:gd name="connsiteY3" fmla="*/ 1028 h 6545835"/>
              <a:gd name="connsiteX4" fmla="*/ 3308351 w 3657600"/>
              <a:gd name="connsiteY4" fmla="*/ 1028 h 6545835"/>
              <a:gd name="connsiteX5" fmla="*/ 3650505 w 3657600"/>
              <a:gd name="connsiteY5" fmla="*/ 279622 h 6545835"/>
              <a:gd name="connsiteX6" fmla="*/ 3657600 w 3657600"/>
              <a:gd name="connsiteY6" fmla="*/ 349930 h 6545835"/>
              <a:gd name="connsiteX7" fmla="*/ 3657600 w 3657600"/>
              <a:gd name="connsiteY7" fmla="*/ 5697120 h 6545835"/>
              <a:gd name="connsiteX8" fmla="*/ 3650505 w 3657600"/>
              <a:gd name="connsiteY8" fmla="*/ 5767427 h 6545835"/>
              <a:gd name="connsiteX9" fmla="*/ 3308351 w 3657600"/>
              <a:gd name="connsiteY9" fmla="*/ 6046022 h 6545835"/>
              <a:gd name="connsiteX10" fmla="*/ 2078946 w 3657600"/>
              <a:gd name="connsiteY10" fmla="*/ 6046022 h 6545835"/>
              <a:gd name="connsiteX11" fmla="*/ 1828800 w 3657600"/>
              <a:gd name="connsiteY11" fmla="*/ 6295926 h 6545835"/>
              <a:gd name="connsiteX12" fmla="*/ 1676022 w 3657600"/>
              <a:gd name="connsiteY12" fmla="*/ 6526195 h 6545835"/>
              <a:gd name="connsiteX13" fmla="*/ 1578660 w 3657600"/>
              <a:gd name="connsiteY13" fmla="*/ 6545835 h 6545835"/>
              <a:gd name="connsiteX14" fmla="*/ 349241 w 3657600"/>
              <a:gd name="connsiteY14" fmla="*/ 6545835 h 6545835"/>
              <a:gd name="connsiteX15" fmla="*/ 278864 w 3657600"/>
              <a:gd name="connsiteY15" fmla="*/ 6538746 h 6545835"/>
              <a:gd name="connsiteX16" fmla="*/ 0 w 3657600"/>
              <a:gd name="connsiteY16" fmla="*/ 6196917 h 6545835"/>
              <a:gd name="connsiteX17" fmla="*/ 0 w 3657600"/>
              <a:gd name="connsiteY17" fmla="*/ 348912 h 6545835"/>
              <a:gd name="connsiteX18" fmla="*/ 349250 w 3657600"/>
              <a:gd name="connsiteY18" fmla="*/ 0 h 654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657600" h="6545835">
                <a:moveTo>
                  <a:pt x="349250" y="0"/>
                </a:moveTo>
                <a:lnTo>
                  <a:pt x="1828286" y="0"/>
                </a:lnTo>
                <a:cubicBezTo>
                  <a:pt x="1828572" y="0"/>
                  <a:pt x="1828800" y="230"/>
                  <a:pt x="1828800" y="514"/>
                </a:cubicBezTo>
                <a:cubicBezTo>
                  <a:pt x="1828800" y="798"/>
                  <a:pt x="1829029" y="1028"/>
                  <a:pt x="1829315" y="1028"/>
                </a:cubicBezTo>
                <a:lnTo>
                  <a:pt x="3308351" y="1028"/>
                </a:lnTo>
                <a:cubicBezTo>
                  <a:pt x="3477126" y="1028"/>
                  <a:pt x="3617939" y="120629"/>
                  <a:pt x="3650505" y="279622"/>
                </a:cubicBezTo>
                <a:lnTo>
                  <a:pt x="3657600" y="349930"/>
                </a:lnTo>
                <a:lnTo>
                  <a:pt x="3657600" y="5697120"/>
                </a:lnTo>
                <a:lnTo>
                  <a:pt x="3650505" y="5767427"/>
                </a:lnTo>
                <a:cubicBezTo>
                  <a:pt x="3617939" y="5926419"/>
                  <a:pt x="3477126" y="6046022"/>
                  <a:pt x="3308351" y="6046022"/>
                </a:cubicBezTo>
                <a:lnTo>
                  <a:pt x="2078946" y="6046022"/>
                </a:lnTo>
                <a:cubicBezTo>
                  <a:pt x="1940795" y="6046022"/>
                  <a:pt x="1828800" y="6157909"/>
                  <a:pt x="1828800" y="6295926"/>
                </a:cubicBezTo>
                <a:cubicBezTo>
                  <a:pt x="1828800" y="6399429"/>
                  <a:pt x="1765803" y="6488252"/>
                  <a:pt x="1676022" y="6526195"/>
                </a:cubicBezTo>
                <a:lnTo>
                  <a:pt x="1578660" y="6545835"/>
                </a:lnTo>
                <a:lnTo>
                  <a:pt x="349241" y="6545835"/>
                </a:lnTo>
                <a:lnTo>
                  <a:pt x="278864" y="6538746"/>
                </a:lnTo>
                <a:cubicBezTo>
                  <a:pt x="119715" y="6506205"/>
                  <a:pt x="0" y="6365503"/>
                  <a:pt x="0" y="6196917"/>
                </a:cubicBezTo>
                <a:lnTo>
                  <a:pt x="0" y="348912"/>
                </a:lnTo>
                <a:cubicBezTo>
                  <a:pt x="0" y="156213"/>
                  <a:pt x="156362" y="0"/>
                  <a:pt x="349250" y="0"/>
                </a:cubicBezTo>
                <a:close/>
              </a:path>
            </a:pathLst>
          </a:custGeom>
          <a:blipFill>
            <a:blip r:embed="rId2">
              <a:alphaModFix amt="60000"/>
            </a:blip>
            <a:stretch>
              <a:fillRect/>
            </a:stretch>
          </a:blipFill>
        </p:spPr>
        <p:txBody>
          <a:bodyPr wrap="square">
            <a:noAutofit/>
          </a:bodyPr>
          <a:lstStyle/>
          <a:p>
            <a:endParaRPr lang="en-US"/>
          </a:p>
        </p:txBody>
      </p:sp>
      <p:sp>
        <p:nvSpPr>
          <p:cNvPr id="12" name="Footer Placeholder 11">
            <a:extLst>
              <a:ext uri="{FF2B5EF4-FFF2-40B4-BE49-F238E27FC236}">
                <a16:creationId xmlns:a16="http://schemas.microsoft.com/office/drawing/2014/main" id="{0200DA31-8001-338B-5371-3A7494E8D478}"/>
              </a:ext>
            </a:extLst>
          </p:cNvPr>
          <p:cNvSpPr>
            <a:spLocks noGrp="1"/>
          </p:cNvSpPr>
          <p:nvPr>
            <p:ph type="ftr" sz="quarter" idx="17"/>
          </p:nvPr>
        </p:nvSpPr>
        <p:spPr/>
        <p:txBody>
          <a:bodyPr/>
          <a:lstStyle/>
          <a:p>
            <a:r>
              <a:rPr lang="en-US"/>
              <a:t>Sample Footer Text</a:t>
            </a:r>
          </a:p>
        </p:txBody>
      </p:sp>
      <p:sp>
        <p:nvSpPr>
          <p:cNvPr id="11" name="Date Placeholder 10">
            <a:extLst>
              <a:ext uri="{FF2B5EF4-FFF2-40B4-BE49-F238E27FC236}">
                <a16:creationId xmlns:a16="http://schemas.microsoft.com/office/drawing/2014/main" id="{261ED7C0-4B00-0749-E13A-727478511638}"/>
              </a:ext>
            </a:extLst>
          </p:cNvPr>
          <p:cNvSpPr>
            <a:spLocks noGrp="1"/>
          </p:cNvSpPr>
          <p:nvPr>
            <p:ph type="dt" sz="half" idx="16"/>
          </p:nvPr>
        </p:nvSpPr>
        <p:spPr>
          <a:xfrm>
            <a:off x="5819829" y="6340475"/>
            <a:ext cx="1800171" cy="365125"/>
          </a:xfrm>
        </p:spPr>
        <p:txBody>
          <a:bodyPr/>
          <a:lstStyle/>
          <a:p>
            <a:fld id="{3FE5D550-C18F-9046-9823-1666101C984D}" type="datetime1">
              <a:rPr lang="en-US" smtClean="0"/>
              <a:t>5/27/2026</a:t>
            </a:fld>
            <a:endParaRPr lang="en-US"/>
          </a:p>
        </p:txBody>
      </p:sp>
      <p:sp>
        <p:nvSpPr>
          <p:cNvPr id="13" name="Slide Number Placeholder 12">
            <a:extLst>
              <a:ext uri="{FF2B5EF4-FFF2-40B4-BE49-F238E27FC236}">
                <a16:creationId xmlns:a16="http://schemas.microsoft.com/office/drawing/2014/main" id="{C084553E-C102-DA3B-F180-DD3972113269}"/>
              </a:ext>
            </a:extLst>
          </p:cNvPr>
          <p:cNvSpPr>
            <a:spLocks noGrp="1"/>
          </p:cNvSpPr>
          <p:nvPr>
            <p:ph type="sldNum" sz="quarter" idx="18"/>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188616421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Content with Picture 17">
    <p:bg>
      <p:bgPr>
        <a:solidFill>
          <a:schemeClr val="bg1"/>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9746344-2F7D-4A55-E6DD-6BBEF41A7B66}"/>
              </a:ext>
            </a:extLst>
          </p:cNvPr>
          <p:cNvSpPr>
            <a:spLocks noGrp="1"/>
          </p:cNvSpPr>
          <p:nvPr>
            <p:ph type="title"/>
          </p:nvPr>
        </p:nvSpPr>
        <p:spPr>
          <a:xfrm>
            <a:off x="381000" y="709099"/>
            <a:ext cx="4572000" cy="1348301"/>
          </a:xfrm>
          <a:prstGeom prst="rect">
            <a:avLst/>
          </a:prstGeom>
        </p:spPr>
        <p:txBody>
          <a:bodyPr anchor="t">
            <a:normAutofit/>
          </a:bodyPr>
          <a:lstStyle>
            <a:lvl1pPr>
              <a:defRPr sz="2800"/>
            </a:lvl1pPr>
          </a:lstStyle>
          <a:p>
            <a:r>
              <a:rPr lang="en-US"/>
              <a:t>Click to edit Master title style</a:t>
            </a:r>
          </a:p>
        </p:txBody>
      </p:sp>
      <p:sp>
        <p:nvSpPr>
          <p:cNvPr id="11" name="Picture Placeholder 10">
            <a:extLst>
              <a:ext uri="{FF2B5EF4-FFF2-40B4-BE49-F238E27FC236}">
                <a16:creationId xmlns:a16="http://schemas.microsoft.com/office/drawing/2014/main" id="{C45C96D9-D192-32BB-6CEF-7F4A787A921E}"/>
              </a:ext>
            </a:extLst>
          </p:cNvPr>
          <p:cNvSpPr>
            <a:spLocks noGrp="1"/>
          </p:cNvSpPr>
          <p:nvPr>
            <p:ph type="pic" sz="quarter" idx="15"/>
          </p:nvPr>
        </p:nvSpPr>
        <p:spPr>
          <a:xfrm>
            <a:off x="387926" y="2590800"/>
            <a:ext cx="4578206" cy="3560521"/>
          </a:xfrm>
          <a:custGeom>
            <a:avLst/>
            <a:gdLst>
              <a:gd name="connsiteX0" fmla="*/ 345466 w 4114800"/>
              <a:gd name="connsiteY0" fmla="*/ 0 h 3200125"/>
              <a:gd name="connsiteX1" fmla="*/ 3769335 w 4114800"/>
              <a:gd name="connsiteY1" fmla="*/ 0 h 3200125"/>
              <a:gd name="connsiteX2" fmla="*/ 3835937 w 4114800"/>
              <a:gd name="connsiteY2" fmla="*/ 6705 h 3200125"/>
              <a:gd name="connsiteX3" fmla="*/ 4114800 w 4114800"/>
              <a:gd name="connsiteY3" fmla="*/ 348409 h 3200125"/>
              <a:gd name="connsiteX4" fmla="*/ 4114800 w 4114800"/>
              <a:gd name="connsiteY4" fmla="*/ 2851335 h 3200125"/>
              <a:gd name="connsiteX5" fmla="*/ 3765550 w 4114800"/>
              <a:gd name="connsiteY5" fmla="*/ 3200125 h 3200125"/>
              <a:gd name="connsiteX6" fmla="*/ 349250 w 4114800"/>
              <a:gd name="connsiteY6" fmla="*/ 3200125 h 3200125"/>
              <a:gd name="connsiteX7" fmla="*/ 0 w 4114800"/>
              <a:gd name="connsiteY7" fmla="*/ 2851335 h 3200125"/>
              <a:gd name="connsiteX8" fmla="*/ 0 w 4114800"/>
              <a:gd name="connsiteY8" fmla="*/ 348409 h 3200125"/>
              <a:gd name="connsiteX9" fmla="*/ 278864 w 4114800"/>
              <a:gd name="connsiteY9" fmla="*/ 6705 h 3200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14800" h="3200125">
                <a:moveTo>
                  <a:pt x="345466" y="0"/>
                </a:moveTo>
                <a:lnTo>
                  <a:pt x="3769335" y="0"/>
                </a:lnTo>
                <a:lnTo>
                  <a:pt x="3835937" y="6705"/>
                </a:lnTo>
                <a:cubicBezTo>
                  <a:pt x="3995086" y="39229"/>
                  <a:pt x="4114800" y="179857"/>
                  <a:pt x="4114800" y="348409"/>
                </a:cubicBezTo>
                <a:lnTo>
                  <a:pt x="4114800" y="2851335"/>
                </a:lnTo>
                <a:cubicBezTo>
                  <a:pt x="4114800" y="3043969"/>
                  <a:pt x="3958438" y="3200125"/>
                  <a:pt x="3765550" y="3200125"/>
                </a:cubicBezTo>
                <a:lnTo>
                  <a:pt x="349250" y="3200125"/>
                </a:lnTo>
                <a:cubicBezTo>
                  <a:pt x="156364" y="3200125"/>
                  <a:pt x="0" y="3043969"/>
                  <a:pt x="0" y="2851335"/>
                </a:cubicBezTo>
                <a:lnTo>
                  <a:pt x="0" y="348409"/>
                </a:lnTo>
                <a:cubicBezTo>
                  <a:pt x="0" y="179857"/>
                  <a:pt x="119716" y="39229"/>
                  <a:pt x="278864" y="6705"/>
                </a:cubicBezTo>
                <a:close/>
              </a:path>
            </a:pathLst>
          </a:custGeom>
          <a:blipFill>
            <a:blip r:embed="rId2">
              <a:alphaModFix amt="60000"/>
            </a:blip>
            <a:stretch>
              <a:fillRect/>
            </a:stretch>
          </a:blipFill>
        </p:spPr>
        <p:txBody>
          <a:bodyPr wrap="square">
            <a:noAutofit/>
          </a:bodyPr>
          <a:lstStyle/>
          <a:p>
            <a:endParaRPr lang="en-US"/>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638800" y="706803"/>
            <a:ext cx="6172200" cy="5465398"/>
          </a:xfrm>
        </p:spPr>
        <p:txBody>
          <a:bodyPr/>
          <a:lstStyle>
            <a:lvl1pPr>
              <a:defRPr b="0"/>
            </a:lvl1pPr>
            <a:lvl2pPr>
              <a:defRPr b="0"/>
            </a:lvl2pPr>
            <a:lvl3pPr>
              <a:defRPr b="0"/>
            </a:lvl3pPr>
            <a:lvl4pPr>
              <a:defRPr b="0"/>
            </a:lvl4pPr>
            <a:lvl5pPr>
              <a:defRPr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Footer Placeholder 13">
            <a:extLst>
              <a:ext uri="{FF2B5EF4-FFF2-40B4-BE49-F238E27FC236}">
                <a16:creationId xmlns:a16="http://schemas.microsoft.com/office/drawing/2014/main" id="{38C66154-743D-C7F5-97C4-2FAB2B6A1D3C}"/>
              </a:ext>
            </a:extLst>
          </p:cNvPr>
          <p:cNvSpPr>
            <a:spLocks noGrp="1"/>
          </p:cNvSpPr>
          <p:nvPr>
            <p:ph type="ftr" sz="quarter" idx="17"/>
          </p:nvPr>
        </p:nvSpPr>
        <p:spPr/>
        <p:txBody>
          <a:bodyPr/>
          <a:lstStyle/>
          <a:p>
            <a:r>
              <a:rPr lang="en-US"/>
              <a:t>Sample Footer Text</a:t>
            </a:r>
          </a:p>
        </p:txBody>
      </p:sp>
      <p:sp>
        <p:nvSpPr>
          <p:cNvPr id="13" name="Date Placeholder 12">
            <a:extLst>
              <a:ext uri="{FF2B5EF4-FFF2-40B4-BE49-F238E27FC236}">
                <a16:creationId xmlns:a16="http://schemas.microsoft.com/office/drawing/2014/main" id="{AA3F3A86-D339-7100-3E81-E5798445D506}"/>
              </a:ext>
            </a:extLst>
          </p:cNvPr>
          <p:cNvSpPr>
            <a:spLocks noGrp="1"/>
          </p:cNvSpPr>
          <p:nvPr>
            <p:ph type="dt" sz="half" idx="16"/>
          </p:nvPr>
        </p:nvSpPr>
        <p:spPr/>
        <p:txBody>
          <a:bodyPr/>
          <a:lstStyle/>
          <a:p>
            <a:fld id="{345EA323-74B6-5848-92CE-4C72A64B8493}" type="datetime1">
              <a:rPr lang="en-US" smtClean="0"/>
              <a:t>5/27/2026</a:t>
            </a:fld>
            <a:endParaRPr lang="en-US"/>
          </a:p>
        </p:txBody>
      </p:sp>
      <p:sp>
        <p:nvSpPr>
          <p:cNvPr id="15" name="Slide Number Placeholder 14">
            <a:extLst>
              <a:ext uri="{FF2B5EF4-FFF2-40B4-BE49-F238E27FC236}">
                <a16:creationId xmlns:a16="http://schemas.microsoft.com/office/drawing/2014/main" id="{FEDCFD90-149A-5BBC-51D0-89BB36B9E80A}"/>
              </a:ext>
            </a:extLst>
          </p:cNvPr>
          <p:cNvSpPr>
            <a:spLocks noGrp="1"/>
          </p:cNvSpPr>
          <p:nvPr>
            <p:ph type="sldNum" sz="quarter" idx="18"/>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425789825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Content with Picture 18">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81000" y="709098"/>
            <a:ext cx="4114800" cy="1805502"/>
          </a:xfrm>
          <a:prstGeom prst="rect">
            <a:avLst/>
          </a:prstGeom>
        </p:spPr>
        <p:txBody>
          <a:bodyPr anchor="t">
            <a:normAutofit/>
          </a:bodyPr>
          <a:lstStyle>
            <a:lvl1pPr>
              <a:defRPr sz="2800"/>
            </a:lvl1pPr>
          </a:lstStyle>
          <a:p>
            <a:r>
              <a:rPr lang="en-US"/>
              <a:t>Click to edit Master title style</a:t>
            </a:r>
          </a:p>
        </p:txBody>
      </p:sp>
      <p:sp>
        <p:nvSpPr>
          <p:cNvPr id="16" name="Picture Placeholder 15">
            <a:extLst>
              <a:ext uri="{FF2B5EF4-FFF2-40B4-BE49-F238E27FC236}">
                <a16:creationId xmlns:a16="http://schemas.microsoft.com/office/drawing/2014/main" id="{EA2CA930-2485-A4DF-F377-8218AE4BB18E}"/>
              </a:ext>
            </a:extLst>
          </p:cNvPr>
          <p:cNvSpPr>
            <a:spLocks noGrp="1"/>
          </p:cNvSpPr>
          <p:nvPr>
            <p:ph type="pic" sz="quarter" idx="15"/>
          </p:nvPr>
        </p:nvSpPr>
        <p:spPr>
          <a:xfrm>
            <a:off x="381001" y="3090060"/>
            <a:ext cx="4114800" cy="3078972"/>
          </a:xfrm>
          <a:custGeom>
            <a:avLst/>
            <a:gdLst>
              <a:gd name="connsiteX0" fmla="*/ 349250 w 3657600"/>
              <a:gd name="connsiteY0" fmla="*/ 0 h 2736864"/>
              <a:gd name="connsiteX1" fmla="*/ 3308350 w 3657600"/>
              <a:gd name="connsiteY1" fmla="*/ 0 h 2736864"/>
              <a:gd name="connsiteX2" fmla="*/ 3657600 w 3657600"/>
              <a:gd name="connsiteY2" fmla="*/ 348444 h 2736864"/>
              <a:gd name="connsiteX3" fmla="*/ 3657600 w 3657600"/>
              <a:gd name="connsiteY3" fmla="*/ 2388421 h 2736864"/>
              <a:gd name="connsiteX4" fmla="*/ 3308350 w 3657600"/>
              <a:gd name="connsiteY4" fmla="*/ 2736864 h 2736864"/>
              <a:gd name="connsiteX5" fmla="*/ 349250 w 3657600"/>
              <a:gd name="connsiteY5" fmla="*/ 2736864 h 2736864"/>
              <a:gd name="connsiteX6" fmla="*/ 0 w 3657600"/>
              <a:gd name="connsiteY6" fmla="*/ 2388421 h 2736864"/>
              <a:gd name="connsiteX7" fmla="*/ 0 w 3657600"/>
              <a:gd name="connsiteY7" fmla="*/ 348444 h 2736864"/>
              <a:gd name="connsiteX8" fmla="*/ 349250 w 3657600"/>
              <a:gd name="connsiteY8" fmla="*/ 0 h 27368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57600" h="2736864">
                <a:moveTo>
                  <a:pt x="349250" y="0"/>
                </a:moveTo>
                <a:lnTo>
                  <a:pt x="3308350" y="0"/>
                </a:lnTo>
                <a:cubicBezTo>
                  <a:pt x="3501238" y="0"/>
                  <a:pt x="3657600" y="156003"/>
                  <a:pt x="3657600" y="348444"/>
                </a:cubicBezTo>
                <a:lnTo>
                  <a:pt x="3657600" y="2388421"/>
                </a:lnTo>
                <a:cubicBezTo>
                  <a:pt x="3657600" y="2580863"/>
                  <a:pt x="3501238" y="2736864"/>
                  <a:pt x="3308350" y="2736864"/>
                </a:cubicBezTo>
                <a:lnTo>
                  <a:pt x="349250" y="2736864"/>
                </a:lnTo>
                <a:cubicBezTo>
                  <a:pt x="156364" y="2736864"/>
                  <a:pt x="0" y="2580863"/>
                  <a:pt x="0" y="2388421"/>
                </a:cubicBezTo>
                <a:lnTo>
                  <a:pt x="0" y="348444"/>
                </a:lnTo>
                <a:cubicBezTo>
                  <a:pt x="0" y="156003"/>
                  <a:pt x="156364" y="0"/>
                  <a:pt x="349250" y="0"/>
                </a:cubicBezTo>
                <a:close/>
              </a:path>
            </a:pathLst>
          </a:custGeom>
          <a:blipFill>
            <a:blip r:embed="rId2">
              <a:alphaModFix amt="60000"/>
            </a:blip>
            <a:stretch>
              <a:fillRect/>
            </a:stretch>
          </a:blipFill>
        </p:spPr>
        <p:txBody>
          <a:bodyPr wrap="square">
            <a:noAutofit/>
          </a:bodyPr>
          <a:lstStyle/>
          <a:p>
            <a:endParaRPr lang="en-US"/>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181600" y="709098"/>
            <a:ext cx="6629400" cy="5463102"/>
          </a:xfrm>
        </p:spPr>
        <p:txBody>
          <a:bodyPr/>
          <a:lstStyle>
            <a:lvl1pPr>
              <a:defRPr b="0"/>
            </a:lvl1pPr>
            <a:lvl2pPr>
              <a:defRPr b="0"/>
            </a:lvl2pPr>
            <a:lvl3pPr>
              <a:defRPr b="0"/>
            </a:lvl3pPr>
            <a:lvl4pPr>
              <a:defRPr b="0"/>
            </a:lvl4pPr>
            <a:lvl5pPr>
              <a:defRPr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8" name="Footer Placeholder 17">
            <a:extLst>
              <a:ext uri="{FF2B5EF4-FFF2-40B4-BE49-F238E27FC236}">
                <a16:creationId xmlns:a16="http://schemas.microsoft.com/office/drawing/2014/main" id="{FCB87F31-D334-B77F-23ED-BC9392A5A190}"/>
              </a:ext>
            </a:extLst>
          </p:cNvPr>
          <p:cNvSpPr>
            <a:spLocks noGrp="1"/>
          </p:cNvSpPr>
          <p:nvPr>
            <p:ph type="ftr" sz="quarter" idx="17"/>
          </p:nvPr>
        </p:nvSpPr>
        <p:spPr/>
        <p:txBody>
          <a:bodyPr/>
          <a:lstStyle/>
          <a:p>
            <a:r>
              <a:rPr lang="en-US"/>
              <a:t>Sample Footer Text</a:t>
            </a:r>
          </a:p>
        </p:txBody>
      </p:sp>
      <p:sp>
        <p:nvSpPr>
          <p:cNvPr id="17" name="Date Placeholder 16">
            <a:extLst>
              <a:ext uri="{FF2B5EF4-FFF2-40B4-BE49-F238E27FC236}">
                <a16:creationId xmlns:a16="http://schemas.microsoft.com/office/drawing/2014/main" id="{CFC38238-FDEF-8175-D965-3AB225B3E4DC}"/>
              </a:ext>
            </a:extLst>
          </p:cNvPr>
          <p:cNvSpPr>
            <a:spLocks noGrp="1"/>
          </p:cNvSpPr>
          <p:nvPr>
            <p:ph type="dt" sz="half" idx="16"/>
          </p:nvPr>
        </p:nvSpPr>
        <p:spPr/>
        <p:txBody>
          <a:bodyPr/>
          <a:lstStyle/>
          <a:p>
            <a:fld id="{7EB7FF3F-DA9F-314F-9D49-20971D537C61}" type="datetime1">
              <a:rPr lang="en-US" smtClean="0"/>
              <a:t>5/27/2026</a:t>
            </a:fld>
            <a:endParaRPr lang="en-US"/>
          </a:p>
        </p:txBody>
      </p:sp>
      <p:sp>
        <p:nvSpPr>
          <p:cNvPr id="19" name="Slide Number Placeholder 18">
            <a:extLst>
              <a:ext uri="{FF2B5EF4-FFF2-40B4-BE49-F238E27FC236}">
                <a16:creationId xmlns:a16="http://schemas.microsoft.com/office/drawing/2014/main" id="{1C67D1B5-265C-82B0-F8CD-079589F0A1C0}"/>
              </a:ext>
            </a:extLst>
          </p:cNvPr>
          <p:cNvSpPr>
            <a:spLocks noGrp="1"/>
          </p:cNvSpPr>
          <p:nvPr>
            <p:ph type="sldNum" sz="quarter" idx="18"/>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26932462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Number Large">
    <p:bg>
      <p:bgRef idx="1001">
        <a:schemeClr val="bg1"/>
      </p:bgRef>
    </p:bg>
    <p:spTree>
      <p:nvGrpSpPr>
        <p:cNvPr id="1" name=""/>
        <p:cNvGrpSpPr/>
        <p:nvPr/>
      </p:nvGrpSpPr>
      <p:grpSpPr>
        <a:xfrm>
          <a:off x="0" y="0"/>
          <a:ext cx="0" cy="0"/>
          <a:chOff x="0" y="0"/>
          <a:chExt cx="0" cy="0"/>
        </a:xfrm>
      </p:grpSpPr>
      <p:pic>
        <p:nvPicPr>
          <p:cNvPr id="18" name="Picture 17" descr="A close up of a colorful background&#10;&#10;AI-generated content may be incorrect.">
            <a:extLst>
              <a:ext uri="{FF2B5EF4-FFF2-40B4-BE49-F238E27FC236}">
                <a16:creationId xmlns:a16="http://schemas.microsoft.com/office/drawing/2014/main" id="{B88F4B1A-8CA8-A34A-4954-AE7A09F8524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8" name="Title 1">
            <a:extLst>
              <a:ext uri="{FF2B5EF4-FFF2-40B4-BE49-F238E27FC236}">
                <a16:creationId xmlns:a16="http://schemas.microsoft.com/office/drawing/2014/main" id="{3469D919-6BEC-1146-C73F-9E159C2CBC47}"/>
              </a:ext>
            </a:extLst>
          </p:cNvPr>
          <p:cNvSpPr>
            <a:spLocks noGrp="1"/>
          </p:cNvSpPr>
          <p:nvPr>
            <p:ph type="title"/>
          </p:nvPr>
        </p:nvSpPr>
        <p:spPr>
          <a:xfrm>
            <a:off x="1523999" y="5020235"/>
            <a:ext cx="9144001" cy="933304"/>
          </a:xfrm>
        </p:spPr>
        <p:txBody>
          <a:bodyPr anchor="t">
            <a:normAutofit/>
          </a:bodyPr>
          <a:lstStyle>
            <a:lvl1pPr algn="ctr">
              <a:lnSpc>
                <a:spcPct val="110000"/>
              </a:lnSpc>
              <a:defRPr sz="2200" b="0" i="0" cap="all" baseline="0">
                <a:solidFill>
                  <a:schemeClr val="tx1"/>
                </a:solidFill>
                <a:latin typeface="+mn-lt"/>
                <a:cs typeface="Segoe UI" panose="020B0502040204020203" pitchFamily="34" charset="0"/>
              </a:defRPr>
            </a:lvl1pPr>
          </a:lstStyle>
          <a:p>
            <a:r>
              <a:rPr lang="en-US"/>
              <a:t>Click to edit Master title style</a:t>
            </a:r>
          </a:p>
        </p:txBody>
      </p:sp>
      <p:sp>
        <p:nvSpPr>
          <p:cNvPr id="9" name="Content Placeholder 6">
            <a:extLst>
              <a:ext uri="{FF2B5EF4-FFF2-40B4-BE49-F238E27FC236}">
                <a16:creationId xmlns:a16="http://schemas.microsoft.com/office/drawing/2014/main" id="{7CDAC417-B61F-30A2-725C-3CF74077D955}"/>
              </a:ext>
            </a:extLst>
          </p:cNvPr>
          <p:cNvSpPr>
            <a:spLocks noGrp="1"/>
          </p:cNvSpPr>
          <p:nvPr>
            <p:ph sz="quarter" idx="13" hasCustomPrompt="1"/>
          </p:nvPr>
        </p:nvSpPr>
        <p:spPr>
          <a:xfrm>
            <a:off x="381000" y="1219200"/>
            <a:ext cx="11423901" cy="4334435"/>
          </a:xfrm>
        </p:spPr>
        <p:txBody>
          <a:bodyPr anchor="ctr">
            <a:normAutofit/>
          </a:bodyPr>
          <a:lstStyle>
            <a:lvl1pPr marL="0" indent="0" algn="ctr">
              <a:lnSpc>
                <a:spcPct val="90000"/>
              </a:lnSpc>
              <a:buNone/>
              <a:defRPr sz="32000" b="0" i="0">
                <a:solidFill>
                  <a:schemeClr val="tx1"/>
                </a:solidFill>
                <a:latin typeface="+mj-lt"/>
                <a:cs typeface="Biome" panose="020B0503030204020804" pitchFamily="34" charset="0"/>
              </a:defRPr>
            </a:lvl1pPr>
          </a:lstStyle>
          <a:p>
            <a:pPr lvl="0"/>
            <a:r>
              <a:rPr lang="en-US"/>
              <a:t>##%</a:t>
            </a:r>
          </a:p>
        </p:txBody>
      </p:sp>
      <p:sp>
        <p:nvSpPr>
          <p:cNvPr id="3" name="Footer Placeholder 2">
            <a:extLst>
              <a:ext uri="{FF2B5EF4-FFF2-40B4-BE49-F238E27FC236}">
                <a16:creationId xmlns:a16="http://schemas.microsoft.com/office/drawing/2014/main" id="{BABF7456-2994-4EAE-3371-7D91481A9940}"/>
              </a:ext>
            </a:extLst>
          </p:cNvPr>
          <p:cNvSpPr>
            <a:spLocks noGrp="1"/>
          </p:cNvSpPr>
          <p:nvPr>
            <p:ph type="ftr" sz="quarter" idx="15"/>
          </p:nvPr>
        </p:nvSpPr>
        <p:spPr/>
        <p:txBody>
          <a:bodyPr/>
          <a:lstStyle>
            <a:lvl1pPr>
              <a:defRPr>
                <a:solidFill>
                  <a:schemeClr val="tx1"/>
                </a:solidFill>
              </a:defRPr>
            </a:lvl1pPr>
          </a:lstStyle>
          <a:p>
            <a:r>
              <a:rPr lang="en-US"/>
              <a:t>Sample Footer Text</a:t>
            </a:r>
          </a:p>
        </p:txBody>
      </p:sp>
      <p:sp>
        <p:nvSpPr>
          <p:cNvPr id="2" name="Date Placeholder 1">
            <a:extLst>
              <a:ext uri="{FF2B5EF4-FFF2-40B4-BE49-F238E27FC236}">
                <a16:creationId xmlns:a16="http://schemas.microsoft.com/office/drawing/2014/main" id="{368108BC-C075-0A9E-0B2B-E7A83353BBC9}"/>
              </a:ext>
            </a:extLst>
          </p:cNvPr>
          <p:cNvSpPr>
            <a:spLocks noGrp="1"/>
          </p:cNvSpPr>
          <p:nvPr>
            <p:ph type="dt" sz="half" idx="14"/>
          </p:nvPr>
        </p:nvSpPr>
        <p:spPr/>
        <p:txBody>
          <a:bodyPr/>
          <a:lstStyle>
            <a:lvl1pPr>
              <a:defRPr>
                <a:solidFill>
                  <a:schemeClr val="tx1"/>
                </a:solidFill>
              </a:defRPr>
            </a:lvl1pPr>
          </a:lstStyle>
          <a:p>
            <a:fld id="{BB684DC2-C5AB-E14B-8633-21D19F683F0B}" type="datetime1">
              <a:rPr lang="en-US" smtClean="0"/>
              <a:pPr/>
              <a:t>5/27/2026</a:t>
            </a:fld>
            <a:endParaRPr lang="en-US"/>
          </a:p>
        </p:txBody>
      </p:sp>
      <p:sp>
        <p:nvSpPr>
          <p:cNvPr id="4" name="Slide Number Placeholder 3">
            <a:extLst>
              <a:ext uri="{FF2B5EF4-FFF2-40B4-BE49-F238E27FC236}">
                <a16:creationId xmlns:a16="http://schemas.microsoft.com/office/drawing/2014/main" id="{2127E1D0-2E0F-F464-3005-274CB18AA4ED}"/>
              </a:ext>
            </a:extLst>
          </p:cNvPr>
          <p:cNvSpPr>
            <a:spLocks noGrp="1"/>
          </p:cNvSpPr>
          <p:nvPr>
            <p:ph type="sldNum" sz="quarter" idx="16"/>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611484006"/>
      </p:ext>
    </p:extLst>
  </p:cSld>
  <p:clrMapOvr>
    <a:overrideClrMapping bg1="lt1" tx1="dk1" bg2="lt2" tx2="dk2" accent1="accent1" accent2="accent2" accent3="accent3" accent4="accent4" accent5="accent5" accent6="accent6" hlink="hlink" folHlink="folHlink"/>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Number Large 2">
    <p:bg>
      <p:bgPr>
        <a:solidFill>
          <a:schemeClr val="bg1"/>
        </a:solidFill>
        <a:effectLst/>
      </p:bgPr>
    </p:bg>
    <p:spTree>
      <p:nvGrpSpPr>
        <p:cNvPr id="1" name=""/>
        <p:cNvGrpSpPr/>
        <p:nvPr/>
      </p:nvGrpSpPr>
      <p:grpSpPr>
        <a:xfrm>
          <a:off x="0" y="0"/>
          <a:ext cx="0" cy="0"/>
          <a:chOff x="0" y="0"/>
          <a:chExt cx="0" cy="0"/>
        </a:xfrm>
      </p:grpSpPr>
      <p:pic>
        <p:nvPicPr>
          <p:cNvPr id="14" name="Picture 13" descr="A close up of a bubble&#10;&#10;AI-generated content may be incorrect.">
            <a:extLst>
              <a:ext uri="{FF2B5EF4-FFF2-40B4-BE49-F238E27FC236}">
                <a16:creationId xmlns:a16="http://schemas.microsoft.com/office/drawing/2014/main" id="{B151E50E-DC1D-C22C-0C1F-221AA729DAB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8" name="Graphic 7">
            <a:extLst>
              <a:ext uri="{FF2B5EF4-FFF2-40B4-BE49-F238E27FC236}">
                <a16:creationId xmlns:a16="http://schemas.microsoft.com/office/drawing/2014/main" id="{F65420D2-A6C8-2DFC-2118-B78357CCAA85}"/>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0" y="0"/>
            <a:ext cx="12192000" cy="6858000"/>
          </a:xfrm>
          <a:prstGeom prst="rect">
            <a:avLst/>
          </a:prstGeom>
        </p:spPr>
      </p:pic>
      <p:sp>
        <p:nvSpPr>
          <p:cNvPr id="9" name="Title 1">
            <a:extLst>
              <a:ext uri="{FF2B5EF4-FFF2-40B4-BE49-F238E27FC236}">
                <a16:creationId xmlns:a16="http://schemas.microsoft.com/office/drawing/2014/main" id="{7CDF9954-8E89-826A-2D28-2C5E18A23406}"/>
              </a:ext>
            </a:extLst>
          </p:cNvPr>
          <p:cNvSpPr>
            <a:spLocks noGrp="1"/>
          </p:cNvSpPr>
          <p:nvPr>
            <p:ph type="title"/>
          </p:nvPr>
        </p:nvSpPr>
        <p:spPr>
          <a:xfrm>
            <a:off x="1523999" y="4876800"/>
            <a:ext cx="9144001" cy="933304"/>
          </a:xfrm>
        </p:spPr>
        <p:txBody>
          <a:bodyPr anchor="t">
            <a:normAutofit/>
          </a:bodyPr>
          <a:lstStyle>
            <a:lvl1pPr algn="ctr">
              <a:lnSpc>
                <a:spcPct val="110000"/>
              </a:lnSpc>
              <a:defRPr sz="2200" b="0" i="0" cap="all" baseline="0">
                <a:solidFill>
                  <a:schemeClr val="tx1"/>
                </a:solidFill>
                <a:latin typeface="+mn-lt"/>
                <a:cs typeface="Segoe UI" panose="020B0502040204020203" pitchFamily="34" charset="0"/>
              </a:defRPr>
            </a:lvl1pPr>
          </a:lstStyle>
          <a:p>
            <a:r>
              <a:rPr lang="en-US"/>
              <a:t>Click to edit Master title style</a:t>
            </a:r>
          </a:p>
        </p:txBody>
      </p:sp>
      <p:sp>
        <p:nvSpPr>
          <p:cNvPr id="7" name="Footer Placeholder 6">
            <a:extLst>
              <a:ext uri="{FF2B5EF4-FFF2-40B4-BE49-F238E27FC236}">
                <a16:creationId xmlns:a16="http://schemas.microsoft.com/office/drawing/2014/main" id="{06FF8955-81FF-5C9E-4367-C787FEB7E923}"/>
              </a:ext>
            </a:extLst>
          </p:cNvPr>
          <p:cNvSpPr>
            <a:spLocks noGrp="1"/>
          </p:cNvSpPr>
          <p:nvPr>
            <p:ph type="ftr" sz="quarter" idx="15"/>
          </p:nvPr>
        </p:nvSpPr>
        <p:spPr>
          <a:xfrm>
            <a:off x="381000" y="158982"/>
            <a:ext cx="3200400" cy="365125"/>
          </a:xfrm>
        </p:spPr>
        <p:txBody>
          <a:bodyPr/>
          <a:lstStyle/>
          <a:p>
            <a:r>
              <a:rPr lang="en-US"/>
              <a:t>Sample Footer Text</a:t>
            </a:r>
          </a:p>
        </p:txBody>
      </p:sp>
      <p:sp>
        <p:nvSpPr>
          <p:cNvPr id="6" name="Date Placeholder 5">
            <a:extLst>
              <a:ext uri="{FF2B5EF4-FFF2-40B4-BE49-F238E27FC236}">
                <a16:creationId xmlns:a16="http://schemas.microsoft.com/office/drawing/2014/main" id="{AE8E656D-8CAF-0BA1-21A3-D813F0C299AC}"/>
              </a:ext>
            </a:extLst>
          </p:cNvPr>
          <p:cNvSpPr>
            <a:spLocks noGrp="1"/>
          </p:cNvSpPr>
          <p:nvPr>
            <p:ph type="dt" sz="half" idx="14"/>
          </p:nvPr>
        </p:nvSpPr>
        <p:spPr>
          <a:xfrm>
            <a:off x="9525000" y="152400"/>
            <a:ext cx="1800171" cy="365125"/>
          </a:xfrm>
        </p:spPr>
        <p:txBody>
          <a:bodyPr/>
          <a:lstStyle/>
          <a:p>
            <a:fld id="{9195CB68-20BB-7D4A-9E92-9AD71D038F2F}" type="datetime1">
              <a:rPr lang="en-US" smtClean="0"/>
              <a:t>5/27/2026</a:t>
            </a:fld>
            <a:endParaRPr lang="en-US"/>
          </a:p>
        </p:txBody>
      </p:sp>
      <p:sp>
        <p:nvSpPr>
          <p:cNvPr id="11" name="Slide Number Placeholder 10">
            <a:extLst>
              <a:ext uri="{FF2B5EF4-FFF2-40B4-BE49-F238E27FC236}">
                <a16:creationId xmlns:a16="http://schemas.microsoft.com/office/drawing/2014/main" id="{08E1534F-67F4-FC39-959A-B960911FFF2A}"/>
              </a:ext>
            </a:extLst>
          </p:cNvPr>
          <p:cNvSpPr>
            <a:spLocks noGrp="1"/>
          </p:cNvSpPr>
          <p:nvPr>
            <p:ph type="sldNum" sz="quarter" idx="16"/>
          </p:nvPr>
        </p:nvSpPr>
        <p:spPr>
          <a:xfrm>
            <a:off x="11375694" y="152400"/>
            <a:ext cx="429207" cy="365125"/>
          </a:xfrm>
        </p:spPr>
        <p:txBody>
          <a:bodyPr/>
          <a:lstStyle/>
          <a:p>
            <a:fld id="{AEAA3239-9EA4-4A65-A281-97F994456D9F}" type="slidenum">
              <a:rPr lang="en-US" smtClean="0"/>
              <a:pPr/>
              <a:t>‹#›</a:t>
            </a:fld>
            <a:endParaRPr lang="en-US"/>
          </a:p>
        </p:txBody>
      </p:sp>
      <p:sp>
        <p:nvSpPr>
          <p:cNvPr id="10" name="Content Placeholder 6">
            <a:extLst>
              <a:ext uri="{FF2B5EF4-FFF2-40B4-BE49-F238E27FC236}">
                <a16:creationId xmlns:a16="http://schemas.microsoft.com/office/drawing/2014/main" id="{C93864AC-1E34-CDBA-AC5E-F572F13532E7}"/>
              </a:ext>
            </a:extLst>
          </p:cNvPr>
          <p:cNvSpPr>
            <a:spLocks noGrp="1"/>
          </p:cNvSpPr>
          <p:nvPr>
            <p:ph sz="quarter" idx="13" hasCustomPrompt="1"/>
          </p:nvPr>
        </p:nvSpPr>
        <p:spPr>
          <a:xfrm>
            <a:off x="609601" y="1219200"/>
            <a:ext cx="10972800" cy="4334435"/>
          </a:xfrm>
        </p:spPr>
        <p:txBody>
          <a:bodyPr anchor="ctr">
            <a:normAutofit/>
          </a:bodyPr>
          <a:lstStyle>
            <a:lvl1pPr marL="0" indent="0" algn="ctr">
              <a:lnSpc>
                <a:spcPct val="90000"/>
              </a:lnSpc>
              <a:buNone/>
              <a:defRPr sz="28000" b="0" i="0">
                <a:solidFill>
                  <a:schemeClr val="tx1"/>
                </a:solidFill>
                <a:latin typeface="+mj-lt"/>
                <a:cs typeface="Biome" panose="020B0503030204020804" pitchFamily="34" charset="0"/>
              </a:defRPr>
            </a:lvl1pPr>
          </a:lstStyle>
          <a:p>
            <a:pPr lvl="0"/>
            <a:r>
              <a:rPr lang="en-US"/>
              <a:t>##%</a:t>
            </a:r>
          </a:p>
        </p:txBody>
      </p:sp>
    </p:spTree>
    <p:extLst>
      <p:ext uri="{BB962C8B-B14F-4D97-AF65-F5344CB8AC3E}">
        <p14:creationId xmlns:p14="http://schemas.microsoft.com/office/powerpoint/2010/main" val="327676526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Number Large 3">
    <p:bg>
      <p:bgPr>
        <a:solidFill>
          <a:schemeClr val="bg1"/>
        </a:solidFill>
        <a:effectLst/>
      </p:bgPr>
    </p:bg>
    <p:spTree>
      <p:nvGrpSpPr>
        <p:cNvPr id="1" name=""/>
        <p:cNvGrpSpPr/>
        <p:nvPr/>
      </p:nvGrpSpPr>
      <p:grpSpPr>
        <a:xfrm>
          <a:off x="0" y="0"/>
          <a:ext cx="0" cy="0"/>
          <a:chOff x="0" y="0"/>
          <a:chExt cx="0" cy="0"/>
        </a:xfrm>
      </p:grpSpPr>
      <p:pic>
        <p:nvPicPr>
          <p:cNvPr id="17" name="Picture 16" descr="A close up of a pink and blue background&#10;&#10;AI-generated content may be incorrect.">
            <a:extLst>
              <a:ext uri="{FF2B5EF4-FFF2-40B4-BE49-F238E27FC236}">
                <a16:creationId xmlns:a16="http://schemas.microsoft.com/office/drawing/2014/main" id="{EE26E3E4-C73C-05B3-5F0F-3D152F526F63}"/>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1715"/>
            <a:ext cx="12188952" cy="6856285"/>
          </a:xfrm>
          <a:prstGeom prst="rect">
            <a:avLst/>
          </a:prstGeom>
        </p:spPr>
      </p:pic>
      <p:pic>
        <p:nvPicPr>
          <p:cNvPr id="8" name="Graphic 7">
            <a:extLst>
              <a:ext uri="{FF2B5EF4-FFF2-40B4-BE49-F238E27FC236}">
                <a16:creationId xmlns:a16="http://schemas.microsoft.com/office/drawing/2014/main" id="{0A565F90-9406-D8D9-2A7A-FB8CA7E9789C}"/>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0" y="0"/>
            <a:ext cx="12192000" cy="6858000"/>
          </a:xfrm>
          <a:prstGeom prst="rect">
            <a:avLst/>
          </a:prstGeom>
        </p:spPr>
      </p:pic>
      <p:sp>
        <p:nvSpPr>
          <p:cNvPr id="10" name="Title 9">
            <a:extLst>
              <a:ext uri="{FF2B5EF4-FFF2-40B4-BE49-F238E27FC236}">
                <a16:creationId xmlns:a16="http://schemas.microsoft.com/office/drawing/2014/main" id="{9733436F-DF03-C037-5141-6E90FCA81FA9}"/>
              </a:ext>
            </a:extLst>
          </p:cNvPr>
          <p:cNvSpPr>
            <a:spLocks noGrp="1"/>
          </p:cNvSpPr>
          <p:nvPr>
            <p:ph type="title"/>
          </p:nvPr>
        </p:nvSpPr>
        <p:spPr>
          <a:xfrm>
            <a:off x="4724400" y="5029201"/>
            <a:ext cx="6858000" cy="1059806"/>
          </a:xfrm>
        </p:spPr>
        <p:txBody>
          <a:bodyPr anchor="ctr"/>
          <a:lstStyle>
            <a:lvl1pPr>
              <a:lnSpc>
                <a:spcPct val="110000"/>
              </a:lnSpc>
              <a:defRPr sz="2200">
                <a:latin typeface="+mn-lt"/>
              </a:defRPr>
            </a:lvl1pPr>
          </a:lstStyle>
          <a:p>
            <a:r>
              <a:rPr lang="en-US"/>
              <a:t>Click to edit Master title style</a:t>
            </a:r>
          </a:p>
        </p:txBody>
      </p:sp>
      <p:sp>
        <p:nvSpPr>
          <p:cNvPr id="7" name="Content Placeholder 6">
            <a:extLst>
              <a:ext uri="{FF2B5EF4-FFF2-40B4-BE49-F238E27FC236}">
                <a16:creationId xmlns:a16="http://schemas.microsoft.com/office/drawing/2014/main" id="{A3ADBA34-7E08-D5CF-9B8C-ABC3777215BC}"/>
              </a:ext>
            </a:extLst>
          </p:cNvPr>
          <p:cNvSpPr>
            <a:spLocks noGrp="1"/>
          </p:cNvSpPr>
          <p:nvPr>
            <p:ph sz="quarter" idx="17" hasCustomPrompt="1"/>
          </p:nvPr>
        </p:nvSpPr>
        <p:spPr>
          <a:xfrm>
            <a:off x="609600" y="1066800"/>
            <a:ext cx="10972800" cy="4041648"/>
          </a:xfrm>
        </p:spPr>
        <p:txBody>
          <a:bodyPr anchor="ctr"/>
          <a:lstStyle>
            <a:lvl1pPr>
              <a:lnSpc>
                <a:spcPct val="90000"/>
              </a:lnSpc>
              <a:defRPr sz="32000">
                <a:latin typeface="+mj-lt"/>
              </a:defRPr>
            </a:lvl1pPr>
          </a:lstStyle>
          <a:p>
            <a:pPr lvl="0"/>
            <a:r>
              <a:rPr lang="en-US"/>
              <a:t>##%</a:t>
            </a:r>
          </a:p>
        </p:txBody>
      </p:sp>
      <p:sp>
        <p:nvSpPr>
          <p:cNvPr id="3" name="Footer Placeholder 2">
            <a:extLst>
              <a:ext uri="{FF2B5EF4-FFF2-40B4-BE49-F238E27FC236}">
                <a16:creationId xmlns:a16="http://schemas.microsoft.com/office/drawing/2014/main" id="{33231733-5D4C-7A42-4F95-61D85EEAF5F5}"/>
              </a:ext>
            </a:extLst>
          </p:cNvPr>
          <p:cNvSpPr>
            <a:spLocks noGrp="1"/>
          </p:cNvSpPr>
          <p:nvPr>
            <p:ph type="ftr" sz="quarter" idx="15"/>
          </p:nvPr>
        </p:nvSpPr>
        <p:spPr/>
        <p:txBody>
          <a:bodyPr/>
          <a:lstStyle/>
          <a:p>
            <a:r>
              <a:rPr lang="en-US"/>
              <a:t>Sample Footer Text</a:t>
            </a:r>
          </a:p>
        </p:txBody>
      </p:sp>
      <p:sp>
        <p:nvSpPr>
          <p:cNvPr id="2" name="Date Placeholder 1">
            <a:extLst>
              <a:ext uri="{FF2B5EF4-FFF2-40B4-BE49-F238E27FC236}">
                <a16:creationId xmlns:a16="http://schemas.microsoft.com/office/drawing/2014/main" id="{56416323-93D8-EC57-3DB5-CC2794D1BC38}"/>
              </a:ext>
            </a:extLst>
          </p:cNvPr>
          <p:cNvSpPr>
            <a:spLocks noGrp="1"/>
          </p:cNvSpPr>
          <p:nvPr>
            <p:ph type="dt" sz="half" idx="14"/>
          </p:nvPr>
        </p:nvSpPr>
        <p:spPr/>
        <p:txBody>
          <a:bodyPr/>
          <a:lstStyle/>
          <a:p>
            <a:fld id="{FAF93496-2377-444C-B645-EBE751409D0E}" type="datetime1">
              <a:rPr lang="en-US" smtClean="0"/>
              <a:t>5/27/2026</a:t>
            </a:fld>
            <a:endParaRPr lang="en-US"/>
          </a:p>
        </p:txBody>
      </p:sp>
      <p:sp>
        <p:nvSpPr>
          <p:cNvPr id="4" name="Slide Number Placeholder 3">
            <a:extLst>
              <a:ext uri="{FF2B5EF4-FFF2-40B4-BE49-F238E27FC236}">
                <a16:creationId xmlns:a16="http://schemas.microsoft.com/office/drawing/2014/main" id="{E0ECA7AA-A42C-BDBA-AA41-F842F560A9F1}"/>
              </a:ext>
            </a:extLst>
          </p:cNvPr>
          <p:cNvSpPr>
            <a:spLocks noGrp="1"/>
          </p:cNvSpPr>
          <p:nvPr>
            <p:ph type="sldNum" sz="quarter" idx="16"/>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1431606826"/>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Number Large 4">
    <p:bg>
      <p:bgRef idx="1001">
        <a:schemeClr val="bg1"/>
      </p:bgRef>
    </p:bg>
    <p:spTree>
      <p:nvGrpSpPr>
        <p:cNvPr id="1" name=""/>
        <p:cNvGrpSpPr/>
        <p:nvPr/>
      </p:nvGrpSpPr>
      <p:grpSpPr>
        <a:xfrm>
          <a:off x="0" y="0"/>
          <a:ext cx="0" cy="0"/>
          <a:chOff x="0" y="0"/>
          <a:chExt cx="0" cy="0"/>
        </a:xfrm>
      </p:grpSpPr>
      <p:pic>
        <p:nvPicPr>
          <p:cNvPr id="13" name="Picture 12" descr="A blue and pink gradient&#10;&#10;AI-generated content may be incorrect.">
            <a:extLst>
              <a:ext uri="{FF2B5EF4-FFF2-40B4-BE49-F238E27FC236}">
                <a16:creationId xmlns:a16="http://schemas.microsoft.com/office/drawing/2014/main" id="{B7C75419-CE9A-C722-14D8-AEB75E4273A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0" name="Graphic 7">
            <a:extLst>
              <a:ext uri="{FF2B5EF4-FFF2-40B4-BE49-F238E27FC236}">
                <a16:creationId xmlns:a16="http://schemas.microsoft.com/office/drawing/2014/main" id="{BF766998-B646-F579-CEC0-CC818F8ADF79}"/>
              </a:ext>
            </a:extLst>
          </p:cNvPr>
          <p:cNvSpPr/>
          <p:nvPr/>
        </p:nvSpPr>
        <p:spPr>
          <a:xfrm rot="10800000">
            <a:off x="898" y="0"/>
            <a:ext cx="12185643" cy="6858000"/>
          </a:xfrm>
          <a:custGeom>
            <a:avLst/>
            <a:gdLst>
              <a:gd name="connsiteX0" fmla="*/ 12185643 w 12185643"/>
              <a:gd name="connsiteY0" fmla="*/ 6858000 h 6858000"/>
              <a:gd name="connsiteX1" fmla="*/ 0 w 12185643"/>
              <a:gd name="connsiteY1" fmla="*/ 6858000 h 6858000"/>
              <a:gd name="connsiteX2" fmla="*/ 0 w 12185643"/>
              <a:gd name="connsiteY2" fmla="*/ 0 h 6858000"/>
              <a:gd name="connsiteX3" fmla="*/ 12185643 w 12185643"/>
              <a:gd name="connsiteY3" fmla="*/ 0 h 6858000"/>
              <a:gd name="connsiteX4" fmla="*/ 12185643 w 12185643"/>
              <a:gd name="connsiteY4" fmla="*/ 6858000 h 6858000"/>
              <a:gd name="connsiteX5" fmla="*/ 501389 w 12185643"/>
              <a:gd name="connsiteY5" fmla="*/ 694246 h 6858000"/>
              <a:gd name="connsiteX6" fmla="*/ 152321 w 12185643"/>
              <a:gd name="connsiteY6" fmla="*/ 1043496 h 6858000"/>
              <a:gd name="connsiteX7" fmla="*/ 152321 w 12185643"/>
              <a:gd name="connsiteY7" fmla="*/ 6356350 h 6858000"/>
              <a:gd name="connsiteX8" fmla="*/ 501389 w 12185643"/>
              <a:gd name="connsiteY8" fmla="*/ 6705600 h 6858000"/>
              <a:gd name="connsiteX9" fmla="*/ 11684254 w 12185643"/>
              <a:gd name="connsiteY9" fmla="*/ 6705600 h 6858000"/>
              <a:gd name="connsiteX10" fmla="*/ 12033323 w 12185643"/>
              <a:gd name="connsiteY10" fmla="*/ 6356350 h 6858000"/>
              <a:gd name="connsiteX11" fmla="*/ 12033323 w 12185643"/>
              <a:gd name="connsiteY11" fmla="*/ 1043496 h 6858000"/>
              <a:gd name="connsiteX12" fmla="*/ 11684254 w 12185643"/>
              <a:gd name="connsiteY12" fmla="*/ 694246 h 6858000"/>
              <a:gd name="connsiteX13" fmla="*/ 501389 w 12185643"/>
              <a:gd name="connsiteY13" fmla="*/ 6942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85643" h="6858000">
                <a:moveTo>
                  <a:pt x="12185643" y="6858000"/>
                </a:moveTo>
                <a:lnTo>
                  <a:pt x="0" y="6858000"/>
                </a:lnTo>
                <a:lnTo>
                  <a:pt x="0" y="0"/>
                </a:lnTo>
                <a:lnTo>
                  <a:pt x="12185643" y="0"/>
                </a:lnTo>
                <a:lnTo>
                  <a:pt x="12185643" y="6858000"/>
                </a:lnTo>
                <a:close/>
                <a:moveTo>
                  <a:pt x="501389" y="694246"/>
                </a:moveTo>
                <a:cubicBezTo>
                  <a:pt x="308604" y="694246"/>
                  <a:pt x="152321" y="850608"/>
                  <a:pt x="152321" y="1043496"/>
                </a:cubicBezTo>
                <a:lnTo>
                  <a:pt x="152321" y="6356350"/>
                </a:lnTo>
                <a:cubicBezTo>
                  <a:pt x="152321" y="6549263"/>
                  <a:pt x="308604" y="6705600"/>
                  <a:pt x="501389" y="6705600"/>
                </a:cubicBezTo>
                <a:lnTo>
                  <a:pt x="11684254" y="6705600"/>
                </a:lnTo>
                <a:cubicBezTo>
                  <a:pt x="11877067" y="6705600"/>
                  <a:pt x="12033323" y="6549263"/>
                  <a:pt x="12033323" y="6356350"/>
                </a:cubicBezTo>
                <a:lnTo>
                  <a:pt x="12033323" y="1043496"/>
                </a:lnTo>
                <a:cubicBezTo>
                  <a:pt x="12033323" y="850608"/>
                  <a:pt x="11877067" y="694246"/>
                  <a:pt x="11684254" y="694246"/>
                </a:cubicBezTo>
                <a:lnTo>
                  <a:pt x="501389" y="694246"/>
                </a:lnTo>
                <a:close/>
              </a:path>
            </a:pathLst>
          </a:custGeom>
          <a:solidFill>
            <a:schemeClr val="bg1"/>
          </a:solidFill>
          <a:ln w="6347" cap="flat">
            <a:noFill/>
            <a:prstDash val="solid"/>
            <a:miter/>
          </a:ln>
        </p:spPr>
        <p:txBody>
          <a:bodyPr rtlCol="0" anchor="ctr"/>
          <a:lstStyle/>
          <a:p>
            <a:endParaRPr lang="en-US">
              <a:solidFill>
                <a:schemeClr val="tx1"/>
              </a:solidFill>
            </a:endParaRPr>
          </a:p>
        </p:txBody>
      </p:sp>
      <p:sp>
        <p:nvSpPr>
          <p:cNvPr id="11" name="Title 10">
            <a:extLst>
              <a:ext uri="{FF2B5EF4-FFF2-40B4-BE49-F238E27FC236}">
                <a16:creationId xmlns:a16="http://schemas.microsoft.com/office/drawing/2014/main" id="{E0ABE5B9-4225-A306-2DAC-75E06A7BC64C}"/>
              </a:ext>
            </a:extLst>
          </p:cNvPr>
          <p:cNvSpPr>
            <a:spLocks noGrp="1"/>
          </p:cNvSpPr>
          <p:nvPr>
            <p:ph type="title"/>
          </p:nvPr>
        </p:nvSpPr>
        <p:spPr>
          <a:xfrm>
            <a:off x="604838" y="4730435"/>
            <a:ext cx="8234362" cy="908365"/>
          </a:xfrm>
        </p:spPr>
        <p:txBody>
          <a:bodyPr>
            <a:normAutofit/>
          </a:bodyPr>
          <a:lstStyle>
            <a:lvl1pPr>
              <a:lnSpc>
                <a:spcPct val="110000"/>
              </a:lnSpc>
              <a:defRPr sz="2400">
                <a:latin typeface="+mn-lt"/>
              </a:defRPr>
            </a:lvl1pPr>
          </a:lstStyle>
          <a:p>
            <a:r>
              <a:rPr lang="en-US"/>
              <a:t>Click to edit Master title style</a:t>
            </a:r>
          </a:p>
        </p:txBody>
      </p:sp>
      <p:sp>
        <p:nvSpPr>
          <p:cNvPr id="9" name="Content Placeholder 8">
            <a:extLst>
              <a:ext uri="{FF2B5EF4-FFF2-40B4-BE49-F238E27FC236}">
                <a16:creationId xmlns:a16="http://schemas.microsoft.com/office/drawing/2014/main" id="{37C34C59-51DE-1A41-1297-289A4EEC9610}"/>
              </a:ext>
            </a:extLst>
          </p:cNvPr>
          <p:cNvSpPr>
            <a:spLocks noGrp="1"/>
          </p:cNvSpPr>
          <p:nvPr>
            <p:ph sz="quarter" idx="17" hasCustomPrompt="1"/>
          </p:nvPr>
        </p:nvSpPr>
        <p:spPr>
          <a:xfrm>
            <a:off x="604838" y="838200"/>
            <a:ext cx="11199812" cy="3657600"/>
          </a:xfrm>
        </p:spPr>
        <p:txBody>
          <a:bodyPr/>
          <a:lstStyle>
            <a:lvl1pPr>
              <a:lnSpc>
                <a:spcPct val="90000"/>
              </a:lnSpc>
              <a:defRPr sz="27800">
                <a:latin typeface="+mj-lt"/>
              </a:defRPr>
            </a:lvl1pPr>
          </a:lstStyle>
          <a:p>
            <a:pPr lvl="0"/>
            <a:r>
              <a:rPr lang="en-US"/>
              <a:t>##%</a:t>
            </a:r>
          </a:p>
        </p:txBody>
      </p:sp>
      <p:sp>
        <p:nvSpPr>
          <p:cNvPr id="4" name="Footer Placeholder 3">
            <a:extLst>
              <a:ext uri="{FF2B5EF4-FFF2-40B4-BE49-F238E27FC236}">
                <a16:creationId xmlns:a16="http://schemas.microsoft.com/office/drawing/2014/main" id="{807D394B-A85B-3F18-7A00-F6903DB9D2C0}"/>
              </a:ext>
            </a:extLst>
          </p:cNvPr>
          <p:cNvSpPr>
            <a:spLocks noGrp="1"/>
          </p:cNvSpPr>
          <p:nvPr>
            <p:ph type="ftr" sz="quarter" idx="15"/>
          </p:nvPr>
        </p:nvSpPr>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74D33632-66A2-3497-6DB8-C0BAE37B2ED2}"/>
              </a:ext>
            </a:extLst>
          </p:cNvPr>
          <p:cNvSpPr>
            <a:spLocks noGrp="1"/>
          </p:cNvSpPr>
          <p:nvPr>
            <p:ph type="dt" sz="half" idx="14"/>
          </p:nvPr>
        </p:nvSpPr>
        <p:spPr/>
        <p:txBody>
          <a:bodyPr/>
          <a:lstStyle>
            <a:lvl1pPr>
              <a:defRPr>
                <a:solidFill>
                  <a:schemeClr val="tx1"/>
                </a:solidFill>
              </a:defRPr>
            </a:lvl1pPr>
          </a:lstStyle>
          <a:p>
            <a:fld id="{B29FD2E1-2E7E-4E47-A0E4-B8C330155E6A}" type="datetime1">
              <a:rPr lang="en-US" smtClean="0"/>
              <a:pPr/>
              <a:t>5/27/2026</a:t>
            </a:fld>
            <a:endParaRPr lang="en-US"/>
          </a:p>
        </p:txBody>
      </p:sp>
      <p:sp>
        <p:nvSpPr>
          <p:cNvPr id="5" name="Slide Number Placeholder 4">
            <a:extLst>
              <a:ext uri="{FF2B5EF4-FFF2-40B4-BE49-F238E27FC236}">
                <a16:creationId xmlns:a16="http://schemas.microsoft.com/office/drawing/2014/main" id="{3CD18E61-F2C7-CBF8-114B-A1C90515377C}"/>
              </a:ext>
            </a:extLst>
          </p:cNvPr>
          <p:cNvSpPr>
            <a:spLocks noGrp="1"/>
          </p:cNvSpPr>
          <p:nvPr>
            <p:ph type="sldNum" sz="quarter" idx="16"/>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126910874"/>
      </p:ext>
    </p:extLst>
  </p:cSld>
  <p:clrMapOvr>
    <a:overrideClrMapping bg1="lt1" tx1="dk1" bg2="lt2" tx2="dk2" accent1="accent1" accent2="accent2" accent3="accent3" accent4="accent4" accent5="accent5" accent6="accent6" hlink="hlink" folHlink="folHlink"/>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Statement">
    <p:bg>
      <p:bgRef idx="1001">
        <a:schemeClr val="bg1"/>
      </p:bgRef>
    </p:bg>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CEC02AF0-2629-8770-A541-3F1617189E1C}"/>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8" name="Title 1">
            <a:extLst>
              <a:ext uri="{FF2B5EF4-FFF2-40B4-BE49-F238E27FC236}">
                <a16:creationId xmlns:a16="http://schemas.microsoft.com/office/drawing/2014/main" id="{D9950417-35F4-F816-8A7A-09C28E5F63A3}"/>
              </a:ext>
            </a:extLst>
          </p:cNvPr>
          <p:cNvSpPr>
            <a:spLocks noGrp="1"/>
          </p:cNvSpPr>
          <p:nvPr>
            <p:ph type="title"/>
          </p:nvPr>
        </p:nvSpPr>
        <p:spPr>
          <a:xfrm>
            <a:off x="612648" y="-1133856"/>
            <a:ext cx="10652760" cy="914400"/>
          </a:xfrm>
        </p:spPr>
        <p:txBody>
          <a:bodyPr/>
          <a:lstStyle>
            <a:lvl1pPr>
              <a:defRPr>
                <a:solidFill>
                  <a:schemeClr val="tx1"/>
                </a:solidFill>
              </a:defRPr>
            </a:lvl1pPr>
          </a:lstStyle>
          <a:p>
            <a:r>
              <a:rPr lang="en-US"/>
              <a:t>Click to edit Master title style</a:t>
            </a:r>
          </a:p>
        </p:txBody>
      </p:sp>
      <p:sp>
        <p:nvSpPr>
          <p:cNvPr id="9" name="Content Placeholder 6">
            <a:extLst>
              <a:ext uri="{FF2B5EF4-FFF2-40B4-BE49-F238E27FC236}">
                <a16:creationId xmlns:a16="http://schemas.microsoft.com/office/drawing/2014/main" id="{85FC488E-5BA5-381F-F5F2-7A6D1B220906}"/>
              </a:ext>
            </a:extLst>
          </p:cNvPr>
          <p:cNvSpPr>
            <a:spLocks noGrp="1"/>
          </p:cNvSpPr>
          <p:nvPr>
            <p:ph sz="quarter" idx="13" hasCustomPrompt="1"/>
          </p:nvPr>
        </p:nvSpPr>
        <p:spPr>
          <a:xfrm>
            <a:off x="381000" y="685800"/>
            <a:ext cx="11430000" cy="5486400"/>
          </a:xfrm>
        </p:spPr>
        <p:txBody>
          <a:bodyPr anchor="t">
            <a:normAutofit/>
          </a:bodyPr>
          <a:lstStyle>
            <a:lvl1pPr marL="0" indent="0">
              <a:lnSpc>
                <a:spcPct val="90000"/>
              </a:lnSpc>
              <a:buNone/>
              <a:defRPr sz="8000" b="0">
                <a:solidFill>
                  <a:schemeClr val="tx1"/>
                </a:solidFill>
              </a:defRPr>
            </a:lvl1pPr>
            <a:lvl2pPr marL="228600" indent="0">
              <a:lnSpc>
                <a:spcPct val="90000"/>
              </a:lnSpc>
              <a:buNone/>
              <a:defRPr sz="7200" b="0">
                <a:solidFill>
                  <a:schemeClr val="tx1"/>
                </a:solidFill>
              </a:defRPr>
            </a:lvl2pPr>
            <a:lvl3pPr marL="457200" indent="0">
              <a:lnSpc>
                <a:spcPct val="90000"/>
              </a:lnSpc>
              <a:buNone/>
              <a:defRPr sz="6600" b="0">
                <a:solidFill>
                  <a:schemeClr val="tx1"/>
                </a:solidFill>
              </a:defRPr>
            </a:lvl3pPr>
            <a:lvl4pPr marL="685800" indent="0">
              <a:lnSpc>
                <a:spcPct val="90000"/>
              </a:lnSpc>
              <a:buNone/>
              <a:defRPr sz="6000" b="0">
                <a:solidFill>
                  <a:schemeClr val="tx1"/>
                </a:solidFill>
              </a:defRPr>
            </a:lvl4pPr>
            <a:lvl5pPr marL="914400" indent="0">
              <a:lnSpc>
                <a:spcPct val="90000"/>
              </a:lnSpc>
              <a:buNone/>
              <a:defRPr sz="5400" b="0">
                <a:solidFill>
                  <a:schemeClr val="tx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Footer Placeholder 2">
            <a:extLst>
              <a:ext uri="{FF2B5EF4-FFF2-40B4-BE49-F238E27FC236}">
                <a16:creationId xmlns:a16="http://schemas.microsoft.com/office/drawing/2014/main" id="{32B6F9AB-D139-2C1F-00CB-9691DC19D504}"/>
              </a:ext>
            </a:extLst>
          </p:cNvPr>
          <p:cNvSpPr>
            <a:spLocks noGrp="1"/>
          </p:cNvSpPr>
          <p:nvPr>
            <p:ph type="ftr" sz="quarter" idx="15"/>
          </p:nvPr>
        </p:nvSpPr>
        <p:spPr/>
        <p:txBody>
          <a:bodyPr/>
          <a:lstStyle>
            <a:lvl1pPr>
              <a:defRPr>
                <a:solidFill>
                  <a:schemeClr val="tx1"/>
                </a:solidFill>
              </a:defRPr>
            </a:lvl1pPr>
          </a:lstStyle>
          <a:p>
            <a:r>
              <a:rPr lang="en-US"/>
              <a:t>Sample Footer Text</a:t>
            </a:r>
          </a:p>
        </p:txBody>
      </p:sp>
      <p:sp>
        <p:nvSpPr>
          <p:cNvPr id="2" name="Date Placeholder 1">
            <a:extLst>
              <a:ext uri="{FF2B5EF4-FFF2-40B4-BE49-F238E27FC236}">
                <a16:creationId xmlns:a16="http://schemas.microsoft.com/office/drawing/2014/main" id="{9E16E803-3D9A-FF7D-784D-8A8F6C972030}"/>
              </a:ext>
            </a:extLst>
          </p:cNvPr>
          <p:cNvSpPr>
            <a:spLocks noGrp="1"/>
          </p:cNvSpPr>
          <p:nvPr>
            <p:ph type="dt" sz="half" idx="14"/>
          </p:nvPr>
        </p:nvSpPr>
        <p:spPr/>
        <p:txBody>
          <a:bodyPr/>
          <a:lstStyle>
            <a:lvl1pPr>
              <a:defRPr>
                <a:solidFill>
                  <a:schemeClr val="tx1"/>
                </a:solidFill>
              </a:defRPr>
            </a:lvl1pPr>
          </a:lstStyle>
          <a:p>
            <a:fld id="{EEC1C73B-E8EA-3F4D-BC6B-13568C609C15}" type="datetime1">
              <a:rPr lang="en-US" smtClean="0"/>
              <a:pPr/>
              <a:t>5/27/2026</a:t>
            </a:fld>
            <a:endParaRPr lang="en-US"/>
          </a:p>
        </p:txBody>
      </p:sp>
      <p:sp>
        <p:nvSpPr>
          <p:cNvPr id="4" name="Slide Number Placeholder 3">
            <a:extLst>
              <a:ext uri="{FF2B5EF4-FFF2-40B4-BE49-F238E27FC236}">
                <a16:creationId xmlns:a16="http://schemas.microsoft.com/office/drawing/2014/main" id="{1D8D7C72-3429-AAA8-654F-344ED902B91D}"/>
              </a:ext>
            </a:extLst>
          </p:cNvPr>
          <p:cNvSpPr>
            <a:spLocks noGrp="1"/>
          </p:cNvSpPr>
          <p:nvPr>
            <p:ph type="sldNum" sz="quarter" idx="16"/>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504196159"/>
      </p:ext>
    </p:extLst>
  </p:cSld>
  <p:clrMapOvr>
    <a:overrideClrMapping bg1="lt1" tx1="dk1" bg2="lt2" tx2="dk2" accent1="accent1" accent2="accent2" accent3="accent3" accent4="accent4" accent5="accent5" accent6="accent6" hlink="hlink" folHlink="folHlink"/>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Statement 2">
    <p:bg>
      <p:bgPr>
        <a:solidFill>
          <a:schemeClr val="bg1"/>
        </a:solidFill>
        <a:effectLst/>
      </p:bgPr>
    </p:bg>
    <p:spTree>
      <p:nvGrpSpPr>
        <p:cNvPr id="1" name=""/>
        <p:cNvGrpSpPr/>
        <p:nvPr/>
      </p:nvGrpSpPr>
      <p:grpSpPr>
        <a:xfrm>
          <a:off x="0" y="0"/>
          <a:ext cx="0" cy="0"/>
          <a:chOff x="0" y="0"/>
          <a:chExt cx="0" cy="0"/>
        </a:xfrm>
      </p:grpSpPr>
      <p:pic>
        <p:nvPicPr>
          <p:cNvPr id="19" name="Picture 18" descr="A blurry image of a blue and pink color&#10;&#10;AI-generated content may be incorrect.">
            <a:extLst>
              <a:ext uri="{FF2B5EF4-FFF2-40B4-BE49-F238E27FC236}">
                <a16:creationId xmlns:a16="http://schemas.microsoft.com/office/drawing/2014/main" id="{CE7B6BE6-8C3C-A057-92EF-B4CC19C0A21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88952" cy="6856285"/>
          </a:xfrm>
          <a:prstGeom prst="rect">
            <a:avLst/>
          </a:prstGeom>
        </p:spPr>
      </p:pic>
      <p:pic>
        <p:nvPicPr>
          <p:cNvPr id="12" name="Graphic 11">
            <a:extLst>
              <a:ext uri="{FF2B5EF4-FFF2-40B4-BE49-F238E27FC236}">
                <a16:creationId xmlns:a16="http://schemas.microsoft.com/office/drawing/2014/main" id="{484A6C87-FE17-4FCA-F34C-3C6963EBAA79}"/>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0" y="0"/>
            <a:ext cx="12192000" cy="6858000"/>
          </a:xfrm>
          <a:prstGeom prst="rect">
            <a:avLst/>
          </a:prstGeom>
        </p:spPr>
      </p:pic>
      <p:sp>
        <p:nvSpPr>
          <p:cNvPr id="9" name="Title 1">
            <a:extLst>
              <a:ext uri="{FF2B5EF4-FFF2-40B4-BE49-F238E27FC236}">
                <a16:creationId xmlns:a16="http://schemas.microsoft.com/office/drawing/2014/main" id="{DE31E7B3-0420-8F46-6F8C-BEC942469B7F}"/>
              </a:ext>
            </a:extLst>
          </p:cNvPr>
          <p:cNvSpPr>
            <a:spLocks noGrp="1"/>
          </p:cNvSpPr>
          <p:nvPr>
            <p:ph type="title"/>
          </p:nvPr>
        </p:nvSpPr>
        <p:spPr>
          <a:xfrm>
            <a:off x="612648" y="-1133856"/>
            <a:ext cx="10652760" cy="914400"/>
          </a:xfrm>
        </p:spPr>
        <p:txBody>
          <a:bodyPr/>
          <a:lstStyle>
            <a:lvl1pPr>
              <a:defRPr>
                <a:solidFill>
                  <a:schemeClr val="tx1"/>
                </a:solidFill>
              </a:defRPr>
            </a:lvl1pPr>
          </a:lstStyle>
          <a:p>
            <a:r>
              <a:rPr lang="en-US"/>
              <a:t>Click to edit Master title style</a:t>
            </a:r>
          </a:p>
        </p:txBody>
      </p:sp>
      <p:sp>
        <p:nvSpPr>
          <p:cNvPr id="10" name="Content Placeholder 6">
            <a:extLst>
              <a:ext uri="{FF2B5EF4-FFF2-40B4-BE49-F238E27FC236}">
                <a16:creationId xmlns:a16="http://schemas.microsoft.com/office/drawing/2014/main" id="{DF3518DE-0793-421D-B1A4-28B056428663}"/>
              </a:ext>
            </a:extLst>
          </p:cNvPr>
          <p:cNvSpPr>
            <a:spLocks noGrp="1"/>
          </p:cNvSpPr>
          <p:nvPr>
            <p:ph sz="quarter" idx="13" hasCustomPrompt="1"/>
          </p:nvPr>
        </p:nvSpPr>
        <p:spPr>
          <a:xfrm>
            <a:off x="612648" y="1143000"/>
            <a:ext cx="10055352" cy="4572000"/>
          </a:xfrm>
        </p:spPr>
        <p:txBody>
          <a:bodyPr anchor="ctr">
            <a:normAutofit/>
          </a:bodyPr>
          <a:lstStyle>
            <a:lvl1pPr marL="0" indent="0">
              <a:lnSpc>
                <a:spcPct val="90000"/>
              </a:lnSpc>
              <a:buNone/>
              <a:defRPr sz="5500" b="0">
                <a:solidFill>
                  <a:schemeClr val="tx1"/>
                </a:solidFill>
              </a:defRPr>
            </a:lvl1pPr>
            <a:lvl2pPr marL="228600" indent="0">
              <a:lnSpc>
                <a:spcPct val="90000"/>
              </a:lnSpc>
              <a:buNone/>
              <a:defRPr sz="5500" b="0">
                <a:solidFill>
                  <a:schemeClr val="tx1"/>
                </a:solidFill>
              </a:defRPr>
            </a:lvl2pPr>
            <a:lvl3pPr marL="457200" indent="0">
              <a:lnSpc>
                <a:spcPct val="90000"/>
              </a:lnSpc>
              <a:buNone/>
              <a:defRPr sz="5500" b="0">
                <a:solidFill>
                  <a:schemeClr val="tx1"/>
                </a:solidFill>
              </a:defRPr>
            </a:lvl3pPr>
            <a:lvl4pPr marL="685800" indent="0">
              <a:lnSpc>
                <a:spcPct val="90000"/>
              </a:lnSpc>
              <a:buNone/>
              <a:defRPr sz="5500" b="0">
                <a:solidFill>
                  <a:schemeClr val="tx1"/>
                </a:solidFill>
              </a:defRPr>
            </a:lvl4pPr>
            <a:lvl5pPr marL="914400" indent="0">
              <a:lnSpc>
                <a:spcPct val="90000"/>
              </a:lnSpc>
              <a:buNone/>
              <a:defRPr sz="5500" b="0">
                <a:solidFill>
                  <a:schemeClr val="tx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14" name="Footer Placeholder 10">
            <a:extLst>
              <a:ext uri="{FF2B5EF4-FFF2-40B4-BE49-F238E27FC236}">
                <a16:creationId xmlns:a16="http://schemas.microsoft.com/office/drawing/2014/main" id="{DEEE13FA-BDB3-D527-0B3C-C5CF32ACA10A}"/>
              </a:ext>
            </a:extLst>
          </p:cNvPr>
          <p:cNvSpPr>
            <a:spLocks noGrp="1"/>
          </p:cNvSpPr>
          <p:nvPr>
            <p:ph type="ftr" sz="quarter" idx="11"/>
          </p:nvPr>
        </p:nvSpPr>
        <p:spPr>
          <a:xfrm>
            <a:off x="381000" y="6310660"/>
            <a:ext cx="3200400" cy="365125"/>
          </a:xfrm>
        </p:spPr>
        <p:txBody>
          <a:bodyPr/>
          <a:lstStyle>
            <a:lvl1pPr>
              <a:defRPr>
                <a:solidFill>
                  <a:schemeClr val="tx1"/>
                </a:solidFill>
              </a:defRPr>
            </a:lvl1pPr>
          </a:lstStyle>
          <a:p>
            <a:r>
              <a:rPr lang="en-US"/>
              <a:t>Sample Footer Text</a:t>
            </a:r>
          </a:p>
        </p:txBody>
      </p:sp>
      <p:sp>
        <p:nvSpPr>
          <p:cNvPr id="13" name="Date Placeholder 5">
            <a:extLst>
              <a:ext uri="{FF2B5EF4-FFF2-40B4-BE49-F238E27FC236}">
                <a16:creationId xmlns:a16="http://schemas.microsoft.com/office/drawing/2014/main" id="{9C18FB6C-6208-7E69-D980-6941C96019C7}"/>
              </a:ext>
            </a:extLst>
          </p:cNvPr>
          <p:cNvSpPr>
            <a:spLocks noGrp="1"/>
          </p:cNvSpPr>
          <p:nvPr>
            <p:ph type="dt" sz="half" idx="10"/>
          </p:nvPr>
        </p:nvSpPr>
        <p:spPr>
          <a:xfrm>
            <a:off x="3631923" y="6310660"/>
            <a:ext cx="1800171" cy="365125"/>
          </a:xfrm>
        </p:spPr>
        <p:txBody>
          <a:bodyPr/>
          <a:lstStyle>
            <a:lvl1pPr>
              <a:defRPr>
                <a:solidFill>
                  <a:schemeClr val="tx1"/>
                </a:solidFill>
              </a:defRPr>
            </a:lvl1pPr>
          </a:lstStyle>
          <a:p>
            <a:fld id="{60E31574-77A2-5049-8555-8B5875AD8BC3}" type="datetime1">
              <a:rPr lang="en-US" smtClean="0"/>
              <a:t>5/27/2026</a:t>
            </a:fld>
            <a:endParaRPr lang="en-US"/>
          </a:p>
        </p:txBody>
      </p:sp>
      <p:sp>
        <p:nvSpPr>
          <p:cNvPr id="15" name="Slide Number Placeholder 11">
            <a:extLst>
              <a:ext uri="{FF2B5EF4-FFF2-40B4-BE49-F238E27FC236}">
                <a16:creationId xmlns:a16="http://schemas.microsoft.com/office/drawing/2014/main" id="{2974FB90-7208-DA12-99DF-FB0A622085E8}"/>
              </a:ext>
            </a:extLst>
          </p:cNvPr>
          <p:cNvSpPr>
            <a:spLocks noGrp="1"/>
          </p:cNvSpPr>
          <p:nvPr>
            <p:ph type="sldNum" sz="quarter" idx="12"/>
          </p:nvPr>
        </p:nvSpPr>
        <p:spPr>
          <a:xfrm>
            <a:off x="5482617" y="6310660"/>
            <a:ext cx="429207" cy="365125"/>
          </a:xfrm>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21812404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Statement 3">
    <p:bg>
      <p:bgPr>
        <a:solidFill>
          <a:schemeClr val="bg1"/>
        </a:solidFill>
        <a:effectLst/>
      </p:bgPr>
    </p:bg>
    <p:spTree>
      <p:nvGrpSpPr>
        <p:cNvPr id="1" name=""/>
        <p:cNvGrpSpPr/>
        <p:nvPr/>
      </p:nvGrpSpPr>
      <p:grpSpPr>
        <a:xfrm>
          <a:off x="0" y="0"/>
          <a:ext cx="0" cy="0"/>
          <a:chOff x="0" y="0"/>
          <a:chExt cx="0" cy="0"/>
        </a:xfrm>
      </p:grpSpPr>
      <p:pic>
        <p:nvPicPr>
          <p:cNvPr id="4" name="Picture 3" descr="A blue and pink gradient&#10;&#10;AI-generated content may be incorrect.">
            <a:extLst>
              <a:ext uri="{FF2B5EF4-FFF2-40B4-BE49-F238E27FC236}">
                <a16:creationId xmlns:a16="http://schemas.microsoft.com/office/drawing/2014/main" id="{491DCE33-DB86-6A68-46D1-E4311F42478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7" name="Graphic 6">
            <a:extLst>
              <a:ext uri="{FF2B5EF4-FFF2-40B4-BE49-F238E27FC236}">
                <a16:creationId xmlns:a16="http://schemas.microsoft.com/office/drawing/2014/main" id="{F1693B94-07E5-638F-52DB-3F8E8D06EF01}"/>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flipV="1">
            <a:off x="0" y="0"/>
            <a:ext cx="12192000" cy="6858000"/>
          </a:xfrm>
          <a:prstGeom prst="rect">
            <a:avLst/>
          </a:prstGeom>
        </p:spPr>
      </p:pic>
      <p:sp>
        <p:nvSpPr>
          <p:cNvPr id="9" name="Title 1">
            <a:extLst>
              <a:ext uri="{FF2B5EF4-FFF2-40B4-BE49-F238E27FC236}">
                <a16:creationId xmlns:a16="http://schemas.microsoft.com/office/drawing/2014/main" id="{83C00096-4D67-EB4A-EF93-D6958D6696FD}"/>
              </a:ext>
            </a:extLst>
          </p:cNvPr>
          <p:cNvSpPr>
            <a:spLocks noGrp="1"/>
          </p:cNvSpPr>
          <p:nvPr>
            <p:ph type="title"/>
          </p:nvPr>
        </p:nvSpPr>
        <p:spPr>
          <a:xfrm>
            <a:off x="612648" y="-1133856"/>
            <a:ext cx="10652760" cy="914400"/>
          </a:xfrm>
        </p:spPr>
        <p:txBody>
          <a:bodyPr/>
          <a:lstStyle>
            <a:lvl1pPr>
              <a:defRPr>
                <a:solidFill>
                  <a:schemeClr val="tx1"/>
                </a:solidFill>
              </a:defRPr>
            </a:lvl1pPr>
          </a:lstStyle>
          <a:p>
            <a:r>
              <a:rPr lang="en-US"/>
              <a:t>Click to edit Master title style</a:t>
            </a:r>
          </a:p>
        </p:txBody>
      </p:sp>
      <p:sp>
        <p:nvSpPr>
          <p:cNvPr id="10" name="Content Placeholder 7">
            <a:extLst>
              <a:ext uri="{FF2B5EF4-FFF2-40B4-BE49-F238E27FC236}">
                <a16:creationId xmlns:a16="http://schemas.microsoft.com/office/drawing/2014/main" id="{31C17B51-C5D8-9FDA-8C32-6379D51D8EE1}"/>
              </a:ext>
            </a:extLst>
          </p:cNvPr>
          <p:cNvSpPr>
            <a:spLocks noGrp="1"/>
          </p:cNvSpPr>
          <p:nvPr>
            <p:ph sz="quarter" idx="14" hasCustomPrompt="1"/>
          </p:nvPr>
        </p:nvSpPr>
        <p:spPr>
          <a:xfrm>
            <a:off x="609600" y="1033272"/>
            <a:ext cx="10972800" cy="4782312"/>
          </a:xfrm>
        </p:spPr>
        <p:txBody>
          <a:bodyPr anchor="ctr">
            <a:noAutofit/>
          </a:bodyPr>
          <a:lstStyle>
            <a:lvl1pPr marL="0" indent="0">
              <a:lnSpc>
                <a:spcPct val="90000"/>
              </a:lnSpc>
              <a:buNone/>
              <a:defRPr sz="6400" b="0">
                <a:solidFill>
                  <a:schemeClr val="tx1"/>
                </a:solidFill>
              </a:defRPr>
            </a:lvl1pPr>
            <a:lvl2pPr marL="228600" indent="0">
              <a:lnSpc>
                <a:spcPct val="90000"/>
              </a:lnSpc>
              <a:buNone/>
              <a:defRPr sz="6400" b="0">
                <a:solidFill>
                  <a:schemeClr val="tx1"/>
                </a:solidFill>
              </a:defRPr>
            </a:lvl2pPr>
            <a:lvl3pPr marL="457200" indent="0">
              <a:lnSpc>
                <a:spcPct val="90000"/>
              </a:lnSpc>
              <a:buNone/>
              <a:defRPr sz="6400" b="0">
                <a:solidFill>
                  <a:schemeClr val="tx1"/>
                </a:solidFill>
              </a:defRPr>
            </a:lvl3pPr>
            <a:lvl4pPr marL="685800" indent="0">
              <a:lnSpc>
                <a:spcPct val="90000"/>
              </a:lnSpc>
              <a:buNone/>
              <a:defRPr sz="6400" b="0">
                <a:solidFill>
                  <a:schemeClr val="tx1"/>
                </a:solidFill>
              </a:defRPr>
            </a:lvl4pPr>
            <a:lvl5pPr marL="914400" indent="0">
              <a:lnSpc>
                <a:spcPct val="90000"/>
              </a:lnSpc>
              <a:buNone/>
              <a:defRPr sz="6400" b="0">
                <a:solidFill>
                  <a:schemeClr val="tx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12" name="Footer Placeholder 10">
            <a:extLst>
              <a:ext uri="{FF2B5EF4-FFF2-40B4-BE49-F238E27FC236}">
                <a16:creationId xmlns:a16="http://schemas.microsoft.com/office/drawing/2014/main" id="{AA8A51AA-D903-8E6D-7A27-9C5C903CA8CD}"/>
              </a:ext>
            </a:extLst>
          </p:cNvPr>
          <p:cNvSpPr>
            <a:spLocks noGrp="1"/>
          </p:cNvSpPr>
          <p:nvPr>
            <p:ph type="ftr" sz="quarter" idx="11"/>
          </p:nvPr>
        </p:nvSpPr>
        <p:spPr>
          <a:xfrm>
            <a:off x="6280176" y="6310660"/>
            <a:ext cx="3200400" cy="365125"/>
          </a:xfrm>
        </p:spPr>
        <p:txBody>
          <a:bodyPr/>
          <a:lstStyle>
            <a:lvl1pPr>
              <a:defRPr>
                <a:solidFill>
                  <a:schemeClr val="tx1"/>
                </a:solidFill>
              </a:defRPr>
            </a:lvl1pPr>
          </a:lstStyle>
          <a:p>
            <a:r>
              <a:rPr lang="en-US"/>
              <a:t>Sample Footer Text</a:t>
            </a:r>
          </a:p>
        </p:txBody>
      </p:sp>
      <p:sp>
        <p:nvSpPr>
          <p:cNvPr id="11" name="Date Placeholder 5">
            <a:extLst>
              <a:ext uri="{FF2B5EF4-FFF2-40B4-BE49-F238E27FC236}">
                <a16:creationId xmlns:a16="http://schemas.microsoft.com/office/drawing/2014/main" id="{0E4B77C0-0757-7A67-1229-339B6B028EE8}"/>
              </a:ext>
            </a:extLst>
          </p:cNvPr>
          <p:cNvSpPr>
            <a:spLocks noGrp="1"/>
          </p:cNvSpPr>
          <p:nvPr>
            <p:ph type="dt" sz="half" idx="10"/>
          </p:nvPr>
        </p:nvSpPr>
        <p:spPr>
          <a:xfrm>
            <a:off x="9531099" y="6310660"/>
            <a:ext cx="1800171" cy="365125"/>
          </a:xfrm>
        </p:spPr>
        <p:txBody>
          <a:bodyPr/>
          <a:lstStyle>
            <a:lvl1pPr>
              <a:defRPr>
                <a:solidFill>
                  <a:schemeClr val="tx1"/>
                </a:solidFill>
              </a:defRPr>
            </a:lvl1pPr>
          </a:lstStyle>
          <a:p>
            <a:fld id="{BE0F28E2-1197-1343-806E-BC1F6DA16A33}" type="datetime1">
              <a:rPr lang="en-US" smtClean="0"/>
              <a:t>5/27/2026</a:t>
            </a:fld>
            <a:endParaRPr lang="en-US"/>
          </a:p>
        </p:txBody>
      </p:sp>
      <p:sp>
        <p:nvSpPr>
          <p:cNvPr id="13" name="Slide Number Placeholder 11">
            <a:extLst>
              <a:ext uri="{FF2B5EF4-FFF2-40B4-BE49-F238E27FC236}">
                <a16:creationId xmlns:a16="http://schemas.microsoft.com/office/drawing/2014/main" id="{CE7C30F9-ABE8-80D2-2ACF-54336CEF09A9}"/>
              </a:ext>
            </a:extLst>
          </p:cNvPr>
          <p:cNvSpPr>
            <a:spLocks noGrp="1"/>
          </p:cNvSpPr>
          <p:nvPr>
            <p:ph type="sldNum" sz="quarter" idx="12"/>
          </p:nvPr>
        </p:nvSpPr>
        <p:spPr>
          <a:xfrm>
            <a:off x="11381793" y="6310660"/>
            <a:ext cx="429207" cy="365125"/>
          </a:xfrm>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731107332"/>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Statement 4">
    <p:bg>
      <p:bgRef idx="1001">
        <a:schemeClr val="bg1"/>
      </p:bgRef>
    </p:bg>
    <p:spTree>
      <p:nvGrpSpPr>
        <p:cNvPr id="1" name=""/>
        <p:cNvGrpSpPr/>
        <p:nvPr/>
      </p:nvGrpSpPr>
      <p:grpSpPr>
        <a:xfrm>
          <a:off x="0" y="0"/>
          <a:ext cx="0" cy="0"/>
          <a:chOff x="0" y="0"/>
          <a:chExt cx="0" cy="0"/>
        </a:xfrm>
      </p:grpSpPr>
      <p:pic>
        <p:nvPicPr>
          <p:cNvPr id="15" name="Picture 14" descr="A close up of a pink and blue background&#10;&#10;AI-generated content may be incorrect.">
            <a:extLst>
              <a:ext uri="{FF2B5EF4-FFF2-40B4-BE49-F238E27FC236}">
                <a16:creationId xmlns:a16="http://schemas.microsoft.com/office/drawing/2014/main" id="{A952B0CF-23BF-A911-17B4-65E745DA692C}"/>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lvl1pPr>
              <a:defRPr>
                <a:solidFill>
                  <a:schemeClr val="tx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381000" y="685800"/>
            <a:ext cx="9372600" cy="5486400"/>
          </a:xfrm>
        </p:spPr>
        <p:txBody>
          <a:bodyPr vert="horz" lIns="91440" tIns="45720" rIns="91440" bIns="45720" rtlCol="0" anchor="ctr">
            <a:normAutofit/>
          </a:bodyPr>
          <a:lstStyle>
            <a:lvl1pPr marL="0" indent="0">
              <a:lnSpc>
                <a:spcPct val="90000"/>
              </a:lnSpc>
              <a:buNone/>
              <a:defRPr lang="en-US" sz="6600" b="0" dirty="0">
                <a:solidFill>
                  <a:schemeClr val="tx1"/>
                </a:solidFill>
              </a:defRPr>
            </a:lvl1pPr>
            <a:lvl2pPr marL="228600" indent="0">
              <a:lnSpc>
                <a:spcPct val="90000"/>
              </a:lnSpc>
              <a:buNone/>
              <a:defRPr lang="en-US" sz="6600" b="0" dirty="0">
                <a:solidFill>
                  <a:schemeClr val="tx1"/>
                </a:solidFill>
              </a:defRPr>
            </a:lvl2pPr>
            <a:lvl3pPr marL="457200" indent="0">
              <a:lnSpc>
                <a:spcPct val="90000"/>
              </a:lnSpc>
              <a:buNone/>
              <a:defRPr lang="en-US" sz="6600" b="0" dirty="0">
                <a:solidFill>
                  <a:schemeClr val="tx1"/>
                </a:solidFill>
              </a:defRPr>
            </a:lvl3pPr>
            <a:lvl4pPr marL="685800" indent="0">
              <a:lnSpc>
                <a:spcPct val="90000"/>
              </a:lnSpc>
              <a:buNone/>
              <a:defRPr lang="en-US" sz="6600" b="0" dirty="0">
                <a:solidFill>
                  <a:schemeClr val="tx1"/>
                </a:solidFill>
              </a:defRPr>
            </a:lvl4pPr>
            <a:lvl5pPr marL="914400" indent="0">
              <a:lnSpc>
                <a:spcPct val="90000"/>
              </a:lnSpc>
              <a:buNone/>
              <a:defRPr lang="en-US" sz="6600" b="0" dirty="0">
                <a:solidFill>
                  <a:schemeClr val="tx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C503F50B-48B9-3C55-0C29-C87157D9F962}"/>
              </a:ext>
            </a:extLst>
          </p:cNvPr>
          <p:cNvSpPr>
            <a:spLocks noGrp="1"/>
          </p:cNvSpPr>
          <p:nvPr>
            <p:ph type="ftr" sz="quarter" idx="15"/>
          </p:nvPr>
        </p:nvSpPr>
        <p:spPr/>
        <p:txBody>
          <a:bodyPr/>
          <a:lstStyle>
            <a:lvl1pPr>
              <a:defRPr>
                <a:solidFill>
                  <a:schemeClr val="tx1"/>
                </a:solidFill>
              </a:defRPr>
            </a:lvl1pPr>
          </a:lstStyle>
          <a:p>
            <a:r>
              <a:rPr lang="en-US"/>
              <a:t>Sample Footer Text</a:t>
            </a:r>
          </a:p>
        </p:txBody>
      </p:sp>
      <p:sp>
        <p:nvSpPr>
          <p:cNvPr id="8" name="Date Placeholder 7">
            <a:extLst>
              <a:ext uri="{FF2B5EF4-FFF2-40B4-BE49-F238E27FC236}">
                <a16:creationId xmlns:a16="http://schemas.microsoft.com/office/drawing/2014/main" id="{ED5A1179-499E-2F89-CD63-EB8B1F4CAFB3}"/>
              </a:ext>
            </a:extLst>
          </p:cNvPr>
          <p:cNvSpPr>
            <a:spLocks noGrp="1"/>
          </p:cNvSpPr>
          <p:nvPr>
            <p:ph type="dt" sz="half" idx="14"/>
          </p:nvPr>
        </p:nvSpPr>
        <p:spPr/>
        <p:txBody>
          <a:bodyPr/>
          <a:lstStyle>
            <a:lvl1pPr>
              <a:defRPr>
                <a:solidFill>
                  <a:schemeClr val="tx1"/>
                </a:solidFill>
              </a:defRPr>
            </a:lvl1pPr>
          </a:lstStyle>
          <a:p>
            <a:fld id="{526E19FE-7254-FB46-9FD2-44BC5921542B}" type="datetime1">
              <a:rPr lang="en-US" smtClean="0"/>
              <a:pPr/>
              <a:t>5/27/2026</a:t>
            </a:fld>
            <a:endParaRPr lang="en-US"/>
          </a:p>
        </p:txBody>
      </p:sp>
      <p:sp>
        <p:nvSpPr>
          <p:cNvPr id="10" name="Slide Number Placeholder 9">
            <a:extLst>
              <a:ext uri="{FF2B5EF4-FFF2-40B4-BE49-F238E27FC236}">
                <a16:creationId xmlns:a16="http://schemas.microsoft.com/office/drawing/2014/main" id="{6C338948-5206-2009-502E-8521B0EB3190}"/>
              </a:ext>
            </a:extLst>
          </p:cNvPr>
          <p:cNvSpPr>
            <a:spLocks noGrp="1"/>
          </p:cNvSpPr>
          <p:nvPr>
            <p:ph type="sldNum" sz="quarter" idx="16"/>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489459981"/>
      </p:ext>
    </p:extLst>
  </p:cSld>
  <p:clrMapOvr>
    <a:overrideClrMapping bg1="lt1" tx1="dk1" bg2="lt2" tx2="dk2" accent1="accent1" accent2="accent2" accent3="accent3" accent4="accent4" accent5="accent5" accent6="accent6" hlink="hlink" folHlink="folHlink"/>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bg1"/>
        </a:solidFill>
        <a:effectLst/>
      </p:bgPr>
    </p:bg>
    <p:spTree>
      <p:nvGrpSpPr>
        <p:cNvPr id="1" name=""/>
        <p:cNvGrpSpPr/>
        <p:nvPr/>
      </p:nvGrpSpPr>
      <p:grpSpPr>
        <a:xfrm>
          <a:off x="0" y="0"/>
          <a:ext cx="0" cy="0"/>
          <a:chOff x="0" y="0"/>
          <a:chExt cx="0" cy="0"/>
        </a:xfrm>
      </p:grpSpPr>
      <p:pic>
        <p:nvPicPr>
          <p:cNvPr id="10" name="Picture 9" descr="A blurry image of a blue and pink gradient&#10;&#10;AI-generated content may be incorrect.">
            <a:extLst>
              <a:ext uri="{FF2B5EF4-FFF2-40B4-BE49-F238E27FC236}">
                <a16:creationId xmlns:a16="http://schemas.microsoft.com/office/drawing/2014/main" id="{18F0C9B0-AF1D-9CFD-7855-74E7CE9B3A9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8" name="Title 7">
            <a:extLst>
              <a:ext uri="{FF2B5EF4-FFF2-40B4-BE49-F238E27FC236}">
                <a16:creationId xmlns:a16="http://schemas.microsoft.com/office/drawing/2014/main" id="{74D1B34B-D7BF-2028-43E6-ED370A44C4A4}"/>
              </a:ext>
            </a:extLst>
          </p:cNvPr>
          <p:cNvSpPr>
            <a:spLocks noGrp="1"/>
          </p:cNvSpPr>
          <p:nvPr>
            <p:ph type="title" hasCustomPrompt="1"/>
          </p:nvPr>
        </p:nvSpPr>
        <p:spPr>
          <a:xfrm>
            <a:off x="1066800" y="4844735"/>
            <a:ext cx="5029200" cy="908365"/>
          </a:xfrm>
        </p:spPr>
        <p:txBody>
          <a:bodyPr>
            <a:normAutofit/>
          </a:bodyPr>
          <a:lstStyle>
            <a:lvl1pPr>
              <a:lnSpc>
                <a:spcPct val="120000"/>
              </a:lnSpc>
              <a:defRPr sz="2000" cap="all" baseline="0">
                <a:latin typeface="+mn-lt"/>
              </a:defRPr>
            </a:lvl1pPr>
          </a:lstStyle>
          <a:p>
            <a:r>
              <a:rPr lang="en-US"/>
              <a:t>Quote Author</a:t>
            </a:r>
          </a:p>
        </p:txBody>
      </p:sp>
      <p:sp>
        <p:nvSpPr>
          <p:cNvPr id="5" name="Content Placeholder 6">
            <a:extLst>
              <a:ext uri="{FF2B5EF4-FFF2-40B4-BE49-F238E27FC236}">
                <a16:creationId xmlns:a16="http://schemas.microsoft.com/office/drawing/2014/main" id="{1F645DC6-13F2-2059-DFE2-83FA308EE884}"/>
              </a:ext>
            </a:extLst>
          </p:cNvPr>
          <p:cNvSpPr>
            <a:spLocks noGrp="1"/>
          </p:cNvSpPr>
          <p:nvPr>
            <p:ph sz="quarter" idx="13" hasCustomPrompt="1"/>
          </p:nvPr>
        </p:nvSpPr>
        <p:spPr>
          <a:xfrm>
            <a:off x="1066800" y="1600200"/>
            <a:ext cx="9601200" cy="3200400"/>
          </a:xfrm>
        </p:spPr>
        <p:txBody>
          <a:bodyPr anchor="ctr">
            <a:normAutofit/>
          </a:bodyPr>
          <a:lstStyle>
            <a:lvl1pPr marL="164592" indent="-164592">
              <a:lnSpc>
                <a:spcPct val="100000"/>
              </a:lnSpc>
              <a:spcBef>
                <a:spcPts val="0"/>
              </a:spcBef>
              <a:buNone/>
              <a:defRPr sz="5400" b="0" i="0">
                <a:solidFill>
                  <a:schemeClr val="tx1"/>
                </a:solidFill>
                <a:latin typeface="+mj-lt"/>
                <a:cs typeface="Biome" panose="020B0503030204020804" pitchFamily="34" charset="0"/>
              </a:defRPr>
            </a:lvl1pPr>
          </a:lstStyle>
          <a:p>
            <a:pPr lvl="0"/>
            <a:r>
              <a:rPr lang="en-US"/>
              <a:t>Click to add Quote</a:t>
            </a:r>
          </a:p>
        </p:txBody>
      </p:sp>
      <p:sp>
        <p:nvSpPr>
          <p:cNvPr id="6" name="Footer Placeholder 5">
            <a:extLst>
              <a:ext uri="{FF2B5EF4-FFF2-40B4-BE49-F238E27FC236}">
                <a16:creationId xmlns:a16="http://schemas.microsoft.com/office/drawing/2014/main" id="{E3D509C4-DABE-4B7F-40EF-4DA2C790862E}"/>
              </a:ext>
            </a:extLst>
          </p:cNvPr>
          <p:cNvSpPr>
            <a:spLocks noGrp="1"/>
          </p:cNvSpPr>
          <p:nvPr>
            <p:ph type="ftr" sz="quarter" idx="15"/>
          </p:nvPr>
        </p:nvSpPr>
        <p:spPr/>
        <p:txBody>
          <a:bodyPr/>
          <a:lstStyle/>
          <a:p>
            <a:r>
              <a:rPr lang="en-US"/>
              <a:t>Sample Footer Text</a:t>
            </a:r>
          </a:p>
        </p:txBody>
      </p:sp>
      <p:sp>
        <p:nvSpPr>
          <p:cNvPr id="3" name="Date Placeholder 2">
            <a:extLst>
              <a:ext uri="{FF2B5EF4-FFF2-40B4-BE49-F238E27FC236}">
                <a16:creationId xmlns:a16="http://schemas.microsoft.com/office/drawing/2014/main" id="{B7F29BF7-2AD1-B9DE-EEC6-83A22292A1C6}"/>
              </a:ext>
            </a:extLst>
          </p:cNvPr>
          <p:cNvSpPr>
            <a:spLocks noGrp="1"/>
          </p:cNvSpPr>
          <p:nvPr>
            <p:ph type="dt" sz="half" idx="14"/>
          </p:nvPr>
        </p:nvSpPr>
        <p:spPr/>
        <p:txBody>
          <a:bodyPr/>
          <a:lstStyle/>
          <a:p>
            <a:fld id="{2138E274-D707-074B-90C0-1378B345261A}" type="datetime1">
              <a:rPr lang="en-US" smtClean="0"/>
              <a:t>5/27/2026</a:t>
            </a:fld>
            <a:endParaRPr lang="en-US"/>
          </a:p>
        </p:txBody>
      </p:sp>
      <p:sp>
        <p:nvSpPr>
          <p:cNvPr id="7" name="Slide Number Placeholder 6">
            <a:extLst>
              <a:ext uri="{FF2B5EF4-FFF2-40B4-BE49-F238E27FC236}">
                <a16:creationId xmlns:a16="http://schemas.microsoft.com/office/drawing/2014/main" id="{7A93B82C-1E23-A361-E81B-EC0F4E0B205F}"/>
              </a:ext>
            </a:extLst>
          </p:cNvPr>
          <p:cNvSpPr>
            <a:spLocks noGrp="1"/>
          </p:cNvSpPr>
          <p:nvPr>
            <p:ph type="sldNum" sz="quarter" idx="16"/>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296502269"/>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Quote 2">
    <p:bg>
      <p:bgPr>
        <a:solidFill>
          <a:schemeClr val="bg1"/>
        </a:solidFill>
        <a:effectLst/>
      </p:bgPr>
    </p:bg>
    <p:spTree>
      <p:nvGrpSpPr>
        <p:cNvPr id="1" name=""/>
        <p:cNvGrpSpPr/>
        <p:nvPr/>
      </p:nvGrpSpPr>
      <p:grpSpPr>
        <a:xfrm>
          <a:off x="0" y="0"/>
          <a:ext cx="0" cy="0"/>
          <a:chOff x="0" y="0"/>
          <a:chExt cx="0" cy="0"/>
        </a:xfrm>
      </p:grpSpPr>
      <p:pic>
        <p:nvPicPr>
          <p:cNvPr id="9" name="Picture 8" descr="A close up of a purple and pink background&#10;&#10;AI-generated content may be incorrect.">
            <a:extLst>
              <a:ext uri="{FF2B5EF4-FFF2-40B4-BE49-F238E27FC236}">
                <a16:creationId xmlns:a16="http://schemas.microsoft.com/office/drawing/2014/main" id="{09A46DC2-ADBE-3172-A0EF-A2567FA9E81F}"/>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0" name="Graphic 7">
            <a:extLst>
              <a:ext uri="{FF2B5EF4-FFF2-40B4-BE49-F238E27FC236}">
                <a16:creationId xmlns:a16="http://schemas.microsoft.com/office/drawing/2014/main" id="{66A2100B-5C8E-46D9-F837-A55BB181D002}"/>
              </a:ext>
            </a:extLst>
          </p:cNvPr>
          <p:cNvSpPr/>
          <p:nvPr/>
        </p:nvSpPr>
        <p:spPr>
          <a:xfrm>
            <a:off x="2702" y="0"/>
            <a:ext cx="12185680" cy="6858000"/>
          </a:xfrm>
          <a:custGeom>
            <a:avLst/>
            <a:gdLst>
              <a:gd name="connsiteX0" fmla="*/ 12185680 w 12185680"/>
              <a:gd name="connsiteY0" fmla="*/ 6858000 h 6858000"/>
              <a:gd name="connsiteX1" fmla="*/ 0 w 12185680"/>
              <a:gd name="connsiteY1" fmla="*/ 6858000 h 6858000"/>
              <a:gd name="connsiteX2" fmla="*/ 0 w 12185680"/>
              <a:gd name="connsiteY2" fmla="*/ 0 h 6858000"/>
              <a:gd name="connsiteX3" fmla="*/ 12185680 w 12185680"/>
              <a:gd name="connsiteY3" fmla="*/ 0 h 6858000"/>
              <a:gd name="connsiteX4" fmla="*/ 12185680 w 12185680"/>
              <a:gd name="connsiteY4" fmla="*/ 6858000 h 6858000"/>
              <a:gd name="connsiteX5" fmla="*/ 1415314 w 12185680"/>
              <a:gd name="connsiteY5" fmla="*/ 152400 h 6858000"/>
              <a:gd name="connsiteX6" fmla="*/ 1066246 w 12185680"/>
              <a:gd name="connsiteY6" fmla="*/ 501650 h 6858000"/>
              <a:gd name="connsiteX7" fmla="*/ 1066246 w 12185680"/>
              <a:gd name="connsiteY7" fmla="*/ 1716595 h 6858000"/>
              <a:gd name="connsiteX8" fmla="*/ 717178 w 12185680"/>
              <a:gd name="connsiteY8" fmla="*/ 2065845 h 6858000"/>
              <a:gd name="connsiteX9" fmla="*/ 501389 w 12185680"/>
              <a:gd name="connsiteY9" fmla="*/ 2065845 h 6858000"/>
              <a:gd name="connsiteX10" fmla="*/ 152321 w 12185680"/>
              <a:gd name="connsiteY10" fmla="*/ 2415096 h 6858000"/>
              <a:gd name="connsiteX11" fmla="*/ 152321 w 12185680"/>
              <a:gd name="connsiteY11" fmla="*/ 6356350 h 6858000"/>
              <a:gd name="connsiteX12" fmla="*/ 501389 w 12185680"/>
              <a:gd name="connsiteY12" fmla="*/ 6705600 h 6858000"/>
              <a:gd name="connsiteX13" fmla="*/ 6657710 w 12185680"/>
              <a:gd name="connsiteY13" fmla="*/ 6705600 h 6858000"/>
              <a:gd name="connsiteX14" fmla="*/ 7006778 w 12185680"/>
              <a:gd name="connsiteY14" fmla="*/ 6356350 h 6858000"/>
              <a:gd name="connsiteX15" fmla="*/ 7006778 w 12185680"/>
              <a:gd name="connsiteY15" fmla="*/ 5615496 h 6858000"/>
              <a:gd name="connsiteX16" fmla="*/ 7355846 w 12185680"/>
              <a:gd name="connsiteY16" fmla="*/ 5266246 h 6858000"/>
              <a:gd name="connsiteX17" fmla="*/ 11684292 w 12185680"/>
              <a:gd name="connsiteY17" fmla="*/ 5266246 h 6858000"/>
              <a:gd name="connsiteX18" fmla="*/ 12033360 w 12185680"/>
              <a:gd name="connsiteY18" fmla="*/ 4916996 h 6858000"/>
              <a:gd name="connsiteX19" fmla="*/ 12033360 w 12185680"/>
              <a:gd name="connsiteY19" fmla="*/ 1043496 h 6858000"/>
              <a:gd name="connsiteX20" fmla="*/ 11684292 w 12185680"/>
              <a:gd name="connsiteY20" fmla="*/ 694246 h 6858000"/>
              <a:gd name="connsiteX21" fmla="*/ 10476261 w 12185680"/>
              <a:gd name="connsiteY21" fmla="*/ 694246 h 6858000"/>
              <a:gd name="connsiteX22" fmla="*/ 10205575 w 12185680"/>
              <a:gd name="connsiteY22" fmla="*/ 430318 h 6858000"/>
              <a:gd name="connsiteX23" fmla="*/ 10205385 w 12185680"/>
              <a:gd name="connsiteY23" fmla="*/ 416328 h 6858000"/>
              <a:gd name="connsiteX24" fmla="*/ 9934698 w 12185680"/>
              <a:gd name="connsiteY24" fmla="*/ 152400 h 6858000"/>
              <a:gd name="connsiteX25" fmla="*/ 1415314 w 12185680"/>
              <a:gd name="connsiteY25" fmla="*/ 1524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2185680" h="6858000">
                <a:moveTo>
                  <a:pt x="12185680" y="6858000"/>
                </a:moveTo>
                <a:lnTo>
                  <a:pt x="0" y="6858000"/>
                </a:lnTo>
                <a:lnTo>
                  <a:pt x="0" y="0"/>
                </a:lnTo>
                <a:lnTo>
                  <a:pt x="12185680" y="0"/>
                </a:lnTo>
                <a:lnTo>
                  <a:pt x="12185680" y="6858000"/>
                </a:lnTo>
                <a:close/>
                <a:moveTo>
                  <a:pt x="1415314" y="152400"/>
                </a:moveTo>
                <a:cubicBezTo>
                  <a:pt x="1222527" y="152400"/>
                  <a:pt x="1066246" y="308764"/>
                  <a:pt x="1066246" y="501650"/>
                </a:cubicBezTo>
                <a:lnTo>
                  <a:pt x="1066246" y="1716595"/>
                </a:lnTo>
                <a:cubicBezTo>
                  <a:pt x="1066246" y="1909483"/>
                  <a:pt x="909959" y="2065845"/>
                  <a:pt x="717178" y="2065845"/>
                </a:cubicBezTo>
                <a:lnTo>
                  <a:pt x="501389" y="2065845"/>
                </a:lnTo>
                <a:cubicBezTo>
                  <a:pt x="308604" y="2065845"/>
                  <a:pt x="152321" y="2222208"/>
                  <a:pt x="152321" y="2415096"/>
                </a:cubicBezTo>
                <a:lnTo>
                  <a:pt x="152321" y="6356350"/>
                </a:lnTo>
                <a:cubicBezTo>
                  <a:pt x="152321" y="6549263"/>
                  <a:pt x="308604" y="6705600"/>
                  <a:pt x="501389" y="6705600"/>
                </a:cubicBezTo>
                <a:lnTo>
                  <a:pt x="6657710" y="6705600"/>
                </a:lnTo>
                <a:cubicBezTo>
                  <a:pt x="6850459" y="6705600"/>
                  <a:pt x="7006778" y="6549263"/>
                  <a:pt x="7006778" y="6356350"/>
                </a:cubicBezTo>
                <a:lnTo>
                  <a:pt x="7006778" y="5615496"/>
                </a:lnTo>
                <a:cubicBezTo>
                  <a:pt x="7006778" y="5422608"/>
                  <a:pt x="7163034" y="5266246"/>
                  <a:pt x="7355846" y="5266246"/>
                </a:cubicBezTo>
                <a:lnTo>
                  <a:pt x="11684292" y="5266246"/>
                </a:lnTo>
                <a:cubicBezTo>
                  <a:pt x="11877041" y="5266246"/>
                  <a:pt x="12033360" y="5109883"/>
                  <a:pt x="12033360" y="4916996"/>
                </a:cubicBezTo>
                <a:lnTo>
                  <a:pt x="12033360" y="1043496"/>
                </a:lnTo>
                <a:cubicBezTo>
                  <a:pt x="12033360" y="850608"/>
                  <a:pt x="11877041" y="694246"/>
                  <a:pt x="11684292" y="694246"/>
                </a:cubicBezTo>
                <a:lnTo>
                  <a:pt x="10476261" y="694246"/>
                </a:lnTo>
                <a:cubicBezTo>
                  <a:pt x="10329082" y="694246"/>
                  <a:pt x="10209256" y="576712"/>
                  <a:pt x="10205575" y="430318"/>
                </a:cubicBezTo>
                <a:lnTo>
                  <a:pt x="10205385" y="416328"/>
                </a:lnTo>
                <a:cubicBezTo>
                  <a:pt x="10201703" y="269934"/>
                  <a:pt x="10081941" y="152400"/>
                  <a:pt x="9934698" y="152400"/>
                </a:cubicBezTo>
                <a:lnTo>
                  <a:pt x="1415314" y="152400"/>
                </a:lnTo>
                <a:close/>
              </a:path>
            </a:pathLst>
          </a:custGeom>
          <a:solidFill>
            <a:schemeClr val="bg1"/>
          </a:solidFill>
          <a:ln w="6347" cap="flat">
            <a:noFill/>
            <a:prstDash val="solid"/>
            <a:miter/>
          </a:ln>
        </p:spPr>
        <p:txBody>
          <a:bodyPr rtlCol="0" anchor="ctr"/>
          <a:lstStyle/>
          <a:p>
            <a:endParaRPr lang="en-US"/>
          </a:p>
        </p:txBody>
      </p:sp>
      <p:sp>
        <p:nvSpPr>
          <p:cNvPr id="3" name="Title 2">
            <a:extLst>
              <a:ext uri="{FF2B5EF4-FFF2-40B4-BE49-F238E27FC236}">
                <a16:creationId xmlns:a16="http://schemas.microsoft.com/office/drawing/2014/main" id="{19A82F1C-EC6C-9A58-5333-DAA0CCC0D9E7}"/>
              </a:ext>
            </a:extLst>
          </p:cNvPr>
          <p:cNvSpPr>
            <a:spLocks noGrp="1"/>
          </p:cNvSpPr>
          <p:nvPr>
            <p:ph type="title" hasCustomPrompt="1"/>
          </p:nvPr>
        </p:nvSpPr>
        <p:spPr>
          <a:xfrm>
            <a:off x="7467600" y="5410201"/>
            <a:ext cx="4343400" cy="1295400"/>
          </a:xfrm>
        </p:spPr>
        <p:txBody>
          <a:bodyPr anchor="ctr">
            <a:normAutofit/>
          </a:bodyPr>
          <a:lstStyle>
            <a:lvl1pPr>
              <a:lnSpc>
                <a:spcPct val="120000"/>
              </a:lnSpc>
              <a:defRPr sz="2000" cap="all" baseline="0">
                <a:latin typeface="+mn-lt"/>
              </a:defRPr>
            </a:lvl1pPr>
          </a:lstStyle>
          <a:p>
            <a:r>
              <a:rPr lang="en-US"/>
              <a:t>Quote Author</a:t>
            </a:r>
          </a:p>
        </p:txBody>
      </p:sp>
      <p:sp>
        <p:nvSpPr>
          <p:cNvPr id="5" name="Content Placeholder 6">
            <a:extLst>
              <a:ext uri="{FF2B5EF4-FFF2-40B4-BE49-F238E27FC236}">
                <a16:creationId xmlns:a16="http://schemas.microsoft.com/office/drawing/2014/main" id="{7370BB19-9C3E-4752-84BE-FE86850C4FE1}"/>
              </a:ext>
            </a:extLst>
          </p:cNvPr>
          <p:cNvSpPr>
            <a:spLocks noGrp="1"/>
          </p:cNvSpPr>
          <p:nvPr>
            <p:ph sz="quarter" idx="13" hasCustomPrompt="1"/>
          </p:nvPr>
        </p:nvSpPr>
        <p:spPr>
          <a:xfrm>
            <a:off x="1524000" y="1600200"/>
            <a:ext cx="9144000" cy="3200400"/>
          </a:xfrm>
        </p:spPr>
        <p:txBody>
          <a:bodyPr anchor="ctr">
            <a:normAutofit/>
          </a:bodyPr>
          <a:lstStyle>
            <a:lvl1pPr marL="164592" indent="-164592">
              <a:lnSpc>
                <a:spcPct val="100000"/>
              </a:lnSpc>
              <a:spcBef>
                <a:spcPts val="0"/>
              </a:spcBef>
              <a:buNone/>
              <a:defRPr sz="5400" b="0" i="0">
                <a:solidFill>
                  <a:schemeClr val="tx1"/>
                </a:solidFill>
                <a:latin typeface="+mj-lt"/>
                <a:cs typeface="Biome" panose="020B0503030204020804" pitchFamily="34" charset="0"/>
              </a:defRPr>
            </a:lvl1pPr>
          </a:lstStyle>
          <a:p>
            <a:pPr lvl="0"/>
            <a:r>
              <a:rPr lang="en-US"/>
              <a:t>Click to add Quote</a:t>
            </a:r>
          </a:p>
        </p:txBody>
      </p:sp>
    </p:spTree>
    <p:extLst>
      <p:ext uri="{BB962C8B-B14F-4D97-AF65-F5344CB8AC3E}">
        <p14:creationId xmlns:p14="http://schemas.microsoft.com/office/powerpoint/2010/main" val="236277310"/>
      </p:ext>
    </p:extLst>
  </p:cSld>
  <p:clrMapOvr>
    <a:overrideClrMapping bg1="lt1" tx1="dk1" bg2="lt2" tx2="dk2" accent1="accent1" accent2="accent2" accent3="accent3" accent4="accent4" accent5="accent5" accent6="accent6" hlink="hlink" folHlink="folHlink"/>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Quote 3">
    <p:bg>
      <p:bgRef idx="1001">
        <a:schemeClr val="bg1"/>
      </p:bgRef>
    </p:bg>
    <p:spTree>
      <p:nvGrpSpPr>
        <p:cNvPr id="1" name=""/>
        <p:cNvGrpSpPr/>
        <p:nvPr/>
      </p:nvGrpSpPr>
      <p:grpSpPr>
        <a:xfrm>
          <a:off x="0" y="0"/>
          <a:ext cx="0" cy="0"/>
          <a:chOff x="0" y="0"/>
          <a:chExt cx="0" cy="0"/>
        </a:xfrm>
      </p:grpSpPr>
      <p:pic>
        <p:nvPicPr>
          <p:cNvPr id="11" name="Picture 10" descr="A close up of a bubble&#10;&#10;AI-generated content may be incorrect.">
            <a:extLst>
              <a:ext uri="{FF2B5EF4-FFF2-40B4-BE49-F238E27FC236}">
                <a16:creationId xmlns:a16="http://schemas.microsoft.com/office/drawing/2014/main" id="{084ED489-7A1D-A5F2-BA2C-402A4A6E313C}"/>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8" name="Title 7">
            <a:extLst>
              <a:ext uri="{FF2B5EF4-FFF2-40B4-BE49-F238E27FC236}">
                <a16:creationId xmlns:a16="http://schemas.microsoft.com/office/drawing/2014/main" id="{3FB40D68-689C-C890-D6D8-567972DF034F}"/>
              </a:ext>
            </a:extLst>
          </p:cNvPr>
          <p:cNvSpPr>
            <a:spLocks noGrp="1"/>
          </p:cNvSpPr>
          <p:nvPr>
            <p:ph type="title" hasCustomPrompt="1"/>
          </p:nvPr>
        </p:nvSpPr>
        <p:spPr>
          <a:xfrm>
            <a:off x="414130" y="4876800"/>
            <a:ext cx="5936974" cy="1330779"/>
          </a:xfrm>
        </p:spPr>
        <p:txBody>
          <a:bodyPr>
            <a:normAutofit/>
          </a:bodyPr>
          <a:lstStyle>
            <a:lvl1pPr>
              <a:lnSpc>
                <a:spcPct val="120000"/>
              </a:lnSpc>
              <a:defRPr sz="2000" cap="all" baseline="0">
                <a:latin typeface="+mn-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381000" y="1600200"/>
            <a:ext cx="10972800" cy="3159580"/>
          </a:xfrm>
        </p:spPr>
        <p:txBody>
          <a:bodyPr anchor="ctr">
            <a:normAutofit/>
          </a:bodyPr>
          <a:lstStyle>
            <a:lvl1pPr marL="164592" indent="-164592">
              <a:lnSpc>
                <a:spcPct val="100000"/>
              </a:lnSpc>
              <a:spcBef>
                <a:spcPts val="0"/>
              </a:spcBef>
              <a:buNone/>
              <a:defRPr sz="6000" b="0" i="0">
                <a:solidFill>
                  <a:schemeClr val="tx1"/>
                </a:solidFill>
                <a:latin typeface="+mj-lt"/>
                <a:cs typeface="Biome" panose="020B0503030204020804" pitchFamily="34" charset="0"/>
              </a:defRPr>
            </a:lvl1pPr>
          </a:lstStyle>
          <a:p>
            <a:pPr lvl="0"/>
            <a:r>
              <a:rPr lang="en-US"/>
              <a:t>Click to add Quote</a:t>
            </a:r>
          </a:p>
        </p:txBody>
      </p:sp>
      <p:sp>
        <p:nvSpPr>
          <p:cNvPr id="4" name="Footer Placeholder 3">
            <a:extLst>
              <a:ext uri="{FF2B5EF4-FFF2-40B4-BE49-F238E27FC236}">
                <a16:creationId xmlns:a16="http://schemas.microsoft.com/office/drawing/2014/main" id="{3742436F-3E48-5C39-5A18-376A304D141A}"/>
              </a:ext>
            </a:extLst>
          </p:cNvPr>
          <p:cNvSpPr>
            <a:spLocks noGrp="1"/>
          </p:cNvSpPr>
          <p:nvPr>
            <p:ph type="ftr" sz="quarter" idx="15"/>
          </p:nvPr>
        </p:nvSpPr>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4A553C6C-2B4F-F6AA-0CF7-A9ADD74C2441}"/>
              </a:ext>
            </a:extLst>
          </p:cNvPr>
          <p:cNvSpPr>
            <a:spLocks noGrp="1"/>
          </p:cNvSpPr>
          <p:nvPr>
            <p:ph type="dt" sz="half" idx="14"/>
          </p:nvPr>
        </p:nvSpPr>
        <p:spPr/>
        <p:txBody>
          <a:bodyPr/>
          <a:lstStyle>
            <a:lvl1pPr>
              <a:defRPr>
                <a:solidFill>
                  <a:schemeClr val="tx1"/>
                </a:solidFill>
              </a:defRPr>
            </a:lvl1pPr>
          </a:lstStyle>
          <a:p>
            <a:fld id="{88E87FA6-3C50-8748-8507-409D2A1BA905}" type="datetime1">
              <a:rPr lang="en-US" smtClean="0"/>
              <a:t>5/27/2026</a:t>
            </a:fld>
            <a:endParaRPr lang="en-US"/>
          </a:p>
        </p:txBody>
      </p:sp>
      <p:sp>
        <p:nvSpPr>
          <p:cNvPr id="5" name="Slide Number Placeholder 4">
            <a:extLst>
              <a:ext uri="{FF2B5EF4-FFF2-40B4-BE49-F238E27FC236}">
                <a16:creationId xmlns:a16="http://schemas.microsoft.com/office/drawing/2014/main" id="{8D6BEDF4-5C68-6DDB-E70C-F6B66866AE70}"/>
              </a:ext>
            </a:extLst>
          </p:cNvPr>
          <p:cNvSpPr>
            <a:spLocks noGrp="1"/>
          </p:cNvSpPr>
          <p:nvPr>
            <p:ph type="sldNum" sz="quarter" idx="16"/>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287411286"/>
      </p:ext>
    </p:extLst>
  </p:cSld>
  <p:clrMapOvr>
    <a:overrideClrMapping bg1="lt1" tx1="dk1" bg2="lt2" tx2="dk2" accent1="accent1" accent2="accent2" accent3="accent3" accent4="accent4" accent5="accent5" accent6="accent6" hlink="hlink" folHlink="folHlink"/>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Conclusion">
    <p:bg>
      <p:bgRef idx="1001">
        <a:schemeClr val="bg1"/>
      </p:bgRef>
    </p:bg>
    <p:spTree>
      <p:nvGrpSpPr>
        <p:cNvPr id="1" name=""/>
        <p:cNvGrpSpPr/>
        <p:nvPr/>
      </p:nvGrpSpPr>
      <p:grpSpPr>
        <a:xfrm>
          <a:off x="0" y="0"/>
          <a:ext cx="0" cy="0"/>
          <a:chOff x="0" y="0"/>
          <a:chExt cx="0" cy="0"/>
        </a:xfrm>
      </p:grpSpPr>
      <p:pic>
        <p:nvPicPr>
          <p:cNvPr id="10" name="Picture 9" descr="A blue and pink background&#10;&#10;AI-generated content may be incorrect.">
            <a:extLst>
              <a:ext uri="{FF2B5EF4-FFF2-40B4-BE49-F238E27FC236}">
                <a16:creationId xmlns:a16="http://schemas.microsoft.com/office/drawing/2014/main" id="{83A779BB-AB0F-056F-6486-83143FD5A628}"/>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81001" y="1600200"/>
            <a:ext cx="10744200" cy="1828800"/>
          </a:xfrm>
          <a:prstGeom prst="rect">
            <a:avLst/>
          </a:prstGeom>
        </p:spPr>
        <p:txBody>
          <a:bodyPr anchor="t">
            <a:normAutofit/>
          </a:bodyPr>
          <a:lstStyle>
            <a:lvl1pPr>
              <a:defRPr sz="7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380937" y="3429000"/>
            <a:ext cx="10747186" cy="2743200"/>
          </a:xfrm>
        </p:spPr>
        <p:txBody>
          <a:bodyPr/>
          <a:lstStyle>
            <a:lvl1pPr marL="0" indent="0">
              <a:buNone/>
              <a:defRPr sz="1600">
                <a:solidFill>
                  <a:schemeClr val="tx1"/>
                </a:solidFill>
              </a:defRPr>
            </a:lvl1pPr>
            <a:lvl2pPr marL="228600" indent="0">
              <a:buNone/>
              <a:defRPr sz="1600">
                <a:solidFill>
                  <a:schemeClr val="tx1"/>
                </a:solidFill>
              </a:defRPr>
            </a:lvl2pPr>
            <a:lvl3pPr marL="457200" indent="0">
              <a:buNone/>
              <a:defRPr sz="1600">
                <a:solidFill>
                  <a:schemeClr val="tx1"/>
                </a:solidFill>
              </a:defRPr>
            </a:lvl3pPr>
            <a:lvl4pPr marL="685800" indent="0">
              <a:buNone/>
              <a:defRPr sz="1600">
                <a:solidFill>
                  <a:schemeClr val="tx1"/>
                </a:solidFill>
              </a:defRPr>
            </a:lvl4pPr>
            <a:lvl5pPr marL="914400" indent="0">
              <a:buNone/>
              <a:defRPr sz="16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B9D98AA8-7753-5656-7CA8-417FCD629738}"/>
              </a:ext>
            </a:extLst>
          </p:cNvPr>
          <p:cNvSpPr>
            <a:spLocks noGrp="1"/>
          </p:cNvSpPr>
          <p:nvPr>
            <p:ph type="ftr" sz="quarter" idx="15"/>
          </p:nvPr>
        </p:nvSpPr>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2E445596-CA02-23EA-82B9-B14918457C9D}"/>
              </a:ext>
            </a:extLst>
          </p:cNvPr>
          <p:cNvSpPr>
            <a:spLocks noGrp="1"/>
          </p:cNvSpPr>
          <p:nvPr>
            <p:ph type="dt" sz="half" idx="14"/>
          </p:nvPr>
        </p:nvSpPr>
        <p:spPr/>
        <p:txBody>
          <a:bodyPr/>
          <a:lstStyle>
            <a:lvl1pPr>
              <a:defRPr>
                <a:solidFill>
                  <a:schemeClr val="tx1"/>
                </a:solidFill>
              </a:defRPr>
            </a:lvl1pPr>
          </a:lstStyle>
          <a:p>
            <a:fld id="{09DD0BF5-CA27-A04C-967E-C46BC4852727}" type="datetime1">
              <a:rPr lang="en-US" smtClean="0"/>
              <a:pPr/>
              <a:t>5/27/2026</a:t>
            </a:fld>
            <a:endParaRPr lang="en-US"/>
          </a:p>
        </p:txBody>
      </p:sp>
      <p:sp>
        <p:nvSpPr>
          <p:cNvPr id="5" name="Slide Number Placeholder 4">
            <a:extLst>
              <a:ext uri="{FF2B5EF4-FFF2-40B4-BE49-F238E27FC236}">
                <a16:creationId xmlns:a16="http://schemas.microsoft.com/office/drawing/2014/main" id="{6513D4CD-5010-564F-B5B4-562B93697493}"/>
              </a:ext>
            </a:extLst>
          </p:cNvPr>
          <p:cNvSpPr>
            <a:spLocks noGrp="1"/>
          </p:cNvSpPr>
          <p:nvPr>
            <p:ph type="sldNum" sz="quarter" idx="16"/>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566494760"/>
      </p:ext>
    </p:extLst>
  </p:cSld>
  <p:clrMapOvr>
    <a:overrideClrMapping bg1="lt1" tx1="dk1" bg2="lt2" tx2="dk2" accent1="accent1" accent2="accent2" accent3="accent3" accent4="accent4" accent5="accent5" accent6="accent6" hlink="hlink" folHlink="folHlink"/>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81000" y="1663180"/>
            <a:ext cx="8226553" cy="1842020"/>
          </a:xfrm>
          <a:prstGeom prst="rect">
            <a:avLst/>
          </a:prstGeom>
        </p:spPr>
        <p:txBody>
          <a:bodyPr anchor="b">
            <a:noAutofit/>
          </a:bodyPr>
          <a:lstStyle>
            <a:lvl1pPr>
              <a:defRPr sz="7200">
                <a:solidFill>
                  <a:schemeClr val="tx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381128" y="3657600"/>
            <a:ext cx="8226425" cy="1689620"/>
          </a:xfrm>
        </p:spPr>
        <p:txBody>
          <a:bodyPr>
            <a:normAutofit/>
          </a:bodyPr>
          <a:lstStyle>
            <a:lvl1pPr marL="0" indent="0">
              <a:buNone/>
              <a:defRPr sz="1800">
                <a:solidFill>
                  <a:schemeClr val="tx1"/>
                </a:solidFill>
              </a:defRPr>
            </a:lvl1pPr>
            <a:lvl2pPr marL="228600" indent="0">
              <a:buNone/>
              <a:defRPr sz="1600">
                <a:solidFill>
                  <a:schemeClr val="tx1"/>
                </a:solidFill>
              </a:defRPr>
            </a:lvl2pPr>
            <a:lvl3pPr marL="457200" indent="0">
              <a:buNone/>
              <a:defRPr sz="1400">
                <a:solidFill>
                  <a:schemeClr val="tx1"/>
                </a:solidFill>
              </a:defRPr>
            </a:lvl3pPr>
            <a:lvl4pPr marL="685800" indent="0">
              <a:buNone/>
              <a:defRPr sz="1400">
                <a:solidFill>
                  <a:schemeClr val="tx1"/>
                </a:solidFill>
              </a:defRPr>
            </a:lvl4pPr>
            <a:lvl5pPr marL="914400" indent="0">
              <a:buNone/>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D720FF9D-2FDC-479B-8067-BE09112767E3}"/>
              </a:ext>
            </a:extLst>
          </p:cNvPr>
          <p:cNvSpPr>
            <a:spLocks noGrp="1"/>
          </p:cNvSpPr>
          <p:nvPr>
            <p:ph type="ftr" sz="quarter" idx="16"/>
          </p:nvPr>
        </p:nvSpPr>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F73513EE-DA6F-493D-D79A-DB63A6DE89A2}"/>
              </a:ext>
            </a:extLst>
          </p:cNvPr>
          <p:cNvSpPr>
            <a:spLocks noGrp="1"/>
          </p:cNvSpPr>
          <p:nvPr>
            <p:ph type="dt" sz="half" idx="15"/>
          </p:nvPr>
        </p:nvSpPr>
        <p:spPr/>
        <p:txBody>
          <a:bodyPr/>
          <a:lstStyle>
            <a:lvl1pPr>
              <a:defRPr>
                <a:solidFill>
                  <a:schemeClr val="tx1"/>
                </a:solidFill>
              </a:defRPr>
            </a:lvl1pPr>
          </a:lstStyle>
          <a:p>
            <a:fld id="{67464449-D5FC-7145-944F-5DCEC882B5C4}" type="datetime1">
              <a:rPr lang="en-US" smtClean="0"/>
              <a:pPr/>
              <a:t>5/27/2026</a:t>
            </a:fld>
            <a:endParaRPr lang="en-US"/>
          </a:p>
        </p:txBody>
      </p:sp>
      <p:sp>
        <p:nvSpPr>
          <p:cNvPr id="5" name="Slide Number Placeholder 4">
            <a:extLst>
              <a:ext uri="{FF2B5EF4-FFF2-40B4-BE49-F238E27FC236}">
                <a16:creationId xmlns:a16="http://schemas.microsoft.com/office/drawing/2014/main" id="{787F128B-EBE3-DEDC-3074-059B36D56FCE}"/>
              </a:ext>
            </a:extLst>
          </p:cNvPr>
          <p:cNvSpPr>
            <a:spLocks noGrp="1"/>
          </p:cNvSpPr>
          <p:nvPr>
            <p:ph type="sldNum" sz="quarter" idx="17"/>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436697046"/>
      </p:ext>
    </p:extLst>
  </p:cSld>
  <p:clrMapOvr>
    <a:overrideClrMapping bg1="lt1" tx1="dk1" bg2="lt2" tx2="dk2" accent1="accent1" accent2="accent2" accent3="accent3" accent4="accent4" accent5="accent5" accent6="accent6" hlink="hlink" folHlink="folHlink"/>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Two Content">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7AADE5D-9EBB-FD2B-6B9B-CB2C00AAE7C3}"/>
              </a:ext>
            </a:extLst>
          </p:cNvPr>
          <p:cNvSpPr>
            <a:spLocks noGrp="1"/>
          </p:cNvSpPr>
          <p:nvPr>
            <p:ph type="title"/>
          </p:nvPr>
        </p:nvSpPr>
        <p:spPr>
          <a:xfrm>
            <a:off x="381000" y="691835"/>
            <a:ext cx="11430000" cy="908365"/>
          </a:xfrm>
          <a:prstGeom prst="rect">
            <a:avLst/>
          </a:prstGeom>
        </p:spPr>
        <p:txBody>
          <a:bodyPr vert="horz" lIns="91440" tIns="45720" rIns="91440" bIns="45720" rtlCol="0" anchor="t">
            <a:normAutofit/>
          </a:bodyPr>
          <a:lstStyle/>
          <a:p>
            <a:r>
              <a:rPr lang="en-US"/>
              <a:t>Click to edit Master title style</a:t>
            </a:r>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381000" y="1825625"/>
            <a:ext cx="5257800" cy="4340540"/>
          </a:xfrm>
        </p:spPr>
        <p:txBody>
          <a:bodyPr/>
          <a:lstStyle>
            <a:lvl1pPr>
              <a:defRPr b="0" i="0">
                <a:latin typeface="+mn-lt"/>
              </a:defRPr>
            </a:lvl1pPr>
            <a:lvl2pPr>
              <a:defRPr b="0">
                <a:latin typeface="+mn-lt"/>
              </a:defRPr>
            </a:lvl2pPr>
            <a:lvl3pPr>
              <a:defRPr b="0">
                <a:latin typeface="+mn-lt"/>
              </a:defRPr>
            </a:lvl3pPr>
            <a:lvl4pPr>
              <a:defRPr b="0">
                <a:latin typeface="+mn-lt"/>
              </a:defRPr>
            </a:lvl4pPr>
            <a:lvl5pPr>
              <a:defRPr b="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553200" y="1825625"/>
            <a:ext cx="5257800" cy="4340540"/>
          </a:xfrm>
        </p:spPr>
        <p:txBody>
          <a:bodyPr/>
          <a:lstStyle>
            <a:lvl1pPr>
              <a:defRPr b="0" i="0">
                <a:latin typeface="+mn-lt"/>
              </a:defRPr>
            </a:lvl1pPr>
            <a:lvl2pPr>
              <a:defRPr b="0" i="0">
                <a:latin typeface="+mn-lt"/>
              </a:defRPr>
            </a:lvl2pPr>
            <a:lvl3pPr>
              <a:defRPr b="0" i="0">
                <a:latin typeface="+mn-lt"/>
              </a:defRPr>
            </a:lvl3pPr>
            <a:lvl4pPr>
              <a:defRPr b="0" i="0">
                <a:latin typeface="+mn-lt"/>
              </a:defRPr>
            </a:lvl4pPr>
            <a:lvl5pPr>
              <a:defRPr b="0" i="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0529E1D-85A3-AFE0-0936-A45EA8FEC503}"/>
              </a:ext>
            </a:extLst>
          </p:cNvPr>
          <p:cNvSpPr>
            <a:spLocks noGrp="1"/>
          </p:cNvSpPr>
          <p:nvPr>
            <p:ph type="ftr" sz="quarter" idx="18"/>
          </p:nvPr>
        </p:nvSpPr>
        <p:spPr/>
        <p:txBody>
          <a:bodyPr/>
          <a:lstStyle/>
          <a:p>
            <a:r>
              <a:rPr lang="en-US"/>
              <a:t>Sample Footer Text</a:t>
            </a:r>
          </a:p>
        </p:txBody>
      </p:sp>
      <p:sp>
        <p:nvSpPr>
          <p:cNvPr id="3" name="Date Placeholder 2">
            <a:extLst>
              <a:ext uri="{FF2B5EF4-FFF2-40B4-BE49-F238E27FC236}">
                <a16:creationId xmlns:a16="http://schemas.microsoft.com/office/drawing/2014/main" id="{73D344AB-8B83-76F2-09B9-2D606269ECC5}"/>
              </a:ext>
            </a:extLst>
          </p:cNvPr>
          <p:cNvSpPr>
            <a:spLocks noGrp="1"/>
          </p:cNvSpPr>
          <p:nvPr>
            <p:ph type="dt" sz="half" idx="17"/>
          </p:nvPr>
        </p:nvSpPr>
        <p:spPr/>
        <p:txBody>
          <a:bodyPr/>
          <a:lstStyle/>
          <a:p>
            <a:fld id="{A4EF2610-7DF8-C942-A8A1-C05E61FE4E13}" type="datetime1">
              <a:rPr lang="en-US" smtClean="0"/>
              <a:t>5/27/2026</a:t>
            </a:fld>
            <a:endParaRPr lang="en-US"/>
          </a:p>
        </p:txBody>
      </p:sp>
      <p:sp>
        <p:nvSpPr>
          <p:cNvPr id="7" name="Slide Number Placeholder 6">
            <a:extLst>
              <a:ext uri="{FF2B5EF4-FFF2-40B4-BE49-F238E27FC236}">
                <a16:creationId xmlns:a16="http://schemas.microsoft.com/office/drawing/2014/main" id="{1BE82BE9-2D98-AA2B-044A-3F2246C64032}"/>
              </a:ext>
            </a:extLst>
          </p:cNvPr>
          <p:cNvSpPr>
            <a:spLocks noGrp="1"/>
          </p:cNvSpPr>
          <p:nvPr>
            <p:ph type="sldNum" sz="quarter" idx="19"/>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1780085340"/>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3AD6F4F-390B-6FF8-9E31-3FB02C46F3D5}"/>
              </a:ext>
            </a:extLst>
          </p:cNvPr>
          <p:cNvSpPr>
            <a:spLocks noGrp="1"/>
          </p:cNvSpPr>
          <p:nvPr>
            <p:ph type="title"/>
          </p:nvPr>
        </p:nvSpPr>
        <p:spPr>
          <a:xfrm>
            <a:off x="380999" y="691835"/>
            <a:ext cx="11423901" cy="908365"/>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380999" y="1685735"/>
            <a:ext cx="5257801" cy="559834"/>
          </a:xfrm>
        </p:spPr>
        <p:txBody>
          <a:bodyPr anchor="ctr">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380999" y="2331103"/>
            <a:ext cx="5257801" cy="3835061"/>
          </a:xfrm>
        </p:spPr>
        <p:txBody>
          <a:bodyPr/>
          <a:lstStyle>
            <a:lvl1pPr>
              <a:defRPr b="0" i="0">
                <a:latin typeface="+mn-lt"/>
              </a:defRPr>
            </a:lvl1pPr>
            <a:lvl2pPr>
              <a:defRPr b="0" i="0">
                <a:latin typeface="+mn-lt"/>
              </a:defRPr>
            </a:lvl2pPr>
            <a:lvl3pPr>
              <a:defRPr b="0" i="0">
                <a:latin typeface="+mn-lt"/>
              </a:defRPr>
            </a:lvl3pPr>
            <a:lvl4pPr>
              <a:defRPr b="0" i="0">
                <a:latin typeface="+mn-lt"/>
              </a:defRPr>
            </a:lvl4pPr>
            <a:lvl5pPr>
              <a:defRPr b="0" i="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553202" y="1685735"/>
            <a:ext cx="5251698" cy="559834"/>
          </a:xfrm>
        </p:spPr>
        <p:txBody>
          <a:bodyPr anchor="ctr">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553202" y="2331103"/>
            <a:ext cx="5251698" cy="3835061"/>
          </a:xfrm>
        </p:spPr>
        <p:txBody>
          <a:bodyPr/>
          <a:lstStyle>
            <a:lvl1pPr>
              <a:defRPr b="0" i="0">
                <a:latin typeface="+mn-lt"/>
              </a:defRPr>
            </a:lvl1pPr>
            <a:lvl2pPr>
              <a:defRPr b="0">
                <a:latin typeface="+mn-lt"/>
              </a:defRPr>
            </a:lvl2pPr>
            <a:lvl3pPr>
              <a:defRPr b="0">
                <a:latin typeface="+mn-lt"/>
              </a:defRPr>
            </a:lvl3pPr>
            <a:lvl4pPr>
              <a:defRPr b="0">
                <a:latin typeface="+mn-lt"/>
              </a:defRPr>
            </a:lvl4pPr>
            <a:lvl5pPr>
              <a:defRPr b="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83F03A7F-FEC3-F367-DE4A-A57EE3DFBD55}"/>
              </a:ext>
            </a:extLst>
          </p:cNvPr>
          <p:cNvSpPr>
            <a:spLocks noGrp="1"/>
          </p:cNvSpPr>
          <p:nvPr>
            <p:ph type="ftr" sz="quarter" idx="18"/>
          </p:nvPr>
        </p:nvSpPr>
        <p:spPr/>
        <p:txBody>
          <a:bodyPr/>
          <a:lstStyle/>
          <a:p>
            <a:r>
              <a:rPr lang="en-US"/>
              <a:t>Sample Footer Text</a:t>
            </a:r>
          </a:p>
        </p:txBody>
      </p:sp>
      <p:sp>
        <p:nvSpPr>
          <p:cNvPr id="4" name="Date Placeholder 3">
            <a:extLst>
              <a:ext uri="{FF2B5EF4-FFF2-40B4-BE49-F238E27FC236}">
                <a16:creationId xmlns:a16="http://schemas.microsoft.com/office/drawing/2014/main" id="{0D19E03A-C423-F4E4-B5E7-420AAD9003B1}"/>
              </a:ext>
            </a:extLst>
          </p:cNvPr>
          <p:cNvSpPr>
            <a:spLocks noGrp="1"/>
          </p:cNvSpPr>
          <p:nvPr>
            <p:ph type="dt" sz="half" idx="17"/>
          </p:nvPr>
        </p:nvSpPr>
        <p:spPr/>
        <p:txBody>
          <a:bodyPr/>
          <a:lstStyle/>
          <a:p>
            <a:fld id="{E110005D-EEDD-DA40-A727-ED7897336E79}" type="datetime1">
              <a:rPr lang="en-US" smtClean="0"/>
              <a:t>5/27/2026</a:t>
            </a:fld>
            <a:endParaRPr lang="en-US"/>
          </a:p>
        </p:txBody>
      </p:sp>
      <p:sp>
        <p:nvSpPr>
          <p:cNvPr id="9" name="Slide Number Placeholder 8">
            <a:extLst>
              <a:ext uri="{FF2B5EF4-FFF2-40B4-BE49-F238E27FC236}">
                <a16:creationId xmlns:a16="http://schemas.microsoft.com/office/drawing/2014/main" id="{473C867C-7E64-405A-197E-407BA7C3D9D6}"/>
              </a:ext>
            </a:extLst>
          </p:cNvPr>
          <p:cNvSpPr>
            <a:spLocks noGrp="1"/>
          </p:cNvSpPr>
          <p:nvPr>
            <p:ph type="sldNum" sz="quarter" idx="19"/>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81392763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Title Only">
    <p:bg>
      <p:bgPr>
        <a:solidFill>
          <a:schemeClr val="bg1"/>
        </a:solidFill>
        <a:effectLst/>
      </p:bgPr>
    </p:bg>
    <p:spTree>
      <p:nvGrpSpPr>
        <p:cNvPr id="1" name=""/>
        <p:cNvGrpSpPr/>
        <p:nvPr/>
      </p:nvGrpSpPr>
      <p:grpSpPr>
        <a:xfrm>
          <a:off x="0" y="0"/>
          <a:ext cx="0" cy="0"/>
          <a:chOff x="0" y="0"/>
          <a:chExt cx="0" cy="0"/>
        </a:xfrm>
      </p:grpSpPr>
      <p:sp>
        <p:nvSpPr>
          <p:cNvPr id="4" name="Title Placeholder 1">
            <a:extLst>
              <a:ext uri="{FF2B5EF4-FFF2-40B4-BE49-F238E27FC236}">
                <a16:creationId xmlns:a16="http://schemas.microsoft.com/office/drawing/2014/main" id="{03A9018E-4D2C-5352-B5C2-2A1DC050B19F}"/>
              </a:ext>
            </a:extLst>
          </p:cNvPr>
          <p:cNvSpPr>
            <a:spLocks noGrp="1"/>
          </p:cNvSpPr>
          <p:nvPr>
            <p:ph type="title"/>
          </p:nvPr>
        </p:nvSpPr>
        <p:spPr>
          <a:xfrm>
            <a:off x="381000" y="691835"/>
            <a:ext cx="11430000" cy="908365"/>
          </a:xfrm>
          <a:prstGeom prst="rect">
            <a:avLst/>
          </a:prstGeom>
        </p:spPr>
        <p:txBody>
          <a:bodyPr vert="horz" lIns="91440" tIns="45720" rIns="91440" bIns="45720" rtlCol="0" anchor="t">
            <a:normAutofit/>
          </a:bodyPr>
          <a:lstStyle/>
          <a:p>
            <a:r>
              <a:rPr lang="en-US"/>
              <a:t>Click to edit Master title style</a:t>
            </a:r>
          </a:p>
        </p:txBody>
      </p:sp>
      <p:sp>
        <p:nvSpPr>
          <p:cNvPr id="3" name="Footer Placeholder 2">
            <a:extLst>
              <a:ext uri="{FF2B5EF4-FFF2-40B4-BE49-F238E27FC236}">
                <a16:creationId xmlns:a16="http://schemas.microsoft.com/office/drawing/2014/main" id="{B9A19522-5E48-ACCC-D97B-E414BD049245}"/>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A8C712FE-7A30-4576-5CDD-D89D4B42C08F}"/>
              </a:ext>
            </a:extLst>
          </p:cNvPr>
          <p:cNvSpPr>
            <a:spLocks noGrp="1"/>
          </p:cNvSpPr>
          <p:nvPr>
            <p:ph type="dt" sz="half" idx="10"/>
          </p:nvPr>
        </p:nvSpPr>
        <p:spPr/>
        <p:txBody>
          <a:bodyPr/>
          <a:lstStyle/>
          <a:p>
            <a:fld id="{917F45F0-C73C-6741-AD8D-EA52530DA377}" type="datetime1">
              <a:rPr lang="en-US" smtClean="0"/>
              <a:t>5/27/2026</a:t>
            </a:fld>
            <a:endParaRPr lang="en-US"/>
          </a:p>
        </p:txBody>
      </p:sp>
      <p:sp>
        <p:nvSpPr>
          <p:cNvPr id="6" name="Slide Number Placeholder 5">
            <a:extLst>
              <a:ext uri="{FF2B5EF4-FFF2-40B4-BE49-F238E27FC236}">
                <a16:creationId xmlns:a16="http://schemas.microsoft.com/office/drawing/2014/main" id="{9E1BD9D6-59C6-2EA3-9C8E-897EAAA32010}"/>
              </a:ext>
            </a:extLst>
          </p:cNvPr>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3961204043"/>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Empty">
    <p:bg>
      <p:bgPr>
        <a:solidFill>
          <a:schemeClr val="bg1"/>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9164CBE7-122C-372F-CA47-78DB47D4D2EA}"/>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DA9B557C-A799-7ABC-34D9-85E81AF10CC1}"/>
              </a:ext>
            </a:extLst>
          </p:cNvPr>
          <p:cNvSpPr>
            <a:spLocks noGrp="1"/>
          </p:cNvSpPr>
          <p:nvPr>
            <p:ph type="dt" sz="half" idx="10"/>
          </p:nvPr>
        </p:nvSpPr>
        <p:spPr/>
        <p:txBody>
          <a:bodyPr/>
          <a:lstStyle/>
          <a:p>
            <a:fld id="{7E3784C8-F1F9-3A4E-8157-ADC6FC447930}" type="datetime1">
              <a:rPr lang="en-US" smtClean="0"/>
              <a:t>5/27/2026</a:t>
            </a:fld>
            <a:endParaRPr lang="en-US"/>
          </a:p>
        </p:txBody>
      </p:sp>
      <p:sp>
        <p:nvSpPr>
          <p:cNvPr id="4" name="Slide Number Placeholder 3">
            <a:extLst>
              <a:ext uri="{FF2B5EF4-FFF2-40B4-BE49-F238E27FC236}">
                <a16:creationId xmlns:a16="http://schemas.microsoft.com/office/drawing/2014/main" id="{40E2A6A8-952D-B9FE-5DB7-B5C9059B477B}"/>
              </a:ext>
            </a:extLst>
          </p:cNvPr>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41569637"/>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Content with Caption">
    <p:bg>
      <p:bgPr>
        <a:solidFill>
          <a:schemeClr val="bg1"/>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9C13AB9D-812B-280C-98D2-D0786B08D086}"/>
              </a:ext>
            </a:extLst>
          </p:cNvPr>
          <p:cNvSpPr>
            <a:spLocks noGrp="1"/>
          </p:cNvSpPr>
          <p:nvPr>
            <p:ph type="title"/>
          </p:nvPr>
        </p:nvSpPr>
        <p:spPr>
          <a:xfrm>
            <a:off x="381000" y="685800"/>
            <a:ext cx="3886200" cy="1828800"/>
          </a:xfrm>
          <a:prstGeom prst="rect">
            <a:avLst/>
          </a:prstGeom>
        </p:spPr>
        <p:txBody>
          <a:bodyPr anchor="t">
            <a:normAutofit/>
          </a:bodyPr>
          <a:lstStyle>
            <a:lvl1pPr>
              <a:defRPr sz="2800"/>
            </a:lvl1pPr>
          </a:lstStyle>
          <a:p>
            <a:r>
              <a:rPr lang="en-US"/>
              <a:t>Click to edit Master title style</a:t>
            </a:r>
          </a:p>
        </p:txBody>
      </p:sp>
      <p:sp>
        <p:nvSpPr>
          <p:cNvPr id="6" name="Text Placeholder 3">
            <a:extLst>
              <a:ext uri="{FF2B5EF4-FFF2-40B4-BE49-F238E27FC236}">
                <a16:creationId xmlns:a16="http://schemas.microsoft.com/office/drawing/2014/main" id="{1658B112-43AE-EA1E-F73B-B03C04A4EF17}"/>
              </a:ext>
            </a:extLst>
          </p:cNvPr>
          <p:cNvSpPr>
            <a:spLocks noGrp="1"/>
          </p:cNvSpPr>
          <p:nvPr>
            <p:ph type="body" sz="half" idx="2"/>
          </p:nvPr>
        </p:nvSpPr>
        <p:spPr>
          <a:xfrm>
            <a:off x="384048" y="2737561"/>
            <a:ext cx="3883152" cy="3434639"/>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81600" y="685800"/>
            <a:ext cx="6629400" cy="5486400"/>
          </a:xfrm>
        </p:spPr>
        <p:txBody>
          <a:bodyPr vert="horz" lIns="91440" tIns="45720" rIns="91440" bIns="45720" rtlCol="0">
            <a:normAutofit/>
          </a:bodyPr>
          <a:lstStyle>
            <a:lvl1pPr>
              <a:defRPr lang="en-US" b="0" dirty="0"/>
            </a:lvl1pPr>
            <a:lvl2pPr>
              <a:defRPr lang="en-US" b="0" dirty="0"/>
            </a:lvl2pPr>
            <a:lvl3pPr>
              <a:defRPr lang="en-US" b="0" dirty="0"/>
            </a:lvl3pPr>
            <a:lvl4pPr>
              <a:defRPr lang="en-US" b="0" dirty="0"/>
            </a:lvl4pPr>
            <a:lvl5pPr>
              <a:defRPr lang="en-US" b="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6F577F46-C146-AC84-ACAE-CECFBBCFB470}"/>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99F9C08C-EAB9-2A31-7E24-36E761F312A9}"/>
              </a:ext>
            </a:extLst>
          </p:cNvPr>
          <p:cNvSpPr>
            <a:spLocks noGrp="1"/>
          </p:cNvSpPr>
          <p:nvPr>
            <p:ph type="dt" sz="half" idx="10"/>
          </p:nvPr>
        </p:nvSpPr>
        <p:spPr/>
        <p:txBody>
          <a:bodyPr/>
          <a:lstStyle/>
          <a:p>
            <a:fld id="{2049B5C8-C320-CE42-B783-8C4DFC960665}" type="datetime1">
              <a:rPr lang="en-US" smtClean="0"/>
              <a:t>5/27/2026</a:t>
            </a:fld>
            <a:endParaRPr lang="en-US"/>
          </a:p>
        </p:txBody>
      </p:sp>
      <p:sp>
        <p:nvSpPr>
          <p:cNvPr id="7" name="Slide Number Placeholder 6">
            <a:extLst>
              <a:ext uri="{FF2B5EF4-FFF2-40B4-BE49-F238E27FC236}">
                <a16:creationId xmlns:a16="http://schemas.microsoft.com/office/drawing/2014/main" id="{9F0E3958-DD85-BB6B-F676-7404C1055874}"/>
              </a:ext>
            </a:extLst>
          </p:cNvPr>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3465942641"/>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381000" y="685800"/>
            <a:ext cx="3886200" cy="1828800"/>
          </a:xfrm>
          <a:prstGeom prst="rect">
            <a:avLst/>
          </a:prstGeom>
        </p:spPr>
        <p:txBody>
          <a:bodyPr anchor="t">
            <a:normAutofit/>
          </a:bodyPr>
          <a:lstStyle>
            <a:lvl1pPr>
              <a:defRPr sz="2800"/>
            </a:lvl1pPr>
          </a:lstStyle>
          <a:p>
            <a:r>
              <a:rPr lang="en-US"/>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381000" y="2737562"/>
            <a:ext cx="3886200"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11">
            <a:extLst>
              <a:ext uri="{FF2B5EF4-FFF2-40B4-BE49-F238E27FC236}">
                <a16:creationId xmlns:a16="http://schemas.microsoft.com/office/drawing/2014/main" id="{AAC09ED5-B2A4-445A-3B8D-189668803730}"/>
              </a:ext>
            </a:extLst>
          </p:cNvPr>
          <p:cNvSpPr>
            <a:spLocks noGrp="1"/>
          </p:cNvSpPr>
          <p:nvPr>
            <p:ph type="pic" sz="quarter" idx="15" hasCustomPrompt="1"/>
          </p:nvPr>
        </p:nvSpPr>
        <p:spPr>
          <a:xfrm>
            <a:off x="5167745" y="153416"/>
            <a:ext cx="6858000" cy="6552184"/>
          </a:xfrm>
          <a:custGeom>
            <a:avLst/>
            <a:gdLst>
              <a:gd name="connsiteX0" fmla="*/ 349250 w 6858000"/>
              <a:gd name="connsiteY0" fmla="*/ 0 h 6552184"/>
              <a:gd name="connsiteX1" fmla="*/ 6508751 w 6858000"/>
              <a:gd name="connsiteY1" fmla="*/ 0 h 6552184"/>
              <a:gd name="connsiteX2" fmla="*/ 6850905 w 6858000"/>
              <a:gd name="connsiteY2" fmla="*/ 278863 h 6552184"/>
              <a:gd name="connsiteX3" fmla="*/ 6858000 w 6858000"/>
              <a:gd name="connsiteY3" fmla="*/ 349239 h 6552184"/>
              <a:gd name="connsiteX4" fmla="*/ 6858000 w 6858000"/>
              <a:gd name="connsiteY4" fmla="*/ 5701612 h 6552184"/>
              <a:gd name="connsiteX5" fmla="*/ 6850905 w 6858000"/>
              <a:gd name="connsiteY5" fmla="*/ 5771987 h 6552184"/>
              <a:gd name="connsiteX6" fmla="*/ 6508751 w 6858000"/>
              <a:gd name="connsiteY6" fmla="*/ 6050852 h 6552184"/>
              <a:gd name="connsiteX7" fmla="*/ 3679660 w 6858000"/>
              <a:gd name="connsiteY7" fmla="*/ 6050852 h 6552184"/>
              <a:gd name="connsiteX8" fmla="*/ 3429000 w 6858000"/>
              <a:gd name="connsiteY8" fmla="*/ 6301512 h 6552184"/>
              <a:gd name="connsiteX9" fmla="*/ 3178340 w 6858000"/>
              <a:gd name="connsiteY9" fmla="*/ 6552184 h 6552184"/>
              <a:gd name="connsiteX10" fmla="*/ 349250 w 6858000"/>
              <a:gd name="connsiteY10" fmla="*/ 6552184 h 6552184"/>
              <a:gd name="connsiteX11" fmla="*/ 0 w 6858000"/>
              <a:gd name="connsiteY11" fmla="*/ 6202922 h 6552184"/>
              <a:gd name="connsiteX12" fmla="*/ 0 w 6858000"/>
              <a:gd name="connsiteY12" fmla="*/ 349250 h 6552184"/>
              <a:gd name="connsiteX13" fmla="*/ 349250 w 6858000"/>
              <a:gd name="connsiteY13" fmla="*/ 0 h 6552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858000" h="6552184">
                <a:moveTo>
                  <a:pt x="349250" y="0"/>
                </a:moveTo>
                <a:lnTo>
                  <a:pt x="6508751" y="0"/>
                </a:lnTo>
                <a:cubicBezTo>
                  <a:pt x="6677526" y="0"/>
                  <a:pt x="6818339" y="119716"/>
                  <a:pt x="6850905" y="278863"/>
                </a:cubicBezTo>
                <a:lnTo>
                  <a:pt x="6858000" y="349239"/>
                </a:lnTo>
                <a:lnTo>
                  <a:pt x="6858000" y="5701612"/>
                </a:lnTo>
                <a:lnTo>
                  <a:pt x="6850905" y="5771987"/>
                </a:lnTo>
                <a:cubicBezTo>
                  <a:pt x="6818339" y="5931132"/>
                  <a:pt x="6677525" y="6050852"/>
                  <a:pt x="6508751" y="6050852"/>
                </a:cubicBezTo>
                <a:lnTo>
                  <a:pt x="3679660" y="6050852"/>
                </a:lnTo>
                <a:cubicBezTo>
                  <a:pt x="3541224" y="6050852"/>
                  <a:pt x="3429000" y="6163075"/>
                  <a:pt x="3429000" y="6301512"/>
                </a:cubicBezTo>
                <a:cubicBezTo>
                  <a:pt x="3429000" y="6439916"/>
                  <a:pt x="3316777" y="6552184"/>
                  <a:pt x="3178340" y="6552184"/>
                </a:cubicBezTo>
                <a:lnTo>
                  <a:pt x="349250" y="6552184"/>
                </a:lnTo>
                <a:cubicBezTo>
                  <a:pt x="156337" y="6552184"/>
                  <a:pt x="0" y="6395784"/>
                  <a:pt x="0" y="6202922"/>
                </a:cubicBezTo>
                <a:lnTo>
                  <a:pt x="0" y="349250"/>
                </a:lnTo>
                <a:cubicBezTo>
                  <a:pt x="0" y="156364"/>
                  <a:pt x="156337" y="0"/>
                  <a:pt x="349250" y="0"/>
                </a:cubicBezTo>
                <a:close/>
              </a:path>
            </a:pathLst>
          </a:custGeom>
          <a:blipFill>
            <a:blip r:embed="rId2">
              <a:alphaModFix amt="60000"/>
            </a:blip>
            <a:stretch>
              <a:fillRect/>
            </a:stretch>
          </a:blipFill>
        </p:spPr>
        <p:txBody>
          <a:bodyPr wrap="square">
            <a:noAutofit/>
          </a:bodyPr>
          <a:lstStyle>
            <a:lvl1pPr>
              <a:defRPr/>
            </a:lvl1pPr>
          </a:lstStyle>
          <a:p>
            <a:r>
              <a:rPr lang="en-US"/>
              <a:t>   </a:t>
            </a:r>
          </a:p>
        </p:txBody>
      </p:sp>
      <p:sp>
        <p:nvSpPr>
          <p:cNvPr id="14" name="Footer Placeholder 13">
            <a:extLst>
              <a:ext uri="{FF2B5EF4-FFF2-40B4-BE49-F238E27FC236}">
                <a16:creationId xmlns:a16="http://schemas.microsoft.com/office/drawing/2014/main" id="{1653829D-48DF-80C8-EFD1-8AE8D025091D}"/>
              </a:ext>
            </a:extLst>
          </p:cNvPr>
          <p:cNvSpPr>
            <a:spLocks noGrp="1"/>
          </p:cNvSpPr>
          <p:nvPr>
            <p:ph type="ftr" sz="quarter" idx="11"/>
          </p:nvPr>
        </p:nvSpPr>
        <p:spPr/>
        <p:txBody>
          <a:bodyPr/>
          <a:lstStyle/>
          <a:p>
            <a:r>
              <a:rPr lang="en-US"/>
              <a:t>Sample Footer Text</a:t>
            </a:r>
          </a:p>
        </p:txBody>
      </p:sp>
      <p:sp>
        <p:nvSpPr>
          <p:cNvPr id="13" name="Date Placeholder 12">
            <a:extLst>
              <a:ext uri="{FF2B5EF4-FFF2-40B4-BE49-F238E27FC236}">
                <a16:creationId xmlns:a16="http://schemas.microsoft.com/office/drawing/2014/main" id="{4692675B-8BC2-A545-81FF-1559B305D7D5}"/>
              </a:ext>
            </a:extLst>
          </p:cNvPr>
          <p:cNvSpPr>
            <a:spLocks noGrp="1"/>
          </p:cNvSpPr>
          <p:nvPr>
            <p:ph type="dt" sz="half" idx="10"/>
          </p:nvPr>
        </p:nvSpPr>
        <p:spPr/>
        <p:txBody>
          <a:bodyPr/>
          <a:lstStyle/>
          <a:p>
            <a:fld id="{A9226019-33FF-D14C-86DC-8CD2C65E2709}" type="datetime1">
              <a:rPr lang="en-US" smtClean="0"/>
              <a:t>5/27/2026</a:t>
            </a:fld>
            <a:endParaRPr lang="en-US"/>
          </a:p>
        </p:txBody>
      </p:sp>
      <p:sp>
        <p:nvSpPr>
          <p:cNvPr id="15" name="Slide Number Placeholder 14">
            <a:extLst>
              <a:ext uri="{FF2B5EF4-FFF2-40B4-BE49-F238E27FC236}">
                <a16:creationId xmlns:a16="http://schemas.microsoft.com/office/drawing/2014/main" id="{B17399EA-8F16-C8FC-075B-CE3915D7DAA4}"/>
              </a:ext>
            </a:extLst>
          </p:cNvPr>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2953972056"/>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5/27/2026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87561740"/>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050803142"/>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p:cSld name="Title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081055" y="1111101"/>
            <a:ext cx="4179762" cy="3935983"/>
          </a:xfrm>
        </p:spPr>
        <p:txBody>
          <a:bodyPr vert="horz" lIns="91440" tIns="45720" rIns="91440" bIns="45720" rtlCol="0" anchor="t">
            <a:normAutofit/>
          </a:bodyPr>
          <a:lstStyle>
            <a:lvl1pPr>
              <a:defRPr lang="en-US" sz="36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091688" y="5190622"/>
            <a:ext cx="4179762" cy="1095877"/>
          </a:xfrm>
        </p:spPr>
        <p:txBody>
          <a:bodyPr vert="horz" lIns="91440" tIns="45720" rIns="91440" bIns="45720" rtlCol="0" anchor="b">
            <a:normAutofit/>
          </a:bodyPr>
          <a:lstStyle>
            <a:lvl1pPr marL="0" indent="0">
              <a:lnSpc>
                <a:spcPct val="100000"/>
              </a:lnSpc>
              <a:buNone/>
              <a:defRPr lang="en-US" sz="1600" dirty="0"/>
            </a:lvl1pPr>
          </a:lstStyle>
          <a:p>
            <a:pPr lvl="0"/>
            <a:r>
              <a:rPr lang="en-US"/>
              <a:t>Click to edit Master subtitle style</a:t>
            </a:r>
          </a:p>
        </p:txBody>
      </p:sp>
      <p:cxnSp>
        <p:nvCxnSpPr>
          <p:cNvPr id="4" name="Straight Connector 3">
            <a:extLst>
              <a:ext uri="{FF2B5EF4-FFF2-40B4-BE49-F238E27FC236}">
                <a16:creationId xmlns:a16="http://schemas.microsoft.com/office/drawing/2014/main" id="{246DF655-18E5-0F01-A30A-A66220E09345}"/>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4B984BF6-8944-BCD9-907F-19E062A93E04}"/>
              </a:ext>
            </a:extLst>
          </p:cNvPr>
          <p:cNvSpPr>
            <a:spLocks noGrp="1"/>
          </p:cNvSpPr>
          <p:nvPr>
            <p:ph type="ftr" sz="quarter" idx="11"/>
          </p:nvPr>
        </p:nvSpPr>
        <p:spPr>
          <a:xfrm>
            <a:off x="1091689" y="6430037"/>
            <a:ext cx="2604618" cy="419100"/>
          </a:xfrm>
        </p:spPr>
        <p:txBody>
          <a:bodyPr/>
          <a:lstStyle/>
          <a:p>
            <a:r>
              <a:rPr lang="en-US"/>
              <a:t>Sample Footer Text</a:t>
            </a:r>
          </a:p>
        </p:txBody>
      </p:sp>
      <p:sp>
        <p:nvSpPr>
          <p:cNvPr id="6" name="Date Placeholder 4">
            <a:extLst>
              <a:ext uri="{FF2B5EF4-FFF2-40B4-BE49-F238E27FC236}">
                <a16:creationId xmlns:a16="http://schemas.microsoft.com/office/drawing/2014/main" id="{A0A1EB0B-7080-C0FF-A599-2F24CE797B37}"/>
              </a:ext>
            </a:extLst>
          </p:cNvPr>
          <p:cNvSpPr>
            <a:spLocks noGrp="1"/>
          </p:cNvSpPr>
          <p:nvPr>
            <p:ph type="dt" sz="half" idx="15"/>
          </p:nvPr>
        </p:nvSpPr>
        <p:spPr>
          <a:xfrm>
            <a:off x="3786513" y="6430037"/>
            <a:ext cx="864704" cy="419100"/>
          </a:xfrm>
        </p:spPr>
        <p:txBody>
          <a:bodyPr/>
          <a:lstStyle/>
          <a:p>
            <a:fld id="{2ABAD28B-DD56-4B56-883A-96608C765E28}" type="datetimeFigureOut">
              <a:rPr lang="en-US" smtClean="0"/>
              <a:pPr/>
              <a:t>5/27/2026</a:t>
            </a:fld>
            <a:endParaRPr lang="en-US"/>
          </a:p>
        </p:txBody>
      </p:sp>
      <p:sp>
        <p:nvSpPr>
          <p:cNvPr id="10" name="Slide Number Placeholder 5">
            <a:extLst>
              <a:ext uri="{FF2B5EF4-FFF2-40B4-BE49-F238E27FC236}">
                <a16:creationId xmlns:a16="http://schemas.microsoft.com/office/drawing/2014/main" id="{D9E47F5A-D737-9005-3896-E6383830C7E3}"/>
              </a:ext>
            </a:extLst>
          </p:cNvPr>
          <p:cNvSpPr>
            <a:spLocks noGrp="1"/>
          </p:cNvSpPr>
          <p:nvPr>
            <p:ph type="sldNum" sz="quarter" idx="12"/>
          </p:nvPr>
        </p:nvSpPr>
        <p:spPr>
          <a:xfrm>
            <a:off x="4659381" y="6430037"/>
            <a:ext cx="601436" cy="419100"/>
          </a:xfrm>
        </p:spPr>
        <p:txBody>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5500050" y="0"/>
            <a:ext cx="6691950" cy="6858000"/>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1058519663"/>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75.xml><?xml version="1.0" encoding="utf-8"?>
<p:sldLayout xmlns:a="http://schemas.openxmlformats.org/drawingml/2006/main" xmlns:r="http://schemas.openxmlformats.org/officeDocument/2006/relationships" xmlns:p="http://schemas.openxmlformats.org/presentationml/2006/main" userDrawn="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1355" y="1111101"/>
            <a:ext cx="3813845" cy="1493861"/>
          </a:xfrm>
        </p:spPr>
        <p:txBody>
          <a:bodyPr anchor="t">
            <a:normAutofit/>
          </a:bodyPr>
          <a:lstStyle>
            <a:lvl1pPr>
              <a:defRPr sz="3600"/>
            </a:lvl1pPr>
          </a:lstStyle>
          <a:p>
            <a:r>
              <a:rPr lang="en-US"/>
              <a:t>Click to edit Master title style</a:t>
            </a:r>
          </a:p>
        </p:txBody>
      </p:sp>
      <p:sp>
        <p:nvSpPr>
          <p:cNvPr id="5" name="Picture Placeholder 10">
            <a:extLst>
              <a:ext uri="{FF2B5EF4-FFF2-40B4-BE49-F238E27FC236}">
                <a16:creationId xmlns:a16="http://schemas.microsoft.com/office/drawing/2014/main" id="{F6B569F2-50A1-6E37-5081-6843927083F0}"/>
              </a:ext>
            </a:extLst>
          </p:cNvPr>
          <p:cNvSpPr>
            <a:spLocks noGrp="1"/>
          </p:cNvSpPr>
          <p:nvPr>
            <p:ph type="pic" sz="quarter" idx="13" hasCustomPrompt="1"/>
          </p:nvPr>
        </p:nvSpPr>
        <p:spPr>
          <a:xfrm>
            <a:off x="12192" y="0"/>
            <a:ext cx="6999768" cy="68580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7" name="Content Placeholder 7">
            <a:extLst>
              <a:ext uri="{FF2B5EF4-FFF2-40B4-BE49-F238E27FC236}">
                <a16:creationId xmlns:a16="http://schemas.microsoft.com/office/drawing/2014/main" id="{7B790101-D67D-E697-E691-37D8E802AC85}"/>
              </a:ext>
            </a:extLst>
          </p:cNvPr>
          <p:cNvSpPr>
            <a:spLocks noGrp="1"/>
          </p:cNvSpPr>
          <p:nvPr>
            <p:ph sz="quarter" idx="18"/>
          </p:nvPr>
        </p:nvSpPr>
        <p:spPr>
          <a:xfrm>
            <a:off x="7311355" y="2700671"/>
            <a:ext cx="3813846" cy="3585830"/>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84F1FBBF-D97E-831B-C809-27FFA216026F}"/>
              </a:ext>
              <a:ext uri="{C183D7F6-B498-43B3-948B-1728B52AA6E4}">
                <adec:decorative xmlns:adec="http://schemas.microsoft.com/office/drawing/2017/decorative" val="1"/>
              </a:ext>
            </a:extLst>
          </p:cNvPr>
          <p:cNvCxnSpPr>
            <a:cxnSpLocks/>
          </p:cNvCxnSpPr>
          <p:nvPr userDrawn="1"/>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Footer Placeholder 4">
            <a:extLst>
              <a:ext uri="{FF2B5EF4-FFF2-40B4-BE49-F238E27FC236}">
                <a16:creationId xmlns:a16="http://schemas.microsoft.com/office/drawing/2014/main" id="{456D6AD1-4AB5-D3E4-10D2-9E53DB2CC8EA}"/>
              </a:ext>
            </a:extLst>
          </p:cNvPr>
          <p:cNvSpPr>
            <a:spLocks noGrp="1"/>
          </p:cNvSpPr>
          <p:nvPr>
            <p:ph type="ftr" sz="quarter" idx="11"/>
          </p:nvPr>
        </p:nvSpPr>
        <p:spPr>
          <a:xfrm>
            <a:off x="7311355" y="6438900"/>
            <a:ext cx="2249334" cy="419100"/>
          </a:xfrm>
        </p:spPr>
        <p:txBody>
          <a:bodyPr/>
          <a:lstStyle/>
          <a:p>
            <a:r>
              <a:rPr lang="en-US"/>
              <a:t>Sample Footer Text</a:t>
            </a:r>
          </a:p>
        </p:txBody>
      </p:sp>
      <p:sp>
        <p:nvSpPr>
          <p:cNvPr id="8" name="Date Placeholder 4">
            <a:extLst>
              <a:ext uri="{FF2B5EF4-FFF2-40B4-BE49-F238E27FC236}">
                <a16:creationId xmlns:a16="http://schemas.microsoft.com/office/drawing/2014/main" id="{9760FBEC-EA46-6A15-284D-4BBD1E04A1B4}"/>
              </a:ext>
            </a:extLst>
          </p:cNvPr>
          <p:cNvSpPr>
            <a:spLocks noGrp="1"/>
          </p:cNvSpPr>
          <p:nvPr>
            <p:ph type="dt" sz="half" idx="15"/>
          </p:nvPr>
        </p:nvSpPr>
        <p:spPr>
          <a:xfrm>
            <a:off x="9650896" y="6438900"/>
            <a:ext cx="864704" cy="419100"/>
          </a:xfrm>
        </p:spPr>
        <p:txBody>
          <a:bodyPr/>
          <a:lstStyle/>
          <a:p>
            <a:fld id="{2ABAD28B-DD56-4B56-883A-96608C765E28}" type="datetimeFigureOut">
              <a:rPr lang="en-US" smtClean="0"/>
              <a:pPr/>
              <a:t>5/27/2026</a:t>
            </a:fld>
            <a:endParaRPr lang="en-US"/>
          </a:p>
        </p:txBody>
      </p:sp>
      <p:sp>
        <p:nvSpPr>
          <p:cNvPr id="11" name="Slide Number Placeholder 5">
            <a:extLst>
              <a:ext uri="{FF2B5EF4-FFF2-40B4-BE49-F238E27FC236}">
                <a16:creationId xmlns:a16="http://schemas.microsoft.com/office/drawing/2014/main" id="{919DC249-6449-71C0-F0A2-E5A28E550CB0}"/>
              </a:ext>
            </a:extLst>
          </p:cNvPr>
          <p:cNvSpPr>
            <a:spLocks noGrp="1"/>
          </p:cNvSpPr>
          <p:nvPr>
            <p:ph type="sldNum" sz="quarter" idx="12"/>
          </p:nvPr>
        </p:nvSpPr>
        <p:spPr>
          <a:xfrm>
            <a:off x="10523764" y="6438900"/>
            <a:ext cx="601436" cy="4191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3592264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30.xml"/><Relationship Id="rId18" Type="http://schemas.openxmlformats.org/officeDocument/2006/relationships/slideLayout" Target="../slideLayouts/slideLayout35.xml"/><Relationship Id="rId26" Type="http://schemas.openxmlformats.org/officeDocument/2006/relationships/slideLayout" Target="../slideLayouts/slideLayout43.xml"/><Relationship Id="rId39" Type="http://schemas.openxmlformats.org/officeDocument/2006/relationships/slideLayout" Target="../slideLayouts/slideLayout56.xml"/><Relationship Id="rId21" Type="http://schemas.openxmlformats.org/officeDocument/2006/relationships/slideLayout" Target="../slideLayouts/slideLayout38.xml"/><Relationship Id="rId34" Type="http://schemas.openxmlformats.org/officeDocument/2006/relationships/slideLayout" Target="../slideLayouts/slideLayout51.xml"/><Relationship Id="rId42" Type="http://schemas.openxmlformats.org/officeDocument/2006/relationships/slideLayout" Target="../slideLayouts/slideLayout59.xml"/><Relationship Id="rId47" Type="http://schemas.openxmlformats.org/officeDocument/2006/relationships/slideLayout" Target="../slideLayouts/slideLayout64.xml"/><Relationship Id="rId50" Type="http://schemas.openxmlformats.org/officeDocument/2006/relationships/slideLayout" Target="../slideLayouts/slideLayout67.xml"/><Relationship Id="rId55" Type="http://schemas.openxmlformats.org/officeDocument/2006/relationships/slideLayout" Target="../slideLayouts/slideLayout72.xml"/><Relationship Id="rId7" Type="http://schemas.openxmlformats.org/officeDocument/2006/relationships/slideLayout" Target="../slideLayouts/slideLayout24.xml"/><Relationship Id="rId2" Type="http://schemas.openxmlformats.org/officeDocument/2006/relationships/slideLayout" Target="../slideLayouts/slideLayout19.xml"/><Relationship Id="rId16" Type="http://schemas.openxmlformats.org/officeDocument/2006/relationships/slideLayout" Target="../slideLayouts/slideLayout33.xml"/><Relationship Id="rId29" Type="http://schemas.openxmlformats.org/officeDocument/2006/relationships/slideLayout" Target="../slideLayouts/slideLayout46.xml"/><Relationship Id="rId11" Type="http://schemas.openxmlformats.org/officeDocument/2006/relationships/slideLayout" Target="../slideLayouts/slideLayout28.xml"/><Relationship Id="rId24" Type="http://schemas.openxmlformats.org/officeDocument/2006/relationships/slideLayout" Target="../slideLayouts/slideLayout41.xml"/><Relationship Id="rId32" Type="http://schemas.openxmlformats.org/officeDocument/2006/relationships/slideLayout" Target="../slideLayouts/slideLayout49.xml"/><Relationship Id="rId37" Type="http://schemas.openxmlformats.org/officeDocument/2006/relationships/slideLayout" Target="../slideLayouts/slideLayout54.xml"/><Relationship Id="rId40" Type="http://schemas.openxmlformats.org/officeDocument/2006/relationships/slideLayout" Target="../slideLayouts/slideLayout57.xml"/><Relationship Id="rId45" Type="http://schemas.openxmlformats.org/officeDocument/2006/relationships/slideLayout" Target="../slideLayouts/slideLayout62.xml"/><Relationship Id="rId53" Type="http://schemas.openxmlformats.org/officeDocument/2006/relationships/slideLayout" Target="../slideLayouts/slideLayout70.xml"/><Relationship Id="rId58" Type="http://schemas.openxmlformats.org/officeDocument/2006/relationships/slideLayout" Target="../slideLayouts/slideLayout75.xml"/><Relationship Id="rId5" Type="http://schemas.openxmlformats.org/officeDocument/2006/relationships/slideLayout" Target="../slideLayouts/slideLayout22.xml"/><Relationship Id="rId19" Type="http://schemas.openxmlformats.org/officeDocument/2006/relationships/slideLayout" Target="../slideLayouts/slideLayout36.xml"/><Relationship Id="rId4" Type="http://schemas.openxmlformats.org/officeDocument/2006/relationships/slideLayout" Target="../slideLayouts/slideLayout21.xml"/><Relationship Id="rId9" Type="http://schemas.openxmlformats.org/officeDocument/2006/relationships/slideLayout" Target="../slideLayouts/slideLayout26.xml"/><Relationship Id="rId14" Type="http://schemas.openxmlformats.org/officeDocument/2006/relationships/slideLayout" Target="../slideLayouts/slideLayout31.xml"/><Relationship Id="rId22" Type="http://schemas.openxmlformats.org/officeDocument/2006/relationships/slideLayout" Target="../slideLayouts/slideLayout39.xml"/><Relationship Id="rId27" Type="http://schemas.openxmlformats.org/officeDocument/2006/relationships/slideLayout" Target="../slideLayouts/slideLayout44.xml"/><Relationship Id="rId30" Type="http://schemas.openxmlformats.org/officeDocument/2006/relationships/slideLayout" Target="../slideLayouts/slideLayout47.xml"/><Relationship Id="rId35" Type="http://schemas.openxmlformats.org/officeDocument/2006/relationships/slideLayout" Target="../slideLayouts/slideLayout52.xml"/><Relationship Id="rId43" Type="http://schemas.openxmlformats.org/officeDocument/2006/relationships/slideLayout" Target="../slideLayouts/slideLayout60.xml"/><Relationship Id="rId48" Type="http://schemas.openxmlformats.org/officeDocument/2006/relationships/slideLayout" Target="../slideLayouts/slideLayout65.xml"/><Relationship Id="rId56" Type="http://schemas.openxmlformats.org/officeDocument/2006/relationships/slideLayout" Target="../slideLayouts/slideLayout73.xml"/><Relationship Id="rId8" Type="http://schemas.openxmlformats.org/officeDocument/2006/relationships/slideLayout" Target="../slideLayouts/slideLayout25.xml"/><Relationship Id="rId51" Type="http://schemas.openxmlformats.org/officeDocument/2006/relationships/slideLayout" Target="../slideLayouts/slideLayout68.xml"/><Relationship Id="rId3" Type="http://schemas.openxmlformats.org/officeDocument/2006/relationships/slideLayout" Target="../slideLayouts/slideLayout20.xml"/><Relationship Id="rId12" Type="http://schemas.openxmlformats.org/officeDocument/2006/relationships/slideLayout" Target="../slideLayouts/slideLayout29.xml"/><Relationship Id="rId17" Type="http://schemas.openxmlformats.org/officeDocument/2006/relationships/slideLayout" Target="../slideLayouts/slideLayout34.xml"/><Relationship Id="rId25" Type="http://schemas.openxmlformats.org/officeDocument/2006/relationships/slideLayout" Target="../slideLayouts/slideLayout42.xml"/><Relationship Id="rId33" Type="http://schemas.openxmlformats.org/officeDocument/2006/relationships/slideLayout" Target="../slideLayouts/slideLayout50.xml"/><Relationship Id="rId38" Type="http://schemas.openxmlformats.org/officeDocument/2006/relationships/slideLayout" Target="../slideLayouts/slideLayout55.xml"/><Relationship Id="rId46" Type="http://schemas.openxmlformats.org/officeDocument/2006/relationships/slideLayout" Target="../slideLayouts/slideLayout63.xml"/><Relationship Id="rId59" Type="http://schemas.openxmlformats.org/officeDocument/2006/relationships/theme" Target="../theme/theme2.xml"/><Relationship Id="rId20" Type="http://schemas.openxmlformats.org/officeDocument/2006/relationships/slideLayout" Target="../slideLayouts/slideLayout37.xml"/><Relationship Id="rId41" Type="http://schemas.openxmlformats.org/officeDocument/2006/relationships/slideLayout" Target="../slideLayouts/slideLayout58.xml"/><Relationship Id="rId54" Type="http://schemas.openxmlformats.org/officeDocument/2006/relationships/slideLayout" Target="../slideLayouts/slideLayout71.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5" Type="http://schemas.openxmlformats.org/officeDocument/2006/relationships/slideLayout" Target="../slideLayouts/slideLayout32.xml"/><Relationship Id="rId23" Type="http://schemas.openxmlformats.org/officeDocument/2006/relationships/slideLayout" Target="../slideLayouts/slideLayout40.xml"/><Relationship Id="rId28" Type="http://schemas.openxmlformats.org/officeDocument/2006/relationships/slideLayout" Target="../slideLayouts/slideLayout45.xml"/><Relationship Id="rId36" Type="http://schemas.openxmlformats.org/officeDocument/2006/relationships/slideLayout" Target="../slideLayouts/slideLayout53.xml"/><Relationship Id="rId49" Type="http://schemas.openxmlformats.org/officeDocument/2006/relationships/slideLayout" Target="../slideLayouts/slideLayout66.xml"/><Relationship Id="rId57" Type="http://schemas.openxmlformats.org/officeDocument/2006/relationships/slideLayout" Target="../slideLayouts/slideLayout74.xml"/><Relationship Id="rId10" Type="http://schemas.openxmlformats.org/officeDocument/2006/relationships/slideLayout" Target="../slideLayouts/slideLayout27.xml"/><Relationship Id="rId31" Type="http://schemas.openxmlformats.org/officeDocument/2006/relationships/slideLayout" Target="../slideLayouts/slideLayout48.xml"/><Relationship Id="rId44" Type="http://schemas.openxmlformats.org/officeDocument/2006/relationships/slideLayout" Target="../slideLayouts/slideLayout61.xml"/><Relationship Id="rId52" Type="http://schemas.openxmlformats.org/officeDocument/2006/relationships/slideLayout" Target="../slideLayouts/slideLayout6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CD438618-DEE5-47CF-A8B2-A9E090D503CD}" type="datetimeFigureOut">
              <a:rPr lang="en-US" dirty="0"/>
              <a:t>5/27/2026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r>
              <a:rPr lang="en-US"/>
              <a:t>
              </a:t>
            </a:r>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E30AF5A0-43BB-4336-8627-9123B9144D80}" type="slidenum">
              <a:rPr lang="en-US" dirty="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40341709"/>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 id="2147483731" r:id="rId12"/>
    <p:sldLayoutId id="2147483732" r:id="rId13"/>
    <p:sldLayoutId id="2147483733" r:id="rId14"/>
    <p:sldLayoutId id="2147483734" r:id="rId15"/>
    <p:sldLayoutId id="2147483735" r:id="rId16"/>
    <p:sldLayoutId id="2147483736" r:id="rId17"/>
  </p:sldLayoutIdLst>
  <p:hf hdr="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672">
          <p15:clr>
            <a:srgbClr val="F26B43"/>
          </p15:clr>
        </p15:guide>
        <p15:guide id="4" orient="horz" pos="912">
          <p15:clr>
            <a:srgbClr val="F26B43"/>
          </p15:clr>
        </p15:guide>
        <p15:guide id="5" pos="7176">
          <p15:clr>
            <a:srgbClr val="F26B43"/>
          </p15:clr>
        </p15:guide>
        <p15:guide id="6" pos="504">
          <p15:clr>
            <a:srgbClr val="F26B43"/>
          </p15:clr>
        </p15:guide>
        <p15:guide id="7" orient="horz" pos="3864">
          <p15:clr>
            <a:srgbClr val="F26B43"/>
          </p15:clr>
        </p15:guide>
        <p15:guide id="8" orient="horz" pos="456">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381002" y="691835"/>
            <a:ext cx="11429998" cy="908365"/>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381000" y="1752600"/>
            <a:ext cx="11430000" cy="441356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7" name="Footer Placeholder 4">
            <a:extLst>
              <a:ext uri="{FF2B5EF4-FFF2-40B4-BE49-F238E27FC236}">
                <a16:creationId xmlns:a16="http://schemas.microsoft.com/office/drawing/2014/main" id="{DCFE50CA-A07B-1BE8-AB0E-F3855F27B14C}"/>
              </a:ext>
            </a:extLst>
          </p:cNvPr>
          <p:cNvSpPr>
            <a:spLocks noGrp="1"/>
          </p:cNvSpPr>
          <p:nvPr>
            <p:ph type="ftr" sz="quarter" idx="3"/>
          </p:nvPr>
        </p:nvSpPr>
        <p:spPr>
          <a:xfrm>
            <a:off x="381000" y="6347057"/>
            <a:ext cx="3200400" cy="365125"/>
          </a:xfrm>
          <a:prstGeom prst="rect">
            <a:avLst/>
          </a:prstGeom>
        </p:spPr>
        <p:txBody>
          <a:bodyPr vert="horz" lIns="91440" tIns="45720" rIns="91440" bIns="45720" rtlCol="0" anchor="ctr"/>
          <a:lstStyle>
            <a:lvl1pPr algn="l" rtl="0">
              <a:defRPr sz="800" b="0" i="0" cap="all" spc="100" baseline="0">
                <a:solidFill>
                  <a:schemeClr val="tx1"/>
                </a:solidFill>
                <a:latin typeface="+mn-lt"/>
                <a:cs typeface="Segoe UI" panose="020B0502040204020203" pitchFamily="34" charset="0"/>
              </a:defRPr>
            </a:lvl1pPr>
          </a:lstStyle>
          <a:p>
            <a:r>
              <a:rPr lang="en-US"/>
              <a:t>Sample Footer Text</a:t>
            </a:r>
          </a:p>
        </p:txBody>
      </p:sp>
      <p:sp>
        <p:nvSpPr>
          <p:cNvPr id="18" name="Date Placeholder 3">
            <a:extLst>
              <a:ext uri="{FF2B5EF4-FFF2-40B4-BE49-F238E27FC236}">
                <a16:creationId xmlns:a16="http://schemas.microsoft.com/office/drawing/2014/main" id="{DE26C4DF-9E75-7A5B-2595-BEA6116A42A6}"/>
              </a:ext>
            </a:extLst>
          </p:cNvPr>
          <p:cNvSpPr>
            <a:spLocks noGrp="1"/>
          </p:cNvSpPr>
          <p:nvPr>
            <p:ph type="dt" sz="half" idx="2"/>
          </p:nvPr>
        </p:nvSpPr>
        <p:spPr>
          <a:xfrm>
            <a:off x="9525000" y="6340475"/>
            <a:ext cx="1800171" cy="365125"/>
          </a:xfrm>
          <a:prstGeom prst="rect">
            <a:avLst/>
          </a:prstGeom>
        </p:spPr>
        <p:txBody>
          <a:bodyPr vert="horz" lIns="91440" tIns="45720" rIns="91440" bIns="45720" rtlCol="0" anchor="ctr"/>
          <a:lstStyle>
            <a:lvl1pPr algn="r" rtl="0">
              <a:defRPr sz="800" b="0" i="0" cap="all" spc="100" baseline="0">
                <a:solidFill>
                  <a:schemeClr val="tx1"/>
                </a:solidFill>
                <a:latin typeface="+mn-lt"/>
                <a:cs typeface="Segoe UI" panose="020B0502040204020203" pitchFamily="34" charset="0"/>
              </a:defRPr>
            </a:lvl1pPr>
          </a:lstStyle>
          <a:p>
            <a:fld id="{93274EE0-8EE6-BB42-BF21-111D3EB8AA70}" type="datetime1">
              <a:rPr lang="en-US" smtClean="0"/>
              <a:pPr/>
              <a:t>5/27/2026</a:t>
            </a:fld>
            <a:endParaRPr lang="en-US"/>
          </a:p>
        </p:txBody>
      </p:sp>
      <p:sp>
        <p:nvSpPr>
          <p:cNvPr id="19" name="Slide Number Placeholder 5">
            <a:extLst>
              <a:ext uri="{FF2B5EF4-FFF2-40B4-BE49-F238E27FC236}">
                <a16:creationId xmlns:a16="http://schemas.microsoft.com/office/drawing/2014/main" id="{C94B77EC-B34E-F076-4684-F1C05BA67E85}"/>
              </a:ext>
            </a:extLst>
          </p:cNvPr>
          <p:cNvSpPr>
            <a:spLocks noGrp="1"/>
          </p:cNvSpPr>
          <p:nvPr>
            <p:ph type="sldNum" sz="quarter" idx="4"/>
          </p:nvPr>
        </p:nvSpPr>
        <p:spPr>
          <a:xfrm>
            <a:off x="11375694" y="6340475"/>
            <a:ext cx="429207" cy="365125"/>
          </a:xfrm>
          <a:prstGeom prst="rect">
            <a:avLst/>
          </a:prstGeom>
        </p:spPr>
        <p:txBody>
          <a:bodyPr vert="horz" lIns="91440" tIns="45720" rIns="91440" bIns="45720" rtlCol="0" anchor="ctr"/>
          <a:lstStyle>
            <a:lvl1pPr algn="r" rtl="0">
              <a:defRPr sz="800" b="0" i="0" cap="all" spc="100" baseline="0">
                <a:solidFill>
                  <a:schemeClr val="tx1"/>
                </a:solidFill>
                <a:latin typeface="+mn-lt"/>
                <a:cs typeface="Segoe UI" panose="020B0502040204020203" pitchFamily="34" charset="0"/>
              </a:defRPr>
            </a:lvl1pPr>
          </a:lstStyle>
          <a:p>
            <a:fld id="{AEAA3239-9EA4-4A65-A281-97F994456D9F}" type="slidenum">
              <a:rPr lang="en-US" smtClean="0"/>
              <a:pPr/>
              <a:t>‹#›</a:t>
            </a:fld>
            <a:endParaRPr lang="en-US"/>
          </a:p>
        </p:txBody>
      </p:sp>
      <p:sp>
        <p:nvSpPr>
          <p:cNvPr id="5" name="TextBox 4">
            <a:extLst>
              <a:ext uri="{FF2B5EF4-FFF2-40B4-BE49-F238E27FC236}">
                <a16:creationId xmlns:a16="http://schemas.microsoft.com/office/drawing/2014/main" id="{22E949C6-EF3F-0688-DC01-965C31E79F7D}"/>
              </a:ext>
            </a:extLst>
          </p:cNvPr>
          <p:cNvSpPr txBox="1"/>
          <p:nvPr>
            <p:extLst>
              <p:ext uri="{1162E1C5-73C7-4A58-AE30-91384D911F3F}">
                <p184:classification xmlns:p184="http://schemas.microsoft.com/office/powerpoint/2018/4/main" val="ftr"/>
              </p:ext>
            </p:extLst>
          </p:nvPr>
        </p:nvSpPr>
        <p:spPr>
          <a:xfrm>
            <a:off x="190500" y="6545580"/>
            <a:ext cx="842963" cy="121920"/>
          </a:xfrm>
          <a:prstGeom prst="rect">
            <a:avLst/>
          </a:prstGeom>
        </p:spPr>
        <p:txBody>
          <a:bodyPr horzOverflow="overflow" lIns="0" tIns="0" rIns="0" bIns="0">
            <a:spAutoFit/>
          </a:bodyPr>
          <a:lstStyle/>
          <a:p>
            <a:pPr algn="l"/>
            <a:r>
              <a:rPr lang="en-GB" sz="800">
                <a:solidFill>
                  <a:srgbClr val="000000">
                    <a:alpha val="50000"/>
                  </a:srgbClr>
                </a:solidFill>
                <a:latin typeface="Aptos" panose="020B0004020202020204" pitchFamily="34" charset="0"/>
              </a:rPr>
              <a:t>Sensitivity: general</a:t>
            </a:r>
          </a:p>
        </p:txBody>
      </p:sp>
    </p:spTree>
    <p:extLst>
      <p:ext uri="{BB962C8B-B14F-4D97-AF65-F5344CB8AC3E}">
        <p14:creationId xmlns:p14="http://schemas.microsoft.com/office/powerpoint/2010/main" val="13997245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 id="2147483708" r:id="rId48"/>
    <p:sldLayoutId id="2147483709" r:id="rId49"/>
    <p:sldLayoutId id="2147483710" r:id="rId50"/>
    <p:sldLayoutId id="2147483711" r:id="rId51"/>
    <p:sldLayoutId id="2147483712" r:id="rId52"/>
    <p:sldLayoutId id="2147483713" r:id="rId53"/>
    <p:sldLayoutId id="2147483714" r:id="rId54"/>
    <p:sldLayoutId id="2147483715" r:id="rId55"/>
    <p:sldLayoutId id="2147483716" r:id="rId56"/>
    <p:sldLayoutId id="2147483717" r:id="rId57"/>
    <p:sldLayoutId id="2147483718" r:id="rId58"/>
  </p:sldLayoutIdLst>
  <p:hf hdr="0"/>
  <p:txStyles>
    <p:titleStyle>
      <a:lvl1pPr algn="l" defTabSz="914400" rtl="0" eaLnBrk="1" latinLnBrk="0" hangingPunct="1">
        <a:lnSpc>
          <a:spcPct val="80000"/>
        </a:lnSpc>
        <a:spcBef>
          <a:spcPct val="0"/>
        </a:spcBef>
        <a:buNone/>
        <a:defRPr sz="2800" b="0" i="0" kern="1200" spc="0" baseline="0">
          <a:solidFill>
            <a:schemeClr val="tx1"/>
          </a:solidFill>
          <a:latin typeface="+mj-lt"/>
          <a:ea typeface="+mj-ea"/>
          <a:cs typeface="Biome" panose="020B0503030204020804" pitchFamily="34" charset="0"/>
        </a:defRPr>
      </a:lvl1pPr>
    </p:titleStyle>
    <p:bodyStyle>
      <a:lvl1pPr marL="0" indent="0" algn="l" defTabSz="914400" rtl="0" eaLnBrk="1" latinLnBrk="0" hangingPunct="1">
        <a:lnSpc>
          <a:spcPct val="120000"/>
        </a:lnSpc>
        <a:spcBef>
          <a:spcPts val="1000"/>
        </a:spcBef>
        <a:buFont typeface="Arial" panose="020B0604020202020204" pitchFamily="34" charset="0"/>
        <a:buNone/>
        <a:defRPr sz="1400" b="0" i="0" kern="1200">
          <a:solidFill>
            <a:schemeClr val="tx1"/>
          </a:solidFill>
          <a:latin typeface="+mn-lt"/>
          <a:ea typeface="+mn-ea"/>
          <a:cs typeface="Segoe UI" panose="020B0502040204020203" pitchFamily="34" charset="0"/>
        </a:defRPr>
      </a:lvl1pPr>
      <a:lvl2pPr marL="2286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Segoe UI" panose="020B0502040204020203" pitchFamily="34" charset="0"/>
        </a:defRPr>
      </a:lvl2pPr>
      <a:lvl3pPr marL="4572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Segoe UI" panose="020B0502040204020203" pitchFamily="34" charset="0"/>
        </a:defRPr>
      </a:lvl3pPr>
      <a:lvl4pPr marL="6858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Segoe UI" panose="020B0502040204020203" pitchFamily="34" charset="0"/>
        </a:defRPr>
      </a:lvl4pPr>
      <a:lvl5pPr marL="9144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Segoe UI" panose="020B0502040204020203"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3" orient="horz" pos="2160" userDrawn="1">
          <p15:clr>
            <a:srgbClr val="F26B43"/>
          </p15:clr>
        </p15:guide>
        <p15:guide id="24" pos="240" userDrawn="1">
          <p15:clr>
            <a:srgbClr val="F26B43"/>
          </p15:clr>
        </p15:guide>
        <p15:guide id="25" pos="7296" userDrawn="1">
          <p15:clr>
            <a:srgbClr val="F26B43"/>
          </p15:clr>
        </p15:guide>
        <p15:guide id="26" pos="3840" userDrawn="1">
          <p15:clr>
            <a:srgbClr val="F26B43"/>
          </p15:clr>
        </p15:guide>
        <p15:guide id="27" orient="horz" pos="432" userDrawn="1">
          <p15:clr>
            <a:srgbClr val="F26B43"/>
          </p15:clr>
        </p15:guide>
        <p15:guide id="28" orient="horz" pos="3888" userDrawn="1">
          <p15:clr>
            <a:srgbClr val="F26B43"/>
          </p15:clr>
        </p15:guide>
        <p15:guide id="29" pos="96" userDrawn="1">
          <p15:clr>
            <a:srgbClr val="F26B43"/>
          </p15:clr>
        </p15:guide>
        <p15:guide id="30" pos="7584" userDrawn="1">
          <p15:clr>
            <a:srgbClr val="F26B43"/>
          </p15:clr>
        </p15:guide>
        <p15:guide id="31" orient="horz" pos="96" userDrawn="1">
          <p15:clr>
            <a:srgbClr val="F26B43"/>
          </p15:clr>
        </p15:guide>
        <p15:guide id="32" orient="horz" pos="4224" userDrawn="1">
          <p15:clr>
            <a:srgbClr val="F26B43"/>
          </p15:clr>
        </p15:guide>
        <p15:guide id="33" pos="384" userDrawn="1">
          <p15:clr>
            <a:srgbClr val="F26B43"/>
          </p15:clr>
        </p15:guide>
        <p15:guide id="34" pos="744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48.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8.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image" Target="../media/image63.jpeg"/><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8.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2.xml.rels><?xml version="1.0" encoding="UTF-8" standalone="yes"?>
<Relationships xmlns="http://schemas.openxmlformats.org/package/2006/relationships"><Relationship Id="rId3" Type="http://schemas.openxmlformats.org/officeDocument/2006/relationships/image" Target="../media/image79.png"/><Relationship Id="rId7" Type="http://schemas.openxmlformats.org/officeDocument/2006/relationships/image" Target="../media/image83.png"/><Relationship Id="rId2" Type="http://schemas.openxmlformats.org/officeDocument/2006/relationships/image" Target="../media/image78.png"/><Relationship Id="rId1" Type="http://schemas.openxmlformats.org/officeDocument/2006/relationships/slideLayout" Target="../slideLayouts/slideLayout9.xml"/><Relationship Id="rId6" Type="http://schemas.openxmlformats.org/officeDocument/2006/relationships/image" Target="../media/image82.png"/><Relationship Id="rId5" Type="http://schemas.openxmlformats.org/officeDocument/2006/relationships/image" Target="../media/image81.png"/><Relationship Id="rId4" Type="http://schemas.openxmlformats.org/officeDocument/2006/relationships/image" Target="../media/image80.png"/></Relationships>
</file>

<file path=ppt/slides/_rels/slide23.xml.rels><?xml version="1.0" encoding="UTF-8" standalone="yes"?>
<Relationships xmlns="http://schemas.openxmlformats.org/package/2006/relationships"><Relationship Id="rId3" Type="http://schemas.openxmlformats.org/officeDocument/2006/relationships/hyperlink" Target="https://pubs.rsc.org/en/content/articlelanding/2023/sc/d3sc00551h" TargetMode="External"/><Relationship Id="rId2" Type="http://schemas.openxmlformats.org/officeDocument/2006/relationships/image" Target="../media/image84.gif"/><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85.jpeg"/><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B52B70-F95E-A7E3-5AA2-E5DD003E3B1E}"/>
              </a:ext>
            </a:extLst>
          </p:cNvPr>
          <p:cNvSpPr>
            <a:spLocks noGrp="1"/>
          </p:cNvSpPr>
          <p:nvPr>
            <p:ph type="ctrTitle"/>
          </p:nvPr>
        </p:nvSpPr>
        <p:spPr/>
        <p:txBody>
          <a:bodyPr/>
          <a:lstStyle/>
          <a:p>
            <a:r>
              <a:rPr lang="en-GB" b="1"/>
              <a:t>Group Project</a:t>
            </a:r>
            <a:r>
              <a:rPr lang="en-GB"/>
              <a:t> </a:t>
            </a:r>
          </a:p>
        </p:txBody>
      </p:sp>
      <p:sp>
        <p:nvSpPr>
          <p:cNvPr id="3" name="Subtitle 2">
            <a:extLst>
              <a:ext uri="{FF2B5EF4-FFF2-40B4-BE49-F238E27FC236}">
                <a16:creationId xmlns:a16="http://schemas.microsoft.com/office/drawing/2014/main" id="{A4508B34-0969-36BD-72A1-CA8234E20476}"/>
              </a:ext>
            </a:extLst>
          </p:cNvPr>
          <p:cNvSpPr>
            <a:spLocks noGrp="1"/>
          </p:cNvSpPr>
          <p:nvPr>
            <p:ph type="subTitle" idx="1"/>
          </p:nvPr>
        </p:nvSpPr>
        <p:spPr/>
        <p:txBody>
          <a:bodyPr/>
          <a:lstStyle/>
          <a:p>
            <a:r>
              <a:rPr lang="en-GB" b="1"/>
              <a:t>ACMA5009</a:t>
            </a:r>
            <a:r>
              <a:rPr lang="en-GB"/>
              <a:t> </a:t>
            </a:r>
          </a:p>
        </p:txBody>
      </p:sp>
      <p:sp>
        <p:nvSpPr>
          <p:cNvPr id="4" name="TextBox 3">
            <a:extLst>
              <a:ext uri="{FF2B5EF4-FFF2-40B4-BE49-F238E27FC236}">
                <a16:creationId xmlns:a16="http://schemas.microsoft.com/office/drawing/2014/main" id="{1E34EEAA-DA0A-8B00-D76D-B7CA307ECA78}"/>
              </a:ext>
            </a:extLst>
          </p:cNvPr>
          <p:cNvSpPr txBox="1"/>
          <p:nvPr/>
        </p:nvSpPr>
        <p:spPr>
          <a:xfrm>
            <a:off x="2121345" y="4242137"/>
            <a:ext cx="9144000" cy="1754326"/>
          </a:xfrm>
          <a:prstGeom prst="rect">
            <a:avLst/>
          </a:prstGeom>
          <a:noFill/>
        </p:spPr>
        <p:txBody>
          <a:bodyPr wrap="square" lIns="91440" tIns="45720" rIns="91440" bIns="45720" rtlCol="0" anchor="t">
            <a:spAutoFit/>
          </a:bodyPr>
          <a:lstStyle/>
          <a:p>
            <a:r>
              <a:rPr lang="en-GB"/>
              <a:t>Collaborators: </a:t>
            </a:r>
          </a:p>
          <a:p>
            <a:pPr marL="285750" indent="-285750">
              <a:buFont typeface="Courier New" panose="02070309020205020404" pitchFamily="49" charset="0"/>
              <a:buChar char="o"/>
            </a:pPr>
            <a:r>
              <a:rPr lang="en-GB"/>
              <a:t>Corey Smith - 1352007</a:t>
            </a:r>
          </a:p>
          <a:p>
            <a:pPr marL="285750" indent="-285750">
              <a:buFont typeface="Courier New" panose="02070309020205020404" pitchFamily="49" charset="0"/>
              <a:buChar char="o"/>
            </a:pPr>
            <a:r>
              <a:rPr lang="en-GB"/>
              <a:t>Adam Bentley 1909683</a:t>
            </a:r>
          </a:p>
          <a:p>
            <a:pPr marL="285750" indent="-285750">
              <a:buFont typeface="Courier New" panose="02070309020205020404" pitchFamily="49" charset="0"/>
              <a:buChar char="o"/>
            </a:pPr>
            <a:r>
              <a:rPr lang="en-GB"/>
              <a:t>Chris Morgan - 2512679</a:t>
            </a:r>
          </a:p>
          <a:p>
            <a:pPr marL="285750" indent="-285750">
              <a:buFont typeface="Courier New" panose="02070309020205020404" pitchFamily="49" charset="0"/>
              <a:buChar char="o"/>
            </a:pPr>
            <a:r>
              <a:rPr lang="en-GB"/>
              <a:t>Megan Cain - 2518443</a:t>
            </a:r>
          </a:p>
          <a:p>
            <a:pPr marL="285750" indent="-285750">
              <a:buFont typeface="Courier New" panose="02070309020205020404" pitchFamily="49" charset="0"/>
              <a:buChar char="o"/>
            </a:pPr>
            <a:r>
              <a:rPr lang="en-GB"/>
              <a:t>Jac Palmer - 2503836</a:t>
            </a:r>
          </a:p>
        </p:txBody>
      </p:sp>
      <p:sp>
        <p:nvSpPr>
          <p:cNvPr id="6" name="Rectangle 2">
            <a:extLst>
              <a:ext uri="{FF2B5EF4-FFF2-40B4-BE49-F238E27FC236}">
                <a16:creationId xmlns:a16="http://schemas.microsoft.com/office/drawing/2014/main" id="{A00CB43A-FEC2-C820-AF01-8051E815ED1E}"/>
              </a:ext>
            </a:extLst>
          </p:cNvPr>
          <p:cNvSpPr>
            <a:spLocks noChangeArrowheads="1"/>
          </p:cNvSpPr>
          <p:nvPr/>
        </p:nvSpPr>
        <p:spPr bwMode="auto">
          <a:xfrm>
            <a:off x="0" y="-261610"/>
            <a:ext cx="184731"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ctr" latinLnBrk="0" hangingPunct="0">
              <a:lnSpc>
                <a:spcPct val="100000"/>
              </a:lnSpc>
              <a:spcBef>
                <a:spcPct val="0"/>
              </a:spcBef>
              <a:spcAft>
                <a:spcPct val="0"/>
              </a:spcAft>
              <a:buClrTx/>
              <a:buSzTx/>
              <a:buFontTx/>
              <a:buNone/>
              <a:tabLst/>
            </a:pPr>
            <a:br>
              <a:rPr kumimoji="0" lang="en-US" altLang="en-US" sz="1000" b="0" i="0" u="none" strike="noStrike" cap="none" normalizeH="0" baseline="0">
                <a:ln>
                  <a:noFill/>
                </a:ln>
                <a:solidFill>
                  <a:srgbClr val="FFFFFF"/>
                </a:solidFill>
                <a:effectLst/>
                <a:latin typeface="-apple-system"/>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8" name="Rectangle 4">
            <a:extLst>
              <a:ext uri="{FF2B5EF4-FFF2-40B4-BE49-F238E27FC236}">
                <a16:creationId xmlns:a16="http://schemas.microsoft.com/office/drawing/2014/main" id="{E30E5221-34AF-45CA-A67D-09DC414254A3}"/>
              </a:ext>
            </a:extLst>
          </p:cNvPr>
          <p:cNvSpPr>
            <a:spLocks noChangeArrowheads="1"/>
          </p:cNvSpPr>
          <p:nvPr/>
        </p:nvSpPr>
        <p:spPr bwMode="auto">
          <a:xfrm>
            <a:off x="304800" y="304800"/>
            <a:ext cx="12192000" cy="0"/>
          </a:xfrm>
          <a:prstGeom prst="rect">
            <a:avLst/>
          </a:prstGeom>
          <a:solidFill>
            <a:srgbClr val="1F1F1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rgbClr val="FFFFFF"/>
                </a:solidFill>
                <a:effectLst/>
                <a:latin typeface="-apple-system"/>
              </a:rPr>
              <a:t>2512679</a:t>
            </a:r>
            <a:endParaRPr kumimoji="0" lang="en-US" altLang="en-US" sz="800" b="0" i="0" u="none" strike="noStrike" cap="none" normalizeH="0" baseline="0">
              <a:ln>
                <a:noFill/>
              </a:ln>
              <a:solidFill>
                <a:schemeClr val="tx1"/>
              </a:solidFill>
              <a:effectLst/>
            </a:endParaRPr>
          </a:p>
          <a:p>
            <a:pPr marL="0" marR="0" lvl="0" indent="0" algn="l" defTabSz="914400" rtl="0" eaLnBrk="0" fontAlgn="ctr" latinLnBrk="0" hangingPunct="0">
              <a:lnSpc>
                <a:spcPct val="100000"/>
              </a:lnSpc>
              <a:spcBef>
                <a:spcPct val="0"/>
              </a:spcBef>
              <a:spcAft>
                <a:spcPct val="0"/>
              </a:spcAft>
              <a:buClrTx/>
              <a:buSzTx/>
              <a:buFontTx/>
              <a:buNone/>
              <a:tabLst/>
            </a:pPr>
            <a:br>
              <a:rPr kumimoji="0" lang="en-US" altLang="en-US" sz="1000" b="0" i="0" u="none" strike="noStrike" cap="none" normalizeH="0" baseline="0">
                <a:ln>
                  <a:noFill/>
                </a:ln>
                <a:solidFill>
                  <a:srgbClr val="FFFFFF"/>
                </a:solidFill>
                <a:effectLst/>
                <a:latin typeface="-apple-system"/>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1031" name="Picture 7" descr="Discover University of Wales Trinity Saint David">
            <a:extLst>
              <a:ext uri="{FF2B5EF4-FFF2-40B4-BE49-F238E27FC236}">
                <a16:creationId xmlns:a16="http://schemas.microsoft.com/office/drawing/2014/main" id="{B07D5C32-9737-9CFC-640D-15FB7BE9CB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55595" y="5271789"/>
            <a:ext cx="1809750" cy="723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39219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90E34-C81D-9F31-09CA-CA2CB4FBAB3E}"/>
              </a:ext>
            </a:extLst>
          </p:cNvPr>
          <p:cNvSpPr>
            <a:spLocks noGrp="1"/>
          </p:cNvSpPr>
          <p:nvPr>
            <p:ph type="title"/>
          </p:nvPr>
        </p:nvSpPr>
        <p:spPr>
          <a:xfrm>
            <a:off x="1085847" y="1075146"/>
            <a:ext cx="10044023" cy="877729"/>
          </a:xfrm>
        </p:spPr>
        <p:txBody>
          <a:bodyPr anchor="ctr">
            <a:normAutofit/>
          </a:bodyPr>
          <a:lstStyle/>
          <a:p>
            <a:r>
              <a:rPr lang="en-GB" sz="4000"/>
              <a:t>Group Roles </a:t>
            </a:r>
          </a:p>
        </p:txBody>
      </p:sp>
      <p:graphicFrame>
        <p:nvGraphicFramePr>
          <p:cNvPr id="5" name="Content Placeholder 2">
            <a:extLst>
              <a:ext uri="{FF2B5EF4-FFF2-40B4-BE49-F238E27FC236}">
                <a16:creationId xmlns:a16="http://schemas.microsoft.com/office/drawing/2014/main" id="{7F524CEA-7DF8-3740-29EF-7DC12D0ED8DE}"/>
              </a:ext>
            </a:extLst>
          </p:cNvPr>
          <p:cNvGraphicFramePr>
            <a:graphicFrameLocks noGrp="1"/>
          </p:cNvGraphicFramePr>
          <p:nvPr>
            <p:ph idx="1"/>
            <p:extLst>
              <p:ext uri="{D42A27DB-BD31-4B8C-83A1-F6EECF244321}">
                <p14:modId xmlns:p14="http://schemas.microsoft.com/office/powerpoint/2010/main" val="3951165130"/>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13144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059B0-D345-F6C7-984E-1BF66048A7F6}"/>
              </a:ext>
            </a:extLst>
          </p:cNvPr>
          <p:cNvSpPr>
            <a:spLocks noGrp="1"/>
          </p:cNvSpPr>
          <p:nvPr>
            <p:ph type="title"/>
          </p:nvPr>
        </p:nvSpPr>
        <p:spPr/>
        <p:txBody>
          <a:bodyPr anchor="t">
            <a:normAutofit/>
          </a:bodyPr>
          <a:lstStyle/>
          <a:p>
            <a:r>
              <a:rPr lang="en-US"/>
              <a:t>Project Aim and Context</a:t>
            </a:r>
          </a:p>
        </p:txBody>
      </p:sp>
      <p:pic>
        <p:nvPicPr>
          <p:cNvPr id="8" name="Content Placeholder 7" descr="Solar panels wall.">
            <a:extLst>
              <a:ext uri="{FF2B5EF4-FFF2-40B4-BE49-F238E27FC236}">
                <a16:creationId xmlns:a16="http://schemas.microsoft.com/office/drawing/2014/main" id="{46C8D117-2493-4EEA-BB48-C79E1513B472}"/>
              </a:ext>
            </a:extLst>
          </p:cNvPr>
          <p:cNvPicPr>
            <a:picLocks noGrp="1" noChangeAspect="1"/>
          </p:cNvPicPr>
          <p:nvPr>
            <p:ph type="pic" sz="quarter" idx="15"/>
          </p:nvPr>
        </p:nvPicPr>
        <p:blipFill>
          <a:blip r:embed="rId3"/>
          <a:srcRect l="15030" r="15030"/>
          <a:stretch/>
        </p:blipFill>
        <p:spPr/>
      </p:pic>
      <p:sp>
        <p:nvSpPr>
          <p:cNvPr id="4" name="Content Placeholder 3">
            <a:extLst>
              <a:ext uri="{FF2B5EF4-FFF2-40B4-BE49-F238E27FC236}">
                <a16:creationId xmlns:a16="http://schemas.microsoft.com/office/drawing/2014/main" id="{5689492D-9184-0FBA-5C79-5AA309F52F63}"/>
              </a:ext>
            </a:extLst>
          </p:cNvPr>
          <p:cNvSpPr>
            <a:spLocks noGrp="1"/>
          </p:cNvSpPr>
          <p:nvPr>
            <p:ph sz="quarter" idx="14"/>
            <p:extLst>
              <p:ext uri="{E7BDC344-281C-4309-B0C6-D0EE65EED2A8}">
                <p202:designPr xmlns:p202="http://schemas.microsoft.com/office/powerpoint/2020/02/main" xmlns="">
                  <p202:designTagLst>
                    <p202:designTag name="ARCH:1:CLS" val="InformationBlock"/>
                    <p202:designTag name="ARCH:1:VSVAR" val="TitledTextBox"/>
                  </p202:designTagLst>
                </p202:designPr>
              </p:ext>
            </p:extLst>
          </p:nvPr>
        </p:nvSpPr>
        <p:spPr/>
        <p:txBody>
          <a:bodyPr>
            <a:normAutofit/>
          </a:bodyPr>
          <a:lstStyle/>
          <a:p>
            <a:pPr marL="0" indent="0">
              <a:spcBef>
                <a:spcPts val="2500"/>
              </a:spcBef>
              <a:buFont typeface="Arial" panose="020B0604020202020204" pitchFamily="34" charset="0"/>
              <a:buNone/>
            </a:pPr>
            <a:r>
              <a:rPr lang="en-US" b="1"/>
              <a:t>Project Objective</a:t>
            </a:r>
          </a:p>
          <a:p>
            <a:pPr marL="0" lvl="1" indent="0">
              <a:buFont typeface="Arial" panose="020B0604020202020204" pitchFamily="34" charset="0"/>
              <a:buNone/>
            </a:pPr>
            <a:r>
              <a:rPr lang="en-US"/>
              <a:t>Design a small-scale renewable energy system.</a:t>
            </a:r>
          </a:p>
          <a:p>
            <a:pPr marL="0" indent="0">
              <a:spcBef>
                <a:spcPts val="2500"/>
              </a:spcBef>
              <a:buFont typeface="Arial" panose="020B0604020202020204" pitchFamily="34" charset="0"/>
              <a:buNone/>
            </a:pPr>
            <a:r>
              <a:rPr lang="en-US" b="1"/>
              <a:t>Innovative Solution (mid-term feedback)</a:t>
            </a:r>
          </a:p>
          <a:p>
            <a:pPr marL="0" lvl="1" indent="0">
              <a:buFont typeface="Arial" panose="020B0604020202020204" pitchFamily="34" charset="0"/>
              <a:buNone/>
            </a:pPr>
            <a:r>
              <a:rPr lang="en-US"/>
              <a:t>Integration of a self-cleaning mechanism to reduce soiling losses.</a:t>
            </a:r>
          </a:p>
          <a:p>
            <a:pPr marL="0" indent="0">
              <a:spcBef>
                <a:spcPts val="2500"/>
              </a:spcBef>
              <a:buFont typeface="Arial" panose="020B0604020202020204" pitchFamily="34" charset="0"/>
              <a:buNone/>
            </a:pPr>
            <a:r>
              <a:rPr lang="en-US" b="1"/>
              <a:t>Project Context</a:t>
            </a:r>
          </a:p>
          <a:p>
            <a:pPr marL="0" lvl="1" indent="0">
              <a:buFont typeface="Arial" panose="020B0604020202020204" pitchFamily="34" charset="0"/>
              <a:buNone/>
            </a:pPr>
            <a:r>
              <a:rPr lang="en-US"/>
              <a:t>Focus on sustainability, costing, practicality, and reliability to improve performance.</a:t>
            </a:r>
          </a:p>
          <a:p>
            <a:pPr marL="0" lvl="1" indent="0">
              <a:buFont typeface="Arial" panose="020B0604020202020204" pitchFamily="34" charset="0"/>
              <a:buNone/>
            </a:pPr>
            <a:endParaRPr lang="en-US"/>
          </a:p>
          <a:p>
            <a:pPr marL="0" lvl="1" indent="0">
              <a:buFont typeface="Arial" panose="020B0604020202020204" pitchFamily="34" charset="0"/>
              <a:buNone/>
            </a:pPr>
            <a:r>
              <a:rPr lang="en-US" b="1"/>
              <a:t>Analytical Approach</a:t>
            </a:r>
          </a:p>
          <a:p>
            <a:pPr marL="0" lvl="1" indent="0">
              <a:buFont typeface="Arial" panose="020B0604020202020204" pitchFamily="34" charset="0"/>
              <a:buNone/>
            </a:pPr>
            <a:r>
              <a:rPr lang="en-US"/>
              <a:t>Engineering analysis to identify limitations and find design improvements.</a:t>
            </a:r>
          </a:p>
        </p:txBody>
      </p:sp>
    </p:spTree>
    <p:extLst>
      <p:ext uri="{BB962C8B-B14F-4D97-AF65-F5344CB8AC3E}">
        <p14:creationId xmlns:p14="http://schemas.microsoft.com/office/powerpoint/2010/main" val="411369789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173FB1-702B-98B4-ABB9-63664542F39D}"/>
              </a:ext>
            </a:extLst>
          </p:cNvPr>
          <p:cNvSpPr>
            <a:spLocks noGrp="1"/>
          </p:cNvSpPr>
          <p:nvPr>
            <p:ph type="ctrTitle"/>
          </p:nvPr>
        </p:nvSpPr>
        <p:spPr/>
        <p:txBody>
          <a:bodyPr anchor="t">
            <a:normAutofit/>
          </a:bodyPr>
          <a:lstStyle/>
          <a:p>
            <a:r>
              <a:rPr lang="en-US"/>
              <a:t>Chris Morgan – Project Manager &amp; Analysis Specialist Contribution</a:t>
            </a:r>
          </a:p>
        </p:txBody>
      </p:sp>
      <p:sp>
        <p:nvSpPr>
          <p:cNvPr id="3" name="Subtitle 2">
            <a:extLst>
              <a:ext uri="{FF2B5EF4-FFF2-40B4-BE49-F238E27FC236}">
                <a16:creationId xmlns:a16="http://schemas.microsoft.com/office/drawing/2014/main" id="{28D8D03A-08E2-0193-1FCC-9C6EC1060E3E}"/>
              </a:ext>
            </a:extLst>
          </p:cNvPr>
          <p:cNvSpPr>
            <a:spLocks noGrp="1"/>
          </p:cNvSpPr>
          <p:nvPr>
            <p:ph type="subTitle" idx="1"/>
          </p:nvPr>
        </p:nvSpPr>
        <p:spPr>
          <a:xfrm>
            <a:off x="1082395" y="4958305"/>
            <a:ext cx="4179762" cy="1095877"/>
          </a:xfrm>
        </p:spPr>
        <p:txBody>
          <a:bodyPr anchor="b">
            <a:normAutofit/>
          </a:bodyPr>
          <a:lstStyle/>
          <a:p>
            <a:pPr>
              <a:spcAft>
                <a:spcPts val="600"/>
              </a:spcAft>
            </a:pPr>
            <a:r>
              <a:rPr lang="en-US"/>
              <a:t>Highlighting key roles in project management and analysis</a:t>
            </a:r>
          </a:p>
        </p:txBody>
      </p:sp>
      <p:pic>
        <p:nvPicPr>
          <p:cNvPr id="4" name="Picture 3" descr="Young businessman reading sales reports">
            <a:extLst>
              <a:ext uri="{FF2B5EF4-FFF2-40B4-BE49-F238E27FC236}">
                <a16:creationId xmlns:a16="http://schemas.microsoft.com/office/drawing/2014/main" id="{DB2023BE-8604-4D27-8C37-B2AA397D17AD}"/>
              </a:ext>
            </a:extLst>
          </p:cNvPr>
          <p:cNvPicPr>
            <a:picLocks noChangeAspect="1"/>
          </p:cNvPicPr>
          <p:nvPr/>
        </p:nvPicPr>
        <p:blipFill>
          <a:blip r:embed="rId3"/>
          <a:srcRect l="28841" r="6024" b="-1"/>
          <a:stretch>
            <a:fillRect/>
          </a:stretch>
        </p:blipFill>
        <p:spPr>
          <a:xfrm>
            <a:off x="5500050" y="10"/>
            <a:ext cx="6691950" cy="6857990"/>
          </a:xfrm>
          <a:prstGeom prst="rect">
            <a:avLst/>
          </a:prstGeom>
        </p:spPr>
      </p:pic>
    </p:spTree>
    <p:extLst>
      <p:ext uri="{BB962C8B-B14F-4D97-AF65-F5344CB8AC3E}">
        <p14:creationId xmlns:p14="http://schemas.microsoft.com/office/powerpoint/2010/main" val="2262356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par>
                                <p:cTn id="11" presetID="10" presetClass="entr" presetSubtype="0" fill="hold" grpId="1" nodeType="withEffect">
                                  <p:stCondLst>
                                    <p:cond delay="250"/>
                                  </p:stCondLst>
                                  <p:iterate>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3D658-CC4B-0441-C8F0-428A69FE696D}"/>
              </a:ext>
            </a:extLst>
          </p:cNvPr>
          <p:cNvSpPr>
            <a:spLocks noGrp="1"/>
          </p:cNvSpPr>
          <p:nvPr>
            <p:ph type="title"/>
          </p:nvPr>
        </p:nvSpPr>
        <p:spPr/>
        <p:txBody>
          <a:bodyPr anchor="t">
            <a:normAutofit/>
          </a:bodyPr>
          <a:lstStyle/>
          <a:p>
            <a:r>
              <a:rPr lang="en-US"/>
              <a:t>Roles and Key Responsibilities</a:t>
            </a:r>
          </a:p>
        </p:txBody>
      </p:sp>
      <p:sp>
        <p:nvSpPr>
          <p:cNvPr id="4" name="Content Placeholder 3">
            <a:extLst>
              <a:ext uri="{FF2B5EF4-FFF2-40B4-BE49-F238E27FC236}">
                <a16:creationId xmlns:a16="http://schemas.microsoft.com/office/drawing/2014/main" id="{C167507C-CE42-C30F-6A38-6D3E4ECD8337}"/>
              </a:ext>
            </a:extLst>
          </p:cNvPr>
          <p:cNvSpPr>
            <a:spLocks noGrp="1"/>
          </p:cNvSpPr>
          <p:nvPr>
            <p:ph sz="quarter" idx="18"/>
            <p:extLst>
              <p:ext uri="{E7BDC344-281C-4309-B0C6-D0EE65EED2A8}">
                <p202:designPr xmlns:p202="http://schemas.microsoft.com/office/powerpoint/2020/02/main" xmlns="">
                  <p202:designTagLst>
                    <p202:designTag name="ARCH:1:CLS" val="InformationBlock"/>
                    <p202:designTag name="ARCH:1:VSVAR" val="TitledTextBox"/>
                  </p202:designTagLst>
                </p202:designPr>
              </p:ext>
            </p:extLst>
          </p:nvPr>
        </p:nvSpPr>
        <p:spPr/>
        <p:txBody>
          <a:bodyPr vert="horz" lIns="91440" tIns="45720" rIns="91440" bIns="45720" rtlCol="0" anchor="t">
            <a:normAutofit/>
          </a:bodyPr>
          <a:lstStyle/>
          <a:p>
            <a:pPr marL="0" indent="0">
              <a:lnSpc>
                <a:spcPct val="90000"/>
              </a:lnSpc>
              <a:spcBef>
                <a:spcPts val="2500"/>
              </a:spcBef>
              <a:spcAft>
                <a:spcPts val="600"/>
              </a:spcAft>
              <a:buFont typeface="Arial" panose="020B0604020202020204" pitchFamily="34" charset="0"/>
              <a:buNone/>
            </a:pPr>
            <a:r>
              <a:rPr lang="en-GB" sz="1400" b="1"/>
              <a:t>Project Management Duties</a:t>
            </a:r>
          </a:p>
          <a:p>
            <a:pPr marL="0" lvl="1" indent="0">
              <a:lnSpc>
                <a:spcPct val="90000"/>
              </a:lnSpc>
              <a:spcAft>
                <a:spcPts val="600"/>
              </a:spcAft>
              <a:buNone/>
            </a:pPr>
            <a:r>
              <a:rPr lang="en-GB" sz="1400"/>
              <a:t>Organise workflow, meetings, and ensures project aims align with renewable energy goals.</a:t>
            </a:r>
          </a:p>
          <a:p>
            <a:pPr marL="0" indent="0">
              <a:lnSpc>
                <a:spcPct val="90000"/>
              </a:lnSpc>
              <a:spcBef>
                <a:spcPts val="2500"/>
              </a:spcBef>
              <a:spcAft>
                <a:spcPts val="600"/>
              </a:spcAft>
              <a:buFont typeface="Arial" panose="020B0604020202020204" pitchFamily="34" charset="0"/>
              <a:buNone/>
            </a:pPr>
            <a:r>
              <a:rPr lang="en-GB" sz="1400" b="1"/>
              <a:t>Technical Analysis Specialist</a:t>
            </a:r>
          </a:p>
          <a:p>
            <a:pPr marL="0" lvl="1" indent="0">
              <a:lnSpc>
                <a:spcPct val="90000"/>
              </a:lnSpc>
              <a:spcAft>
                <a:spcPts val="600"/>
              </a:spcAft>
              <a:buNone/>
            </a:pPr>
            <a:r>
              <a:rPr lang="en-GB" sz="1400"/>
              <a:t>Carry out research and calculations to predict solar panel performance under varying conditions.</a:t>
            </a:r>
          </a:p>
          <a:p>
            <a:pPr marL="0" indent="0">
              <a:lnSpc>
                <a:spcPct val="90000"/>
              </a:lnSpc>
              <a:spcBef>
                <a:spcPts val="2500"/>
              </a:spcBef>
              <a:spcAft>
                <a:spcPts val="600"/>
              </a:spcAft>
              <a:buFont typeface="Arial" panose="020B0604020202020204" pitchFamily="34" charset="0"/>
              <a:buNone/>
            </a:pPr>
            <a:r>
              <a:rPr lang="en-GB" sz="1400" b="1"/>
              <a:t>Coordination and Communication</a:t>
            </a:r>
          </a:p>
          <a:p>
            <a:pPr marL="0" lvl="1" indent="0">
              <a:lnSpc>
                <a:spcPct val="90000"/>
              </a:lnSpc>
              <a:spcAft>
                <a:spcPts val="600"/>
              </a:spcAft>
              <a:buNone/>
            </a:pPr>
            <a:r>
              <a:rPr lang="en-GB" sz="1400"/>
              <a:t>Coordinate between teams and academic supervisors and keep project on track.</a:t>
            </a:r>
          </a:p>
        </p:txBody>
      </p:sp>
      <p:pic>
        <p:nvPicPr>
          <p:cNvPr id="6" name="Video 5" descr="People Discussing">
            <a:extLst>
              <a:ext uri="{FF2B5EF4-FFF2-40B4-BE49-F238E27FC236}">
                <a16:creationId xmlns:a16="http://schemas.microsoft.com/office/drawing/2014/main" id="{E0D6D808-73C5-D968-DE55-3A309830485C}"/>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l="12600" r="29823" b="-1"/>
          <a:stretch>
            <a:fillRect/>
          </a:stretch>
        </p:blipFill>
        <p:spPr>
          <a:xfrm>
            <a:off x="12192" y="10"/>
            <a:ext cx="6999768" cy="6857990"/>
          </a:xfrm>
          <a:prstGeom prst="rect">
            <a:avLst/>
          </a:prstGeom>
          <a:noFill/>
        </p:spPr>
      </p:pic>
    </p:spTree>
    <p:extLst>
      <p:ext uri="{BB962C8B-B14F-4D97-AF65-F5344CB8AC3E}">
        <p14:creationId xmlns:p14="http://schemas.microsoft.com/office/powerpoint/2010/main" val="391882396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6"/>
                                        </p:tgtEl>
                                      </p:cBhvr>
                                    </p:cmd>
                                  </p:childTnLst>
                                </p:cTn>
                              </p:par>
                              <p:par>
                                <p:cTn id="7" presetID="10" presetClass="entr" presetSubtype="0" fill="hold" grpId="0" nodeType="withEffect">
                                  <p:stCondLst>
                                    <p:cond delay="250"/>
                                  </p:stCondLst>
                                  <p:iterate>
                                    <p:tmPct val="10000"/>
                                  </p:iterate>
                                  <p:childTnLst>
                                    <p:set>
                                      <p:cBhvr>
                                        <p:cTn id="8" dur="1" fill="hold">
                                          <p:stCondLst>
                                            <p:cond delay="0"/>
                                          </p:stCondLst>
                                        </p:cTn>
                                        <p:tgtEl>
                                          <p:spTgt spid="4"/>
                                        </p:tgtEl>
                                        <p:attrNameLst>
                                          <p:attrName>style.visibility</p:attrName>
                                        </p:attrNameLst>
                                      </p:cBhvr>
                                      <p:to>
                                        <p:strVal val="visible"/>
                                      </p:to>
                                    </p:set>
                                    <p:animEffect transition="in" filter="fade">
                                      <p:cBhvr>
                                        <p:cTn id="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0" restart="whenNotActive" fill="hold" evtFilter="cancelBubble" nodeType="interactiveSeq">
                <p:stCondLst>
                  <p:cond evt="onClick" delay="0">
                    <p:tgtEl>
                      <p:spTgt spid="6"/>
                    </p:tgtEl>
                  </p:cond>
                </p:stCondLst>
                <p:endSync evt="end" delay="0">
                  <p:rtn val="all"/>
                </p:endSync>
                <p:childTnLst>
                  <p:par>
                    <p:cTn id="11" fill="hold">
                      <p:stCondLst>
                        <p:cond delay="0"/>
                      </p:stCondLst>
                      <p:childTnLst>
                        <p:par>
                          <p:cTn id="12" fill="hold">
                            <p:stCondLst>
                              <p:cond delay="0"/>
                            </p:stCondLst>
                            <p:childTnLst>
                              <p:par>
                                <p:cTn id="13" presetID="2" presetClass="mediacall" presetSubtype="0" fill="hold" nodeType="clickEffect">
                                  <p:stCondLst>
                                    <p:cond delay="0"/>
                                  </p:stCondLst>
                                  <p:childTnLst>
                                    <p:cmd type="call" cmd="togglePause">
                                      <p:cBhvr>
                                        <p:cTn id="14" dur="1" fill="hold"/>
                                        <p:tgtEl>
                                          <p:spTgt spid="6"/>
                                        </p:tgtEl>
                                      </p:cBhvr>
                                    </p:cmd>
                                  </p:childTnLst>
                                </p:cTn>
                              </p:par>
                            </p:childTnLst>
                          </p:cTn>
                        </p:par>
                      </p:childTnLst>
                    </p:cTn>
                  </p:par>
                </p:childTnLst>
              </p:cTn>
              <p:nextCondLst>
                <p:cond evt="onClick" delay="0">
                  <p:tgtEl>
                    <p:spTgt spid="6"/>
                  </p:tgtEl>
                </p:cond>
              </p:nextCondLst>
            </p:seq>
            <p:video>
              <p:cMediaNode mute="1">
                <p:cTn id="15" repeatCount="indefinite" fill="hold" display="0">
                  <p:stCondLst>
                    <p:cond delay="indefinite"/>
                  </p:stCondLst>
                </p:cTn>
                <p:tgtEl>
                  <p:spTgt spid="6"/>
                </p:tgtEl>
              </p:cMediaNode>
            </p:video>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1F9EF-F912-99AC-9AFE-DC32B6265A24}"/>
              </a:ext>
            </a:extLst>
          </p:cNvPr>
          <p:cNvSpPr>
            <a:spLocks noGrp="1"/>
          </p:cNvSpPr>
          <p:nvPr>
            <p:ph type="title"/>
          </p:nvPr>
        </p:nvSpPr>
        <p:spPr>
          <a:xfrm>
            <a:off x="1476612" y="971764"/>
            <a:ext cx="3813845" cy="1493861"/>
          </a:xfrm>
        </p:spPr>
        <p:txBody>
          <a:bodyPr/>
          <a:lstStyle/>
          <a:p>
            <a:r>
              <a:rPr lang="en-GB"/>
              <a:t>Timeline</a:t>
            </a:r>
          </a:p>
        </p:txBody>
      </p:sp>
      <p:sp>
        <p:nvSpPr>
          <p:cNvPr id="4" name="Content Placeholder 3">
            <a:extLst>
              <a:ext uri="{FF2B5EF4-FFF2-40B4-BE49-F238E27FC236}">
                <a16:creationId xmlns:a16="http://schemas.microsoft.com/office/drawing/2014/main" id="{2CC1CB3C-EBE6-E109-773C-AD0533E81208}"/>
              </a:ext>
            </a:extLst>
          </p:cNvPr>
          <p:cNvSpPr>
            <a:spLocks noGrp="1"/>
          </p:cNvSpPr>
          <p:nvPr>
            <p:ph sz="quarter" idx="18"/>
          </p:nvPr>
        </p:nvSpPr>
        <p:spPr>
          <a:xfrm>
            <a:off x="8176325" y="1282130"/>
            <a:ext cx="3813846" cy="3585830"/>
          </a:xfrm>
        </p:spPr>
        <p:txBody>
          <a:bodyPr/>
          <a:lstStyle/>
          <a:p>
            <a:r>
              <a:rPr lang="en-GB"/>
              <a:t>Project issues with Jac and Adam dropping out.</a:t>
            </a:r>
          </a:p>
          <a:p>
            <a:r>
              <a:rPr lang="en-GB"/>
              <a:t>Team completed project without able to complete sustainability and procurement roles.</a:t>
            </a:r>
          </a:p>
          <a:p>
            <a:r>
              <a:rPr lang="en-GB"/>
              <a:t>MC and CS worked on innovation based on mid-term feedback.</a:t>
            </a:r>
          </a:p>
        </p:txBody>
      </p:sp>
      <p:sp>
        <p:nvSpPr>
          <p:cNvPr id="5" name="Footer Placeholder 4">
            <a:extLst>
              <a:ext uri="{FF2B5EF4-FFF2-40B4-BE49-F238E27FC236}">
                <a16:creationId xmlns:a16="http://schemas.microsoft.com/office/drawing/2014/main" id="{0505B14B-64F2-9540-C432-F4231F97814C}"/>
              </a:ext>
            </a:extLst>
          </p:cNvPr>
          <p:cNvSpPr>
            <a:spLocks noGrp="1"/>
          </p:cNvSpPr>
          <p:nvPr>
            <p:ph type="ftr" sz="quarter" idx="11"/>
          </p:nvPr>
        </p:nvSpPr>
        <p:spPr/>
        <p:txBody>
          <a:bodyPr/>
          <a:lstStyle/>
          <a:p>
            <a:r>
              <a:rPr lang="en-US"/>
              <a:t>Sample Footer Text</a:t>
            </a:r>
          </a:p>
        </p:txBody>
      </p:sp>
      <p:sp>
        <p:nvSpPr>
          <p:cNvPr id="6" name="Date Placeholder 5">
            <a:extLst>
              <a:ext uri="{FF2B5EF4-FFF2-40B4-BE49-F238E27FC236}">
                <a16:creationId xmlns:a16="http://schemas.microsoft.com/office/drawing/2014/main" id="{FAD5ACA9-7DC5-F19B-1043-C8896CDFBD0E}"/>
              </a:ext>
            </a:extLst>
          </p:cNvPr>
          <p:cNvSpPr>
            <a:spLocks noGrp="1"/>
          </p:cNvSpPr>
          <p:nvPr>
            <p:ph type="dt" sz="half" idx="15"/>
          </p:nvPr>
        </p:nvSpPr>
        <p:spPr/>
        <p:txBody>
          <a:bodyPr/>
          <a:lstStyle/>
          <a:p>
            <a:fld id="{F9FF1B9E-08C4-400F-AFDA-6E87EDF2D67B}" type="datetime1">
              <a:rPr lang="en-US" smtClean="0"/>
              <a:t>5/27/2026</a:t>
            </a:fld>
            <a:endParaRPr lang="en-US"/>
          </a:p>
        </p:txBody>
      </p:sp>
      <p:sp>
        <p:nvSpPr>
          <p:cNvPr id="7" name="Slide Number Placeholder 6">
            <a:extLst>
              <a:ext uri="{FF2B5EF4-FFF2-40B4-BE49-F238E27FC236}">
                <a16:creationId xmlns:a16="http://schemas.microsoft.com/office/drawing/2014/main" id="{9388A47D-0F86-2A4E-8DCE-8F78D5A7D122}"/>
              </a:ext>
            </a:extLst>
          </p:cNvPr>
          <p:cNvSpPr>
            <a:spLocks noGrp="1"/>
          </p:cNvSpPr>
          <p:nvPr>
            <p:ph type="sldNum" sz="quarter" idx="12"/>
          </p:nvPr>
        </p:nvSpPr>
        <p:spPr/>
        <p:txBody>
          <a:bodyPr/>
          <a:lstStyle/>
          <a:p>
            <a:fld id="{AEAA3239-9EA4-4A65-A281-97F994456D9F}" type="slidenum">
              <a:rPr lang="en-US" smtClean="0"/>
              <a:t>6</a:t>
            </a:fld>
            <a:endParaRPr lang="en-US"/>
          </a:p>
        </p:txBody>
      </p:sp>
      <p:pic>
        <p:nvPicPr>
          <p:cNvPr id="8" name="Picture 7">
            <a:extLst>
              <a:ext uri="{FF2B5EF4-FFF2-40B4-BE49-F238E27FC236}">
                <a16:creationId xmlns:a16="http://schemas.microsoft.com/office/drawing/2014/main" id="{398C6EA6-8DFA-1356-960E-9B2A8510162B}"/>
              </a:ext>
            </a:extLst>
          </p:cNvPr>
          <p:cNvPicPr>
            <a:picLocks noChangeAspect="1"/>
          </p:cNvPicPr>
          <p:nvPr/>
        </p:nvPicPr>
        <p:blipFill>
          <a:blip r:embed="rId2"/>
          <a:stretch>
            <a:fillRect/>
          </a:stretch>
        </p:blipFill>
        <p:spPr>
          <a:xfrm>
            <a:off x="1271451" y="1685406"/>
            <a:ext cx="6816635" cy="2779279"/>
          </a:xfrm>
          <a:prstGeom prst="rect">
            <a:avLst/>
          </a:prstGeom>
        </p:spPr>
      </p:pic>
    </p:spTree>
    <p:extLst>
      <p:ext uri="{BB962C8B-B14F-4D97-AF65-F5344CB8AC3E}">
        <p14:creationId xmlns:p14="http://schemas.microsoft.com/office/powerpoint/2010/main" val="20340908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78208-102B-0D7D-E4B8-2C099BB82F5C}"/>
              </a:ext>
            </a:extLst>
          </p:cNvPr>
          <p:cNvSpPr>
            <a:spLocks noGrp="1"/>
          </p:cNvSpPr>
          <p:nvPr>
            <p:ph type="title"/>
          </p:nvPr>
        </p:nvSpPr>
        <p:spPr/>
        <p:txBody>
          <a:bodyPr anchor="t">
            <a:normAutofit fontScale="90000"/>
          </a:bodyPr>
          <a:lstStyle/>
          <a:p>
            <a:r>
              <a:rPr lang="en-US"/>
              <a:t>Analytical Methods and Performance</a:t>
            </a:r>
          </a:p>
        </p:txBody>
      </p:sp>
      <p:sp>
        <p:nvSpPr>
          <p:cNvPr id="4" name="Content Placeholder 3">
            <a:extLst>
              <a:ext uri="{FF2B5EF4-FFF2-40B4-BE49-F238E27FC236}">
                <a16:creationId xmlns:a16="http://schemas.microsoft.com/office/drawing/2014/main" id="{66A70B2F-385A-C294-3B62-83BB61EB758E}"/>
              </a:ext>
            </a:extLst>
          </p:cNvPr>
          <p:cNvSpPr>
            <a:spLocks noGrp="1"/>
          </p:cNvSpPr>
          <p:nvPr>
            <p:ph sz="quarter" idx="14"/>
            <p:extLst>
              <p:ext uri="{E7BDC344-281C-4309-B0C6-D0EE65EED2A8}">
                <p202:designPr xmlns:p202="http://schemas.microsoft.com/office/powerpoint/2020/02/main" xmlns="">
                  <p202:designTagLst>
                    <p202:designTag name="ARCH:1:CLS" val="InformationBlock"/>
                    <p202:designTag name="ARCH:1:VSVAR" val="TitledTextBox"/>
                  </p202:designTagLst>
                </p202:designPr>
              </p:ext>
            </p:extLst>
          </p:nvPr>
        </p:nvSpPr>
        <p:spPr/>
        <p:txBody>
          <a:bodyPr>
            <a:normAutofit fontScale="92500" lnSpcReduction="10000"/>
          </a:bodyPr>
          <a:lstStyle/>
          <a:p>
            <a:pPr marL="0" indent="0">
              <a:spcBef>
                <a:spcPts val="2500"/>
              </a:spcBef>
              <a:buFont typeface="Arial" panose="020B0604020202020204" pitchFamily="34" charset="0"/>
              <a:buNone/>
            </a:pPr>
            <a:r>
              <a:rPr lang="en-US" b="1"/>
              <a:t>Photovoltaic Performance Formula</a:t>
            </a:r>
          </a:p>
          <a:p>
            <a:pPr marL="0" lvl="1" indent="0">
              <a:buFont typeface="Arial" panose="020B0604020202020204" pitchFamily="34" charset="0"/>
              <a:buNone/>
            </a:pPr>
            <a:r>
              <a:rPr lang="en-US"/>
              <a:t>Power output is calculated using panel area, solar irradiance, and conversion efficiency </a:t>
            </a:r>
          </a:p>
          <a:p>
            <a:pPr marL="0" lvl="1" indent="0">
              <a:buFont typeface="Arial" panose="020B0604020202020204" pitchFamily="34" charset="0"/>
              <a:buNone/>
            </a:pPr>
            <a:r>
              <a:rPr lang="en-US" b="1"/>
              <a:t>Performance Estimation Example</a:t>
            </a:r>
          </a:p>
          <a:p>
            <a:pPr marL="0" lvl="1" indent="0">
              <a:buFont typeface="Arial" panose="020B0604020202020204" pitchFamily="34" charset="0"/>
              <a:buNone/>
            </a:pPr>
            <a:r>
              <a:rPr lang="en-US"/>
              <a:t>Estimated output of 419 W based on 2.095 m² panel area and 20% efficiency under 1000 W/m² irradiance.</a:t>
            </a:r>
          </a:p>
          <a:p>
            <a:pPr marL="0" indent="0">
              <a:spcBef>
                <a:spcPts val="2500"/>
              </a:spcBef>
              <a:buFont typeface="Arial" panose="020B0604020202020204" pitchFamily="34" charset="0"/>
              <a:buNone/>
            </a:pPr>
            <a:r>
              <a:rPr lang="en-US" b="1"/>
              <a:t>Environmental Impact Factors</a:t>
            </a:r>
          </a:p>
          <a:p>
            <a:pPr marL="0" lvl="1" indent="0">
              <a:buFont typeface="Arial" panose="020B0604020202020204" pitchFamily="34" charset="0"/>
              <a:buNone/>
            </a:pPr>
            <a:r>
              <a:rPr lang="en-US"/>
              <a:t>Temperature and tilt angle affect performance, showing that energy yield varies with environmental conditions.</a:t>
            </a:r>
          </a:p>
          <a:p>
            <a:pPr marL="0" indent="0">
              <a:spcBef>
                <a:spcPts val="2500"/>
              </a:spcBef>
              <a:buFont typeface="Arial" panose="020B0604020202020204" pitchFamily="34" charset="0"/>
              <a:buNone/>
            </a:pPr>
            <a:r>
              <a:rPr lang="en-US" b="1"/>
              <a:t>Design Implications</a:t>
            </a:r>
          </a:p>
          <a:p>
            <a:pPr marL="0" lvl="1" indent="0">
              <a:buFont typeface="Arial" panose="020B0604020202020204" pitchFamily="34" charset="0"/>
              <a:buNone/>
            </a:pPr>
            <a:r>
              <a:rPr lang="en-US"/>
              <a:t>Analytical research suggests design plays a major role in the yield of PV panels.</a:t>
            </a:r>
          </a:p>
        </p:txBody>
      </p:sp>
      <p:pic>
        <p:nvPicPr>
          <p:cNvPr id="8" name="Content Placeholder 7" descr="Energy efficient office building with chart showing energy class bars, from green (the best performance) to red (the least energy saving). Solar panels installed on the roof top with shining sun reflection. Isolated on white background with clipping path.">
            <a:extLst>
              <a:ext uri="{FF2B5EF4-FFF2-40B4-BE49-F238E27FC236}">
                <a16:creationId xmlns:a16="http://schemas.microsoft.com/office/drawing/2014/main" id="{4E805CCE-E88E-4979-91E0-D55572532A20}"/>
              </a:ext>
            </a:extLst>
          </p:cNvPr>
          <p:cNvPicPr>
            <a:picLocks noGrp="1" noChangeAspect="1"/>
          </p:cNvPicPr>
          <p:nvPr>
            <p:ph type="pic" sz="quarter" idx="15"/>
          </p:nvPr>
        </p:nvPicPr>
        <p:blipFill>
          <a:blip r:embed="rId3"/>
          <a:srcRect l="29304" r="29304"/>
          <a:stretch/>
        </p:blipFill>
        <p:spPr/>
      </p:pic>
    </p:spTree>
    <p:extLst>
      <p:ext uri="{BB962C8B-B14F-4D97-AF65-F5344CB8AC3E}">
        <p14:creationId xmlns:p14="http://schemas.microsoft.com/office/powerpoint/2010/main" val="257732725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40900-9A37-9A61-9CFC-14EA0A6EBADB}"/>
              </a:ext>
            </a:extLst>
          </p:cNvPr>
          <p:cNvSpPr>
            <a:spLocks noGrp="1"/>
          </p:cNvSpPr>
          <p:nvPr>
            <p:ph type="title"/>
          </p:nvPr>
        </p:nvSpPr>
        <p:spPr/>
        <p:txBody>
          <a:bodyPr anchor="t">
            <a:normAutofit fontScale="90000"/>
          </a:bodyPr>
          <a:lstStyle/>
          <a:p>
            <a:r>
              <a:rPr lang="en-US"/>
              <a:t>Problem Identification: Real-World Performance Losses</a:t>
            </a:r>
          </a:p>
        </p:txBody>
      </p:sp>
      <p:sp>
        <p:nvSpPr>
          <p:cNvPr id="4" name="Content Placeholder 3">
            <a:extLst>
              <a:ext uri="{FF2B5EF4-FFF2-40B4-BE49-F238E27FC236}">
                <a16:creationId xmlns:a16="http://schemas.microsoft.com/office/drawing/2014/main" id="{C1126676-0D87-0122-60DB-C4474AA9BB1B}"/>
              </a:ext>
            </a:extLst>
          </p:cNvPr>
          <p:cNvSpPr>
            <a:spLocks noGrp="1"/>
          </p:cNvSpPr>
          <p:nvPr>
            <p:ph sz="quarter" idx="14"/>
            <p:extLst>
              <p:ext uri="{E7BDC344-281C-4309-B0C6-D0EE65EED2A8}">
                <p202:designPr xmlns:p202="http://schemas.microsoft.com/office/powerpoint/2020/02/main" xmlns="">
                  <p202:designTagLst>
                    <p202:designTag name="ARCH:1:CLS" val="InformationBlock"/>
                    <p202:designTag name="ARCH:1:VSVAR" val="TitledTextBox"/>
                  </p202:designTagLst>
                </p202:designPr>
              </p:ext>
            </p:extLst>
          </p:nvPr>
        </p:nvSpPr>
        <p:spPr/>
        <p:txBody>
          <a:bodyPr>
            <a:normAutofit/>
          </a:bodyPr>
          <a:lstStyle/>
          <a:p>
            <a:pPr marL="0" indent="0">
              <a:spcBef>
                <a:spcPts val="2500"/>
              </a:spcBef>
              <a:buFont typeface="Arial" panose="020B0604020202020204" pitchFamily="34" charset="0"/>
              <a:buNone/>
            </a:pPr>
            <a:r>
              <a:rPr lang="en-US" b="1"/>
              <a:t>Impact of Soiling</a:t>
            </a:r>
          </a:p>
          <a:p>
            <a:pPr marL="0" lvl="1" indent="0">
              <a:buFont typeface="Arial" panose="020B0604020202020204" pitchFamily="34" charset="0"/>
              <a:buNone/>
            </a:pPr>
            <a:r>
              <a:rPr lang="en-US"/>
              <a:t>Dust and debris buildup (soiling) = reduced efficiency </a:t>
            </a:r>
          </a:p>
          <a:p>
            <a:pPr marL="0" lvl="1" indent="0">
              <a:buFont typeface="Arial" panose="020B0604020202020204" pitchFamily="34" charset="0"/>
              <a:buNone/>
            </a:pPr>
            <a:endParaRPr lang="en-US" b="1"/>
          </a:p>
          <a:p>
            <a:pPr marL="0" lvl="1" indent="0">
              <a:buFont typeface="Arial" panose="020B0604020202020204" pitchFamily="34" charset="0"/>
              <a:buNone/>
            </a:pPr>
            <a:r>
              <a:rPr lang="en-US" b="1"/>
              <a:t>Temperature Effects</a:t>
            </a:r>
          </a:p>
          <a:p>
            <a:pPr marL="0" lvl="1" indent="0">
              <a:buFont typeface="Arial" panose="020B0604020202020204" pitchFamily="34" charset="0"/>
              <a:buNone/>
            </a:pPr>
            <a:r>
              <a:rPr lang="en-US"/>
              <a:t>Higher operating temperatures = decrease solar panel voltage output</a:t>
            </a:r>
          </a:p>
          <a:p>
            <a:pPr marL="0" lvl="1" indent="0">
              <a:buFont typeface="Arial" panose="020B0604020202020204" pitchFamily="34" charset="0"/>
              <a:buNone/>
            </a:pPr>
            <a:endParaRPr lang="en-US" b="1"/>
          </a:p>
          <a:p>
            <a:pPr marL="0" lvl="1" indent="0">
              <a:buFont typeface="Arial" panose="020B0604020202020204" pitchFamily="34" charset="0"/>
              <a:buNone/>
            </a:pPr>
            <a:r>
              <a:rPr lang="en-US" b="1"/>
              <a:t>Panel Orientation and Tilt</a:t>
            </a:r>
          </a:p>
          <a:p>
            <a:pPr marL="0" lvl="1" indent="0">
              <a:buFont typeface="Arial" panose="020B0604020202020204" pitchFamily="34" charset="0"/>
              <a:buNone/>
            </a:pPr>
            <a:r>
              <a:rPr lang="en-US"/>
              <a:t>Orientation and tilt angle -  impacting performance.</a:t>
            </a:r>
          </a:p>
          <a:p>
            <a:pPr marL="0" indent="0">
              <a:spcBef>
                <a:spcPts val="2500"/>
              </a:spcBef>
              <a:buFont typeface="Arial" panose="020B0604020202020204" pitchFamily="34" charset="0"/>
              <a:buNone/>
            </a:pPr>
            <a:r>
              <a:rPr lang="en-US" b="1"/>
              <a:t>Summary</a:t>
            </a:r>
          </a:p>
          <a:p>
            <a:pPr marL="0" lvl="1" indent="0">
              <a:buFont typeface="Arial" panose="020B0604020202020204" pitchFamily="34" charset="0"/>
              <a:buNone/>
            </a:pPr>
            <a:r>
              <a:rPr lang="en-US"/>
              <a:t>Losses from soiling, temperature, and orientation interact and compound over time, especially without regular cleaning.</a:t>
            </a:r>
          </a:p>
        </p:txBody>
      </p:sp>
      <p:pic>
        <p:nvPicPr>
          <p:cNvPr id="8" name="Content Placeholder 7" descr="Drone Point View of Solar Panels">
            <a:extLst>
              <a:ext uri="{FF2B5EF4-FFF2-40B4-BE49-F238E27FC236}">
                <a16:creationId xmlns:a16="http://schemas.microsoft.com/office/drawing/2014/main" id="{7CD00CF5-BE81-4398-A6C6-9AA1B221E50E}"/>
              </a:ext>
            </a:extLst>
          </p:cNvPr>
          <p:cNvPicPr>
            <a:picLocks noGrp="1" noChangeAspect="1"/>
          </p:cNvPicPr>
          <p:nvPr>
            <p:ph type="pic" sz="quarter" idx="15"/>
          </p:nvPr>
        </p:nvPicPr>
        <p:blipFill>
          <a:blip r:embed="rId3"/>
          <a:srcRect l="31391" r="31391"/>
          <a:stretch/>
        </p:blipFill>
        <p:spPr/>
      </p:pic>
    </p:spTree>
    <p:extLst>
      <p:ext uri="{BB962C8B-B14F-4D97-AF65-F5344CB8AC3E}">
        <p14:creationId xmlns:p14="http://schemas.microsoft.com/office/powerpoint/2010/main" val="372907065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A44F8-C2D0-2937-706E-E4F9BF3B7B78}"/>
              </a:ext>
            </a:extLst>
          </p:cNvPr>
          <p:cNvSpPr>
            <a:spLocks noGrp="1"/>
          </p:cNvSpPr>
          <p:nvPr>
            <p:ph type="title"/>
          </p:nvPr>
        </p:nvSpPr>
        <p:spPr/>
        <p:txBody>
          <a:bodyPr anchor="t">
            <a:normAutofit/>
          </a:bodyPr>
          <a:lstStyle/>
          <a:p>
            <a:r>
              <a:rPr lang="en-US"/>
              <a:t>Evaluation, Limitations, and Conclusion</a:t>
            </a:r>
          </a:p>
        </p:txBody>
      </p:sp>
      <p:pic>
        <p:nvPicPr>
          <p:cNvPr id="8" name="Content Placeholder 7" descr="Cleaning solar panels">
            <a:extLst>
              <a:ext uri="{FF2B5EF4-FFF2-40B4-BE49-F238E27FC236}">
                <a16:creationId xmlns:a16="http://schemas.microsoft.com/office/drawing/2014/main" id="{E709FAE1-A263-4D9F-92CB-917F1C2FAC8F}"/>
              </a:ext>
            </a:extLst>
          </p:cNvPr>
          <p:cNvPicPr>
            <a:picLocks noGrp="1" noChangeAspect="1"/>
          </p:cNvPicPr>
          <p:nvPr>
            <p:ph type="pic" sz="quarter" idx="15"/>
          </p:nvPr>
        </p:nvPicPr>
        <p:blipFill>
          <a:blip r:embed="rId3"/>
          <a:srcRect l="15125" r="15125"/>
          <a:stretch/>
        </p:blipFill>
        <p:spPr/>
      </p:pic>
      <p:sp>
        <p:nvSpPr>
          <p:cNvPr id="4" name="Content Placeholder 3">
            <a:extLst>
              <a:ext uri="{FF2B5EF4-FFF2-40B4-BE49-F238E27FC236}">
                <a16:creationId xmlns:a16="http://schemas.microsoft.com/office/drawing/2014/main" id="{2A91DA98-F37E-3456-5018-074ABEF08C4B}"/>
              </a:ext>
            </a:extLst>
          </p:cNvPr>
          <p:cNvSpPr>
            <a:spLocks noGrp="1"/>
          </p:cNvSpPr>
          <p:nvPr>
            <p:ph sz="quarter" idx="14"/>
            <p:extLst>
              <p:ext uri="{E7BDC344-281C-4309-B0C6-D0EE65EED2A8}">
                <p202:designPr xmlns:p202="http://schemas.microsoft.com/office/powerpoint/2020/02/main" xmlns="">
                  <p202:designTagLst>
                    <p202:designTag name="ARCH:1:CLS" val="InformationBlock"/>
                    <p202:designTag name="ARCH:1:VSVAR" val="TitledTextBox"/>
                  </p202:designTagLst>
                </p202:designPr>
              </p:ext>
            </p:extLst>
          </p:nvPr>
        </p:nvSpPr>
        <p:spPr/>
        <p:txBody>
          <a:bodyPr>
            <a:normAutofit/>
          </a:bodyPr>
          <a:lstStyle/>
          <a:p>
            <a:pPr marL="0" indent="0">
              <a:lnSpc>
                <a:spcPct val="110000"/>
              </a:lnSpc>
              <a:spcBef>
                <a:spcPts val="2500"/>
              </a:spcBef>
              <a:buFont typeface="Arial" panose="020B0604020202020204" pitchFamily="34" charset="0"/>
              <a:buNone/>
            </a:pPr>
            <a:r>
              <a:rPr lang="en-US" sz="1200" b="1"/>
              <a:t>Performance Benefits</a:t>
            </a:r>
          </a:p>
          <a:p>
            <a:pPr marL="0" lvl="1" indent="0">
              <a:lnSpc>
                <a:spcPct val="110000"/>
              </a:lnSpc>
              <a:buFont typeface="Arial" panose="020B0604020202020204" pitchFamily="34" charset="0"/>
              <a:buNone/>
            </a:pPr>
            <a:r>
              <a:rPr lang="en-US" sz="1200"/>
              <a:t>The self-cleaning system enhances photovoltaic output by reducing dust-related losses over time.</a:t>
            </a:r>
          </a:p>
          <a:p>
            <a:pPr marL="0" indent="0">
              <a:lnSpc>
                <a:spcPct val="110000"/>
              </a:lnSpc>
              <a:spcBef>
                <a:spcPts val="2500"/>
              </a:spcBef>
              <a:buFont typeface="Arial" panose="020B0604020202020204" pitchFamily="34" charset="0"/>
              <a:buNone/>
            </a:pPr>
            <a:r>
              <a:rPr lang="en-US" sz="1200" b="1"/>
              <a:t>System Limitations</a:t>
            </a:r>
          </a:p>
          <a:p>
            <a:pPr marL="0" lvl="1" indent="0">
              <a:lnSpc>
                <a:spcPct val="110000"/>
              </a:lnSpc>
              <a:buFont typeface="Arial" panose="020B0604020202020204" pitchFamily="34" charset="0"/>
              <a:buNone/>
            </a:pPr>
            <a:r>
              <a:rPr lang="en-US" sz="1200"/>
              <a:t>Increased manufacturing costs and maintenance challenges for the system.</a:t>
            </a:r>
          </a:p>
          <a:p>
            <a:pPr marL="0" indent="0">
              <a:lnSpc>
                <a:spcPct val="110000"/>
              </a:lnSpc>
              <a:spcBef>
                <a:spcPts val="2500"/>
              </a:spcBef>
              <a:buFont typeface="Arial" panose="020B0604020202020204" pitchFamily="34" charset="0"/>
              <a:buNone/>
            </a:pPr>
            <a:r>
              <a:rPr lang="en-US" sz="1200" b="1"/>
              <a:t>Project Conclusion</a:t>
            </a:r>
          </a:p>
          <a:p>
            <a:pPr marL="0" lvl="1" indent="0">
              <a:lnSpc>
                <a:spcPct val="110000"/>
              </a:lnSpc>
              <a:buFont typeface="Arial" panose="020B0604020202020204" pitchFamily="34" charset="0"/>
              <a:buNone/>
            </a:pPr>
            <a:r>
              <a:rPr lang="en-US" sz="1200"/>
              <a:t>The design balances complexity with improved long-term performance.</a:t>
            </a:r>
          </a:p>
        </p:txBody>
      </p:sp>
    </p:spTree>
    <p:extLst>
      <p:ext uri="{BB962C8B-B14F-4D97-AF65-F5344CB8AC3E}">
        <p14:creationId xmlns:p14="http://schemas.microsoft.com/office/powerpoint/2010/main" val="322357157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CF70765-6767-67D8-4E63-A3DD25EBFCDF}"/>
              </a:ext>
            </a:extLst>
          </p:cNvPr>
          <p:cNvSpPr>
            <a:spLocks noGrp="1"/>
          </p:cNvSpPr>
          <p:nvPr>
            <p:ph type="ctrTitle"/>
          </p:nvPr>
        </p:nvSpPr>
        <p:spPr/>
        <p:txBody>
          <a:bodyPr/>
          <a:lstStyle/>
          <a:p>
            <a:endParaRPr lang="en-US"/>
          </a:p>
        </p:txBody>
      </p:sp>
      <p:sp>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bwMode="white">
          <a:xfrm>
            <a:off x="0" y="0"/>
            <a:ext cx="12192000" cy="6858000"/>
          </a:xfrm>
          <a:prstGeom prst="rect">
            <a:avLst/>
          </a:prstGeom>
          <a:no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9" name="Rectangle 8">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Rectangle 11">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Freeform: Shape 12">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4" name="Title 1">
            <a:extLst>
              <a:ext uri="{FF2B5EF4-FFF2-40B4-BE49-F238E27FC236}">
                <a16:creationId xmlns:a16="http://schemas.microsoft.com/office/drawing/2014/main" id="{D0F6408E-F865-CAD3-D421-3E09551E05C1}"/>
              </a:ext>
            </a:extLst>
          </p:cNvPr>
          <p:cNvSpPr>
            <a:spLocks noGrp="1"/>
          </p:cNvSpPr>
          <p:nvPr/>
        </p:nvSpPr>
        <p:spPr>
          <a:xfrm>
            <a:off x="589144" y="735106"/>
            <a:ext cx="10779443" cy="2928470"/>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4800">
                <a:solidFill>
                  <a:srgbClr val="FFFFFF"/>
                </a:solidFill>
              </a:rPr>
              <a:t>Design Specialist – Corey Smith –</a:t>
            </a:r>
            <a:br>
              <a:rPr lang="en-US" sz="4800">
                <a:solidFill>
                  <a:srgbClr val="FFFFFF"/>
                </a:solidFill>
              </a:rPr>
            </a:br>
            <a:r>
              <a:rPr lang="en-US" sz="4800">
                <a:solidFill>
                  <a:srgbClr val="FFFFFF"/>
                </a:solidFill>
              </a:rPr>
              <a:t>1352007</a:t>
            </a:r>
            <a:endParaRPr lang="en-GB" sz="4800">
              <a:solidFill>
                <a:srgbClr val="FFFFFF"/>
              </a:solidFill>
            </a:endParaRPr>
          </a:p>
        </p:txBody>
      </p:sp>
      <p:sp>
        <p:nvSpPr>
          <p:cNvPr id="15" name="Subtitle 2">
            <a:extLst>
              <a:ext uri="{FF2B5EF4-FFF2-40B4-BE49-F238E27FC236}">
                <a16:creationId xmlns:a16="http://schemas.microsoft.com/office/drawing/2014/main" id="{C45D05BC-04F9-EE83-42BA-BDEA42E7F8C0}"/>
              </a:ext>
            </a:extLst>
          </p:cNvPr>
          <p:cNvSpPr>
            <a:spLocks noGrp="1"/>
          </p:cNvSpPr>
          <p:nvPr/>
        </p:nvSpPr>
        <p:spPr>
          <a:xfrm>
            <a:off x="676840" y="4919939"/>
            <a:ext cx="10005951" cy="1458258"/>
          </a:xfrm>
          <a:prstGeom prst="rect">
            <a:avLst/>
          </a:prstGeom>
        </p:spPr>
        <p:txBody>
          <a:bodyPr vert="horz" lIns="91440" tIns="45720" rIns="91440" bIns="4572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US"/>
              <a:t>Self-cleaning solar panel</a:t>
            </a:r>
            <a:endParaRPr lang="en-GB"/>
          </a:p>
        </p:txBody>
      </p:sp>
    </p:spTree>
    <p:extLst>
      <p:ext uri="{BB962C8B-B14F-4D97-AF65-F5344CB8AC3E}">
        <p14:creationId xmlns:p14="http://schemas.microsoft.com/office/powerpoint/2010/main" val="25321065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4AFE56C9-2980-954B-DFD3-19AC5031D9A5}"/>
              </a:ext>
            </a:extLst>
          </p:cNvPr>
          <p:cNvSpPr>
            <a:spLocks noGrp="1"/>
          </p:cNvSpPr>
          <p:nvPr>
            <p:ph type="dt" sz="half" idx="10"/>
          </p:nvPr>
        </p:nvSpPr>
        <p:spPr/>
        <p:txBody>
          <a:bodyPr/>
          <a:lstStyle/>
          <a:p>
            <a:fld id="{814B471F-AE49-4A96-9CBF-76949A45541F}" type="datetime1">
              <a:t>5/27/2026</a:t>
            </a:fld>
            <a:endParaRPr lang="en-US"/>
          </a:p>
        </p:txBody>
      </p:sp>
      <p:sp>
        <p:nvSpPr>
          <p:cNvPr id="5" name="Footer Placeholder 4">
            <a:extLst>
              <a:ext uri="{FF2B5EF4-FFF2-40B4-BE49-F238E27FC236}">
                <a16:creationId xmlns:a16="http://schemas.microsoft.com/office/drawing/2014/main" id="{DCE97223-4C89-00A8-DFB8-70038EC8344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2063107-7BAC-29C3-4980-C4388352E1FE}"/>
              </a:ext>
            </a:extLst>
          </p:cNvPr>
          <p:cNvSpPr>
            <a:spLocks noGrp="1"/>
          </p:cNvSpPr>
          <p:nvPr>
            <p:ph type="sldNum" sz="quarter" idx="12"/>
          </p:nvPr>
        </p:nvSpPr>
        <p:spPr/>
        <p:txBody>
          <a:bodyPr/>
          <a:lstStyle/>
          <a:p>
            <a:fld id="{E30AF5A0-43BB-4336-8627-9123B9144D80}" type="slidenum">
              <a:rPr lang="en-US" dirty="0"/>
              <a:t>11</a:t>
            </a:fld>
            <a:endParaRPr lang="en-US"/>
          </a:p>
        </p:txBody>
      </p:sp>
      <p:sp>
        <p:nvSpPr>
          <p:cNvPr id="7" name="Rectangle 6">
            <a:extLst>
              <a:ext uri="{FF2B5EF4-FFF2-40B4-BE49-F238E27FC236}">
                <a16:creationId xmlns:a16="http://schemas.microsoft.com/office/drawing/2014/main" id="{873DDF9D-E27C-4E23-A1E8-CA352535F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bwMode="white">
          <a:xfrm>
            <a:off x="-11" y="-10138"/>
            <a:ext cx="12192011"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8" name="Rectangle 7">
            <a:extLst>
              <a:ext uri="{FF2B5EF4-FFF2-40B4-BE49-F238E27FC236}">
                <a16:creationId xmlns:a16="http://schemas.microsoft.com/office/drawing/2014/main" id="{4C6B5652-C661-4C58-B937-F0F490F7FC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9" name="Rectangle 8">
            <a:extLst>
              <a:ext uri="{FF2B5EF4-FFF2-40B4-BE49-F238E27FC236}">
                <a16:creationId xmlns:a16="http://schemas.microsoft.com/office/drawing/2014/main" id="{0B936867-6407-43FB-9DE6-1B0879D0C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 name="Content Placeholder 3">
            <a:extLst>
              <a:ext uri="{FF2B5EF4-FFF2-40B4-BE49-F238E27FC236}">
                <a16:creationId xmlns:a16="http://schemas.microsoft.com/office/drawing/2014/main" id="{08DE01C1-9438-249F-D517-A3D8975A6590}"/>
              </a:ext>
            </a:extLst>
          </p:cNvPr>
          <p:cNvPicPr>
            <a:picLocks noChangeAspect="1"/>
          </p:cNvPicPr>
          <p:nvPr/>
        </p:nvPicPr>
        <p:blipFill>
          <a:blip r:embed="rId2">
            <a:extLst>
              <a:ext uri="{28A0092B-C50C-407E-A947-70E740481C1C}">
                <a14:useLocalDpi xmlns:a14="http://schemas.microsoft.com/office/drawing/2010/main" val="0"/>
              </a:ext>
            </a:extLst>
          </a:blip>
          <a:srcRect t="7078" r="-1" b="1525"/>
          <a:stretch>
            <a:fillRect/>
          </a:stretch>
        </p:blipFill>
        <p:spPr>
          <a:xfrm>
            <a:off x="4282692" y="1601304"/>
            <a:ext cx="3860043" cy="3457378"/>
          </a:xfrm>
          <a:prstGeom prst="rect">
            <a:avLst/>
          </a:prstGeom>
        </p:spPr>
      </p:pic>
      <p:sp>
        <p:nvSpPr>
          <p:cNvPr id="11" name="Rectangle 10">
            <a:extLst>
              <a:ext uri="{FF2B5EF4-FFF2-40B4-BE49-F238E27FC236}">
                <a16:creationId xmlns:a16="http://schemas.microsoft.com/office/drawing/2014/main" id="{ACD0B258-678B-4A8C-894F-848AF24A1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Rectangle 11">
            <a:extLst>
              <a:ext uri="{FF2B5EF4-FFF2-40B4-BE49-F238E27FC236}">
                <a16:creationId xmlns:a16="http://schemas.microsoft.com/office/drawing/2014/main" id="{2F003F3F-F118-41D2-AA3F-74DB0D1970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Freeform: Shape 12">
            <a:extLst>
              <a:ext uri="{FF2B5EF4-FFF2-40B4-BE49-F238E27FC236}">
                <a16:creationId xmlns:a16="http://schemas.microsoft.com/office/drawing/2014/main" id="{C8D58395-74AF-401A-AF2F-76B6FCF71D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4" name="Title 1">
            <a:extLst>
              <a:ext uri="{FF2B5EF4-FFF2-40B4-BE49-F238E27FC236}">
                <a16:creationId xmlns:a16="http://schemas.microsoft.com/office/drawing/2014/main" id="{27E9B2F1-424A-B4D1-CC18-2FC99796598C}"/>
              </a:ext>
            </a:extLst>
          </p:cNvPr>
          <p:cNvSpPr>
            <a:spLocks noGrp="1"/>
          </p:cNvSpPr>
          <p:nvPr/>
        </p:nvSpPr>
        <p:spPr>
          <a:xfrm>
            <a:off x="631065" y="457201"/>
            <a:ext cx="3020560" cy="3588870"/>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r>
              <a:rPr lang="en-US" sz="4000" kern="1200">
                <a:solidFill>
                  <a:srgbClr val="FFFFFF"/>
                </a:solidFill>
                <a:latin typeface="+mj-lt"/>
                <a:ea typeface="+mj-ea"/>
                <a:cs typeface="+mj-cs"/>
              </a:rPr>
              <a:t>Recap</a:t>
            </a:r>
          </a:p>
        </p:txBody>
      </p:sp>
      <p:pic>
        <p:nvPicPr>
          <p:cNvPr id="15" name="Picture 14">
            <a:extLst>
              <a:ext uri="{FF2B5EF4-FFF2-40B4-BE49-F238E27FC236}">
                <a16:creationId xmlns:a16="http://schemas.microsoft.com/office/drawing/2014/main" id="{C45952C3-2B88-8EF7-830F-A5B5A2C43646}"/>
              </a:ext>
            </a:extLst>
          </p:cNvPr>
          <p:cNvPicPr>
            <a:picLocks noChangeAspect="1"/>
          </p:cNvPicPr>
          <p:nvPr/>
        </p:nvPicPr>
        <p:blipFill>
          <a:blip r:embed="rId3"/>
          <a:srcRect l="16317" r="17982" b="-3"/>
          <a:stretch>
            <a:fillRect/>
          </a:stretch>
        </p:blipFill>
        <p:spPr>
          <a:xfrm>
            <a:off x="8154168" y="1581028"/>
            <a:ext cx="3860043" cy="3437103"/>
          </a:xfrm>
          <a:prstGeom prst="rect">
            <a:avLst/>
          </a:prstGeom>
          <a:noFill/>
        </p:spPr>
      </p:pic>
      <p:sp>
        <p:nvSpPr>
          <p:cNvPr id="16" name="TextBox 6">
            <a:extLst>
              <a:ext uri="{FF2B5EF4-FFF2-40B4-BE49-F238E27FC236}">
                <a16:creationId xmlns:a16="http://schemas.microsoft.com/office/drawing/2014/main" id="{CC145285-9BED-4EF9-E76D-317BD398BBF9}"/>
              </a:ext>
            </a:extLst>
          </p:cNvPr>
          <p:cNvSpPr txBox="1"/>
          <p:nvPr/>
        </p:nvSpPr>
        <p:spPr>
          <a:xfrm>
            <a:off x="4684703" y="5058682"/>
            <a:ext cx="6168452" cy="369332"/>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(KENBROOK Solar, 2024)</a:t>
            </a:r>
            <a:endParaRPr kumimoji="0" lang="en-US" altLang="en-US" sz="2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5473687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7634D64-D28D-029B-FF4A-B61682AB839F}"/>
              </a:ext>
            </a:extLst>
          </p:cNvPr>
          <p:cNvSpPr>
            <a:spLocks noGrp="1"/>
          </p:cNvSpPr>
          <p:nvPr>
            <p:ph type="dt" sz="half" idx="10"/>
          </p:nvPr>
        </p:nvSpPr>
        <p:spPr/>
        <p:txBody>
          <a:bodyPr/>
          <a:lstStyle/>
          <a:p>
            <a:fld id="{F98A0499-64D7-4D63-88D7-83F3209C8765}" type="datetime1">
              <a:t>5/27/2026</a:t>
            </a:fld>
            <a:endParaRPr lang="en-US"/>
          </a:p>
        </p:txBody>
      </p:sp>
      <p:sp>
        <p:nvSpPr>
          <p:cNvPr id="5" name="Footer Placeholder 4">
            <a:extLst>
              <a:ext uri="{FF2B5EF4-FFF2-40B4-BE49-F238E27FC236}">
                <a16:creationId xmlns:a16="http://schemas.microsoft.com/office/drawing/2014/main" id="{DFA5DF2B-3969-43B7-11A0-A036ABCF438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8311800-CC2F-5970-D889-A8736155417A}"/>
              </a:ext>
            </a:extLst>
          </p:cNvPr>
          <p:cNvSpPr>
            <a:spLocks noGrp="1"/>
          </p:cNvSpPr>
          <p:nvPr>
            <p:ph type="sldNum" sz="quarter" idx="12"/>
          </p:nvPr>
        </p:nvSpPr>
        <p:spPr/>
        <p:txBody>
          <a:bodyPr/>
          <a:lstStyle/>
          <a:p>
            <a:fld id="{E30AF5A0-43BB-4336-8627-9123B9144D80}" type="slidenum">
              <a:rPr lang="en-US" dirty="0"/>
              <a:t>12</a:t>
            </a:fld>
            <a:endParaRPr lang="en-US"/>
          </a:p>
        </p:txBody>
      </p:sp>
      <p:sp>
        <p:nvSpPr>
          <p:cNvPr id="7" name="Rectangle 6">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bwMode="white">
          <a:xfrm>
            <a:off x="0"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8" name="Title 1">
            <a:extLst>
              <a:ext uri="{FF2B5EF4-FFF2-40B4-BE49-F238E27FC236}">
                <a16:creationId xmlns:a16="http://schemas.microsoft.com/office/drawing/2014/main" id="{0C314B7E-29F7-51C8-AD93-FC9B3C961DD6}"/>
              </a:ext>
            </a:extLst>
          </p:cNvPr>
          <p:cNvSpPr>
            <a:spLocks noGrp="1"/>
          </p:cNvSpPr>
          <p:nvPr/>
        </p:nvSpPr>
        <p:spPr>
          <a:xfrm>
            <a:off x="638881" y="457200"/>
            <a:ext cx="10909640" cy="136861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6600"/>
              <a:t>Current Design</a:t>
            </a:r>
          </a:p>
        </p:txBody>
      </p:sp>
      <p:sp>
        <p:nvSpPr>
          <p:cNvPr id="9"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a:xfrm>
            <a:off x="4450080" y="1850683"/>
            <a:ext cx="3291840" cy="18288"/>
          </a:xfrm>
          <a:custGeom>
            <a:avLst/>
            <a:gdLst>
              <a:gd name="csX0" fmla="*/ 0 w 3291840"/>
              <a:gd name="csY0" fmla="*/ 0 h 18288"/>
              <a:gd name="csX1" fmla="*/ 658368 w 3291840"/>
              <a:gd name="csY1" fmla="*/ 0 h 18288"/>
              <a:gd name="csX2" fmla="*/ 1283818 w 3291840"/>
              <a:gd name="csY2" fmla="*/ 0 h 18288"/>
              <a:gd name="csX3" fmla="*/ 1909267 w 3291840"/>
              <a:gd name="csY3" fmla="*/ 0 h 18288"/>
              <a:gd name="csX4" fmla="*/ 2633472 w 3291840"/>
              <a:gd name="csY4" fmla="*/ 0 h 18288"/>
              <a:gd name="csX5" fmla="*/ 3291840 w 3291840"/>
              <a:gd name="csY5" fmla="*/ 0 h 18288"/>
              <a:gd name="csX6" fmla="*/ 3291840 w 3291840"/>
              <a:gd name="csY6" fmla="*/ 18288 h 18288"/>
              <a:gd name="csX7" fmla="*/ 2633472 w 3291840"/>
              <a:gd name="csY7" fmla="*/ 18288 h 18288"/>
              <a:gd name="csX8" fmla="*/ 2073859 w 3291840"/>
              <a:gd name="csY8" fmla="*/ 18288 h 18288"/>
              <a:gd name="csX9" fmla="*/ 1448410 w 3291840"/>
              <a:gd name="csY9" fmla="*/ 18288 h 18288"/>
              <a:gd name="csX10" fmla="*/ 822960 w 3291840"/>
              <a:gd name="csY10" fmla="*/ 18288 h 18288"/>
              <a:gd name="csX11" fmla="*/ 0 w 3291840"/>
              <a:gd name="csY11" fmla="*/ 18288 h 18288"/>
              <a:gd name="csX12" fmla="*/ 0 w 329184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 name="Content Placeholder 5">
            <a:extLst>
              <a:ext uri="{FF2B5EF4-FFF2-40B4-BE49-F238E27FC236}">
                <a16:creationId xmlns:a16="http://schemas.microsoft.com/office/drawing/2014/main" id="{A8C838D8-EF63-DA7E-D9C4-2A80EB5D4E4D}"/>
              </a:ext>
            </a:extLst>
          </p:cNvPr>
          <p:cNvPicPr>
            <a:picLocks noGrp="1" noChangeAspect="1"/>
          </p:cNvPicPr>
          <p:nvPr/>
        </p:nvPicPr>
        <p:blipFill>
          <a:blip r:embed="rId2"/>
          <a:srcRect l="5377"/>
          <a:stretch>
            <a:fillRect/>
          </a:stretch>
        </p:blipFill>
        <p:spPr>
          <a:xfrm>
            <a:off x="461700" y="2642616"/>
            <a:ext cx="5331096" cy="3605784"/>
          </a:xfrm>
          <a:prstGeom prst="rect">
            <a:avLst/>
          </a:prstGeom>
        </p:spPr>
      </p:pic>
      <p:pic>
        <p:nvPicPr>
          <p:cNvPr id="11" name="Content Placeholder 6">
            <a:extLst>
              <a:ext uri="{FF2B5EF4-FFF2-40B4-BE49-F238E27FC236}">
                <a16:creationId xmlns:a16="http://schemas.microsoft.com/office/drawing/2014/main" id="{B9B17321-9EC2-BB69-5EB4-F6ABD305F6B7}"/>
              </a:ext>
            </a:extLst>
          </p:cNvPr>
          <p:cNvPicPr>
            <a:picLocks noGrp="1" noChangeAspect="1"/>
          </p:cNvPicPr>
          <p:nvPr/>
        </p:nvPicPr>
        <p:blipFill>
          <a:blip r:embed="rId3"/>
          <a:stretch>
            <a:fillRect/>
          </a:stretch>
        </p:blipFill>
        <p:spPr>
          <a:xfrm>
            <a:off x="6254496" y="2971724"/>
            <a:ext cx="5614416" cy="2947567"/>
          </a:xfrm>
          <a:prstGeom prst="rect">
            <a:avLst/>
          </a:prstGeom>
        </p:spPr>
      </p:pic>
    </p:spTree>
    <p:extLst>
      <p:ext uri="{BB962C8B-B14F-4D97-AF65-F5344CB8AC3E}">
        <p14:creationId xmlns:p14="http://schemas.microsoft.com/office/powerpoint/2010/main" val="37364431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65A6D3F3-7D93-4149-F74C-1920B9919845}"/>
              </a:ext>
            </a:extLst>
          </p:cNvPr>
          <p:cNvSpPr>
            <a:spLocks noGrp="1"/>
          </p:cNvSpPr>
          <p:nvPr>
            <p:ph type="dt" sz="half" idx="10"/>
          </p:nvPr>
        </p:nvSpPr>
        <p:spPr/>
        <p:txBody>
          <a:bodyPr/>
          <a:lstStyle/>
          <a:p>
            <a:fld id="{405607E8-7D8D-4F4A-86D4-9FE9EC35A03F}" type="datetime1">
              <a:t>5/27/2026</a:t>
            </a:fld>
            <a:endParaRPr lang="en-US"/>
          </a:p>
        </p:txBody>
      </p:sp>
      <p:sp>
        <p:nvSpPr>
          <p:cNvPr id="5" name="Footer Placeholder 4">
            <a:extLst>
              <a:ext uri="{FF2B5EF4-FFF2-40B4-BE49-F238E27FC236}">
                <a16:creationId xmlns:a16="http://schemas.microsoft.com/office/drawing/2014/main" id="{A220E06D-6F8E-CE8E-026D-4CD38BE1D0BF}"/>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FDCD24A-FB36-61A6-3EB8-56518F19D56D}"/>
              </a:ext>
            </a:extLst>
          </p:cNvPr>
          <p:cNvSpPr>
            <a:spLocks noGrp="1"/>
          </p:cNvSpPr>
          <p:nvPr>
            <p:ph type="sldNum" sz="quarter" idx="12"/>
          </p:nvPr>
        </p:nvSpPr>
        <p:spPr/>
        <p:txBody>
          <a:bodyPr/>
          <a:lstStyle/>
          <a:p>
            <a:fld id="{E30AF5A0-43BB-4336-8627-9123B9144D80}" type="slidenum">
              <a:rPr lang="en-US" dirty="0"/>
              <a:t>13</a:t>
            </a:fld>
            <a:endParaRPr lang="en-US"/>
          </a:p>
        </p:txBody>
      </p:sp>
      <p:sp>
        <p:nvSpPr>
          <p:cNvPr id="7" name="Rectangle 6">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bwMode="white">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8" name="Title 1">
            <a:extLst>
              <a:ext uri="{FF2B5EF4-FFF2-40B4-BE49-F238E27FC236}">
                <a16:creationId xmlns:a16="http://schemas.microsoft.com/office/drawing/2014/main" id="{7B390E89-0BC0-DBF0-0371-98A909775641}"/>
              </a:ext>
            </a:extLst>
          </p:cNvPr>
          <p:cNvSpPr>
            <a:spLocks noGrp="1"/>
          </p:cNvSpPr>
          <p:nvPr/>
        </p:nvSpPr>
        <p:spPr>
          <a:xfrm>
            <a:off x="630936" y="639520"/>
            <a:ext cx="3429000" cy="1719072"/>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600" kern="1200">
                <a:solidFill>
                  <a:schemeClr val="tx1"/>
                </a:solidFill>
                <a:latin typeface="+mj-lt"/>
                <a:ea typeface="+mj-ea"/>
                <a:cs typeface="+mj-cs"/>
              </a:rPr>
              <a:t>Frame and Glass design</a:t>
            </a:r>
          </a:p>
        </p:txBody>
      </p:sp>
      <p:sp>
        <p:nvSpPr>
          <p:cNvPr id="9"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Content Placeholder 3">
            <a:extLst>
              <a:ext uri="{FF2B5EF4-FFF2-40B4-BE49-F238E27FC236}">
                <a16:creationId xmlns:a16="http://schemas.microsoft.com/office/drawing/2014/main" id="{B700828A-0D27-60AB-9605-D841E17226DD}"/>
              </a:ext>
            </a:extLst>
          </p:cNvPr>
          <p:cNvSpPr>
            <a:spLocks noGrp="1"/>
          </p:cNvSpPr>
          <p:nvPr/>
        </p:nvSpPr>
        <p:spPr>
          <a:xfrm>
            <a:off x="630936" y="2807208"/>
            <a:ext cx="3429000" cy="3410712"/>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000"/>
              <a:t>Pros</a:t>
            </a:r>
          </a:p>
          <a:p>
            <a:r>
              <a:rPr lang="en-US" sz="2000"/>
              <a:t>Less dirt build up on panel</a:t>
            </a:r>
          </a:p>
          <a:p>
            <a:r>
              <a:rPr lang="en-US" sz="2000"/>
              <a:t>Less likely to have motor or blade issues</a:t>
            </a:r>
          </a:p>
          <a:p>
            <a:pPr marL="0"/>
            <a:endParaRPr lang="en-US" sz="2000"/>
          </a:p>
          <a:p>
            <a:pPr marL="0" indent="0">
              <a:buNone/>
            </a:pPr>
            <a:r>
              <a:rPr lang="en-US" sz="2000"/>
              <a:t>Cons</a:t>
            </a:r>
          </a:p>
          <a:p>
            <a:r>
              <a:rPr lang="en-US" sz="2000"/>
              <a:t>Increased Cost</a:t>
            </a:r>
          </a:p>
          <a:p>
            <a:r>
              <a:rPr lang="en-US" sz="2000"/>
              <a:t>More complex manufacturing</a:t>
            </a:r>
          </a:p>
        </p:txBody>
      </p:sp>
      <p:pic>
        <p:nvPicPr>
          <p:cNvPr id="11" name="Content Placeholder 9">
            <a:extLst>
              <a:ext uri="{FF2B5EF4-FFF2-40B4-BE49-F238E27FC236}">
                <a16:creationId xmlns:a16="http://schemas.microsoft.com/office/drawing/2014/main" id="{2DDFC408-03D8-E443-1AFD-62F7B5840231}"/>
              </a:ext>
            </a:extLst>
          </p:cNvPr>
          <p:cNvPicPr>
            <a:picLocks noGrp="1" noChangeAspect="1"/>
          </p:cNvPicPr>
          <p:nvPr/>
        </p:nvPicPr>
        <p:blipFill>
          <a:blip r:embed="rId2"/>
          <a:stretch>
            <a:fillRect/>
          </a:stretch>
        </p:blipFill>
        <p:spPr>
          <a:xfrm>
            <a:off x="4654296" y="1625404"/>
            <a:ext cx="6903720" cy="3607192"/>
          </a:xfrm>
          <a:prstGeom prst="rect">
            <a:avLst/>
          </a:prstGeom>
        </p:spPr>
      </p:pic>
    </p:spTree>
    <p:extLst>
      <p:ext uri="{BB962C8B-B14F-4D97-AF65-F5344CB8AC3E}">
        <p14:creationId xmlns:p14="http://schemas.microsoft.com/office/powerpoint/2010/main" val="24484676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D107C03-4726-C60F-F13C-A2BD02A12873}"/>
              </a:ext>
            </a:extLst>
          </p:cNvPr>
          <p:cNvSpPr>
            <a:spLocks noGrp="1"/>
          </p:cNvSpPr>
          <p:nvPr>
            <p:ph type="dt" sz="half" idx="10"/>
          </p:nvPr>
        </p:nvSpPr>
        <p:spPr/>
        <p:txBody>
          <a:bodyPr/>
          <a:lstStyle/>
          <a:p>
            <a:fld id="{32A549BF-A481-4A9A-904A-38F5885F7A0D}" type="datetime1">
              <a:t>5/27/2026</a:t>
            </a:fld>
            <a:endParaRPr lang="en-US"/>
          </a:p>
        </p:txBody>
      </p:sp>
      <p:sp>
        <p:nvSpPr>
          <p:cNvPr id="5" name="Footer Placeholder 4">
            <a:extLst>
              <a:ext uri="{FF2B5EF4-FFF2-40B4-BE49-F238E27FC236}">
                <a16:creationId xmlns:a16="http://schemas.microsoft.com/office/drawing/2014/main" id="{FEFB5D64-8E54-85CE-F90E-E8329A48C44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F85963B-0516-F903-07D6-2DAB72DFC92E}"/>
              </a:ext>
            </a:extLst>
          </p:cNvPr>
          <p:cNvSpPr>
            <a:spLocks noGrp="1"/>
          </p:cNvSpPr>
          <p:nvPr>
            <p:ph type="sldNum" sz="quarter" idx="12"/>
          </p:nvPr>
        </p:nvSpPr>
        <p:spPr/>
        <p:txBody>
          <a:bodyPr/>
          <a:lstStyle/>
          <a:p>
            <a:fld id="{E30AF5A0-43BB-4336-8627-9123B9144D80}" type="slidenum">
              <a:rPr lang="en-US" dirty="0"/>
              <a:t>14</a:t>
            </a:fld>
            <a:endParaRPr lang="en-US"/>
          </a:p>
        </p:txBody>
      </p:sp>
      <p:sp>
        <p:nvSpPr>
          <p:cNvPr id="7" name="Rectangle 6">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bwMode="white">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8" name="Title 1">
            <a:extLst>
              <a:ext uri="{FF2B5EF4-FFF2-40B4-BE49-F238E27FC236}">
                <a16:creationId xmlns:a16="http://schemas.microsoft.com/office/drawing/2014/main" id="{4BFD3AE5-CC1D-AEA3-9183-C0191A13970A}"/>
              </a:ext>
            </a:extLst>
          </p:cNvPr>
          <p:cNvSpPr>
            <a:spLocks noGrp="1"/>
          </p:cNvSpPr>
          <p:nvPr/>
        </p:nvSpPr>
        <p:spPr>
          <a:xfrm>
            <a:off x="630936" y="639520"/>
            <a:ext cx="3429000" cy="1719072"/>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5400" kern="1200">
                <a:latin typeface="+mj-lt"/>
                <a:ea typeface="+mj-ea"/>
                <a:cs typeface="+mj-cs"/>
              </a:rPr>
              <a:t>Cleaning </a:t>
            </a:r>
            <a:r>
              <a:rPr lang="en-US" sz="5400"/>
              <a:t>System</a:t>
            </a:r>
            <a:endParaRPr lang="en-US" sz="5400" kern="1200">
              <a:latin typeface="+mj-lt"/>
            </a:endParaRPr>
          </a:p>
        </p:txBody>
      </p:sp>
      <p:sp>
        <p:nvSpPr>
          <p:cNvPr id="9"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Content Placeholder 11">
            <a:extLst>
              <a:ext uri="{FF2B5EF4-FFF2-40B4-BE49-F238E27FC236}">
                <a16:creationId xmlns:a16="http://schemas.microsoft.com/office/drawing/2014/main" id="{1E5539D3-D1EF-61D2-A758-827A56E3A632}"/>
              </a:ext>
            </a:extLst>
          </p:cNvPr>
          <p:cNvSpPr>
            <a:spLocks noGrp="1"/>
          </p:cNvSpPr>
          <p:nvPr/>
        </p:nvSpPr>
        <p:spPr>
          <a:xfrm>
            <a:off x="630936" y="2807208"/>
            <a:ext cx="3429000" cy="3410712"/>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200"/>
              <a:t>Water filling point when docked</a:t>
            </a:r>
          </a:p>
          <a:p>
            <a:r>
              <a:rPr lang="en-US" sz="2200"/>
              <a:t>Chanel through the housing for water to flow</a:t>
            </a:r>
          </a:p>
          <a:p>
            <a:r>
              <a:rPr lang="en-US" sz="2200"/>
              <a:t>Holes in the housing to spray water</a:t>
            </a:r>
          </a:p>
          <a:p>
            <a:r>
              <a:rPr lang="en-US" sz="2200"/>
              <a:t>Simple belt driven system</a:t>
            </a:r>
          </a:p>
        </p:txBody>
      </p:sp>
      <p:pic>
        <p:nvPicPr>
          <p:cNvPr id="11" name="Content Placeholder 7">
            <a:extLst>
              <a:ext uri="{FF2B5EF4-FFF2-40B4-BE49-F238E27FC236}">
                <a16:creationId xmlns:a16="http://schemas.microsoft.com/office/drawing/2014/main" id="{64ADCB35-2CE6-1BFC-1AB5-7273F2686AB0}"/>
              </a:ext>
            </a:extLst>
          </p:cNvPr>
          <p:cNvPicPr>
            <a:picLocks noChangeAspect="1"/>
          </p:cNvPicPr>
          <p:nvPr/>
        </p:nvPicPr>
        <p:blipFill>
          <a:blip r:embed="rId2"/>
          <a:stretch>
            <a:fillRect/>
          </a:stretch>
        </p:blipFill>
        <p:spPr>
          <a:xfrm>
            <a:off x="4654296" y="1107624"/>
            <a:ext cx="6903720" cy="4642752"/>
          </a:xfrm>
          <a:prstGeom prst="rect">
            <a:avLst/>
          </a:prstGeom>
        </p:spPr>
      </p:pic>
    </p:spTree>
    <p:extLst>
      <p:ext uri="{BB962C8B-B14F-4D97-AF65-F5344CB8AC3E}">
        <p14:creationId xmlns:p14="http://schemas.microsoft.com/office/powerpoint/2010/main" val="15457637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105D37FC-5F56-47C7-505F-E9611BDC4708}"/>
              </a:ext>
            </a:extLst>
          </p:cNvPr>
          <p:cNvSpPr>
            <a:spLocks noGrp="1"/>
          </p:cNvSpPr>
          <p:nvPr>
            <p:ph type="dt" sz="half" idx="10"/>
          </p:nvPr>
        </p:nvSpPr>
        <p:spPr/>
        <p:txBody>
          <a:bodyPr/>
          <a:lstStyle/>
          <a:p>
            <a:fld id="{F4554680-A9AC-4478-8059-B580C384CD7B}" type="datetime1">
              <a:t>5/27/2026</a:t>
            </a:fld>
            <a:endParaRPr lang="en-US"/>
          </a:p>
        </p:txBody>
      </p:sp>
      <p:sp>
        <p:nvSpPr>
          <p:cNvPr id="5" name="Footer Placeholder 4">
            <a:extLst>
              <a:ext uri="{FF2B5EF4-FFF2-40B4-BE49-F238E27FC236}">
                <a16:creationId xmlns:a16="http://schemas.microsoft.com/office/drawing/2014/main" id="{D0D3D859-C209-4E9C-7DA1-7323F127D4B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24EAF1E-8BB4-EDA1-F935-458DC1B5B14F}"/>
              </a:ext>
            </a:extLst>
          </p:cNvPr>
          <p:cNvSpPr>
            <a:spLocks noGrp="1"/>
          </p:cNvSpPr>
          <p:nvPr>
            <p:ph type="sldNum" sz="quarter" idx="12"/>
          </p:nvPr>
        </p:nvSpPr>
        <p:spPr/>
        <p:txBody>
          <a:bodyPr/>
          <a:lstStyle/>
          <a:p>
            <a:fld id="{E30AF5A0-43BB-4336-8627-9123B9144D80}" type="slidenum">
              <a:rPr lang="en-US" dirty="0"/>
              <a:t>15</a:t>
            </a:fld>
            <a:endParaRPr lang="en-US"/>
          </a:p>
        </p:txBody>
      </p:sp>
      <p:sp>
        <p:nvSpPr>
          <p:cNvPr id="7" name="Rectangle 6">
            <a:extLst>
              <a:ext uri="{FF2B5EF4-FFF2-40B4-BE49-F238E27FC236}">
                <a16:creationId xmlns:a16="http://schemas.microsoft.com/office/drawing/2014/main" id="{24F6C4AB-4A4A-3ED0-116A-BBC2DC4AAE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bwMode="white">
          <a:xfrm>
            <a:off x="0"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8" name="Title 1">
            <a:extLst>
              <a:ext uri="{FF2B5EF4-FFF2-40B4-BE49-F238E27FC236}">
                <a16:creationId xmlns:a16="http://schemas.microsoft.com/office/drawing/2014/main" id="{0EBCDEBA-6411-B43B-FC06-2DD9D54C2C24}"/>
              </a:ext>
            </a:extLst>
          </p:cNvPr>
          <p:cNvSpPr>
            <a:spLocks noGrp="1"/>
          </p:cNvSpPr>
          <p:nvPr/>
        </p:nvSpPr>
        <p:spPr>
          <a:xfrm>
            <a:off x="638881" y="457200"/>
            <a:ext cx="10909640" cy="136861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6600"/>
              <a:t>Motion System</a:t>
            </a:r>
          </a:p>
        </p:txBody>
      </p:sp>
      <p:sp>
        <p:nvSpPr>
          <p:cNvPr id="9" name="sketch line">
            <a:extLst>
              <a:ext uri="{FF2B5EF4-FFF2-40B4-BE49-F238E27FC236}">
                <a16:creationId xmlns:a16="http://schemas.microsoft.com/office/drawing/2014/main" id="{6BFA1C38-A7DA-84A0-22A4-C5F70C98FC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a:xfrm>
            <a:off x="4450080" y="1850683"/>
            <a:ext cx="3291840" cy="18288"/>
          </a:xfrm>
          <a:custGeom>
            <a:avLst/>
            <a:gdLst>
              <a:gd name="csX0" fmla="*/ 0 w 3291840"/>
              <a:gd name="csY0" fmla="*/ 0 h 18288"/>
              <a:gd name="csX1" fmla="*/ 658368 w 3291840"/>
              <a:gd name="csY1" fmla="*/ 0 h 18288"/>
              <a:gd name="csX2" fmla="*/ 1283818 w 3291840"/>
              <a:gd name="csY2" fmla="*/ 0 h 18288"/>
              <a:gd name="csX3" fmla="*/ 1909267 w 3291840"/>
              <a:gd name="csY3" fmla="*/ 0 h 18288"/>
              <a:gd name="csX4" fmla="*/ 2633472 w 3291840"/>
              <a:gd name="csY4" fmla="*/ 0 h 18288"/>
              <a:gd name="csX5" fmla="*/ 3291840 w 3291840"/>
              <a:gd name="csY5" fmla="*/ 0 h 18288"/>
              <a:gd name="csX6" fmla="*/ 3291840 w 3291840"/>
              <a:gd name="csY6" fmla="*/ 18288 h 18288"/>
              <a:gd name="csX7" fmla="*/ 2633472 w 3291840"/>
              <a:gd name="csY7" fmla="*/ 18288 h 18288"/>
              <a:gd name="csX8" fmla="*/ 2073859 w 3291840"/>
              <a:gd name="csY8" fmla="*/ 18288 h 18288"/>
              <a:gd name="csX9" fmla="*/ 1448410 w 3291840"/>
              <a:gd name="csY9" fmla="*/ 18288 h 18288"/>
              <a:gd name="csX10" fmla="*/ 822960 w 3291840"/>
              <a:gd name="csY10" fmla="*/ 18288 h 18288"/>
              <a:gd name="csX11" fmla="*/ 0 w 3291840"/>
              <a:gd name="csY11" fmla="*/ 18288 h 18288"/>
              <a:gd name="csX12" fmla="*/ 0 w 329184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 name="Content Placeholder 5">
            <a:extLst>
              <a:ext uri="{FF2B5EF4-FFF2-40B4-BE49-F238E27FC236}">
                <a16:creationId xmlns:a16="http://schemas.microsoft.com/office/drawing/2014/main" id="{4B54DA51-F018-C97A-C1A8-1C95C567A029}"/>
              </a:ext>
            </a:extLst>
          </p:cNvPr>
          <p:cNvPicPr>
            <a:picLocks noGrp="1" noChangeAspect="1"/>
          </p:cNvPicPr>
          <p:nvPr/>
        </p:nvPicPr>
        <p:blipFill>
          <a:blip r:embed="rId2"/>
          <a:stretch>
            <a:fillRect/>
          </a:stretch>
        </p:blipFill>
        <p:spPr>
          <a:xfrm>
            <a:off x="838200" y="2543368"/>
            <a:ext cx="5181600" cy="2915852"/>
          </a:xfrm>
          <a:prstGeom prst="rect">
            <a:avLst/>
          </a:prstGeom>
        </p:spPr>
      </p:pic>
      <p:pic>
        <p:nvPicPr>
          <p:cNvPr id="11" name="Content Placeholder 9">
            <a:extLst>
              <a:ext uri="{FF2B5EF4-FFF2-40B4-BE49-F238E27FC236}">
                <a16:creationId xmlns:a16="http://schemas.microsoft.com/office/drawing/2014/main" id="{F35BE0D6-6910-2351-BEBD-69590DFAA2ED}"/>
              </a:ext>
            </a:extLst>
          </p:cNvPr>
          <p:cNvPicPr>
            <a:picLocks noGrp="1" noChangeAspect="1"/>
          </p:cNvPicPr>
          <p:nvPr/>
        </p:nvPicPr>
        <p:blipFill>
          <a:blip r:embed="rId3"/>
          <a:stretch>
            <a:fillRect/>
          </a:stretch>
        </p:blipFill>
        <p:spPr>
          <a:xfrm>
            <a:off x="6172200" y="2456322"/>
            <a:ext cx="5181600" cy="3089944"/>
          </a:xfrm>
          <a:prstGeom prst="rect">
            <a:avLst/>
          </a:prstGeom>
        </p:spPr>
      </p:pic>
      <p:sp>
        <p:nvSpPr>
          <p:cNvPr id="12" name="TextBox 12">
            <a:extLst>
              <a:ext uri="{FF2B5EF4-FFF2-40B4-BE49-F238E27FC236}">
                <a16:creationId xmlns:a16="http://schemas.microsoft.com/office/drawing/2014/main" id="{3D54DAC2-5C07-A805-376C-A1D53609DCAB}"/>
              </a:ext>
            </a:extLst>
          </p:cNvPr>
          <p:cNvSpPr txBox="1"/>
          <p:nvPr/>
        </p:nvSpPr>
        <p:spPr>
          <a:xfrm>
            <a:off x="2637020" y="5274554"/>
            <a:ext cx="4437088"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Idler pulley</a:t>
            </a:r>
            <a:endParaRPr lang="en-GB"/>
          </a:p>
        </p:txBody>
      </p:sp>
      <p:sp>
        <p:nvSpPr>
          <p:cNvPr id="13" name="TextBox 13">
            <a:extLst>
              <a:ext uri="{FF2B5EF4-FFF2-40B4-BE49-F238E27FC236}">
                <a16:creationId xmlns:a16="http://schemas.microsoft.com/office/drawing/2014/main" id="{44948CDB-46CC-30B6-980D-10416C5D0714}"/>
              </a:ext>
            </a:extLst>
          </p:cNvPr>
          <p:cNvSpPr txBox="1"/>
          <p:nvPr/>
        </p:nvSpPr>
        <p:spPr>
          <a:xfrm>
            <a:off x="7722433" y="5274554"/>
            <a:ext cx="4279692"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Driven gear</a:t>
            </a:r>
            <a:endParaRPr lang="en-GB"/>
          </a:p>
        </p:txBody>
      </p:sp>
    </p:spTree>
    <p:extLst>
      <p:ext uri="{BB962C8B-B14F-4D97-AF65-F5344CB8AC3E}">
        <p14:creationId xmlns:p14="http://schemas.microsoft.com/office/powerpoint/2010/main" val="6957931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C19E9CAD-C4F6-E133-1AED-6FA33395D457}"/>
              </a:ext>
            </a:extLst>
          </p:cNvPr>
          <p:cNvSpPr>
            <a:spLocks noGrp="1"/>
          </p:cNvSpPr>
          <p:nvPr>
            <p:ph type="dt" sz="half" idx="10"/>
          </p:nvPr>
        </p:nvSpPr>
        <p:spPr/>
        <p:txBody>
          <a:bodyPr/>
          <a:lstStyle/>
          <a:p>
            <a:fld id="{FEA406AF-E6B7-4857-BB6F-CCCD21CF590C}" type="datetime1">
              <a:t>5/27/2026</a:t>
            </a:fld>
            <a:endParaRPr lang="en-US"/>
          </a:p>
        </p:txBody>
      </p:sp>
      <p:sp>
        <p:nvSpPr>
          <p:cNvPr id="5" name="Footer Placeholder 4">
            <a:extLst>
              <a:ext uri="{FF2B5EF4-FFF2-40B4-BE49-F238E27FC236}">
                <a16:creationId xmlns:a16="http://schemas.microsoft.com/office/drawing/2014/main" id="{D855B552-C9D6-06E2-6AFA-CED71CA4EF6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41942FA-E90A-1B32-5E8D-F32DF266AC58}"/>
              </a:ext>
            </a:extLst>
          </p:cNvPr>
          <p:cNvSpPr>
            <a:spLocks noGrp="1"/>
          </p:cNvSpPr>
          <p:nvPr>
            <p:ph type="sldNum" sz="quarter" idx="12"/>
          </p:nvPr>
        </p:nvSpPr>
        <p:spPr/>
        <p:txBody>
          <a:bodyPr/>
          <a:lstStyle/>
          <a:p>
            <a:fld id="{E30AF5A0-43BB-4336-8627-9123B9144D80}" type="slidenum">
              <a:rPr lang="en-US" dirty="0"/>
              <a:t>16</a:t>
            </a:fld>
            <a:endParaRPr lang="en-US"/>
          </a:p>
        </p:txBody>
      </p:sp>
      <p:sp>
        <p:nvSpPr>
          <p:cNvPr id="7" name="Rectangle 6">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bwMode="white">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8" name="Title 1">
            <a:extLst>
              <a:ext uri="{FF2B5EF4-FFF2-40B4-BE49-F238E27FC236}">
                <a16:creationId xmlns:a16="http://schemas.microsoft.com/office/drawing/2014/main" id="{68104EB3-240E-B47E-A580-D6DED3869D49}"/>
              </a:ext>
            </a:extLst>
          </p:cNvPr>
          <p:cNvSpPr>
            <a:spLocks noGrp="1"/>
          </p:cNvSpPr>
          <p:nvPr/>
        </p:nvSpPr>
        <p:spPr>
          <a:xfrm>
            <a:off x="630936" y="639520"/>
            <a:ext cx="3429000" cy="1719072"/>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600" kern="1200">
                <a:solidFill>
                  <a:schemeClr val="tx1"/>
                </a:solidFill>
                <a:latin typeface="+mj-lt"/>
                <a:ea typeface="+mj-ea"/>
                <a:cs typeface="+mj-cs"/>
              </a:rPr>
              <a:t>Belt configuration</a:t>
            </a:r>
          </a:p>
        </p:txBody>
      </p:sp>
      <p:sp>
        <p:nvSpPr>
          <p:cNvPr id="9"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Content Placeholder 8">
            <a:extLst>
              <a:ext uri="{FF2B5EF4-FFF2-40B4-BE49-F238E27FC236}">
                <a16:creationId xmlns:a16="http://schemas.microsoft.com/office/drawing/2014/main" id="{8EB576B0-C364-CAF3-067F-BB15A26E742E}"/>
              </a:ext>
            </a:extLst>
          </p:cNvPr>
          <p:cNvSpPr>
            <a:spLocks noGrp="1"/>
          </p:cNvSpPr>
          <p:nvPr/>
        </p:nvSpPr>
        <p:spPr>
          <a:xfrm>
            <a:off x="630936" y="2807208"/>
            <a:ext cx="3429000" cy="3410712"/>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200"/>
              <a:t>The belts from the gearbox are driven in opposite directions</a:t>
            </a:r>
          </a:p>
          <a:p>
            <a:r>
              <a:rPr lang="en-US" sz="2200"/>
              <a:t>Can’t use a single belt without making design more complex, risky and expensive.</a:t>
            </a:r>
          </a:p>
          <a:p>
            <a:r>
              <a:rPr lang="en-US" sz="2200"/>
              <a:t>Gearbox – low rpm output – high torque</a:t>
            </a:r>
          </a:p>
          <a:p>
            <a:endParaRPr lang="en-US" sz="2200"/>
          </a:p>
        </p:txBody>
      </p:sp>
      <p:pic>
        <p:nvPicPr>
          <p:cNvPr id="11" name="Content Placeholder 4">
            <a:extLst>
              <a:ext uri="{FF2B5EF4-FFF2-40B4-BE49-F238E27FC236}">
                <a16:creationId xmlns:a16="http://schemas.microsoft.com/office/drawing/2014/main" id="{8C0D2216-28A3-D3FB-8852-0DBA01C221AC}"/>
              </a:ext>
            </a:extLst>
          </p:cNvPr>
          <p:cNvPicPr>
            <a:picLocks noChangeAspect="1"/>
          </p:cNvPicPr>
          <p:nvPr/>
        </p:nvPicPr>
        <p:blipFill>
          <a:blip r:embed="rId2"/>
          <a:stretch>
            <a:fillRect/>
          </a:stretch>
        </p:blipFill>
        <p:spPr>
          <a:xfrm>
            <a:off x="4654296" y="1193921"/>
            <a:ext cx="6903720" cy="4470157"/>
          </a:xfrm>
          <a:prstGeom prst="rect">
            <a:avLst/>
          </a:prstGeom>
        </p:spPr>
      </p:pic>
    </p:spTree>
    <p:extLst>
      <p:ext uri="{BB962C8B-B14F-4D97-AF65-F5344CB8AC3E}">
        <p14:creationId xmlns:p14="http://schemas.microsoft.com/office/powerpoint/2010/main" val="11678763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A2BF4-103C-86E1-81CB-33E9C2D94991}"/>
              </a:ext>
            </a:extLst>
          </p:cNvPr>
          <p:cNvSpPr>
            <a:spLocks noGrp="1"/>
          </p:cNvSpPr>
          <p:nvPr>
            <p:ph type="title"/>
          </p:nvPr>
        </p:nvSpPr>
        <p:spPr>
          <a:xfrm>
            <a:off x="716526" y="1099165"/>
            <a:ext cx="4093599" cy="1223452"/>
          </a:xfrm>
        </p:spPr>
        <p:txBody>
          <a:bodyPr vert="horz" lIns="91440" tIns="45720" rIns="91440" bIns="45720" rtlCol="0" anchor="b">
            <a:normAutofit/>
          </a:bodyPr>
          <a:lstStyle/>
          <a:p>
            <a:r>
              <a:rPr lang="en-US" kern="1200" cap="all" spc="30" baseline="0">
                <a:latin typeface="+mj-lt"/>
                <a:ea typeface="+mj-ea"/>
                <a:cs typeface="+mj-cs"/>
              </a:rPr>
              <a:t>Material Specialist </a:t>
            </a:r>
            <a:br>
              <a:rPr lang="en-US" kern="1200" cap="all" spc="30" baseline="0">
                <a:latin typeface="+mj-lt"/>
                <a:ea typeface="+mj-ea"/>
                <a:cs typeface="+mj-cs"/>
              </a:rPr>
            </a:br>
            <a:r>
              <a:rPr lang="en-US" kern="1200" cap="all" spc="30" baseline="0">
                <a:latin typeface="+mj-lt"/>
                <a:ea typeface="+mj-ea"/>
                <a:cs typeface="+mj-cs"/>
              </a:rPr>
              <a:t>                               </a:t>
            </a:r>
          </a:p>
        </p:txBody>
      </p:sp>
      <p:sp>
        <p:nvSpPr>
          <p:cNvPr id="7" name="TextBox 6">
            <a:extLst>
              <a:ext uri="{FF2B5EF4-FFF2-40B4-BE49-F238E27FC236}">
                <a16:creationId xmlns:a16="http://schemas.microsoft.com/office/drawing/2014/main" id="{CA213056-0FB6-F89A-5525-25239677F573}"/>
              </a:ext>
            </a:extLst>
          </p:cNvPr>
          <p:cNvSpPr txBox="1"/>
          <p:nvPr/>
        </p:nvSpPr>
        <p:spPr>
          <a:xfrm>
            <a:off x="713658" y="1312197"/>
            <a:ext cx="4093599" cy="3553491"/>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110000"/>
              </a:lnSpc>
              <a:spcBef>
                <a:spcPts val="1000"/>
              </a:spcBef>
            </a:pPr>
            <a:r>
              <a:rPr lang="en-US" sz="1600" kern="1200">
                <a:latin typeface="+mn-lt"/>
                <a:ea typeface="+mn-ea"/>
                <a:cs typeface="+mn-cs"/>
              </a:rPr>
              <a:t>Megan Cain 2518443</a:t>
            </a:r>
          </a:p>
        </p:txBody>
      </p:sp>
      <p:sp>
        <p:nvSpPr>
          <p:cNvPr id="4" name="Date Placeholder 3">
            <a:extLst>
              <a:ext uri="{FF2B5EF4-FFF2-40B4-BE49-F238E27FC236}">
                <a16:creationId xmlns:a16="http://schemas.microsoft.com/office/drawing/2014/main" id="{6CB11167-67DD-C58A-84F0-A1A0347A9F2F}"/>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fld id="{D4E31D60-90C1-4D21-A109-B3755FC478B9}" type="datetime1">
              <a:rPr lang="en-US"/>
              <a:pPr>
                <a:spcAft>
                  <a:spcPts val="600"/>
                </a:spcAft>
              </a:pPr>
              <a:t>5/27/2026</a:t>
            </a:fld>
            <a:endParaRPr lang="en-US"/>
          </a:p>
        </p:txBody>
      </p:sp>
      <p:sp>
        <p:nvSpPr>
          <p:cNvPr id="5" name="Footer Placeholder 4">
            <a:extLst>
              <a:ext uri="{FF2B5EF4-FFF2-40B4-BE49-F238E27FC236}">
                <a16:creationId xmlns:a16="http://schemas.microsoft.com/office/drawing/2014/main" id="{38D53C41-4143-9D48-14BE-F25658181C50}"/>
              </a:ext>
            </a:extLst>
          </p:cNvPr>
          <p:cNvSpPr>
            <a:spLocks noGrp="1"/>
          </p:cNvSpPr>
          <p:nvPr>
            <p:ph type="ftr" sz="quarter" idx="11"/>
          </p:nvPr>
        </p:nvSpPr>
        <p:spPr>
          <a:xfrm>
            <a:off x="715383" y="6356350"/>
            <a:ext cx="4539727" cy="365125"/>
          </a:xfrm>
        </p:spPr>
        <p:txBody>
          <a:bodyPr vert="horz" lIns="91440" tIns="45720" rIns="91440" bIns="45720" rtlCol="0" anchor="ctr">
            <a:normAutofit/>
          </a:bodyPr>
          <a:lstStyle/>
          <a:p>
            <a:pPr>
              <a:lnSpc>
                <a:spcPct val="90000"/>
              </a:lnSpc>
              <a:spcAft>
                <a:spcPts val="600"/>
              </a:spcAft>
            </a:pPr>
            <a:r>
              <a:rPr lang="en-US" sz="700" kern="1200">
                <a:latin typeface="+mj-lt"/>
                <a:ea typeface="+mn-ea"/>
                <a:cs typeface="+mn-cs"/>
              </a:rPr>
              <a:t>
              </a:t>
            </a:r>
          </a:p>
        </p:txBody>
      </p:sp>
      <p:sp>
        <p:nvSpPr>
          <p:cNvPr id="6" name="Slide Number Placeholder 5">
            <a:extLst>
              <a:ext uri="{FF2B5EF4-FFF2-40B4-BE49-F238E27FC236}">
                <a16:creationId xmlns:a16="http://schemas.microsoft.com/office/drawing/2014/main" id="{47301FD4-9313-8A8B-D78C-3D30AC54767D}"/>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E30AF5A0-43BB-4336-8627-9123B9144D80}" type="slidenum">
              <a:rPr lang="en-US" dirty="0"/>
              <a:pPr>
                <a:lnSpc>
                  <a:spcPct val="90000"/>
                </a:lnSpc>
                <a:spcAft>
                  <a:spcPts val="600"/>
                </a:spcAft>
              </a:pPr>
              <a:t>17</a:t>
            </a:fld>
            <a:endParaRPr lang="en-US"/>
          </a:p>
        </p:txBody>
      </p:sp>
      <p:graphicFrame>
        <p:nvGraphicFramePr>
          <p:cNvPr id="9" name="Content Placeholder 2">
            <a:extLst>
              <a:ext uri="{FF2B5EF4-FFF2-40B4-BE49-F238E27FC236}">
                <a16:creationId xmlns:a16="http://schemas.microsoft.com/office/drawing/2014/main" id="{0DB7BF93-E51F-4123-B9F3-1AFD94B03B9B}"/>
              </a:ext>
            </a:extLst>
          </p:cNvPr>
          <p:cNvGraphicFramePr>
            <a:graphicFrameLocks noGrp="1"/>
          </p:cNvGraphicFramePr>
          <p:nvPr>
            <p:ph idx="1"/>
            <p:extLst>
              <p:ext uri="{D42A27DB-BD31-4B8C-83A1-F6EECF244321}">
                <p14:modId xmlns:p14="http://schemas.microsoft.com/office/powerpoint/2010/main" val="2248617614"/>
              </p:ext>
            </p:extLst>
          </p:nvPr>
        </p:nvGraphicFramePr>
        <p:xfrm>
          <a:off x="5183188" y="987425"/>
          <a:ext cx="6172200" cy="48736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010736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0E238-FF58-3CA6-4316-96DCB7E9F94F}"/>
              </a:ext>
            </a:extLst>
          </p:cNvPr>
          <p:cNvSpPr>
            <a:spLocks noGrp="1"/>
          </p:cNvSpPr>
          <p:nvPr>
            <p:ph type="title"/>
          </p:nvPr>
        </p:nvSpPr>
        <p:spPr>
          <a:xfrm>
            <a:off x="685887" y="929148"/>
            <a:ext cx="10640005" cy="761540"/>
          </a:xfrm>
        </p:spPr>
        <p:txBody>
          <a:bodyPr vert="horz" lIns="91440" tIns="45720" rIns="91440" bIns="45720" rtlCol="0" anchor="t">
            <a:normAutofit/>
          </a:bodyPr>
          <a:lstStyle/>
          <a:p>
            <a:pPr>
              <a:lnSpc>
                <a:spcPct val="90000"/>
              </a:lnSpc>
            </a:pPr>
            <a:r>
              <a:rPr lang="en-US" sz="2200" kern="1200" cap="all" spc="30" baseline="0">
                <a:latin typeface="+mj-lt"/>
                <a:ea typeface="+mj-ea"/>
                <a:cs typeface="+mj-cs"/>
              </a:rPr>
              <a:t>Solar Panel Layers </a:t>
            </a:r>
            <a:br>
              <a:rPr lang="en-US" sz="2200" kern="1200" cap="all" spc="30" baseline="0">
                <a:latin typeface="+mj-lt"/>
                <a:ea typeface="+mj-ea"/>
                <a:cs typeface="+mj-cs"/>
              </a:rPr>
            </a:br>
            <a:r>
              <a:rPr lang="en-US" sz="2200" kern="1200" cap="all" spc="30" baseline="0">
                <a:latin typeface="+mj-lt"/>
                <a:ea typeface="+mj-ea"/>
                <a:cs typeface="+mj-cs"/>
              </a:rPr>
              <a:t>​</a:t>
            </a:r>
          </a:p>
        </p:txBody>
      </p:sp>
      <p:sp>
        <p:nvSpPr>
          <p:cNvPr id="19" name="Text Placeholder 3">
            <a:extLst>
              <a:ext uri="{FF2B5EF4-FFF2-40B4-BE49-F238E27FC236}">
                <a16:creationId xmlns:a16="http://schemas.microsoft.com/office/drawing/2014/main" id="{D83608D0-60AA-98C3-9DF7-DA0F736A98EB}"/>
              </a:ext>
            </a:extLst>
          </p:cNvPr>
          <p:cNvSpPr>
            <a:spLocks noGrp="1"/>
          </p:cNvSpPr>
          <p:nvPr>
            <p:ph sz="half" idx="2"/>
          </p:nvPr>
        </p:nvSpPr>
        <p:spPr>
          <a:xfrm>
            <a:off x="715384" y="2505075"/>
            <a:ext cx="5282192" cy="3423777"/>
          </a:xfrm>
        </p:spPr>
        <p:txBody>
          <a:bodyPr vert="horz" lIns="91440" tIns="45720" rIns="91440" bIns="45720" rtlCol="0">
            <a:normAutofit/>
          </a:bodyPr>
          <a:lstStyle/>
          <a:p>
            <a:endParaRPr lang="en-US"/>
          </a:p>
          <a:p>
            <a:endParaRPr lang="en-US"/>
          </a:p>
          <a:p>
            <a:pPr marL="285750"/>
            <a:endParaRPr lang="en-US"/>
          </a:p>
        </p:txBody>
      </p:sp>
      <p:sp>
        <p:nvSpPr>
          <p:cNvPr id="9" name="TextBox 8">
            <a:extLst>
              <a:ext uri="{FF2B5EF4-FFF2-40B4-BE49-F238E27FC236}">
                <a16:creationId xmlns:a16="http://schemas.microsoft.com/office/drawing/2014/main" id="{E86AAE1C-9854-98C1-6678-0F32F9FCDE04}"/>
              </a:ext>
            </a:extLst>
          </p:cNvPr>
          <p:cNvSpPr txBox="1"/>
          <p:nvPr/>
        </p:nvSpPr>
        <p:spPr>
          <a:xfrm>
            <a:off x="9330384" y="5475423"/>
            <a:ext cx="5183188" cy="657225"/>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110000"/>
              </a:lnSpc>
              <a:spcBef>
                <a:spcPts val="1000"/>
              </a:spcBef>
            </a:pPr>
            <a:r>
              <a:rPr lang="en-US" sz="1600" b="1" kern="1200">
                <a:highlight>
                  <a:srgbClr val="FFFFFF"/>
                </a:highlight>
                <a:latin typeface="+mj-lt"/>
                <a:ea typeface="+mn-ea"/>
                <a:cs typeface="+mn-cs"/>
              </a:rPr>
              <a:t>  </a:t>
            </a:r>
            <a:r>
              <a:rPr lang="en-US" sz="1600" b="1" kern="1200">
                <a:highlight>
                  <a:srgbClr val="E1E3E6"/>
                </a:highlight>
                <a:latin typeface="+mj-lt"/>
                <a:ea typeface="+mn-ea"/>
                <a:cs typeface="+mn-cs"/>
              </a:rPr>
              <a:t>(Franke, 2025)</a:t>
            </a:r>
            <a:r>
              <a:rPr lang="en-US" sz="1600" b="1" kern="1200">
                <a:highlight>
                  <a:srgbClr val="FFFFFF"/>
                </a:highlight>
                <a:latin typeface="+mj-lt"/>
                <a:ea typeface="+mn-ea"/>
                <a:cs typeface="+mn-cs"/>
              </a:rPr>
              <a:t> </a:t>
            </a:r>
            <a:endParaRPr lang="en-US" sz="1600" b="1" kern="1200">
              <a:highlight>
                <a:srgbClr val="C6C6C6"/>
              </a:highlight>
              <a:latin typeface="+mj-lt"/>
              <a:ea typeface="+mn-ea"/>
              <a:cs typeface="+mn-cs"/>
            </a:endParaRPr>
          </a:p>
        </p:txBody>
      </p:sp>
      <p:pic>
        <p:nvPicPr>
          <p:cNvPr id="7" name="Content Placeholder 6" descr="A diagram of a solar cell panel&#10;&#10;AI-generated content may be incorrect.">
            <a:extLst>
              <a:ext uri="{FF2B5EF4-FFF2-40B4-BE49-F238E27FC236}">
                <a16:creationId xmlns:a16="http://schemas.microsoft.com/office/drawing/2014/main" id="{9B9229EB-796C-A07C-C6C0-D6FD82286222}"/>
              </a:ext>
            </a:extLst>
          </p:cNvPr>
          <p:cNvPicPr>
            <a:picLocks noGrp="1" noChangeAspect="1"/>
          </p:cNvPicPr>
          <p:nvPr>
            <p:ph sz="quarter" idx="4"/>
          </p:nvPr>
        </p:nvPicPr>
        <p:blipFill>
          <a:blip r:embed="rId2"/>
          <a:stretch>
            <a:fillRect/>
          </a:stretch>
        </p:blipFill>
        <p:spPr>
          <a:xfrm>
            <a:off x="1148167" y="1312471"/>
            <a:ext cx="9096509" cy="4310815"/>
          </a:xfrm>
          <a:prstGeom prst="rect">
            <a:avLst/>
          </a:prstGeom>
          <a:noFill/>
        </p:spPr>
      </p:pic>
      <p:sp>
        <p:nvSpPr>
          <p:cNvPr id="4" name="Date Placeholder 3">
            <a:extLst>
              <a:ext uri="{FF2B5EF4-FFF2-40B4-BE49-F238E27FC236}">
                <a16:creationId xmlns:a16="http://schemas.microsoft.com/office/drawing/2014/main" id="{67FAAD4C-5B1A-E0D3-B7A7-2CEE4F7CF5F7}"/>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fld id="{D3FB55A6-1444-4538-8A65-AE1820B81D85}" type="datetime1">
              <a:pPr>
                <a:spcAft>
                  <a:spcPts val="600"/>
                </a:spcAft>
              </a:pPr>
              <a:t>5/27/2026</a:t>
            </a:fld>
            <a:endParaRPr lang="en-US"/>
          </a:p>
        </p:txBody>
      </p:sp>
      <p:sp>
        <p:nvSpPr>
          <p:cNvPr id="5" name="Footer Placeholder 4">
            <a:extLst>
              <a:ext uri="{FF2B5EF4-FFF2-40B4-BE49-F238E27FC236}">
                <a16:creationId xmlns:a16="http://schemas.microsoft.com/office/drawing/2014/main" id="{3C4A3891-A619-90EB-7165-EA0A71784066}"/>
              </a:ext>
            </a:extLst>
          </p:cNvPr>
          <p:cNvSpPr>
            <a:spLocks noGrp="1"/>
          </p:cNvSpPr>
          <p:nvPr>
            <p:ph type="ftr" sz="quarter" idx="11"/>
          </p:nvPr>
        </p:nvSpPr>
        <p:spPr>
          <a:xfrm>
            <a:off x="715383" y="6356350"/>
            <a:ext cx="4539727" cy="365125"/>
          </a:xfrm>
        </p:spPr>
        <p:txBody>
          <a:bodyPr vert="horz" lIns="91440" tIns="45720" rIns="91440" bIns="45720" rtlCol="0" anchor="ctr">
            <a:normAutofit/>
          </a:bodyPr>
          <a:lstStyle/>
          <a:p>
            <a:pPr>
              <a:lnSpc>
                <a:spcPct val="90000"/>
              </a:lnSpc>
              <a:spcAft>
                <a:spcPts val="600"/>
              </a:spcAft>
            </a:pPr>
            <a:r>
              <a:rPr lang="en-US" sz="700" kern="1200">
                <a:latin typeface="+mj-lt"/>
                <a:ea typeface="+mn-ea"/>
                <a:cs typeface="+mn-cs"/>
              </a:rPr>
              <a:t>
              </a:t>
            </a:r>
          </a:p>
        </p:txBody>
      </p:sp>
      <p:sp>
        <p:nvSpPr>
          <p:cNvPr id="6" name="Slide Number Placeholder 5">
            <a:extLst>
              <a:ext uri="{FF2B5EF4-FFF2-40B4-BE49-F238E27FC236}">
                <a16:creationId xmlns:a16="http://schemas.microsoft.com/office/drawing/2014/main" id="{D9EE3D61-7157-6A97-8DF3-CC1D0BA6D8CB}"/>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E30AF5A0-43BB-4336-8627-9123B9144D80}" type="slidenum">
              <a:rPr lang="en-US" dirty="0"/>
              <a:pPr>
                <a:lnSpc>
                  <a:spcPct val="90000"/>
                </a:lnSpc>
                <a:spcAft>
                  <a:spcPts val="600"/>
                </a:spcAft>
              </a:pPr>
              <a:t>18</a:t>
            </a:fld>
            <a:endParaRPr lang="en-US"/>
          </a:p>
        </p:txBody>
      </p:sp>
    </p:spTree>
    <p:extLst>
      <p:ext uri="{BB962C8B-B14F-4D97-AF65-F5344CB8AC3E}">
        <p14:creationId xmlns:p14="http://schemas.microsoft.com/office/powerpoint/2010/main" val="25217263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8F57B-177A-0E23-8F36-554648679804}"/>
              </a:ext>
            </a:extLst>
          </p:cNvPr>
          <p:cNvSpPr>
            <a:spLocks noGrp="1"/>
          </p:cNvSpPr>
          <p:nvPr>
            <p:ph type="title"/>
          </p:nvPr>
        </p:nvSpPr>
        <p:spPr>
          <a:xfrm>
            <a:off x="8179231" y="1294804"/>
            <a:ext cx="3643802" cy="1479477"/>
          </a:xfrm>
        </p:spPr>
        <p:txBody>
          <a:bodyPr anchor="t">
            <a:normAutofit/>
          </a:bodyPr>
          <a:lstStyle/>
          <a:p>
            <a:r>
              <a:rPr lang="en-GB"/>
              <a:t>Chosen Materials </a:t>
            </a:r>
          </a:p>
        </p:txBody>
      </p:sp>
      <p:pic>
        <p:nvPicPr>
          <p:cNvPr id="11" name="Picture 10" descr="A solar panel farm">
            <a:extLst>
              <a:ext uri="{FF2B5EF4-FFF2-40B4-BE49-F238E27FC236}">
                <a16:creationId xmlns:a16="http://schemas.microsoft.com/office/drawing/2014/main" id="{50CE9633-32D8-A828-0C1A-675A8EE3390F}"/>
              </a:ext>
            </a:extLst>
          </p:cNvPr>
          <p:cNvPicPr>
            <a:picLocks noChangeAspect="1"/>
          </p:cNvPicPr>
          <p:nvPr/>
        </p:nvPicPr>
        <p:blipFill>
          <a:blip r:embed="rId2"/>
          <a:srcRect l="20849" r="9849"/>
          <a:stretch>
            <a:fillRect/>
          </a:stretch>
        </p:blipFill>
        <p:spPr>
          <a:xfrm>
            <a:off x="152400" y="152909"/>
            <a:ext cx="6858000" cy="6552184"/>
          </a:xfrm>
          <a:custGeom>
            <a:avLst/>
            <a:gdLst>
              <a:gd name="connsiteX0" fmla="*/ 349250 w 6858000"/>
              <a:gd name="connsiteY0" fmla="*/ 0 h 6552184"/>
              <a:gd name="connsiteX1" fmla="*/ 6508751 w 6858000"/>
              <a:gd name="connsiteY1" fmla="*/ 0 h 6552184"/>
              <a:gd name="connsiteX2" fmla="*/ 6850907 w 6858000"/>
              <a:gd name="connsiteY2" fmla="*/ 278864 h 6552184"/>
              <a:gd name="connsiteX3" fmla="*/ 6858000 w 6858000"/>
              <a:gd name="connsiteY3" fmla="*/ 349240 h 6552184"/>
              <a:gd name="connsiteX4" fmla="*/ 6858000 w 6858000"/>
              <a:gd name="connsiteY4" fmla="*/ 6202932 h 6552184"/>
              <a:gd name="connsiteX5" fmla="*/ 6850907 w 6858000"/>
              <a:gd name="connsiteY5" fmla="*/ 6273302 h 6552184"/>
              <a:gd name="connsiteX6" fmla="*/ 6508751 w 6858000"/>
              <a:gd name="connsiteY6" fmla="*/ 6552184 h 6552184"/>
              <a:gd name="connsiteX7" fmla="*/ 3679661 w 6858000"/>
              <a:gd name="connsiteY7" fmla="*/ 6552184 h 6552184"/>
              <a:gd name="connsiteX8" fmla="*/ 3429001 w 6858000"/>
              <a:gd name="connsiteY8" fmla="*/ 6301512 h 6552184"/>
              <a:gd name="connsiteX9" fmla="*/ 3178341 w 6858000"/>
              <a:gd name="connsiteY9" fmla="*/ 6050852 h 6552184"/>
              <a:gd name="connsiteX10" fmla="*/ 349250 w 6858000"/>
              <a:gd name="connsiteY10" fmla="*/ 6050852 h 6552184"/>
              <a:gd name="connsiteX11" fmla="*/ 0 w 6858000"/>
              <a:gd name="connsiteY11" fmla="*/ 5701602 h 6552184"/>
              <a:gd name="connsiteX12" fmla="*/ 0 w 6858000"/>
              <a:gd name="connsiteY12" fmla="*/ 349249 h 6552184"/>
              <a:gd name="connsiteX13" fmla="*/ 349250 w 6858000"/>
              <a:gd name="connsiteY13" fmla="*/ 0 h 6552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858000" h="6552184">
                <a:moveTo>
                  <a:pt x="349250" y="0"/>
                </a:moveTo>
                <a:lnTo>
                  <a:pt x="6508751" y="0"/>
                </a:lnTo>
                <a:cubicBezTo>
                  <a:pt x="6677550" y="0"/>
                  <a:pt x="6818346" y="119716"/>
                  <a:pt x="6850907" y="278864"/>
                </a:cubicBezTo>
                <a:lnTo>
                  <a:pt x="6858000" y="349240"/>
                </a:lnTo>
                <a:lnTo>
                  <a:pt x="6858000" y="6202932"/>
                </a:lnTo>
                <a:lnTo>
                  <a:pt x="6850907" y="6273302"/>
                </a:lnTo>
                <a:cubicBezTo>
                  <a:pt x="6818346" y="6432441"/>
                  <a:pt x="6677550" y="6552184"/>
                  <a:pt x="6508751" y="6552184"/>
                </a:cubicBezTo>
                <a:lnTo>
                  <a:pt x="3679661" y="6552184"/>
                </a:lnTo>
                <a:cubicBezTo>
                  <a:pt x="3541224" y="6552184"/>
                  <a:pt x="3429001" y="6439916"/>
                  <a:pt x="3429001" y="6301512"/>
                </a:cubicBezTo>
                <a:cubicBezTo>
                  <a:pt x="3429001" y="6163075"/>
                  <a:pt x="3316777" y="6050852"/>
                  <a:pt x="3178341" y="6050852"/>
                </a:cubicBezTo>
                <a:lnTo>
                  <a:pt x="349250" y="6050852"/>
                </a:lnTo>
                <a:cubicBezTo>
                  <a:pt x="156365" y="6050852"/>
                  <a:pt x="0" y="5894483"/>
                  <a:pt x="0" y="5701602"/>
                </a:cubicBezTo>
                <a:lnTo>
                  <a:pt x="0" y="349249"/>
                </a:lnTo>
                <a:cubicBezTo>
                  <a:pt x="0" y="156364"/>
                  <a:pt x="156364" y="0"/>
                  <a:pt x="349250" y="0"/>
                </a:cubicBezTo>
                <a:close/>
              </a:path>
            </a:pathLst>
          </a:custGeom>
          <a:noFill/>
        </p:spPr>
      </p:pic>
      <p:sp>
        <p:nvSpPr>
          <p:cNvPr id="4" name="Text Placeholder 3">
            <a:extLst>
              <a:ext uri="{FF2B5EF4-FFF2-40B4-BE49-F238E27FC236}">
                <a16:creationId xmlns:a16="http://schemas.microsoft.com/office/drawing/2014/main" id="{F824AACE-85AF-D7C4-3067-005BD25EA513}"/>
              </a:ext>
            </a:extLst>
          </p:cNvPr>
          <p:cNvSpPr>
            <a:spLocks noGrp="1"/>
          </p:cNvSpPr>
          <p:nvPr>
            <p:ph sz="quarter" idx="14"/>
          </p:nvPr>
        </p:nvSpPr>
        <p:spPr>
          <a:xfrm>
            <a:off x="8153524" y="2315569"/>
            <a:ext cx="3657600" cy="3399431"/>
          </a:xfrm>
        </p:spPr>
        <p:txBody>
          <a:bodyPr vert="horz" lIns="91440" tIns="45720" rIns="91440" bIns="45720" rtlCol="0" anchor="t">
            <a:normAutofit/>
          </a:bodyPr>
          <a:lstStyle/>
          <a:p>
            <a:pPr marL="285750" indent="-285750">
              <a:spcBef>
                <a:spcPts val="0"/>
              </a:spcBef>
              <a:spcAft>
                <a:spcPts val="600"/>
              </a:spcAft>
              <a:buFont typeface="Arial,Sans-Serif"/>
              <a:buChar char="•"/>
            </a:pPr>
            <a:r>
              <a:rPr lang="en-GB"/>
              <a:t>Tempered low-iron glass </a:t>
            </a:r>
          </a:p>
          <a:p>
            <a:pPr marL="285750" indent="-285750">
              <a:spcBef>
                <a:spcPts val="0"/>
              </a:spcBef>
              <a:spcAft>
                <a:spcPts val="600"/>
              </a:spcAft>
              <a:buFont typeface="Arial,Sans-Serif"/>
              <a:buChar char="•"/>
            </a:pPr>
            <a:r>
              <a:rPr lang="en-GB"/>
              <a:t>Aluminium frame </a:t>
            </a:r>
            <a:endParaRPr lang="en-US"/>
          </a:p>
          <a:p>
            <a:pPr marL="285750" indent="-285750">
              <a:spcBef>
                <a:spcPts val="0"/>
              </a:spcBef>
              <a:spcAft>
                <a:spcPts val="600"/>
              </a:spcAft>
              <a:buFont typeface="Arial,Sans-Serif"/>
              <a:buChar char="•"/>
            </a:pPr>
            <a:r>
              <a:rPr lang="en-GB"/>
              <a:t>Monocrystalline solar cell </a:t>
            </a:r>
            <a:endParaRPr lang="en-US"/>
          </a:p>
          <a:p>
            <a:pPr marL="285750" indent="-285750">
              <a:spcBef>
                <a:spcPts val="0"/>
              </a:spcBef>
              <a:spcAft>
                <a:spcPts val="600"/>
              </a:spcAft>
              <a:buFont typeface="Arial,Sans-Serif"/>
              <a:buChar char="•"/>
            </a:pPr>
            <a:r>
              <a:rPr lang="en-GB"/>
              <a:t>POE encapsulant </a:t>
            </a:r>
          </a:p>
          <a:p>
            <a:pPr marL="285750" indent="-285750">
              <a:spcBef>
                <a:spcPts val="0"/>
              </a:spcBef>
              <a:spcAft>
                <a:spcPts val="600"/>
              </a:spcAft>
              <a:buFont typeface="Arial,Sans-Serif"/>
              <a:buChar char="•"/>
            </a:pPr>
            <a:r>
              <a:rPr lang="en-GB"/>
              <a:t>Copper solar DC cable </a:t>
            </a:r>
          </a:p>
          <a:p>
            <a:pPr marL="285750" indent="-285750">
              <a:spcBef>
                <a:spcPts val="0"/>
              </a:spcBef>
              <a:spcAft>
                <a:spcPts val="600"/>
              </a:spcAft>
              <a:buFont typeface="Arial,Sans-Serif"/>
              <a:buChar char="•"/>
            </a:pPr>
            <a:r>
              <a:rPr lang="en-GB"/>
              <a:t>Bus wire</a:t>
            </a:r>
          </a:p>
          <a:p>
            <a:pPr marL="285750" indent="-285750">
              <a:spcBef>
                <a:spcPts val="0"/>
              </a:spcBef>
              <a:spcAft>
                <a:spcPts val="600"/>
              </a:spcAft>
              <a:buFont typeface="Arial,Sans-Serif"/>
              <a:buChar char="•"/>
            </a:pPr>
            <a:r>
              <a:rPr lang="en-GB"/>
              <a:t>Silicon rubber wiper</a:t>
            </a:r>
            <a:endParaRPr lang="en-GB" dirty="0"/>
          </a:p>
        </p:txBody>
      </p:sp>
      <p:sp>
        <p:nvSpPr>
          <p:cNvPr id="6" name="Footer Placeholder 5">
            <a:extLst>
              <a:ext uri="{FF2B5EF4-FFF2-40B4-BE49-F238E27FC236}">
                <a16:creationId xmlns:a16="http://schemas.microsoft.com/office/drawing/2014/main" id="{7751E459-77C1-AB72-3CFF-3DDF65A163AF}"/>
              </a:ext>
            </a:extLst>
          </p:cNvPr>
          <p:cNvSpPr>
            <a:spLocks noGrp="1"/>
          </p:cNvSpPr>
          <p:nvPr>
            <p:ph type="ftr" sz="quarter" idx="17"/>
          </p:nvPr>
        </p:nvSpPr>
        <p:spPr>
          <a:xfrm>
            <a:off x="715383" y="6356350"/>
            <a:ext cx="4539727" cy="365125"/>
          </a:xfrm>
        </p:spPr>
        <p:txBody>
          <a:bodyPr anchor="ctr">
            <a:normAutofit/>
          </a:bodyPr>
          <a:lstStyle/>
          <a:p>
            <a:pPr>
              <a:lnSpc>
                <a:spcPct val="90000"/>
              </a:lnSpc>
              <a:spcAft>
                <a:spcPts val="600"/>
              </a:spcAft>
            </a:pPr>
            <a:r>
              <a:rPr lang="en-US" sz="700"/>
              <a:t>
              </a:t>
            </a:r>
          </a:p>
        </p:txBody>
      </p:sp>
      <p:sp>
        <p:nvSpPr>
          <p:cNvPr id="5" name="Date Placeholder 4">
            <a:extLst>
              <a:ext uri="{FF2B5EF4-FFF2-40B4-BE49-F238E27FC236}">
                <a16:creationId xmlns:a16="http://schemas.microsoft.com/office/drawing/2014/main" id="{AA8717F6-16E8-91C7-4623-DC90E0C027D8}"/>
              </a:ext>
            </a:extLst>
          </p:cNvPr>
          <p:cNvSpPr>
            <a:spLocks noGrp="1"/>
          </p:cNvSpPr>
          <p:nvPr>
            <p:ph type="dt" sz="half" idx="16"/>
          </p:nvPr>
        </p:nvSpPr>
        <p:spPr>
          <a:xfrm>
            <a:off x="8369448" y="6356350"/>
            <a:ext cx="2592594" cy="365125"/>
          </a:xfrm>
        </p:spPr>
        <p:txBody>
          <a:bodyPr anchor="ctr">
            <a:normAutofit/>
          </a:bodyPr>
          <a:lstStyle/>
          <a:p>
            <a:pPr>
              <a:spcAft>
                <a:spcPts val="600"/>
              </a:spcAft>
            </a:pPr>
            <a:fld id="{32EE55FC-267D-4B78-8406-B98226468508}" type="datetime1">
              <a:rPr lang="en-GB"/>
              <a:pPr>
                <a:spcAft>
                  <a:spcPts val="600"/>
                </a:spcAft>
              </a:pPr>
              <a:t>27/05/2026</a:t>
            </a:fld>
            <a:endParaRPr lang="en-US"/>
          </a:p>
        </p:txBody>
      </p:sp>
      <p:sp>
        <p:nvSpPr>
          <p:cNvPr id="7" name="Slide Number Placeholder 6">
            <a:extLst>
              <a:ext uri="{FF2B5EF4-FFF2-40B4-BE49-F238E27FC236}">
                <a16:creationId xmlns:a16="http://schemas.microsoft.com/office/drawing/2014/main" id="{AFCF5909-0AC4-C164-5CAA-C8F2410D7D83}"/>
              </a:ext>
            </a:extLst>
          </p:cNvPr>
          <p:cNvSpPr>
            <a:spLocks noGrp="1"/>
          </p:cNvSpPr>
          <p:nvPr>
            <p:ph type="sldNum" sz="quarter" idx="18"/>
          </p:nvPr>
        </p:nvSpPr>
        <p:spPr>
          <a:xfrm>
            <a:off x="10919012" y="6356350"/>
            <a:ext cx="672354" cy="365125"/>
          </a:xfrm>
        </p:spPr>
        <p:txBody>
          <a:bodyPr anchor="ctr">
            <a:normAutofit/>
          </a:bodyPr>
          <a:lstStyle/>
          <a:p>
            <a:pPr>
              <a:lnSpc>
                <a:spcPct val="90000"/>
              </a:lnSpc>
              <a:spcAft>
                <a:spcPts val="600"/>
              </a:spcAft>
            </a:pPr>
            <a:fld id="{E30AF5A0-43BB-4336-8627-9123B9144D80}" type="slidenum">
              <a:rPr lang="en-US" dirty="0"/>
              <a:pPr>
                <a:lnSpc>
                  <a:spcPct val="90000"/>
                </a:lnSpc>
                <a:spcAft>
                  <a:spcPts val="600"/>
                </a:spcAft>
              </a:pPr>
              <a:t>19</a:t>
            </a:fld>
            <a:endParaRPr lang="en-US"/>
          </a:p>
        </p:txBody>
      </p:sp>
    </p:spTree>
    <p:extLst>
      <p:ext uri="{BB962C8B-B14F-4D97-AF65-F5344CB8AC3E}">
        <p14:creationId xmlns:p14="http://schemas.microsoft.com/office/powerpoint/2010/main" val="32590289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0FABB-4BB9-CCDD-5249-19808D7C713A}"/>
              </a:ext>
            </a:extLst>
          </p:cNvPr>
          <p:cNvSpPr>
            <a:spLocks noGrp="1"/>
          </p:cNvSpPr>
          <p:nvPr>
            <p:ph type="title"/>
          </p:nvPr>
        </p:nvSpPr>
        <p:spPr>
          <a:xfrm>
            <a:off x="700635" y="922096"/>
            <a:ext cx="10691265" cy="1371030"/>
          </a:xfrm>
        </p:spPr>
        <p:txBody>
          <a:bodyPr anchor="t">
            <a:normAutofit/>
          </a:bodyPr>
          <a:lstStyle/>
          <a:p>
            <a:r>
              <a:rPr lang="en-GB"/>
              <a:t>Numerical data </a:t>
            </a:r>
          </a:p>
        </p:txBody>
      </p:sp>
      <p:sp>
        <p:nvSpPr>
          <p:cNvPr id="5" name="Date Placeholder 4">
            <a:extLst>
              <a:ext uri="{FF2B5EF4-FFF2-40B4-BE49-F238E27FC236}">
                <a16:creationId xmlns:a16="http://schemas.microsoft.com/office/drawing/2014/main" id="{42867F7B-CCCE-93AB-A46A-53C6A5B09928}"/>
              </a:ext>
            </a:extLst>
          </p:cNvPr>
          <p:cNvSpPr>
            <a:spLocks noGrp="1"/>
          </p:cNvSpPr>
          <p:nvPr>
            <p:ph type="dt" sz="half" idx="10"/>
          </p:nvPr>
        </p:nvSpPr>
        <p:spPr>
          <a:xfrm>
            <a:off x="8369448" y="6356350"/>
            <a:ext cx="2592594" cy="365125"/>
          </a:xfrm>
        </p:spPr>
        <p:txBody>
          <a:bodyPr anchor="ctr">
            <a:normAutofit/>
          </a:bodyPr>
          <a:lstStyle/>
          <a:p>
            <a:pPr>
              <a:spcAft>
                <a:spcPts val="600"/>
              </a:spcAft>
            </a:pPr>
            <a:fld id="{EEEB1A1D-6FD2-4332-9320-361EAE165CD9}" type="datetime1">
              <a:rPr lang="en-US"/>
              <a:pPr>
                <a:spcAft>
                  <a:spcPts val="600"/>
                </a:spcAft>
              </a:pPr>
              <a:t>5/27/2026</a:t>
            </a:fld>
            <a:endParaRPr lang="en-US"/>
          </a:p>
        </p:txBody>
      </p:sp>
      <p:sp>
        <p:nvSpPr>
          <p:cNvPr id="6" name="Footer Placeholder 5">
            <a:extLst>
              <a:ext uri="{FF2B5EF4-FFF2-40B4-BE49-F238E27FC236}">
                <a16:creationId xmlns:a16="http://schemas.microsoft.com/office/drawing/2014/main" id="{7AF0E2C4-0127-19FA-6687-D939934AA26A}"/>
              </a:ext>
            </a:extLst>
          </p:cNvPr>
          <p:cNvSpPr>
            <a:spLocks noGrp="1"/>
          </p:cNvSpPr>
          <p:nvPr>
            <p:ph type="ftr" sz="quarter" idx="11"/>
          </p:nvPr>
        </p:nvSpPr>
        <p:spPr>
          <a:xfrm>
            <a:off x="715383" y="6356350"/>
            <a:ext cx="4539727" cy="365125"/>
          </a:xfrm>
        </p:spPr>
        <p:txBody>
          <a:bodyPr anchor="ctr">
            <a:normAutofit/>
          </a:bodyPr>
          <a:lstStyle/>
          <a:p>
            <a:pPr>
              <a:lnSpc>
                <a:spcPct val="90000"/>
              </a:lnSpc>
              <a:spcAft>
                <a:spcPts val="600"/>
              </a:spcAft>
            </a:pPr>
            <a:r>
              <a:rPr lang="en-US" sz="700"/>
              <a:t>
              </a:t>
            </a:r>
          </a:p>
        </p:txBody>
      </p:sp>
      <p:sp>
        <p:nvSpPr>
          <p:cNvPr id="7" name="Slide Number Placeholder 6">
            <a:extLst>
              <a:ext uri="{FF2B5EF4-FFF2-40B4-BE49-F238E27FC236}">
                <a16:creationId xmlns:a16="http://schemas.microsoft.com/office/drawing/2014/main" id="{AD407D28-653D-7898-DDA3-41A4DD35D6DE}"/>
              </a:ext>
            </a:extLst>
          </p:cNvPr>
          <p:cNvSpPr>
            <a:spLocks noGrp="1"/>
          </p:cNvSpPr>
          <p:nvPr>
            <p:ph type="sldNum" sz="quarter" idx="12"/>
          </p:nvPr>
        </p:nvSpPr>
        <p:spPr>
          <a:xfrm>
            <a:off x="10919012" y="6356350"/>
            <a:ext cx="672354" cy="365125"/>
          </a:xfrm>
        </p:spPr>
        <p:txBody>
          <a:bodyPr anchor="ctr">
            <a:normAutofit/>
          </a:bodyPr>
          <a:lstStyle/>
          <a:p>
            <a:pPr>
              <a:lnSpc>
                <a:spcPct val="90000"/>
              </a:lnSpc>
              <a:spcAft>
                <a:spcPts val="600"/>
              </a:spcAft>
            </a:pPr>
            <a:fld id="{E30AF5A0-43BB-4336-8627-9123B9144D80}" type="slidenum">
              <a:rPr lang="en-US" dirty="0"/>
              <a:pPr>
                <a:lnSpc>
                  <a:spcPct val="90000"/>
                </a:lnSpc>
                <a:spcAft>
                  <a:spcPts val="600"/>
                </a:spcAft>
              </a:pPr>
              <a:t>20</a:t>
            </a:fld>
            <a:endParaRPr lang="en-US"/>
          </a:p>
        </p:txBody>
      </p:sp>
      <p:graphicFrame>
        <p:nvGraphicFramePr>
          <p:cNvPr id="9" name="Text Placeholder 3">
            <a:extLst>
              <a:ext uri="{FF2B5EF4-FFF2-40B4-BE49-F238E27FC236}">
                <a16:creationId xmlns:a16="http://schemas.microsoft.com/office/drawing/2014/main" id="{4374E3E2-0923-A337-2430-8BA4BAB3F247}"/>
              </a:ext>
            </a:extLst>
          </p:cNvPr>
          <p:cNvGraphicFramePr/>
          <p:nvPr>
            <p:extLst>
              <p:ext uri="{D42A27DB-BD31-4B8C-83A1-F6EECF244321}">
                <p14:modId xmlns:p14="http://schemas.microsoft.com/office/powerpoint/2010/main" val="623105252"/>
              </p:ext>
            </p:extLst>
          </p:nvPr>
        </p:nvGraphicFramePr>
        <p:xfrm>
          <a:off x="700635" y="2293126"/>
          <a:ext cx="10691265" cy="36360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303489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DC989-6522-D58D-5B3E-8A5149340FA2}"/>
              </a:ext>
            </a:extLst>
          </p:cNvPr>
          <p:cNvSpPr>
            <a:spLocks noGrp="1"/>
          </p:cNvSpPr>
          <p:nvPr>
            <p:ph type="title"/>
          </p:nvPr>
        </p:nvSpPr>
        <p:spPr>
          <a:xfrm>
            <a:off x="755918" y="2021529"/>
            <a:ext cx="4093599" cy="1223452"/>
          </a:xfrm>
        </p:spPr>
        <p:txBody>
          <a:bodyPr vert="horz" lIns="91440" tIns="45720" rIns="91440" bIns="45720" rtlCol="0" anchor="b">
            <a:normAutofit/>
          </a:bodyPr>
          <a:lstStyle/>
          <a:p>
            <a:r>
              <a:rPr lang="en-US" kern="1200" cap="all" spc="30" baseline="0">
                <a:latin typeface="+mj-lt"/>
                <a:ea typeface="+mj-ea"/>
                <a:cs typeface="+mj-cs"/>
              </a:rPr>
              <a:t>Engineering Factors </a:t>
            </a:r>
          </a:p>
        </p:txBody>
      </p:sp>
      <p:sp>
        <p:nvSpPr>
          <p:cNvPr id="74" name="TextBox 73">
            <a:extLst>
              <a:ext uri="{FF2B5EF4-FFF2-40B4-BE49-F238E27FC236}">
                <a16:creationId xmlns:a16="http://schemas.microsoft.com/office/drawing/2014/main" id="{C020F00A-574C-85C0-8170-2157666FEF11}"/>
              </a:ext>
            </a:extLst>
          </p:cNvPr>
          <p:cNvSpPr txBox="1"/>
          <p:nvPr/>
        </p:nvSpPr>
        <p:spPr>
          <a:xfrm>
            <a:off x="765750" y="3555361"/>
            <a:ext cx="4093599" cy="3553491"/>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85750" indent="-285750">
              <a:lnSpc>
                <a:spcPct val="110000"/>
              </a:lnSpc>
              <a:spcBef>
                <a:spcPts val="1000"/>
              </a:spcBef>
              <a:buFont typeface="Arial"/>
              <a:buChar char="•"/>
            </a:pPr>
            <a:r>
              <a:rPr lang="en-US" sz="1600" b="0" i="0" u="none" strike="noStrike" kern="1200" baseline="0">
                <a:latin typeface="+mn-lt"/>
                <a:ea typeface="+mn-ea"/>
                <a:cs typeface="+mn-cs"/>
              </a:rPr>
              <a:t>Wind loads </a:t>
            </a:r>
            <a:r>
              <a:rPr lang="en-US" sz="1600" b="0" i="0" kern="1200">
                <a:latin typeface="+mn-lt"/>
                <a:ea typeface="+mn-ea"/>
                <a:cs typeface="+mn-cs"/>
              </a:rPr>
              <a:t>​</a:t>
            </a:r>
            <a:endParaRPr lang="en-US">
              <a:ea typeface="+mn-ea"/>
              <a:cs typeface="+mn-cs"/>
            </a:endParaRPr>
          </a:p>
          <a:p>
            <a:pPr marL="285750" indent="-285750">
              <a:lnSpc>
                <a:spcPct val="110000"/>
              </a:lnSpc>
              <a:spcBef>
                <a:spcPts val="1000"/>
              </a:spcBef>
              <a:buFont typeface="Arial"/>
              <a:buChar char="•"/>
            </a:pPr>
            <a:r>
              <a:rPr lang="en-US" sz="1600" b="0" i="0" u="none" strike="noStrike" kern="1200" baseline="0">
                <a:latin typeface="+mn-lt"/>
                <a:ea typeface="+mn-ea"/>
                <a:cs typeface="+mn-cs"/>
              </a:rPr>
              <a:t>Snow/hail loads</a:t>
            </a:r>
            <a:r>
              <a:rPr lang="en-US" sz="1600" b="0" i="0" kern="1200">
                <a:latin typeface="+mn-lt"/>
                <a:ea typeface="+mn-ea"/>
                <a:cs typeface="+mn-cs"/>
              </a:rPr>
              <a:t>​</a:t>
            </a:r>
            <a:endParaRPr lang="en-US" sz="1600" b="0" i="0" kern="1200">
              <a:latin typeface="+mn-lt"/>
            </a:endParaRPr>
          </a:p>
          <a:p>
            <a:pPr marL="285750" indent="-285750">
              <a:lnSpc>
                <a:spcPct val="110000"/>
              </a:lnSpc>
              <a:spcBef>
                <a:spcPts val="1000"/>
              </a:spcBef>
              <a:buFont typeface="Arial"/>
              <a:buChar char="•"/>
            </a:pPr>
            <a:r>
              <a:rPr lang="en-US" sz="1600" b="0" i="0" u="none" strike="noStrike" kern="1200" baseline="0">
                <a:latin typeface="+mn-lt"/>
                <a:ea typeface="+mn-ea"/>
                <a:cs typeface="+mn-cs"/>
              </a:rPr>
              <a:t>Thermal mechanical stress </a:t>
            </a:r>
            <a:endParaRPr lang="en-US" sz="1600" b="0" i="0" u="none" strike="noStrike" kern="1200" baseline="0">
              <a:latin typeface="+mn-lt"/>
            </a:endParaRPr>
          </a:p>
          <a:p>
            <a:pPr>
              <a:lnSpc>
                <a:spcPct val="110000"/>
              </a:lnSpc>
              <a:spcBef>
                <a:spcPts val="1000"/>
              </a:spcBef>
            </a:pPr>
            <a:endParaRPr lang="en-US" sz="1600" kern="1200">
              <a:latin typeface="+mn-lt"/>
              <a:ea typeface="+mn-ea"/>
              <a:cs typeface="+mn-cs"/>
            </a:endParaRPr>
          </a:p>
        </p:txBody>
      </p:sp>
      <p:sp>
        <p:nvSpPr>
          <p:cNvPr id="5" name="Date Placeholder 4">
            <a:extLst>
              <a:ext uri="{FF2B5EF4-FFF2-40B4-BE49-F238E27FC236}">
                <a16:creationId xmlns:a16="http://schemas.microsoft.com/office/drawing/2014/main" id="{13686B0E-D872-58FD-D23E-440178A6429F}"/>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fld id="{598EA5B4-2CE9-4C1F-B3CD-7FF471E4CD4E}" type="datetime1">
              <a:rPr lang="en-US"/>
              <a:pPr>
                <a:spcAft>
                  <a:spcPts val="600"/>
                </a:spcAft>
              </a:pPr>
              <a:t>5/27/2026</a:t>
            </a:fld>
            <a:endParaRPr lang="en-US"/>
          </a:p>
        </p:txBody>
      </p:sp>
      <p:sp>
        <p:nvSpPr>
          <p:cNvPr id="6" name="Footer Placeholder 5">
            <a:extLst>
              <a:ext uri="{FF2B5EF4-FFF2-40B4-BE49-F238E27FC236}">
                <a16:creationId xmlns:a16="http://schemas.microsoft.com/office/drawing/2014/main" id="{6238E56E-F58E-E7F1-0AA6-218315C8BFEA}"/>
              </a:ext>
            </a:extLst>
          </p:cNvPr>
          <p:cNvSpPr>
            <a:spLocks noGrp="1"/>
          </p:cNvSpPr>
          <p:nvPr>
            <p:ph type="ftr" sz="quarter" idx="11"/>
          </p:nvPr>
        </p:nvSpPr>
        <p:spPr>
          <a:xfrm>
            <a:off x="715383" y="6356350"/>
            <a:ext cx="4539727" cy="365125"/>
          </a:xfrm>
        </p:spPr>
        <p:txBody>
          <a:bodyPr vert="horz" lIns="91440" tIns="45720" rIns="91440" bIns="45720" rtlCol="0" anchor="ctr">
            <a:normAutofit/>
          </a:bodyPr>
          <a:lstStyle/>
          <a:p>
            <a:pPr>
              <a:lnSpc>
                <a:spcPct val="90000"/>
              </a:lnSpc>
              <a:spcAft>
                <a:spcPts val="600"/>
              </a:spcAft>
            </a:pPr>
            <a:r>
              <a:rPr lang="en-US" sz="700" kern="1200">
                <a:latin typeface="+mj-lt"/>
                <a:ea typeface="+mn-ea"/>
                <a:cs typeface="+mn-cs"/>
              </a:rPr>
              <a:t>
              </a:t>
            </a:r>
          </a:p>
        </p:txBody>
      </p:sp>
      <p:sp>
        <p:nvSpPr>
          <p:cNvPr id="7" name="Slide Number Placeholder 6">
            <a:extLst>
              <a:ext uri="{FF2B5EF4-FFF2-40B4-BE49-F238E27FC236}">
                <a16:creationId xmlns:a16="http://schemas.microsoft.com/office/drawing/2014/main" id="{4BB5D035-C8D5-A763-7F79-82A1131CA5B9}"/>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E30AF5A0-43BB-4336-8627-9123B9144D80}" type="slidenum">
              <a:rPr lang="en-US" dirty="0"/>
              <a:pPr>
                <a:lnSpc>
                  <a:spcPct val="90000"/>
                </a:lnSpc>
                <a:spcAft>
                  <a:spcPts val="600"/>
                </a:spcAft>
              </a:pPr>
              <a:t>21</a:t>
            </a:fld>
            <a:endParaRPr lang="en-US"/>
          </a:p>
        </p:txBody>
      </p:sp>
      <p:graphicFrame>
        <p:nvGraphicFramePr>
          <p:cNvPr id="15" name="Text Placeholder 3">
            <a:extLst>
              <a:ext uri="{FF2B5EF4-FFF2-40B4-BE49-F238E27FC236}">
                <a16:creationId xmlns:a16="http://schemas.microsoft.com/office/drawing/2014/main" id="{3F7F7868-01A3-9A95-AD51-060A19A37F87}"/>
              </a:ext>
            </a:extLst>
          </p:cNvPr>
          <p:cNvGraphicFramePr/>
          <p:nvPr>
            <p:extLst>
              <p:ext uri="{D42A27DB-BD31-4B8C-83A1-F6EECF244321}">
                <p14:modId xmlns:p14="http://schemas.microsoft.com/office/powerpoint/2010/main" val="36330880"/>
              </p:ext>
            </p:extLst>
          </p:nvPr>
        </p:nvGraphicFramePr>
        <p:xfrm>
          <a:off x="5183188" y="987425"/>
          <a:ext cx="6172200" cy="48736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996087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E758B5-991F-0229-2173-8FEF85DEE5EA}"/>
              </a:ext>
            </a:extLst>
          </p:cNvPr>
          <p:cNvSpPr>
            <a:spLocks noGrp="1"/>
          </p:cNvSpPr>
          <p:nvPr>
            <p:ph type="title"/>
          </p:nvPr>
        </p:nvSpPr>
        <p:spPr>
          <a:xfrm>
            <a:off x="660596" y="156949"/>
            <a:ext cx="4103431" cy="1317523"/>
          </a:xfrm>
        </p:spPr>
        <p:txBody>
          <a:bodyPr/>
          <a:lstStyle/>
          <a:p>
            <a:r>
              <a:rPr lang="en-GB"/>
              <a:t>Testing </a:t>
            </a:r>
          </a:p>
        </p:txBody>
      </p:sp>
      <p:sp>
        <p:nvSpPr>
          <p:cNvPr id="5" name="Date Placeholder 4">
            <a:extLst>
              <a:ext uri="{FF2B5EF4-FFF2-40B4-BE49-F238E27FC236}">
                <a16:creationId xmlns:a16="http://schemas.microsoft.com/office/drawing/2014/main" id="{D4F76B36-60A4-7078-1945-5366D97CD49E}"/>
              </a:ext>
            </a:extLst>
          </p:cNvPr>
          <p:cNvSpPr>
            <a:spLocks noGrp="1"/>
          </p:cNvSpPr>
          <p:nvPr>
            <p:ph type="dt" sz="half" idx="10"/>
          </p:nvPr>
        </p:nvSpPr>
        <p:spPr/>
        <p:txBody>
          <a:bodyPr/>
          <a:lstStyle/>
          <a:p>
            <a:fld id="{4AC9AA11-58CB-4E20-8FCD-941DDAAFD9FF}" type="datetime1">
              <a:t>5/27/2026</a:t>
            </a:fld>
            <a:endParaRPr lang="en-US"/>
          </a:p>
        </p:txBody>
      </p:sp>
      <p:sp>
        <p:nvSpPr>
          <p:cNvPr id="6" name="Footer Placeholder 5">
            <a:extLst>
              <a:ext uri="{FF2B5EF4-FFF2-40B4-BE49-F238E27FC236}">
                <a16:creationId xmlns:a16="http://schemas.microsoft.com/office/drawing/2014/main" id="{9706474F-2C44-92B2-CAEA-F9EE9CE2924D}"/>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80ED9E19-61BC-1CBB-0A03-8B619767761B}"/>
              </a:ext>
            </a:extLst>
          </p:cNvPr>
          <p:cNvSpPr>
            <a:spLocks noGrp="1"/>
          </p:cNvSpPr>
          <p:nvPr>
            <p:ph type="sldNum" sz="quarter" idx="12"/>
          </p:nvPr>
        </p:nvSpPr>
        <p:spPr/>
        <p:txBody>
          <a:bodyPr/>
          <a:lstStyle/>
          <a:p>
            <a:fld id="{E30AF5A0-43BB-4336-8627-9123B9144D80}" type="slidenum">
              <a:rPr lang="en-US" dirty="0"/>
              <a:t>22</a:t>
            </a:fld>
            <a:endParaRPr lang="en-US"/>
          </a:p>
        </p:txBody>
      </p:sp>
      <p:pic>
        <p:nvPicPr>
          <p:cNvPr id="11" name="Picture 10" descr="A close up of a symbol&#10;&#10;AI-generated content may be incorrect.">
            <a:extLst>
              <a:ext uri="{FF2B5EF4-FFF2-40B4-BE49-F238E27FC236}">
                <a16:creationId xmlns:a16="http://schemas.microsoft.com/office/drawing/2014/main" id="{FA036029-6EB0-CF08-4BFA-368F0C630D4C}"/>
              </a:ext>
            </a:extLst>
          </p:cNvPr>
          <p:cNvPicPr>
            <a:picLocks noChangeAspect="1"/>
          </p:cNvPicPr>
          <p:nvPr/>
        </p:nvPicPr>
        <p:blipFill>
          <a:blip r:embed="rId2"/>
          <a:stretch>
            <a:fillRect/>
          </a:stretch>
        </p:blipFill>
        <p:spPr>
          <a:xfrm>
            <a:off x="711161" y="2006393"/>
            <a:ext cx="2343150" cy="323850"/>
          </a:xfrm>
          <a:prstGeom prst="rect">
            <a:avLst/>
          </a:prstGeom>
        </p:spPr>
      </p:pic>
      <p:pic>
        <p:nvPicPr>
          <p:cNvPr id="12" name="Picture 11" descr="A black letter on a white background&#10;&#10;AI-generated content may be incorrect.">
            <a:extLst>
              <a:ext uri="{FF2B5EF4-FFF2-40B4-BE49-F238E27FC236}">
                <a16:creationId xmlns:a16="http://schemas.microsoft.com/office/drawing/2014/main" id="{D85A9957-A236-EF87-70B6-1A4568D2F6E8}"/>
              </a:ext>
            </a:extLst>
          </p:cNvPr>
          <p:cNvPicPr>
            <a:picLocks noChangeAspect="1"/>
          </p:cNvPicPr>
          <p:nvPr/>
        </p:nvPicPr>
        <p:blipFill>
          <a:blip r:embed="rId3"/>
          <a:stretch>
            <a:fillRect/>
          </a:stretch>
        </p:blipFill>
        <p:spPr>
          <a:xfrm>
            <a:off x="655432" y="2504259"/>
            <a:ext cx="1885950" cy="381000"/>
          </a:xfrm>
          <a:prstGeom prst="rect">
            <a:avLst/>
          </a:prstGeom>
        </p:spPr>
      </p:pic>
      <p:pic>
        <p:nvPicPr>
          <p:cNvPr id="13" name="Picture 12">
            <a:extLst>
              <a:ext uri="{FF2B5EF4-FFF2-40B4-BE49-F238E27FC236}">
                <a16:creationId xmlns:a16="http://schemas.microsoft.com/office/drawing/2014/main" id="{2FE79057-D69F-FD78-41F4-060CFD90B6D2}"/>
              </a:ext>
            </a:extLst>
          </p:cNvPr>
          <p:cNvPicPr>
            <a:picLocks noChangeAspect="1"/>
          </p:cNvPicPr>
          <p:nvPr/>
        </p:nvPicPr>
        <p:blipFill>
          <a:blip r:embed="rId4"/>
          <a:stretch>
            <a:fillRect/>
          </a:stretch>
        </p:blipFill>
        <p:spPr>
          <a:xfrm>
            <a:off x="445685" y="3033704"/>
            <a:ext cx="1428750" cy="400050"/>
          </a:xfrm>
          <a:prstGeom prst="rect">
            <a:avLst/>
          </a:prstGeom>
        </p:spPr>
      </p:pic>
      <p:pic>
        <p:nvPicPr>
          <p:cNvPr id="15" name="Picture 14" descr="Analysis of mechanical stress and structural deformation on a solar  photovoltaic panel through various wind loads | Microsystem Technologies |  Springer Nature Link">
            <a:extLst>
              <a:ext uri="{FF2B5EF4-FFF2-40B4-BE49-F238E27FC236}">
                <a16:creationId xmlns:a16="http://schemas.microsoft.com/office/drawing/2014/main" id="{EBCBCAFC-471F-D9F2-917E-34F04591FA7D}"/>
              </a:ext>
            </a:extLst>
          </p:cNvPr>
          <p:cNvPicPr>
            <a:picLocks noChangeAspect="1"/>
          </p:cNvPicPr>
          <p:nvPr/>
        </p:nvPicPr>
        <p:blipFill>
          <a:blip r:embed="rId5"/>
          <a:stretch>
            <a:fillRect/>
          </a:stretch>
        </p:blipFill>
        <p:spPr>
          <a:xfrm>
            <a:off x="4559630" y="1076326"/>
            <a:ext cx="3368439" cy="2874275"/>
          </a:xfrm>
          <a:prstGeom prst="rect">
            <a:avLst/>
          </a:prstGeom>
        </p:spPr>
      </p:pic>
      <p:pic>
        <p:nvPicPr>
          <p:cNvPr id="16" name="Picture 15" descr="Simulation of snow loads on the PV based on an improved multi-layer  snowmelt model - ScienceDirect">
            <a:extLst>
              <a:ext uri="{FF2B5EF4-FFF2-40B4-BE49-F238E27FC236}">
                <a16:creationId xmlns:a16="http://schemas.microsoft.com/office/drawing/2014/main" id="{1534F033-C690-8A41-4745-8F28B1F753B8}"/>
              </a:ext>
            </a:extLst>
          </p:cNvPr>
          <p:cNvPicPr>
            <a:picLocks noChangeAspect="1"/>
          </p:cNvPicPr>
          <p:nvPr/>
        </p:nvPicPr>
        <p:blipFill>
          <a:blip r:embed="rId6"/>
          <a:stretch>
            <a:fillRect/>
          </a:stretch>
        </p:blipFill>
        <p:spPr>
          <a:xfrm>
            <a:off x="916391" y="3534060"/>
            <a:ext cx="3239636" cy="2496687"/>
          </a:xfrm>
          <a:prstGeom prst="rect">
            <a:avLst/>
          </a:prstGeom>
        </p:spPr>
      </p:pic>
      <p:pic>
        <p:nvPicPr>
          <p:cNvPr id="17" name="Picture 16" descr="Solar Cells Operating under Thermal Stress - ScienceDirect">
            <a:extLst>
              <a:ext uri="{FF2B5EF4-FFF2-40B4-BE49-F238E27FC236}">
                <a16:creationId xmlns:a16="http://schemas.microsoft.com/office/drawing/2014/main" id="{8495E4D5-3B79-8E9D-9659-005374537D2B}"/>
              </a:ext>
            </a:extLst>
          </p:cNvPr>
          <p:cNvPicPr>
            <a:picLocks noChangeAspect="1"/>
          </p:cNvPicPr>
          <p:nvPr/>
        </p:nvPicPr>
        <p:blipFill>
          <a:blip r:embed="rId7"/>
          <a:stretch>
            <a:fillRect/>
          </a:stretch>
        </p:blipFill>
        <p:spPr>
          <a:xfrm>
            <a:off x="8013654" y="3476624"/>
            <a:ext cx="3579977" cy="2622930"/>
          </a:xfrm>
          <a:prstGeom prst="rect">
            <a:avLst/>
          </a:prstGeom>
        </p:spPr>
      </p:pic>
      <p:sp>
        <p:nvSpPr>
          <p:cNvPr id="20" name="TextBox 19">
            <a:extLst>
              <a:ext uri="{FF2B5EF4-FFF2-40B4-BE49-F238E27FC236}">
                <a16:creationId xmlns:a16="http://schemas.microsoft.com/office/drawing/2014/main" id="{8DD762DD-EEE7-1B6D-9AFE-7CC9654D3A77}"/>
              </a:ext>
            </a:extLst>
          </p:cNvPr>
          <p:cNvSpPr txBox="1"/>
          <p:nvPr/>
        </p:nvSpPr>
        <p:spPr>
          <a:xfrm>
            <a:off x="7870209" y="6067567"/>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0" i="0">
                <a:solidFill>
                  <a:srgbClr val="000000"/>
                </a:solidFill>
                <a:latin typeface="WordVisi_MSFontService"/>
              </a:rPr>
              <a:t>(BS EN 1991)</a:t>
            </a:r>
            <a:endParaRPr lang="en-GB"/>
          </a:p>
          <a:p>
            <a:pPr algn="ctr"/>
            <a:endParaRPr lang="en-GB"/>
          </a:p>
        </p:txBody>
      </p:sp>
    </p:spTree>
    <p:extLst>
      <p:ext uri="{BB962C8B-B14F-4D97-AF65-F5344CB8AC3E}">
        <p14:creationId xmlns:p14="http://schemas.microsoft.com/office/powerpoint/2010/main" val="4646741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13DBE-FDF6-2F97-5B30-9721941016EE}"/>
              </a:ext>
            </a:extLst>
          </p:cNvPr>
          <p:cNvSpPr>
            <a:spLocks noGrp="1"/>
          </p:cNvSpPr>
          <p:nvPr>
            <p:ph type="title"/>
          </p:nvPr>
        </p:nvSpPr>
        <p:spPr>
          <a:xfrm>
            <a:off x="2531816" y="1415015"/>
            <a:ext cx="10691265" cy="1127930"/>
          </a:xfrm>
        </p:spPr>
        <p:txBody>
          <a:bodyPr anchor="t">
            <a:normAutofit/>
          </a:bodyPr>
          <a:lstStyle/>
          <a:p>
            <a:r>
              <a:rPr lang="en-GB"/>
              <a:t>SUSTAINABILITY/recyclability </a:t>
            </a:r>
          </a:p>
        </p:txBody>
      </p:sp>
      <p:pic>
        <p:nvPicPr>
          <p:cNvPr id="9" name="Picture 8" descr="A diagram of a recycle process&#10;&#10;AI-generated content may be incorrect.">
            <a:extLst>
              <a:ext uri="{FF2B5EF4-FFF2-40B4-BE49-F238E27FC236}">
                <a16:creationId xmlns:a16="http://schemas.microsoft.com/office/drawing/2014/main" id="{06FD79E2-EDC5-32B2-84AF-840EE3B1B34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039483" y="2705423"/>
            <a:ext cx="6218817" cy="2929060"/>
          </a:xfrm>
          <a:prstGeom prst="rect">
            <a:avLst/>
          </a:prstGeom>
          <a:noFill/>
        </p:spPr>
      </p:pic>
      <p:sp>
        <p:nvSpPr>
          <p:cNvPr id="5" name="Date Placeholder 4">
            <a:extLst>
              <a:ext uri="{FF2B5EF4-FFF2-40B4-BE49-F238E27FC236}">
                <a16:creationId xmlns:a16="http://schemas.microsoft.com/office/drawing/2014/main" id="{5A78776F-0ADF-774E-10E3-F0810D47AA36}"/>
              </a:ext>
            </a:extLst>
          </p:cNvPr>
          <p:cNvSpPr>
            <a:spLocks noGrp="1"/>
          </p:cNvSpPr>
          <p:nvPr>
            <p:ph type="dt" sz="half" idx="10"/>
          </p:nvPr>
        </p:nvSpPr>
        <p:spPr>
          <a:xfrm>
            <a:off x="8369448" y="6356350"/>
            <a:ext cx="2592594" cy="365125"/>
          </a:xfrm>
        </p:spPr>
        <p:txBody>
          <a:bodyPr anchor="ctr">
            <a:normAutofit/>
          </a:bodyPr>
          <a:lstStyle/>
          <a:p>
            <a:pPr>
              <a:spcAft>
                <a:spcPts val="600"/>
              </a:spcAft>
            </a:pPr>
            <a:fld id="{CBC22F0C-E48C-4335-9212-9CB5FAC4C955}" type="datetime1">
              <a:rPr lang="en-US"/>
              <a:pPr>
                <a:spcAft>
                  <a:spcPts val="600"/>
                </a:spcAft>
              </a:pPr>
              <a:t>5/27/2026</a:t>
            </a:fld>
            <a:endParaRPr lang="en-US"/>
          </a:p>
        </p:txBody>
      </p:sp>
      <p:sp>
        <p:nvSpPr>
          <p:cNvPr id="6" name="Footer Placeholder 5">
            <a:extLst>
              <a:ext uri="{FF2B5EF4-FFF2-40B4-BE49-F238E27FC236}">
                <a16:creationId xmlns:a16="http://schemas.microsoft.com/office/drawing/2014/main" id="{20FF738B-E19C-80BD-192D-A24912F6C783}"/>
              </a:ext>
            </a:extLst>
          </p:cNvPr>
          <p:cNvSpPr>
            <a:spLocks noGrp="1"/>
          </p:cNvSpPr>
          <p:nvPr>
            <p:ph type="ftr" sz="quarter" idx="11"/>
          </p:nvPr>
        </p:nvSpPr>
        <p:spPr>
          <a:xfrm>
            <a:off x="715383" y="6356350"/>
            <a:ext cx="4539727" cy="365125"/>
          </a:xfrm>
        </p:spPr>
        <p:txBody>
          <a:bodyPr anchor="ctr">
            <a:normAutofit/>
          </a:bodyPr>
          <a:lstStyle/>
          <a:p>
            <a:pPr>
              <a:lnSpc>
                <a:spcPct val="90000"/>
              </a:lnSpc>
              <a:spcAft>
                <a:spcPts val="600"/>
              </a:spcAft>
            </a:pPr>
            <a:r>
              <a:rPr lang="en-US" sz="700"/>
              <a:t>
              </a:t>
            </a:r>
          </a:p>
        </p:txBody>
      </p:sp>
      <p:sp>
        <p:nvSpPr>
          <p:cNvPr id="7" name="Slide Number Placeholder 6">
            <a:extLst>
              <a:ext uri="{FF2B5EF4-FFF2-40B4-BE49-F238E27FC236}">
                <a16:creationId xmlns:a16="http://schemas.microsoft.com/office/drawing/2014/main" id="{5AF6B58F-B4E1-8408-F561-AF95D208A728}"/>
              </a:ext>
            </a:extLst>
          </p:cNvPr>
          <p:cNvSpPr>
            <a:spLocks noGrp="1"/>
          </p:cNvSpPr>
          <p:nvPr>
            <p:ph type="sldNum" sz="quarter" idx="12"/>
          </p:nvPr>
        </p:nvSpPr>
        <p:spPr>
          <a:xfrm>
            <a:off x="10919012" y="6356350"/>
            <a:ext cx="672354" cy="365125"/>
          </a:xfrm>
        </p:spPr>
        <p:txBody>
          <a:bodyPr anchor="ctr">
            <a:normAutofit/>
          </a:bodyPr>
          <a:lstStyle/>
          <a:p>
            <a:pPr>
              <a:lnSpc>
                <a:spcPct val="90000"/>
              </a:lnSpc>
              <a:spcAft>
                <a:spcPts val="600"/>
              </a:spcAft>
            </a:pPr>
            <a:fld id="{E30AF5A0-43BB-4336-8627-9123B9144D80}" type="slidenum">
              <a:rPr lang="en-US" dirty="0"/>
              <a:pPr>
                <a:lnSpc>
                  <a:spcPct val="90000"/>
                </a:lnSpc>
                <a:spcAft>
                  <a:spcPts val="600"/>
                </a:spcAft>
              </a:pPr>
              <a:t>23</a:t>
            </a:fld>
            <a:endParaRPr lang="en-US"/>
          </a:p>
        </p:txBody>
      </p:sp>
    </p:spTree>
    <p:extLst>
      <p:ext uri="{BB962C8B-B14F-4D97-AF65-F5344CB8AC3E}">
        <p14:creationId xmlns:p14="http://schemas.microsoft.com/office/powerpoint/2010/main" val="28514852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128C4-3BF3-8AB2-8DE6-F9FD7659EA74}"/>
              </a:ext>
            </a:extLst>
          </p:cNvPr>
          <p:cNvSpPr>
            <a:spLocks noGrp="1"/>
          </p:cNvSpPr>
          <p:nvPr>
            <p:ph type="ctrTitle"/>
          </p:nvPr>
        </p:nvSpPr>
        <p:spPr>
          <a:xfrm>
            <a:off x="1081055" y="1111101"/>
            <a:ext cx="4179762" cy="3935983"/>
          </a:xfrm>
        </p:spPr>
        <p:txBody>
          <a:bodyPr anchor="t">
            <a:normAutofit/>
          </a:bodyPr>
          <a:lstStyle/>
          <a:p>
            <a:r>
              <a:rPr lang="en-GB"/>
              <a:t>Deadlines </a:t>
            </a:r>
            <a:br>
              <a:rPr lang="en-GB" dirty="0"/>
            </a:br>
            <a:br>
              <a:rPr lang="en-GB" dirty="0"/>
            </a:br>
            <a:r>
              <a:rPr lang="en-GB"/>
              <a:t>dependencies </a:t>
            </a:r>
            <a:br>
              <a:rPr lang="en-GB"/>
            </a:br>
            <a:br>
              <a:rPr lang="en-GB" dirty="0"/>
            </a:br>
            <a:r>
              <a:rPr lang="en-GB"/>
              <a:t>milestones </a:t>
            </a:r>
            <a:br>
              <a:rPr lang="en-GB" dirty="0"/>
            </a:br>
            <a:endParaRPr lang="en-GB" dirty="0"/>
          </a:p>
        </p:txBody>
      </p:sp>
      <p:sp>
        <p:nvSpPr>
          <p:cNvPr id="6" name="Footer Placeholder 5">
            <a:extLst>
              <a:ext uri="{FF2B5EF4-FFF2-40B4-BE49-F238E27FC236}">
                <a16:creationId xmlns:a16="http://schemas.microsoft.com/office/drawing/2014/main" id="{CDDBBA9F-97F5-07EE-3531-72F91648A879}"/>
              </a:ext>
            </a:extLst>
          </p:cNvPr>
          <p:cNvSpPr>
            <a:spLocks noGrp="1"/>
          </p:cNvSpPr>
          <p:nvPr>
            <p:ph type="ftr" sz="quarter" idx="11"/>
          </p:nvPr>
        </p:nvSpPr>
        <p:spPr>
          <a:xfrm>
            <a:off x="1091689" y="6430037"/>
            <a:ext cx="2604618" cy="419100"/>
          </a:xfrm>
        </p:spPr>
        <p:txBody>
          <a:bodyPr anchor="ctr">
            <a:normAutofit/>
          </a:bodyPr>
          <a:lstStyle/>
          <a:p>
            <a:pPr>
              <a:lnSpc>
                <a:spcPct val="90000"/>
              </a:lnSpc>
              <a:spcAft>
                <a:spcPts val="600"/>
              </a:spcAft>
            </a:pPr>
            <a:r>
              <a:rPr lang="en-US" sz="900"/>
              <a:t>
              </a:t>
            </a:r>
          </a:p>
        </p:txBody>
      </p:sp>
      <p:sp>
        <p:nvSpPr>
          <p:cNvPr id="5" name="Date Placeholder 4">
            <a:extLst>
              <a:ext uri="{FF2B5EF4-FFF2-40B4-BE49-F238E27FC236}">
                <a16:creationId xmlns:a16="http://schemas.microsoft.com/office/drawing/2014/main" id="{E864E991-E670-3A15-BE78-540C6755222B}"/>
              </a:ext>
            </a:extLst>
          </p:cNvPr>
          <p:cNvSpPr>
            <a:spLocks noGrp="1"/>
          </p:cNvSpPr>
          <p:nvPr>
            <p:ph type="dt" sz="half" idx="15"/>
          </p:nvPr>
        </p:nvSpPr>
        <p:spPr>
          <a:xfrm>
            <a:off x="3786513" y="6430037"/>
            <a:ext cx="864704" cy="419100"/>
          </a:xfrm>
        </p:spPr>
        <p:txBody>
          <a:bodyPr anchor="ctr">
            <a:normAutofit/>
          </a:bodyPr>
          <a:lstStyle/>
          <a:p>
            <a:pPr>
              <a:spcAft>
                <a:spcPts val="600"/>
              </a:spcAft>
            </a:pPr>
            <a:fld id="{090865E6-0969-46F6-A05B-7B1D5AA51740}" type="datetime1">
              <a:rPr lang="en-US"/>
              <a:pPr>
                <a:spcAft>
                  <a:spcPts val="600"/>
                </a:spcAft>
              </a:pPr>
              <a:t>5/27/2026</a:t>
            </a:fld>
            <a:endParaRPr lang="en-US"/>
          </a:p>
        </p:txBody>
      </p:sp>
      <p:sp>
        <p:nvSpPr>
          <p:cNvPr id="7" name="Slide Number Placeholder 6">
            <a:extLst>
              <a:ext uri="{FF2B5EF4-FFF2-40B4-BE49-F238E27FC236}">
                <a16:creationId xmlns:a16="http://schemas.microsoft.com/office/drawing/2014/main" id="{08CAA163-B0F6-56A8-EA0B-39705AC854CB}"/>
              </a:ext>
            </a:extLst>
          </p:cNvPr>
          <p:cNvSpPr>
            <a:spLocks noGrp="1"/>
          </p:cNvSpPr>
          <p:nvPr>
            <p:ph type="sldNum" sz="quarter" idx="12"/>
          </p:nvPr>
        </p:nvSpPr>
        <p:spPr>
          <a:xfrm>
            <a:off x="4659381" y="6430037"/>
            <a:ext cx="601436" cy="419100"/>
          </a:xfrm>
        </p:spPr>
        <p:txBody>
          <a:bodyPr anchor="ctr">
            <a:normAutofit/>
          </a:bodyPr>
          <a:lstStyle/>
          <a:p>
            <a:pPr>
              <a:spcAft>
                <a:spcPts val="600"/>
              </a:spcAft>
            </a:pPr>
            <a:fld id="{E30AF5A0-43BB-4336-8627-9123B9144D80}" type="slidenum">
              <a:rPr lang="en-US" dirty="0"/>
              <a:pPr>
                <a:spcAft>
                  <a:spcPts val="600"/>
                </a:spcAft>
              </a:pPr>
              <a:t>24</a:t>
            </a:fld>
            <a:endParaRPr lang="en-US"/>
          </a:p>
        </p:txBody>
      </p:sp>
      <p:pic>
        <p:nvPicPr>
          <p:cNvPr id="11" name="Picture 10" descr="Red marker on a calendar">
            <a:extLst>
              <a:ext uri="{FF2B5EF4-FFF2-40B4-BE49-F238E27FC236}">
                <a16:creationId xmlns:a16="http://schemas.microsoft.com/office/drawing/2014/main" id="{FC04C9C5-55A8-02E6-E417-E524BA6F85EC}"/>
              </a:ext>
            </a:extLst>
          </p:cNvPr>
          <p:cNvPicPr>
            <a:picLocks noChangeAspect="1"/>
          </p:cNvPicPr>
          <p:nvPr/>
        </p:nvPicPr>
        <p:blipFill>
          <a:blip r:embed="rId2"/>
          <a:srcRect l="13549" r="21412" b="-3"/>
          <a:stretch>
            <a:fillRect/>
          </a:stretch>
        </p:blipFill>
        <p:spPr>
          <a:xfrm>
            <a:off x="5500050" y="10"/>
            <a:ext cx="6691950" cy="6857990"/>
          </a:xfrm>
          <a:prstGeom prst="rect">
            <a:avLst/>
          </a:prstGeom>
          <a:noFill/>
        </p:spPr>
      </p:pic>
    </p:spTree>
    <p:extLst>
      <p:ext uri="{BB962C8B-B14F-4D97-AF65-F5344CB8AC3E}">
        <p14:creationId xmlns:p14="http://schemas.microsoft.com/office/powerpoint/2010/main" val="22471242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A7D42-0713-F3BC-918B-FE46C909CEC1}"/>
              </a:ext>
            </a:extLst>
          </p:cNvPr>
          <p:cNvSpPr>
            <a:spLocks noGrp="1"/>
          </p:cNvSpPr>
          <p:nvPr>
            <p:ph type="title"/>
          </p:nvPr>
        </p:nvSpPr>
        <p:spPr>
          <a:xfrm>
            <a:off x="715383" y="1709738"/>
            <a:ext cx="10632067" cy="2852737"/>
          </a:xfrm>
        </p:spPr>
        <p:txBody>
          <a:bodyPr anchor="b">
            <a:normAutofit/>
          </a:bodyPr>
          <a:lstStyle/>
          <a:p>
            <a:r>
              <a:rPr lang="en-GB"/>
              <a:t>Any questions?</a:t>
            </a:r>
          </a:p>
        </p:txBody>
      </p:sp>
      <p:sp>
        <p:nvSpPr>
          <p:cNvPr id="5" name="Date Placeholder 4">
            <a:extLst>
              <a:ext uri="{FF2B5EF4-FFF2-40B4-BE49-F238E27FC236}">
                <a16:creationId xmlns:a16="http://schemas.microsoft.com/office/drawing/2014/main" id="{61640B6A-FB57-A093-BEDC-EE5DB2AE5B64}"/>
              </a:ext>
            </a:extLst>
          </p:cNvPr>
          <p:cNvSpPr>
            <a:spLocks noGrp="1"/>
          </p:cNvSpPr>
          <p:nvPr>
            <p:ph type="dt" sz="half" idx="10"/>
          </p:nvPr>
        </p:nvSpPr>
        <p:spPr>
          <a:xfrm>
            <a:off x="8369448" y="6356350"/>
            <a:ext cx="2592594" cy="365125"/>
          </a:xfrm>
        </p:spPr>
        <p:txBody>
          <a:bodyPr anchor="ctr">
            <a:normAutofit/>
          </a:bodyPr>
          <a:lstStyle/>
          <a:p>
            <a:pPr>
              <a:spcAft>
                <a:spcPts val="600"/>
              </a:spcAft>
            </a:pPr>
            <a:fld id="{2B361EE0-E8E6-40F3-BA21-FF333F6C6F42}" type="datetime1">
              <a:pPr>
                <a:spcAft>
                  <a:spcPts val="600"/>
                </a:spcAft>
              </a:pPr>
              <a:t>5/27/2026</a:t>
            </a:fld>
            <a:endParaRPr lang="en-US"/>
          </a:p>
        </p:txBody>
      </p:sp>
      <p:sp>
        <p:nvSpPr>
          <p:cNvPr id="4" name="Footer Placeholder 3">
            <a:extLst>
              <a:ext uri="{FF2B5EF4-FFF2-40B4-BE49-F238E27FC236}">
                <a16:creationId xmlns:a16="http://schemas.microsoft.com/office/drawing/2014/main" id="{8850E592-3AC7-CE2F-9FEA-8843DDD856A8}"/>
              </a:ext>
            </a:extLst>
          </p:cNvPr>
          <p:cNvSpPr>
            <a:spLocks noGrp="1"/>
          </p:cNvSpPr>
          <p:nvPr>
            <p:ph type="ftr" sz="quarter" idx="11"/>
          </p:nvPr>
        </p:nvSpPr>
        <p:spPr>
          <a:xfrm>
            <a:off x="715383" y="6356350"/>
            <a:ext cx="4539727" cy="365125"/>
          </a:xfrm>
        </p:spPr>
        <p:txBody>
          <a:bodyPr anchor="ctr">
            <a:normAutofit/>
          </a:bodyPr>
          <a:lstStyle/>
          <a:p>
            <a:pPr>
              <a:spcAft>
                <a:spcPts val="600"/>
              </a:spcAft>
            </a:pPr>
            <a:r>
              <a:rPr lang="en-US"/>
              <a:t>Sample Footer Text</a:t>
            </a:r>
          </a:p>
        </p:txBody>
      </p:sp>
      <p:sp>
        <p:nvSpPr>
          <p:cNvPr id="6" name="Slide Number Placeholder 5">
            <a:extLst>
              <a:ext uri="{FF2B5EF4-FFF2-40B4-BE49-F238E27FC236}">
                <a16:creationId xmlns:a16="http://schemas.microsoft.com/office/drawing/2014/main" id="{BD8FFE64-F936-C585-35D9-5149282F7F89}"/>
              </a:ext>
            </a:extLst>
          </p:cNvPr>
          <p:cNvSpPr>
            <a:spLocks noGrp="1"/>
          </p:cNvSpPr>
          <p:nvPr>
            <p:ph type="sldNum" sz="quarter" idx="12"/>
          </p:nvPr>
        </p:nvSpPr>
        <p:spPr>
          <a:xfrm>
            <a:off x="10919012" y="6356350"/>
            <a:ext cx="672354" cy="365125"/>
          </a:xfrm>
        </p:spPr>
        <p:txBody>
          <a:bodyPr anchor="ctr">
            <a:normAutofit/>
          </a:bodyPr>
          <a:lstStyle/>
          <a:p>
            <a:pPr>
              <a:lnSpc>
                <a:spcPct val="90000"/>
              </a:lnSpc>
              <a:spcAft>
                <a:spcPts val="600"/>
              </a:spcAft>
            </a:pPr>
            <a:fld id="{AEAA3239-9EA4-4A65-A281-97F994456D9F}" type="slidenum">
              <a:rPr lang="en-US" smtClean="0"/>
              <a:pPr>
                <a:lnSpc>
                  <a:spcPct val="90000"/>
                </a:lnSpc>
                <a:spcAft>
                  <a:spcPts val="600"/>
                </a:spcAft>
              </a:pPr>
              <a:t>25</a:t>
            </a:fld>
            <a:endParaRPr lang="en-US"/>
          </a:p>
        </p:txBody>
      </p:sp>
    </p:spTree>
    <p:extLst>
      <p:ext uri="{BB962C8B-B14F-4D97-AF65-F5344CB8AC3E}">
        <p14:creationId xmlns:p14="http://schemas.microsoft.com/office/powerpoint/2010/main" val="289720382"/>
      </p:ext>
    </p:extLst>
  </p:cSld>
  <p:clrMapOvr>
    <a:masterClrMapping/>
  </p:clrMapOvr>
</p:sld>
</file>

<file path=ppt/theme/theme1.xml><?xml version="1.0" encoding="utf-8"?>
<a:theme xmlns:a="http://schemas.openxmlformats.org/drawingml/2006/main" name="ChronicleVTI">
  <a:themeElements>
    <a:clrScheme name="ChronicleVTI">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ChronicleVTI">
      <a:majorFont>
        <a:latin typeface="Univers Condensed"/>
        <a:ea typeface=""/>
        <a:cs typeface=""/>
      </a:majorFont>
      <a:minorFont>
        <a:latin typeface="Calisto MT" panose="02040603050505030304"/>
        <a:ea typeface=""/>
        <a:cs typeface=""/>
      </a:minorFont>
    </a:fontScheme>
    <a:fmtScheme name="Chronicl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34FD3B1-53CD-4A5C-943C-C44DFF248C3E}" vid="{19A790DA-2E4D-4134-98A6-7DECB1A1B842}"/>
    </a:ext>
  </a:extLst>
</a:theme>
</file>

<file path=ppt/theme/theme2.xml><?xml version="1.0" encoding="utf-8"?>
<a:theme xmlns:a="http://schemas.openxmlformats.org/drawingml/2006/main" name="Bubbleform">
  <a:themeElements>
    <a:clrScheme name="Bubbleform">
      <a:dk1>
        <a:srgbClr val="000000"/>
      </a:dk1>
      <a:lt1>
        <a:srgbClr val="FFFFFF"/>
      </a:lt1>
      <a:dk2>
        <a:srgbClr val="4E4AD8"/>
      </a:dk2>
      <a:lt2>
        <a:srgbClr val="DCD8DC"/>
      </a:lt2>
      <a:accent1>
        <a:srgbClr val="6C7FF6"/>
      </a:accent1>
      <a:accent2>
        <a:srgbClr val="8760DC"/>
      </a:accent2>
      <a:accent3>
        <a:srgbClr val="5D739A"/>
      </a:accent3>
      <a:accent4>
        <a:srgbClr val="6997AF"/>
      </a:accent4>
      <a:accent5>
        <a:srgbClr val="84ACB6"/>
      </a:accent5>
      <a:accent6>
        <a:srgbClr val="6F8183"/>
      </a:accent6>
      <a:hlink>
        <a:srgbClr val="69A020"/>
      </a:hlink>
      <a:folHlink>
        <a:srgbClr val="8C8C8C"/>
      </a:folHlink>
    </a:clrScheme>
    <a:fontScheme name="Custom 78">
      <a:majorFont>
        <a:latin typeface="Biome"/>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ubbleform_win32_KO_V11" id="{86725AD0-D160-4069-8876-4ED9C8033A79}" vid="{9647EED2-E3EB-419E-B9CB-199FA54454E6}"/>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8" ma:contentTypeDescription="Create a new document." ma:contentTypeScope="" ma:versionID="d08242dd69bef32f375a0f1ceaa5b387">
  <xsd:schema xmlns:xsd="http://www.w3.org/2001/XMLSchema" xmlns:xs="http://www.w3.org/2001/XMLSchema" xmlns:p="http://schemas.microsoft.com/office/2006/metadata/properties" xmlns:ns3="b4f9f7ee-5770-4a14-8925-17f3d16e50b7" targetNamespace="http://schemas.microsoft.com/office/2006/metadata/properties" ma:root="true" ma:fieldsID="fa0e7b336c0ce566ce11d3608b44c768"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SystemTags" ma:index="12" nillable="true" ma:displayName="MediaServiceSystemTags" ma:hidden="true" ma:internalName="MediaServiceSystemTags" ma:readOnly="true">
      <xsd:simpleType>
        <xsd:restriction base="dms:Note"/>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E9AF00D-A383-4B7D-95A6-E240B8587BEC}">
  <ds:schemaRefs>
    <ds:schemaRef ds:uri="http://schemas.microsoft.com/sharepoint/v3/contenttype/forms"/>
  </ds:schemaRefs>
</ds:datastoreItem>
</file>

<file path=customXml/itemProps2.xml><?xml version="1.0" encoding="utf-8"?>
<ds:datastoreItem xmlns:ds="http://schemas.openxmlformats.org/officeDocument/2006/customXml" ds:itemID="{34F1F76D-3FBE-4265-B685-C0876B1E359C}">
  <ds:schemaRefs>
    <ds:schemaRef ds:uri="http://purl.org/dc/elements/1.1/"/>
    <ds:schemaRef ds:uri="http://www.w3.org/XML/1998/namespace"/>
    <ds:schemaRef ds:uri="http://purl.org/dc/dcmitype/"/>
    <ds:schemaRef ds:uri="http://schemas.microsoft.com/office/2006/documentManagement/types"/>
    <ds:schemaRef ds:uri="b4f9f7ee-5770-4a14-8925-17f3d16e50b7"/>
    <ds:schemaRef ds:uri="http://schemas.openxmlformats.org/package/2006/metadata/core-properties"/>
    <ds:schemaRef ds:uri="http://purl.org/dc/terms/"/>
    <ds:schemaRef ds:uri="http://schemas.microsoft.com/office/infopath/2007/PartnerControls"/>
    <ds:schemaRef ds:uri="http://schemas.microsoft.com/office/2006/metadata/properties"/>
  </ds:schemaRefs>
</ds:datastoreItem>
</file>

<file path=customXml/itemProps3.xml><?xml version="1.0" encoding="utf-8"?>
<ds:datastoreItem xmlns:ds="http://schemas.openxmlformats.org/officeDocument/2006/customXml" ds:itemID="{E2BA8E4B-EC26-4014-9C77-EAC5ECD0015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73aa366c-74b9-492b-a1b9-5472c41e7d31}" enabled="1" method="Standard" siteId="{44bbd632-fe04-42d7-933e-2649dcd22649}" removed="0"/>
</clbl:labelList>
</file>

<file path=docProps/app.xml><?xml version="1.0" encoding="utf-8"?>
<Properties xmlns="http://schemas.openxmlformats.org/officeDocument/2006/extended-properties" xmlns:vt="http://schemas.openxmlformats.org/officeDocument/2006/docPropsVTypes">
  <TotalTime>0</TotalTime>
  <Words>700</Words>
  <Application>Microsoft Office PowerPoint</Application>
  <PresentationFormat>Widescreen</PresentationFormat>
  <Paragraphs>186</Paragraphs>
  <Slides>25</Slides>
  <Notes>8</Notes>
  <HiddenSlides>0</HiddenSlides>
  <MMClips>1</MMClips>
  <ScaleCrop>false</ScaleCrop>
  <HeadingPairs>
    <vt:vector size="6" baseType="variant">
      <vt:variant>
        <vt:lpstr>Fonts Used</vt:lpstr>
      </vt:variant>
      <vt:variant>
        <vt:i4>13</vt:i4>
      </vt:variant>
      <vt:variant>
        <vt:lpstr>Theme</vt:lpstr>
      </vt:variant>
      <vt:variant>
        <vt:i4>2</vt:i4>
      </vt:variant>
      <vt:variant>
        <vt:lpstr>Slide Titles</vt:lpstr>
      </vt:variant>
      <vt:variant>
        <vt:i4>25</vt:i4>
      </vt:variant>
    </vt:vector>
  </HeadingPairs>
  <TitlesOfParts>
    <vt:vector size="40" baseType="lpstr">
      <vt:lpstr>-apple-system</vt:lpstr>
      <vt:lpstr>Aptos</vt:lpstr>
      <vt:lpstr>Aptos Display</vt:lpstr>
      <vt:lpstr>Arial</vt:lpstr>
      <vt:lpstr>Arial,Sans-Serif</vt:lpstr>
      <vt:lpstr>Avenir Next LT Pro Light</vt:lpstr>
      <vt:lpstr>Biome</vt:lpstr>
      <vt:lpstr>Calibri</vt:lpstr>
      <vt:lpstr>Calisto MT</vt:lpstr>
      <vt:lpstr>Courier New</vt:lpstr>
      <vt:lpstr>Times New Roman</vt:lpstr>
      <vt:lpstr>Univers Condensed</vt:lpstr>
      <vt:lpstr>WordVisi_MSFontService</vt:lpstr>
      <vt:lpstr>ChronicleVTI</vt:lpstr>
      <vt:lpstr>Bubbleform</vt:lpstr>
      <vt:lpstr>Group Project </vt:lpstr>
      <vt:lpstr>Group Roles </vt:lpstr>
      <vt:lpstr>Project Aim and Context</vt:lpstr>
      <vt:lpstr>Chris Morgan – Project Manager &amp; Analysis Specialist Contribution</vt:lpstr>
      <vt:lpstr>Roles and Key Responsibilities</vt:lpstr>
      <vt:lpstr>Timeline</vt:lpstr>
      <vt:lpstr>Analytical Methods and Performance</vt:lpstr>
      <vt:lpstr>Problem Identification: Real-World Performance Losses</vt:lpstr>
      <vt:lpstr>Evaluation, Limitations, and Conclusion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Material Specialist                                 </vt:lpstr>
      <vt:lpstr>Solar Panel Layers  ​</vt:lpstr>
      <vt:lpstr>Chosen Materials </vt:lpstr>
      <vt:lpstr>Numerical data </vt:lpstr>
      <vt:lpstr>Engineering Factors </vt:lpstr>
      <vt:lpstr>Testing </vt:lpstr>
      <vt:lpstr>SUSTAINABILITY/recyclability </vt:lpstr>
      <vt:lpstr>Deadlines   dependencies   milestones  </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Project </dc:title>
  <dc:creator>Christopher.Morgan@tatasteeleurope.com</dc:creator>
  <cp:lastModifiedBy>Megan Cain</cp:lastModifiedBy>
  <cp:revision>299</cp:revision>
  <dcterms:modified xsi:type="dcterms:W3CDTF">2026-05-27T20:47:01Z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FooterLocations">
    <vt:lpwstr>Bubbleform:5</vt:lpwstr>
  </property>
  <property fmtid="{D5CDD505-2E9C-101B-9397-08002B2CF9AE}" pid="3" name="ClassificationContentMarkingFooterText">
    <vt:lpwstr>Sensitivity: general</vt:lpwstr>
  </property>
  <property fmtid="{D5CDD505-2E9C-101B-9397-08002B2CF9AE}" pid="4" name="ContentTypeId">
    <vt:lpwstr>0x01010060C4E9246EAD664A9A522726E403CA17</vt:lpwstr>
  </property>
</Properties>
</file>