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14DAFF-2A24-914D-BA7B-DACD43BF26AD}" v="183" dt="2022-03-18T23:36:46.4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hmena Fardous (2018678)" userId="f6f32f29-e5a2-49e3-9193-f5a92f8bef1c" providerId="ADAL" clId="{F614DAFF-2A24-914D-BA7B-DACD43BF26AD}"/>
    <pc:docChg chg="custSel modSld">
      <pc:chgData name="Tahmena Fardous (2018678)" userId="f6f32f29-e5a2-49e3-9193-f5a92f8bef1c" providerId="ADAL" clId="{F614DAFF-2A24-914D-BA7B-DACD43BF26AD}" dt="2022-03-18T23:36:46.426" v="182" actId="20577"/>
      <pc:docMkLst>
        <pc:docMk/>
      </pc:docMkLst>
      <pc:sldChg chg="modSp">
        <pc:chgData name="Tahmena Fardous (2018678)" userId="f6f32f29-e5a2-49e3-9193-f5a92f8bef1c" providerId="ADAL" clId="{F614DAFF-2A24-914D-BA7B-DACD43BF26AD}" dt="2022-03-18T23:36:46.426" v="182" actId="20577"/>
        <pc:sldMkLst>
          <pc:docMk/>
          <pc:sldMk cId="3374584347" sldId="256"/>
        </pc:sldMkLst>
        <pc:spChg chg="mod">
          <ac:chgData name="Tahmena Fardous (2018678)" userId="f6f32f29-e5a2-49e3-9193-f5a92f8bef1c" providerId="ADAL" clId="{F614DAFF-2A24-914D-BA7B-DACD43BF26AD}" dt="2022-03-18T23:36:46.426" v="182" actId="20577"/>
          <ac:spMkLst>
            <pc:docMk/>
            <pc:sldMk cId="3374584347" sldId="256"/>
            <ac:spMk id="2" creationId="{A517A018-54F7-2B4C-96C2-168BDA4F9DC7}"/>
          </ac:spMkLst>
        </pc:spChg>
        <pc:spChg chg="mod">
          <ac:chgData name="Tahmena Fardous (2018678)" userId="f6f32f29-e5a2-49e3-9193-f5a92f8bef1c" providerId="ADAL" clId="{F614DAFF-2A24-914D-BA7B-DACD43BF26AD}" dt="2022-03-18T23:32:09.220" v="130" actId="20577"/>
          <ac:spMkLst>
            <pc:docMk/>
            <pc:sldMk cId="3374584347" sldId="256"/>
            <ac:spMk id="3" creationId="{D268D365-8477-054F-8CAF-52B27D0F667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6A9D-776D-3A4F-B1BE-0BE9C2E258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4C5236-96D4-1B43-8944-7B04ED7B50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5A45FD-C3FD-6A46-8707-E6A2CB793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7D8C75-2E9E-3D42-8CD0-31C8816E4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3D2C4-4CAF-EF49-A356-07090458C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2286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6D066-C450-6D4E-A9BB-A8F9BDC7A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2C250-5B23-AC4D-9263-516881E6E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658B7-84D3-0645-B28E-DB97F1361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74C463-B3A1-5D45-8D8C-A88E7FE6B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9A9C6-5B42-FA49-9227-980CCE1A4C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878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78CEE-CBD5-594F-BAE4-8E09CDA2C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C388DB-BC82-C242-B829-F0B81EA66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8A05C-0581-3844-810C-5D1715816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3C91C-8B56-D542-A478-CA8BBE4F76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84C22-9B0C-3940-A13B-168C3BE28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84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0D8DF-3D14-EE46-B2C7-269D820A7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13936-3ECD-2140-B971-28BA01C285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91A097-2BB8-B140-B797-3399B0CDCB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C8EF74-DE50-AA4F-8F42-81AB75CBB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46BFB2-6E94-DD49-9099-F53B2317E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55730-2406-4342-8ECA-72B3F3011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585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43F72-2BD1-C74E-B479-CF7EC7604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B63C0B-7D80-0240-9E2D-7F7DD02DC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A1F933-0E55-0B4B-A793-410C6EF070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CC9AC9-80C0-7843-B9D5-C94759952E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A531E1-80B2-5646-93CE-D213F6C33B1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FDF883-01B0-1141-9F12-17CFD45A95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F73386-CD90-9347-BBB1-BCD45DB30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E3B289-9CAA-DE48-A5A9-02C512306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176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D35D7-9F3E-2244-A8FC-A42340730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C31EE4-2653-8742-BF86-402652376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EAD2FD-6DD7-0B4C-BB18-E03489E7D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7D6F0A-BF9F-6349-814A-C874F90CF0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1002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4D8E1D-0550-5E48-AFCE-E36F4EB02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E9F983A-F11D-C94F-9163-EC4600DB1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3013E9-07B6-DF4F-BFCA-B602B6545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457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816F4-0416-4D46-86DF-98067F88B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9897A-13B6-9D45-959C-770FC0126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2C0629-D447-7541-860F-8F37BE17E7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82F185-B8AC-EF43-918A-A3AF0ED0CA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2FEBD3-92D6-BB45-BA95-0C3B40BBA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D5BA4D-7198-4A43-8D86-AA0F23108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311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D4D90-0E0C-2847-8793-DFA172DA2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2D8E55-96BD-7E43-A565-E362FCC32A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991A6-8B38-124B-BE9D-F780390E20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0B8F10-101D-BB4F-A1CF-C126B603F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613D31-97A5-524F-B735-657AB239C1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350A79-92FC-5746-84C8-F1B70F7B6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350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2C66C-1518-6C4C-B333-BB1B51344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7033F8-4222-1C4B-957C-9DD989A9D2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BECFF-5BCA-C048-B8D4-1A23E1FC4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809830-8316-C44B-AB30-2436969F3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69447-F86A-C744-A169-4F03DD5FC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3781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84800B-88A9-E44D-95F6-ECA5E753C69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525819-B364-5543-84D1-5A75794BAB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6A7E7-9671-D345-8AD8-264F15C35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A20A3-72EE-F349-9D2E-FAB2F3666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2A561E-B5D6-784A-979F-F4EDC6533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601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AAE0B05-C649-8749-B6FC-3F46022C7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C6211-EDA3-A344-BADA-9FD3D3B8D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5FBEAD-D4F8-8345-BC41-3180049001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022F10-89E1-974E-A1F8-0FE23D374B0A}" type="datetimeFigureOut">
              <a:rPr lang="en-US" smtClean="0"/>
              <a:t>3/18/2022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E6838F-463D-A04B-B1C1-1B1250E294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6DB2A-875A-5F46-9589-FF807B9C34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FD2115-129B-E64C-8BFD-1AFC813C9F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253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7A018-54F7-2B4C-96C2-168BDA4F9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0020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Spanish Caution Sign</a:t>
            </a: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wet floor caution sign in Spanish and English 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68D365-8477-054F-8CAF-52B27D0F66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Tahmena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Fardous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2018678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Foreign languages &amp; Culture Awareness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Lecturer: Rodrigo Aguilera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45843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>
            <a:extLst>
              <a:ext uri="{FF2B5EF4-FFF2-40B4-BE49-F238E27FC236}">
                <a16:creationId xmlns:a16="http://schemas.microsoft.com/office/drawing/2014/main" id="{BCD68D08-9C53-AF4C-97AE-48B187313E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2376" y="135728"/>
            <a:ext cx="4397374" cy="6586543"/>
          </a:xfrm>
          <a:prstGeom prst="rect">
            <a:avLst/>
          </a:prstGeom>
        </p:spPr>
      </p:pic>
      <p:sp>
        <p:nvSpPr>
          <p:cNvPr id="8" name="Title 7">
            <a:extLst>
              <a:ext uri="{FF2B5EF4-FFF2-40B4-BE49-F238E27FC236}">
                <a16:creationId xmlns:a16="http://schemas.microsoft.com/office/drawing/2014/main" id="{EAC6E1BE-BE2F-144B-A6ED-E357669584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71972" y="1082078"/>
            <a:ext cx="3648055" cy="1116948"/>
          </a:xfrm>
        </p:spPr>
        <p:txBody>
          <a:bodyPr>
            <a:normAutofit fontScale="90000"/>
          </a:bodyPr>
          <a:lstStyle/>
          <a:p>
            <a:r>
              <a:rPr lang="en-GB" b="1" err="1">
                <a:latin typeface="Arial" panose="020B0604020202020204" pitchFamily="34" charset="0"/>
                <a:cs typeface="Arial" panose="020B0604020202020204" pitchFamily="34" charset="0"/>
              </a:rPr>
              <a:t>CUIDADO</a:t>
            </a:r>
            <a:endParaRPr 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AFBCC3C7-471B-4C43-82AD-DD8BEFB36A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1946" y="6010491"/>
            <a:ext cx="3978234" cy="847509"/>
          </a:xfrm>
        </p:spPr>
        <p:txBody>
          <a:bodyPr>
            <a:noAutofit/>
          </a:bodyPr>
          <a:lstStyle/>
          <a:p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PISO MOJADO</a:t>
            </a:r>
            <a:endParaRPr lang="en-US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78666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Spanish Caution Sign  wet floor caution sign in Spanish and English </vt:lpstr>
      <vt:lpstr>CUIDADO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Spanish Caution Sign  wet floor caution sign in Spanish and English </dc:title>
  <dc:creator>Tahmena Fardous (2018678)</dc:creator>
  <cp:revision>1</cp:revision>
  <dcterms:created xsi:type="dcterms:W3CDTF">2022-03-18T23:08:49Z</dcterms:created>
  <dcterms:modified xsi:type="dcterms:W3CDTF">2022-03-18T23:37:14Z</dcterms:modified>
</cp:coreProperties>
</file>