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89" d="100"/>
          <a:sy n="89" d="100"/>
        </p:scale>
        <p:origin x="108" y="11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7101E5-CF7D-4DCE-9327-64C93F6D28E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5629D2F-84F4-4785-9037-979CD0BBB108}">
      <dgm:prSet/>
      <dgm:spPr/>
      <dgm:t>
        <a:bodyPr/>
        <a:lstStyle/>
        <a:p>
          <a:r>
            <a:rPr lang="en-GB"/>
            <a:t>All information collected or created during the course of the investigation is subject to the Management of Police Information Guidance.</a:t>
          </a:r>
          <a:endParaRPr lang="en-US"/>
        </a:p>
      </dgm:t>
    </dgm:pt>
    <dgm:pt modelId="{708D5691-BC6A-46FD-9186-BDF7F1B11795}" type="parTrans" cxnId="{33049E94-2FE1-495E-B729-64D16F4BD93F}">
      <dgm:prSet/>
      <dgm:spPr/>
      <dgm:t>
        <a:bodyPr/>
        <a:lstStyle/>
        <a:p>
          <a:endParaRPr lang="en-US"/>
        </a:p>
      </dgm:t>
    </dgm:pt>
    <dgm:pt modelId="{2CE1C8C7-2E56-4F83-9276-5C3EF7786261}" type="sibTrans" cxnId="{33049E94-2FE1-495E-B729-64D16F4BD93F}">
      <dgm:prSet/>
      <dgm:spPr/>
      <dgm:t>
        <a:bodyPr/>
        <a:lstStyle/>
        <a:p>
          <a:endParaRPr lang="en-US"/>
        </a:p>
      </dgm:t>
    </dgm:pt>
    <dgm:pt modelId="{1C9E4CFB-4EA0-41EE-A507-31C3D592211E}">
      <dgm:prSet/>
      <dgm:spPr/>
      <dgm:t>
        <a:bodyPr/>
        <a:lstStyle/>
        <a:p>
          <a:r>
            <a:rPr lang="en-GB"/>
            <a:t>If the information recorded contains information which is able to identify a data subject (living human being), then it is also subject to the Data Protection Act 2018 and General Data Protection Regulations 2020.</a:t>
          </a:r>
          <a:endParaRPr lang="en-US"/>
        </a:p>
      </dgm:t>
    </dgm:pt>
    <dgm:pt modelId="{40E2C5CA-4A79-47D5-B396-D69240A66C37}" type="parTrans" cxnId="{4B7CFE1B-F349-4699-B80A-3B5F201064C1}">
      <dgm:prSet/>
      <dgm:spPr/>
      <dgm:t>
        <a:bodyPr/>
        <a:lstStyle/>
        <a:p>
          <a:endParaRPr lang="en-US"/>
        </a:p>
      </dgm:t>
    </dgm:pt>
    <dgm:pt modelId="{8A69AEDE-F414-4A56-8DC6-479D33828857}" type="sibTrans" cxnId="{4B7CFE1B-F349-4699-B80A-3B5F201064C1}">
      <dgm:prSet/>
      <dgm:spPr/>
      <dgm:t>
        <a:bodyPr/>
        <a:lstStyle/>
        <a:p>
          <a:endParaRPr lang="en-US"/>
        </a:p>
      </dgm:t>
    </dgm:pt>
    <dgm:pt modelId="{8C8C4535-CC9D-4977-95F7-864E1DBC1141}">
      <dgm:prSet/>
      <dgm:spPr/>
      <dgm:t>
        <a:bodyPr/>
        <a:lstStyle/>
        <a:p>
          <a:r>
            <a:rPr lang="en-GB"/>
            <a:t>The above information and general information held by police in respect of investigation techniques, operational orders and protocols for example is not necessarily subject to the Data Protenction Act if it does not include subjects but like the above may include sensitive, restricted or secret information and may not be disclosed.</a:t>
          </a:r>
          <a:endParaRPr lang="en-US"/>
        </a:p>
      </dgm:t>
    </dgm:pt>
    <dgm:pt modelId="{76B77F4C-46A9-40AE-BFAF-F76BAA31614B}" type="parTrans" cxnId="{1F357F18-84C4-4796-8902-018B701E9BF7}">
      <dgm:prSet/>
      <dgm:spPr/>
      <dgm:t>
        <a:bodyPr/>
        <a:lstStyle/>
        <a:p>
          <a:endParaRPr lang="en-US"/>
        </a:p>
      </dgm:t>
    </dgm:pt>
    <dgm:pt modelId="{1BFF9456-1AE0-4F36-8F9E-FF44A1CB5E5B}" type="sibTrans" cxnId="{1F357F18-84C4-4796-8902-018B701E9BF7}">
      <dgm:prSet/>
      <dgm:spPr/>
      <dgm:t>
        <a:bodyPr/>
        <a:lstStyle/>
        <a:p>
          <a:endParaRPr lang="en-US"/>
        </a:p>
      </dgm:t>
    </dgm:pt>
    <dgm:pt modelId="{487B03B4-303A-45D7-B7C9-2A47B2CB534C}" type="pres">
      <dgm:prSet presAssocID="{DC7101E5-CF7D-4DCE-9327-64C93F6D28EE}" presName="linear" presStyleCnt="0">
        <dgm:presLayoutVars>
          <dgm:animLvl val="lvl"/>
          <dgm:resizeHandles val="exact"/>
        </dgm:presLayoutVars>
      </dgm:prSet>
      <dgm:spPr/>
    </dgm:pt>
    <dgm:pt modelId="{6BA44CF2-C20C-481C-9668-0BA0127657BE}" type="pres">
      <dgm:prSet presAssocID="{95629D2F-84F4-4785-9037-979CD0BBB108}" presName="parentText" presStyleLbl="node1" presStyleIdx="0" presStyleCnt="3">
        <dgm:presLayoutVars>
          <dgm:chMax val="0"/>
          <dgm:bulletEnabled val="1"/>
        </dgm:presLayoutVars>
      </dgm:prSet>
      <dgm:spPr/>
    </dgm:pt>
    <dgm:pt modelId="{C45E22A8-527A-4E08-B371-859A8CBB7AAD}" type="pres">
      <dgm:prSet presAssocID="{2CE1C8C7-2E56-4F83-9276-5C3EF7786261}" presName="spacer" presStyleCnt="0"/>
      <dgm:spPr/>
    </dgm:pt>
    <dgm:pt modelId="{39BB5034-6A73-4663-9ADC-B24034B8CEC5}" type="pres">
      <dgm:prSet presAssocID="{1C9E4CFB-4EA0-41EE-A507-31C3D592211E}" presName="parentText" presStyleLbl="node1" presStyleIdx="1" presStyleCnt="3">
        <dgm:presLayoutVars>
          <dgm:chMax val="0"/>
          <dgm:bulletEnabled val="1"/>
        </dgm:presLayoutVars>
      </dgm:prSet>
      <dgm:spPr/>
    </dgm:pt>
    <dgm:pt modelId="{C0D01F69-A1AB-44D2-BD54-68DA1FE8E672}" type="pres">
      <dgm:prSet presAssocID="{8A69AEDE-F414-4A56-8DC6-479D33828857}" presName="spacer" presStyleCnt="0"/>
      <dgm:spPr/>
    </dgm:pt>
    <dgm:pt modelId="{1FA25877-F04F-49CE-B8D5-90F84AE0CCDC}" type="pres">
      <dgm:prSet presAssocID="{8C8C4535-CC9D-4977-95F7-864E1DBC1141}" presName="parentText" presStyleLbl="node1" presStyleIdx="2" presStyleCnt="3">
        <dgm:presLayoutVars>
          <dgm:chMax val="0"/>
          <dgm:bulletEnabled val="1"/>
        </dgm:presLayoutVars>
      </dgm:prSet>
      <dgm:spPr/>
    </dgm:pt>
  </dgm:ptLst>
  <dgm:cxnLst>
    <dgm:cxn modelId="{27CFA201-1C3B-4D18-934F-CC46863D56E8}" type="presOf" srcId="{8C8C4535-CC9D-4977-95F7-864E1DBC1141}" destId="{1FA25877-F04F-49CE-B8D5-90F84AE0CCDC}" srcOrd="0" destOrd="0" presId="urn:microsoft.com/office/officeart/2005/8/layout/vList2"/>
    <dgm:cxn modelId="{1F357F18-84C4-4796-8902-018B701E9BF7}" srcId="{DC7101E5-CF7D-4DCE-9327-64C93F6D28EE}" destId="{8C8C4535-CC9D-4977-95F7-864E1DBC1141}" srcOrd="2" destOrd="0" parTransId="{76B77F4C-46A9-40AE-BFAF-F76BAA31614B}" sibTransId="{1BFF9456-1AE0-4F36-8F9E-FF44A1CB5E5B}"/>
    <dgm:cxn modelId="{4B7CFE1B-F349-4699-B80A-3B5F201064C1}" srcId="{DC7101E5-CF7D-4DCE-9327-64C93F6D28EE}" destId="{1C9E4CFB-4EA0-41EE-A507-31C3D592211E}" srcOrd="1" destOrd="0" parTransId="{40E2C5CA-4A79-47D5-B396-D69240A66C37}" sibTransId="{8A69AEDE-F414-4A56-8DC6-479D33828857}"/>
    <dgm:cxn modelId="{D7811358-F8E0-44F7-B0F9-9491D3B9C82C}" type="presOf" srcId="{1C9E4CFB-4EA0-41EE-A507-31C3D592211E}" destId="{39BB5034-6A73-4663-9ADC-B24034B8CEC5}" srcOrd="0" destOrd="0" presId="urn:microsoft.com/office/officeart/2005/8/layout/vList2"/>
    <dgm:cxn modelId="{39534B83-71C3-424C-8CE9-F5BE0D66D5A8}" type="presOf" srcId="{DC7101E5-CF7D-4DCE-9327-64C93F6D28EE}" destId="{487B03B4-303A-45D7-B7C9-2A47B2CB534C}" srcOrd="0" destOrd="0" presId="urn:microsoft.com/office/officeart/2005/8/layout/vList2"/>
    <dgm:cxn modelId="{33049E94-2FE1-495E-B729-64D16F4BD93F}" srcId="{DC7101E5-CF7D-4DCE-9327-64C93F6D28EE}" destId="{95629D2F-84F4-4785-9037-979CD0BBB108}" srcOrd="0" destOrd="0" parTransId="{708D5691-BC6A-46FD-9186-BDF7F1B11795}" sibTransId="{2CE1C8C7-2E56-4F83-9276-5C3EF7786261}"/>
    <dgm:cxn modelId="{B181A0F1-95CF-4F88-AE2E-5DB5D892F839}" type="presOf" srcId="{95629D2F-84F4-4785-9037-979CD0BBB108}" destId="{6BA44CF2-C20C-481C-9668-0BA0127657BE}" srcOrd="0" destOrd="0" presId="urn:microsoft.com/office/officeart/2005/8/layout/vList2"/>
    <dgm:cxn modelId="{3673AC82-B47C-4591-9F2D-459D5A92A144}" type="presParOf" srcId="{487B03B4-303A-45D7-B7C9-2A47B2CB534C}" destId="{6BA44CF2-C20C-481C-9668-0BA0127657BE}" srcOrd="0" destOrd="0" presId="urn:microsoft.com/office/officeart/2005/8/layout/vList2"/>
    <dgm:cxn modelId="{EA88A60B-E9B9-4EFF-AF4A-8FF8CD066265}" type="presParOf" srcId="{487B03B4-303A-45D7-B7C9-2A47B2CB534C}" destId="{C45E22A8-527A-4E08-B371-859A8CBB7AAD}" srcOrd="1" destOrd="0" presId="urn:microsoft.com/office/officeart/2005/8/layout/vList2"/>
    <dgm:cxn modelId="{6278D91B-2031-4587-B2AE-C42FD05DC022}" type="presParOf" srcId="{487B03B4-303A-45D7-B7C9-2A47B2CB534C}" destId="{39BB5034-6A73-4663-9ADC-B24034B8CEC5}" srcOrd="2" destOrd="0" presId="urn:microsoft.com/office/officeart/2005/8/layout/vList2"/>
    <dgm:cxn modelId="{09CF34C5-E3DB-4CBB-918C-522866079970}" type="presParOf" srcId="{487B03B4-303A-45D7-B7C9-2A47B2CB534C}" destId="{C0D01F69-A1AB-44D2-BD54-68DA1FE8E672}" srcOrd="3" destOrd="0" presId="urn:microsoft.com/office/officeart/2005/8/layout/vList2"/>
    <dgm:cxn modelId="{E169A9A0-CE09-4F2F-AC8C-74C2D26BC42C}" type="presParOf" srcId="{487B03B4-303A-45D7-B7C9-2A47B2CB534C}" destId="{1FA25877-F04F-49CE-B8D5-90F84AE0CCD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22039C-006F-46EA-AAF2-B085FE3601BF}"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C82743D2-995B-4A3A-8889-EF679C58EFE0}">
      <dgm:prSet/>
      <dgm:spPr/>
      <dgm:t>
        <a:bodyPr/>
        <a:lstStyle/>
        <a:p>
          <a:r>
            <a:rPr lang="en-GB" b="0" i="0"/>
            <a:t>Lawfulness, fairness and transparency</a:t>
          </a:r>
          <a:endParaRPr lang="en-US"/>
        </a:p>
      </dgm:t>
    </dgm:pt>
    <dgm:pt modelId="{6BEBE74B-EF97-4AD1-912C-64FA40DDA43F}" type="parTrans" cxnId="{ED6B7EE2-D43E-493A-B3DD-945E69FA94DA}">
      <dgm:prSet/>
      <dgm:spPr/>
      <dgm:t>
        <a:bodyPr/>
        <a:lstStyle/>
        <a:p>
          <a:endParaRPr lang="en-US"/>
        </a:p>
      </dgm:t>
    </dgm:pt>
    <dgm:pt modelId="{821604B4-7F18-4F82-A445-51EB653B5310}" type="sibTrans" cxnId="{ED6B7EE2-D43E-493A-B3DD-945E69FA94DA}">
      <dgm:prSet/>
      <dgm:spPr/>
      <dgm:t>
        <a:bodyPr/>
        <a:lstStyle/>
        <a:p>
          <a:endParaRPr lang="en-US"/>
        </a:p>
      </dgm:t>
    </dgm:pt>
    <dgm:pt modelId="{79CA8DF0-7E61-4E4F-8004-D82A85E1F828}">
      <dgm:prSet/>
      <dgm:spPr/>
      <dgm:t>
        <a:bodyPr/>
        <a:lstStyle/>
        <a:p>
          <a:r>
            <a:rPr lang="en-GB" b="0" i="0"/>
            <a:t>Purpose limitation</a:t>
          </a:r>
          <a:endParaRPr lang="en-US"/>
        </a:p>
      </dgm:t>
    </dgm:pt>
    <dgm:pt modelId="{2CCD5A7F-77E6-4854-B1AF-1B28060E60BC}" type="parTrans" cxnId="{A3B6AE38-89E1-424F-A5FE-A8256BA0E115}">
      <dgm:prSet/>
      <dgm:spPr/>
      <dgm:t>
        <a:bodyPr/>
        <a:lstStyle/>
        <a:p>
          <a:endParaRPr lang="en-US"/>
        </a:p>
      </dgm:t>
    </dgm:pt>
    <dgm:pt modelId="{8BB26A61-2EB7-4570-AE82-96AD7C8DF60A}" type="sibTrans" cxnId="{A3B6AE38-89E1-424F-A5FE-A8256BA0E115}">
      <dgm:prSet/>
      <dgm:spPr/>
      <dgm:t>
        <a:bodyPr/>
        <a:lstStyle/>
        <a:p>
          <a:endParaRPr lang="en-US"/>
        </a:p>
      </dgm:t>
    </dgm:pt>
    <dgm:pt modelId="{34A486E8-2BEF-4615-A5C6-CAC68323A632}">
      <dgm:prSet/>
      <dgm:spPr/>
      <dgm:t>
        <a:bodyPr/>
        <a:lstStyle/>
        <a:p>
          <a:r>
            <a:rPr lang="en-GB" b="0" i="0"/>
            <a:t>Data minimisation</a:t>
          </a:r>
          <a:endParaRPr lang="en-US"/>
        </a:p>
      </dgm:t>
    </dgm:pt>
    <dgm:pt modelId="{D3F720F6-DC5E-4255-936E-90DE00D5EDC5}" type="parTrans" cxnId="{C016140C-34A8-40DC-93B3-B8247B989179}">
      <dgm:prSet/>
      <dgm:spPr/>
      <dgm:t>
        <a:bodyPr/>
        <a:lstStyle/>
        <a:p>
          <a:endParaRPr lang="en-US"/>
        </a:p>
      </dgm:t>
    </dgm:pt>
    <dgm:pt modelId="{2633460D-1628-4E5D-9C7C-14C33967370A}" type="sibTrans" cxnId="{C016140C-34A8-40DC-93B3-B8247B989179}">
      <dgm:prSet/>
      <dgm:spPr/>
      <dgm:t>
        <a:bodyPr/>
        <a:lstStyle/>
        <a:p>
          <a:endParaRPr lang="en-US"/>
        </a:p>
      </dgm:t>
    </dgm:pt>
    <dgm:pt modelId="{3C11DD44-6FA1-491C-93C1-93BF0C734B0C}">
      <dgm:prSet/>
      <dgm:spPr/>
      <dgm:t>
        <a:bodyPr/>
        <a:lstStyle/>
        <a:p>
          <a:r>
            <a:rPr lang="en-GB" b="0" i="0"/>
            <a:t>Accuracy</a:t>
          </a:r>
          <a:endParaRPr lang="en-US"/>
        </a:p>
      </dgm:t>
    </dgm:pt>
    <dgm:pt modelId="{B1A01028-A80F-4C50-99C0-C601CF7F4F0E}" type="parTrans" cxnId="{8BF12350-BC7D-4C20-91FB-CDD4122EA582}">
      <dgm:prSet/>
      <dgm:spPr/>
      <dgm:t>
        <a:bodyPr/>
        <a:lstStyle/>
        <a:p>
          <a:endParaRPr lang="en-US"/>
        </a:p>
      </dgm:t>
    </dgm:pt>
    <dgm:pt modelId="{5D7421D8-9FAE-4285-B7A9-FA3E0C486D8B}" type="sibTrans" cxnId="{8BF12350-BC7D-4C20-91FB-CDD4122EA582}">
      <dgm:prSet/>
      <dgm:spPr/>
      <dgm:t>
        <a:bodyPr/>
        <a:lstStyle/>
        <a:p>
          <a:endParaRPr lang="en-US"/>
        </a:p>
      </dgm:t>
    </dgm:pt>
    <dgm:pt modelId="{9F2E2B4E-5C3D-4621-B516-6C3B6DB589DD}">
      <dgm:prSet/>
      <dgm:spPr/>
      <dgm:t>
        <a:bodyPr/>
        <a:lstStyle/>
        <a:p>
          <a:r>
            <a:rPr lang="en-GB" b="0" i="0"/>
            <a:t>Storage limitation</a:t>
          </a:r>
          <a:endParaRPr lang="en-US"/>
        </a:p>
      </dgm:t>
    </dgm:pt>
    <dgm:pt modelId="{D54D3874-F3F0-4B25-84AA-823F83DE8E2C}" type="parTrans" cxnId="{88CABDD6-7D14-4C87-8F20-677FDC5D39A4}">
      <dgm:prSet/>
      <dgm:spPr/>
      <dgm:t>
        <a:bodyPr/>
        <a:lstStyle/>
        <a:p>
          <a:endParaRPr lang="en-US"/>
        </a:p>
      </dgm:t>
    </dgm:pt>
    <dgm:pt modelId="{5D0FCCFE-F0B1-48AC-B748-48A5AE32F54D}" type="sibTrans" cxnId="{88CABDD6-7D14-4C87-8F20-677FDC5D39A4}">
      <dgm:prSet/>
      <dgm:spPr/>
      <dgm:t>
        <a:bodyPr/>
        <a:lstStyle/>
        <a:p>
          <a:endParaRPr lang="en-US"/>
        </a:p>
      </dgm:t>
    </dgm:pt>
    <dgm:pt modelId="{F1035BFE-9B41-4220-9C82-3F1E791DF55F}">
      <dgm:prSet/>
      <dgm:spPr/>
      <dgm:t>
        <a:bodyPr/>
        <a:lstStyle/>
        <a:p>
          <a:r>
            <a:rPr lang="en-GB" b="0" i="0"/>
            <a:t>Integrity and confidentiality (security)</a:t>
          </a:r>
          <a:endParaRPr lang="en-US"/>
        </a:p>
      </dgm:t>
    </dgm:pt>
    <dgm:pt modelId="{06E64C3E-60B5-496E-B69C-6D382BC36F69}" type="parTrans" cxnId="{22D0E11D-8F91-4D26-A3BF-54D7B01E7430}">
      <dgm:prSet/>
      <dgm:spPr/>
      <dgm:t>
        <a:bodyPr/>
        <a:lstStyle/>
        <a:p>
          <a:endParaRPr lang="en-US"/>
        </a:p>
      </dgm:t>
    </dgm:pt>
    <dgm:pt modelId="{D6E737C9-F75E-421F-978C-3645D3AFF356}" type="sibTrans" cxnId="{22D0E11D-8F91-4D26-A3BF-54D7B01E7430}">
      <dgm:prSet/>
      <dgm:spPr/>
      <dgm:t>
        <a:bodyPr/>
        <a:lstStyle/>
        <a:p>
          <a:endParaRPr lang="en-US"/>
        </a:p>
      </dgm:t>
    </dgm:pt>
    <dgm:pt modelId="{F765630C-70DF-452C-A93E-6A685B7C4F3B}">
      <dgm:prSet/>
      <dgm:spPr/>
      <dgm:t>
        <a:bodyPr/>
        <a:lstStyle/>
        <a:p>
          <a:r>
            <a:rPr lang="en-GB" b="0" i="0"/>
            <a:t>Accountability</a:t>
          </a:r>
          <a:endParaRPr lang="en-US"/>
        </a:p>
      </dgm:t>
    </dgm:pt>
    <dgm:pt modelId="{BE4CD473-067F-4F3F-90C4-0CC1D5E530D7}" type="parTrans" cxnId="{812C4217-0F59-40A6-B6A1-E78EF382AF24}">
      <dgm:prSet/>
      <dgm:spPr/>
      <dgm:t>
        <a:bodyPr/>
        <a:lstStyle/>
        <a:p>
          <a:endParaRPr lang="en-US"/>
        </a:p>
      </dgm:t>
    </dgm:pt>
    <dgm:pt modelId="{0D3C8BC3-42FD-45D1-9D3F-1FD6F4ADA386}" type="sibTrans" cxnId="{812C4217-0F59-40A6-B6A1-E78EF382AF24}">
      <dgm:prSet/>
      <dgm:spPr/>
      <dgm:t>
        <a:bodyPr/>
        <a:lstStyle/>
        <a:p>
          <a:endParaRPr lang="en-US"/>
        </a:p>
      </dgm:t>
    </dgm:pt>
    <dgm:pt modelId="{0D28D7DB-C9EE-48C8-B353-FDB1A8D33983}" type="pres">
      <dgm:prSet presAssocID="{C722039C-006F-46EA-AAF2-B085FE3601BF}" presName="diagram" presStyleCnt="0">
        <dgm:presLayoutVars>
          <dgm:dir/>
          <dgm:resizeHandles val="exact"/>
        </dgm:presLayoutVars>
      </dgm:prSet>
      <dgm:spPr/>
    </dgm:pt>
    <dgm:pt modelId="{70B0303F-D9C0-4FB9-BB18-36FC24EC82B2}" type="pres">
      <dgm:prSet presAssocID="{C82743D2-995B-4A3A-8889-EF679C58EFE0}" presName="node" presStyleLbl="node1" presStyleIdx="0" presStyleCnt="7">
        <dgm:presLayoutVars>
          <dgm:bulletEnabled val="1"/>
        </dgm:presLayoutVars>
      </dgm:prSet>
      <dgm:spPr/>
    </dgm:pt>
    <dgm:pt modelId="{322F6970-82DC-4D59-9E6F-CD5BA47E9D1C}" type="pres">
      <dgm:prSet presAssocID="{821604B4-7F18-4F82-A445-51EB653B5310}" presName="sibTrans" presStyleCnt="0"/>
      <dgm:spPr/>
    </dgm:pt>
    <dgm:pt modelId="{1BFF883D-85C3-4CA4-ACB3-72EECC446087}" type="pres">
      <dgm:prSet presAssocID="{79CA8DF0-7E61-4E4F-8004-D82A85E1F828}" presName="node" presStyleLbl="node1" presStyleIdx="1" presStyleCnt="7">
        <dgm:presLayoutVars>
          <dgm:bulletEnabled val="1"/>
        </dgm:presLayoutVars>
      </dgm:prSet>
      <dgm:spPr/>
    </dgm:pt>
    <dgm:pt modelId="{DCF90F12-44DA-408C-BCBF-5E5D7F702FE4}" type="pres">
      <dgm:prSet presAssocID="{8BB26A61-2EB7-4570-AE82-96AD7C8DF60A}" presName="sibTrans" presStyleCnt="0"/>
      <dgm:spPr/>
    </dgm:pt>
    <dgm:pt modelId="{90A955BC-A099-44F4-81C6-B378918E9787}" type="pres">
      <dgm:prSet presAssocID="{34A486E8-2BEF-4615-A5C6-CAC68323A632}" presName="node" presStyleLbl="node1" presStyleIdx="2" presStyleCnt="7">
        <dgm:presLayoutVars>
          <dgm:bulletEnabled val="1"/>
        </dgm:presLayoutVars>
      </dgm:prSet>
      <dgm:spPr/>
    </dgm:pt>
    <dgm:pt modelId="{2A2E8635-744B-4B82-A8A1-67F347164EF5}" type="pres">
      <dgm:prSet presAssocID="{2633460D-1628-4E5D-9C7C-14C33967370A}" presName="sibTrans" presStyleCnt="0"/>
      <dgm:spPr/>
    </dgm:pt>
    <dgm:pt modelId="{5D66F5E0-3390-4334-86B9-BFB1419126D4}" type="pres">
      <dgm:prSet presAssocID="{3C11DD44-6FA1-491C-93C1-93BF0C734B0C}" presName="node" presStyleLbl="node1" presStyleIdx="3" presStyleCnt="7">
        <dgm:presLayoutVars>
          <dgm:bulletEnabled val="1"/>
        </dgm:presLayoutVars>
      </dgm:prSet>
      <dgm:spPr/>
    </dgm:pt>
    <dgm:pt modelId="{49D2F7C5-B562-4E92-947F-9AD179DA5B83}" type="pres">
      <dgm:prSet presAssocID="{5D7421D8-9FAE-4285-B7A9-FA3E0C486D8B}" presName="sibTrans" presStyleCnt="0"/>
      <dgm:spPr/>
    </dgm:pt>
    <dgm:pt modelId="{FDD901D5-4A2C-4F76-95E9-07592FD5AA88}" type="pres">
      <dgm:prSet presAssocID="{9F2E2B4E-5C3D-4621-B516-6C3B6DB589DD}" presName="node" presStyleLbl="node1" presStyleIdx="4" presStyleCnt="7">
        <dgm:presLayoutVars>
          <dgm:bulletEnabled val="1"/>
        </dgm:presLayoutVars>
      </dgm:prSet>
      <dgm:spPr/>
    </dgm:pt>
    <dgm:pt modelId="{7F607D54-17AF-4C65-A74A-65C9457BAAA1}" type="pres">
      <dgm:prSet presAssocID="{5D0FCCFE-F0B1-48AC-B748-48A5AE32F54D}" presName="sibTrans" presStyleCnt="0"/>
      <dgm:spPr/>
    </dgm:pt>
    <dgm:pt modelId="{977F3E42-35FE-46E6-A1AC-8D9D55691093}" type="pres">
      <dgm:prSet presAssocID="{F1035BFE-9B41-4220-9C82-3F1E791DF55F}" presName="node" presStyleLbl="node1" presStyleIdx="5" presStyleCnt="7">
        <dgm:presLayoutVars>
          <dgm:bulletEnabled val="1"/>
        </dgm:presLayoutVars>
      </dgm:prSet>
      <dgm:spPr/>
    </dgm:pt>
    <dgm:pt modelId="{A647347F-DFC8-4DBA-BD06-3299D9D12997}" type="pres">
      <dgm:prSet presAssocID="{D6E737C9-F75E-421F-978C-3645D3AFF356}" presName="sibTrans" presStyleCnt="0"/>
      <dgm:spPr/>
    </dgm:pt>
    <dgm:pt modelId="{700AB77B-778F-4785-B13C-D75220AD2512}" type="pres">
      <dgm:prSet presAssocID="{F765630C-70DF-452C-A93E-6A685B7C4F3B}" presName="node" presStyleLbl="node1" presStyleIdx="6" presStyleCnt="7">
        <dgm:presLayoutVars>
          <dgm:bulletEnabled val="1"/>
        </dgm:presLayoutVars>
      </dgm:prSet>
      <dgm:spPr/>
    </dgm:pt>
  </dgm:ptLst>
  <dgm:cxnLst>
    <dgm:cxn modelId="{C016140C-34A8-40DC-93B3-B8247B989179}" srcId="{C722039C-006F-46EA-AAF2-B085FE3601BF}" destId="{34A486E8-2BEF-4615-A5C6-CAC68323A632}" srcOrd="2" destOrd="0" parTransId="{D3F720F6-DC5E-4255-936E-90DE00D5EDC5}" sibTransId="{2633460D-1628-4E5D-9C7C-14C33967370A}"/>
    <dgm:cxn modelId="{D5443913-10FC-4D13-8C7E-843D39183461}" type="presOf" srcId="{F765630C-70DF-452C-A93E-6A685B7C4F3B}" destId="{700AB77B-778F-4785-B13C-D75220AD2512}" srcOrd="0" destOrd="0" presId="urn:microsoft.com/office/officeart/2005/8/layout/default"/>
    <dgm:cxn modelId="{812C4217-0F59-40A6-B6A1-E78EF382AF24}" srcId="{C722039C-006F-46EA-AAF2-B085FE3601BF}" destId="{F765630C-70DF-452C-A93E-6A685B7C4F3B}" srcOrd="6" destOrd="0" parTransId="{BE4CD473-067F-4F3F-90C4-0CC1D5E530D7}" sibTransId="{0D3C8BC3-42FD-45D1-9D3F-1FD6F4ADA386}"/>
    <dgm:cxn modelId="{22D0E11D-8F91-4D26-A3BF-54D7B01E7430}" srcId="{C722039C-006F-46EA-AAF2-B085FE3601BF}" destId="{F1035BFE-9B41-4220-9C82-3F1E791DF55F}" srcOrd="5" destOrd="0" parTransId="{06E64C3E-60B5-496E-B69C-6D382BC36F69}" sibTransId="{D6E737C9-F75E-421F-978C-3645D3AFF356}"/>
    <dgm:cxn modelId="{A3B6AE38-89E1-424F-A5FE-A8256BA0E115}" srcId="{C722039C-006F-46EA-AAF2-B085FE3601BF}" destId="{79CA8DF0-7E61-4E4F-8004-D82A85E1F828}" srcOrd="1" destOrd="0" parTransId="{2CCD5A7F-77E6-4854-B1AF-1B28060E60BC}" sibTransId="{8BB26A61-2EB7-4570-AE82-96AD7C8DF60A}"/>
    <dgm:cxn modelId="{8BF12350-BC7D-4C20-91FB-CDD4122EA582}" srcId="{C722039C-006F-46EA-AAF2-B085FE3601BF}" destId="{3C11DD44-6FA1-491C-93C1-93BF0C734B0C}" srcOrd="3" destOrd="0" parTransId="{B1A01028-A80F-4C50-99C0-C601CF7F4F0E}" sibTransId="{5D7421D8-9FAE-4285-B7A9-FA3E0C486D8B}"/>
    <dgm:cxn modelId="{C418CE51-E060-4C68-A10F-D91BCF1B506D}" type="presOf" srcId="{34A486E8-2BEF-4615-A5C6-CAC68323A632}" destId="{90A955BC-A099-44F4-81C6-B378918E9787}" srcOrd="0" destOrd="0" presId="urn:microsoft.com/office/officeart/2005/8/layout/default"/>
    <dgm:cxn modelId="{96DDF4CA-ADD7-49B9-8C04-3284EDDE9E30}" type="presOf" srcId="{79CA8DF0-7E61-4E4F-8004-D82A85E1F828}" destId="{1BFF883D-85C3-4CA4-ACB3-72EECC446087}" srcOrd="0" destOrd="0" presId="urn:microsoft.com/office/officeart/2005/8/layout/default"/>
    <dgm:cxn modelId="{6EEF0FCB-7488-4910-B209-29553BDE482E}" type="presOf" srcId="{9F2E2B4E-5C3D-4621-B516-6C3B6DB589DD}" destId="{FDD901D5-4A2C-4F76-95E9-07592FD5AA88}" srcOrd="0" destOrd="0" presId="urn:microsoft.com/office/officeart/2005/8/layout/default"/>
    <dgm:cxn modelId="{5C7214CE-30AD-46B9-9A78-6B1E91C2716C}" type="presOf" srcId="{C82743D2-995B-4A3A-8889-EF679C58EFE0}" destId="{70B0303F-D9C0-4FB9-BB18-36FC24EC82B2}" srcOrd="0" destOrd="0" presId="urn:microsoft.com/office/officeart/2005/8/layout/default"/>
    <dgm:cxn modelId="{E4646CD2-D2E9-4DD8-A065-1701F15991BF}" type="presOf" srcId="{C722039C-006F-46EA-AAF2-B085FE3601BF}" destId="{0D28D7DB-C9EE-48C8-B353-FDB1A8D33983}" srcOrd="0" destOrd="0" presId="urn:microsoft.com/office/officeart/2005/8/layout/default"/>
    <dgm:cxn modelId="{C58E2CD4-E393-4E05-BC4F-D75C1DE3F314}" type="presOf" srcId="{3C11DD44-6FA1-491C-93C1-93BF0C734B0C}" destId="{5D66F5E0-3390-4334-86B9-BFB1419126D4}" srcOrd="0" destOrd="0" presId="urn:microsoft.com/office/officeart/2005/8/layout/default"/>
    <dgm:cxn modelId="{88CABDD6-7D14-4C87-8F20-677FDC5D39A4}" srcId="{C722039C-006F-46EA-AAF2-B085FE3601BF}" destId="{9F2E2B4E-5C3D-4621-B516-6C3B6DB589DD}" srcOrd="4" destOrd="0" parTransId="{D54D3874-F3F0-4B25-84AA-823F83DE8E2C}" sibTransId="{5D0FCCFE-F0B1-48AC-B748-48A5AE32F54D}"/>
    <dgm:cxn modelId="{ED6B7EE2-D43E-493A-B3DD-945E69FA94DA}" srcId="{C722039C-006F-46EA-AAF2-B085FE3601BF}" destId="{C82743D2-995B-4A3A-8889-EF679C58EFE0}" srcOrd="0" destOrd="0" parTransId="{6BEBE74B-EF97-4AD1-912C-64FA40DDA43F}" sibTransId="{821604B4-7F18-4F82-A445-51EB653B5310}"/>
    <dgm:cxn modelId="{287D4FEF-A13D-4829-ACB3-D907B9CF617D}" type="presOf" srcId="{F1035BFE-9B41-4220-9C82-3F1E791DF55F}" destId="{977F3E42-35FE-46E6-A1AC-8D9D55691093}" srcOrd="0" destOrd="0" presId="urn:microsoft.com/office/officeart/2005/8/layout/default"/>
    <dgm:cxn modelId="{1841FDFE-C2A6-44BB-B8C6-B2D2AD1F9A52}" type="presParOf" srcId="{0D28D7DB-C9EE-48C8-B353-FDB1A8D33983}" destId="{70B0303F-D9C0-4FB9-BB18-36FC24EC82B2}" srcOrd="0" destOrd="0" presId="urn:microsoft.com/office/officeart/2005/8/layout/default"/>
    <dgm:cxn modelId="{537755D4-231D-4B4B-B5B3-E6B966F0936F}" type="presParOf" srcId="{0D28D7DB-C9EE-48C8-B353-FDB1A8D33983}" destId="{322F6970-82DC-4D59-9E6F-CD5BA47E9D1C}" srcOrd="1" destOrd="0" presId="urn:microsoft.com/office/officeart/2005/8/layout/default"/>
    <dgm:cxn modelId="{CCC9C6B4-5D63-4039-B6E2-EF010CA1DD5F}" type="presParOf" srcId="{0D28D7DB-C9EE-48C8-B353-FDB1A8D33983}" destId="{1BFF883D-85C3-4CA4-ACB3-72EECC446087}" srcOrd="2" destOrd="0" presId="urn:microsoft.com/office/officeart/2005/8/layout/default"/>
    <dgm:cxn modelId="{A8B22199-6AF5-4902-BE73-66C954B85472}" type="presParOf" srcId="{0D28D7DB-C9EE-48C8-B353-FDB1A8D33983}" destId="{DCF90F12-44DA-408C-BCBF-5E5D7F702FE4}" srcOrd="3" destOrd="0" presId="urn:microsoft.com/office/officeart/2005/8/layout/default"/>
    <dgm:cxn modelId="{17F200A8-528E-443D-A188-2DBCDCDB1B27}" type="presParOf" srcId="{0D28D7DB-C9EE-48C8-B353-FDB1A8D33983}" destId="{90A955BC-A099-44F4-81C6-B378918E9787}" srcOrd="4" destOrd="0" presId="urn:microsoft.com/office/officeart/2005/8/layout/default"/>
    <dgm:cxn modelId="{03038577-8939-44B8-AD0D-96D1CDCD52AA}" type="presParOf" srcId="{0D28D7DB-C9EE-48C8-B353-FDB1A8D33983}" destId="{2A2E8635-744B-4B82-A8A1-67F347164EF5}" srcOrd="5" destOrd="0" presId="urn:microsoft.com/office/officeart/2005/8/layout/default"/>
    <dgm:cxn modelId="{120E86C6-51FC-4C91-9F07-FA6D566EACDB}" type="presParOf" srcId="{0D28D7DB-C9EE-48C8-B353-FDB1A8D33983}" destId="{5D66F5E0-3390-4334-86B9-BFB1419126D4}" srcOrd="6" destOrd="0" presId="urn:microsoft.com/office/officeart/2005/8/layout/default"/>
    <dgm:cxn modelId="{5C62603B-4F90-44F3-877E-09DB55D24865}" type="presParOf" srcId="{0D28D7DB-C9EE-48C8-B353-FDB1A8D33983}" destId="{49D2F7C5-B562-4E92-947F-9AD179DA5B83}" srcOrd="7" destOrd="0" presId="urn:microsoft.com/office/officeart/2005/8/layout/default"/>
    <dgm:cxn modelId="{6D4DF9FE-C36C-4497-B4D0-A7519056AB41}" type="presParOf" srcId="{0D28D7DB-C9EE-48C8-B353-FDB1A8D33983}" destId="{FDD901D5-4A2C-4F76-95E9-07592FD5AA88}" srcOrd="8" destOrd="0" presId="urn:microsoft.com/office/officeart/2005/8/layout/default"/>
    <dgm:cxn modelId="{DD45B969-9AA7-45C8-BBA7-34E4EC72B0F4}" type="presParOf" srcId="{0D28D7DB-C9EE-48C8-B353-FDB1A8D33983}" destId="{7F607D54-17AF-4C65-A74A-65C9457BAAA1}" srcOrd="9" destOrd="0" presId="urn:microsoft.com/office/officeart/2005/8/layout/default"/>
    <dgm:cxn modelId="{0A30DC0B-55C0-43F9-9224-DFC3D272827A}" type="presParOf" srcId="{0D28D7DB-C9EE-48C8-B353-FDB1A8D33983}" destId="{977F3E42-35FE-46E6-A1AC-8D9D55691093}" srcOrd="10" destOrd="0" presId="urn:microsoft.com/office/officeart/2005/8/layout/default"/>
    <dgm:cxn modelId="{FE314BF9-7291-4387-815A-F569D3F90484}" type="presParOf" srcId="{0D28D7DB-C9EE-48C8-B353-FDB1A8D33983}" destId="{A647347F-DFC8-4DBA-BD06-3299D9D12997}" srcOrd="11" destOrd="0" presId="urn:microsoft.com/office/officeart/2005/8/layout/default"/>
    <dgm:cxn modelId="{AA14244E-9EC7-41D4-B593-8DD60F12C2E9}" type="presParOf" srcId="{0D28D7DB-C9EE-48C8-B353-FDB1A8D33983}" destId="{700AB77B-778F-4785-B13C-D75220AD2512}"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E0B7E2-05F2-4BC7-BC1B-8300AC05E211}"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81D2B75-1292-4F3A-8837-38425A2D2340}">
      <dgm:prSet/>
      <dgm:spPr/>
      <dgm:t>
        <a:bodyPr/>
        <a:lstStyle/>
        <a:p>
          <a:r>
            <a:rPr lang="en-GB" b="0" i="0"/>
            <a:t>“(a) processed lawfully, fairly and in a transparent manner in relation to individuals (‘lawfulness, fairness and transparency’);</a:t>
          </a:r>
          <a:endParaRPr lang="en-US"/>
        </a:p>
      </dgm:t>
    </dgm:pt>
    <dgm:pt modelId="{1DC42ABF-3ACA-4DD1-93E4-695D19FA4759}" type="parTrans" cxnId="{6566CADD-3538-43A0-AFE2-735839A3B7CD}">
      <dgm:prSet/>
      <dgm:spPr/>
      <dgm:t>
        <a:bodyPr/>
        <a:lstStyle/>
        <a:p>
          <a:endParaRPr lang="en-US"/>
        </a:p>
      </dgm:t>
    </dgm:pt>
    <dgm:pt modelId="{E2E3C18A-EA6D-4032-A195-A63CF9886FE5}" type="sibTrans" cxnId="{6566CADD-3538-43A0-AFE2-735839A3B7CD}">
      <dgm:prSet/>
      <dgm:spPr/>
      <dgm:t>
        <a:bodyPr/>
        <a:lstStyle/>
        <a:p>
          <a:endParaRPr lang="en-US"/>
        </a:p>
      </dgm:t>
    </dgm:pt>
    <dgm:pt modelId="{368B76C2-BC4F-4C48-9B4D-D58D1163D36D}">
      <dgm:prSet/>
      <dgm:spPr/>
      <dgm:t>
        <a:bodyPr/>
        <a:lstStyle/>
        <a:p>
          <a:r>
            <a:rPr lang="en-GB" b="0" i="0"/>
            <a:t>(b) collected for specified, explicit and legitimate purposes and not further processed in a manner that is incompatible with those purposes; further processing for archiving purposes in the public interest, scientific or historical research purposes or statistical purposes shall not be considered to be incompatible with the initial purposes (‘purpose limitation’);</a:t>
          </a:r>
          <a:endParaRPr lang="en-US"/>
        </a:p>
      </dgm:t>
    </dgm:pt>
    <dgm:pt modelId="{33004ECD-E8BB-4BA3-BD50-D8288CA7BF56}" type="parTrans" cxnId="{15111A33-8F7C-4185-BF0E-B80830FEBE6F}">
      <dgm:prSet/>
      <dgm:spPr/>
      <dgm:t>
        <a:bodyPr/>
        <a:lstStyle/>
        <a:p>
          <a:endParaRPr lang="en-US"/>
        </a:p>
      </dgm:t>
    </dgm:pt>
    <dgm:pt modelId="{17E91096-14E3-4F45-AD9B-557BB56B11F5}" type="sibTrans" cxnId="{15111A33-8F7C-4185-BF0E-B80830FEBE6F}">
      <dgm:prSet/>
      <dgm:spPr/>
      <dgm:t>
        <a:bodyPr/>
        <a:lstStyle/>
        <a:p>
          <a:endParaRPr lang="en-US"/>
        </a:p>
      </dgm:t>
    </dgm:pt>
    <dgm:pt modelId="{F81DCEFD-D290-45F5-AD95-A246F4773337}" type="pres">
      <dgm:prSet presAssocID="{1BE0B7E2-05F2-4BC7-BC1B-8300AC05E211}" presName="hierChild1" presStyleCnt="0">
        <dgm:presLayoutVars>
          <dgm:chPref val="1"/>
          <dgm:dir/>
          <dgm:animOne val="branch"/>
          <dgm:animLvl val="lvl"/>
          <dgm:resizeHandles/>
        </dgm:presLayoutVars>
      </dgm:prSet>
      <dgm:spPr/>
    </dgm:pt>
    <dgm:pt modelId="{4D3B02AD-F606-4B78-B509-D7943D77DEB2}" type="pres">
      <dgm:prSet presAssocID="{881D2B75-1292-4F3A-8837-38425A2D2340}" presName="hierRoot1" presStyleCnt="0"/>
      <dgm:spPr/>
    </dgm:pt>
    <dgm:pt modelId="{57CA30C2-533D-44EF-A624-E2897F41288E}" type="pres">
      <dgm:prSet presAssocID="{881D2B75-1292-4F3A-8837-38425A2D2340}" presName="composite" presStyleCnt="0"/>
      <dgm:spPr/>
    </dgm:pt>
    <dgm:pt modelId="{95A3C31B-434D-4792-92DE-A858833991CC}" type="pres">
      <dgm:prSet presAssocID="{881D2B75-1292-4F3A-8837-38425A2D2340}" presName="background" presStyleLbl="node0" presStyleIdx="0" presStyleCnt="2"/>
      <dgm:spPr/>
    </dgm:pt>
    <dgm:pt modelId="{280BDC6F-14D3-4792-9967-896A513AB561}" type="pres">
      <dgm:prSet presAssocID="{881D2B75-1292-4F3A-8837-38425A2D2340}" presName="text" presStyleLbl="fgAcc0" presStyleIdx="0" presStyleCnt="2">
        <dgm:presLayoutVars>
          <dgm:chPref val="3"/>
        </dgm:presLayoutVars>
      </dgm:prSet>
      <dgm:spPr/>
    </dgm:pt>
    <dgm:pt modelId="{680FA454-F8CA-4582-9AEF-A40613E1B9FB}" type="pres">
      <dgm:prSet presAssocID="{881D2B75-1292-4F3A-8837-38425A2D2340}" presName="hierChild2" presStyleCnt="0"/>
      <dgm:spPr/>
    </dgm:pt>
    <dgm:pt modelId="{BBD9642E-CDF4-4D84-AC3D-8FF5ED299ED3}" type="pres">
      <dgm:prSet presAssocID="{368B76C2-BC4F-4C48-9B4D-D58D1163D36D}" presName="hierRoot1" presStyleCnt="0"/>
      <dgm:spPr/>
    </dgm:pt>
    <dgm:pt modelId="{9AD03DED-C8BE-4402-9C62-61FC49750AE1}" type="pres">
      <dgm:prSet presAssocID="{368B76C2-BC4F-4C48-9B4D-D58D1163D36D}" presName="composite" presStyleCnt="0"/>
      <dgm:spPr/>
    </dgm:pt>
    <dgm:pt modelId="{35E6CCF8-4D59-4803-90BD-F67758E3C7B2}" type="pres">
      <dgm:prSet presAssocID="{368B76C2-BC4F-4C48-9B4D-D58D1163D36D}" presName="background" presStyleLbl="node0" presStyleIdx="1" presStyleCnt="2"/>
      <dgm:spPr/>
    </dgm:pt>
    <dgm:pt modelId="{80512EA9-0853-416E-9C43-E5AFA3BF4A5C}" type="pres">
      <dgm:prSet presAssocID="{368B76C2-BC4F-4C48-9B4D-D58D1163D36D}" presName="text" presStyleLbl="fgAcc0" presStyleIdx="1" presStyleCnt="2">
        <dgm:presLayoutVars>
          <dgm:chPref val="3"/>
        </dgm:presLayoutVars>
      </dgm:prSet>
      <dgm:spPr/>
    </dgm:pt>
    <dgm:pt modelId="{2FD12DB8-3ADF-49E5-918F-23B38A127A96}" type="pres">
      <dgm:prSet presAssocID="{368B76C2-BC4F-4C48-9B4D-D58D1163D36D}" presName="hierChild2" presStyleCnt="0"/>
      <dgm:spPr/>
    </dgm:pt>
  </dgm:ptLst>
  <dgm:cxnLst>
    <dgm:cxn modelId="{31336B2A-36EB-4EE0-8A13-4A91B143B349}" type="presOf" srcId="{368B76C2-BC4F-4C48-9B4D-D58D1163D36D}" destId="{80512EA9-0853-416E-9C43-E5AFA3BF4A5C}" srcOrd="0" destOrd="0" presId="urn:microsoft.com/office/officeart/2005/8/layout/hierarchy1"/>
    <dgm:cxn modelId="{15111A33-8F7C-4185-BF0E-B80830FEBE6F}" srcId="{1BE0B7E2-05F2-4BC7-BC1B-8300AC05E211}" destId="{368B76C2-BC4F-4C48-9B4D-D58D1163D36D}" srcOrd="1" destOrd="0" parTransId="{33004ECD-E8BB-4BA3-BD50-D8288CA7BF56}" sibTransId="{17E91096-14E3-4F45-AD9B-557BB56B11F5}"/>
    <dgm:cxn modelId="{E942924F-75A8-4C30-9EBA-CC637FF95F4D}" type="presOf" srcId="{1BE0B7E2-05F2-4BC7-BC1B-8300AC05E211}" destId="{F81DCEFD-D290-45F5-AD95-A246F4773337}" srcOrd="0" destOrd="0" presId="urn:microsoft.com/office/officeart/2005/8/layout/hierarchy1"/>
    <dgm:cxn modelId="{2150E38C-4A01-452F-8035-685DDEE5B928}" type="presOf" srcId="{881D2B75-1292-4F3A-8837-38425A2D2340}" destId="{280BDC6F-14D3-4792-9967-896A513AB561}" srcOrd="0" destOrd="0" presId="urn:microsoft.com/office/officeart/2005/8/layout/hierarchy1"/>
    <dgm:cxn modelId="{6566CADD-3538-43A0-AFE2-735839A3B7CD}" srcId="{1BE0B7E2-05F2-4BC7-BC1B-8300AC05E211}" destId="{881D2B75-1292-4F3A-8837-38425A2D2340}" srcOrd="0" destOrd="0" parTransId="{1DC42ABF-3ACA-4DD1-93E4-695D19FA4759}" sibTransId="{E2E3C18A-EA6D-4032-A195-A63CF9886FE5}"/>
    <dgm:cxn modelId="{50B615DF-AEA0-481A-8F65-FDC60F5D1CFB}" type="presParOf" srcId="{F81DCEFD-D290-45F5-AD95-A246F4773337}" destId="{4D3B02AD-F606-4B78-B509-D7943D77DEB2}" srcOrd="0" destOrd="0" presId="urn:microsoft.com/office/officeart/2005/8/layout/hierarchy1"/>
    <dgm:cxn modelId="{8E37AA6A-392C-42DB-B5F4-3D8F51D6DB42}" type="presParOf" srcId="{4D3B02AD-F606-4B78-B509-D7943D77DEB2}" destId="{57CA30C2-533D-44EF-A624-E2897F41288E}" srcOrd="0" destOrd="0" presId="urn:microsoft.com/office/officeart/2005/8/layout/hierarchy1"/>
    <dgm:cxn modelId="{A00E22CD-D393-444D-963A-F9A5F42CCBF6}" type="presParOf" srcId="{57CA30C2-533D-44EF-A624-E2897F41288E}" destId="{95A3C31B-434D-4792-92DE-A858833991CC}" srcOrd="0" destOrd="0" presId="urn:microsoft.com/office/officeart/2005/8/layout/hierarchy1"/>
    <dgm:cxn modelId="{42334574-7A54-4A1C-A9D3-203CAD28A336}" type="presParOf" srcId="{57CA30C2-533D-44EF-A624-E2897F41288E}" destId="{280BDC6F-14D3-4792-9967-896A513AB561}" srcOrd="1" destOrd="0" presId="urn:microsoft.com/office/officeart/2005/8/layout/hierarchy1"/>
    <dgm:cxn modelId="{86CF4EA8-DB44-4104-8C48-17205A2FEAA1}" type="presParOf" srcId="{4D3B02AD-F606-4B78-B509-D7943D77DEB2}" destId="{680FA454-F8CA-4582-9AEF-A40613E1B9FB}" srcOrd="1" destOrd="0" presId="urn:microsoft.com/office/officeart/2005/8/layout/hierarchy1"/>
    <dgm:cxn modelId="{E1255033-D4D8-4CB9-888C-01BFB77BBB35}" type="presParOf" srcId="{F81DCEFD-D290-45F5-AD95-A246F4773337}" destId="{BBD9642E-CDF4-4D84-AC3D-8FF5ED299ED3}" srcOrd="1" destOrd="0" presId="urn:microsoft.com/office/officeart/2005/8/layout/hierarchy1"/>
    <dgm:cxn modelId="{99F5EE86-4453-4545-AAED-1386412E2778}" type="presParOf" srcId="{BBD9642E-CDF4-4D84-AC3D-8FF5ED299ED3}" destId="{9AD03DED-C8BE-4402-9C62-61FC49750AE1}" srcOrd="0" destOrd="0" presId="urn:microsoft.com/office/officeart/2005/8/layout/hierarchy1"/>
    <dgm:cxn modelId="{76B74373-B344-467F-905D-E356441597AC}" type="presParOf" srcId="{9AD03DED-C8BE-4402-9C62-61FC49750AE1}" destId="{35E6CCF8-4D59-4803-90BD-F67758E3C7B2}" srcOrd="0" destOrd="0" presId="urn:microsoft.com/office/officeart/2005/8/layout/hierarchy1"/>
    <dgm:cxn modelId="{66B73283-7658-4142-B4C4-6FC252F6753F}" type="presParOf" srcId="{9AD03DED-C8BE-4402-9C62-61FC49750AE1}" destId="{80512EA9-0853-416E-9C43-E5AFA3BF4A5C}" srcOrd="1" destOrd="0" presId="urn:microsoft.com/office/officeart/2005/8/layout/hierarchy1"/>
    <dgm:cxn modelId="{E755189E-6563-49DA-80FF-F5C420F38749}" type="presParOf" srcId="{BBD9642E-CDF4-4D84-AC3D-8FF5ED299ED3}" destId="{2FD12DB8-3ADF-49E5-918F-23B38A127A9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67E495F-9F2F-4604-926E-37CED06C370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54099CA-B137-4610-AE31-518708D31AE6}">
      <dgm:prSet/>
      <dgm:spPr/>
      <dgm:t>
        <a:bodyPr/>
        <a:lstStyle/>
        <a:p>
          <a:r>
            <a:rPr lang="en-GB" b="0" i="0"/>
            <a:t>(c) adequate, relevant and limited to what is necessary in relation to the purposes for which they are processed (‘data minimisation’);</a:t>
          </a:r>
          <a:endParaRPr lang="en-US"/>
        </a:p>
      </dgm:t>
    </dgm:pt>
    <dgm:pt modelId="{D0CFEEAF-BE96-4DAC-B074-231B27BC96BD}" type="parTrans" cxnId="{E2876591-4F94-4434-93E8-D459DA2A23AF}">
      <dgm:prSet/>
      <dgm:spPr/>
      <dgm:t>
        <a:bodyPr/>
        <a:lstStyle/>
        <a:p>
          <a:endParaRPr lang="en-US"/>
        </a:p>
      </dgm:t>
    </dgm:pt>
    <dgm:pt modelId="{997DEE17-75F4-4D97-8D64-A35D581ECAF6}" type="sibTrans" cxnId="{E2876591-4F94-4434-93E8-D459DA2A23AF}">
      <dgm:prSet/>
      <dgm:spPr/>
      <dgm:t>
        <a:bodyPr/>
        <a:lstStyle/>
        <a:p>
          <a:endParaRPr lang="en-US"/>
        </a:p>
      </dgm:t>
    </dgm:pt>
    <dgm:pt modelId="{6BB16F00-176B-4F8C-970C-250761B8964A}">
      <dgm:prSet/>
      <dgm:spPr/>
      <dgm:t>
        <a:bodyPr/>
        <a:lstStyle/>
        <a:p>
          <a:r>
            <a:rPr lang="en-GB" b="0" i="0"/>
            <a:t>(d) accurate and, where necessary, kept up to date; every reasonable step must be taken to ensure that personal data that are inaccurate, having regard to the purposes for which they are processed, are erased or rectified without delay (‘accuracy’);</a:t>
          </a:r>
          <a:endParaRPr lang="en-US"/>
        </a:p>
      </dgm:t>
    </dgm:pt>
    <dgm:pt modelId="{42D2291E-755A-4DCD-8052-E8331237CAD4}" type="parTrans" cxnId="{7DECB546-81F4-40A5-801F-31B2623E2953}">
      <dgm:prSet/>
      <dgm:spPr/>
      <dgm:t>
        <a:bodyPr/>
        <a:lstStyle/>
        <a:p>
          <a:endParaRPr lang="en-US"/>
        </a:p>
      </dgm:t>
    </dgm:pt>
    <dgm:pt modelId="{FA3B9611-ED07-4289-B315-73DFC82957BA}" type="sibTrans" cxnId="{7DECB546-81F4-40A5-801F-31B2623E2953}">
      <dgm:prSet/>
      <dgm:spPr/>
      <dgm:t>
        <a:bodyPr/>
        <a:lstStyle/>
        <a:p>
          <a:endParaRPr lang="en-US"/>
        </a:p>
      </dgm:t>
    </dgm:pt>
    <dgm:pt modelId="{6013AE05-1808-4422-BC81-88F380E37E81}" type="pres">
      <dgm:prSet presAssocID="{F67E495F-9F2F-4604-926E-37CED06C3702}" presName="hierChild1" presStyleCnt="0">
        <dgm:presLayoutVars>
          <dgm:chPref val="1"/>
          <dgm:dir/>
          <dgm:animOne val="branch"/>
          <dgm:animLvl val="lvl"/>
          <dgm:resizeHandles/>
        </dgm:presLayoutVars>
      </dgm:prSet>
      <dgm:spPr/>
    </dgm:pt>
    <dgm:pt modelId="{2265634B-1948-4489-8DD1-A796A7DC44F4}" type="pres">
      <dgm:prSet presAssocID="{154099CA-B137-4610-AE31-518708D31AE6}" presName="hierRoot1" presStyleCnt="0"/>
      <dgm:spPr/>
    </dgm:pt>
    <dgm:pt modelId="{81E4A8AA-25C3-4A58-9E0E-58A08D008029}" type="pres">
      <dgm:prSet presAssocID="{154099CA-B137-4610-AE31-518708D31AE6}" presName="composite" presStyleCnt="0"/>
      <dgm:spPr/>
    </dgm:pt>
    <dgm:pt modelId="{B74545D6-6D60-473C-AAF8-D36B1373334A}" type="pres">
      <dgm:prSet presAssocID="{154099CA-B137-4610-AE31-518708D31AE6}" presName="background" presStyleLbl="node0" presStyleIdx="0" presStyleCnt="2"/>
      <dgm:spPr/>
    </dgm:pt>
    <dgm:pt modelId="{167CB0DA-5C9B-4BC2-9C62-77CC53ED54BB}" type="pres">
      <dgm:prSet presAssocID="{154099CA-B137-4610-AE31-518708D31AE6}" presName="text" presStyleLbl="fgAcc0" presStyleIdx="0" presStyleCnt="2">
        <dgm:presLayoutVars>
          <dgm:chPref val="3"/>
        </dgm:presLayoutVars>
      </dgm:prSet>
      <dgm:spPr/>
    </dgm:pt>
    <dgm:pt modelId="{2D9BB420-7CA3-41D0-88AB-9F27AA521B1E}" type="pres">
      <dgm:prSet presAssocID="{154099CA-B137-4610-AE31-518708D31AE6}" presName="hierChild2" presStyleCnt="0"/>
      <dgm:spPr/>
    </dgm:pt>
    <dgm:pt modelId="{E724DB36-190C-4F9A-B3D5-AA1408813823}" type="pres">
      <dgm:prSet presAssocID="{6BB16F00-176B-4F8C-970C-250761B8964A}" presName="hierRoot1" presStyleCnt="0"/>
      <dgm:spPr/>
    </dgm:pt>
    <dgm:pt modelId="{CB8633D0-692F-43BF-80CA-67DC345E7A15}" type="pres">
      <dgm:prSet presAssocID="{6BB16F00-176B-4F8C-970C-250761B8964A}" presName="composite" presStyleCnt="0"/>
      <dgm:spPr/>
    </dgm:pt>
    <dgm:pt modelId="{C2A654BD-1BC0-4B8B-A304-A2CB1397358B}" type="pres">
      <dgm:prSet presAssocID="{6BB16F00-176B-4F8C-970C-250761B8964A}" presName="background" presStyleLbl="node0" presStyleIdx="1" presStyleCnt="2"/>
      <dgm:spPr/>
    </dgm:pt>
    <dgm:pt modelId="{9E704F46-5588-4359-BBE4-7005924EDCC0}" type="pres">
      <dgm:prSet presAssocID="{6BB16F00-176B-4F8C-970C-250761B8964A}" presName="text" presStyleLbl="fgAcc0" presStyleIdx="1" presStyleCnt="2">
        <dgm:presLayoutVars>
          <dgm:chPref val="3"/>
        </dgm:presLayoutVars>
      </dgm:prSet>
      <dgm:spPr/>
    </dgm:pt>
    <dgm:pt modelId="{39FF13EA-DE2E-4CF2-9601-35AFE0B770D4}" type="pres">
      <dgm:prSet presAssocID="{6BB16F00-176B-4F8C-970C-250761B8964A}" presName="hierChild2" presStyleCnt="0"/>
      <dgm:spPr/>
    </dgm:pt>
  </dgm:ptLst>
  <dgm:cxnLst>
    <dgm:cxn modelId="{8C735603-DD33-438B-AD49-5D43496B4968}" type="presOf" srcId="{F67E495F-9F2F-4604-926E-37CED06C3702}" destId="{6013AE05-1808-4422-BC81-88F380E37E81}" srcOrd="0" destOrd="0" presId="urn:microsoft.com/office/officeart/2005/8/layout/hierarchy1"/>
    <dgm:cxn modelId="{9E8E1E1C-F87E-4B77-8543-7BDCCC189745}" type="presOf" srcId="{154099CA-B137-4610-AE31-518708D31AE6}" destId="{167CB0DA-5C9B-4BC2-9C62-77CC53ED54BB}" srcOrd="0" destOrd="0" presId="urn:microsoft.com/office/officeart/2005/8/layout/hierarchy1"/>
    <dgm:cxn modelId="{7DECB546-81F4-40A5-801F-31B2623E2953}" srcId="{F67E495F-9F2F-4604-926E-37CED06C3702}" destId="{6BB16F00-176B-4F8C-970C-250761B8964A}" srcOrd="1" destOrd="0" parTransId="{42D2291E-755A-4DCD-8052-E8331237CAD4}" sibTransId="{FA3B9611-ED07-4289-B315-73DFC82957BA}"/>
    <dgm:cxn modelId="{A05ACE47-186D-4A77-A4D9-2A8E35EA42CE}" type="presOf" srcId="{6BB16F00-176B-4F8C-970C-250761B8964A}" destId="{9E704F46-5588-4359-BBE4-7005924EDCC0}" srcOrd="0" destOrd="0" presId="urn:microsoft.com/office/officeart/2005/8/layout/hierarchy1"/>
    <dgm:cxn modelId="{E2876591-4F94-4434-93E8-D459DA2A23AF}" srcId="{F67E495F-9F2F-4604-926E-37CED06C3702}" destId="{154099CA-B137-4610-AE31-518708D31AE6}" srcOrd="0" destOrd="0" parTransId="{D0CFEEAF-BE96-4DAC-B074-231B27BC96BD}" sibTransId="{997DEE17-75F4-4D97-8D64-A35D581ECAF6}"/>
    <dgm:cxn modelId="{573600E7-791B-4073-A74A-3A49C3844C0F}" type="presParOf" srcId="{6013AE05-1808-4422-BC81-88F380E37E81}" destId="{2265634B-1948-4489-8DD1-A796A7DC44F4}" srcOrd="0" destOrd="0" presId="urn:microsoft.com/office/officeart/2005/8/layout/hierarchy1"/>
    <dgm:cxn modelId="{B0DF421E-F04A-463D-8F5D-8769F47CF82B}" type="presParOf" srcId="{2265634B-1948-4489-8DD1-A796A7DC44F4}" destId="{81E4A8AA-25C3-4A58-9E0E-58A08D008029}" srcOrd="0" destOrd="0" presId="urn:microsoft.com/office/officeart/2005/8/layout/hierarchy1"/>
    <dgm:cxn modelId="{4BC01008-37DD-4381-AA7F-13B9B9B5EC43}" type="presParOf" srcId="{81E4A8AA-25C3-4A58-9E0E-58A08D008029}" destId="{B74545D6-6D60-473C-AAF8-D36B1373334A}" srcOrd="0" destOrd="0" presId="urn:microsoft.com/office/officeart/2005/8/layout/hierarchy1"/>
    <dgm:cxn modelId="{7FFC7DFD-A5AA-4420-805F-040A8956F026}" type="presParOf" srcId="{81E4A8AA-25C3-4A58-9E0E-58A08D008029}" destId="{167CB0DA-5C9B-4BC2-9C62-77CC53ED54BB}" srcOrd="1" destOrd="0" presId="urn:microsoft.com/office/officeart/2005/8/layout/hierarchy1"/>
    <dgm:cxn modelId="{0B3B486E-53BB-44DF-9904-D1B4DA120300}" type="presParOf" srcId="{2265634B-1948-4489-8DD1-A796A7DC44F4}" destId="{2D9BB420-7CA3-41D0-88AB-9F27AA521B1E}" srcOrd="1" destOrd="0" presId="urn:microsoft.com/office/officeart/2005/8/layout/hierarchy1"/>
    <dgm:cxn modelId="{279A76EA-6271-4703-A73D-67BE518E23F9}" type="presParOf" srcId="{6013AE05-1808-4422-BC81-88F380E37E81}" destId="{E724DB36-190C-4F9A-B3D5-AA1408813823}" srcOrd="1" destOrd="0" presId="urn:microsoft.com/office/officeart/2005/8/layout/hierarchy1"/>
    <dgm:cxn modelId="{5C59EEFD-E273-436E-9F0B-92E4A8BAD859}" type="presParOf" srcId="{E724DB36-190C-4F9A-B3D5-AA1408813823}" destId="{CB8633D0-692F-43BF-80CA-67DC345E7A15}" srcOrd="0" destOrd="0" presId="urn:microsoft.com/office/officeart/2005/8/layout/hierarchy1"/>
    <dgm:cxn modelId="{4116518B-069C-4537-A934-06DD04243ED0}" type="presParOf" srcId="{CB8633D0-692F-43BF-80CA-67DC345E7A15}" destId="{C2A654BD-1BC0-4B8B-A304-A2CB1397358B}" srcOrd="0" destOrd="0" presId="urn:microsoft.com/office/officeart/2005/8/layout/hierarchy1"/>
    <dgm:cxn modelId="{0610FCF7-F22C-4DF9-BD0E-B9D4BB6C3301}" type="presParOf" srcId="{CB8633D0-692F-43BF-80CA-67DC345E7A15}" destId="{9E704F46-5588-4359-BBE4-7005924EDCC0}" srcOrd="1" destOrd="0" presId="urn:microsoft.com/office/officeart/2005/8/layout/hierarchy1"/>
    <dgm:cxn modelId="{898A21C6-9D58-40CF-B23C-86B4C7021983}" type="presParOf" srcId="{E724DB36-190C-4F9A-B3D5-AA1408813823}" destId="{39FF13EA-DE2E-4CF2-9601-35AFE0B770D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961E969-3D78-4C0A-B508-6AC582D912C6}"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9F26D20-F48C-4052-AA2C-DD496B928479}">
      <dgm:prSet/>
      <dgm:spPr/>
      <dgm:t>
        <a:bodyPr/>
        <a:lstStyle/>
        <a:p>
          <a:r>
            <a:rPr lang="en-GB"/>
            <a:t>Victims details, date of birth, address etc</a:t>
          </a:r>
          <a:endParaRPr lang="en-US"/>
        </a:p>
      </dgm:t>
    </dgm:pt>
    <dgm:pt modelId="{F9CC9630-D68C-4FD3-8DAD-DEDAF96BD5A8}" type="parTrans" cxnId="{F1B1082A-C40D-42A8-B5DA-F448D1132286}">
      <dgm:prSet/>
      <dgm:spPr/>
      <dgm:t>
        <a:bodyPr/>
        <a:lstStyle/>
        <a:p>
          <a:endParaRPr lang="en-US"/>
        </a:p>
      </dgm:t>
    </dgm:pt>
    <dgm:pt modelId="{2931FAC1-E4EB-431C-86D0-04037FAA25D5}" type="sibTrans" cxnId="{F1B1082A-C40D-42A8-B5DA-F448D1132286}">
      <dgm:prSet/>
      <dgm:spPr/>
      <dgm:t>
        <a:bodyPr/>
        <a:lstStyle/>
        <a:p>
          <a:endParaRPr lang="en-US"/>
        </a:p>
      </dgm:t>
    </dgm:pt>
    <dgm:pt modelId="{F1313A48-717A-4F30-A48A-AB1170418157}">
      <dgm:prSet/>
      <dgm:spPr/>
      <dgm:t>
        <a:bodyPr/>
        <a:lstStyle/>
        <a:p>
          <a:r>
            <a:rPr lang="en-GB"/>
            <a:t>Location of offence</a:t>
          </a:r>
          <a:endParaRPr lang="en-US"/>
        </a:p>
      </dgm:t>
    </dgm:pt>
    <dgm:pt modelId="{7C20EECE-B4F1-4E94-A5C6-654C49EFF143}" type="parTrans" cxnId="{05C1C2B6-2104-4C12-A31D-5FA7FE9476CE}">
      <dgm:prSet/>
      <dgm:spPr/>
      <dgm:t>
        <a:bodyPr/>
        <a:lstStyle/>
        <a:p>
          <a:endParaRPr lang="en-US"/>
        </a:p>
      </dgm:t>
    </dgm:pt>
    <dgm:pt modelId="{B400FC6A-594B-4CCD-ABEE-B0232C014C63}" type="sibTrans" cxnId="{05C1C2B6-2104-4C12-A31D-5FA7FE9476CE}">
      <dgm:prSet/>
      <dgm:spPr/>
      <dgm:t>
        <a:bodyPr/>
        <a:lstStyle/>
        <a:p>
          <a:endParaRPr lang="en-US"/>
        </a:p>
      </dgm:t>
    </dgm:pt>
    <dgm:pt modelId="{6CD97A00-F450-496C-A523-92D471808219}">
      <dgm:prSet/>
      <dgm:spPr/>
      <dgm:t>
        <a:bodyPr/>
        <a:lstStyle/>
        <a:p>
          <a:r>
            <a:rPr lang="en-GB"/>
            <a:t>Time of offence</a:t>
          </a:r>
          <a:endParaRPr lang="en-US"/>
        </a:p>
      </dgm:t>
    </dgm:pt>
    <dgm:pt modelId="{A6A22FEE-62B3-4D4D-AC55-6B0ECF3F967C}" type="parTrans" cxnId="{175B0F4D-4BF9-4FFD-AD53-FAD06D6ADC99}">
      <dgm:prSet/>
      <dgm:spPr/>
      <dgm:t>
        <a:bodyPr/>
        <a:lstStyle/>
        <a:p>
          <a:endParaRPr lang="en-US"/>
        </a:p>
      </dgm:t>
    </dgm:pt>
    <dgm:pt modelId="{A2A06390-2794-4D3C-A638-D69033D8C7BC}" type="sibTrans" cxnId="{175B0F4D-4BF9-4FFD-AD53-FAD06D6ADC99}">
      <dgm:prSet/>
      <dgm:spPr/>
      <dgm:t>
        <a:bodyPr/>
        <a:lstStyle/>
        <a:p>
          <a:endParaRPr lang="en-US"/>
        </a:p>
      </dgm:t>
    </dgm:pt>
    <dgm:pt modelId="{655D6916-62A2-4A3F-904D-85AAF9105796}">
      <dgm:prSet/>
      <dgm:spPr/>
      <dgm:t>
        <a:bodyPr/>
        <a:lstStyle/>
        <a:p>
          <a:r>
            <a:rPr lang="en-GB"/>
            <a:t>Witnesses</a:t>
          </a:r>
          <a:endParaRPr lang="en-US"/>
        </a:p>
      </dgm:t>
    </dgm:pt>
    <dgm:pt modelId="{99567D11-970F-436E-ACC7-144CC9939E74}" type="parTrans" cxnId="{9189D721-1744-46DC-9305-568625CF2529}">
      <dgm:prSet/>
      <dgm:spPr/>
      <dgm:t>
        <a:bodyPr/>
        <a:lstStyle/>
        <a:p>
          <a:endParaRPr lang="en-US"/>
        </a:p>
      </dgm:t>
    </dgm:pt>
    <dgm:pt modelId="{9A4E2F72-A893-465C-85FB-54D0EBAB4597}" type="sibTrans" cxnId="{9189D721-1744-46DC-9305-568625CF2529}">
      <dgm:prSet/>
      <dgm:spPr/>
      <dgm:t>
        <a:bodyPr/>
        <a:lstStyle/>
        <a:p>
          <a:endParaRPr lang="en-US"/>
        </a:p>
      </dgm:t>
    </dgm:pt>
    <dgm:pt modelId="{4D171C79-1D62-4E0A-A16F-8D19C5418FAE}">
      <dgm:prSet/>
      <dgm:spPr/>
      <dgm:t>
        <a:bodyPr/>
        <a:lstStyle/>
        <a:p>
          <a:r>
            <a:rPr lang="en-GB"/>
            <a:t>CCTV </a:t>
          </a:r>
          <a:endParaRPr lang="en-US"/>
        </a:p>
      </dgm:t>
    </dgm:pt>
    <dgm:pt modelId="{25E32A95-9E80-46C8-AAF6-5A2DD23276F1}" type="parTrans" cxnId="{2E00D79B-E2B2-466D-AB2E-BE33417C0D5E}">
      <dgm:prSet/>
      <dgm:spPr/>
      <dgm:t>
        <a:bodyPr/>
        <a:lstStyle/>
        <a:p>
          <a:endParaRPr lang="en-US"/>
        </a:p>
      </dgm:t>
    </dgm:pt>
    <dgm:pt modelId="{5BD8853B-2529-44D1-AF76-77F028B12CFD}" type="sibTrans" cxnId="{2E00D79B-E2B2-466D-AB2E-BE33417C0D5E}">
      <dgm:prSet/>
      <dgm:spPr/>
      <dgm:t>
        <a:bodyPr/>
        <a:lstStyle/>
        <a:p>
          <a:endParaRPr lang="en-US"/>
        </a:p>
      </dgm:t>
    </dgm:pt>
    <dgm:pt modelId="{CE619A3E-F12C-49AC-A80A-B1E81CBF5E99}">
      <dgm:prSet/>
      <dgm:spPr/>
      <dgm:t>
        <a:bodyPr/>
        <a:lstStyle/>
        <a:p>
          <a:r>
            <a:rPr lang="en-GB"/>
            <a:t>What the offence is</a:t>
          </a:r>
          <a:endParaRPr lang="en-US"/>
        </a:p>
      </dgm:t>
    </dgm:pt>
    <dgm:pt modelId="{29141D54-4AB3-4D0D-8F30-60616BF3F67D}" type="parTrans" cxnId="{5E3BC5CF-3FD9-4195-BF2D-D66E02A9351C}">
      <dgm:prSet/>
      <dgm:spPr/>
      <dgm:t>
        <a:bodyPr/>
        <a:lstStyle/>
        <a:p>
          <a:endParaRPr lang="en-US"/>
        </a:p>
      </dgm:t>
    </dgm:pt>
    <dgm:pt modelId="{376C619C-8468-4D62-803B-BB9AE4AC5105}" type="sibTrans" cxnId="{5E3BC5CF-3FD9-4195-BF2D-D66E02A9351C}">
      <dgm:prSet/>
      <dgm:spPr/>
      <dgm:t>
        <a:bodyPr/>
        <a:lstStyle/>
        <a:p>
          <a:endParaRPr lang="en-US"/>
        </a:p>
      </dgm:t>
    </dgm:pt>
    <dgm:pt modelId="{AAE087B8-E0F3-43B4-8209-889BCA888D1C}">
      <dgm:prSet/>
      <dgm:spPr/>
      <dgm:t>
        <a:bodyPr/>
        <a:lstStyle/>
        <a:p>
          <a:r>
            <a:rPr lang="en-GB"/>
            <a:t>Details / description of any suspects</a:t>
          </a:r>
          <a:endParaRPr lang="en-US"/>
        </a:p>
      </dgm:t>
    </dgm:pt>
    <dgm:pt modelId="{4F8BFD95-9F59-4B7C-BB4D-9E262960F9D8}" type="parTrans" cxnId="{5973C521-9F7E-4C8F-A91B-EFE2EF2E1D2D}">
      <dgm:prSet/>
      <dgm:spPr/>
      <dgm:t>
        <a:bodyPr/>
        <a:lstStyle/>
        <a:p>
          <a:endParaRPr lang="en-US"/>
        </a:p>
      </dgm:t>
    </dgm:pt>
    <dgm:pt modelId="{1A78B822-9E68-4B1F-9BBE-7D926C2F8596}" type="sibTrans" cxnId="{5973C521-9F7E-4C8F-A91B-EFE2EF2E1D2D}">
      <dgm:prSet/>
      <dgm:spPr/>
      <dgm:t>
        <a:bodyPr/>
        <a:lstStyle/>
        <a:p>
          <a:endParaRPr lang="en-US"/>
        </a:p>
      </dgm:t>
    </dgm:pt>
    <dgm:pt modelId="{FBD5D7C0-B2FC-4946-AD9B-B7768BD6A602}">
      <dgm:prSet/>
      <dgm:spPr/>
      <dgm:t>
        <a:bodyPr/>
        <a:lstStyle/>
        <a:p>
          <a:r>
            <a:rPr lang="en-GB"/>
            <a:t>Details of damage, property nature of offence</a:t>
          </a:r>
          <a:endParaRPr lang="en-US"/>
        </a:p>
      </dgm:t>
    </dgm:pt>
    <dgm:pt modelId="{F80A7A1A-0EED-467C-B1F2-3C5BB1374A7E}" type="parTrans" cxnId="{B7086CC8-0C71-4720-8330-0E3B4C7620F1}">
      <dgm:prSet/>
      <dgm:spPr/>
      <dgm:t>
        <a:bodyPr/>
        <a:lstStyle/>
        <a:p>
          <a:endParaRPr lang="en-US"/>
        </a:p>
      </dgm:t>
    </dgm:pt>
    <dgm:pt modelId="{C5F6837E-872A-4B3D-80DC-A6273CE673B3}" type="sibTrans" cxnId="{B7086CC8-0C71-4720-8330-0E3B4C7620F1}">
      <dgm:prSet/>
      <dgm:spPr/>
      <dgm:t>
        <a:bodyPr/>
        <a:lstStyle/>
        <a:p>
          <a:endParaRPr lang="en-US"/>
        </a:p>
      </dgm:t>
    </dgm:pt>
    <dgm:pt modelId="{4118C02D-7064-4FE4-A30D-43B6F35F6833}">
      <dgm:prSet/>
      <dgm:spPr/>
      <dgm:t>
        <a:bodyPr/>
        <a:lstStyle/>
        <a:p>
          <a:r>
            <a:rPr lang="en-GB"/>
            <a:t>Modus operandi</a:t>
          </a:r>
          <a:endParaRPr lang="en-US"/>
        </a:p>
      </dgm:t>
    </dgm:pt>
    <dgm:pt modelId="{71A007C0-7217-45DD-BD58-E59791DCDA42}" type="parTrans" cxnId="{045C5316-6761-4A4F-A452-FE5399D0FB34}">
      <dgm:prSet/>
      <dgm:spPr/>
      <dgm:t>
        <a:bodyPr/>
        <a:lstStyle/>
        <a:p>
          <a:endParaRPr lang="en-US"/>
        </a:p>
      </dgm:t>
    </dgm:pt>
    <dgm:pt modelId="{A49060D9-459E-4737-9582-C1BD9B0C26AB}" type="sibTrans" cxnId="{045C5316-6761-4A4F-A452-FE5399D0FB34}">
      <dgm:prSet/>
      <dgm:spPr/>
      <dgm:t>
        <a:bodyPr/>
        <a:lstStyle/>
        <a:p>
          <a:endParaRPr lang="en-US"/>
        </a:p>
      </dgm:t>
    </dgm:pt>
    <dgm:pt modelId="{5AEA7666-481C-499B-A422-BA7C50E43305}">
      <dgm:prSet/>
      <dgm:spPr/>
      <dgm:t>
        <a:bodyPr/>
        <a:lstStyle/>
        <a:p>
          <a:r>
            <a:rPr lang="en-GB"/>
            <a:t>Forensic opportunities</a:t>
          </a:r>
          <a:endParaRPr lang="en-US"/>
        </a:p>
      </dgm:t>
    </dgm:pt>
    <dgm:pt modelId="{6D7026BE-914F-4901-A9B2-CA8E6EF8035E}" type="parTrans" cxnId="{C73F9613-C96F-4C6C-8F34-917F1BB51C1D}">
      <dgm:prSet/>
      <dgm:spPr/>
      <dgm:t>
        <a:bodyPr/>
        <a:lstStyle/>
        <a:p>
          <a:endParaRPr lang="en-US"/>
        </a:p>
      </dgm:t>
    </dgm:pt>
    <dgm:pt modelId="{444794A3-5046-42F5-BA74-24AE985A0523}" type="sibTrans" cxnId="{C73F9613-C96F-4C6C-8F34-917F1BB51C1D}">
      <dgm:prSet/>
      <dgm:spPr/>
      <dgm:t>
        <a:bodyPr/>
        <a:lstStyle/>
        <a:p>
          <a:endParaRPr lang="en-US"/>
        </a:p>
      </dgm:t>
    </dgm:pt>
    <dgm:pt modelId="{16C5C293-4DDA-4EF8-998F-2C542B4897BF}">
      <dgm:prSet/>
      <dgm:spPr/>
      <dgm:t>
        <a:bodyPr/>
        <a:lstStyle/>
        <a:p>
          <a:r>
            <a:rPr lang="en-GB"/>
            <a:t>Linked offences</a:t>
          </a:r>
          <a:endParaRPr lang="en-US"/>
        </a:p>
      </dgm:t>
    </dgm:pt>
    <dgm:pt modelId="{40F24E6F-FF49-45B7-8540-1FA5C71C1FF7}" type="parTrans" cxnId="{1A5BA3A0-1F5E-49BF-8098-6032173E6391}">
      <dgm:prSet/>
      <dgm:spPr/>
      <dgm:t>
        <a:bodyPr/>
        <a:lstStyle/>
        <a:p>
          <a:endParaRPr lang="en-US"/>
        </a:p>
      </dgm:t>
    </dgm:pt>
    <dgm:pt modelId="{42D84519-79B7-45A6-A7BC-2AE8B9407381}" type="sibTrans" cxnId="{1A5BA3A0-1F5E-49BF-8098-6032173E6391}">
      <dgm:prSet/>
      <dgm:spPr/>
      <dgm:t>
        <a:bodyPr/>
        <a:lstStyle/>
        <a:p>
          <a:endParaRPr lang="en-US"/>
        </a:p>
      </dgm:t>
    </dgm:pt>
    <dgm:pt modelId="{38A8BAE4-ABAC-47EF-BDA1-DC6A2085FEA6}">
      <dgm:prSet/>
      <dgm:spPr/>
      <dgm:t>
        <a:bodyPr/>
        <a:lstStyle/>
        <a:p>
          <a:r>
            <a:rPr lang="en-GB"/>
            <a:t>Crime enquiries carried out / yet to be carried out</a:t>
          </a:r>
          <a:endParaRPr lang="en-US"/>
        </a:p>
      </dgm:t>
    </dgm:pt>
    <dgm:pt modelId="{54562E79-EB7A-4595-8A61-DCF752979C05}" type="parTrans" cxnId="{981447DE-72A6-4F6F-9AD6-C425A49CAF68}">
      <dgm:prSet/>
      <dgm:spPr/>
      <dgm:t>
        <a:bodyPr/>
        <a:lstStyle/>
        <a:p>
          <a:endParaRPr lang="en-US"/>
        </a:p>
      </dgm:t>
    </dgm:pt>
    <dgm:pt modelId="{E5C45EC1-FBE3-46CC-ABE2-A36B038050FB}" type="sibTrans" cxnId="{981447DE-72A6-4F6F-9AD6-C425A49CAF68}">
      <dgm:prSet/>
      <dgm:spPr/>
      <dgm:t>
        <a:bodyPr/>
        <a:lstStyle/>
        <a:p>
          <a:endParaRPr lang="en-US"/>
        </a:p>
      </dgm:t>
    </dgm:pt>
    <dgm:pt modelId="{DF7F32E6-98D2-4721-9C3A-83AC5661CDEA}">
      <dgm:prSet/>
      <dgm:spPr/>
      <dgm:t>
        <a:bodyPr/>
        <a:lstStyle/>
        <a:p>
          <a:r>
            <a:rPr lang="en-GB"/>
            <a:t>Need for press release / social media</a:t>
          </a:r>
          <a:endParaRPr lang="en-US"/>
        </a:p>
      </dgm:t>
    </dgm:pt>
    <dgm:pt modelId="{2DAAED7A-CE13-4990-ADB8-AA61832860B4}" type="parTrans" cxnId="{762607F6-A3B8-41E0-BAA3-005D8C17A61C}">
      <dgm:prSet/>
      <dgm:spPr/>
      <dgm:t>
        <a:bodyPr/>
        <a:lstStyle/>
        <a:p>
          <a:endParaRPr lang="en-US"/>
        </a:p>
      </dgm:t>
    </dgm:pt>
    <dgm:pt modelId="{BCFDAB68-2E8E-478A-B671-50C49326930E}" type="sibTrans" cxnId="{762607F6-A3B8-41E0-BAA3-005D8C17A61C}">
      <dgm:prSet/>
      <dgm:spPr/>
      <dgm:t>
        <a:bodyPr/>
        <a:lstStyle/>
        <a:p>
          <a:endParaRPr lang="en-US"/>
        </a:p>
      </dgm:t>
    </dgm:pt>
    <dgm:pt modelId="{058A336E-125D-4958-9BAC-F9D13DC4BE98}">
      <dgm:prSet/>
      <dgm:spPr/>
      <dgm:t>
        <a:bodyPr/>
        <a:lstStyle/>
        <a:p>
          <a:r>
            <a:rPr lang="en-GB"/>
            <a:t>Target hardening</a:t>
          </a:r>
          <a:endParaRPr lang="en-US"/>
        </a:p>
      </dgm:t>
    </dgm:pt>
    <dgm:pt modelId="{AC39550A-037B-4155-997F-3A630CDFC230}" type="parTrans" cxnId="{9CCC1DBF-942E-48E4-A2E0-254741F788C5}">
      <dgm:prSet/>
      <dgm:spPr/>
      <dgm:t>
        <a:bodyPr/>
        <a:lstStyle/>
        <a:p>
          <a:endParaRPr lang="en-US"/>
        </a:p>
      </dgm:t>
    </dgm:pt>
    <dgm:pt modelId="{75FFA472-EC43-4169-B33F-561135530C56}" type="sibTrans" cxnId="{9CCC1DBF-942E-48E4-A2E0-254741F788C5}">
      <dgm:prSet/>
      <dgm:spPr/>
      <dgm:t>
        <a:bodyPr/>
        <a:lstStyle/>
        <a:p>
          <a:endParaRPr lang="en-US"/>
        </a:p>
      </dgm:t>
    </dgm:pt>
    <dgm:pt modelId="{90734A7C-43C7-462A-A6E5-C2F148D61598}">
      <dgm:prSet/>
      <dgm:spPr/>
      <dgm:t>
        <a:bodyPr/>
        <a:lstStyle/>
        <a:p>
          <a:r>
            <a:rPr lang="en-GB"/>
            <a:t>Specialist support</a:t>
          </a:r>
          <a:endParaRPr lang="en-US"/>
        </a:p>
      </dgm:t>
    </dgm:pt>
    <dgm:pt modelId="{FB660C57-9711-4659-B91A-0C9244ACA346}" type="parTrans" cxnId="{52CFAAAE-320E-4E7D-90DA-DD2429CB7511}">
      <dgm:prSet/>
      <dgm:spPr/>
      <dgm:t>
        <a:bodyPr/>
        <a:lstStyle/>
        <a:p>
          <a:endParaRPr lang="en-US"/>
        </a:p>
      </dgm:t>
    </dgm:pt>
    <dgm:pt modelId="{02188423-81E3-4E8A-8DED-D0D814BAA301}" type="sibTrans" cxnId="{52CFAAAE-320E-4E7D-90DA-DD2429CB7511}">
      <dgm:prSet/>
      <dgm:spPr/>
      <dgm:t>
        <a:bodyPr/>
        <a:lstStyle/>
        <a:p>
          <a:endParaRPr lang="en-US"/>
        </a:p>
      </dgm:t>
    </dgm:pt>
    <dgm:pt modelId="{EE88723A-81A4-4B60-B1BA-8A855E07973C}" type="pres">
      <dgm:prSet presAssocID="{2961E969-3D78-4C0A-B508-6AC582D912C6}" presName="diagram" presStyleCnt="0">
        <dgm:presLayoutVars>
          <dgm:dir/>
          <dgm:resizeHandles val="exact"/>
        </dgm:presLayoutVars>
      </dgm:prSet>
      <dgm:spPr/>
    </dgm:pt>
    <dgm:pt modelId="{959888CF-AA0C-4F35-82AA-087BEAA2E39F}" type="pres">
      <dgm:prSet presAssocID="{F9F26D20-F48C-4052-AA2C-DD496B928479}" presName="node" presStyleLbl="node1" presStyleIdx="0" presStyleCnt="15">
        <dgm:presLayoutVars>
          <dgm:bulletEnabled val="1"/>
        </dgm:presLayoutVars>
      </dgm:prSet>
      <dgm:spPr/>
    </dgm:pt>
    <dgm:pt modelId="{BEE107D1-2D74-48E2-897F-712FE051A24B}" type="pres">
      <dgm:prSet presAssocID="{2931FAC1-E4EB-431C-86D0-04037FAA25D5}" presName="sibTrans" presStyleCnt="0"/>
      <dgm:spPr/>
    </dgm:pt>
    <dgm:pt modelId="{F1804804-B4BE-476C-88BD-0EC3E245DE3F}" type="pres">
      <dgm:prSet presAssocID="{F1313A48-717A-4F30-A48A-AB1170418157}" presName="node" presStyleLbl="node1" presStyleIdx="1" presStyleCnt="15">
        <dgm:presLayoutVars>
          <dgm:bulletEnabled val="1"/>
        </dgm:presLayoutVars>
      </dgm:prSet>
      <dgm:spPr/>
    </dgm:pt>
    <dgm:pt modelId="{C74B4CCC-80BF-4A7E-A641-A68A833B2621}" type="pres">
      <dgm:prSet presAssocID="{B400FC6A-594B-4CCD-ABEE-B0232C014C63}" presName="sibTrans" presStyleCnt="0"/>
      <dgm:spPr/>
    </dgm:pt>
    <dgm:pt modelId="{4E1C308A-C45F-4B18-80C1-9329C4546B63}" type="pres">
      <dgm:prSet presAssocID="{6CD97A00-F450-496C-A523-92D471808219}" presName="node" presStyleLbl="node1" presStyleIdx="2" presStyleCnt="15">
        <dgm:presLayoutVars>
          <dgm:bulletEnabled val="1"/>
        </dgm:presLayoutVars>
      </dgm:prSet>
      <dgm:spPr/>
    </dgm:pt>
    <dgm:pt modelId="{BF339114-7F4D-40F1-9B94-0A0AFE7EC276}" type="pres">
      <dgm:prSet presAssocID="{A2A06390-2794-4D3C-A638-D69033D8C7BC}" presName="sibTrans" presStyleCnt="0"/>
      <dgm:spPr/>
    </dgm:pt>
    <dgm:pt modelId="{0E50884F-7EE9-4943-9F0D-B846B4C874FB}" type="pres">
      <dgm:prSet presAssocID="{655D6916-62A2-4A3F-904D-85AAF9105796}" presName="node" presStyleLbl="node1" presStyleIdx="3" presStyleCnt="15">
        <dgm:presLayoutVars>
          <dgm:bulletEnabled val="1"/>
        </dgm:presLayoutVars>
      </dgm:prSet>
      <dgm:spPr/>
    </dgm:pt>
    <dgm:pt modelId="{D2757CBE-AC65-48DF-B9DF-87E9BD3064AA}" type="pres">
      <dgm:prSet presAssocID="{9A4E2F72-A893-465C-85FB-54D0EBAB4597}" presName="sibTrans" presStyleCnt="0"/>
      <dgm:spPr/>
    </dgm:pt>
    <dgm:pt modelId="{C7FFB27A-8778-4AF1-BEC3-5D09EDFBF967}" type="pres">
      <dgm:prSet presAssocID="{4D171C79-1D62-4E0A-A16F-8D19C5418FAE}" presName="node" presStyleLbl="node1" presStyleIdx="4" presStyleCnt="15">
        <dgm:presLayoutVars>
          <dgm:bulletEnabled val="1"/>
        </dgm:presLayoutVars>
      </dgm:prSet>
      <dgm:spPr/>
    </dgm:pt>
    <dgm:pt modelId="{5ED36EC0-76F6-46AA-896F-AA34C0199529}" type="pres">
      <dgm:prSet presAssocID="{5BD8853B-2529-44D1-AF76-77F028B12CFD}" presName="sibTrans" presStyleCnt="0"/>
      <dgm:spPr/>
    </dgm:pt>
    <dgm:pt modelId="{9081455A-228A-42FC-A8AE-E5F345074BD7}" type="pres">
      <dgm:prSet presAssocID="{CE619A3E-F12C-49AC-A80A-B1E81CBF5E99}" presName="node" presStyleLbl="node1" presStyleIdx="5" presStyleCnt="15">
        <dgm:presLayoutVars>
          <dgm:bulletEnabled val="1"/>
        </dgm:presLayoutVars>
      </dgm:prSet>
      <dgm:spPr/>
    </dgm:pt>
    <dgm:pt modelId="{F37DA4B2-8DA3-46A2-A2C1-D68D435E0CB2}" type="pres">
      <dgm:prSet presAssocID="{376C619C-8468-4D62-803B-BB9AE4AC5105}" presName="sibTrans" presStyleCnt="0"/>
      <dgm:spPr/>
    </dgm:pt>
    <dgm:pt modelId="{0B51B20A-5883-492F-A519-F066348A1739}" type="pres">
      <dgm:prSet presAssocID="{AAE087B8-E0F3-43B4-8209-889BCA888D1C}" presName="node" presStyleLbl="node1" presStyleIdx="6" presStyleCnt="15">
        <dgm:presLayoutVars>
          <dgm:bulletEnabled val="1"/>
        </dgm:presLayoutVars>
      </dgm:prSet>
      <dgm:spPr/>
    </dgm:pt>
    <dgm:pt modelId="{35391705-E817-4343-A6C8-04F5755A726A}" type="pres">
      <dgm:prSet presAssocID="{1A78B822-9E68-4B1F-9BBE-7D926C2F8596}" presName="sibTrans" presStyleCnt="0"/>
      <dgm:spPr/>
    </dgm:pt>
    <dgm:pt modelId="{FD9A6483-AE6D-4C82-A800-185FD232CFEF}" type="pres">
      <dgm:prSet presAssocID="{FBD5D7C0-B2FC-4946-AD9B-B7768BD6A602}" presName="node" presStyleLbl="node1" presStyleIdx="7" presStyleCnt="15">
        <dgm:presLayoutVars>
          <dgm:bulletEnabled val="1"/>
        </dgm:presLayoutVars>
      </dgm:prSet>
      <dgm:spPr/>
    </dgm:pt>
    <dgm:pt modelId="{85FD0F2E-14EE-44B9-965C-60037EC46A97}" type="pres">
      <dgm:prSet presAssocID="{C5F6837E-872A-4B3D-80DC-A6273CE673B3}" presName="sibTrans" presStyleCnt="0"/>
      <dgm:spPr/>
    </dgm:pt>
    <dgm:pt modelId="{AAA91216-00E1-4C85-A2FA-59001989B62B}" type="pres">
      <dgm:prSet presAssocID="{4118C02D-7064-4FE4-A30D-43B6F35F6833}" presName="node" presStyleLbl="node1" presStyleIdx="8" presStyleCnt="15">
        <dgm:presLayoutVars>
          <dgm:bulletEnabled val="1"/>
        </dgm:presLayoutVars>
      </dgm:prSet>
      <dgm:spPr/>
    </dgm:pt>
    <dgm:pt modelId="{E0AF29CB-16E6-47DC-A0B7-B7C44D3FFCA4}" type="pres">
      <dgm:prSet presAssocID="{A49060D9-459E-4737-9582-C1BD9B0C26AB}" presName="sibTrans" presStyleCnt="0"/>
      <dgm:spPr/>
    </dgm:pt>
    <dgm:pt modelId="{0B2398F4-8521-414E-9793-47CDAF6B8192}" type="pres">
      <dgm:prSet presAssocID="{5AEA7666-481C-499B-A422-BA7C50E43305}" presName="node" presStyleLbl="node1" presStyleIdx="9" presStyleCnt="15">
        <dgm:presLayoutVars>
          <dgm:bulletEnabled val="1"/>
        </dgm:presLayoutVars>
      </dgm:prSet>
      <dgm:spPr/>
    </dgm:pt>
    <dgm:pt modelId="{98DFF20B-89CD-4F14-8C1E-687456BD1652}" type="pres">
      <dgm:prSet presAssocID="{444794A3-5046-42F5-BA74-24AE985A0523}" presName="sibTrans" presStyleCnt="0"/>
      <dgm:spPr/>
    </dgm:pt>
    <dgm:pt modelId="{4A439A2C-4295-446B-836E-B46A1ABED2CC}" type="pres">
      <dgm:prSet presAssocID="{16C5C293-4DDA-4EF8-998F-2C542B4897BF}" presName="node" presStyleLbl="node1" presStyleIdx="10" presStyleCnt="15">
        <dgm:presLayoutVars>
          <dgm:bulletEnabled val="1"/>
        </dgm:presLayoutVars>
      </dgm:prSet>
      <dgm:spPr/>
    </dgm:pt>
    <dgm:pt modelId="{C0DB83B4-9837-4C7B-88AF-9BD9A1133C39}" type="pres">
      <dgm:prSet presAssocID="{42D84519-79B7-45A6-A7BC-2AE8B9407381}" presName="sibTrans" presStyleCnt="0"/>
      <dgm:spPr/>
    </dgm:pt>
    <dgm:pt modelId="{E5747173-18CC-4A7D-99F1-D1CFC8F550A0}" type="pres">
      <dgm:prSet presAssocID="{38A8BAE4-ABAC-47EF-BDA1-DC6A2085FEA6}" presName="node" presStyleLbl="node1" presStyleIdx="11" presStyleCnt="15">
        <dgm:presLayoutVars>
          <dgm:bulletEnabled val="1"/>
        </dgm:presLayoutVars>
      </dgm:prSet>
      <dgm:spPr/>
    </dgm:pt>
    <dgm:pt modelId="{607FAB81-0D5C-4244-9350-1E50267498F1}" type="pres">
      <dgm:prSet presAssocID="{E5C45EC1-FBE3-46CC-ABE2-A36B038050FB}" presName="sibTrans" presStyleCnt="0"/>
      <dgm:spPr/>
    </dgm:pt>
    <dgm:pt modelId="{4AB6C1AF-885A-4E84-AFA6-938031FACAB2}" type="pres">
      <dgm:prSet presAssocID="{DF7F32E6-98D2-4721-9C3A-83AC5661CDEA}" presName="node" presStyleLbl="node1" presStyleIdx="12" presStyleCnt="15">
        <dgm:presLayoutVars>
          <dgm:bulletEnabled val="1"/>
        </dgm:presLayoutVars>
      </dgm:prSet>
      <dgm:spPr/>
    </dgm:pt>
    <dgm:pt modelId="{0B7E17BB-4487-4837-8CD7-EB347BBBCD9D}" type="pres">
      <dgm:prSet presAssocID="{BCFDAB68-2E8E-478A-B671-50C49326930E}" presName="sibTrans" presStyleCnt="0"/>
      <dgm:spPr/>
    </dgm:pt>
    <dgm:pt modelId="{F6454733-E6FE-41B3-94ED-5711E37E30D6}" type="pres">
      <dgm:prSet presAssocID="{058A336E-125D-4958-9BAC-F9D13DC4BE98}" presName="node" presStyleLbl="node1" presStyleIdx="13" presStyleCnt="15">
        <dgm:presLayoutVars>
          <dgm:bulletEnabled val="1"/>
        </dgm:presLayoutVars>
      </dgm:prSet>
      <dgm:spPr/>
    </dgm:pt>
    <dgm:pt modelId="{7FD7C3EE-0A04-4716-B900-28345722B5E0}" type="pres">
      <dgm:prSet presAssocID="{75FFA472-EC43-4169-B33F-561135530C56}" presName="sibTrans" presStyleCnt="0"/>
      <dgm:spPr/>
    </dgm:pt>
    <dgm:pt modelId="{94AAC234-15A0-47C2-954F-0230864834CD}" type="pres">
      <dgm:prSet presAssocID="{90734A7C-43C7-462A-A6E5-C2F148D61598}" presName="node" presStyleLbl="node1" presStyleIdx="14" presStyleCnt="15">
        <dgm:presLayoutVars>
          <dgm:bulletEnabled val="1"/>
        </dgm:presLayoutVars>
      </dgm:prSet>
      <dgm:spPr/>
    </dgm:pt>
  </dgm:ptLst>
  <dgm:cxnLst>
    <dgm:cxn modelId="{DAA8130E-D746-4CDE-AC06-76067780D33A}" type="presOf" srcId="{DF7F32E6-98D2-4721-9C3A-83AC5661CDEA}" destId="{4AB6C1AF-885A-4E84-AFA6-938031FACAB2}" srcOrd="0" destOrd="0" presId="urn:microsoft.com/office/officeart/2005/8/layout/default"/>
    <dgm:cxn modelId="{C73F9613-C96F-4C6C-8F34-917F1BB51C1D}" srcId="{2961E969-3D78-4C0A-B508-6AC582D912C6}" destId="{5AEA7666-481C-499B-A422-BA7C50E43305}" srcOrd="9" destOrd="0" parTransId="{6D7026BE-914F-4901-A9B2-CA8E6EF8035E}" sibTransId="{444794A3-5046-42F5-BA74-24AE985A0523}"/>
    <dgm:cxn modelId="{045C5316-6761-4A4F-A452-FE5399D0FB34}" srcId="{2961E969-3D78-4C0A-B508-6AC582D912C6}" destId="{4118C02D-7064-4FE4-A30D-43B6F35F6833}" srcOrd="8" destOrd="0" parTransId="{71A007C0-7217-45DD-BD58-E59791DCDA42}" sibTransId="{A49060D9-459E-4737-9582-C1BD9B0C26AB}"/>
    <dgm:cxn modelId="{5973C521-9F7E-4C8F-A91B-EFE2EF2E1D2D}" srcId="{2961E969-3D78-4C0A-B508-6AC582D912C6}" destId="{AAE087B8-E0F3-43B4-8209-889BCA888D1C}" srcOrd="6" destOrd="0" parTransId="{4F8BFD95-9F59-4B7C-BB4D-9E262960F9D8}" sibTransId="{1A78B822-9E68-4B1F-9BBE-7D926C2F8596}"/>
    <dgm:cxn modelId="{9189D721-1744-46DC-9305-568625CF2529}" srcId="{2961E969-3D78-4C0A-B508-6AC582D912C6}" destId="{655D6916-62A2-4A3F-904D-85AAF9105796}" srcOrd="3" destOrd="0" parTransId="{99567D11-970F-436E-ACC7-144CC9939E74}" sibTransId="{9A4E2F72-A893-465C-85FB-54D0EBAB4597}"/>
    <dgm:cxn modelId="{F1B1082A-C40D-42A8-B5DA-F448D1132286}" srcId="{2961E969-3D78-4C0A-B508-6AC582D912C6}" destId="{F9F26D20-F48C-4052-AA2C-DD496B928479}" srcOrd="0" destOrd="0" parTransId="{F9CC9630-D68C-4FD3-8DAD-DEDAF96BD5A8}" sibTransId="{2931FAC1-E4EB-431C-86D0-04037FAA25D5}"/>
    <dgm:cxn modelId="{6829D92C-DE8C-40CB-95CD-855C3AA48F9C}" type="presOf" srcId="{2961E969-3D78-4C0A-B508-6AC582D912C6}" destId="{EE88723A-81A4-4B60-B1BA-8A855E07973C}" srcOrd="0" destOrd="0" presId="urn:microsoft.com/office/officeart/2005/8/layout/default"/>
    <dgm:cxn modelId="{E315382D-EEAC-4602-AFEB-E8273B7107F4}" type="presOf" srcId="{655D6916-62A2-4A3F-904D-85AAF9105796}" destId="{0E50884F-7EE9-4943-9F0D-B846B4C874FB}" srcOrd="0" destOrd="0" presId="urn:microsoft.com/office/officeart/2005/8/layout/default"/>
    <dgm:cxn modelId="{175B0F4D-4BF9-4FFD-AD53-FAD06D6ADC99}" srcId="{2961E969-3D78-4C0A-B508-6AC582D912C6}" destId="{6CD97A00-F450-496C-A523-92D471808219}" srcOrd="2" destOrd="0" parTransId="{A6A22FEE-62B3-4D4D-AC55-6B0ECF3F967C}" sibTransId="{A2A06390-2794-4D3C-A638-D69033D8C7BC}"/>
    <dgm:cxn modelId="{4607BE72-BF75-436F-AC3D-3FF651CAF6FD}" type="presOf" srcId="{F1313A48-717A-4F30-A48A-AB1170418157}" destId="{F1804804-B4BE-476C-88BD-0EC3E245DE3F}" srcOrd="0" destOrd="0" presId="urn:microsoft.com/office/officeart/2005/8/layout/default"/>
    <dgm:cxn modelId="{FDF2B983-2996-4E45-9DDA-F9B2D2F164FF}" type="presOf" srcId="{6CD97A00-F450-496C-A523-92D471808219}" destId="{4E1C308A-C45F-4B18-80C1-9329C4546B63}" srcOrd="0" destOrd="0" presId="urn:microsoft.com/office/officeart/2005/8/layout/default"/>
    <dgm:cxn modelId="{EB569E8B-CDC4-4504-B68D-1E3679E92A50}" type="presOf" srcId="{AAE087B8-E0F3-43B4-8209-889BCA888D1C}" destId="{0B51B20A-5883-492F-A519-F066348A1739}" srcOrd="0" destOrd="0" presId="urn:microsoft.com/office/officeart/2005/8/layout/default"/>
    <dgm:cxn modelId="{2EA44392-C305-4D20-8DB2-08A381C4BA80}" type="presOf" srcId="{38A8BAE4-ABAC-47EF-BDA1-DC6A2085FEA6}" destId="{E5747173-18CC-4A7D-99F1-D1CFC8F550A0}" srcOrd="0" destOrd="0" presId="urn:microsoft.com/office/officeart/2005/8/layout/default"/>
    <dgm:cxn modelId="{2E00D79B-E2B2-466D-AB2E-BE33417C0D5E}" srcId="{2961E969-3D78-4C0A-B508-6AC582D912C6}" destId="{4D171C79-1D62-4E0A-A16F-8D19C5418FAE}" srcOrd="4" destOrd="0" parTransId="{25E32A95-9E80-46C8-AAF6-5A2DD23276F1}" sibTransId="{5BD8853B-2529-44D1-AF76-77F028B12CFD}"/>
    <dgm:cxn modelId="{2965EC9D-49DA-40EB-91C3-21691890E738}" type="presOf" srcId="{4118C02D-7064-4FE4-A30D-43B6F35F6833}" destId="{AAA91216-00E1-4C85-A2FA-59001989B62B}" srcOrd="0" destOrd="0" presId="urn:microsoft.com/office/officeart/2005/8/layout/default"/>
    <dgm:cxn modelId="{1A5BA3A0-1F5E-49BF-8098-6032173E6391}" srcId="{2961E969-3D78-4C0A-B508-6AC582D912C6}" destId="{16C5C293-4DDA-4EF8-998F-2C542B4897BF}" srcOrd="10" destOrd="0" parTransId="{40F24E6F-FF49-45B7-8540-1FA5C71C1FF7}" sibTransId="{42D84519-79B7-45A6-A7BC-2AE8B9407381}"/>
    <dgm:cxn modelId="{874377A7-AFBD-4E6C-B16E-1513F5D6A723}" type="presOf" srcId="{5AEA7666-481C-499B-A422-BA7C50E43305}" destId="{0B2398F4-8521-414E-9793-47CDAF6B8192}" srcOrd="0" destOrd="0" presId="urn:microsoft.com/office/officeart/2005/8/layout/default"/>
    <dgm:cxn modelId="{4FA7FCA7-EB94-4EB7-A815-6F31A6A96FD2}" type="presOf" srcId="{CE619A3E-F12C-49AC-A80A-B1E81CBF5E99}" destId="{9081455A-228A-42FC-A8AE-E5F345074BD7}" srcOrd="0" destOrd="0" presId="urn:microsoft.com/office/officeart/2005/8/layout/default"/>
    <dgm:cxn modelId="{52CFAAAE-320E-4E7D-90DA-DD2429CB7511}" srcId="{2961E969-3D78-4C0A-B508-6AC582D912C6}" destId="{90734A7C-43C7-462A-A6E5-C2F148D61598}" srcOrd="14" destOrd="0" parTransId="{FB660C57-9711-4659-B91A-0C9244ACA346}" sibTransId="{02188423-81E3-4E8A-8DED-D0D814BAA301}"/>
    <dgm:cxn modelId="{05C1C2B6-2104-4C12-A31D-5FA7FE9476CE}" srcId="{2961E969-3D78-4C0A-B508-6AC582D912C6}" destId="{F1313A48-717A-4F30-A48A-AB1170418157}" srcOrd="1" destOrd="0" parTransId="{7C20EECE-B4F1-4E94-A5C6-654C49EFF143}" sibTransId="{B400FC6A-594B-4CCD-ABEE-B0232C014C63}"/>
    <dgm:cxn modelId="{9CCC1DBF-942E-48E4-A2E0-254741F788C5}" srcId="{2961E969-3D78-4C0A-B508-6AC582D912C6}" destId="{058A336E-125D-4958-9BAC-F9D13DC4BE98}" srcOrd="13" destOrd="0" parTransId="{AC39550A-037B-4155-997F-3A630CDFC230}" sibTransId="{75FFA472-EC43-4169-B33F-561135530C56}"/>
    <dgm:cxn modelId="{606EDBC4-C17F-4FC4-BD73-7966DEF694C8}" type="presOf" srcId="{16C5C293-4DDA-4EF8-998F-2C542B4897BF}" destId="{4A439A2C-4295-446B-836E-B46A1ABED2CC}" srcOrd="0" destOrd="0" presId="urn:microsoft.com/office/officeart/2005/8/layout/default"/>
    <dgm:cxn modelId="{B7086CC8-0C71-4720-8330-0E3B4C7620F1}" srcId="{2961E969-3D78-4C0A-B508-6AC582D912C6}" destId="{FBD5D7C0-B2FC-4946-AD9B-B7768BD6A602}" srcOrd="7" destOrd="0" parTransId="{F80A7A1A-0EED-467C-B1F2-3C5BB1374A7E}" sibTransId="{C5F6837E-872A-4B3D-80DC-A6273CE673B3}"/>
    <dgm:cxn modelId="{5E3BC5CF-3FD9-4195-BF2D-D66E02A9351C}" srcId="{2961E969-3D78-4C0A-B508-6AC582D912C6}" destId="{CE619A3E-F12C-49AC-A80A-B1E81CBF5E99}" srcOrd="5" destOrd="0" parTransId="{29141D54-4AB3-4D0D-8F30-60616BF3F67D}" sibTransId="{376C619C-8468-4D62-803B-BB9AE4AC5105}"/>
    <dgm:cxn modelId="{981447DE-72A6-4F6F-9AD6-C425A49CAF68}" srcId="{2961E969-3D78-4C0A-B508-6AC582D912C6}" destId="{38A8BAE4-ABAC-47EF-BDA1-DC6A2085FEA6}" srcOrd="11" destOrd="0" parTransId="{54562E79-EB7A-4595-8A61-DCF752979C05}" sibTransId="{E5C45EC1-FBE3-46CC-ABE2-A36B038050FB}"/>
    <dgm:cxn modelId="{DD7AB7E8-8A24-446C-B059-EF4A70CB4995}" type="presOf" srcId="{FBD5D7C0-B2FC-4946-AD9B-B7768BD6A602}" destId="{FD9A6483-AE6D-4C82-A800-185FD232CFEF}" srcOrd="0" destOrd="0" presId="urn:microsoft.com/office/officeart/2005/8/layout/default"/>
    <dgm:cxn modelId="{EBE334EA-0C48-4396-8B14-AD8732FE4A9D}" type="presOf" srcId="{F9F26D20-F48C-4052-AA2C-DD496B928479}" destId="{959888CF-AA0C-4F35-82AA-087BEAA2E39F}" srcOrd="0" destOrd="0" presId="urn:microsoft.com/office/officeart/2005/8/layout/default"/>
    <dgm:cxn modelId="{9511BBED-626F-4969-A2CD-E6829CD59C0E}" type="presOf" srcId="{90734A7C-43C7-462A-A6E5-C2F148D61598}" destId="{94AAC234-15A0-47C2-954F-0230864834CD}" srcOrd="0" destOrd="0" presId="urn:microsoft.com/office/officeart/2005/8/layout/default"/>
    <dgm:cxn modelId="{3FA70CF2-7DA5-41E4-8256-54B688FC92C0}" type="presOf" srcId="{058A336E-125D-4958-9BAC-F9D13DC4BE98}" destId="{F6454733-E6FE-41B3-94ED-5711E37E30D6}" srcOrd="0" destOrd="0" presId="urn:microsoft.com/office/officeart/2005/8/layout/default"/>
    <dgm:cxn modelId="{762607F6-A3B8-41E0-BAA3-005D8C17A61C}" srcId="{2961E969-3D78-4C0A-B508-6AC582D912C6}" destId="{DF7F32E6-98D2-4721-9C3A-83AC5661CDEA}" srcOrd="12" destOrd="0" parTransId="{2DAAED7A-CE13-4990-ADB8-AA61832860B4}" sibTransId="{BCFDAB68-2E8E-478A-B671-50C49326930E}"/>
    <dgm:cxn modelId="{E08D42F9-82AF-475C-9458-DFDE9F223F00}" type="presOf" srcId="{4D171C79-1D62-4E0A-A16F-8D19C5418FAE}" destId="{C7FFB27A-8778-4AF1-BEC3-5D09EDFBF967}" srcOrd="0" destOrd="0" presId="urn:microsoft.com/office/officeart/2005/8/layout/default"/>
    <dgm:cxn modelId="{D1C715A4-1CAA-4330-8D95-184F06E37BF8}" type="presParOf" srcId="{EE88723A-81A4-4B60-B1BA-8A855E07973C}" destId="{959888CF-AA0C-4F35-82AA-087BEAA2E39F}" srcOrd="0" destOrd="0" presId="urn:microsoft.com/office/officeart/2005/8/layout/default"/>
    <dgm:cxn modelId="{F7D6170B-1BEC-4659-8974-A413E71B2133}" type="presParOf" srcId="{EE88723A-81A4-4B60-B1BA-8A855E07973C}" destId="{BEE107D1-2D74-48E2-897F-712FE051A24B}" srcOrd="1" destOrd="0" presId="urn:microsoft.com/office/officeart/2005/8/layout/default"/>
    <dgm:cxn modelId="{82873B53-77C4-4878-A611-E20CD2ACB461}" type="presParOf" srcId="{EE88723A-81A4-4B60-B1BA-8A855E07973C}" destId="{F1804804-B4BE-476C-88BD-0EC3E245DE3F}" srcOrd="2" destOrd="0" presId="urn:microsoft.com/office/officeart/2005/8/layout/default"/>
    <dgm:cxn modelId="{A157E7B3-D688-44D0-9950-D6245D9F0A86}" type="presParOf" srcId="{EE88723A-81A4-4B60-B1BA-8A855E07973C}" destId="{C74B4CCC-80BF-4A7E-A641-A68A833B2621}" srcOrd="3" destOrd="0" presId="urn:microsoft.com/office/officeart/2005/8/layout/default"/>
    <dgm:cxn modelId="{221EF13C-B1E0-466F-9ECE-51C974BA8493}" type="presParOf" srcId="{EE88723A-81A4-4B60-B1BA-8A855E07973C}" destId="{4E1C308A-C45F-4B18-80C1-9329C4546B63}" srcOrd="4" destOrd="0" presId="urn:microsoft.com/office/officeart/2005/8/layout/default"/>
    <dgm:cxn modelId="{2D12A0B8-F835-4C71-8F89-02F24BE28ED8}" type="presParOf" srcId="{EE88723A-81A4-4B60-B1BA-8A855E07973C}" destId="{BF339114-7F4D-40F1-9B94-0A0AFE7EC276}" srcOrd="5" destOrd="0" presId="urn:microsoft.com/office/officeart/2005/8/layout/default"/>
    <dgm:cxn modelId="{9611A7FB-7708-4213-9A18-2BCB9A3BB47F}" type="presParOf" srcId="{EE88723A-81A4-4B60-B1BA-8A855E07973C}" destId="{0E50884F-7EE9-4943-9F0D-B846B4C874FB}" srcOrd="6" destOrd="0" presId="urn:microsoft.com/office/officeart/2005/8/layout/default"/>
    <dgm:cxn modelId="{718B0264-1025-4397-9051-BBA8818A3F0A}" type="presParOf" srcId="{EE88723A-81A4-4B60-B1BA-8A855E07973C}" destId="{D2757CBE-AC65-48DF-B9DF-87E9BD3064AA}" srcOrd="7" destOrd="0" presId="urn:microsoft.com/office/officeart/2005/8/layout/default"/>
    <dgm:cxn modelId="{2028E84D-A3D2-4052-BE3D-C1E35A8DDE80}" type="presParOf" srcId="{EE88723A-81A4-4B60-B1BA-8A855E07973C}" destId="{C7FFB27A-8778-4AF1-BEC3-5D09EDFBF967}" srcOrd="8" destOrd="0" presId="urn:microsoft.com/office/officeart/2005/8/layout/default"/>
    <dgm:cxn modelId="{96486C5B-710D-4D54-9D14-A892C8060697}" type="presParOf" srcId="{EE88723A-81A4-4B60-B1BA-8A855E07973C}" destId="{5ED36EC0-76F6-46AA-896F-AA34C0199529}" srcOrd="9" destOrd="0" presId="urn:microsoft.com/office/officeart/2005/8/layout/default"/>
    <dgm:cxn modelId="{FB165E3E-DD40-4263-A671-06F1350096DD}" type="presParOf" srcId="{EE88723A-81A4-4B60-B1BA-8A855E07973C}" destId="{9081455A-228A-42FC-A8AE-E5F345074BD7}" srcOrd="10" destOrd="0" presId="urn:microsoft.com/office/officeart/2005/8/layout/default"/>
    <dgm:cxn modelId="{D190F3ED-8C9B-438B-8287-0C26BCF6FD5E}" type="presParOf" srcId="{EE88723A-81A4-4B60-B1BA-8A855E07973C}" destId="{F37DA4B2-8DA3-46A2-A2C1-D68D435E0CB2}" srcOrd="11" destOrd="0" presId="urn:microsoft.com/office/officeart/2005/8/layout/default"/>
    <dgm:cxn modelId="{43010859-C6B7-465E-9FA1-D8F13107B41D}" type="presParOf" srcId="{EE88723A-81A4-4B60-B1BA-8A855E07973C}" destId="{0B51B20A-5883-492F-A519-F066348A1739}" srcOrd="12" destOrd="0" presId="urn:microsoft.com/office/officeart/2005/8/layout/default"/>
    <dgm:cxn modelId="{F03C9F2B-9C09-4E45-8232-74A3E14234C5}" type="presParOf" srcId="{EE88723A-81A4-4B60-B1BA-8A855E07973C}" destId="{35391705-E817-4343-A6C8-04F5755A726A}" srcOrd="13" destOrd="0" presId="urn:microsoft.com/office/officeart/2005/8/layout/default"/>
    <dgm:cxn modelId="{32C8037A-2CFB-4C80-AA48-0F6776232536}" type="presParOf" srcId="{EE88723A-81A4-4B60-B1BA-8A855E07973C}" destId="{FD9A6483-AE6D-4C82-A800-185FD232CFEF}" srcOrd="14" destOrd="0" presId="urn:microsoft.com/office/officeart/2005/8/layout/default"/>
    <dgm:cxn modelId="{A2B941A2-22A0-441E-9A6C-39A8BD4E5A0E}" type="presParOf" srcId="{EE88723A-81A4-4B60-B1BA-8A855E07973C}" destId="{85FD0F2E-14EE-44B9-965C-60037EC46A97}" srcOrd="15" destOrd="0" presId="urn:microsoft.com/office/officeart/2005/8/layout/default"/>
    <dgm:cxn modelId="{F2B0B902-3A1F-4A34-BE5F-E3C2BDE6C411}" type="presParOf" srcId="{EE88723A-81A4-4B60-B1BA-8A855E07973C}" destId="{AAA91216-00E1-4C85-A2FA-59001989B62B}" srcOrd="16" destOrd="0" presId="urn:microsoft.com/office/officeart/2005/8/layout/default"/>
    <dgm:cxn modelId="{9831D12D-9C3D-4C2C-8B9A-F9B109289BF6}" type="presParOf" srcId="{EE88723A-81A4-4B60-B1BA-8A855E07973C}" destId="{E0AF29CB-16E6-47DC-A0B7-B7C44D3FFCA4}" srcOrd="17" destOrd="0" presId="urn:microsoft.com/office/officeart/2005/8/layout/default"/>
    <dgm:cxn modelId="{F78519C9-BF3B-4708-8376-8EA042454E5C}" type="presParOf" srcId="{EE88723A-81A4-4B60-B1BA-8A855E07973C}" destId="{0B2398F4-8521-414E-9793-47CDAF6B8192}" srcOrd="18" destOrd="0" presId="urn:microsoft.com/office/officeart/2005/8/layout/default"/>
    <dgm:cxn modelId="{3135CF79-76DC-431E-AB59-CDA5C50F90F4}" type="presParOf" srcId="{EE88723A-81A4-4B60-B1BA-8A855E07973C}" destId="{98DFF20B-89CD-4F14-8C1E-687456BD1652}" srcOrd="19" destOrd="0" presId="urn:microsoft.com/office/officeart/2005/8/layout/default"/>
    <dgm:cxn modelId="{ED6944EB-9F5E-401D-A812-C5491119F8BB}" type="presParOf" srcId="{EE88723A-81A4-4B60-B1BA-8A855E07973C}" destId="{4A439A2C-4295-446B-836E-B46A1ABED2CC}" srcOrd="20" destOrd="0" presId="urn:microsoft.com/office/officeart/2005/8/layout/default"/>
    <dgm:cxn modelId="{F8B521BC-323A-4CCB-8ABE-9687B42F0022}" type="presParOf" srcId="{EE88723A-81A4-4B60-B1BA-8A855E07973C}" destId="{C0DB83B4-9837-4C7B-88AF-9BD9A1133C39}" srcOrd="21" destOrd="0" presId="urn:microsoft.com/office/officeart/2005/8/layout/default"/>
    <dgm:cxn modelId="{6725CB4B-2F3A-40EE-91E6-A3483E3B2150}" type="presParOf" srcId="{EE88723A-81A4-4B60-B1BA-8A855E07973C}" destId="{E5747173-18CC-4A7D-99F1-D1CFC8F550A0}" srcOrd="22" destOrd="0" presId="urn:microsoft.com/office/officeart/2005/8/layout/default"/>
    <dgm:cxn modelId="{BBC8B3C4-3A7C-4455-AE91-D268DC00EFA5}" type="presParOf" srcId="{EE88723A-81A4-4B60-B1BA-8A855E07973C}" destId="{607FAB81-0D5C-4244-9350-1E50267498F1}" srcOrd="23" destOrd="0" presId="urn:microsoft.com/office/officeart/2005/8/layout/default"/>
    <dgm:cxn modelId="{4B1FCA14-B89B-488F-8AE1-83D0EAEB1480}" type="presParOf" srcId="{EE88723A-81A4-4B60-B1BA-8A855E07973C}" destId="{4AB6C1AF-885A-4E84-AFA6-938031FACAB2}" srcOrd="24" destOrd="0" presId="urn:microsoft.com/office/officeart/2005/8/layout/default"/>
    <dgm:cxn modelId="{F384D3C2-75F5-437B-A2C2-F7C17F1C5D34}" type="presParOf" srcId="{EE88723A-81A4-4B60-B1BA-8A855E07973C}" destId="{0B7E17BB-4487-4837-8CD7-EB347BBBCD9D}" srcOrd="25" destOrd="0" presId="urn:microsoft.com/office/officeart/2005/8/layout/default"/>
    <dgm:cxn modelId="{6B5EA8D4-722F-4039-92D5-34D0DA5C456A}" type="presParOf" srcId="{EE88723A-81A4-4B60-B1BA-8A855E07973C}" destId="{F6454733-E6FE-41B3-94ED-5711E37E30D6}" srcOrd="26" destOrd="0" presId="urn:microsoft.com/office/officeart/2005/8/layout/default"/>
    <dgm:cxn modelId="{F50A8F21-9555-45EE-901A-A3CFAADE0FC6}" type="presParOf" srcId="{EE88723A-81A4-4B60-B1BA-8A855E07973C}" destId="{7FD7C3EE-0A04-4716-B900-28345722B5E0}" srcOrd="27" destOrd="0" presId="urn:microsoft.com/office/officeart/2005/8/layout/default"/>
    <dgm:cxn modelId="{4FD60992-1EE2-4947-9D20-B745BE409EAA}" type="presParOf" srcId="{EE88723A-81A4-4B60-B1BA-8A855E07973C}" destId="{94AAC234-15A0-47C2-954F-0230864834CD}" srcOrd="2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A44CF2-C20C-481C-9668-0BA0127657BE}">
      <dsp:nvSpPr>
        <dsp:cNvPr id="0" name=""/>
        <dsp:cNvSpPr/>
      </dsp:nvSpPr>
      <dsp:spPr>
        <a:xfrm>
          <a:off x="0" y="488361"/>
          <a:ext cx="6666833" cy="145975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All information collected or created during the course of the investigation is subject to the Management of Police Information Guidance.</a:t>
          </a:r>
          <a:endParaRPr lang="en-US" sz="1700" kern="1200"/>
        </a:p>
      </dsp:txBody>
      <dsp:txXfrm>
        <a:off x="71260" y="559621"/>
        <a:ext cx="6524313" cy="1317238"/>
      </dsp:txXfrm>
    </dsp:sp>
    <dsp:sp modelId="{39BB5034-6A73-4663-9ADC-B24034B8CEC5}">
      <dsp:nvSpPr>
        <dsp:cNvPr id="0" name=""/>
        <dsp:cNvSpPr/>
      </dsp:nvSpPr>
      <dsp:spPr>
        <a:xfrm>
          <a:off x="0" y="1997080"/>
          <a:ext cx="6666833" cy="1459758"/>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If the information recorded contains information which is able to identify a data subject (living human being), then it is also subject to the Data Protection Act 2018 and General Data Protection Regulations 2020.</a:t>
          </a:r>
          <a:endParaRPr lang="en-US" sz="1700" kern="1200"/>
        </a:p>
      </dsp:txBody>
      <dsp:txXfrm>
        <a:off x="71260" y="2068340"/>
        <a:ext cx="6524313" cy="1317238"/>
      </dsp:txXfrm>
    </dsp:sp>
    <dsp:sp modelId="{1FA25877-F04F-49CE-B8D5-90F84AE0CCDC}">
      <dsp:nvSpPr>
        <dsp:cNvPr id="0" name=""/>
        <dsp:cNvSpPr/>
      </dsp:nvSpPr>
      <dsp:spPr>
        <a:xfrm>
          <a:off x="0" y="3505799"/>
          <a:ext cx="6666833" cy="1459758"/>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above information and general information held by police in respect of investigation techniques, operational orders and protocols for example is not necessarily subject to the Data Protenction Act if it does not include subjects but like the above may include sensitive, restricted or secret information and may not be disclosed.</a:t>
          </a:r>
          <a:endParaRPr lang="en-US" sz="1700" kern="1200"/>
        </a:p>
      </dsp:txBody>
      <dsp:txXfrm>
        <a:off x="71260" y="3577059"/>
        <a:ext cx="6524313" cy="13172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0303F-D9C0-4FB9-BB18-36FC24EC82B2}">
      <dsp:nvSpPr>
        <dsp:cNvPr id="0" name=""/>
        <dsp:cNvSpPr/>
      </dsp:nvSpPr>
      <dsp:spPr>
        <a:xfrm>
          <a:off x="0" y="643574"/>
          <a:ext cx="2083385" cy="12500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Lawfulness, fairness and transparency</a:t>
          </a:r>
          <a:endParaRPr lang="en-US" sz="2400" kern="1200"/>
        </a:p>
      </dsp:txBody>
      <dsp:txXfrm>
        <a:off x="0" y="643574"/>
        <a:ext cx="2083385" cy="1250031"/>
      </dsp:txXfrm>
    </dsp:sp>
    <dsp:sp modelId="{1BFF883D-85C3-4CA4-ACB3-72EECC446087}">
      <dsp:nvSpPr>
        <dsp:cNvPr id="0" name=""/>
        <dsp:cNvSpPr/>
      </dsp:nvSpPr>
      <dsp:spPr>
        <a:xfrm>
          <a:off x="2291723" y="643574"/>
          <a:ext cx="2083385" cy="1250031"/>
        </a:xfrm>
        <a:prstGeom prst="rect">
          <a:avLst/>
        </a:prstGeom>
        <a:gradFill rotWithShape="0">
          <a:gsLst>
            <a:gs pos="0">
              <a:schemeClr val="accent2">
                <a:hueOff val="1073936"/>
                <a:satOff val="-3082"/>
                <a:lumOff val="-4935"/>
                <a:alphaOff val="0"/>
                <a:satMod val="103000"/>
                <a:lumMod val="102000"/>
                <a:tint val="94000"/>
              </a:schemeClr>
            </a:gs>
            <a:gs pos="50000">
              <a:schemeClr val="accent2">
                <a:hueOff val="1073936"/>
                <a:satOff val="-3082"/>
                <a:lumOff val="-4935"/>
                <a:alphaOff val="0"/>
                <a:satMod val="110000"/>
                <a:lumMod val="100000"/>
                <a:shade val="100000"/>
              </a:schemeClr>
            </a:gs>
            <a:gs pos="100000">
              <a:schemeClr val="accent2">
                <a:hueOff val="1073936"/>
                <a:satOff val="-3082"/>
                <a:lumOff val="-49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Purpose limitation</a:t>
          </a:r>
          <a:endParaRPr lang="en-US" sz="2400" kern="1200"/>
        </a:p>
      </dsp:txBody>
      <dsp:txXfrm>
        <a:off x="2291723" y="643574"/>
        <a:ext cx="2083385" cy="1250031"/>
      </dsp:txXfrm>
    </dsp:sp>
    <dsp:sp modelId="{90A955BC-A099-44F4-81C6-B378918E9787}">
      <dsp:nvSpPr>
        <dsp:cNvPr id="0" name=""/>
        <dsp:cNvSpPr/>
      </dsp:nvSpPr>
      <dsp:spPr>
        <a:xfrm>
          <a:off x="4583447" y="643574"/>
          <a:ext cx="2083385" cy="1250031"/>
        </a:xfrm>
        <a:prstGeom prst="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Data minimisation</a:t>
          </a:r>
          <a:endParaRPr lang="en-US" sz="2400" kern="1200"/>
        </a:p>
      </dsp:txBody>
      <dsp:txXfrm>
        <a:off x="4583447" y="643574"/>
        <a:ext cx="2083385" cy="1250031"/>
      </dsp:txXfrm>
    </dsp:sp>
    <dsp:sp modelId="{5D66F5E0-3390-4334-86B9-BFB1419126D4}">
      <dsp:nvSpPr>
        <dsp:cNvPr id="0" name=""/>
        <dsp:cNvSpPr/>
      </dsp:nvSpPr>
      <dsp:spPr>
        <a:xfrm>
          <a:off x="0" y="2101944"/>
          <a:ext cx="2083385" cy="1250031"/>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Accuracy</a:t>
          </a:r>
          <a:endParaRPr lang="en-US" sz="2400" kern="1200"/>
        </a:p>
      </dsp:txBody>
      <dsp:txXfrm>
        <a:off x="0" y="2101944"/>
        <a:ext cx="2083385" cy="1250031"/>
      </dsp:txXfrm>
    </dsp:sp>
    <dsp:sp modelId="{FDD901D5-4A2C-4F76-95E9-07592FD5AA88}">
      <dsp:nvSpPr>
        <dsp:cNvPr id="0" name=""/>
        <dsp:cNvSpPr/>
      </dsp:nvSpPr>
      <dsp:spPr>
        <a:xfrm>
          <a:off x="2291723" y="2101944"/>
          <a:ext cx="2083385" cy="1250031"/>
        </a:xfrm>
        <a:prstGeom prst="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Storage limitation</a:t>
          </a:r>
          <a:endParaRPr lang="en-US" sz="2400" kern="1200"/>
        </a:p>
      </dsp:txBody>
      <dsp:txXfrm>
        <a:off x="2291723" y="2101944"/>
        <a:ext cx="2083385" cy="1250031"/>
      </dsp:txXfrm>
    </dsp:sp>
    <dsp:sp modelId="{977F3E42-35FE-46E6-A1AC-8D9D55691093}">
      <dsp:nvSpPr>
        <dsp:cNvPr id="0" name=""/>
        <dsp:cNvSpPr/>
      </dsp:nvSpPr>
      <dsp:spPr>
        <a:xfrm>
          <a:off x="4583447" y="2101944"/>
          <a:ext cx="2083385" cy="1250031"/>
        </a:xfrm>
        <a:prstGeom prst="rect">
          <a:avLst/>
        </a:prstGeom>
        <a:gradFill rotWithShape="0">
          <a:gsLst>
            <a:gs pos="0">
              <a:schemeClr val="accent2">
                <a:hueOff val="5369678"/>
                <a:satOff val="-15411"/>
                <a:lumOff val="-24674"/>
                <a:alphaOff val="0"/>
                <a:satMod val="103000"/>
                <a:lumMod val="102000"/>
                <a:tint val="94000"/>
              </a:schemeClr>
            </a:gs>
            <a:gs pos="50000">
              <a:schemeClr val="accent2">
                <a:hueOff val="5369678"/>
                <a:satOff val="-15411"/>
                <a:lumOff val="-24674"/>
                <a:alphaOff val="0"/>
                <a:satMod val="110000"/>
                <a:lumMod val="100000"/>
                <a:shade val="100000"/>
              </a:schemeClr>
            </a:gs>
            <a:gs pos="100000">
              <a:schemeClr val="accent2">
                <a:hueOff val="5369678"/>
                <a:satOff val="-15411"/>
                <a:lumOff val="-2467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Integrity and confidentiality (security)</a:t>
          </a:r>
          <a:endParaRPr lang="en-US" sz="2400" kern="1200"/>
        </a:p>
      </dsp:txBody>
      <dsp:txXfrm>
        <a:off x="4583447" y="2101944"/>
        <a:ext cx="2083385" cy="1250031"/>
      </dsp:txXfrm>
    </dsp:sp>
    <dsp:sp modelId="{700AB77B-778F-4785-B13C-D75220AD2512}">
      <dsp:nvSpPr>
        <dsp:cNvPr id="0" name=""/>
        <dsp:cNvSpPr/>
      </dsp:nvSpPr>
      <dsp:spPr>
        <a:xfrm>
          <a:off x="2291723" y="3560314"/>
          <a:ext cx="2083385" cy="1250031"/>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a:t>Accountability</a:t>
          </a:r>
          <a:endParaRPr lang="en-US" sz="2400" kern="1200"/>
        </a:p>
      </dsp:txBody>
      <dsp:txXfrm>
        <a:off x="2291723" y="3560314"/>
        <a:ext cx="2083385" cy="12500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A3C31B-434D-4792-92DE-A858833991CC}">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0BDC6F-14D3-4792-9967-896A513AB561}">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“(a) processed lawfully, fairly and in a transparent manner in relation to individuals (‘lawfulness, fairness and transparency’);</a:t>
          </a:r>
          <a:endParaRPr lang="en-US" sz="1900" kern="1200"/>
        </a:p>
      </dsp:txBody>
      <dsp:txXfrm>
        <a:off x="608661" y="692298"/>
        <a:ext cx="4508047" cy="2799040"/>
      </dsp:txXfrm>
    </dsp:sp>
    <dsp:sp modelId="{35E6CCF8-4D59-4803-90BD-F67758E3C7B2}">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512EA9-0853-416E-9C43-E5AFA3BF4A5C}">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(b) collected for specified, explicit and legitimate purposes and not further processed in a manner that is incompatible with those purposes; further processing for archiving purposes in the public interest, scientific or historical research purposes or statistical purposes shall not be considered to be incompatible with the initial purposes (‘purpose limitation’);</a:t>
          </a:r>
          <a:endParaRPr lang="en-US" sz="1900" kern="1200"/>
        </a:p>
      </dsp:txBody>
      <dsp:txXfrm>
        <a:off x="6331365" y="692298"/>
        <a:ext cx="4508047" cy="27990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545D6-6D60-473C-AAF8-D36B1373334A}">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7CB0DA-5C9B-4BC2-9C62-77CC53ED54BB}">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(c) adequate, relevant and limited to what is necessary in relation to the purposes for which they are processed (‘data minimisation’);</a:t>
          </a:r>
          <a:endParaRPr lang="en-US" sz="2300" kern="1200"/>
        </a:p>
      </dsp:txBody>
      <dsp:txXfrm>
        <a:off x="608661" y="692298"/>
        <a:ext cx="4508047" cy="2799040"/>
      </dsp:txXfrm>
    </dsp:sp>
    <dsp:sp modelId="{C2A654BD-1BC0-4B8B-A304-A2CB1397358B}">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704F46-5588-4359-BBE4-7005924EDCC0}">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(d) accurate and, where necessary, kept up to date; every reasonable step must be taken to ensure that personal data that are inaccurate, having regard to the purposes for which they are processed, are erased or rectified without delay (‘accuracy’);</a:t>
          </a:r>
          <a:endParaRPr lang="en-US" sz="2300" kern="1200"/>
        </a:p>
      </dsp:txBody>
      <dsp:txXfrm>
        <a:off x="6331365" y="692298"/>
        <a:ext cx="4508047" cy="27990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9888CF-AA0C-4F35-82AA-087BEAA2E39F}">
      <dsp:nvSpPr>
        <dsp:cNvPr id="0" name=""/>
        <dsp:cNvSpPr/>
      </dsp:nvSpPr>
      <dsp:spPr>
        <a:xfrm>
          <a:off x="3735" y="74113"/>
          <a:ext cx="2022288" cy="121337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Victims details, date of birth, address etc</a:t>
          </a:r>
          <a:endParaRPr lang="en-US" sz="1900" kern="1200"/>
        </a:p>
      </dsp:txBody>
      <dsp:txXfrm>
        <a:off x="3735" y="74113"/>
        <a:ext cx="2022288" cy="1213373"/>
      </dsp:txXfrm>
    </dsp:sp>
    <dsp:sp modelId="{F1804804-B4BE-476C-88BD-0EC3E245DE3F}">
      <dsp:nvSpPr>
        <dsp:cNvPr id="0" name=""/>
        <dsp:cNvSpPr/>
      </dsp:nvSpPr>
      <dsp:spPr>
        <a:xfrm>
          <a:off x="2228252" y="74113"/>
          <a:ext cx="2022288" cy="121337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Location of offence</a:t>
          </a:r>
          <a:endParaRPr lang="en-US" sz="1900" kern="1200"/>
        </a:p>
      </dsp:txBody>
      <dsp:txXfrm>
        <a:off x="2228252" y="74113"/>
        <a:ext cx="2022288" cy="1213373"/>
      </dsp:txXfrm>
    </dsp:sp>
    <dsp:sp modelId="{4E1C308A-C45F-4B18-80C1-9329C4546B63}">
      <dsp:nvSpPr>
        <dsp:cNvPr id="0" name=""/>
        <dsp:cNvSpPr/>
      </dsp:nvSpPr>
      <dsp:spPr>
        <a:xfrm>
          <a:off x="4452770" y="74113"/>
          <a:ext cx="2022288" cy="121337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Time of offence</a:t>
          </a:r>
          <a:endParaRPr lang="en-US" sz="1900" kern="1200"/>
        </a:p>
      </dsp:txBody>
      <dsp:txXfrm>
        <a:off x="4452770" y="74113"/>
        <a:ext cx="2022288" cy="1213373"/>
      </dsp:txXfrm>
    </dsp:sp>
    <dsp:sp modelId="{0E50884F-7EE9-4943-9F0D-B846B4C874FB}">
      <dsp:nvSpPr>
        <dsp:cNvPr id="0" name=""/>
        <dsp:cNvSpPr/>
      </dsp:nvSpPr>
      <dsp:spPr>
        <a:xfrm>
          <a:off x="6677287" y="74113"/>
          <a:ext cx="2022288" cy="121337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Witnesses</a:t>
          </a:r>
          <a:endParaRPr lang="en-US" sz="1900" kern="1200"/>
        </a:p>
      </dsp:txBody>
      <dsp:txXfrm>
        <a:off x="6677287" y="74113"/>
        <a:ext cx="2022288" cy="1213373"/>
      </dsp:txXfrm>
    </dsp:sp>
    <dsp:sp modelId="{C7FFB27A-8778-4AF1-BEC3-5D09EDFBF967}">
      <dsp:nvSpPr>
        <dsp:cNvPr id="0" name=""/>
        <dsp:cNvSpPr/>
      </dsp:nvSpPr>
      <dsp:spPr>
        <a:xfrm>
          <a:off x="8901805" y="74113"/>
          <a:ext cx="2022288" cy="121337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CCTV </a:t>
          </a:r>
          <a:endParaRPr lang="en-US" sz="1900" kern="1200"/>
        </a:p>
      </dsp:txBody>
      <dsp:txXfrm>
        <a:off x="8901805" y="74113"/>
        <a:ext cx="2022288" cy="1213373"/>
      </dsp:txXfrm>
    </dsp:sp>
    <dsp:sp modelId="{9081455A-228A-42FC-A8AE-E5F345074BD7}">
      <dsp:nvSpPr>
        <dsp:cNvPr id="0" name=""/>
        <dsp:cNvSpPr/>
      </dsp:nvSpPr>
      <dsp:spPr>
        <a:xfrm>
          <a:off x="3735" y="1489715"/>
          <a:ext cx="2022288" cy="121337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What the offence is</a:t>
          </a:r>
          <a:endParaRPr lang="en-US" sz="1900" kern="1200"/>
        </a:p>
      </dsp:txBody>
      <dsp:txXfrm>
        <a:off x="3735" y="1489715"/>
        <a:ext cx="2022288" cy="1213373"/>
      </dsp:txXfrm>
    </dsp:sp>
    <dsp:sp modelId="{0B51B20A-5883-492F-A519-F066348A1739}">
      <dsp:nvSpPr>
        <dsp:cNvPr id="0" name=""/>
        <dsp:cNvSpPr/>
      </dsp:nvSpPr>
      <dsp:spPr>
        <a:xfrm>
          <a:off x="2228252" y="1489715"/>
          <a:ext cx="2022288" cy="121337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Details / description of any suspects</a:t>
          </a:r>
          <a:endParaRPr lang="en-US" sz="1900" kern="1200"/>
        </a:p>
      </dsp:txBody>
      <dsp:txXfrm>
        <a:off x="2228252" y="1489715"/>
        <a:ext cx="2022288" cy="1213373"/>
      </dsp:txXfrm>
    </dsp:sp>
    <dsp:sp modelId="{FD9A6483-AE6D-4C82-A800-185FD232CFEF}">
      <dsp:nvSpPr>
        <dsp:cNvPr id="0" name=""/>
        <dsp:cNvSpPr/>
      </dsp:nvSpPr>
      <dsp:spPr>
        <a:xfrm>
          <a:off x="4452770" y="1489715"/>
          <a:ext cx="2022288" cy="121337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Details of damage, property nature of offence</a:t>
          </a:r>
          <a:endParaRPr lang="en-US" sz="1900" kern="1200"/>
        </a:p>
      </dsp:txBody>
      <dsp:txXfrm>
        <a:off x="4452770" y="1489715"/>
        <a:ext cx="2022288" cy="1213373"/>
      </dsp:txXfrm>
    </dsp:sp>
    <dsp:sp modelId="{AAA91216-00E1-4C85-A2FA-59001989B62B}">
      <dsp:nvSpPr>
        <dsp:cNvPr id="0" name=""/>
        <dsp:cNvSpPr/>
      </dsp:nvSpPr>
      <dsp:spPr>
        <a:xfrm>
          <a:off x="6677287" y="1489715"/>
          <a:ext cx="2022288" cy="121337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Modus operandi</a:t>
          </a:r>
          <a:endParaRPr lang="en-US" sz="1900" kern="1200"/>
        </a:p>
      </dsp:txBody>
      <dsp:txXfrm>
        <a:off x="6677287" y="1489715"/>
        <a:ext cx="2022288" cy="1213373"/>
      </dsp:txXfrm>
    </dsp:sp>
    <dsp:sp modelId="{0B2398F4-8521-414E-9793-47CDAF6B8192}">
      <dsp:nvSpPr>
        <dsp:cNvPr id="0" name=""/>
        <dsp:cNvSpPr/>
      </dsp:nvSpPr>
      <dsp:spPr>
        <a:xfrm>
          <a:off x="8901805" y="1489715"/>
          <a:ext cx="2022288" cy="121337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Forensic opportunities</a:t>
          </a:r>
          <a:endParaRPr lang="en-US" sz="1900" kern="1200"/>
        </a:p>
      </dsp:txBody>
      <dsp:txXfrm>
        <a:off x="8901805" y="1489715"/>
        <a:ext cx="2022288" cy="1213373"/>
      </dsp:txXfrm>
    </dsp:sp>
    <dsp:sp modelId="{4A439A2C-4295-446B-836E-B46A1ABED2CC}">
      <dsp:nvSpPr>
        <dsp:cNvPr id="0" name=""/>
        <dsp:cNvSpPr/>
      </dsp:nvSpPr>
      <dsp:spPr>
        <a:xfrm>
          <a:off x="3735" y="2905317"/>
          <a:ext cx="2022288" cy="121337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Linked offences</a:t>
          </a:r>
          <a:endParaRPr lang="en-US" sz="1900" kern="1200"/>
        </a:p>
      </dsp:txBody>
      <dsp:txXfrm>
        <a:off x="3735" y="2905317"/>
        <a:ext cx="2022288" cy="1213373"/>
      </dsp:txXfrm>
    </dsp:sp>
    <dsp:sp modelId="{E5747173-18CC-4A7D-99F1-D1CFC8F550A0}">
      <dsp:nvSpPr>
        <dsp:cNvPr id="0" name=""/>
        <dsp:cNvSpPr/>
      </dsp:nvSpPr>
      <dsp:spPr>
        <a:xfrm>
          <a:off x="2228252" y="2905317"/>
          <a:ext cx="2022288" cy="121337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Crime enquiries carried out / yet to be carried out</a:t>
          </a:r>
          <a:endParaRPr lang="en-US" sz="1900" kern="1200"/>
        </a:p>
      </dsp:txBody>
      <dsp:txXfrm>
        <a:off x="2228252" y="2905317"/>
        <a:ext cx="2022288" cy="1213373"/>
      </dsp:txXfrm>
    </dsp:sp>
    <dsp:sp modelId="{4AB6C1AF-885A-4E84-AFA6-938031FACAB2}">
      <dsp:nvSpPr>
        <dsp:cNvPr id="0" name=""/>
        <dsp:cNvSpPr/>
      </dsp:nvSpPr>
      <dsp:spPr>
        <a:xfrm>
          <a:off x="4452770" y="2905317"/>
          <a:ext cx="2022288" cy="121337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Need for press release / social media</a:t>
          </a:r>
          <a:endParaRPr lang="en-US" sz="1900" kern="1200"/>
        </a:p>
      </dsp:txBody>
      <dsp:txXfrm>
        <a:off x="4452770" y="2905317"/>
        <a:ext cx="2022288" cy="1213373"/>
      </dsp:txXfrm>
    </dsp:sp>
    <dsp:sp modelId="{F6454733-E6FE-41B3-94ED-5711E37E30D6}">
      <dsp:nvSpPr>
        <dsp:cNvPr id="0" name=""/>
        <dsp:cNvSpPr/>
      </dsp:nvSpPr>
      <dsp:spPr>
        <a:xfrm>
          <a:off x="6677287" y="2905317"/>
          <a:ext cx="2022288" cy="121337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Target hardening</a:t>
          </a:r>
          <a:endParaRPr lang="en-US" sz="1900" kern="1200"/>
        </a:p>
      </dsp:txBody>
      <dsp:txXfrm>
        <a:off x="6677287" y="2905317"/>
        <a:ext cx="2022288" cy="1213373"/>
      </dsp:txXfrm>
    </dsp:sp>
    <dsp:sp modelId="{94AAC234-15A0-47C2-954F-0230864834CD}">
      <dsp:nvSpPr>
        <dsp:cNvPr id="0" name=""/>
        <dsp:cNvSpPr/>
      </dsp:nvSpPr>
      <dsp:spPr>
        <a:xfrm>
          <a:off x="8901805" y="2905317"/>
          <a:ext cx="2022288" cy="121337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Specialist support</a:t>
          </a:r>
          <a:endParaRPr lang="en-US" sz="1900" kern="1200"/>
        </a:p>
      </dsp:txBody>
      <dsp:txXfrm>
        <a:off x="8901805" y="2905317"/>
        <a:ext cx="2022288" cy="121337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B3F64-D555-FED8-FC9A-B94EC4B489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D2D97D-A9DB-3A8C-D096-57FCEC08AA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1E41F1-7C0C-4CBE-5C3B-E9E4F8972656}"/>
              </a:ext>
            </a:extLst>
          </p:cNvPr>
          <p:cNvSpPr>
            <a:spLocks noGrp="1"/>
          </p:cNvSpPr>
          <p:nvPr>
            <p:ph type="dt" sz="half" idx="10"/>
          </p:nvPr>
        </p:nvSpPr>
        <p:spPr/>
        <p:txBody>
          <a:bodyPr/>
          <a:lstStyle/>
          <a:p>
            <a:fld id="{6D4B81D6-8B1C-486D-80B8-CDFDC903EF01}" type="datetimeFigureOut">
              <a:rPr lang="en-GB" smtClean="0"/>
              <a:t>19/03/2025</a:t>
            </a:fld>
            <a:endParaRPr lang="en-GB"/>
          </a:p>
        </p:txBody>
      </p:sp>
      <p:sp>
        <p:nvSpPr>
          <p:cNvPr id="5" name="Footer Placeholder 4">
            <a:extLst>
              <a:ext uri="{FF2B5EF4-FFF2-40B4-BE49-F238E27FC236}">
                <a16:creationId xmlns:a16="http://schemas.microsoft.com/office/drawing/2014/main" id="{080B03BC-7E25-0B2F-9566-A709ED220B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398AEA-5007-E4B7-7D35-F66169F84AB6}"/>
              </a:ext>
            </a:extLst>
          </p:cNvPr>
          <p:cNvSpPr>
            <a:spLocks noGrp="1"/>
          </p:cNvSpPr>
          <p:nvPr>
            <p:ph type="sldNum" sz="quarter" idx="12"/>
          </p:nvPr>
        </p:nvSpPr>
        <p:spPr/>
        <p:txBody>
          <a:bodyPr/>
          <a:lstStyle/>
          <a:p>
            <a:fld id="{AA3BBBEE-A3C7-4073-8955-5FC0D1263DD4}" type="slidenum">
              <a:rPr lang="en-GB" smtClean="0"/>
              <a:t>‹#›</a:t>
            </a:fld>
            <a:endParaRPr lang="en-GB"/>
          </a:p>
        </p:txBody>
      </p:sp>
    </p:spTree>
    <p:extLst>
      <p:ext uri="{BB962C8B-B14F-4D97-AF65-F5344CB8AC3E}">
        <p14:creationId xmlns:p14="http://schemas.microsoft.com/office/powerpoint/2010/main" val="1055201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05995-D2F0-B4E6-0376-5D066115BD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3161EF-8F72-1CBB-C6AC-83DEE98DBE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B32CD0-723B-441B-0AC0-0D7163BAFF92}"/>
              </a:ext>
            </a:extLst>
          </p:cNvPr>
          <p:cNvSpPr>
            <a:spLocks noGrp="1"/>
          </p:cNvSpPr>
          <p:nvPr>
            <p:ph type="dt" sz="half" idx="10"/>
          </p:nvPr>
        </p:nvSpPr>
        <p:spPr/>
        <p:txBody>
          <a:bodyPr/>
          <a:lstStyle/>
          <a:p>
            <a:fld id="{6D4B81D6-8B1C-486D-80B8-CDFDC903EF01}" type="datetimeFigureOut">
              <a:rPr lang="en-GB" smtClean="0"/>
              <a:t>19/03/2025</a:t>
            </a:fld>
            <a:endParaRPr lang="en-GB"/>
          </a:p>
        </p:txBody>
      </p:sp>
      <p:sp>
        <p:nvSpPr>
          <p:cNvPr id="5" name="Footer Placeholder 4">
            <a:extLst>
              <a:ext uri="{FF2B5EF4-FFF2-40B4-BE49-F238E27FC236}">
                <a16:creationId xmlns:a16="http://schemas.microsoft.com/office/drawing/2014/main" id="{65ADA2ED-07CE-53B6-47CA-CA1E0CF60D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264B4B-EB4F-9183-A02D-D8385AD969E6}"/>
              </a:ext>
            </a:extLst>
          </p:cNvPr>
          <p:cNvSpPr>
            <a:spLocks noGrp="1"/>
          </p:cNvSpPr>
          <p:nvPr>
            <p:ph type="sldNum" sz="quarter" idx="12"/>
          </p:nvPr>
        </p:nvSpPr>
        <p:spPr/>
        <p:txBody>
          <a:bodyPr/>
          <a:lstStyle/>
          <a:p>
            <a:fld id="{AA3BBBEE-A3C7-4073-8955-5FC0D1263DD4}" type="slidenum">
              <a:rPr lang="en-GB" smtClean="0"/>
              <a:t>‹#›</a:t>
            </a:fld>
            <a:endParaRPr lang="en-GB"/>
          </a:p>
        </p:txBody>
      </p:sp>
    </p:spTree>
    <p:extLst>
      <p:ext uri="{BB962C8B-B14F-4D97-AF65-F5344CB8AC3E}">
        <p14:creationId xmlns:p14="http://schemas.microsoft.com/office/powerpoint/2010/main" val="4261025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E49DA-214E-4245-C0D7-171C5E8968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5FE1DD-1961-669B-FF52-3639F2A549B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E79865A-CBAB-ADC5-3DD7-4BF59A150DB7}"/>
              </a:ext>
            </a:extLst>
          </p:cNvPr>
          <p:cNvSpPr>
            <a:spLocks noGrp="1"/>
          </p:cNvSpPr>
          <p:nvPr>
            <p:ph type="dt" sz="half" idx="10"/>
          </p:nvPr>
        </p:nvSpPr>
        <p:spPr/>
        <p:txBody>
          <a:bodyPr/>
          <a:lstStyle/>
          <a:p>
            <a:fld id="{6D4B81D6-8B1C-486D-80B8-CDFDC903EF01}" type="datetimeFigureOut">
              <a:rPr lang="en-GB" smtClean="0"/>
              <a:t>19/03/2025</a:t>
            </a:fld>
            <a:endParaRPr lang="en-GB"/>
          </a:p>
        </p:txBody>
      </p:sp>
      <p:sp>
        <p:nvSpPr>
          <p:cNvPr id="5" name="Footer Placeholder 4">
            <a:extLst>
              <a:ext uri="{FF2B5EF4-FFF2-40B4-BE49-F238E27FC236}">
                <a16:creationId xmlns:a16="http://schemas.microsoft.com/office/drawing/2014/main" id="{3FF185AB-7905-5B6F-065C-FCD1CD6CA4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801AED-AA48-38DA-B4CC-CC188465A935}"/>
              </a:ext>
            </a:extLst>
          </p:cNvPr>
          <p:cNvSpPr>
            <a:spLocks noGrp="1"/>
          </p:cNvSpPr>
          <p:nvPr>
            <p:ph type="sldNum" sz="quarter" idx="12"/>
          </p:nvPr>
        </p:nvSpPr>
        <p:spPr/>
        <p:txBody>
          <a:bodyPr/>
          <a:lstStyle/>
          <a:p>
            <a:fld id="{AA3BBBEE-A3C7-4073-8955-5FC0D1263DD4}" type="slidenum">
              <a:rPr lang="en-GB" smtClean="0"/>
              <a:t>‹#›</a:t>
            </a:fld>
            <a:endParaRPr lang="en-GB"/>
          </a:p>
        </p:txBody>
      </p:sp>
    </p:spTree>
    <p:extLst>
      <p:ext uri="{BB962C8B-B14F-4D97-AF65-F5344CB8AC3E}">
        <p14:creationId xmlns:p14="http://schemas.microsoft.com/office/powerpoint/2010/main" val="2528688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C3B94-E53E-56C5-6830-FB4CD614C7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36469A-D36D-134E-E39B-0F7EA65A26F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0B0489-0390-6274-73A1-316C302EC88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13DEB52-98B1-3394-2DAF-4CF93E9CC363}"/>
              </a:ext>
            </a:extLst>
          </p:cNvPr>
          <p:cNvSpPr>
            <a:spLocks noGrp="1"/>
          </p:cNvSpPr>
          <p:nvPr>
            <p:ph type="dt" sz="half" idx="10"/>
          </p:nvPr>
        </p:nvSpPr>
        <p:spPr/>
        <p:txBody>
          <a:bodyPr/>
          <a:lstStyle/>
          <a:p>
            <a:fld id="{6D4B81D6-8B1C-486D-80B8-CDFDC903EF01}" type="datetimeFigureOut">
              <a:rPr lang="en-GB" smtClean="0"/>
              <a:t>19/03/2025</a:t>
            </a:fld>
            <a:endParaRPr lang="en-GB"/>
          </a:p>
        </p:txBody>
      </p:sp>
      <p:sp>
        <p:nvSpPr>
          <p:cNvPr id="6" name="Footer Placeholder 5">
            <a:extLst>
              <a:ext uri="{FF2B5EF4-FFF2-40B4-BE49-F238E27FC236}">
                <a16:creationId xmlns:a16="http://schemas.microsoft.com/office/drawing/2014/main" id="{71A2E5B0-0834-B3DD-7707-FB15205ED5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727FCB-A3D7-BC09-5C06-FDC523E079B3}"/>
              </a:ext>
            </a:extLst>
          </p:cNvPr>
          <p:cNvSpPr>
            <a:spLocks noGrp="1"/>
          </p:cNvSpPr>
          <p:nvPr>
            <p:ph type="sldNum" sz="quarter" idx="12"/>
          </p:nvPr>
        </p:nvSpPr>
        <p:spPr/>
        <p:txBody>
          <a:bodyPr/>
          <a:lstStyle/>
          <a:p>
            <a:fld id="{AA3BBBEE-A3C7-4073-8955-5FC0D1263DD4}" type="slidenum">
              <a:rPr lang="en-GB" smtClean="0"/>
              <a:t>‹#›</a:t>
            </a:fld>
            <a:endParaRPr lang="en-GB"/>
          </a:p>
        </p:txBody>
      </p:sp>
    </p:spTree>
    <p:extLst>
      <p:ext uri="{BB962C8B-B14F-4D97-AF65-F5344CB8AC3E}">
        <p14:creationId xmlns:p14="http://schemas.microsoft.com/office/powerpoint/2010/main" val="920532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963F9-22CD-75A9-2D91-9B92E20D05C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546885-F8DC-195A-E689-DB737ECBC2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A0855D-1073-CDA8-424F-70AEA6ED45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E7718D0-23F4-A22B-5A1D-18A7FC3A281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72DCB4-4528-542A-FA7F-7DE46EE204D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5DE0109-3466-B83D-9C7D-133D201636A4}"/>
              </a:ext>
            </a:extLst>
          </p:cNvPr>
          <p:cNvSpPr>
            <a:spLocks noGrp="1"/>
          </p:cNvSpPr>
          <p:nvPr>
            <p:ph type="dt" sz="half" idx="10"/>
          </p:nvPr>
        </p:nvSpPr>
        <p:spPr/>
        <p:txBody>
          <a:bodyPr/>
          <a:lstStyle/>
          <a:p>
            <a:fld id="{6D4B81D6-8B1C-486D-80B8-CDFDC903EF01}" type="datetimeFigureOut">
              <a:rPr lang="en-GB" smtClean="0"/>
              <a:t>19/03/2025</a:t>
            </a:fld>
            <a:endParaRPr lang="en-GB"/>
          </a:p>
        </p:txBody>
      </p:sp>
      <p:sp>
        <p:nvSpPr>
          <p:cNvPr id="8" name="Footer Placeholder 7">
            <a:extLst>
              <a:ext uri="{FF2B5EF4-FFF2-40B4-BE49-F238E27FC236}">
                <a16:creationId xmlns:a16="http://schemas.microsoft.com/office/drawing/2014/main" id="{12F75468-D503-EC8C-5349-7782847DE20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83060F0-E9C5-8643-B37C-87B7882843A2}"/>
              </a:ext>
            </a:extLst>
          </p:cNvPr>
          <p:cNvSpPr>
            <a:spLocks noGrp="1"/>
          </p:cNvSpPr>
          <p:nvPr>
            <p:ph type="sldNum" sz="quarter" idx="12"/>
          </p:nvPr>
        </p:nvSpPr>
        <p:spPr/>
        <p:txBody>
          <a:bodyPr/>
          <a:lstStyle/>
          <a:p>
            <a:fld id="{AA3BBBEE-A3C7-4073-8955-5FC0D1263DD4}" type="slidenum">
              <a:rPr lang="en-GB" smtClean="0"/>
              <a:t>‹#›</a:t>
            </a:fld>
            <a:endParaRPr lang="en-GB"/>
          </a:p>
        </p:txBody>
      </p:sp>
    </p:spTree>
    <p:extLst>
      <p:ext uri="{BB962C8B-B14F-4D97-AF65-F5344CB8AC3E}">
        <p14:creationId xmlns:p14="http://schemas.microsoft.com/office/powerpoint/2010/main" val="1612037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3BA3B-C8BE-AC40-F135-C5CA458594B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E7D888-4E6F-988D-94AA-0E4C67C4E655}"/>
              </a:ext>
            </a:extLst>
          </p:cNvPr>
          <p:cNvSpPr>
            <a:spLocks noGrp="1"/>
          </p:cNvSpPr>
          <p:nvPr>
            <p:ph type="dt" sz="half" idx="10"/>
          </p:nvPr>
        </p:nvSpPr>
        <p:spPr/>
        <p:txBody>
          <a:bodyPr/>
          <a:lstStyle/>
          <a:p>
            <a:fld id="{6D4B81D6-8B1C-486D-80B8-CDFDC903EF01}" type="datetimeFigureOut">
              <a:rPr lang="en-GB" smtClean="0"/>
              <a:t>19/03/2025</a:t>
            </a:fld>
            <a:endParaRPr lang="en-GB"/>
          </a:p>
        </p:txBody>
      </p:sp>
      <p:sp>
        <p:nvSpPr>
          <p:cNvPr id="4" name="Footer Placeholder 3">
            <a:extLst>
              <a:ext uri="{FF2B5EF4-FFF2-40B4-BE49-F238E27FC236}">
                <a16:creationId xmlns:a16="http://schemas.microsoft.com/office/drawing/2014/main" id="{27C87EC3-FF7E-75BE-296E-CFBDCAA1A53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15FAE32-4CB3-0E10-FB87-4C0C2FEFA8F9}"/>
              </a:ext>
            </a:extLst>
          </p:cNvPr>
          <p:cNvSpPr>
            <a:spLocks noGrp="1"/>
          </p:cNvSpPr>
          <p:nvPr>
            <p:ph type="sldNum" sz="quarter" idx="12"/>
          </p:nvPr>
        </p:nvSpPr>
        <p:spPr/>
        <p:txBody>
          <a:bodyPr/>
          <a:lstStyle/>
          <a:p>
            <a:fld id="{AA3BBBEE-A3C7-4073-8955-5FC0D1263DD4}" type="slidenum">
              <a:rPr lang="en-GB" smtClean="0"/>
              <a:t>‹#›</a:t>
            </a:fld>
            <a:endParaRPr lang="en-GB"/>
          </a:p>
        </p:txBody>
      </p:sp>
    </p:spTree>
    <p:extLst>
      <p:ext uri="{BB962C8B-B14F-4D97-AF65-F5344CB8AC3E}">
        <p14:creationId xmlns:p14="http://schemas.microsoft.com/office/powerpoint/2010/main" val="1983067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457438-894B-3F7D-D089-55C6CD4D1B66}"/>
              </a:ext>
            </a:extLst>
          </p:cNvPr>
          <p:cNvSpPr>
            <a:spLocks noGrp="1"/>
          </p:cNvSpPr>
          <p:nvPr>
            <p:ph type="dt" sz="half" idx="10"/>
          </p:nvPr>
        </p:nvSpPr>
        <p:spPr/>
        <p:txBody>
          <a:bodyPr/>
          <a:lstStyle/>
          <a:p>
            <a:fld id="{6D4B81D6-8B1C-486D-80B8-CDFDC903EF01}" type="datetimeFigureOut">
              <a:rPr lang="en-GB" smtClean="0"/>
              <a:t>19/03/2025</a:t>
            </a:fld>
            <a:endParaRPr lang="en-GB"/>
          </a:p>
        </p:txBody>
      </p:sp>
      <p:sp>
        <p:nvSpPr>
          <p:cNvPr id="3" name="Footer Placeholder 2">
            <a:extLst>
              <a:ext uri="{FF2B5EF4-FFF2-40B4-BE49-F238E27FC236}">
                <a16:creationId xmlns:a16="http://schemas.microsoft.com/office/drawing/2014/main" id="{2C803952-B295-1D10-85AD-DF133E1A64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B2E63E8-7889-51CC-226D-A9081E742C92}"/>
              </a:ext>
            </a:extLst>
          </p:cNvPr>
          <p:cNvSpPr>
            <a:spLocks noGrp="1"/>
          </p:cNvSpPr>
          <p:nvPr>
            <p:ph type="sldNum" sz="quarter" idx="12"/>
          </p:nvPr>
        </p:nvSpPr>
        <p:spPr/>
        <p:txBody>
          <a:bodyPr/>
          <a:lstStyle/>
          <a:p>
            <a:fld id="{AA3BBBEE-A3C7-4073-8955-5FC0D1263DD4}" type="slidenum">
              <a:rPr lang="en-GB" smtClean="0"/>
              <a:t>‹#›</a:t>
            </a:fld>
            <a:endParaRPr lang="en-GB"/>
          </a:p>
        </p:txBody>
      </p:sp>
    </p:spTree>
    <p:extLst>
      <p:ext uri="{BB962C8B-B14F-4D97-AF65-F5344CB8AC3E}">
        <p14:creationId xmlns:p14="http://schemas.microsoft.com/office/powerpoint/2010/main" val="21427474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F22AE-79E1-4A39-E6B4-4CEB46CA02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CB4ABFE-4BAB-5DFA-0E16-6A30A4F619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44E6F5E-36E0-EB10-2FE7-1C94B80CDA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C8833B-7C3F-6704-7751-E37B0023CB58}"/>
              </a:ext>
            </a:extLst>
          </p:cNvPr>
          <p:cNvSpPr>
            <a:spLocks noGrp="1"/>
          </p:cNvSpPr>
          <p:nvPr>
            <p:ph type="dt" sz="half" idx="10"/>
          </p:nvPr>
        </p:nvSpPr>
        <p:spPr/>
        <p:txBody>
          <a:bodyPr/>
          <a:lstStyle/>
          <a:p>
            <a:fld id="{6D4B81D6-8B1C-486D-80B8-CDFDC903EF01}" type="datetimeFigureOut">
              <a:rPr lang="en-GB" smtClean="0"/>
              <a:t>19/03/2025</a:t>
            </a:fld>
            <a:endParaRPr lang="en-GB"/>
          </a:p>
        </p:txBody>
      </p:sp>
      <p:sp>
        <p:nvSpPr>
          <p:cNvPr id="6" name="Footer Placeholder 5">
            <a:extLst>
              <a:ext uri="{FF2B5EF4-FFF2-40B4-BE49-F238E27FC236}">
                <a16:creationId xmlns:a16="http://schemas.microsoft.com/office/drawing/2014/main" id="{4EE95394-D9F3-FE57-3042-47A5A949B9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503897-D9BF-44A7-BC9E-318801BC2485}"/>
              </a:ext>
            </a:extLst>
          </p:cNvPr>
          <p:cNvSpPr>
            <a:spLocks noGrp="1"/>
          </p:cNvSpPr>
          <p:nvPr>
            <p:ph type="sldNum" sz="quarter" idx="12"/>
          </p:nvPr>
        </p:nvSpPr>
        <p:spPr/>
        <p:txBody>
          <a:bodyPr/>
          <a:lstStyle/>
          <a:p>
            <a:fld id="{AA3BBBEE-A3C7-4073-8955-5FC0D1263DD4}" type="slidenum">
              <a:rPr lang="en-GB" smtClean="0"/>
              <a:t>‹#›</a:t>
            </a:fld>
            <a:endParaRPr lang="en-GB"/>
          </a:p>
        </p:txBody>
      </p:sp>
    </p:spTree>
    <p:extLst>
      <p:ext uri="{BB962C8B-B14F-4D97-AF65-F5344CB8AC3E}">
        <p14:creationId xmlns:p14="http://schemas.microsoft.com/office/powerpoint/2010/main" val="4184229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B7ADB-BBD1-BD90-8626-2154E3EA17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C0B3C4-B27A-2F9B-FEDD-EDA85C064C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7C9B95B-B16F-8600-29EE-A03C996E3D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ED0C78-6A27-223E-E1FA-0A1518860B7D}"/>
              </a:ext>
            </a:extLst>
          </p:cNvPr>
          <p:cNvSpPr>
            <a:spLocks noGrp="1"/>
          </p:cNvSpPr>
          <p:nvPr>
            <p:ph type="dt" sz="half" idx="10"/>
          </p:nvPr>
        </p:nvSpPr>
        <p:spPr/>
        <p:txBody>
          <a:bodyPr/>
          <a:lstStyle/>
          <a:p>
            <a:fld id="{6D4B81D6-8B1C-486D-80B8-CDFDC903EF01}" type="datetimeFigureOut">
              <a:rPr lang="en-GB" smtClean="0"/>
              <a:t>19/03/2025</a:t>
            </a:fld>
            <a:endParaRPr lang="en-GB"/>
          </a:p>
        </p:txBody>
      </p:sp>
      <p:sp>
        <p:nvSpPr>
          <p:cNvPr id="6" name="Footer Placeholder 5">
            <a:extLst>
              <a:ext uri="{FF2B5EF4-FFF2-40B4-BE49-F238E27FC236}">
                <a16:creationId xmlns:a16="http://schemas.microsoft.com/office/drawing/2014/main" id="{93706AFF-E206-D76D-27AE-F25228DFA9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3BA402-B213-805E-0A76-687ED073FC84}"/>
              </a:ext>
            </a:extLst>
          </p:cNvPr>
          <p:cNvSpPr>
            <a:spLocks noGrp="1"/>
          </p:cNvSpPr>
          <p:nvPr>
            <p:ph type="sldNum" sz="quarter" idx="12"/>
          </p:nvPr>
        </p:nvSpPr>
        <p:spPr/>
        <p:txBody>
          <a:bodyPr/>
          <a:lstStyle/>
          <a:p>
            <a:fld id="{AA3BBBEE-A3C7-4073-8955-5FC0D1263DD4}" type="slidenum">
              <a:rPr lang="en-GB" smtClean="0"/>
              <a:t>‹#›</a:t>
            </a:fld>
            <a:endParaRPr lang="en-GB"/>
          </a:p>
        </p:txBody>
      </p:sp>
    </p:spTree>
    <p:extLst>
      <p:ext uri="{BB962C8B-B14F-4D97-AF65-F5344CB8AC3E}">
        <p14:creationId xmlns:p14="http://schemas.microsoft.com/office/powerpoint/2010/main" val="2527679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579AE-0775-98B0-F4C9-BE0552D5CF6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98841A-B785-C184-81CF-BC42F51100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A25DEF-031E-5C12-C8A4-D56EBF8CAF3B}"/>
              </a:ext>
            </a:extLst>
          </p:cNvPr>
          <p:cNvSpPr>
            <a:spLocks noGrp="1"/>
          </p:cNvSpPr>
          <p:nvPr>
            <p:ph type="dt" sz="half" idx="10"/>
          </p:nvPr>
        </p:nvSpPr>
        <p:spPr/>
        <p:txBody>
          <a:bodyPr/>
          <a:lstStyle/>
          <a:p>
            <a:fld id="{6D4B81D6-8B1C-486D-80B8-CDFDC903EF01}" type="datetimeFigureOut">
              <a:rPr lang="en-GB" smtClean="0"/>
              <a:t>19/03/2025</a:t>
            </a:fld>
            <a:endParaRPr lang="en-GB"/>
          </a:p>
        </p:txBody>
      </p:sp>
      <p:sp>
        <p:nvSpPr>
          <p:cNvPr id="5" name="Footer Placeholder 4">
            <a:extLst>
              <a:ext uri="{FF2B5EF4-FFF2-40B4-BE49-F238E27FC236}">
                <a16:creationId xmlns:a16="http://schemas.microsoft.com/office/drawing/2014/main" id="{727A0669-4003-CDEE-84F5-6EBBE0B2DF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091F6D-C64D-E8EA-BF4F-B0F660967B6C}"/>
              </a:ext>
            </a:extLst>
          </p:cNvPr>
          <p:cNvSpPr>
            <a:spLocks noGrp="1"/>
          </p:cNvSpPr>
          <p:nvPr>
            <p:ph type="sldNum" sz="quarter" idx="12"/>
          </p:nvPr>
        </p:nvSpPr>
        <p:spPr/>
        <p:txBody>
          <a:bodyPr/>
          <a:lstStyle/>
          <a:p>
            <a:fld id="{AA3BBBEE-A3C7-4073-8955-5FC0D1263DD4}" type="slidenum">
              <a:rPr lang="en-GB" smtClean="0"/>
              <a:t>‹#›</a:t>
            </a:fld>
            <a:endParaRPr lang="en-GB"/>
          </a:p>
        </p:txBody>
      </p:sp>
    </p:spTree>
    <p:extLst>
      <p:ext uri="{BB962C8B-B14F-4D97-AF65-F5344CB8AC3E}">
        <p14:creationId xmlns:p14="http://schemas.microsoft.com/office/powerpoint/2010/main" val="125945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8BFDED-A85D-1692-0F73-9C8F6DDE4C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08EE59-DF1F-B22D-0CA7-CE7C8F79AF9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FCE4B2-A775-23E7-68D8-213E82F47EDE}"/>
              </a:ext>
            </a:extLst>
          </p:cNvPr>
          <p:cNvSpPr>
            <a:spLocks noGrp="1"/>
          </p:cNvSpPr>
          <p:nvPr>
            <p:ph type="dt" sz="half" idx="10"/>
          </p:nvPr>
        </p:nvSpPr>
        <p:spPr/>
        <p:txBody>
          <a:bodyPr/>
          <a:lstStyle/>
          <a:p>
            <a:fld id="{6D4B81D6-8B1C-486D-80B8-CDFDC903EF01}" type="datetimeFigureOut">
              <a:rPr lang="en-GB" smtClean="0"/>
              <a:t>19/03/2025</a:t>
            </a:fld>
            <a:endParaRPr lang="en-GB"/>
          </a:p>
        </p:txBody>
      </p:sp>
      <p:sp>
        <p:nvSpPr>
          <p:cNvPr id="5" name="Footer Placeholder 4">
            <a:extLst>
              <a:ext uri="{FF2B5EF4-FFF2-40B4-BE49-F238E27FC236}">
                <a16:creationId xmlns:a16="http://schemas.microsoft.com/office/drawing/2014/main" id="{EEE2A1FA-D509-1154-8879-49B240DBB6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89D354-D3C4-EB9B-CED4-9B44ADC5CC8A}"/>
              </a:ext>
            </a:extLst>
          </p:cNvPr>
          <p:cNvSpPr>
            <a:spLocks noGrp="1"/>
          </p:cNvSpPr>
          <p:nvPr>
            <p:ph type="sldNum" sz="quarter" idx="12"/>
          </p:nvPr>
        </p:nvSpPr>
        <p:spPr/>
        <p:txBody>
          <a:bodyPr/>
          <a:lstStyle/>
          <a:p>
            <a:fld id="{AA3BBBEE-A3C7-4073-8955-5FC0D1263DD4}" type="slidenum">
              <a:rPr lang="en-GB" smtClean="0"/>
              <a:t>‹#›</a:t>
            </a:fld>
            <a:endParaRPr lang="en-GB"/>
          </a:p>
        </p:txBody>
      </p:sp>
    </p:spTree>
    <p:extLst>
      <p:ext uri="{BB962C8B-B14F-4D97-AF65-F5344CB8AC3E}">
        <p14:creationId xmlns:p14="http://schemas.microsoft.com/office/powerpoint/2010/main" val="41400290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B1BD73-C0F0-FE1F-7CB6-A01F955364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827840-C125-CA87-C08B-9195CF08F6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DB91F2-434A-0911-CBE9-4C859BC662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D4B81D6-8B1C-486D-80B8-CDFDC903EF01}" type="datetimeFigureOut">
              <a:rPr lang="en-GB" smtClean="0"/>
              <a:t>19/03/2025</a:t>
            </a:fld>
            <a:endParaRPr lang="en-GB"/>
          </a:p>
        </p:txBody>
      </p:sp>
      <p:sp>
        <p:nvSpPr>
          <p:cNvPr id="5" name="Footer Placeholder 4">
            <a:extLst>
              <a:ext uri="{FF2B5EF4-FFF2-40B4-BE49-F238E27FC236}">
                <a16:creationId xmlns:a16="http://schemas.microsoft.com/office/drawing/2014/main" id="{9757C44D-8BE5-2716-A1E4-BD557A227C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2397FE3-F0A4-0A50-D359-E4A76780E9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A3BBBEE-A3C7-4073-8955-5FC0D1263DD4}" type="slidenum">
              <a:rPr lang="en-GB" smtClean="0"/>
              <a:t>‹#›</a:t>
            </a:fld>
            <a:endParaRPr lang="en-GB"/>
          </a:p>
        </p:txBody>
      </p:sp>
    </p:spTree>
    <p:extLst>
      <p:ext uri="{BB962C8B-B14F-4D97-AF65-F5344CB8AC3E}">
        <p14:creationId xmlns:p14="http://schemas.microsoft.com/office/powerpoint/2010/main" val="18816012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staffordshire.polfed.org/index.php?option=com_content&amp;view=article&amp;id=176:misuse-of-force-computers&amp;catid=40&amp;Itemid=100002#:~:text=Officers%20who%20access%20computer%20systems,section%2055%20Data%20Protection%20Ac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victimandwitnessinformation.org.uk/your-rights/as-a-victim?gad_source=1&amp;gclid=EAIaIQobChMIv-eXgMGWjAMVrZSDBx0BMANxEAAYASAAEgKGi_D_BwE&amp;gclsrc=aw.d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newpathways.org.uk/" TargetMode="External"/><Relationship Id="rId7" Type="http://schemas.openxmlformats.org/officeDocument/2006/relationships/image" Target="../media/image4.png"/><Relationship Id="rId2" Type="http://schemas.openxmlformats.org/officeDocument/2006/relationships/hyperlink" Target="https://www.victimsupport.org.uk/" TargetMode="Externa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s://hafancymru.co.uk/swansea-one-stop-shop-soss/"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overnment/publications/counting-rules-for-recorded-crime"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fingerprint in black and white">
            <a:extLst>
              <a:ext uri="{FF2B5EF4-FFF2-40B4-BE49-F238E27FC236}">
                <a16:creationId xmlns:a16="http://schemas.microsoft.com/office/drawing/2014/main" id="{29074F2E-565C-97F2-5B59-DC29FDF977DD}"/>
              </a:ext>
            </a:extLst>
          </p:cNvPr>
          <p:cNvPicPr>
            <a:picLocks noChangeAspect="1"/>
          </p:cNvPicPr>
          <p:nvPr/>
        </p:nvPicPr>
        <p:blipFill>
          <a:blip r:embed="rId2">
            <a:alphaModFix amt="50000"/>
          </a:blip>
          <a:srcRect t="7431" b="8300"/>
          <a:stretch/>
        </p:blipFill>
        <p:spPr>
          <a:xfrm>
            <a:off x="20" y="1"/>
            <a:ext cx="12191980" cy="6857999"/>
          </a:xfrm>
          <a:prstGeom prst="rect">
            <a:avLst/>
          </a:prstGeom>
        </p:spPr>
      </p:pic>
      <p:sp>
        <p:nvSpPr>
          <p:cNvPr id="2" name="Title 1">
            <a:extLst>
              <a:ext uri="{FF2B5EF4-FFF2-40B4-BE49-F238E27FC236}">
                <a16:creationId xmlns:a16="http://schemas.microsoft.com/office/drawing/2014/main" id="{2F14250E-4C1A-C2D0-F6AC-7BBA8E0966AC}"/>
              </a:ext>
            </a:extLst>
          </p:cNvPr>
          <p:cNvSpPr>
            <a:spLocks noGrp="1"/>
          </p:cNvSpPr>
          <p:nvPr>
            <p:ph type="ctrTitle"/>
          </p:nvPr>
        </p:nvSpPr>
        <p:spPr>
          <a:xfrm>
            <a:off x="1524000" y="1122362"/>
            <a:ext cx="9144000" cy="2900518"/>
          </a:xfrm>
        </p:spPr>
        <p:txBody>
          <a:bodyPr>
            <a:normAutofit/>
          </a:bodyPr>
          <a:lstStyle/>
          <a:p>
            <a:r>
              <a:rPr lang="en-GB">
                <a:solidFill>
                  <a:srgbClr val="FFFFFF"/>
                </a:solidFill>
              </a:rPr>
              <a:t>Crime recording...</a:t>
            </a:r>
          </a:p>
        </p:txBody>
      </p:sp>
      <p:sp>
        <p:nvSpPr>
          <p:cNvPr id="3" name="Subtitle 2">
            <a:extLst>
              <a:ext uri="{FF2B5EF4-FFF2-40B4-BE49-F238E27FC236}">
                <a16:creationId xmlns:a16="http://schemas.microsoft.com/office/drawing/2014/main" id="{34313AA8-A49E-A794-1E51-1FDF328A60AE}"/>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An introduction</a:t>
            </a:r>
          </a:p>
        </p:txBody>
      </p:sp>
    </p:spTree>
    <p:extLst>
      <p:ext uri="{BB962C8B-B14F-4D97-AF65-F5344CB8AC3E}">
        <p14:creationId xmlns:p14="http://schemas.microsoft.com/office/powerpoint/2010/main" val="23249633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2FDE17-28AE-3003-8C6B-FF5FE4945A4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Management of Police Information</a:t>
            </a:r>
          </a:p>
        </p:txBody>
      </p:sp>
      <p:graphicFrame>
        <p:nvGraphicFramePr>
          <p:cNvPr id="5" name="Content Placeholder 2">
            <a:extLst>
              <a:ext uri="{FF2B5EF4-FFF2-40B4-BE49-F238E27FC236}">
                <a16:creationId xmlns:a16="http://schemas.microsoft.com/office/drawing/2014/main" id="{38A49191-F072-3A35-F20D-23BBD5293181}"/>
              </a:ext>
            </a:extLst>
          </p:cNvPr>
          <p:cNvGraphicFramePr>
            <a:graphicFrameLocks noGrp="1"/>
          </p:cNvGraphicFramePr>
          <p:nvPr>
            <p:ph idx="1"/>
            <p:extLst>
              <p:ext uri="{D42A27DB-BD31-4B8C-83A1-F6EECF244321}">
                <p14:modId xmlns:p14="http://schemas.microsoft.com/office/powerpoint/2010/main" val="243046567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7702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A4117-927F-3F62-2A7B-2B379BA1F332}"/>
              </a:ext>
            </a:extLst>
          </p:cNvPr>
          <p:cNvSpPr>
            <a:spLocks noGrp="1"/>
          </p:cNvSpPr>
          <p:nvPr>
            <p:ph type="title"/>
          </p:nvPr>
        </p:nvSpPr>
        <p:spPr>
          <a:xfrm>
            <a:off x="586478" y="1683756"/>
            <a:ext cx="3115265" cy="2396359"/>
          </a:xfrm>
        </p:spPr>
        <p:txBody>
          <a:bodyPr anchor="b">
            <a:normAutofit/>
          </a:bodyPr>
          <a:lstStyle/>
          <a:p>
            <a:pPr algn="r"/>
            <a:r>
              <a:rPr lang="en-GB" sz="3100" b="0" i="0">
                <a:solidFill>
                  <a:srgbClr val="FFFFFF"/>
                </a:solidFill>
                <a:effectLst/>
                <a:latin typeface="Verdana" panose="020B0604030504040204" pitchFamily="34" charset="0"/>
              </a:rPr>
              <a:t>The UK GDPR sets out seven key principles:</a:t>
            </a:r>
            <a:br>
              <a:rPr lang="en-GB" sz="3100" b="0" i="0">
                <a:solidFill>
                  <a:srgbClr val="FFFFFF"/>
                </a:solidFill>
                <a:effectLst/>
                <a:latin typeface="Verdana" panose="020B0604030504040204" pitchFamily="34" charset="0"/>
              </a:rPr>
            </a:br>
            <a:endParaRPr lang="en-GB" sz="3100">
              <a:solidFill>
                <a:srgbClr val="FFFFFF"/>
              </a:solidFill>
            </a:endParaRPr>
          </a:p>
        </p:txBody>
      </p:sp>
      <p:graphicFrame>
        <p:nvGraphicFramePr>
          <p:cNvPr id="5" name="Content Placeholder 2">
            <a:extLst>
              <a:ext uri="{FF2B5EF4-FFF2-40B4-BE49-F238E27FC236}">
                <a16:creationId xmlns:a16="http://schemas.microsoft.com/office/drawing/2014/main" id="{18CFE64C-46B8-473D-2C0E-D2EDE118EE51}"/>
              </a:ext>
            </a:extLst>
          </p:cNvPr>
          <p:cNvGraphicFramePr>
            <a:graphicFrameLocks noGrp="1"/>
          </p:cNvGraphicFramePr>
          <p:nvPr>
            <p:ph idx="1"/>
            <p:extLst>
              <p:ext uri="{D42A27DB-BD31-4B8C-83A1-F6EECF244321}">
                <p14:modId xmlns:p14="http://schemas.microsoft.com/office/powerpoint/2010/main" val="189227932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9879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FD4C68-A446-40DC-AAE3-D65BD8753223}"/>
              </a:ext>
            </a:extLst>
          </p:cNvPr>
          <p:cNvSpPr>
            <a:spLocks noGrp="1"/>
          </p:cNvSpPr>
          <p:nvPr>
            <p:ph type="title"/>
          </p:nvPr>
        </p:nvSpPr>
        <p:spPr>
          <a:xfrm>
            <a:off x="1383564" y="348865"/>
            <a:ext cx="9718111" cy="1576446"/>
          </a:xfrm>
        </p:spPr>
        <p:txBody>
          <a:bodyPr anchor="ctr">
            <a:normAutofit/>
          </a:bodyPr>
          <a:lstStyle/>
          <a:p>
            <a:r>
              <a:rPr lang="en-GB" sz="4000" b="0" i="0">
                <a:solidFill>
                  <a:srgbClr val="FFFFFF"/>
                </a:solidFill>
                <a:effectLst/>
                <a:latin typeface="Verdana" panose="020B0604030504040204" pitchFamily="34" charset="0"/>
              </a:rPr>
              <a:t>UK GDPR Article 5(1) requires that personal data shall be: </a:t>
            </a:r>
            <a:r>
              <a:rPr lang="en-GB" sz="4000" b="1" i="0">
                <a:solidFill>
                  <a:srgbClr val="FFFFFF"/>
                </a:solidFill>
                <a:effectLst/>
                <a:latin typeface="Verdana" panose="020B0604030504040204" pitchFamily="34" charset="0"/>
              </a:rPr>
              <a:t>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94CB787F-77C8-90F2-291C-D64AAEC57F2C}"/>
              </a:ext>
            </a:extLst>
          </p:cNvPr>
          <p:cNvGraphicFramePr>
            <a:graphicFrameLocks noGrp="1"/>
          </p:cNvGraphicFramePr>
          <p:nvPr>
            <p:ph idx="1"/>
            <p:extLst>
              <p:ext uri="{D42A27DB-BD31-4B8C-83A1-F6EECF244321}">
                <p14:modId xmlns:p14="http://schemas.microsoft.com/office/powerpoint/2010/main" val="83619739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501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F20AFD6D-A773-F497-F798-3F66AB8F1B8F}"/>
              </a:ext>
            </a:extLst>
          </p:cNvPr>
          <p:cNvGraphicFramePr>
            <a:graphicFrameLocks noGrp="1"/>
          </p:cNvGraphicFramePr>
          <p:nvPr>
            <p:ph idx="1"/>
            <p:extLst>
              <p:ext uri="{D42A27DB-BD31-4B8C-83A1-F6EECF244321}">
                <p14:modId xmlns:p14="http://schemas.microsoft.com/office/powerpoint/2010/main" val="298922425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2253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C56F89-6EA5-AF5A-A65C-7E1511F1B350}"/>
              </a:ext>
            </a:extLst>
          </p:cNvPr>
          <p:cNvSpPr>
            <a:spLocks noGrp="1"/>
          </p:cNvSpPr>
          <p:nvPr>
            <p:ph idx="1"/>
          </p:nvPr>
        </p:nvSpPr>
        <p:spPr>
          <a:xfrm>
            <a:off x="1371599" y="2318197"/>
            <a:ext cx="9724031" cy="3683358"/>
          </a:xfrm>
        </p:spPr>
        <p:txBody>
          <a:bodyPr anchor="ctr">
            <a:normAutofit/>
          </a:bodyPr>
          <a:lstStyle/>
          <a:p>
            <a:r>
              <a:rPr lang="en-GB" sz="2000" b="0" i="0">
                <a:effectLst/>
                <a:latin typeface="Verdana" panose="020B0604030504040204" pitchFamily="34" charset="0"/>
              </a:rPr>
              <a:t>(e) kept in a form which permits identification of data subjects for no longer than is necessary for the purposes for which the personal data are processed; personal data may be stored for longer periods insofar as the personal data will be processed solely for archiving purposes in the public interest, scientific or historical research purposes or statistical purposes subject to implementation of the appropriate technical and organisational measures required by the GDPR in order to safeguard the rights and freedoms of individuals (‘storage limitation’);</a:t>
            </a:r>
            <a:endParaRPr lang="en-GB" sz="2000"/>
          </a:p>
        </p:txBody>
      </p:sp>
    </p:spTree>
    <p:extLst>
      <p:ext uri="{BB962C8B-B14F-4D97-AF65-F5344CB8AC3E}">
        <p14:creationId xmlns:p14="http://schemas.microsoft.com/office/powerpoint/2010/main" val="662362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764333-2BAC-9BE2-DD00-0656F5D75527}"/>
              </a:ext>
            </a:extLst>
          </p:cNvPr>
          <p:cNvSpPr>
            <a:spLocks noGrp="1"/>
          </p:cNvSpPr>
          <p:nvPr>
            <p:ph idx="1"/>
          </p:nvPr>
        </p:nvSpPr>
        <p:spPr>
          <a:xfrm>
            <a:off x="1371599" y="2318197"/>
            <a:ext cx="9724031" cy="3683358"/>
          </a:xfrm>
        </p:spPr>
        <p:txBody>
          <a:bodyPr anchor="ctr">
            <a:normAutofit/>
          </a:bodyPr>
          <a:lstStyle/>
          <a:p>
            <a:r>
              <a:rPr lang="en-GB" sz="2000" b="0" i="0">
                <a:effectLst/>
                <a:latin typeface="Verdana" panose="020B0604030504040204" pitchFamily="34" charset="0"/>
              </a:rPr>
              <a:t>(f) processed in a manner that ensures appropriate security of the personal data, including protection against unauthorised or unlawful processing and against accidental loss, destruction or damage, using appropriate technical or organisational measures (‘integrity and confidentiality’).”</a:t>
            </a:r>
            <a:endParaRPr lang="en-GB" sz="2000"/>
          </a:p>
        </p:txBody>
      </p:sp>
    </p:spTree>
    <p:extLst>
      <p:ext uri="{BB962C8B-B14F-4D97-AF65-F5344CB8AC3E}">
        <p14:creationId xmlns:p14="http://schemas.microsoft.com/office/powerpoint/2010/main" val="1113422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670051-3437-C5F6-9B34-BB2A65BD418D}"/>
              </a:ext>
            </a:extLst>
          </p:cNvPr>
          <p:cNvSpPr>
            <a:spLocks noGrp="1"/>
          </p:cNvSpPr>
          <p:nvPr>
            <p:ph type="title"/>
          </p:nvPr>
        </p:nvSpPr>
        <p:spPr>
          <a:xfrm>
            <a:off x="466722" y="586855"/>
            <a:ext cx="3201366" cy="3387497"/>
          </a:xfrm>
        </p:spPr>
        <p:txBody>
          <a:bodyPr anchor="b">
            <a:normAutofit/>
          </a:bodyPr>
          <a:lstStyle/>
          <a:p>
            <a:pPr algn="r"/>
            <a:r>
              <a:rPr lang="en-GB" sz="4000" b="0" i="0">
                <a:solidFill>
                  <a:srgbClr val="FFFFFF"/>
                </a:solidFill>
                <a:effectLst/>
                <a:latin typeface="Verdana" panose="020B0604030504040204" pitchFamily="34" charset="0"/>
              </a:rPr>
              <a:t>Article 5(2) adds that:</a:t>
            </a:r>
            <a:endParaRPr lang="en-GB" sz="4000">
              <a:solidFill>
                <a:srgbClr val="FFFFFF"/>
              </a:solidFill>
            </a:endParaRPr>
          </a:p>
        </p:txBody>
      </p:sp>
      <p:sp>
        <p:nvSpPr>
          <p:cNvPr id="3" name="Content Placeholder 2">
            <a:extLst>
              <a:ext uri="{FF2B5EF4-FFF2-40B4-BE49-F238E27FC236}">
                <a16:creationId xmlns:a16="http://schemas.microsoft.com/office/drawing/2014/main" id="{D89BA2FB-69B2-64D4-8973-8F92E0CDA2E9}"/>
              </a:ext>
            </a:extLst>
          </p:cNvPr>
          <p:cNvSpPr>
            <a:spLocks noGrp="1"/>
          </p:cNvSpPr>
          <p:nvPr>
            <p:ph idx="1"/>
          </p:nvPr>
        </p:nvSpPr>
        <p:spPr>
          <a:xfrm>
            <a:off x="4810259" y="649480"/>
            <a:ext cx="6555347" cy="5546047"/>
          </a:xfrm>
        </p:spPr>
        <p:txBody>
          <a:bodyPr anchor="ctr">
            <a:normAutofit/>
          </a:bodyPr>
          <a:lstStyle/>
          <a:p>
            <a:r>
              <a:rPr lang="en-GB" sz="2000" b="0" i="0">
                <a:effectLst/>
                <a:latin typeface="Verdana" panose="020B0604030504040204" pitchFamily="34" charset="0"/>
              </a:rPr>
              <a:t>“The controller shall be responsible for, and be able to demonstrate compliance with, paragraph 1 (‘accountability’).”</a:t>
            </a:r>
            <a:endParaRPr lang="en-GB" sz="2000"/>
          </a:p>
        </p:txBody>
      </p:sp>
    </p:spTree>
    <p:extLst>
      <p:ext uri="{BB962C8B-B14F-4D97-AF65-F5344CB8AC3E}">
        <p14:creationId xmlns:p14="http://schemas.microsoft.com/office/powerpoint/2010/main" val="1021658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D3CBC7-0179-299E-5902-B6305B5BA01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Breaches of Data Protection Act and UK GDPR</a:t>
            </a:r>
          </a:p>
        </p:txBody>
      </p:sp>
      <p:sp>
        <p:nvSpPr>
          <p:cNvPr id="3" name="Content Placeholder 2">
            <a:extLst>
              <a:ext uri="{FF2B5EF4-FFF2-40B4-BE49-F238E27FC236}">
                <a16:creationId xmlns:a16="http://schemas.microsoft.com/office/drawing/2014/main" id="{C414CA0E-E81B-7C51-9CB3-A390EE260E7D}"/>
              </a:ext>
            </a:extLst>
          </p:cNvPr>
          <p:cNvSpPr>
            <a:spLocks noGrp="1"/>
          </p:cNvSpPr>
          <p:nvPr>
            <p:ph idx="1"/>
          </p:nvPr>
        </p:nvSpPr>
        <p:spPr>
          <a:xfrm>
            <a:off x="4810259" y="649480"/>
            <a:ext cx="6555347" cy="5546047"/>
          </a:xfrm>
        </p:spPr>
        <p:txBody>
          <a:bodyPr anchor="ctr">
            <a:normAutofit/>
          </a:bodyPr>
          <a:lstStyle/>
          <a:p>
            <a:r>
              <a:rPr lang="en-GB" sz="2000" b="0" i="0">
                <a:effectLst/>
                <a:latin typeface="Verdana" panose="020B0604030504040204" pitchFamily="34" charset="0"/>
              </a:rPr>
              <a:t>The higher maximum amount, is £17.5 million or 4% of the total annual worldwide turnover in the preceding financial year, whichever is higher.</a:t>
            </a:r>
          </a:p>
          <a:p>
            <a:endParaRPr lang="en-GB" sz="2000">
              <a:latin typeface="Verdana" panose="020B0604030504040204" pitchFamily="34" charset="0"/>
            </a:endParaRPr>
          </a:p>
          <a:p>
            <a:endParaRPr lang="en-GB" sz="2000" b="0" i="0">
              <a:effectLst/>
              <a:latin typeface="Verdana" panose="020B0604030504040204" pitchFamily="34" charset="0"/>
            </a:endParaRPr>
          </a:p>
          <a:p>
            <a:r>
              <a:rPr lang="en-GB" sz="2000" b="0" i="0">
                <a:effectLst/>
                <a:latin typeface="Verdana" panose="020B0604030504040204" pitchFamily="34" charset="0"/>
              </a:rPr>
              <a:t>If there is an infringement of other provisions, such as administrative requirements of the legislation, the standard maximum amount will apply, which is £8.7 million or 2% of the total annual worldwide turnover in the preceding financial year, whichever is higher.</a:t>
            </a:r>
          </a:p>
          <a:p>
            <a:endParaRPr lang="en-GB" sz="2000">
              <a:latin typeface="Verdana" panose="020B0604030504040204" pitchFamily="34" charset="0"/>
            </a:endParaRPr>
          </a:p>
          <a:p>
            <a:endParaRPr lang="en-GB" sz="2000"/>
          </a:p>
        </p:txBody>
      </p:sp>
    </p:spTree>
    <p:extLst>
      <p:ext uri="{BB962C8B-B14F-4D97-AF65-F5344CB8AC3E}">
        <p14:creationId xmlns:p14="http://schemas.microsoft.com/office/powerpoint/2010/main" val="1825079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8CA426-F140-9156-8040-A96D71AFC25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S.1 Computer Misuse Act 1990 and S.55 Data Protection Act 1998.</a:t>
            </a:r>
          </a:p>
        </p:txBody>
      </p:sp>
      <p:sp>
        <p:nvSpPr>
          <p:cNvPr id="3" name="Content Placeholder 2">
            <a:extLst>
              <a:ext uri="{FF2B5EF4-FFF2-40B4-BE49-F238E27FC236}">
                <a16:creationId xmlns:a16="http://schemas.microsoft.com/office/drawing/2014/main" id="{56BB50AE-4236-38FD-884E-077CCC94C2A3}"/>
              </a:ext>
            </a:extLst>
          </p:cNvPr>
          <p:cNvSpPr>
            <a:spLocks noGrp="1"/>
          </p:cNvSpPr>
          <p:nvPr>
            <p:ph idx="1"/>
          </p:nvPr>
        </p:nvSpPr>
        <p:spPr>
          <a:xfrm>
            <a:off x="4810259" y="649480"/>
            <a:ext cx="6555347" cy="5546047"/>
          </a:xfrm>
        </p:spPr>
        <p:txBody>
          <a:bodyPr anchor="ctr">
            <a:normAutofit/>
          </a:bodyPr>
          <a:lstStyle/>
          <a:p>
            <a:r>
              <a:rPr lang="en-GB" sz="2000" b="0" i="1" u="none" strike="noStrike">
                <a:effectLst/>
                <a:latin typeface="Tahoma" panose="020B0604030504040204" pitchFamily="34" charset="0"/>
              </a:rPr>
              <a:t>“Officers who access computer systems for a non authorised purpose are liable to be prosecuted for the criminal offences of 'unauthorised access' under section 1 Computer Misuse Act 1990 or obtaining or disclosing or procuring the disclosure of data for a 'non authorised purpose' under section 55 Data Protection Act 1998.</a:t>
            </a:r>
          </a:p>
          <a:p>
            <a:endParaRPr lang="en-GB" sz="2000" i="1">
              <a:latin typeface="Tahoma" panose="020B0604030504040204" pitchFamily="34" charset="0"/>
            </a:endParaRPr>
          </a:p>
          <a:p>
            <a:r>
              <a:rPr lang="en-GB" sz="2000" b="0" i="1" u="none" strike="noStrike">
                <a:effectLst/>
                <a:latin typeface="Tahoma" panose="020B0604030504040204" pitchFamily="34" charset="0"/>
              </a:rPr>
              <a:t>Offences of this nature can be punishable with imprisonment. Officers are also liable to face</a:t>
            </a:r>
            <a:br>
              <a:rPr lang="en-GB" sz="2000" b="0" i="1" u="none" strike="noStrike">
                <a:effectLst/>
                <a:latin typeface="Tahoma" panose="020B0604030504040204" pitchFamily="34" charset="0"/>
              </a:rPr>
            </a:br>
            <a:r>
              <a:rPr lang="en-GB" sz="2000" b="0" i="1" u="none" strike="noStrike">
                <a:effectLst/>
                <a:latin typeface="Tahoma" panose="020B0604030504040204" pitchFamily="34" charset="0"/>
              </a:rPr>
              <a:t>misconduct proceedings for failure to meet the appropriate standards of 'confidentiality' or 'orders and instructions' and these can be assessed as gross misconduct.”</a:t>
            </a:r>
          </a:p>
          <a:p>
            <a:r>
              <a:rPr lang="en-GB" sz="2000">
                <a:hlinkClick r:id="rId2"/>
              </a:rPr>
              <a:t>Misuse of Force Computers</a:t>
            </a:r>
            <a:endParaRPr lang="en-GB" sz="2000" i="1">
              <a:latin typeface="Tahoma" panose="020B0604030504040204" pitchFamily="34" charset="0"/>
            </a:endParaRPr>
          </a:p>
          <a:p>
            <a:endParaRPr lang="en-GB" sz="2000"/>
          </a:p>
        </p:txBody>
      </p:sp>
    </p:spTree>
    <p:extLst>
      <p:ext uri="{BB962C8B-B14F-4D97-AF65-F5344CB8AC3E}">
        <p14:creationId xmlns:p14="http://schemas.microsoft.com/office/powerpoint/2010/main" val="35037964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964C8-3A0F-65A9-F0B0-53D38DCEB2E3}"/>
              </a:ext>
            </a:extLst>
          </p:cNvPr>
          <p:cNvSpPr>
            <a:spLocks noGrp="1"/>
          </p:cNvSpPr>
          <p:nvPr>
            <p:ph type="title"/>
          </p:nvPr>
        </p:nvSpPr>
        <p:spPr>
          <a:xfrm>
            <a:off x="686834" y="1153572"/>
            <a:ext cx="3200400" cy="4461163"/>
          </a:xfrm>
        </p:spPr>
        <p:txBody>
          <a:bodyPr>
            <a:normAutofit/>
          </a:bodyPr>
          <a:lstStyle/>
          <a:p>
            <a:r>
              <a:rPr lang="en-GB">
                <a:solidFill>
                  <a:srgbClr val="FFFFFF"/>
                </a:solidFill>
              </a:rPr>
              <a:t>National Crime recording standards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7AD884D-E44E-4A86-67B0-8AA32455ED19}"/>
              </a:ext>
            </a:extLst>
          </p:cNvPr>
          <p:cNvSpPr>
            <a:spLocks noGrp="1"/>
          </p:cNvSpPr>
          <p:nvPr>
            <p:ph idx="1"/>
          </p:nvPr>
        </p:nvSpPr>
        <p:spPr>
          <a:xfrm>
            <a:off x="4447308" y="591344"/>
            <a:ext cx="6906491" cy="5585619"/>
          </a:xfrm>
        </p:spPr>
        <p:txBody>
          <a:bodyPr anchor="ctr">
            <a:normAutofit/>
          </a:bodyPr>
          <a:lstStyle/>
          <a:p>
            <a:r>
              <a:rPr lang="en-GB" dirty="0"/>
              <a:t>Victim focused approach.</a:t>
            </a:r>
          </a:p>
          <a:p>
            <a:r>
              <a:rPr lang="en-GB" dirty="0"/>
              <a:t>Victim’s code</a:t>
            </a:r>
          </a:p>
          <a:p>
            <a:r>
              <a:rPr lang="en-GB" dirty="0"/>
              <a:t>When is a crime recorded?</a:t>
            </a:r>
          </a:p>
          <a:p>
            <a:r>
              <a:rPr lang="en-GB" dirty="0"/>
              <a:t>No victim confirmation</a:t>
            </a:r>
          </a:p>
          <a:p>
            <a:r>
              <a:rPr lang="en-GB" dirty="0"/>
              <a:t>Crimes by children</a:t>
            </a:r>
          </a:p>
          <a:p>
            <a:r>
              <a:rPr lang="en-GB" dirty="0"/>
              <a:t>Crimes on school premises</a:t>
            </a:r>
          </a:p>
          <a:p>
            <a:r>
              <a:rPr lang="en-GB" dirty="0"/>
              <a:t>Crimes committed in the air or at sea</a:t>
            </a:r>
          </a:p>
          <a:p>
            <a:endParaRPr lang="en-GB" dirty="0"/>
          </a:p>
          <a:p>
            <a:endParaRPr lang="en-GB" dirty="0"/>
          </a:p>
        </p:txBody>
      </p:sp>
    </p:spTree>
    <p:extLst>
      <p:ext uri="{BB962C8B-B14F-4D97-AF65-F5344CB8AC3E}">
        <p14:creationId xmlns:p14="http://schemas.microsoft.com/office/powerpoint/2010/main" val="1722449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6521D92F-E725-08AD-25B3-A449FD94E76F}"/>
              </a:ext>
            </a:extLst>
          </p:cNvPr>
          <p:cNvSpPr/>
          <p:nvPr/>
        </p:nvSpPr>
        <p:spPr>
          <a:xfrm>
            <a:off x="57509" y="69009"/>
            <a:ext cx="12076981" cy="1125241"/>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Victim’s Code</a:t>
            </a:r>
          </a:p>
        </p:txBody>
      </p:sp>
      <p:sp>
        <p:nvSpPr>
          <p:cNvPr id="5" name="Rectangle: Rounded Corners 4">
            <a:extLst>
              <a:ext uri="{FF2B5EF4-FFF2-40B4-BE49-F238E27FC236}">
                <a16:creationId xmlns:a16="http://schemas.microsoft.com/office/drawing/2014/main" id="{0BB09678-D7A6-1A68-E7F5-914D9D6BD62D}"/>
              </a:ext>
            </a:extLst>
          </p:cNvPr>
          <p:cNvSpPr/>
          <p:nvPr/>
        </p:nvSpPr>
        <p:spPr>
          <a:xfrm>
            <a:off x="3243533" y="3502325"/>
            <a:ext cx="2662688" cy="123070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To provide a Victim Personal statement</a:t>
            </a:r>
          </a:p>
        </p:txBody>
      </p:sp>
      <p:sp>
        <p:nvSpPr>
          <p:cNvPr id="6" name="Rectangle: Rounded Corners 5">
            <a:extLst>
              <a:ext uri="{FF2B5EF4-FFF2-40B4-BE49-F238E27FC236}">
                <a16:creationId xmlns:a16="http://schemas.microsoft.com/office/drawing/2014/main" id="{1F29D18E-A378-1345-54A0-56C4C8D9CF18}"/>
              </a:ext>
            </a:extLst>
          </p:cNvPr>
          <p:cNvSpPr/>
          <p:nvPr/>
        </p:nvSpPr>
        <p:spPr>
          <a:xfrm>
            <a:off x="160316" y="5702063"/>
            <a:ext cx="11968423" cy="3450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Right to make a complaint if your rights are not met.</a:t>
            </a:r>
          </a:p>
        </p:txBody>
      </p:sp>
      <p:sp>
        <p:nvSpPr>
          <p:cNvPr id="7" name="Rectangle: Rounded Corners 6">
            <a:extLst>
              <a:ext uri="{FF2B5EF4-FFF2-40B4-BE49-F238E27FC236}">
                <a16:creationId xmlns:a16="http://schemas.microsoft.com/office/drawing/2014/main" id="{57D65CAA-3BC6-17DB-06D9-D2FBE2C1B5E8}"/>
              </a:ext>
            </a:extLst>
          </p:cNvPr>
          <p:cNvSpPr/>
          <p:nvPr/>
        </p:nvSpPr>
        <p:spPr>
          <a:xfrm>
            <a:off x="9224513" y="3502325"/>
            <a:ext cx="2725946" cy="123070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Information about the outcome of the case and any appeal.</a:t>
            </a:r>
          </a:p>
        </p:txBody>
      </p:sp>
      <p:sp>
        <p:nvSpPr>
          <p:cNvPr id="8" name="Rectangle: Rounded Corners 7">
            <a:extLst>
              <a:ext uri="{FF2B5EF4-FFF2-40B4-BE49-F238E27FC236}">
                <a16:creationId xmlns:a16="http://schemas.microsoft.com/office/drawing/2014/main" id="{4CD8DE98-1FE7-416B-322E-22003BC119DE}"/>
              </a:ext>
            </a:extLst>
          </p:cNvPr>
          <p:cNvSpPr/>
          <p:nvPr/>
        </p:nvSpPr>
        <p:spPr>
          <a:xfrm>
            <a:off x="9993523" y="1866180"/>
            <a:ext cx="2058837" cy="12709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Information about compensation</a:t>
            </a:r>
          </a:p>
        </p:txBody>
      </p:sp>
      <p:sp>
        <p:nvSpPr>
          <p:cNvPr id="9" name="Rectangle: Rounded Corners 8">
            <a:extLst>
              <a:ext uri="{FF2B5EF4-FFF2-40B4-BE49-F238E27FC236}">
                <a16:creationId xmlns:a16="http://schemas.microsoft.com/office/drawing/2014/main" id="{A823C414-ADCE-03BF-5E82-90229797D9D5}"/>
              </a:ext>
            </a:extLst>
          </p:cNvPr>
          <p:cNvSpPr/>
          <p:nvPr/>
        </p:nvSpPr>
        <p:spPr>
          <a:xfrm>
            <a:off x="7546676" y="1866181"/>
            <a:ext cx="2288697" cy="12709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Referral to support tailored to your needs</a:t>
            </a:r>
          </a:p>
          <a:p>
            <a:pPr algn="ctr"/>
            <a:endParaRPr lang="en-GB" dirty="0"/>
          </a:p>
        </p:txBody>
      </p:sp>
      <p:sp>
        <p:nvSpPr>
          <p:cNvPr id="10" name="Rectangle: Rounded Corners 9">
            <a:extLst>
              <a:ext uri="{FF2B5EF4-FFF2-40B4-BE49-F238E27FC236}">
                <a16:creationId xmlns:a16="http://schemas.microsoft.com/office/drawing/2014/main" id="{FDBEC4B7-4947-A440-7CE2-4CFEA17F2240}"/>
              </a:ext>
            </a:extLst>
          </p:cNvPr>
          <p:cNvSpPr/>
          <p:nvPr/>
        </p:nvSpPr>
        <p:spPr>
          <a:xfrm>
            <a:off x="5244860" y="1917935"/>
            <a:ext cx="2058838" cy="121920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To be provided with information on the CJP and support</a:t>
            </a:r>
          </a:p>
          <a:p>
            <a:pPr algn="ctr"/>
            <a:endParaRPr lang="en-GB" dirty="0"/>
          </a:p>
        </p:txBody>
      </p:sp>
      <p:sp>
        <p:nvSpPr>
          <p:cNvPr id="11" name="Rectangle: Rounded Corners 10">
            <a:extLst>
              <a:ext uri="{FF2B5EF4-FFF2-40B4-BE49-F238E27FC236}">
                <a16:creationId xmlns:a16="http://schemas.microsoft.com/office/drawing/2014/main" id="{E21CA927-9BF0-5FE6-18E6-1B7DBF6BC27E}"/>
              </a:ext>
            </a:extLst>
          </p:cNvPr>
          <p:cNvSpPr/>
          <p:nvPr/>
        </p:nvSpPr>
        <p:spPr>
          <a:xfrm>
            <a:off x="6141295" y="3502325"/>
            <a:ext cx="2617391" cy="123070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Provided with information about trial, process </a:t>
            </a:r>
            <a:r>
              <a:rPr lang="en-GB" dirty="0"/>
              <a:t>and roles as witness.</a:t>
            </a:r>
          </a:p>
          <a:p>
            <a:pPr algn="ctr"/>
            <a:endParaRPr lang="en-GB" dirty="0"/>
          </a:p>
        </p:txBody>
      </p:sp>
      <p:sp>
        <p:nvSpPr>
          <p:cNvPr id="12" name="Rectangle: Rounded Corners 11">
            <a:extLst>
              <a:ext uri="{FF2B5EF4-FFF2-40B4-BE49-F238E27FC236}">
                <a16:creationId xmlns:a16="http://schemas.microsoft.com/office/drawing/2014/main" id="{B711E27B-CF4C-C1EE-1949-C5BBF3885FE1}"/>
              </a:ext>
            </a:extLst>
          </p:cNvPr>
          <p:cNvSpPr/>
          <p:nvPr/>
        </p:nvSpPr>
        <p:spPr>
          <a:xfrm>
            <a:off x="3011161" y="1917935"/>
            <a:ext cx="1990721" cy="121920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Crime recorded without unjustified delay</a:t>
            </a:r>
          </a:p>
        </p:txBody>
      </p:sp>
      <p:sp>
        <p:nvSpPr>
          <p:cNvPr id="13" name="Rectangle: Rounded Corners 12">
            <a:extLst>
              <a:ext uri="{FF2B5EF4-FFF2-40B4-BE49-F238E27FC236}">
                <a16:creationId xmlns:a16="http://schemas.microsoft.com/office/drawing/2014/main" id="{8F24F9D9-4176-4B31-B3C0-BB60D51F4F19}"/>
              </a:ext>
            </a:extLst>
          </p:cNvPr>
          <p:cNvSpPr/>
          <p:nvPr/>
        </p:nvSpPr>
        <p:spPr>
          <a:xfrm>
            <a:off x="160316" y="3508075"/>
            <a:ext cx="2617390" cy="122495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To be provided with information about the investigation and prosecution</a:t>
            </a:r>
          </a:p>
        </p:txBody>
      </p:sp>
      <p:sp>
        <p:nvSpPr>
          <p:cNvPr id="14" name="Rectangle: Rounded Corners 13">
            <a:extLst>
              <a:ext uri="{FF2B5EF4-FFF2-40B4-BE49-F238E27FC236}">
                <a16:creationId xmlns:a16="http://schemas.microsoft.com/office/drawing/2014/main" id="{D36A9C79-DA96-8E71-017C-6D8E5F02E24E}"/>
              </a:ext>
            </a:extLst>
          </p:cNvPr>
          <p:cNvSpPr/>
          <p:nvPr/>
        </p:nvSpPr>
        <p:spPr>
          <a:xfrm>
            <a:off x="160316" y="1917935"/>
            <a:ext cx="2517833" cy="12249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Understand and to be understood</a:t>
            </a:r>
          </a:p>
        </p:txBody>
      </p:sp>
      <p:sp>
        <p:nvSpPr>
          <p:cNvPr id="18" name="Rectangle: Rounded Corners 17">
            <a:extLst>
              <a:ext uri="{FF2B5EF4-FFF2-40B4-BE49-F238E27FC236}">
                <a16:creationId xmlns:a16="http://schemas.microsoft.com/office/drawing/2014/main" id="{B5AAC2E9-03D1-DD15-607F-AAC54C696E3F}"/>
              </a:ext>
            </a:extLst>
          </p:cNvPr>
          <p:cNvSpPr/>
          <p:nvPr/>
        </p:nvSpPr>
        <p:spPr>
          <a:xfrm>
            <a:off x="160316" y="4991819"/>
            <a:ext cx="11968423" cy="3450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If eligible, right to be given information about the offender following conviction (</a:t>
            </a:r>
            <a:r>
              <a:rPr lang="en-GB" dirty="0" err="1"/>
              <a:t>e.g</a:t>
            </a:r>
            <a:r>
              <a:rPr lang="en-GB" dirty="0"/>
              <a:t> release date).</a:t>
            </a:r>
          </a:p>
        </p:txBody>
      </p:sp>
      <p:sp>
        <p:nvSpPr>
          <p:cNvPr id="27" name="TextBox 26">
            <a:extLst>
              <a:ext uri="{FF2B5EF4-FFF2-40B4-BE49-F238E27FC236}">
                <a16:creationId xmlns:a16="http://schemas.microsoft.com/office/drawing/2014/main" id="{9C45E2D9-A2A2-7C53-EA93-CE89810355A7}"/>
              </a:ext>
            </a:extLst>
          </p:cNvPr>
          <p:cNvSpPr txBox="1"/>
          <p:nvPr/>
        </p:nvSpPr>
        <p:spPr>
          <a:xfrm flipH="1">
            <a:off x="5779698" y="6493120"/>
            <a:ext cx="7073661" cy="369332"/>
          </a:xfrm>
          <a:prstGeom prst="rect">
            <a:avLst/>
          </a:prstGeom>
          <a:noFill/>
        </p:spPr>
        <p:txBody>
          <a:bodyPr wrap="square">
            <a:spAutoFit/>
          </a:bodyPr>
          <a:lstStyle/>
          <a:p>
            <a:r>
              <a:rPr lang="en-GB" dirty="0">
                <a:hlinkClick r:id="rId2"/>
              </a:rPr>
              <a:t>Your rights as a victim of crime – Victim and Witness Information</a:t>
            </a:r>
            <a:endParaRPr lang="en-GB" dirty="0"/>
          </a:p>
        </p:txBody>
      </p:sp>
    </p:spTree>
    <p:extLst>
      <p:ext uri="{BB962C8B-B14F-4D97-AF65-F5344CB8AC3E}">
        <p14:creationId xmlns:p14="http://schemas.microsoft.com/office/powerpoint/2010/main" val="2162625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47F22ED-3A55-4EDE-A5A8-163D82B09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184EE59-3061-456B-9FB5-98A8E0E74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39326"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7E07B5E-9FB5-4C91-8BE4-6167EB58D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39326" y="1410083"/>
            <a:ext cx="6858000" cy="4037834"/>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37524947-EB09-4DD9-973B-9F75BBCD7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26611" y="3576013"/>
            <a:ext cx="2526132"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D30C8E25-2DD1-45C6-9F04-0F0CBF666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3" y="1396067"/>
            <a:ext cx="6858000" cy="4037833"/>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BC57EA3C-C239-4132-A618-5CBE9F896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8268" y="982780"/>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9DD55F1-4F38-A568-4092-1359714DE612}"/>
              </a:ext>
            </a:extLst>
          </p:cNvPr>
          <p:cNvSpPr>
            <a:spLocks noGrp="1"/>
          </p:cNvSpPr>
          <p:nvPr>
            <p:ph type="title"/>
          </p:nvPr>
        </p:nvSpPr>
        <p:spPr>
          <a:xfrm>
            <a:off x="187763" y="510434"/>
            <a:ext cx="3111690" cy="3556097"/>
          </a:xfrm>
        </p:spPr>
        <p:txBody>
          <a:bodyPr anchor="b">
            <a:normAutofit/>
          </a:bodyPr>
          <a:lstStyle/>
          <a:p>
            <a:r>
              <a:rPr lang="en-GB" sz="3700" b="1" dirty="0">
                <a:solidFill>
                  <a:srgbClr val="FFFFFF"/>
                </a:solidFill>
              </a:rPr>
              <a:t>Examples of victim support agencies</a:t>
            </a:r>
            <a:br>
              <a:rPr lang="en-GB" sz="3700" dirty="0">
                <a:solidFill>
                  <a:srgbClr val="FFFFFF"/>
                </a:solidFill>
              </a:rPr>
            </a:br>
            <a:br>
              <a:rPr lang="en-GB" sz="3700" dirty="0">
                <a:solidFill>
                  <a:srgbClr val="FFFFFF"/>
                </a:solidFill>
              </a:rPr>
            </a:br>
            <a:r>
              <a:rPr lang="en-GB" sz="3700" dirty="0">
                <a:solidFill>
                  <a:srgbClr val="FFFFFF"/>
                </a:solidFill>
              </a:rPr>
              <a:t> </a:t>
            </a:r>
            <a:r>
              <a:rPr lang="en-GB" sz="2000" dirty="0">
                <a:solidFill>
                  <a:srgbClr val="FFFFFF"/>
                </a:solidFill>
              </a:rPr>
              <a:t>(There are many more!)</a:t>
            </a:r>
          </a:p>
        </p:txBody>
      </p:sp>
      <p:sp>
        <p:nvSpPr>
          <p:cNvPr id="3" name="Content Placeholder 2">
            <a:extLst>
              <a:ext uri="{FF2B5EF4-FFF2-40B4-BE49-F238E27FC236}">
                <a16:creationId xmlns:a16="http://schemas.microsoft.com/office/drawing/2014/main" id="{278CD380-9B5B-1CB6-6A87-9B154974118C}"/>
              </a:ext>
            </a:extLst>
          </p:cNvPr>
          <p:cNvSpPr>
            <a:spLocks noGrp="1"/>
          </p:cNvSpPr>
          <p:nvPr>
            <p:ph idx="1"/>
          </p:nvPr>
        </p:nvSpPr>
        <p:spPr>
          <a:xfrm>
            <a:off x="4688006" y="511389"/>
            <a:ext cx="3534770" cy="5848468"/>
          </a:xfrm>
        </p:spPr>
        <p:txBody>
          <a:bodyPr anchor="ctr">
            <a:normAutofit/>
          </a:bodyPr>
          <a:lstStyle/>
          <a:p>
            <a:r>
              <a:rPr lang="en-GB" sz="2000" dirty="0">
                <a:hlinkClick r:id="rId2"/>
              </a:rPr>
              <a:t>Home - Victim Support</a:t>
            </a:r>
            <a:endParaRPr lang="en-GB" sz="2000" dirty="0"/>
          </a:p>
          <a:p>
            <a:endParaRPr lang="en-GB" sz="2000" dirty="0"/>
          </a:p>
          <a:p>
            <a:endParaRPr lang="en-GB" sz="2000" dirty="0"/>
          </a:p>
          <a:p>
            <a:r>
              <a:rPr lang="en-GB" sz="2000" dirty="0">
                <a:hlinkClick r:id="rId3"/>
              </a:rPr>
              <a:t>New Pathways Rape crisis and sexual abuse support services.</a:t>
            </a:r>
            <a:endParaRPr lang="en-GB" sz="2000" dirty="0"/>
          </a:p>
          <a:p>
            <a:endParaRPr lang="en-GB" sz="2000" dirty="0"/>
          </a:p>
          <a:p>
            <a:endParaRPr lang="en-GB" sz="2000" dirty="0"/>
          </a:p>
          <a:p>
            <a:r>
              <a:rPr lang="en-GB" sz="2000" dirty="0">
                <a:hlinkClick r:id="rId4"/>
              </a:rPr>
              <a:t>Swansea One Stop Shop (SOSS) - </a:t>
            </a:r>
            <a:r>
              <a:rPr lang="en-GB" sz="2000">
                <a:hlinkClick r:id="rId4"/>
              </a:rPr>
              <a:t>Hafan</a:t>
            </a:r>
            <a:r>
              <a:rPr lang="en-GB" sz="2000" dirty="0">
                <a:hlinkClick r:id="rId4"/>
              </a:rPr>
              <a:t> Cymru</a:t>
            </a:r>
            <a:r>
              <a:rPr lang="en-GB" sz="2000" dirty="0"/>
              <a:t>         </a:t>
            </a:r>
          </a:p>
        </p:txBody>
      </p:sp>
      <p:pic>
        <p:nvPicPr>
          <p:cNvPr id="9" name="Picture 8" descr="A red logo with white background&#10;&#10;AI-generated content may be incorrect.">
            <a:extLst>
              <a:ext uri="{FF2B5EF4-FFF2-40B4-BE49-F238E27FC236}">
                <a16:creationId xmlns:a16="http://schemas.microsoft.com/office/drawing/2014/main" id="{BC541F84-74ED-2056-6DFB-3E0EC02BB88F}"/>
              </a:ext>
            </a:extLst>
          </p:cNvPr>
          <p:cNvPicPr>
            <a:picLocks noChangeAspect="1"/>
          </p:cNvPicPr>
          <p:nvPr/>
        </p:nvPicPr>
        <p:blipFill>
          <a:blip r:embed="rId5"/>
          <a:stretch>
            <a:fillRect/>
          </a:stretch>
        </p:blipFill>
        <p:spPr>
          <a:xfrm>
            <a:off x="8787452" y="1178715"/>
            <a:ext cx="2503993" cy="921715"/>
          </a:xfrm>
          <a:prstGeom prst="rect">
            <a:avLst/>
          </a:prstGeom>
        </p:spPr>
      </p:pic>
      <p:pic>
        <p:nvPicPr>
          <p:cNvPr id="7" name="Picture 6" descr="A logo for a company&#10;&#10;AI-generated content may be incorrect.">
            <a:extLst>
              <a:ext uri="{FF2B5EF4-FFF2-40B4-BE49-F238E27FC236}">
                <a16:creationId xmlns:a16="http://schemas.microsoft.com/office/drawing/2014/main" id="{CFCAC2E6-E8B2-79B2-3C06-9B2021B6C069}"/>
              </a:ext>
            </a:extLst>
          </p:cNvPr>
          <p:cNvPicPr>
            <a:picLocks noChangeAspect="1"/>
          </p:cNvPicPr>
          <p:nvPr/>
        </p:nvPicPr>
        <p:blipFill>
          <a:blip r:embed="rId6"/>
          <a:stretch>
            <a:fillRect/>
          </a:stretch>
        </p:blipFill>
        <p:spPr>
          <a:xfrm>
            <a:off x="8787452" y="2931555"/>
            <a:ext cx="2503993" cy="994889"/>
          </a:xfrm>
          <a:prstGeom prst="rect">
            <a:avLst/>
          </a:prstGeom>
        </p:spPr>
      </p:pic>
      <p:pic>
        <p:nvPicPr>
          <p:cNvPr id="5" name="Picture 4" descr="A close up of a logo&#10;&#10;AI-generated content may be incorrect.">
            <a:extLst>
              <a:ext uri="{FF2B5EF4-FFF2-40B4-BE49-F238E27FC236}">
                <a16:creationId xmlns:a16="http://schemas.microsoft.com/office/drawing/2014/main" id="{78F53F4D-C8D3-6379-08DB-69064E468503}"/>
              </a:ext>
            </a:extLst>
          </p:cNvPr>
          <p:cNvPicPr>
            <a:picLocks noChangeAspect="1"/>
          </p:cNvPicPr>
          <p:nvPr/>
        </p:nvPicPr>
        <p:blipFill>
          <a:blip r:embed="rId7"/>
          <a:stretch>
            <a:fillRect/>
          </a:stretch>
        </p:blipFill>
        <p:spPr>
          <a:xfrm>
            <a:off x="8787452" y="4869569"/>
            <a:ext cx="2503993" cy="760322"/>
          </a:xfrm>
          <a:prstGeom prst="rect">
            <a:avLst/>
          </a:prstGeom>
        </p:spPr>
      </p:pic>
    </p:spTree>
    <p:extLst>
      <p:ext uri="{BB962C8B-B14F-4D97-AF65-F5344CB8AC3E}">
        <p14:creationId xmlns:p14="http://schemas.microsoft.com/office/powerpoint/2010/main" val="39886207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77513-179C-38F5-2A60-B8F06AF49A97}"/>
              </a:ext>
            </a:extLst>
          </p:cNvPr>
          <p:cNvSpPr>
            <a:spLocks noGrp="1"/>
          </p:cNvSpPr>
          <p:nvPr>
            <p:ph type="title"/>
          </p:nvPr>
        </p:nvSpPr>
        <p:spPr>
          <a:xfrm>
            <a:off x="838200" y="365125"/>
            <a:ext cx="10515600" cy="5684867"/>
          </a:xfrm>
        </p:spPr>
        <p:txBody>
          <a:bodyPr>
            <a:normAutofit/>
          </a:bodyPr>
          <a:lstStyle/>
          <a:p>
            <a:r>
              <a:rPr lang="en-GB" dirty="0"/>
              <a:t>A number of police forces will supply a victims of crime leaflet which will contain details of the victim’s code rights and support agencies that should be given to the victim at the time of report.</a:t>
            </a:r>
          </a:p>
        </p:txBody>
      </p:sp>
      <p:pic>
        <p:nvPicPr>
          <p:cNvPr id="5" name="Picture 4">
            <a:extLst>
              <a:ext uri="{FF2B5EF4-FFF2-40B4-BE49-F238E27FC236}">
                <a16:creationId xmlns:a16="http://schemas.microsoft.com/office/drawing/2014/main" id="{25D34CBC-30AF-5E23-6390-1BB2C7E1344D}"/>
              </a:ext>
            </a:extLst>
          </p:cNvPr>
          <p:cNvPicPr>
            <a:picLocks noChangeAspect="1"/>
          </p:cNvPicPr>
          <p:nvPr/>
        </p:nvPicPr>
        <p:blipFill>
          <a:blip r:embed="rId2"/>
          <a:stretch>
            <a:fillRect/>
          </a:stretch>
        </p:blipFill>
        <p:spPr>
          <a:xfrm>
            <a:off x="10321059" y="4902738"/>
            <a:ext cx="1257475" cy="1733792"/>
          </a:xfrm>
          <a:prstGeom prst="rect">
            <a:avLst/>
          </a:prstGeom>
        </p:spPr>
      </p:pic>
      <p:pic>
        <p:nvPicPr>
          <p:cNvPr id="7" name="Picture 6">
            <a:extLst>
              <a:ext uri="{FF2B5EF4-FFF2-40B4-BE49-F238E27FC236}">
                <a16:creationId xmlns:a16="http://schemas.microsoft.com/office/drawing/2014/main" id="{E9FE65D9-EE89-9FC5-3143-A5498EF248B0}"/>
              </a:ext>
            </a:extLst>
          </p:cNvPr>
          <p:cNvPicPr>
            <a:picLocks noChangeAspect="1"/>
          </p:cNvPicPr>
          <p:nvPr/>
        </p:nvPicPr>
        <p:blipFill>
          <a:blip r:embed="rId3"/>
          <a:stretch>
            <a:fillRect/>
          </a:stretch>
        </p:blipFill>
        <p:spPr>
          <a:xfrm>
            <a:off x="8351044" y="4931317"/>
            <a:ext cx="1495543" cy="1705213"/>
          </a:xfrm>
          <a:prstGeom prst="rect">
            <a:avLst/>
          </a:prstGeom>
        </p:spPr>
      </p:pic>
    </p:spTree>
    <p:extLst>
      <p:ext uri="{BB962C8B-B14F-4D97-AF65-F5344CB8AC3E}">
        <p14:creationId xmlns:p14="http://schemas.microsoft.com/office/powerpoint/2010/main" val="20927451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B568E26-56BA-6B5C-47D2-CBAF941595DC}"/>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When is a crime recorded?</a:t>
            </a:r>
          </a:p>
        </p:txBody>
      </p:sp>
      <p:pic>
        <p:nvPicPr>
          <p:cNvPr id="5" name="Content Placeholder 4">
            <a:extLst>
              <a:ext uri="{FF2B5EF4-FFF2-40B4-BE49-F238E27FC236}">
                <a16:creationId xmlns:a16="http://schemas.microsoft.com/office/drawing/2014/main" id="{F43A6F14-5B57-D22F-90C8-AA04CE854168}"/>
              </a:ext>
            </a:extLst>
          </p:cNvPr>
          <p:cNvPicPr>
            <a:picLocks noGrp="1" noChangeAspect="1"/>
          </p:cNvPicPr>
          <p:nvPr>
            <p:ph idx="1"/>
          </p:nvPr>
        </p:nvPicPr>
        <p:blipFill>
          <a:blip r:embed="rId2"/>
          <a:stretch>
            <a:fillRect/>
          </a:stretch>
        </p:blipFill>
        <p:spPr>
          <a:xfrm>
            <a:off x="4509049" y="335756"/>
            <a:ext cx="7225748" cy="6457950"/>
          </a:xfrm>
          <a:prstGeom prst="rect">
            <a:avLst/>
          </a:prstGeom>
        </p:spPr>
      </p:pic>
      <p:sp>
        <p:nvSpPr>
          <p:cNvPr id="7" name="TextBox 6">
            <a:extLst>
              <a:ext uri="{FF2B5EF4-FFF2-40B4-BE49-F238E27FC236}">
                <a16:creationId xmlns:a16="http://schemas.microsoft.com/office/drawing/2014/main" id="{13AC0844-0068-03E2-7941-C636B70C3BCA}"/>
              </a:ext>
            </a:extLst>
          </p:cNvPr>
          <p:cNvSpPr txBox="1"/>
          <p:nvPr/>
        </p:nvSpPr>
        <p:spPr>
          <a:xfrm>
            <a:off x="-1190" y="5915232"/>
            <a:ext cx="3756556" cy="923330"/>
          </a:xfrm>
          <a:prstGeom prst="rect">
            <a:avLst/>
          </a:prstGeom>
          <a:noFill/>
        </p:spPr>
        <p:txBody>
          <a:bodyPr wrap="square">
            <a:spAutoFit/>
          </a:bodyPr>
          <a:lstStyle/>
          <a:p>
            <a:r>
              <a:rPr lang="en-GB" dirty="0">
                <a:hlinkClick r:id="rId3"/>
              </a:rPr>
              <a:t>Home Office Crime Recording Rules for frontline officers and staff - GOV.UK</a:t>
            </a:r>
            <a:endParaRPr lang="en-GB" dirty="0"/>
          </a:p>
        </p:txBody>
      </p:sp>
    </p:spTree>
    <p:extLst>
      <p:ext uri="{BB962C8B-B14F-4D97-AF65-F5344CB8AC3E}">
        <p14:creationId xmlns:p14="http://schemas.microsoft.com/office/powerpoint/2010/main" val="39879489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B4E9A1B-29FB-F85F-494E-729A021E0A66}"/>
              </a:ext>
            </a:extLst>
          </p:cNvPr>
          <p:cNvPicPr>
            <a:picLocks noGrp="1" noChangeAspect="1"/>
          </p:cNvPicPr>
          <p:nvPr>
            <p:ph idx="1"/>
          </p:nvPr>
        </p:nvPicPr>
        <p:blipFill>
          <a:blip r:embed="rId2"/>
          <a:stretch>
            <a:fillRect/>
          </a:stretch>
        </p:blipFill>
        <p:spPr>
          <a:xfrm>
            <a:off x="656761" y="1829474"/>
            <a:ext cx="10515600" cy="4078407"/>
          </a:xfrm>
        </p:spPr>
      </p:pic>
    </p:spTree>
    <p:extLst>
      <p:ext uri="{BB962C8B-B14F-4D97-AF65-F5344CB8AC3E}">
        <p14:creationId xmlns:p14="http://schemas.microsoft.com/office/powerpoint/2010/main" val="2139206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CD41BD8-3E2A-BBE7-3740-1587E0EEE3DA}"/>
              </a:ext>
            </a:extLst>
          </p:cNvPr>
          <p:cNvPicPr>
            <a:picLocks noGrp="1" noChangeAspect="1"/>
          </p:cNvPicPr>
          <p:nvPr>
            <p:ph idx="1"/>
          </p:nvPr>
        </p:nvPicPr>
        <p:blipFill>
          <a:blip r:embed="rId2"/>
          <a:stretch>
            <a:fillRect/>
          </a:stretch>
        </p:blipFill>
        <p:spPr>
          <a:xfrm>
            <a:off x="1121569" y="407194"/>
            <a:ext cx="10422731" cy="6229350"/>
          </a:xfrm>
        </p:spPr>
      </p:pic>
    </p:spTree>
    <p:extLst>
      <p:ext uri="{BB962C8B-B14F-4D97-AF65-F5344CB8AC3E}">
        <p14:creationId xmlns:p14="http://schemas.microsoft.com/office/powerpoint/2010/main" val="15494425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B0F132E-B1D1-F23B-E1A6-0D81C95D85F8}"/>
              </a:ext>
            </a:extLst>
          </p:cNvPr>
          <p:cNvPicPr>
            <a:picLocks noGrp="1" noChangeAspect="1"/>
          </p:cNvPicPr>
          <p:nvPr>
            <p:ph idx="1"/>
          </p:nvPr>
        </p:nvPicPr>
        <p:blipFill>
          <a:blip r:embed="rId2"/>
          <a:stretch>
            <a:fillRect/>
          </a:stretch>
        </p:blipFill>
        <p:spPr>
          <a:xfrm>
            <a:off x="1164431" y="850106"/>
            <a:ext cx="10558463" cy="4807744"/>
          </a:xfrm>
        </p:spPr>
      </p:pic>
    </p:spTree>
    <p:extLst>
      <p:ext uri="{BB962C8B-B14F-4D97-AF65-F5344CB8AC3E}">
        <p14:creationId xmlns:p14="http://schemas.microsoft.com/office/powerpoint/2010/main" val="17612995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E77CE20-7AAD-3CD7-A00A-B4B979A1E614}"/>
              </a:ext>
            </a:extLst>
          </p:cNvPr>
          <p:cNvPicPr>
            <a:picLocks noGrp="1" noChangeAspect="1"/>
          </p:cNvPicPr>
          <p:nvPr>
            <p:ph idx="1"/>
          </p:nvPr>
        </p:nvPicPr>
        <p:blipFill>
          <a:blip r:embed="rId2"/>
          <a:stretch>
            <a:fillRect/>
          </a:stretch>
        </p:blipFill>
        <p:spPr>
          <a:xfrm>
            <a:off x="1578769" y="1064419"/>
            <a:ext cx="9358311" cy="4879181"/>
          </a:xfrm>
        </p:spPr>
      </p:pic>
    </p:spTree>
    <p:extLst>
      <p:ext uri="{BB962C8B-B14F-4D97-AF65-F5344CB8AC3E}">
        <p14:creationId xmlns:p14="http://schemas.microsoft.com/office/powerpoint/2010/main" val="2024296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0A4C1B4-E1EA-41C2-E379-5FC9F083D6D3}"/>
              </a:ext>
            </a:extLst>
          </p:cNvPr>
          <p:cNvPicPr>
            <a:picLocks noGrp="1" noChangeAspect="1"/>
          </p:cNvPicPr>
          <p:nvPr>
            <p:ph idx="1"/>
          </p:nvPr>
        </p:nvPicPr>
        <p:blipFill>
          <a:blip r:embed="rId2"/>
          <a:stretch>
            <a:fillRect/>
          </a:stretch>
        </p:blipFill>
        <p:spPr>
          <a:xfrm>
            <a:off x="664369" y="242888"/>
            <a:ext cx="8694399" cy="2571750"/>
          </a:xfrm>
        </p:spPr>
      </p:pic>
      <p:pic>
        <p:nvPicPr>
          <p:cNvPr id="7" name="Picture 6">
            <a:extLst>
              <a:ext uri="{FF2B5EF4-FFF2-40B4-BE49-F238E27FC236}">
                <a16:creationId xmlns:a16="http://schemas.microsoft.com/office/drawing/2014/main" id="{B057CC2C-1B8F-782D-BF67-8820B8F9F293}"/>
              </a:ext>
            </a:extLst>
          </p:cNvPr>
          <p:cNvPicPr>
            <a:picLocks noChangeAspect="1"/>
          </p:cNvPicPr>
          <p:nvPr/>
        </p:nvPicPr>
        <p:blipFill>
          <a:blip r:embed="rId3"/>
          <a:stretch>
            <a:fillRect/>
          </a:stretch>
        </p:blipFill>
        <p:spPr>
          <a:xfrm>
            <a:off x="575783" y="2993230"/>
            <a:ext cx="9568342" cy="2571749"/>
          </a:xfrm>
          <a:prstGeom prst="rect">
            <a:avLst/>
          </a:prstGeom>
        </p:spPr>
      </p:pic>
    </p:spTree>
    <p:extLst>
      <p:ext uri="{BB962C8B-B14F-4D97-AF65-F5344CB8AC3E}">
        <p14:creationId xmlns:p14="http://schemas.microsoft.com/office/powerpoint/2010/main" val="11276715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E395AE0-8789-FAD6-A987-32E65C185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4390253"/>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E9EBB3C9-CF16-20CE-0A35-9FA5D036179A}"/>
              </a:ext>
            </a:extLst>
          </p:cNvPr>
          <p:cNvPicPr>
            <a:picLocks noGrp="1" noChangeAspect="1"/>
          </p:cNvPicPr>
          <p:nvPr>
            <p:ph idx="1"/>
          </p:nvPr>
        </p:nvPicPr>
        <p:blipFill>
          <a:blip r:embed="rId2"/>
          <a:stretch>
            <a:fillRect/>
          </a:stretch>
        </p:blipFill>
        <p:spPr>
          <a:xfrm>
            <a:off x="865141" y="515051"/>
            <a:ext cx="10488660" cy="3356370"/>
          </a:xfrm>
          <a:prstGeom prst="rect">
            <a:avLst/>
          </a:prstGeom>
        </p:spPr>
      </p:pic>
      <p:cxnSp>
        <p:nvCxnSpPr>
          <p:cNvPr id="19" name="Straight Connector 18">
            <a:extLst>
              <a:ext uri="{FF2B5EF4-FFF2-40B4-BE49-F238E27FC236}">
                <a16:creationId xmlns:a16="http://schemas.microsoft.com/office/drawing/2014/main" id="{7667AA61-5C27-F30F-D229-06CBE5709F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481151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27407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1F4F05-ADB6-F53F-E86E-E083D1AF8B95}"/>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Victims should always be told when a decision is made not to record a crime.</a:t>
            </a:r>
          </a:p>
        </p:txBody>
      </p:sp>
      <p:sp>
        <p:nvSpPr>
          <p:cNvPr id="17" name="Rectangle 16">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12372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51859-FED4-8CE0-8DCD-1DB5E5E0500E}"/>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EA3DBAD9-A210-EAD4-3E6E-72DD4398544F}"/>
              </a:ext>
            </a:extLst>
          </p:cNvPr>
          <p:cNvSpPr>
            <a:spLocks noGrp="1"/>
          </p:cNvSpPr>
          <p:nvPr>
            <p:ph idx="1"/>
          </p:nvPr>
        </p:nvSpPr>
        <p:spPr/>
        <p:txBody>
          <a:bodyPr/>
          <a:lstStyle/>
          <a:p>
            <a:r>
              <a:rPr lang="en-GB" dirty="0"/>
              <a:t>In your groups decided what information should be recorded on a crime report and consider why this is required.</a:t>
            </a:r>
          </a:p>
        </p:txBody>
      </p:sp>
    </p:spTree>
    <p:extLst>
      <p:ext uri="{BB962C8B-B14F-4D97-AF65-F5344CB8AC3E}">
        <p14:creationId xmlns:p14="http://schemas.microsoft.com/office/powerpoint/2010/main" val="11595849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EC79DA-7414-3C2A-B1AC-C14B0DA1872A}"/>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You may have considered the following:</a:t>
            </a:r>
          </a:p>
        </p:txBody>
      </p:sp>
      <p:graphicFrame>
        <p:nvGraphicFramePr>
          <p:cNvPr id="12" name="Content Placeholder 2">
            <a:extLst>
              <a:ext uri="{FF2B5EF4-FFF2-40B4-BE49-F238E27FC236}">
                <a16:creationId xmlns:a16="http://schemas.microsoft.com/office/drawing/2014/main" id="{AE4DFCA4-867C-BEE2-8D62-BFA53E350227}"/>
              </a:ext>
            </a:extLst>
          </p:cNvPr>
          <p:cNvGraphicFramePr>
            <a:graphicFrameLocks noGrp="1"/>
          </p:cNvGraphicFramePr>
          <p:nvPr>
            <p:ph idx="1"/>
            <p:extLst>
              <p:ext uri="{D42A27DB-BD31-4B8C-83A1-F6EECF244321}">
                <p14:modId xmlns:p14="http://schemas.microsoft.com/office/powerpoint/2010/main" val="193102501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21294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59B28B-3136-A5BC-8338-A782981D87C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Record of enquiries completed and outcome of investigation</a:t>
            </a:r>
          </a:p>
        </p:txBody>
      </p:sp>
      <p:sp>
        <p:nvSpPr>
          <p:cNvPr id="3" name="Content Placeholder 2">
            <a:extLst>
              <a:ext uri="{FF2B5EF4-FFF2-40B4-BE49-F238E27FC236}">
                <a16:creationId xmlns:a16="http://schemas.microsoft.com/office/drawing/2014/main" id="{9243B5E5-3048-0F03-BF25-8878FEE04D9A}"/>
              </a:ext>
            </a:extLst>
          </p:cNvPr>
          <p:cNvSpPr>
            <a:spLocks noGrp="1"/>
          </p:cNvSpPr>
          <p:nvPr>
            <p:ph idx="1"/>
          </p:nvPr>
        </p:nvSpPr>
        <p:spPr>
          <a:xfrm>
            <a:off x="4810259" y="649480"/>
            <a:ext cx="6555347" cy="5546047"/>
          </a:xfrm>
        </p:spPr>
        <p:txBody>
          <a:bodyPr anchor="ctr">
            <a:normAutofit/>
          </a:bodyPr>
          <a:lstStyle/>
          <a:p>
            <a:r>
              <a:rPr lang="en-GB" sz="3200" dirty="0"/>
              <a:t>Result of House to House enquiries</a:t>
            </a:r>
          </a:p>
          <a:p>
            <a:r>
              <a:rPr lang="en-GB" sz="3200" dirty="0"/>
              <a:t>Result of interview</a:t>
            </a:r>
          </a:p>
          <a:p>
            <a:r>
              <a:rPr lang="en-GB" sz="3200" dirty="0"/>
              <a:t>Charged offences</a:t>
            </a:r>
          </a:p>
          <a:p>
            <a:r>
              <a:rPr lang="en-GB" sz="3200" dirty="0"/>
              <a:t>File submission for advice to CPS</a:t>
            </a:r>
          </a:p>
          <a:p>
            <a:r>
              <a:rPr lang="en-GB" sz="3200" dirty="0"/>
              <a:t>No Further Action</a:t>
            </a:r>
          </a:p>
          <a:p>
            <a:r>
              <a:rPr lang="en-GB" sz="3200" dirty="0"/>
              <a:t>Diversions</a:t>
            </a:r>
          </a:p>
          <a:p>
            <a:r>
              <a:rPr lang="en-GB" sz="3200" dirty="0"/>
              <a:t>Cautions</a:t>
            </a:r>
          </a:p>
          <a:p>
            <a:r>
              <a:rPr lang="en-GB" sz="3200" dirty="0"/>
              <a:t>Etc.</a:t>
            </a:r>
          </a:p>
          <a:p>
            <a:endParaRPr lang="en-GB" sz="2000" dirty="0"/>
          </a:p>
        </p:txBody>
      </p:sp>
    </p:spTree>
    <p:extLst>
      <p:ext uri="{BB962C8B-B14F-4D97-AF65-F5344CB8AC3E}">
        <p14:creationId xmlns:p14="http://schemas.microsoft.com/office/powerpoint/2010/main" val="31583642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1064</Words>
  <Application>Microsoft Office PowerPoint</Application>
  <PresentationFormat>Widescreen</PresentationFormat>
  <Paragraphs>94</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Aptos</vt:lpstr>
      <vt:lpstr>Aptos Display</vt:lpstr>
      <vt:lpstr>Arial</vt:lpstr>
      <vt:lpstr>Tahoma</vt:lpstr>
      <vt:lpstr>Verdana</vt:lpstr>
      <vt:lpstr>Office Theme</vt:lpstr>
      <vt:lpstr>Crime recording...</vt:lpstr>
      <vt:lpstr>Management of Police Information</vt:lpstr>
      <vt:lpstr>The UK GDPR sets out seven key principles: </vt:lpstr>
      <vt:lpstr>UK GDPR Article 5(1) requires that personal data shall be:  </vt:lpstr>
      <vt:lpstr>PowerPoint Presentation</vt:lpstr>
      <vt:lpstr>PowerPoint Presentation</vt:lpstr>
      <vt:lpstr>PowerPoint Presentation</vt:lpstr>
      <vt:lpstr>Article 5(2) adds that:</vt:lpstr>
      <vt:lpstr>Breaches of Data Protection Act and UK GDPR</vt:lpstr>
      <vt:lpstr>S.1 Computer Misuse Act 1990 and S.55 Data Protection Act 1998.</vt:lpstr>
      <vt:lpstr>National Crime recording standards</vt:lpstr>
      <vt:lpstr>PowerPoint Presentation</vt:lpstr>
      <vt:lpstr>Examples of victim support agencies   (There are many more!)</vt:lpstr>
      <vt:lpstr>A number of police forces will supply a victims of crime leaflet which will contain details of the victim’s code rights and support agencies that should be given to the victim at the time of report.</vt:lpstr>
      <vt:lpstr>When is a crime recorded?</vt:lpstr>
      <vt:lpstr>PowerPoint Presentation</vt:lpstr>
      <vt:lpstr>PowerPoint Presentation</vt:lpstr>
      <vt:lpstr>PowerPoint Presentation</vt:lpstr>
      <vt:lpstr>PowerPoint Presentation</vt:lpstr>
      <vt:lpstr>PowerPoint Presentation</vt:lpstr>
      <vt:lpstr>PowerPoint Presentation</vt:lpstr>
      <vt:lpstr>Victims should always be told when a decision is made not to record a crime.</vt:lpstr>
      <vt:lpstr>Exercise.</vt:lpstr>
      <vt:lpstr>You may have considered the following:</vt:lpstr>
      <vt:lpstr>Record of enquiries completed and outcome of investigation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14</cp:revision>
  <dcterms:created xsi:type="dcterms:W3CDTF">2025-03-19T14:41:27Z</dcterms:created>
  <dcterms:modified xsi:type="dcterms:W3CDTF">2025-03-19T17:36:51Z</dcterms:modified>
</cp:coreProperties>
</file>