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81F40C-3971-4188-B184-83572660D2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6F6C03-345C-475D-86E0-44DCF1E86D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157660-3192-42BD-8033-1AA75BAFC7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65263-9001-4810-8FFF-36D95ECE4898}" type="datetimeFigureOut">
              <a:rPr lang="en-US" smtClean="0"/>
              <a:t>12/2/2021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08522A-A1BA-45DF-A55B-36275D820F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AE7A77-5B68-4EED-BEF5-38E57A2312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15278F-F68C-46FE-B0FD-69BD841636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27305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B9B132-5326-46C1-8426-6E444F9243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D942E7-03F7-43AD-BC18-A49AD13B46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F87EE-8395-4324-92F0-82E7F89AAB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65263-9001-4810-8FFF-36D95ECE4898}" type="datetimeFigureOut">
              <a:rPr lang="en-US" smtClean="0"/>
              <a:t>12/2/2021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6D63E4-B8BE-4E9F-8252-CA31D9B755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F0CAF4-9D0F-429B-92AF-0F871F6536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15278F-F68C-46FE-B0FD-69BD841636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80659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A6E8DE-7C44-46D4-A76B-A936EB3B52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0A53B3-C11E-400A-96F2-5F9F7F20CF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04427D-53AC-47DC-9F52-E08993C99A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65263-9001-4810-8FFF-36D95ECE4898}" type="datetimeFigureOut">
              <a:rPr lang="en-US" smtClean="0"/>
              <a:t>12/2/2021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8526A0-7244-4E12-B69E-3F368F525C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EA5E10-0E43-4397-A2A6-FAF02C65BA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15278F-F68C-46FE-B0FD-69BD841636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58336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10001C-A00A-40BB-9D1A-40B2F9EAA4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A4C3C6-7BFE-4572-B05A-4AE52209ED5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D4724D-4C99-470D-81A7-DB3547BC3A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8505AA-F036-4256-BE68-B75D73B01D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65263-9001-4810-8FFF-36D95ECE4898}" type="datetimeFigureOut">
              <a:rPr lang="en-US" smtClean="0"/>
              <a:t>12/2/2021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B07052-2D58-4D03-8AAF-FDB7B839B8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5E3921-B2C7-4DDF-B969-4D68A45BD7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15278F-F68C-46FE-B0FD-69BD841636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59205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9E4192-2F1C-4A8A-92AC-6AFB0E9310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1F99A4-F02E-4287-97A3-E14344D548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7D3B16-734E-4A1D-B761-FAD62F810E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627428C-0A1D-4CDE-808E-A15922857BD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44FCED8-EA68-421E-8450-E0297F4809D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E601566-7BFC-4E99-B091-53E492DA20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65263-9001-4810-8FFF-36D95ECE4898}" type="datetimeFigureOut">
              <a:rPr lang="en-US" smtClean="0"/>
              <a:t>12/2/2021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F9D4A3A-8A30-4452-964E-EF2AC7E655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1278D71-91EA-471E-99E8-A5F2A95909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15278F-F68C-46FE-B0FD-69BD841636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06956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3344AD-EFBA-431C-BB83-3B0A0BC967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EB06E5-F285-47F5-A72D-99FA381B38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65263-9001-4810-8FFF-36D95ECE4898}" type="datetimeFigureOut">
              <a:rPr lang="en-US" smtClean="0"/>
              <a:t>12/2/2021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2D8E5F2-A6A9-4C8E-AF25-2B374AE196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42B656-5C9B-42E1-B207-3A1CCF2492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15278F-F68C-46FE-B0FD-69BD841636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82396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0227BD-B2A5-4A9F-9D43-D0E0C77C54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65263-9001-4810-8FFF-36D95ECE4898}" type="datetimeFigureOut">
              <a:rPr lang="en-US" smtClean="0"/>
              <a:t>12/2/2021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6F0F2A5-DF93-40A3-B434-8838C964D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5BA3B1-8194-4271-B8C9-5D1FEE723E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15278F-F68C-46FE-B0FD-69BD841636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18634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709DE6-AD50-419E-B1AA-649A0DF068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F66FF9-FA61-4547-8B89-7BAAFECC54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E9DAF6-FB72-4E53-90CF-D0ACACC94F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E6C8CB-DBDB-4DF4-8FA1-AEBB0BA748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65263-9001-4810-8FFF-36D95ECE4898}" type="datetimeFigureOut">
              <a:rPr lang="en-US" smtClean="0"/>
              <a:t>12/2/2021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984DF8-7335-4312-846C-33BAFAC5A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8AA8D0-0BC7-4004-97FB-EFF708429A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15278F-F68C-46FE-B0FD-69BD841636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19264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DDF025-6685-423C-B71F-7C7FFCB377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AA8AEE-AD19-4F6F-8215-6B64E3AD981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F527E6-B8F0-490E-BF01-510E1699A6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4FD961-024E-473E-9D29-4C18A77D5D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65263-9001-4810-8FFF-36D95ECE4898}" type="datetimeFigureOut">
              <a:rPr lang="en-US" smtClean="0"/>
              <a:t>12/2/2021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A61C00-A098-4178-AD22-8DF74451E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CA0520-9265-472B-A67D-CD6A04F728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15278F-F68C-46FE-B0FD-69BD841636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48901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69E9FC-DE55-442C-989A-4EBA48F444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1DF571-9BAE-4C73-8248-6BCFAE4BEFA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0608C6-8CE7-4744-954E-8FCFAFE8FE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65263-9001-4810-8FFF-36D95ECE4898}" type="datetimeFigureOut">
              <a:rPr lang="en-US" smtClean="0"/>
              <a:t>12/2/2021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DF5CC1-CCB5-4679-B2E6-1EC93FD8CF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B45988-5335-4600-B464-FC713CB969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15278F-F68C-46FE-B0FD-69BD841636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15728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3A57AE8-C583-4EE1-AAA9-70C3BD1D95A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7278C3-AD54-489A-AD13-8254AF2D28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B2527C-F275-4036-A11E-A9C8BF16B1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65263-9001-4810-8FFF-36D95ECE4898}" type="datetimeFigureOut">
              <a:rPr lang="en-US" smtClean="0"/>
              <a:t>12/2/2021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78FA6-3E0A-4253-B00C-8B345E7036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C80222-D5CB-4288-8B80-9DED798EE5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15278F-F68C-46FE-B0FD-69BD841636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19203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BC3AE36-528B-42C8-AB2A-28B518ADB3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A4C84B-7E86-442E-8C98-D6CE28E311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96923-34DE-4D7C-868C-B6BF64ACD71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E65263-9001-4810-8FFF-36D95ECE4898}" type="datetimeFigureOut">
              <a:rPr lang="en-US" smtClean="0"/>
              <a:t>12/2/2021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DF1BE9-180D-4116-8446-CB48E9466D1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EE99DA-9B67-46A1-860D-6007D60F125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15278F-F68C-46FE-B0FD-69BD841636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2016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325231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pngimg.com/download/13102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hebluediamondgallery.com/handwriting/t/thank-you.html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4621CD-8194-40B7-8289-F2908C00B1D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b="1" dirty="0">
                <a:latin typeface="Bahnschrift" panose="020B0502040204020203" pitchFamily="34" charset="0"/>
              </a:rPr>
              <a:t>Academic Skills </a:t>
            </a:r>
            <a:br>
              <a:rPr lang="en-US" b="1" dirty="0">
                <a:latin typeface="Bahnschrift" panose="020B0502040204020203" pitchFamily="34" charset="0"/>
              </a:rPr>
            </a:br>
            <a:r>
              <a:rPr lang="en-US" sz="2800" b="1" dirty="0">
                <a:latin typeface="Bahnschrift" panose="020B0502040204020203" pitchFamily="34" charset="0"/>
              </a:rPr>
              <a:t>Veronica Capatina (211376)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2FB31D-43EF-48C2-8438-1B2923595F5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sz="5400" b="1" dirty="0">
                <a:latin typeface="Bahnschrift Condensed" panose="020B0502040204020203" pitchFamily="34" charset="0"/>
              </a:rPr>
              <a:t>Business presentation</a:t>
            </a:r>
          </a:p>
        </p:txBody>
      </p:sp>
    </p:spTree>
    <p:extLst>
      <p:ext uri="{BB962C8B-B14F-4D97-AF65-F5344CB8AC3E}">
        <p14:creationId xmlns:p14="http://schemas.microsoft.com/office/powerpoint/2010/main" val="2162681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8B7AE7-2EBE-46CD-A9BC-06186DEB5D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Brush Script MT" panose="03060802040406070304" pitchFamily="66" charset="0"/>
              </a:rPr>
              <a:t>        </a:t>
            </a:r>
            <a:r>
              <a:rPr lang="en-US" sz="7200" b="1" dirty="0">
                <a:solidFill>
                  <a:srgbClr val="7030A0"/>
                </a:solidFill>
                <a:latin typeface="Brush Script MT" panose="03060802040406070304" pitchFamily="66" charset="0"/>
              </a:rPr>
              <a:t>SWEET MOMENTS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A95F01F-8EDC-461C-990C-80B171A4118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832163" y="1825625"/>
            <a:ext cx="6527673" cy="4351338"/>
          </a:xfrm>
        </p:spPr>
      </p:pic>
    </p:spTree>
    <p:extLst>
      <p:ext uri="{BB962C8B-B14F-4D97-AF65-F5344CB8AC3E}">
        <p14:creationId xmlns:p14="http://schemas.microsoft.com/office/powerpoint/2010/main" val="20204644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AFFC3B-2612-447D-9079-94B6A8F087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400930" cy="2795325"/>
          </a:xfrm>
        </p:spPr>
        <p:txBody>
          <a:bodyPr/>
          <a:lstStyle/>
          <a:p>
            <a:r>
              <a:rPr lang="en-US" dirty="0"/>
              <a:t>  </a:t>
            </a:r>
            <a:r>
              <a:rPr lang="en-US" b="1" dirty="0">
                <a:solidFill>
                  <a:srgbClr val="7030A0"/>
                </a:solidFill>
                <a:latin typeface="Brush Script MT" panose="03060802040406070304" pitchFamily="66" charset="0"/>
              </a:rPr>
              <a:t>SWEET MOMENTS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560C60-FB56-4ACF-BD23-1EF70FE9D7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284738"/>
            <a:ext cx="10515600" cy="2892224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    Bakery Sweet Moments , focused on the production of cakes with different aspects and flavors , and the marketing of cakes for special occasions.</a:t>
            </a:r>
          </a:p>
          <a:p>
            <a:pPr marL="0" indent="0">
              <a:buNone/>
            </a:pPr>
            <a:r>
              <a:rPr lang="en-US" dirty="0"/>
              <a:t>  The company wants to offer quality products and services at average prices , managing to create a stable clientele that will recommend bakery to other customers.</a:t>
            </a:r>
          </a:p>
        </p:txBody>
      </p:sp>
    </p:spTree>
    <p:extLst>
      <p:ext uri="{BB962C8B-B14F-4D97-AF65-F5344CB8AC3E}">
        <p14:creationId xmlns:p14="http://schemas.microsoft.com/office/powerpoint/2010/main" val="4851939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EEBCC6-0E12-41D2-A434-A47F6BB646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</a:t>
            </a:r>
            <a:r>
              <a:rPr lang="en-US" b="1" dirty="0">
                <a:solidFill>
                  <a:srgbClr val="7030A0"/>
                </a:solidFill>
                <a:latin typeface="Arial Black" panose="020B0A04020102020204" pitchFamily="34" charset="0"/>
              </a:rPr>
              <a:t>The company’s mission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29F3BF-CF97-40A6-B9B2-7F72384C0A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pPr marL="0" indent="0">
              <a:buNone/>
            </a:pPr>
            <a:r>
              <a:rPr lang="en-US" dirty="0"/>
              <a:t>                  “</a:t>
            </a:r>
            <a:r>
              <a:rPr lang="en-US" sz="3200" b="1" dirty="0">
                <a:latin typeface="Brush Script MT" panose="03060802040406070304" pitchFamily="66" charset="0"/>
              </a:rPr>
              <a:t>Sweet Moments “-sweetens every important moment in your life .</a:t>
            </a:r>
            <a:endParaRPr lang="en-US" sz="32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C5842C4-3B98-4A01-A1C8-ED51BBA036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469399" y="2703508"/>
            <a:ext cx="5253201" cy="415449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F04EF4D-B0DA-45C5-9EB2-C0C6B44106C2}"/>
              </a:ext>
            </a:extLst>
          </p:cNvPr>
          <p:cNvSpPr txBox="1"/>
          <p:nvPr/>
        </p:nvSpPr>
        <p:spPr>
          <a:xfrm>
            <a:off x="1760158" y="7324520"/>
            <a:ext cx="525320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3" tooltip="https://pngimg.com/download/13102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4" tooltip="https://creativecommons.org/licenses/by-nc/3.0/"/>
              </a:rPr>
              <a:t>CC BY-NC</a:t>
            </a:r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13424992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A59841-2B62-4AA4-829A-80707D9603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               </a:t>
            </a:r>
            <a:r>
              <a:rPr lang="en-US" b="1" dirty="0">
                <a:solidFill>
                  <a:srgbClr val="7030A0"/>
                </a:solidFill>
                <a:latin typeface="Bahnschrift SemiBold" panose="020B0502040204020203" pitchFamily="34" charset="0"/>
              </a:rPr>
              <a:t>Company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9C522B-F34E-4C3B-AA14-7D318A0C4A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The company’s profitability would be 80-90 %, due to the location.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Reducing costs by 10% , purchasing economical cooking appliances.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Objectives must meet SMART criteria:</a:t>
            </a:r>
          </a:p>
          <a:p>
            <a:pPr marL="0" indent="0">
              <a:buNone/>
            </a:pPr>
            <a:r>
              <a:rPr lang="en-US" dirty="0"/>
              <a:t>                    -Sustainable , Measurable , Attainable , Relevant , Timely.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The objectives can be written according to the following formula :</a:t>
            </a:r>
          </a:p>
          <a:p>
            <a:pPr marL="0" indent="0">
              <a:buNone/>
            </a:pPr>
            <a:r>
              <a:rPr lang="en-US" dirty="0"/>
              <a:t>        Verb +Noun +Value = OBJECTIVE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83808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EC24DF-A670-4A0D-A871-E9E4CDFB33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              </a:t>
            </a:r>
            <a:r>
              <a:rPr lang="en-US" b="1" dirty="0">
                <a:solidFill>
                  <a:srgbClr val="7030A0"/>
                </a:solidFill>
                <a:latin typeface="Bahnschrift Condensed" panose="020B0502040204020203" pitchFamily="34" charset="0"/>
              </a:rPr>
              <a:t>Company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CE637E-9745-4721-A148-8FEA044D40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Target group : any family that wants to offer a sweet moment for themselves or those close to them.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The range of products will be adapted to the typology of each moment.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Ensuring a high standard of quality by producing products in its own unit.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Stimulating the involvement of employees by offering an individual commission to achieve the monthly target.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18087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116A20-3739-46A6-A1FE-62C42FA872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    </a:t>
            </a:r>
            <a:r>
              <a:rPr lang="en-US" b="1" dirty="0">
                <a:solidFill>
                  <a:srgbClr val="7030A0"/>
                </a:solidFill>
                <a:latin typeface="Bahnschrift SemiBold" panose="020B0502040204020203" pitchFamily="34" charset="0"/>
              </a:rPr>
              <a:t>Presentation of products and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5028E5-986D-4DE5-9CB6-54D3E150DB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    The bakery offer consists of a diversified menu with fragrant , colorful, cakes that keep the taste of childhood.</a:t>
            </a:r>
          </a:p>
          <a:p>
            <a:pPr marL="0" indent="0">
              <a:buNone/>
            </a:pPr>
            <a:r>
              <a:rPr lang="en-US" dirty="0"/>
              <a:t>Each customer will be greeted by employees who will offer them decision support and tasting products.</a:t>
            </a:r>
          </a:p>
          <a:p>
            <a:pPr marL="0" indent="0">
              <a:buNone/>
            </a:pPr>
            <a:r>
              <a:rPr lang="en-US" dirty="0"/>
              <a:t>In addition to the products found in the bakery , orders can be taken to make various cakes and pies.</a:t>
            </a:r>
          </a:p>
          <a:p>
            <a:pPr marL="0" indent="0">
              <a:buNone/>
            </a:pPr>
            <a:r>
              <a:rPr lang="en-US" dirty="0"/>
              <a:t>Inside the bakery , customers will have free wireless internet access, certain newspapers and social magazines.</a:t>
            </a:r>
          </a:p>
        </p:txBody>
      </p:sp>
    </p:spTree>
    <p:extLst>
      <p:ext uri="{BB962C8B-B14F-4D97-AF65-F5344CB8AC3E}">
        <p14:creationId xmlns:p14="http://schemas.microsoft.com/office/powerpoint/2010/main" val="2126034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B32F32-E587-48D5-8A8B-A3D51426C0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89C9122-8C5F-47AE-8F47-F3E922105F2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832496" y="1825625"/>
            <a:ext cx="6527007" cy="4351338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A057547-1E95-43CE-B3ED-97321EF9B15A}"/>
              </a:ext>
            </a:extLst>
          </p:cNvPr>
          <p:cNvSpPr txBox="1"/>
          <p:nvPr/>
        </p:nvSpPr>
        <p:spPr>
          <a:xfrm>
            <a:off x="2832496" y="6176963"/>
            <a:ext cx="652700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3" tooltip="http://www.thebluediamondgallery.com/handwriting/t/thank-you.html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4" tooltip="https://creativecommons.org/licenses/by-sa/3.0/"/>
              </a:rPr>
              <a:t>CC BY-SA</a:t>
            </a:r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1229292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197</TotalTime>
  <Words>321</Words>
  <Application>Microsoft Office PowerPoint</Application>
  <PresentationFormat>Widescreen</PresentationFormat>
  <Paragraphs>30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8" baseType="lpstr">
      <vt:lpstr>Arial</vt:lpstr>
      <vt:lpstr>Arial Black</vt:lpstr>
      <vt:lpstr>Bahnschrift</vt:lpstr>
      <vt:lpstr>Bahnschrift Condensed</vt:lpstr>
      <vt:lpstr>Bahnschrift SemiBold</vt:lpstr>
      <vt:lpstr>Brush Script MT</vt:lpstr>
      <vt:lpstr>Calibri</vt:lpstr>
      <vt:lpstr>Calibri Light</vt:lpstr>
      <vt:lpstr>Wingdings</vt:lpstr>
      <vt:lpstr>Office Theme</vt:lpstr>
      <vt:lpstr>Academic Skills  Veronica Capatina (211376)</vt:lpstr>
      <vt:lpstr>        SWEET MOMENTS</vt:lpstr>
      <vt:lpstr>  SWEET MOMENTS</vt:lpstr>
      <vt:lpstr> The company’s mission</vt:lpstr>
      <vt:lpstr>                Company Objectives</vt:lpstr>
      <vt:lpstr>               Company Strategy</vt:lpstr>
      <vt:lpstr>     Presentation of products and services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Skills  Veronica Capatina (211376)</dc:title>
  <dc:creator>Viorel Capatana</dc:creator>
  <cp:lastModifiedBy>Viorel Capatana</cp:lastModifiedBy>
  <cp:revision>9</cp:revision>
  <dcterms:created xsi:type="dcterms:W3CDTF">2021-12-02T19:15:55Z</dcterms:created>
  <dcterms:modified xsi:type="dcterms:W3CDTF">2021-12-02T22:33:31Z</dcterms:modified>
</cp:coreProperties>
</file>