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5EE4E286-26D9-435A-98FA-C53B7CE8E799}" type="datetimeFigureOut">
              <a:rPr lang="en-GB" smtClean="0"/>
              <a:t>23/10/2022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28C20F29-1A91-405D-9D7F-565199C757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5337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E4E286-26D9-435A-98FA-C53B7CE8E799}" type="datetimeFigureOut">
              <a:rPr lang="en-GB" smtClean="0"/>
              <a:t>23/10/2022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20F29-1A91-405D-9D7F-565199C757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33062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5EE4E286-26D9-435A-98FA-C53B7CE8E799}" type="datetimeFigureOut">
              <a:rPr lang="en-GB" smtClean="0"/>
              <a:t>23/10/2022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28C20F29-1A91-405D-9D7F-565199C757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734855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E4E286-26D9-435A-98FA-C53B7CE8E799}" type="datetimeFigureOut">
              <a:rPr lang="en-GB" smtClean="0"/>
              <a:t>23/10/2022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20F29-1A91-405D-9D7F-565199C757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44257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E4E286-26D9-435A-98FA-C53B7CE8E799}" type="datetimeFigureOut">
              <a:rPr lang="en-GB" smtClean="0"/>
              <a:t>23/10/2022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20F29-1A91-405D-9D7F-565199C757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1163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E4E286-26D9-435A-98FA-C53B7CE8E799}" type="datetimeFigureOut">
              <a:rPr lang="en-GB" smtClean="0"/>
              <a:t>23/10/2022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20F29-1A91-405D-9D7F-565199C757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86413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E4E286-26D9-435A-98FA-C53B7CE8E799}" type="datetimeFigureOut">
              <a:rPr lang="en-GB" smtClean="0"/>
              <a:t>23/10/2022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20F29-1A91-405D-9D7F-565199C757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17490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E4E286-26D9-435A-98FA-C53B7CE8E799}" type="datetimeFigureOut">
              <a:rPr lang="en-GB" smtClean="0"/>
              <a:t>23/10/2022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8C20F29-1A91-405D-9D7F-565199C75704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6868450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5EE4E286-26D9-435A-98FA-C53B7CE8E799}" type="datetimeFigureOut">
              <a:rPr lang="en-GB" smtClean="0"/>
              <a:t>23/10/2022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8C20F29-1A91-405D-9D7F-565199C75704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6391068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E4E286-26D9-435A-98FA-C53B7CE8E799}" type="datetimeFigureOut">
              <a:rPr lang="en-GB" smtClean="0"/>
              <a:t>23/10/2022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20F29-1A91-405D-9D7F-565199C757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96918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E4E286-26D9-435A-98FA-C53B7CE8E799}" type="datetimeFigureOut">
              <a:rPr lang="en-GB" smtClean="0"/>
              <a:t>23/10/2022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C20F29-1A91-405D-9D7F-565199C757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73753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5EE4E286-26D9-435A-98FA-C53B7CE8E799}" type="datetimeFigureOut">
              <a:rPr lang="en-GB" smtClean="0"/>
              <a:t>23/10/2022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28C20F29-1A91-405D-9D7F-565199C757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26646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mailto:2109025@student.uwtsd.ac.uk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mailto:Zahirul.haque@palaciovillapanes.com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D5BF7E5-6872-82BC-3F04-DD9AB575855E}"/>
              </a:ext>
            </a:extLst>
          </p:cNvPr>
          <p:cNvSpPr txBox="1"/>
          <p:nvPr/>
        </p:nvSpPr>
        <p:spPr>
          <a:xfrm>
            <a:off x="1447060" y="1997476"/>
            <a:ext cx="9499107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Foreign Language &amp; Cultural Awareness </a:t>
            </a:r>
          </a:p>
          <a:p>
            <a:pPr algn="ctr"/>
            <a:r>
              <a:rPr lang="en-GB" dirty="0" err="1"/>
              <a:t>Español</a:t>
            </a:r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dirty="0"/>
              <a:t>BMIH5003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International Hotel Management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Student Name: Md Zahirul Haque</a:t>
            </a:r>
          </a:p>
          <a:p>
            <a:pPr algn="ctr"/>
            <a:r>
              <a:rPr lang="en-GB" dirty="0"/>
              <a:t>Student ID: 2109025</a:t>
            </a:r>
          </a:p>
          <a:p>
            <a:pPr algn="ctr"/>
            <a:r>
              <a:rPr lang="en-GB" dirty="0">
                <a:hlinkClick r:id="rId2"/>
              </a:rPr>
              <a:t>2109025@student.uwtsd.ac.uk</a:t>
            </a:r>
            <a:endParaRPr lang="en-GB" dirty="0"/>
          </a:p>
          <a:p>
            <a:pPr algn="ctr"/>
            <a:endParaRPr lang="en-GB" dirty="0"/>
          </a:p>
          <a:p>
            <a:pPr algn="ctr"/>
            <a:r>
              <a:rPr lang="en-GB" dirty="0"/>
              <a:t>Lecturer: Rodrigo Aguilera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82242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009E310-C7C2-4F23-B466-4417C8ED3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gradFill>
            <a:gsLst>
              <a:gs pos="0">
                <a:schemeClr val="bg2">
                  <a:tint val="90000"/>
                  <a:shade val="92000"/>
                  <a:satMod val="160000"/>
                </a:schemeClr>
              </a:gs>
              <a:gs pos="77000">
                <a:schemeClr val="bg2">
                  <a:tint val="100000"/>
                  <a:shade val="73000"/>
                  <a:satMod val="155000"/>
                </a:schemeClr>
              </a:gs>
              <a:gs pos="100000">
                <a:schemeClr val="bg2">
                  <a:tint val="100000"/>
                  <a:shade val="67000"/>
                  <a:satMod val="145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1A4F4A1-146B-4D29-852A-F60996679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4C31FF5-F97E-4082-BFC5-A880DB9F3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1150" y="457200"/>
            <a:ext cx="8533646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015B4CE-42DE-4E9B-B800-B5B8142E6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72467" y="621793"/>
            <a:ext cx="8198780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7997B7-FE63-F185-5770-AE04E0E49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67777" y="652608"/>
            <a:ext cx="8198780" cy="1517035"/>
          </a:xfrm>
        </p:spPr>
        <p:txBody>
          <a:bodyPr>
            <a:normAutofit/>
          </a:bodyPr>
          <a:lstStyle/>
          <a:p>
            <a:pPr algn="ctr"/>
            <a:r>
              <a:rPr lang="en-GB" sz="4100" b="1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Diretore</a:t>
            </a:r>
            <a:r>
              <a:rPr lang="en-GB" sz="41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del hotel</a:t>
            </a:r>
            <a:br>
              <a:rPr lang="en-GB" sz="41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en-GB" sz="41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Palacio De </a:t>
            </a:r>
            <a:r>
              <a:rPr lang="en-GB" sz="4100" b="1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Villapane’s</a:t>
            </a:r>
            <a:r>
              <a:rPr lang="en-GB" sz="41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Hotel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B5C416-4285-859D-0518-A3E17C508F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67777" y="2626840"/>
            <a:ext cx="8198779" cy="3131777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Sr Md Zahirul Haque</a:t>
            </a:r>
          </a:p>
          <a:p>
            <a:pPr marL="0" indent="0" algn="ctr">
              <a:buNone/>
            </a:pPr>
            <a:r>
              <a:rPr lang="en-GB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Telefeno</a:t>
            </a: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: +34954502063</a:t>
            </a:r>
          </a:p>
          <a:p>
            <a:pPr marL="0" indent="0" algn="ctr">
              <a:buNone/>
            </a:pPr>
            <a:r>
              <a:rPr lang="en-GB" sz="1400" i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Email: </a:t>
            </a:r>
            <a:r>
              <a:rPr lang="en-GB" sz="1400" i="1" dirty="0">
                <a:solidFill>
                  <a:schemeClr val="tx1">
                    <a:lumMod val="75000"/>
                    <a:lumOff val="25000"/>
                  </a:schemeClr>
                </a:solidFill>
                <a:hlinkClick r:id="rId3"/>
              </a:rPr>
              <a:t>Zahirul.haque@palaciovillapanes.com</a:t>
            </a:r>
            <a:endParaRPr lang="en-GB" sz="1400" i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 algn="ctr">
              <a:buNone/>
            </a:pPr>
            <a:endParaRPr lang="en-GB" sz="1400" i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 algn="ctr">
              <a:buNone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Calle Rod 31</a:t>
            </a:r>
          </a:p>
          <a:p>
            <a:pPr marL="0" indent="0" algn="ctr">
              <a:buNone/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Ciudad Santiago</a:t>
            </a:r>
          </a:p>
          <a:p>
            <a:pPr marL="0" indent="0" algn="ctr">
              <a:buNone/>
            </a:pPr>
            <a:r>
              <a:rPr lang="en-GB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Codigo</a:t>
            </a: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Postal 41003</a:t>
            </a:r>
          </a:p>
          <a:p>
            <a:pPr marL="0" indent="0" algn="ctr">
              <a:buNone/>
            </a:pPr>
            <a:r>
              <a:rPr lang="en-GB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Pais</a:t>
            </a: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  <a:r>
              <a:rPr lang="en-GB" dirty="0" err="1">
                <a:solidFill>
                  <a:schemeClr val="tx1">
                    <a:lumMod val="75000"/>
                    <a:lumOff val="25000"/>
                  </a:schemeClr>
                </a:solidFill>
              </a:rPr>
              <a:t>España</a:t>
            </a: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0" indent="0" algn="ctr">
              <a:buNone/>
            </a:pPr>
            <a:endParaRPr lang="en-GB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791692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TM03457510[[fn=Savon]]</Template>
  <TotalTime>26</TotalTime>
  <Words>68</Words>
  <Application>Microsoft Office PowerPoint</Application>
  <PresentationFormat>Widescreen</PresentationFormat>
  <Paragraphs>21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Century Gothic</vt:lpstr>
      <vt:lpstr>Garamond</vt:lpstr>
      <vt:lpstr>Savon</vt:lpstr>
      <vt:lpstr>PowerPoint Presentation</vt:lpstr>
      <vt:lpstr>Diretore del hotel Palacio De Villapane’s Hotel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Md Zahirul Haque (2109025)</dc:creator>
  <cp:lastModifiedBy>Md Zahirul Haque (2109025)</cp:lastModifiedBy>
  <cp:revision>1</cp:revision>
  <dcterms:created xsi:type="dcterms:W3CDTF">2022-10-23T22:34:27Z</dcterms:created>
  <dcterms:modified xsi:type="dcterms:W3CDTF">2022-10-23T23:01:25Z</dcterms:modified>
</cp:coreProperties>
</file>