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6"/>
  </p:notesMasterIdLst>
  <p:handoutMasterIdLst>
    <p:handoutMasterId r:id="rId37"/>
  </p:handoutMasterIdLst>
  <p:sldIdLst>
    <p:sldId id="1159" r:id="rId2"/>
    <p:sldId id="1194" r:id="rId3"/>
    <p:sldId id="1217" r:id="rId4"/>
    <p:sldId id="1108" r:id="rId5"/>
    <p:sldId id="1109" r:id="rId6"/>
    <p:sldId id="1112" r:id="rId7"/>
    <p:sldId id="546" r:id="rId8"/>
    <p:sldId id="1218" r:id="rId9"/>
    <p:sldId id="1201" r:id="rId10"/>
    <p:sldId id="1202" r:id="rId11"/>
    <p:sldId id="1203" r:id="rId12"/>
    <p:sldId id="1200" r:id="rId13"/>
    <p:sldId id="1219" r:id="rId14"/>
    <p:sldId id="1223" r:id="rId15"/>
    <p:sldId id="551" r:id="rId16"/>
    <p:sldId id="1222" r:id="rId17"/>
    <p:sldId id="1212" r:id="rId18"/>
    <p:sldId id="1220" r:id="rId19"/>
    <p:sldId id="561" r:id="rId20"/>
    <p:sldId id="1224" r:id="rId21"/>
    <p:sldId id="1207" r:id="rId22"/>
    <p:sldId id="1205" r:id="rId23"/>
    <p:sldId id="1208" r:id="rId24"/>
    <p:sldId id="1209" r:id="rId25"/>
    <p:sldId id="1225" r:id="rId26"/>
    <p:sldId id="1215" r:id="rId27"/>
    <p:sldId id="1213" r:id="rId28"/>
    <p:sldId id="549" r:id="rId29"/>
    <p:sldId id="1206" r:id="rId30"/>
    <p:sldId id="577" r:id="rId31"/>
    <p:sldId id="572" r:id="rId32"/>
    <p:sldId id="1197" r:id="rId33"/>
    <p:sldId id="1204" r:id="rId34"/>
    <p:sldId id="1199" r:id="rId35"/>
  </p:sldIdLst>
  <p:sldSz cx="9144000" cy="6858000" type="screen4x3"/>
  <p:notesSz cx="9929813" cy="679926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F0FF"/>
    <a:srgbClr val="6699CC"/>
    <a:srgbClr val="FDF7CB"/>
    <a:srgbClr val="99FFCC"/>
    <a:srgbClr val="99FF99"/>
    <a:srgbClr val="95AC82"/>
    <a:srgbClr val="FFFFFF"/>
    <a:srgbClr val="FCCD23"/>
    <a:srgbClr val="437CB5"/>
    <a:srgbClr val="2323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A653DD-96FF-4A82-9027-8629A0A6857E}" v="195" dt="2024-04-21T21:04:14.8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67" autoAdjust="0"/>
    <p:restoredTop sz="78261" autoAdjust="0"/>
  </p:normalViewPr>
  <p:slideViewPr>
    <p:cSldViewPr snapToGrid="0" snapToObjects="1">
      <p:cViewPr>
        <p:scale>
          <a:sx n="112" d="100"/>
          <a:sy n="112" d="100"/>
        </p:scale>
        <p:origin x="532" y="-1088"/>
      </p:cViewPr>
      <p:guideLst>
        <p:guide orient="horz" pos="2160"/>
        <p:guide pos="2880"/>
      </p:guideLst>
    </p:cSldViewPr>
  </p:slideViewPr>
  <p:notesTextViewPr>
    <p:cViewPr>
      <p:scale>
        <a:sx n="3" d="2"/>
        <a:sy n="3" d="2"/>
      </p:scale>
      <p:origin x="0" y="0"/>
    </p:cViewPr>
  </p:notesTextViewPr>
  <p:sorterViewPr>
    <p:cViewPr varScale="1">
      <p:scale>
        <a:sx n="1" d="1"/>
        <a:sy n="1" d="1"/>
      </p:scale>
      <p:origin x="0" y="-3348"/>
    </p:cViewPr>
  </p:sorterViewPr>
  <p:gridSpacing cx="71999" cy="71999"/>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A0A653DD-96FF-4A82-9027-8629A0A6857E}"/>
    <pc:docChg chg="undo redo custSel addSld delSld modSld sldOrd">
      <pc:chgData name="Alissa Flatley" userId="0242edfc-aa31-435e-a161-b1e1fa7a13bd" providerId="ADAL" clId="{A0A653DD-96FF-4A82-9027-8629A0A6857E}" dt="2024-04-21T21:04:19.252" v="1340" actId="1076"/>
      <pc:docMkLst>
        <pc:docMk/>
      </pc:docMkLst>
      <pc:sldChg chg="addSp delSp modSp mod">
        <pc:chgData name="Alissa Flatley" userId="0242edfc-aa31-435e-a161-b1e1fa7a13bd" providerId="ADAL" clId="{A0A653DD-96FF-4A82-9027-8629A0A6857E}" dt="2024-04-21T20:42:09.513" v="1106" actId="1076"/>
        <pc:sldMkLst>
          <pc:docMk/>
          <pc:sldMk cId="2838905215" sldId="546"/>
        </pc:sldMkLst>
        <pc:spChg chg="mod">
          <ac:chgData name="Alissa Flatley" userId="0242edfc-aa31-435e-a161-b1e1fa7a13bd" providerId="ADAL" clId="{A0A653DD-96FF-4A82-9027-8629A0A6857E}" dt="2024-04-21T19:37:03" v="156" actId="114"/>
          <ac:spMkLst>
            <pc:docMk/>
            <pc:sldMk cId="2838905215" sldId="546"/>
            <ac:spMk id="7" creationId="{235DB83A-F392-F31B-1B67-9FBDCF16D5B9}"/>
          </ac:spMkLst>
        </pc:spChg>
        <pc:spChg chg="add mod">
          <ac:chgData name="Alissa Flatley" userId="0242edfc-aa31-435e-a161-b1e1fa7a13bd" providerId="ADAL" clId="{A0A653DD-96FF-4A82-9027-8629A0A6857E}" dt="2024-04-21T19:36:48.557" v="152" actId="12"/>
          <ac:spMkLst>
            <pc:docMk/>
            <pc:sldMk cId="2838905215" sldId="546"/>
            <ac:spMk id="9" creationId="{104EB55E-AE4D-84BC-30AB-B52C2F480FF2}"/>
          </ac:spMkLst>
        </pc:spChg>
        <pc:spChg chg="add mod">
          <ac:chgData name="Alissa Flatley" userId="0242edfc-aa31-435e-a161-b1e1fa7a13bd" providerId="ADAL" clId="{A0A653DD-96FF-4A82-9027-8629A0A6857E}" dt="2024-04-21T20:42:09.513" v="1106" actId="1076"/>
          <ac:spMkLst>
            <pc:docMk/>
            <pc:sldMk cId="2838905215" sldId="546"/>
            <ac:spMk id="11" creationId="{F6E7B199-15C6-18D3-F3D7-FC086DF8C399}"/>
          </ac:spMkLst>
        </pc:spChg>
        <pc:picChg chg="mod">
          <ac:chgData name="Alissa Flatley" userId="0242edfc-aa31-435e-a161-b1e1fa7a13bd" providerId="ADAL" clId="{A0A653DD-96FF-4A82-9027-8629A0A6857E}" dt="2024-04-21T19:35:38.251" v="141" actId="1076"/>
          <ac:picMkLst>
            <pc:docMk/>
            <pc:sldMk cId="2838905215" sldId="546"/>
            <ac:picMk id="4" creationId="{F0401467-E442-E3FB-D68F-BB8397363B13}"/>
          </ac:picMkLst>
        </pc:picChg>
        <pc:picChg chg="add mod">
          <ac:chgData name="Alissa Flatley" userId="0242edfc-aa31-435e-a161-b1e1fa7a13bd" providerId="ADAL" clId="{A0A653DD-96FF-4A82-9027-8629A0A6857E}" dt="2024-04-21T19:35:02.071" v="136" actId="1076"/>
          <ac:picMkLst>
            <pc:docMk/>
            <pc:sldMk cId="2838905215" sldId="546"/>
            <ac:picMk id="1028" creationId="{D9064C87-B6C3-8818-6CD8-D862B88EF011}"/>
          </ac:picMkLst>
        </pc:picChg>
        <pc:picChg chg="add del mod">
          <ac:chgData name="Alissa Flatley" userId="0242edfc-aa31-435e-a161-b1e1fa7a13bd" providerId="ADAL" clId="{A0A653DD-96FF-4A82-9027-8629A0A6857E}" dt="2024-04-21T19:24:57.505" v="74" actId="478"/>
          <ac:picMkLst>
            <pc:docMk/>
            <pc:sldMk cId="2838905215" sldId="546"/>
            <ac:picMk id="1030" creationId="{ECB07803-1EA4-66C9-125E-78DE4F3FF0F1}"/>
          </ac:picMkLst>
        </pc:picChg>
        <pc:picChg chg="add mod">
          <ac:chgData name="Alissa Flatley" userId="0242edfc-aa31-435e-a161-b1e1fa7a13bd" providerId="ADAL" clId="{A0A653DD-96FF-4A82-9027-8629A0A6857E}" dt="2024-04-21T19:35:48.058" v="142" actId="1076"/>
          <ac:picMkLst>
            <pc:docMk/>
            <pc:sldMk cId="2838905215" sldId="546"/>
            <ac:picMk id="1032" creationId="{2ED2C628-064C-7971-3282-80F0B1FE05BF}"/>
          </ac:picMkLst>
        </pc:picChg>
      </pc:sldChg>
      <pc:sldChg chg="delSp modSp mod">
        <pc:chgData name="Alissa Flatley" userId="0242edfc-aa31-435e-a161-b1e1fa7a13bd" providerId="ADAL" clId="{A0A653DD-96FF-4A82-9027-8629A0A6857E}" dt="2024-04-21T20:50:28.112" v="1195" actId="20577"/>
        <pc:sldMkLst>
          <pc:docMk/>
          <pc:sldMk cId="2558369756" sldId="549"/>
        </pc:sldMkLst>
        <pc:spChg chg="mod">
          <ac:chgData name="Alissa Flatley" userId="0242edfc-aa31-435e-a161-b1e1fa7a13bd" providerId="ADAL" clId="{A0A653DD-96FF-4A82-9027-8629A0A6857E}" dt="2024-04-21T20:50:28.112" v="1195" actId="20577"/>
          <ac:spMkLst>
            <pc:docMk/>
            <pc:sldMk cId="2558369756" sldId="549"/>
            <ac:spMk id="4" creationId="{C96887AC-CAF0-1996-71D5-DD8C47147A60}"/>
          </ac:spMkLst>
        </pc:spChg>
        <pc:spChg chg="del">
          <ac:chgData name="Alissa Flatley" userId="0242edfc-aa31-435e-a161-b1e1fa7a13bd" providerId="ADAL" clId="{A0A653DD-96FF-4A82-9027-8629A0A6857E}" dt="2024-04-21T20:48:41.610" v="1159" actId="478"/>
          <ac:spMkLst>
            <pc:docMk/>
            <pc:sldMk cId="2558369756" sldId="549"/>
            <ac:spMk id="5" creationId="{D6009B39-6003-2A46-A871-BBD62920A3C7}"/>
          </ac:spMkLst>
        </pc:spChg>
        <pc:spChg chg="mod">
          <ac:chgData name="Alissa Flatley" userId="0242edfc-aa31-435e-a161-b1e1fa7a13bd" providerId="ADAL" clId="{A0A653DD-96FF-4A82-9027-8629A0A6857E}" dt="2024-04-21T20:49:44.736" v="1168" actId="1076"/>
          <ac:spMkLst>
            <pc:docMk/>
            <pc:sldMk cId="2558369756" sldId="549"/>
            <ac:spMk id="7" creationId="{3D6A2ED1-8B2C-4B4A-AF9A-B62476BCFF5F}"/>
          </ac:spMkLst>
        </pc:spChg>
        <pc:picChg chg="mod">
          <ac:chgData name="Alissa Flatley" userId="0242edfc-aa31-435e-a161-b1e1fa7a13bd" providerId="ADAL" clId="{A0A653DD-96FF-4A82-9027-8629A0A6857E}" dt="2024-04-21T20:49:34.451" v="1166" actId="1076"/>
          <ac:picMkLst>
            <pc:docMk/>
            <pc:sldMk cId="2558369756" sldId="549"/>
            <ac:picMk id="9" creationId="{D469A6FD-0E45-034A-B919-DFC37B11AF7C}"/>
          </ac:picMkLst>
        </pc:picChg>
        <pc:picChg chg="del">
          <ac:chgData name="Alissa Flatley" userId="0242edfc-aa31-435e-a161-b1e1fa7a13bd" providerId="ADAL" clId="{A0A653DD-96FF-4A82-9027-8629A0A6857E}" dt="2024-04-21T20:48:14.345" v="1156" actId="478"/>
          <ac:picMkLst>
            <pc:docMk/>
            <pc:sldMk cId="2558369756" sldId="549"/>
            <ac:picMk id="15362" creationId="{B238D341-6E6F-4848-B569-625E9D9ECCED}"/>
          </ac:picMkLst>
        </pc:picChg>
        <pc:cxnChg chg="mod">
          <ac:chgData name="Alissa Flatley" userId="0242edfc-aa31-435e-a161-b1e1fa7a13bd" providerId="ADAL" clId="{A0A653DD-96FF-4A82-9027-8629A0A6857E}" dt="2024-04-21T20:49:39.594" v="1167" actId="1076"/>
          <ac:cxnSpMkLst>
            <pc:docMk/>
            <pc:sldMk cId="2558369756" sldId="549"/>
            <ac:cxnSpMk id="10" creationId="{ABC78023-B3F4-5845-9232-7199FD44CC15}"/>
          </ac:cxnSpMkLst>
        </pc:cxnChg>
      </pc:sldChg>
      <pc:sldChg chg="addSp modSp mod ord">
        <pc:chgData name="Alissa Flatley" userId="0242edfc-aa31-435e-a161-b1e1fa7a13bd" providerId="ADAL" clId="{A0A653DD-96FF-4A82-9027-8629A0A6857E}" dt="2024-04-21T20:59:00.963" v="1303" actId="13926"/>
        <pc:sldMkLst>
          <pc:docMk/>
          <pc:sldMk cId="1562494449" sldId="551"/>
        </pc:sldMkLst>
        <pc:spChg chg="mod">
          <ac:chgData name="Alissa Flatley" userId="0242edfc-aa31-435e-a161-b1e1fa7a13bd" providerId="ADAL" clId="{A0A653DD-96FF-4A82-9027-8629A0A6857E}" dt="2024-04-21T19:50:41.044" v="255" actId="255"/>
          <ac:spMkLst>
            <pc:docMk/>
            <pc:sldMk cId="1562494449" sldId="551"/>
            <ac:spMk id="3" creationId="{5C7A2F20-C4BE-FA47-BD87-A598CF21F0B6}"/>
          </ac:spMkLst>
        </pc:spChg>
        <pc:spChg chg="mod">
          <ac:chgData name="Alissa Flatley" userId="0242edfc-aa31-435e-a161-b1e1fa7a13bd" providerId="ADAL" clId="{A0A653DD-96FF-4A82-9027-8629A0A6857E}" dt="2024-04-21T20:07:12.931" v="605" actId="207"/>
          <ac:spMkLst>
            <pc:docMk/>
            <pc:sldMk cId="1562494449" sldId="551"/>
            <ac:spMk id="4" creationId="{54436ED7-F2C9-62ED-A845-FC691180AE4B}"/>
          </ac:spMkLst>
        </pc:spChg>
        <pc:spChg chg="add mod">
          <ac:chgData name="Alissa Flatley" userId="0242edfc-aa31-435e-a161-b1e1fa7a13bd" providerId="ADAL" clId="{A0A653DD-96FF-4A82-9027-8629A0A6857E}" dt="2024-04-21T20:59:00.963" v="1303" actId="13926"/>
          <ac:spMkLst>
            <pc:docMk/>
            <pc:sldMk cId="1562494449" sldId="551"/>
            <ac:spMk id="8" creationId="{6779121B-8E0D-3B2A-32B5-1CDEDBBB25BF}"/>
          </ac:spMkLst>
        </pc:spChg>
        <pc:picChg chg="mod">
          <ac:chgData name="Alissa Flatley" userId="0242edfc-aa31-435e-a161-b1e1fa7a13bd" providerId="ADAL" clId="{A0A653DD-96FF-4A82-9027-8629A0A6857E}" dt="2024-04-21T19:50:27.190" v="246" actId="1076"/>
          <ac:picMkLst>
            <pc:docMk/>
            <pc:sldMk cId="1562494449" sldId="551"/>
            <ac:picMk id="1026" creationId="{3BD3B456-DCA2-894A-88F2-2EE68F3B143F}"/>
          </ac:picMkLst>
        </pc:picChg>
        <pc:cxnChg chg="mod">
          <ac:chgData name="Alissa Flatley" userId="0242edfc-aa31-435e-a161-b1e1fa7a13bd" providerId="ADAL" clId="{A0A653DD-96FF-4A82-9027-8629A0A6857E}" dt="2024-04-21T20:07:20.324" v="606" actId="208"/>
          <ac:cxnSpMkLst>
            <pc:docMk/>
            <pc:sldMk cId="1562494449" sldId="551"/>
            <ac:cxnSpMk id="5" creationId="{4C88C2D9-5572-3336-4850-E663C552D076}"/>
          </ac:cxnSpMkLst>
        </pc:cxnChg>
      </pc:sldChg>
      <pc:sldChg chg="addSp delSp modSp mod modNotesTx">
        <pc:chgData name="Alissa Flatley" userId="0242edfc-aa31-435e-a161-b1e1fa7a13bd" providerId="ADAL" clId="{A0A653DD-96FF-4A82-9027-8629A0A6857E}" dt="2024-04-21T20:26:12.848" v="791" actId="20577"/>
        <pc:sldMkLst>
          <pc:docMk/>
          <pc:sldMk cId="440114620" sldId="561"/>
        </pc:sldMkLst>
        <pc:spChg chg="mod">
          <ac:chgData name="Alissa Flatley" userId="0242edfc-aa31-435e-a161-b1e1fa7a13bd" providerId="ADAL" clId="{A0A653DD-96FF-4A82-9027-8629A0A6857E}" dt="2024-04-21T20:26:12.848" v="791" actId="20577"/>
          <ac:spMkLst>
            <pc:docMk/>
            <pc:sldMk cId="440114620" sldId="561"/>
            <ac:spMk id="3" creationId="{D1D76C68-AC6F-A54E-B9A1-419EBAF917C9}"/>
          </ac:spMkLst>
        </pc:spChg>
        <pc:spChg chg="mod">
          <ac:chgData name="Alissa Flatley" userId="0242edfc-aa31-435e-a161-b1e1fa7a13bd" providerId="ADAL" clId="{A0A653DD-96FF-4A82-9027-8629A0A6857E}" dt="2024-04-21T19:28:08.901" v="110" actId="1076"/>
          <ac:spMkLst>
            <pc:docMk/>
            <pc:sldMk cId="440114620" sldId="561"/>
            <ac:spMk id="4" creationId="{ABE2D28F-8EE6-14C3-1286-F446954AF429}"/>
          </ac:spMkLst>
        </pc:spChg>
        <pc:spChg chg="add del">
          <ac:chgData name="Alissa Flatley" userId="0242edfc-aa31-435e-a161-b1e1fa7a13bd" providerId="ADAL" clId="{A0A653DD-96FF-4A82-9027-8629A0A6857E}" dt="2024-04-21T19:14:56.402" v="53" actId="22"/>
          <ac:spMkLst>
            <pc:docMk/>
            <pc:sldMk cId="440114620" sldId="561"/>
            <ac:spMk id="8" creationId="{A10672AD-D82C-D4CB-3D01-567D495F9073}"/>
          </ac:spMkLst>
        </pc:spChg>
        <pc:spChg chg="add mod">
          <ac:chgData name="Alissa Flatley" userId="0242edfc-aa31-435e-a161-b1e1fa7a13bd" providerId="ADAL" clId="{A0A653DD-96FF-4A82-9027-8629A0A6857E}" dt="2024-04-21T19:15:30.868" v="60" actId="1076"/>
          <ac:spMkLst>
            <pc:docMk/>
            <pc:sldMk cId="440114620" sldId="561"/>
            <ac:spMk id="11" creationId="{4FAAF3CD-4BEE-07D2-B490-462FB724AC68}"/>
          </ac:spMkLst>
        </pc:spChg>
        <pc:picChg chg="mod">
          <ac:chgData name="Alissa Flatley" userId="0242edfc-aa31-435e-a161-b1e1fa7a13bd" providerId="ADAL" clId="{A0A653DD-96FF-4A82-9027-8629A0A6857E}" dt="2024-04-21T19:27:55.630" v="105" actId="1076"/>
          <ac:picMkLst>
            <pc:docMk/>
            <pc:sldMk cId="440114620" sldId="561"/>
            <ac:picMk id="2" creationId="{60248612-BC5B-EBA3-ED84-FA2FF4A166FE}"/>
          </ac:picMkLst>
        </pc:picChg>
        <pc:cxnChg chg="add del mod">
          <ac:chgData name="Alissa Flatley" userId="0242edfc-aa31-435e-a161-b1e1fa7a13bd" providerId="ADAL" clId="{A0A653DD-96FF-4A82-9027-8629A0A6857E}" dt="2024-04-21T19:28:09.117" v="111" actId="1076"/>
          <ac:cxnSpMkLst>
            <pc:docMk/>
            <pc:sldMk cId="440114620" sldId="561"/>
            <ac:cxnSpMk id="5" creationId="{2721F550-0493-498F-54B9-F00731353F72}"/>
          </ac:cxnSpMkLst>
        </pc:cxnChg>
      </pc:sldChg>
      <pc:sldChg chg="modSp mod">
        <pc:chgData name="Alissa Flatley" userId="0242edfc-aa31-435e-a161-b1e1fa7a13bd" providerId="ADAL" clId="{A0A653DD-96FF-4A82-9027-8629A0A6857E}" dt="2024-04-21T20:57:46.743" v="1240" actId="20577"/>
        <pc:sldMkLst>
          <pc:docMk/>
          <pc:sldMk cId="3542888856" sldId="577"/>
        </pc:sldMkLst>
        <pc:spChg chg="mod">
          <ac:chgData name="Alissa Flatley" userId="0242edfc-aa31-435e-a161-b1e1fa7a13bd" providerId="ADAL" clId="{A0A653DD-96FF-4A82-9027-8629A0A6857E}" dt="2024-04-21T20:57:46.743" v="1240" actId="20577"/>
          <ac:spMkLst>
            <pc:docMk/>
            <pc:sldMk cId="3542888856" sldId="577"/>
            <ac:spMk id="3" creationId="{3C271BAF-4F57-6B4D-9C97-77A8CBC1FDC5}"/>
          </ac:spMkLst>
        </pc:spChg>
      </pc:sldChg>
      <pc:sldChg chg="addSp delSp modSp mod">
        <pc:chgData name="Alissa Flatley" userId="0242edfc-aa31-435e-a161-b1e1fa7a13bd" providerId="ADAL" clId="{A0A653DD-96FF-4A82-9027-8629A0A6857E}" dt="2024-04-21T19:12:43.413" v="33" actId="113"/>
        <pc:sldMkLst>
          <pc:docMk/>
          <pc:sldMk cId="1433054547" sldId="1194"/>
        </pc:sldMkLst>
        <pc:spChg chg="del">
          <ac:chgData name="Alissa Flatley" userId="0242edfc-aa31-435e-a161-b1e1fa7a13bd" providerId="ADAL" clId="{A0A653DD-96FF-4A82-9027-8629A0A6857E}" dt="2024-04-21T19:07:29.155" v="13" actId="478"/>
          <ac:spMkLst>
            <pc:docMk/>
            <pc:sldMk cId="1433054547" sldId="1194"/>
            <ac:spMk id="2" creationId="{00000000-0000-0000-0000-000000000000}"/>
          </ac:spMkLst>
        </pc:spChg>
        <pc:spChg chg="mod">
          <ac:chgData name="Alissa Flatley" userId="0242edfc-aa31-435e-a161-b1e1fa7a13bd" providerId="ADAL" clId="{A0A653DD-96FF-4A82-9027-8629A0A6857E}" dt="2024-04-21T19:12:43.413" v="33" actId="113"/>
          <ac:spMkLst>
            <pc:docMk/>
            <pc:sldMk cId="1433054547" sldId="1194"/>
            <ac:spMk id="5" creationId="{6DB77D12-00D1-1E8C-E977-A44BAA128A98}"/>
          </ac:spMkLst>
        </pc:spChg>
        <pc:spChg chg="mod">
          <ac:chgData name="Alissa Flatley" userId="0242edfc-aa31-435e-a161-b1e1fa7a13bd" providerId="ADAL" clId="{A0A653DD-96FF-4A82-9027-8629A0A6857E}" dt="2024-04-21T19:08:01.324" v="23" actId="1076"/>
          <ac:spMkLst>
            <pc:docMk/>
            <pc:sldMk cId="1433054547" sldId="1194"/>
            <ac:spMk id="9" creationId="{F81F3277-60A2-2CFB-7788-7B40DA566FB7}"/>
          </ac:spMkLst>
        </pc:spChg>
        <pc:spChg chg="add mod">
          <ac:chgData name="Alissa Flatley" userId="0242edfc-aa31-435e-a161-b1e1fa7a13bd" providerId="ADAL" clId="{A0A653DD-96FF-4A82-9027-8629A0A6857E}" dt="2024-04-21T19:09:51.670" v="32" actId="1076"/>
          <ac:spMkLst>
            <pc:docMk/>
            <pc:sldMk cId="1433054547" sldId="1194"/>
            <ac:spMk id="17" creationId="{50D6F787-39C6-4AAD-17F8-1856A48AA9F4}"/>
          </ac:spMkLst>
        </pc:spChg>
        <pc:grpChg chg="del mod">
          <ac:chgData name="Alissa Flatley" userId="0242edfc-aa31-435e-a161-b1e1fa7a13bd" providerId="ADAL" clId="{A0A653DD-96FF-4A82-9027-8629A0A6857E}" dt="2024-04-21T19:07:25.723" v="12" actId="478"/>
          <ac:grpSpMkLst>
            <pc:docMk/>
            <pc:sldMk cId="1433054547" sldId="1194"/>
            <ac:grpSpMk id="228" creationId="{78BFBAE5-0155-4B13-B9AD-C6F00155C72E}"/>
          </ac:grpSpMkLst>
        </pc:grpChg>
        <pc:picChg chg="add del mod">
          <ac:chgData name="Alissa Flatley" userId="0242edfc-aa31-435e-a161-b1e1fa7a13bd" providerId="ADAL" clId="{A0A653DD-96FF-4A82-9027-8629A0A6857E}" dt="2024-04-21T19:09:24.218" v="25" actId="478"/>
          <ac:picMkLst>
            <pc:docMk/>
            <pc:sldMk cId="1433054547" sldId="1194"/>
            <ac:picMk id="6146" creationId="{47726860-1B61-169B-81E8-069554008CB5}"/>
          </ac:picMkLst>
        </pc:picChg>
        <pc:picChg chg="add mod">
          <ac:chgData name="Alissa Flatley" userId="0242edfc-aa31-435e-a161-b1e1fa7a13bd" providerId="ADAL" clId="{A0A653DD-96FF-4A82-9027-8629A0A6857E}" dt="2024-04-21T19:09:37.578" v="30" actId="14100"/>
          <ac:picMkLst>
            <pc:docMk/>
            <pc:sldMk cId="1433054547" sldId="1194"/>
            <ac:picMk id="6148" creationId="{14699883-E235-830C-358A-994F7751CC6A}"/>
          </ac:picMkLst>
        </pc:picChg>
      </pc:sldChg>
      <pc:sldChg chg="modSp mod">
        <pc:chgData name="Alissa Flatley" userId="0242edfc-aa31-435e-a161-b1e1fa7a13bd" providerId="ADAL" clId="{A0A653DD-96FF-4A82-9027-8629A0A6857E}" dt="2024-04-21T20:15:47.230" v="699" actId="1076"/>
        <pc:sldMkLst>
          <pc:docMk/>
          <pc:sldMk cId="3838525483" sldId="1200"/>
        </pc:sldMkLst>
        <pc:spChg chg="mod">
          <ac:chgData name="Alissa Flatley" userId="0242edfc-aa31-435e-a161-b1e1fa7a13bd" providerId="ADAL" clId="{A0A653DD-96FF-4A82-9027-8629A0A6857E}" dt="2024-04-21T20:15:47.230" v="699" actId="1076"/>
          <ac:spMkLst>
            <pc:docMk/>
            <pc:sldMk cId="3838525483" sldId="1200"/>
            <ac:spMk id="2" creationId="{B77D2189-F820-BD36-05B8-E9BF4BC74591}"/>
          </ac:spMkLst>
        </pc:spChg>
      </pc:sldChg>
      <pc:sldChg chg="ord">
        <pc:chgData name="Alissa Flatley" userId="0242edfc-aa31-435e-a161-b1e1fa7a13bd" providerId="ADAL" clId="{A0A653DD-96FF-4A82-9027-8629A0A6857E}" dt="2024-04-21T20:09:44.655" v="661"/>
        <pc:sldMkLst>
          <pc:docMk/>
          <pc:sldMk cId="1834182381" sldId="1201"/>
        </pc:sldMkLst>
      </pc:sldChg>
      <pc:sldChg chg="addSp modSp mod ord">
        <pc:chgData name="Alissa Flatley" userId="0242edfc-aa31-435e-a161-b1e1fa7a13bd" providerId="ADAL" clId="{A0A653DD-96FF-4A82-9027-8629A0A6857E}" dt="2024-04-21T20:13:20.168" v="687" actId="1076"/>
        <pc:sldMkLst>
          <pc:docMk/>
          <pc:sldMk cId="1760451144" sldId="1202"/>
        </pc:sldMkLst>
        <pc:spChg chg="mod">
          <ac:chgData name="Alissa Flatley" userId="0242edfc-aa31-435e-a161-b1e1fa7a13bd" providerId="ADAL" clId="{A0A653DD-96FF-4A82-9027-8629A0A6857E}" dt="2024-04-21T20:13:20.168" v="687" actId="1076"/>
          <ac:spMkLst>
            <pc:docMk/>
            <pc:sldMk cId="1760451144" sldId="1202"/>
            <ac:spMk id="7" creationId="{D36CEAA3-0A04-A24A-A299-3D55E7E252F8}"/>
          </ac:spMkLst>
        </pc:spChg>
        <pc:spChg chg="mod">
          <ac:chgData name="Alissa Flatley" userId="0242edfc-aa31-435e-a161-b1e1fa7a13bd" providerId="ADAL" clId="{A0A653DD-96FF-4A82-9027-8629A0A6857E}" dt="2024-04-21T20:10:51.607" v="671" actId="115"/>
          <ac:spMkLst>
            <pc:docMk/>
            <pc:sldMk cId="1760451144" sldId="1202"/>
            <ac:spMk id="8" creationId="{F9C181C4-E239-4FBE-C445-59FAAA27877B}"/>
          </ac:spMkLst>
        </pc:spChg>
        <pc:picChg chg="mod">
          <ac:chgData name="Alissa Flatley" userId="0242edfc-aa31-435e-a161-b1e1fa7a13bd" providerId="ADAL" clId="{A0A653DD-96FF-4A82-9027-8629A0A6857E}" dt="2024-04-21T20:10:43.324" v="668" actId="14100"/>
          <ac:picMkLst>
            <pc:docMk/>
            <pc:sldMk cId="1760451144" sldId="1202"/>
            <ac:picMk id="2" creationId="{D149658D-7971-BF18-7E83-16C046202B52}"/>
          </ac:picMkLst>
        </pc:picChg>
        <pc:picChg chg="add mod">
          <ac:chgData name="Alissa Flatley" userId="0242edfc-aa31-435e-a161-b1e1fa7a13bd" providerId="ADAL" clId="{A0A653DD-96FF-4A82-9027-8629A0A6857E}" dt="2024-04-21T20:13:07.287" v="674" actId="1076"/>
          <ac:picMkLst>
            <pc:docMk/>
            <pc:sldMk cId="1760451144" sldId="1202"/>
            <ac:picMk id="10242" creationId="{10641908-6B07-6C48-BE15-CD76F9AAABDB}"/>
          </ac:picMkLst>
        </pc:picChg>
      </pc:sldChg>
      <pc:sldChg chg="modSp mod ord">
        <pc:chgData name="Alissa Flatley" userId="0242edfc-aa31-435e-a161-b1e1fa7a13bd" providerId="ADAL" clId="{A0A653DD-96FF-4A82-9027-8629A0A6857E}" dt="2024-04-21T20:15:08.237" v="696" actId="1076"/>
        <pc:sldMkLst>
          <pc:docMk/>
          <pc:sldMk cId="427138095" sldId="1203"/>
        </pc:sldMkLst>
        <pc:spChg chg="mod">
          <ac:chgData name="Alissa Flatley" userId="0242edfc-aa31-435e-a161-b1e1fa7a13bd" providerId="ADAL" clId="{A0A653DD-96FF-4A82-9027-8629A0A6857E}" dt="2024-04-21T20:14:45.929" v="690" actId="1076"/>
          <ac:spMkLst>
            <pc:docMk/>
            <pc:sldMk cId="427138095" sldId="1203"/>
            <ac:spMk id="8" creationId="{1D63EC77-2C19-591E-3F65-097E1F13D561}"/>
          </ac:spMkLst>
        </pc:spChg>
        <pc:spChg chg="mod">
          <ac:chgData name="Alissa Flatley" userId="0242edfc-aa31-435e-a161-b1e1fa7a13bd" providerId="ADAL" clId="{A0A653DD-96FF-4A82-9027-8629A0A6857E}" dt="2024-04-21T20:15:01.811" v="694" actId="207"/>
          <ac:spMkLst>
            <pc:docMk/>
            <pc:sldMk cId="427138095" sldId="1203"/>
            <ac:spMk id="10" creationId="{CE733756-D63B-B4C7-0954-DC8A78856DFD}"/>
          </ac:spMkLst>
        </pc:spChg>
        <pc:spChg chg="mod">
          <ac:chgData name="Alissa Flatley" userId="0242edfc-aa31-435e-a161-b1e1fa7a13bd" providerId="ADAL" clId="{A0A653DD-96FF-4A82-9027-8629A0A6857E}" dt="2024-04-21T20:14:57.281" v="693" actId="1076"/>
          <ac:spMkLst>
            <pc:docMk/>
            <pc:sldMk cId="427138095" sldId="1203"/>
            <ac:spMk id="12" creationId="{3E003CB4-C142-14E5-DC22-335E7E0AE7CC}"/>
          </ac:spMkLst>
        </pc:spChg>
        <pc:picChg chg="mod">
          <ac:chgData name="Alissa Flatley" userId="0242edfc-aa31-435e-a161-b1e1fa7a13bd" providerId="ADAL" clId="{A0A653DD-96FF-4A82-9027-8629A0A6857E}" dt="2024-04-21T20:15:08.237" v="696" actId="1076"/>
          <ac:picMkLst>
            <pc:docMk/>
            <pc:sldMk cId="427138095" sldId="1203"/>
            <ac:picMk id="6" creationId="{14DB697C-C873-E3E7-5F6E-EFE6012E1F67}"/>
          </ac:picMkLst>
        </pc:picChg>
      </pc:sldChg>
      <pc:sldChg chg="addSp delSp modSp mod">
        <pc:chgData name="Alissa Flatley" userId="0242edfc-aa31-435e-a161-b1e1fa7a13bd" providerId="ADAL" clId="{A0A653DD-96FF-4A82-9027-8629A0A6857E}" dt="2024-04-21T21:01:15.433" v="1308" actId="1076"/>
        <pc:sldMkLst>
          <pc:docMk/>
          <pc:sldMk cId="2783748095" sldId="1204"/>
        </pc:sldMkLst>
        <pc:spChg chg="add del">
          <ac:chgData name="Alissa Flatley" userId="0242edfc-aa31-435e-a161-b1e1fa7a13bd" providerId="ADAL" clId="{A0A653DD-96FF-4A82-9027-8629A0A6857E}" dt="2024-04-21T21:00:28.396" v="1305" actId="478"/>
          <ac:spMkLst>
            <pc:docMk/>
            <pc:sldMk cId="2783748095" sldId="1204"/>
            <ac:spMk id="6" creationId="{B08F0D8E-9446-C8AA-7F11-9DE5F526530A}"/>
          </ac:spMkLst>
        </pc:spChg>
        <pc:graphicFrameChg chg="add mod">
          <ac:chgData name="Alissa Flatley" userId="0242edfc-aa31-435e-a161-b1e1fa7a13bd" providerId="ADAL" clId="{A0A653DD-96FF-4A82-9027-8629A0A6857E}" dt="2024-04-21T21:01:15.433" v="1308" actId="1076"/>
          <ac:graphicFrameMkLst>
            <pc:docMk/>
            <pc:sldMk cId="2783748095" sldId="1204"/>
            <ac:graphicFrameMk id="7" creationId="{CC753D83-C56F-71BC-7729-52FA6A590803}"/>
          </ac:graphicFrameMkLst>
        </pc:graphicFrameChg>
      </pc:sldChg>
      <pc:sldChg chg="modSp mod ord modNotesTx">
        <pc:chgData name="Alissa Flatley" userId="0242edfc-aa31-435e-a161-b1e1fa7a13bd" providerId="ADAL" clId="{A0A653DD-96FF-4A82-9027-8629A0A6857E}" dt="2024-04-21T20:40:05.302" v="1098"/>
        <pc:sldMkLst>
          <pc:docMk/>
          <pc:sldMk cId="4142689851" sldId="1205"/>
        </pc:sldMkLst>
        <pc:spChg chg="mod">
          <ac:chgData name="Alissa Flatley" userId="0242edfc-aa31-435e-a161-b1e1fa7a13bd" providerId="ADAL" clId="{A0A653DD-96FF-4A82-9027-8629A0A6857E}" dt="2024-04-21T20:21:21.798" v="750" actId="20577"/>
          <ac:spMkLst>
            <pc:docMk/>
            <pc:sldMk cId="4142689851" sldId="1205"/>
            <ac:spMk id="3" creationId="{746AD394-D257-8024-987D-45B81984EBFD}"/>
          </ac:spMkLst>
        </pc:spChg>
        <pc:spChg chg="mod">
          <ac:chgData name="Alissa Flatley" userId="0242edfc-aa31-435e-a161-b1e1fa7a13bd" providerId="ADAL" clId="{A0A653DD-96FF-4A82-9027-8629A0A6857E}" dt="2024-04-21T20:31:37.437" v="1023" actId="1076"/>
          <ac:spMkLst>
            <pc:docMk/>
            <pc:sldMk cId="4142689851" sldId="1205"/>
            <ac:spMk id="14" creationId="{8FF05E31-0DBF-36B6-09CB-36A0BD0D5617}"/>
          </ac:spMkLst>
        </pc:spChg>
      </pc:sldChg>
      <pc:sldChg chg="delSp modSp mod">
        <pc:chgData name="Alissa Flatley" userId="0242edfc-aa31-435e-a161-b1e1fa7a13bd" providerId="ADAL" clId="{A0A653DD-96FF-4A82-9027-8629A0A6857E}" dt="2024-04-21T20:50:35.445" v="1205" actId="20577"/>
        <pc:sldMkLst>
          <pc:docMk/>
          <pc:sldMk cId="69181404" sldId="1206"/>
        </pc:sldMkLst>
        <pc:spChg chg="mod">
          <ac:chgData name="Alissa Flatley" userId="0242edfc-aa31-435e-a161-b1e1fa7a13bd" providerId="ADAL" clId="{A0A653DD-96FF-4A82-9027-8629A0A6857E}" dt="2024-04-21T20:50:35.445" v="1205" actId="20577"/>
          <ac:spMkLst>
            <pc:docMk/>
            <pc:sldMk cId="69181404" sldId="1206"/>
            <ac:spMk id="4" creationId="{C96887AC-CAF0-1996-71D5-DD8C47147A60}"/>
          </ac:spMkLst>
        </pc:spChg>
        <pc:spChg chg="mod">
          <ac:chgData name="Alissa Flatley" userId="0242edfc-aa31-435e-a161-b1e1fa7a13bd" providerId="ADAL" clId="{A0A653DD-96FF-4A82-9027-8629A0A6857E}" dt="2024-04-21T20:50:12.428" v="1183" actId="20577"/>
          <ac:spMkLst>
            <pc:docMk/>
            <pc:sldMk cId="69181404" sldId="1206"/>
            <ac:spMk id="7" creationId="{3D6A2ED1-8B2C-4B4A-AF9A-B62476BCFF5F}"/>
          </ac:spMkLst>
        </pc:spChg>
        <pc:spChg chg="mod">
          <ac:chgData name="Alissa Flatley" userId="0242edfc-aa31-435e-a161-b1e1fa7a13bd" providerId="ADAL" clId="{A0A653DD-96FF-4A82-9027-8629A0A6857E}" dt="2024-04-21T19:26:32.605" v="88" actId="1076"/>
          <ac:spMkLst>
            <pc:docMk/>
            <pc:sldMk cId="69181404" sldId="1206"/>
            <ac:spMk id="12" creationId="{C8657AB9-AFDE-97F6-3A6A-C0AD6673E3AF}"/>
          </ac:spMkLst>
        </pc:spChg>
        <pc:picChg chg="del">
          <ac:chgData name="Alissa Flatley" userId="0242edfc-aa31-435e-a161-b1e1fa7a13bd" providerId="ADAL" clId="{A0A653DD-96FF-4A82-9027-8629A0A6857E}" dt="2024-04-21T20:49:55.100" v="1169" actId="478"/>
          <ac:picMkLst>
            <pc:docMk/>
            <pc:sldMk cId="69181404" sldId="1206"/>
            <ac:picMk id="9" creationId="{D469A6FD-0E45-034A-B919-DFC37B11AF7C}"/>
          </ac:picMkLst>
        </pc:picChg>
        <pc:picChg chg="mod">
          <ac:chgData name="Alissa Flatley" userId="0242edfc-aa31-435e-a161-b1e1fa7a13bd" providerId="ADAL" clId="{A0A653DD-96FF-4A82-9027-8629A0A6857E}" dt="2024-04-21T19:26:27.143" v="87" actId="1076"/>
          <ac:picMkLst>
            <pc:docMk/>
            <pc:sldMk cId="69181404" sldId="1206"/>
            <ac:picMk id="2050" creationId="{BBCD704E-78E2-8178-B765-E882027AFDBB}"/>
          </ac:picMkLst>
        </pc:picChg>
        <pc:cxnChg chg="mod">
          <ac:chgData name="Alissa Flatley" userId="0242edfc-aa31-435e-a161-b1e1fa7a13bd" providerId="ADAL" clId="{A0A653DD-96FF-4A82-9027-8629A0A6857E}" dt="2024-04-21T20:50:01.917" v="1170" actId="14100"/>
          <ac:cxnSpMkLst>
            <pc:docMk/>
            <pc:sldMk cId="69181404" sldId="1206"/>
            <ac:cxnSpMk id="10" creationId="{ABC78023-B3F4-5845-9232-7199FD44CC15}"/>
          </ac:cxnSpMkLst>
        </pc:cxnChg>
      </pc:sldChg>
      <pc:sldChg chg="addSp delSp modSp mod ord">
        <pc:chgData name="Alissa Flatley" userId="0242edfc-aa31-435e-a161-b1e1fa7a13bd" providerId="ADAL" clId="{A0A653DD-96FF-4A82-9027-8629A0A6857E}" dt="2024-04-21T20:39:41.614" v="1096" actId="14100"/>
        <pc:sldMkLst>
          <pc:docMk/>
          <pc:sldMk cId="2827298679" sldId="1207"/>
        </pc:sldMkLst>
        <pc:spChg chg="mod">
          <ac:chgData name="Alissa Flatley" userId="0242edfc-aa31-435e-a161-b1e1fa7a13bd" providerId="ADAL" clId="{A0A653DD-96FF-4A82-9027-8629A0A6857E}" dt="2024-04-21T20:39:06.358" v="1087" actId="12"/>
          <ac:spMkLst>
            <pc:docMk/>
            <pc:sldMk cId="2827298679" sldId="1207"/>
            <ac:spMk id="3" creationId="{D1D76C68-AC6F-A54E-B9A1-419EBAF917C9}"/>
          </ac:spMkLst>
        </pc:spChg>
        <pc:spChg chg="mod">
          <ac:chgData name="Alissa Flatley" userId="0242edfc-aa31-435e-a161-b1e1fa7a13bd" providerId="ADAL" clId="{A0A653DD-96FF-4A82-9027-8629A0A6857E}" dt="2024-04-21T20:34:34.416" v="1035"/>
          <ac:spMkLst>
            <pc:docMk/>
            <pc:sldMk cId="2827298679" sldId="1207"/>
            <ac:spMk id="4" creationId="{ABE2D28F-8EE6-14C3-1286-F446954AF429}"/>
          </ac:spMkLst>
        </pc:spChg>
        <pc:spChg chg="add mod">
          <ac:chgData name="Alissa Flatley" userId="0242edfc-aa31-435e-a161-b1e1fa7a13bd" providerId="ADAL" clId="{A0A653DD-96FF-4A82-9027-8629A0A6857E}" dt="2024-04-21T20:34:40.553" v="1037" actId="1076"/>
          <ac:spMkLst>
            <pc:docMk/>
            <pc:sldMk cId="2827298679" sldId="1207"/>
            <ac:spMk id="8" creationId="{3A2AAE2A-6E71-B8BA-A68E-38E23E62A757}"/>
          </ac:spMkLst>
        </pc:spChg>
        <pc:spChg chg="del mod">
          <ac:chgData name="Alissa Flatley" userId="0242edfc-aa31-435e-a161-b1e1fa7a13bd" providerId="ADAL" clId="{A0A653DD-96FF-4A82-9027-8629A0A6857E}" dt="2024-04-21T20:34:58.861" v="1042"/>
          <ac:spMkLst>
            <pc:docMk/>
            <pc:sldMk cId="2827298679" sldId="1207"/>
            <ac:spMk id="10" creationId="{69EA6C46-67B7-B50E-648C-CA3E56CF901B}"/>
          </ac:spMkLst>
        </pc:spChg>
        <pc:picChg chg="mod">
          <ac:chgData name="Alissa Flatley" userId="0242edfc-aa31-435e-a161-b1e1fa7a13bd" providerId="ADAL" clId="{A0A653DD-96FF-4A82-9027-8629A0A6857E}" dt="2024-04-21T20:35:28.774" v="1052" actId="1076"/>
          <ac:picMkLst>
            <pc:docMk/>
            <pc:sldMk cId="2827298679" sldId="1207"/>
            <ac:picMk id="2" creationId="{477C688B-33A2-8022-C290-C33B0F7A5FA5}"/>
          </ac:picMkLst>
        </pc:picChg>
        <pc:picChg chg="add mod">
          <ac:chgData name="Alissa Flatley" userId="0242edfc-aa31-435e-a161-b1e1fa7a13bd" providerId="ADAL" clId="{A0A653DD-96FF-4A82-9027-8629A0A6857E}" dt="2024-04-21T20:39:18.634" v="1091" actId="1076"/>
          <ac:picMkLst>
            <pc:docMk/>
            <pc:sldMk cId="2827298679" sldId="1207"/>
            <ac:picMk id="13314" creationId="{75459D07-2800-6C15-CDAE-363F02E7133E}"/>
          </ac:picMkLst>
        </pc:picChg>
        <pc:picChg chg="add mod">
          <ac:chgData name="Alissa Flatley" userId="0242edfc-aa31-435e-a161-b1e1fa7a13bd" providerId="ADAL" clId="{A0A653DD-96FF-4A82-9027-8629A0A6857E}" dt="2024-04-21T20:39:41.614" v="1096" actId="14100"/>
          <ac:picMkLst>
            <pc:docMk/>
            <pc:sldMk cId="2827298679" sldId="1207"/>
            <ac:picMk id="13316" creationId="{758A80AA-833F-4BA0-A2BE-03D7DB4B2AC0}"/>
          </ac:picMkLst>
        </pc:picChg>
      </pc:sldChg>
      <pc:sldChg chg="delSp modSp mod">
        <pc:chgData name="Alissa Flatley" userId="0242edfc-aa31-435e-a161-b1e1fa7a13bd" providerId="ADAL" clId="{A0A653DD-96FF-4A82-9027-8629A0A6857E}" dt="2024-04-21T20:40:20.315" v="1100"/>
        <pc:sldMkLst>
          <pc:docMk/>
          <pc:sldMk cId="3501707806" sldId="1208"/>
        </pc:sldMkLst>
        <pc:spChg chg="mod">
          <ac:chgData name="Alissa Flatley" userId="0242edfc-aa31-435e-a161-b1e1fa7a13bd" providerId="ADAL" clId="{A0A653DD-96FF-4A82-9027-8629A0A6857E}" dt="2024-04-21T20:40:20.315" v="1100"/>
          <ac:spMkLst>
            <pc:docMk/>
            <pc:sldMk cId="3501707806" sldId="1208"/>
            <ac:spMk id="3" creationId="{746AD394-D257-8024-987D-45B81984EBFD}"/>
          </ac:spMkLst>
        </pc:spChg>
        <pc:spChg chg="del">
          <ac:chgData name="Alissa Flatley" userId="0242edfc-aa31-435e-a161-b1e1fa7a13bd" providerId="ADAL" clId="{A0A653DD-96FF-4A82-9027-8629A0A6857E}" dt="2024-04-21T20:22:43.989" v="762" actId="478"/>
          <ac:spMkLst>
            <pc:docMk/>
            <pc:sldMk cId="3501707806" sldId="1208"/>
            <ac:spMk id="7" creationId="{B35DA222-B29D-860C-B07C-4F63D2BF29FF}"/>
          </ac:spMkLst>
        </pc:spChg>
        <pc:spChg chg="mod">
          <ac:chgData name="Alissa Flatley" userId="0242edfc-aa31-435e-a161-b1e1fa7a13bd" providerId="ADAL" clId="{A0A653DD-96FF-4A82-9027-8629A0A6857E}" dt="2024-04-21T20:22:59.490" v="768" actId="12"/>
          <ac:spMkLst>
            <pc:docMk/>
            <pc:sldMk cId="3501707806" sldId="1208"/>
            <ac:spMk id="14" creationId="{8FF05E31-0DBF-36B6-09CB-36A0BD0D5617}"/>
          </ac:spMkLst>
        </pc:spChg>
      </pc:sldChg>
      <pc:sldChg chg="addSp delSp modSp mod">
        <pc:chgData name="Alissa Flatley" userId="0242edfc-aa31-435e-a161-b1e1fa7a13bd" providerId="ADAL" clId="{A0A653DD-96FF-4A82-9027-8629A0A6857E}" dt="2024-04-21T20:49:12.041" v="1165" actId="13926"/>
        <pc:sldMkLst>
          <pc:docMk/>
          <pc:sldMk cId="3273777664" sldId="1209"/>
        </pc:sldMkLst>
        <pc:spChg chg="mod">
          <ac:chgData name="Alissa Flatley" userId="0242edfc-aa31-435e-a161-b1e1fa7a13bd" providerId="ADAL" clId="{A0A653DD-96FF-4A82-9027-8629A0A6857E}" dt="2024-04-21T20:40:33.151" v="1102"/>
          <ac:spMkLst>
            <pc:docMk/>
            <pc:sldMk cId="3273777664" sldId="1209"/>
            <ac:spMk id="3" creationId="{746AD394-D257-8024-987D-45B81984EBFD}"/>
          </ac:spMkLst>
        </pc:spChg>
        <pc:spChg chg="add del">
          <ac:chgData name="Alissa Flatley" userId="0242edfc-aa31-435e-a161-b1e1fa7a13bd" providerId="ADAL" clId="{A0A653DD-96FF-4A82-9027-8629A0A6857E}" dt="2024-04-21T20:42:59.911" v="1108" actId="478"/>
          <ac:spMkLst>
            <pc:docMk/>
            <pc:sldMk cId="3273777664" sldId="1209"/>
            <ac:spMk id="6" creationId="{FAC66469-CE50-6F9D-B6DB-5033B530F1DF}"/>
          </ac:spMkLst>
        </pc:spChg>
        <pc:spChg chg="add del mod">
          <ac:chgData name="Alissa Flatley" userId="0242edfc-aa31-435e-a161-b1e1fa7a13bd" providerId="ADAL" clId="{A0A653DD-96FF-4A82-9027-8629A0A6857E}" dt="2024-04-21T20:45:53.478" v="1152" actId="478"/>
          <ac:spMkLst>
            <pc:docMk/>
            <pc:sldMk cId="3273777664" sldId="1209"/>
            <ac:spMk id="8" creationId="{12147472-FFEB-24E0-4F29-F8AAF32333AB}"/>
          </ac:spMkLst>
        </pc:spChg>
        <pc:spChg chg="add mod">
          <ac:chgData name="Alissa Flatley" userId="0242edfc-aa31-435e-a161-b1e1fa7a13bd" providerId="ADAL" clId="{A0A653DD-96FF-4A82-9027-8629A0A6857E}" dt="2024-04-21T20:49:12.041" v="1165" actId="13926"/>
          <ac:spMkLst>
            <pc:docMk/>
            <pc:sldMk cId="3273777664" sldId="1209"/>
            <ac:spMk id="10" creationId="{DF664792-A85A-B119-B649-92B3C954C711}"/>
          </ac:spMkLst>
        </pc:spChg>
        <pc:spChg chg="mod">
          <ac:chgData name="Alissa Flatley" userId="0242edfc-aa31-435e-a161-b1e1fa7a13bd" providerId="ADAL" clId="{A0A653DD-96FF-4A82-9027-8629A0A6857E}" dt="2024-04-21T20:49:07.947" v="1164" actId="1076"/>
          <ac:spMkLst>
            <pc:docMk/>
            <pc:sldMk cId="3273777664" sldId="1209"/>
            <ac:spMk id="14" creationId="{8FF05E31-0DBF-36B6-09CB-36A0BD0D5617}"/>
          </ac:spMkLst>
        </pc:spChg>
        <pc:picChg chg="del">
          <ac:chgData name="Alissa Flatley" userId="0242edfc-aa31-435e-a161-b1e1fa7a13bd" providerId="ADAL" clId="{A0A653DD-96FF-4A82-9027-8629A0A6857E}" dt="2024-04-21T20:23:19.380" v="769" actId="478"/>
          <ac:picMkLst>
            <pc:docMk/>
            <pc:sldMk cId="3273777664" sldId="1209"/>
            <ac:picMk id="2" creationId="{8EFA228A-4617-57DE-E913-81F5F719A33F}"/>
          </ac:picMkLst>
        </pc:picChg>
        <pc:picChg chg="mod">
          <ac:chgData name="Alissa Flatley" userId="0242edfc-aa31-435e-a161-b1e1fa7a13bd" providerId="ADAL" clId="{A0A653DD-96FF-4A82-9027-8629A0A6857E}" dt="2024-04-21T20:49:04.683" v="1163" actId="1076"/>
          <ac:picMkLst>
            <pc:docMk/>
            <pc:sldMk cId="3273777664" sldId="1209"/>
            <ac:picMk id="4" creationId="{7F24854C-2A9A-5D3F-040A-ACD4440036D7}"/>
          </ac:picMkLst>
        </pc:picChg>
        <pc:picChg chg="add mod">
          <ac:chgData name="Alissa Flatley" userId="0242edfc-aa31-435e-a161-b1e1fa7a13bd" providerId="ADAL" clId="{A0A653DD-96FF-4A82-9027-8629A0A6857E}" dt="2024-04-21T20:48:30.971" v="1158" actId="1076"/>
          <ac:picMkLst>
            <pc:docMk/>
            <pc:sldMk cId="3273777664" sldId="1209"/>
            <ac:picMk id="9" creationId="{798B55AE-1F09-9C68-BA63-7D7331038AE5}"/>
          </ac:picMkLst>
        </pc:picChg>
        <pc:picChg chg="add del mod">
          <ac:chgData name="Alissa Flatley" userId="0242edfc-aa31-435e-a161-b1e1fa7a13bd" providerId="ADAL" clId="{A0A653DD-96FF-4A82-9027-8629A0A6857E}" dt="2024-04-21T20:45:49.841" v="1151" actId="478"/>
          <ac:picMkLst>
            <pc:docMk/>
            <pc:sldMk cId="3273777664" sldId="1209"/>
            <ac:picMk id="14340" creationId="{6930D292-F605-BAF9-0A0F-9DBE20DF82B3}"/>
          </ac:picMkLst>
        </pc:picChg>
        <pc:picChg chg="add del mod">
          <ac:chgData name="Alissa Flatley" userId="0242edfc-aa31-435e-a161-b1e1fa7a13bd" providerId="ADAL" clId="{A0A653DD-96FF-4A82-9027-8629A0A6857E}" dt="2024-04-21T20:43:58.386" v="1115" actId="478"/>
          <ac:picMkLst>
            <pc:docMk/>
            <pc:sldMk cId="3273777664" sldId="1209"/>
            <ac:picMk id="14342" creationId="{514BE3BC-95DB-4EF4-800B-3C76278FE457}"/>
          </ac:picMkLst>
        </pc:picChg>
        <pc:picChg chg="add mod">
          <ac:chgData name="Alissa Flatley" userId="0242edfc-aa31-435e-a161-b1e1fa7a13bd" providerId="ADAL" clId="{A0A653DD-96FF-4A82-9027-8629A0A6857E}" dt="2024-04-21T20:47:49.953" v="1155" actId="1076"/>
          <ac:picMkLst>
            <pc:docMk/>
            <pc:sldMk cId="3273777664" sldId="1209"/>
            <ac:picMk id="14344" creationId="{54CACAB1-D78C-5BE0-ECE7-AB494F3A236B}"/>
          </ac:picMkLst>
        </pc:picChg>
      </pc:sldChg>
      <pc:sldChg chg="del">
        <pc:chgData name="Alissa Flatley" userId="0242edfc-aa31-435e-a161-b1e1fa7a13bd" providerId="ADAL" clId="{A0A653DD-96FF-4A82-9027-8629A0A6857E}" dt="2024-04-21T20:24:59.100" v="779" actId="47"/>
        <pc:sldMkLst>
          <pc:docMk/>
          <pc:sldMk cId="3060893548" sldId="1210"/>
        </pc:sldMkLst>
      </pc:sldChg>
      <pc:sldChg chg="del">
        <pc:chgData name="Alissa Flatley" userId="0242edfc-aa31-435e-a161-b1e1fa7a13bd" providerId="ADAL" clId="{A0A653DD-96FF-4A82-9027-8629A0A6857E}" dt="2024-04-21T20:44:14.876" v="1116" actId="47"/>
        <pc:sldMkLst>
          <pc:docMk/>
          <pc:sldMk cId="1764812984" sldId="1211"/>
        </pc:sldMkLst>
      </pc:sldChg>
      <pc:sldChg chg="addSp modSp mod ord">
        <pc:chgData name="Alissa Flatley" userId="0242edfc-aa31-435e-a161-b1e1fa7a13bd" providerId="ADAL" clId="{A0A653DD-96FF-4A82-9027-8629A0A6857E}" dt="2024-04-21T20:08:40.903" v="647" actId="14100"/>
        <pc:sldMkLst>
          <pc:docMk/>
          <pc:sldMk cId="1758909205" sldId="1212"/>
        </pc:sldMkLst>
        <pc:spChg chg="mod">
          <ac:chgData name="Alissa Flatley" userId="0242edfc-aa31-435e-a161-b1e1fa7a13bd" providerId="ADAL" clId="{A0A653DD-96FF-4A82-9027-8629A0A6857E}" dt="2024-04-21T20:08:30.922" v="645" actId="13926"/>
          <ac:spMkLst>
            <pc:docMk/>
            <pc:sldMk cId="1758909205" sldId="1212"/>
            <ac:spMk id="7" creationId="{3304FC21-4E43-37E2-C404-1F856A7523C1}"/>
          </ac:spMkLst>
        </pc:spChg>
        <pc:spChg chg="add mod">
          <ac:chgData name="Alissa Flatley" userId="0242edfc-aa31-435e-a161-b1e1fa7a13bd" providerId="ADAL" clId="{A0A653DD-96FF-4A82-9027-8629A0A6857E}" dt="2024-04-21T20:06:54.044" v="604" actId="1076"/>
          <ac:spMkLst>
            <pc:docMk/>
            <pc:sldMk cId="1758909205" sldId="1212"/>
            <ac:spMk id="10" creationId="{865F8306-F053-7B6B-A61F-2E00D8A1200B}"/>
          </ac:spMkLst>
        </pc:spChg>
        <pc:spChg chg="add mod">
          <ac:chgData name="Alissa Flatley" userId="0242edfc-aa31-435e-a161-b1e1fa7a13bd" providerId="ADAL" clId="{A0A653DD-96FF-4A82-9027-8629A0A6857E}" dt="2024-04-21T20:08:40.903" v="647" actId="14100"/>
          <ac:spMkLst>
            <pc:docMk/>
            <pc:sldMk cId="1758909205" sldId="1212"/>
            <ac:spMk id="12" creationId="{4012D36C-5C1F-FF08-0BE7-B03478F08F79}"/>
          </ac:spMkLst>
        </pc:spChg>
        <pc:picChg chg="mod">
          <ac:chgData name="Alissa Flatley" userId="0242edfc-aa31-435e-a161-b1e1fa7a13bd" providerId="ADAL" clId="{A0A653DD-96FF-4A82-9027-8629A0A6857E}" dt="2024-04-21T20:06:19.466" v="595" actId="1076"/>
          <ac:picMkLst>
            <pc:docMk/>
            <pc:sldMk cId="1758909205" sldId="1212"/>
            <ac:picMk id="4" creationId="{7F24854C-2A9A-5D3F-040A-ACD4440036D7}"/>
          </ac:picMkLst>
        </pc:picChg>
        <pc:picChg chg="add mod modCrop">
          <ac:chgData name="Alissa Flatley" userId="0242edfc-aa31-435e-a161-b1e1fa7a13bd" providerId="ADAL" clId="{A0A653DD-96FF-4A82-9027-8629A0A6857E}" dt="2024-04-21T20:06:50.534" v="603" actId="1076"/>
          <ac:picMkLst>
            <pc:docMk/>
            <pc:sldMk cId="1758909205" sldId="1212"/>
            <ac:picMk id="8" creationId="{C0C04600-494E-CD4C-23A9-CC9FF9917429}"/>
          </ac:picMkLst>
        </pc:picChg>
      </pc:sldChg>
      <pc:sldChg chg="addSp modSp mod">
        <pc:chgData name="Alissa Flatley" userId="0242edfc-aa31-435e-a161-b1e1fa7a13bd" providerId="ADAL" clId="{A0A653DD-96FF-4A82-9027-8629A0A6857E}" dt="2024-04-21T20:57:19.785" v="1239" actId="14100"/>
        <pc:sldMkLst>
          <pc:docMk/>
          <pc:sldMk cId="2848059233" sldId="1213"/>
        </pc:sldMkLst>
        <pc:spChg chg="mod">
          <ac:chgData name="Alissa Flatley" userId="0242edfc-aa31-435e-a161-b1e1fa7a13bd" providerId="ADAL" clId="{A0A653DD-96FF-4A82-9027-8629A0A6857E}" dt="2024-04-21T20:57:19.785" v="1239" actId="14100"/>
          <ac:spMkLst>
            <pc:docMk/>
            <pc:sldMk cId="2848059233" sldId="1213"/>
            <ac:spMk id="7" creationId="{3304FC21-4E43-37E2-C404-1F856A7523C1}"/>
          </ac:spMkLst>
        </pc:spChg>
        <pc:picChg chg="add mod">
          <ac:chgData name="Alissa Flatley" userId="0242edfc-aa31-435e-a161-b1e1fa7a13bd" providerId="ADAL" clId="{A0A653DD-96FF-4A82-9027-8629A0A6857E}" dt="2024-04-21T20:56:38.290" v="1218" actId="1076"/>
          <ac:picMkLst>
            <pc:docMk/>
            <pc:sldMk cId="2848059233" sldId="1213"/>
            <ac:picMk id="15362" creationId="{F13D2CAD-0111-77A6-ABB7-36FAD82D5A72}"/>
          </ac:picMkLst>
        </pc:picChg>
        <pc:picChg chg="add mod">
          <ac:chgData name="Alissa Flatley" userId="0242edfc-aa31-435e-a161-b1e1fa7a13bd" providerId="ADAL" clId="{A0A653DD-96FF-4A82-9027-8629A0A6857E}" dt="2024-04-21T20:56:31.460" v="1215" actId="14100"/>
          <ac:picMkLst>
            <pc:docMk/>
            <pc:sldMk cId="2848059233" sldId="1213"/>
            <ac:picMk id="15364" creationId="{09B95AA9-4725-947A-0549-DEA74CA2873F}"/>
          </ac:picMkLst>
        </pc:picChg>
      </pc:sldChg>
      <pc:sldChg chg="del">
        <pc:chgData name="Alissa Flatley" userId="0242edfc-aa31-435e-a161-b1e1fa7a13bd" providerId="ADAL" clId="{A0A653DD-96FF-4A82-9027-8629A0A6857E}" dt="2024-04-21T20:10:14.314" v="662" actId="47"/>
        <pc:sldMkLst>
          <pc:docMk/>
          <pc:sldMk cId="3425770682" sldId="1214"/>
        </pc:sldMkLst>
      </pc:sldChg>
      <pc:sldChg chg="modSp mod">
        <pc:chgData name="Alissa Flatley" userId="0242edfc-aa31-435e-a161-b1e1fa7a13bd" providerId="ADAL" clId="{A0A653DD-96FF-4A82-9027-8629A0A6857E}" dt="2024-04-21T20:40:38.585" v="1104"/>
        <pc:sldMkLst>
          <pc:docMk/>
          <pc:sldMk cId="86839693" sldId="1215"/>
        </pc:sldMkLst>
        <pc:spChg chg="mod">
          <ac:chgData name="Alissa Flatley" userId="0242edfc-aa31-435e-a161-b1e1fa7a13bd" providerId="ADAL" clId="{A0A653DD-96FF-4A82-9027-8629A0A6857E}" dt="2024-04-21T20:40:38.585" v="1104"/>
          <ac:spMkLst>
            <pc:docMk/>
            <pc:sldMk cId="86839693" sldId="1215"/>
            <ac:spMk id="3" creationId="{746AD394-D257-8024-987D-45B81984EBFD}"/>
          </ac:spMkLst>
        </pc:spChg>
        <pc:spChg chg="mod">
          <ac:chgData name="Alissa Flatley" userId="0242edfc-aa31-435e-a161-b1e1fa7a13bd" providerId="ADAL" clId="{A0A653DD-96FF-4A82-9027-8629A0A6857E}" dt="2024-04-21T20:24:26.756" v="778" actId="20577"/>
          <ac:spMkLst>
            <pc:docMk/>
            <pc:sldMk cId="86839693" sldId="1215"/>
            <ac:spMk id="14" creationId="{8FF05E31-0DBF-36B6-09CB-36A0BD0D5617}"/>
          </ac:spMkLst>
        </pc:spChg>
      </pc:sldChg>
      <pc:sldChg chg="del">
        <pc:chgData name="Alissa Flatley" userId="0242edfc-aa31-435e-a161-b1e1fa7a13bd" providerId="ADAL" clId="{A0A653DD-96FF-4A82-9027-8629A0A6857E}" dt="2024-04-21T20:22:18.066" v="760" actId="47"/>
        <pc:sldMkLst>
          <pc:docMk/>
          <pc:sldMk cId="2372736738" sldId="1216"/>
        </pc:sldMkLst>
      </pc:sldChg>
      <pc:sldChg chg="addSp modSp add mod ord">
        <pc:chgData name="Alissa Flatley" userId="0242edfc-aa31-435e-a161-b1e1fa7a13bd" providerId="ADAL" clId="{A0A653DD-96FF-4A82-9027-8629A0A6857E}" dt="2024-04-21T20:15:28.743" v="698"/>
        <pc:sldMkLst>
          <pc:docMk/>
          <pc:sldMk cId="610597566" sldId="1218"/>
        </pc:sldMkLst>
        <pc:spChg chg="add mod">
          <ac:chgData name="Alissa Flatley" userId="0242edfc-aa31-435e-a161-b1e1fa7a13bd" providerId="ADAL" clId="{A0A653DD-96FF-4A82-9027-8629A0A6857E}" dt="2024-04-21T19:39:35.120" v="176" actId="1076"/>
          <ac:spMkLst>
            <pc:docMk/>
            <pc:sldMk cId="610597566" sldId="1218"/>
            <ac:spMk id="2" creationId="{69DE16C4-EF17-0931-5552-F0110202803B}"/>
          </ac:spMkLst>
        </pc:spChg>
        <pc:spChg chg="add">
          <ac:chgData name="Alissa Flatley" userId="0242edfc-aa31-435e-a161-b1e1fa7a13bd" providerId="ADAL" clId="{A0A653DD-96FF-4A82-9027-8629A0A6857E}" dt="2024-04-21T19:39:38.982" v="177"/>
          <ac:spMkLst>
            <pc:docMk/>
            <pc:sldMk cId="610597566" sldId="1218"/>
            <ac:spMk id="6" creationId="{D3485AB8-2210-B86C-7D2E-D27B3BBF9F14}"/>
          </ac:spMkLst>
        </pc:spChg>
        <pc:spChg chg="mod">
          <ac:chgData name="Alissa Flatley" userId="0242edfc-aa31-435e-a161-b1e1fa7a13bd" providerId="ADAL" clId="{A0A653DD-96FF-4A82-9027-8629A0A6857E}" dt="2024-04-21T19:37:30.819" v="163" actId="14100"/>
          <ac:spMkLst>
            <pc:docMk/>
            <pc:sldMk cId="610597566" sldId="1218"/>
            <ac:spMk id="7" creationId="{235DB83A-F392-F31B-1B67-9FBDCF16D5B9}"/>
          </ac:spMkLst>
        </pc:spChg>
        <pc:spChg chg="add mod">
          <ac:chgData name="Alissa Flatley" userId="0242edfc-aa31-435e-a161-b1e1fa7a13bd" providerId="ADAL" clId="{A0A653DD-96FF-4A82-9027-8629A0A6857E}" dt="2024-04-21T19:39:53.205" v="194" actId="20577"/>
          <ac:spMkLst>
            <pc:docMk/>
            <pc:sldMk cId="610597566" sldId="1218"/>
            <ac:spMk id="9" creationId="{834ED658-D76F-7419-76F1-2376373FEEEA}"/>
          </ac:spMkLst>
        </pc:spChg>
        <pc:picChg chg="mod">
          <ac:chgData name="Alissa Flatley" userId="0242edfc-aa31-435e-a161-b1e1fa7a13bd" providerId="ADAL" clId="{A0A653DD-96FF-4A82-9027-8629A0A6857E}" dt="2024-04-21T19:37:46.082" v="166" actId="1076"/>
          <ac:picMkLst>
            <pc:docMk/>
            <pc:sldMk cId="610597566" sldId="1218"/>
            <ac:picMk id="4" creationId="{F0401467-E442-E3FB-D68F-BB8397363B13}"/>
          </ac:picMkLst>
        </pc:picChg>
        <pc:picChg chg="add mod">
          <ac:chgData name="Alissa Flatley" userId="0242edfc-aa31-435e-a161-b1e1fa7a13bd" providerId="ADAL" clId="{A0A653DD-96FF-4A82-9027-8629A0A6857E}" dt="2024-04-21T19:37:52.882" v="168" actId="14100"/>
          <ac:picMkLst>
            <pc:docMk/>
            <pc:sldMk cId="610597566" sldId="1218"/>
            <ac:picMk id="7170" creationId="{70A07BE4-92AD-6FAF-3480-513191292AAB}"/>
          </ac:picMkLst>
        </pc:picChg>
        <pc:picChg chg="add mod">
          <ac:chgData name="Alissa Flatley" userId="0242edfc-aa31-435e-a161-b1e1fa7a13bd" providerId="ADAL" clId="{A0A653DD-96FF-4A82-9027-8629A0A6857E}" dt="2024-04-21T19:39:08.115" v="174" actId="1076"/>
          <ac:picMkLst>
            <pc:docMk/>
            <pc:sldMk cId="610597566" sldId="1218"/>
            <ac:picMk id="7172" creationId="{7D2CD289-C470-841D-580F-75C15B1AA768}"/>
          </ac:picMkLst>
        </pc:picChg>
        <pc:picChg chg="add mod">
          <ac:chgData name="Alissa Flatley" userId="0242edfc-aa31-435e-a161-b1e1fa7a13bd" providerId="ADAL" clId="{A0A653DD-96FF-4A82-9027-8629A0A6857E}" dt="2024-04-21T19:39:35.120" v="176" actId="1076"/>
          <ac:picMkLst>
            <pc:docMk/>
            <pc:sldMk cId="610597566" sldId="1218"/>
            <ac:picMk id="7174" creationId="{250A9190-1F14-DE55-C436-B272F29D2CB2}"/>
          </ac:picMkLst>
        </pc:picChg>
        <pc:picChg chg="add">
          <ac:chgData name="Alissa Flatley" userId="0242edfc-aa31-435e-a161-b1e1fa7a13bd" providerId="ADAL" clId="{A0A653DD-96FF-4A82-9027-8629A0A6857E}" dt="2024-04-21T19:39:38.982" v="177"/>
          <ac:picMkLst>
            <pc:docMk/>
            <pc:sldMk cId="610597566" sldId="1218"/>
            <ac:picMk id="7176" creationId="{D0249AA6-A582-1D98-5845-3E8394B1E4E2}"/>
          </ac:picMkLst>
        </pc:picChg>
      </pc:sldChg>
      <pc:sldChg chg="addSp delSp modSp add del mod">
        <pc:chgData name="Alissa Flatley" userId="0242edfc-aa31-435e-a161-b1e1fa7a13bd" providerId="ADAL" clId="{A0A653DD-96FF-4A82-9027-8629A0A6857E}" dt="2024-04-21T19:41:28.394" v="203" actId="47"/>
        <pc:sldMkLst>
          <pc:docMk/>
          <pc:sldMk cId="852704274" sldId="1219"/>
        </pc:sldMkLst>
        <pc:spChg chg="del mod">
          <ac:chgData name="Alissa Flatley" userId="0242edfc-aa31-435e-a161-b1e1fa7a13bd" providerId="ADAL" clId="{A0A653DD-96FF-4A82-9027-8629A0A6857E}" dt="2024-04-21T19:41:16.457" v="199"/>
          <ac:spMkLst>
            <pc:docMk/>
            <pc:sldMk cId="852704274" sldId="1219"/>
            <ac:spMk id="7" creationId="{235DB83A-F392-F31B-1B67-9FBDCF16D5B9}"/>
          </ac:spMkLst>
        </pc:spChg>
        <pc:picChg chg="del">
          <ac:chgData name="Alissa Flatley" userId="0242edfc-aa31-435e-a161-b1e1fa7a13bd" providerId="ADAL" clId="{A0A653DD-96FF-4A82-9027-8629A0A6857E}" dt="2024-04-21T19:41:12.697" v="196" actId="478"/>
          <ac:picMkLst>
            <pc:docMk/>
            <pc:sldMk cId="852704274" sldId="1219"/>
            <ac:picMk id="7170" creationId="{70A07BE4-92AD-6FAF-3480-513191292AAB}"/>
          </ac:picMkLst>
        </pc:picChg>
        <pc:picChg chg="add mod">
          <ac:chgData name="Alissa Flatley" userId="0242edfc-aa31-435e-a161-b1e1fa7a13bd" providerId="ADAL" clId="{A0A653DD-96FF-4A82-9027-8629A0A6857E}" dt="2024-04-21T19:41:23.618" v="202" actId="14100"/>
          <ac:picMkLst>
            <pc:docMk/>
            <pc:sldMk cId="852704274" sldId="1219"/>
            <ac:picMk id="8194" creationId="{12D13A1D-2DC3-EFC5-41D2-F1FA04904A4D}"/>
          </ac:picMkLst>
        </pc:picChg>
      </pc:sldChg>
      <pc:sldChg chg="addSp delSp modSp add mod">
        <pc:chgData name="Alissa Flatley" userId="0242edfc-aa31-435e-a161-b1e1fa7a13bd" providerId="ADAL" clId="{A0A653DD-96FF-4A82-9027-8629A0A6857E}" dt="2024-04-21T20:19:56.239" v="723" actId="13926"/>
        <pc:sldMkLst>
          <pc:docMk/>
          <pc:sldMk cId="2232780899" sldId="1219"/>
        </pc:sldMkLst>
        <pc:spChg chg="del mod">
          <ac:chgData name="Alissa Flatley" userId="0242edfc-aa31-435e-a161-b1e1fa7a13bd" providerId="ADAL" clId="{A0A653DD-96FF-4A82-9027-8629A0A6857E}" dt="2024-04-21T19:49:42.986" v="234" actId="478"/>
          <ac:spMkLst>
            <pc:docMk/>
            <pc:sldMk cId="2232780899" sldId="1219"/>
            <ac:spMk id="2" creationId="{B77D2189-F820-BD36-05B8-E9BF4BC74591}"/>
          </ac:spMkLst>
        </pc:spChg>
        <pc:spChg chg="del">
          <ac:chgData name="Alissa Flatley" userId="0242edfc-aa31-435e-a161-b1e1fa7a13bd" providerId="ADAL" clId="{A0A653DD-96FF-4A82-9027-8629A0A6857E}" dt="2024-04-21T20:15:58.749" v="701" actId="478"/>
          <ac:spMkLst>
            <pc:docMk/>
            <pc:sldMk cId="2232780899" sldId="1219"/>
            <ac:spMk id="7" creationId="{96A73F1D-FDAD-D16A-ED43-D4CC5B2B61C0}"/>
          </ac:spMkLst>
        </pc:spChg>
        <pc:spChg chg="del">
          <ac:chgData name="Alissa Flatley" userId="0242edfc-aa31-435e-a161-b1e1fa7a13bd" providerId="ADAL" clId="{A0A653DD-96FF-4A82-9027-8629A0A6857E}" dt="2024-04-21T20:16:01.427" v="702" actId="478"/>
          <ac:spMkLst>
            <pc:docMk/>
            <pc:sldMk cId="2232780899" sldId="1219"/>
            <ac:spMk id="9" creationId="{292E4333-8517-6817-B917-06AACA1B6108}"/>
          </ac:spMkLst>
        </pc:spChg>
        <pc:spChg chg="add del">
          <ac:chgData name="Alissa Flatley" userId="0242edfc-aa31-435e-a161-b1e1fa7a13bd" providerId="ADAL" clId="{A0A653DD-96FF-4A82-9027-8629A0A6857E}" dt="2024-04-21T19:48:46.930" v="223" actId="22"/>
          <ac:spMkLst>
            <pc:docMk/>
            <pc:sldMk cId="2232780899" sldId="1219"/>
            <ac:spMk id="10" creationId="{86BDD568-A8A5-6662-2172-CC55E8F95A08}"/>
          </ac:spMkLst>
        </pc:spChg>
        <pc:spChg chg="add mod">
          <ac:chgData name="Alissa Flatley" userId="0242edfc-aa31-435e-a161-b1e1fa7a13bd" providerId="ADAL" clId="{A0A653DD-96FF-4A82-9027-8629A0A6857E}" dt="2024-04-21T19:49:54.171" v="236" actId="6549"/>
          <ac:spMkLst>
            <pc:docMk/>
            <pc:sldMk cId="2232780899" sldId="1219"/>
            <ac:spMk id="12" creationId="{1FE4D6C9-1568-6EF4-243F-0E97F92767A2}"/>
          </ac:spMkLst>
        </pc:spChg>
        <pc:spChg chg="add del mod">
          <ac:chgData name="Alissa Flatley" userId="0242edfc-aa31-435e-a161-b1e1fa7a13bd" providerId="ADAL" clId="{A0A653DD-96FF-4A82-9027-8629A0A6857E}" dt="2024-04-21T20:19:38.899" v="718" actId="478"/>
          <ac:spMkLst>
            <pc:docMk/>
            <pc:sldMk cId="2232780899" sldId="1219"/>
            <ac:spMk id="14" creationId="{72D00367-C10E-DC5F-F442-11D9688DC1B7}"/>
          </ac:spMkLst>
        </pc:spChg>
        <pc:spChg chg="add del mod">
          <ac:chgData name="Alissa Flatley" userId="0242edfc-aa31-435e-a161-b1e1fa7a13bd" providerId="ADAL" clId="{A0A653DD-96FF-4A82-9027-8629A0A6857E}" dt="2024-04-21T20:19:56.239" v="723" actId="13926"/>
          <ac:spMkLst>
            <pc:docMk/>
            <pc:sldMk cId="2232780899" sldId="1219"/>
            <ac:spMk id="16" creationId="{700575FD-BE7A-38A5-46DB-1B6BE193488F}"/>
          </ac:spMkLst>
        </pc:spChg>
        <pc:picChg chg="del">
          <ac:chgData name="Alissa Flatley" userId="0242edfc-aa31-435e-a161-b1e1fa7a13bd" providerId="ADAL" clId="{A0A653DD-96FF-4A82-9027-8629A0A6857E}" dt="2024-04-21T20:15:56.142" v="700" actId="478"/>
          <ac:picMkLst>
            <pc:docMk/>
            <pc:sldMk cId="2232780899" sldId="1219"/>
            <ac:picMk id="6" creationId="{26571236-45D8-B75C-8BA1-254D1D9FA4E8}"/>
          </ac:picMkLst>
        </pc:picChg>
        <pc:picChg chg="add mod">
          <ac:chgData name="Alissa Flatley" userId="0242edfc-aa31-435e-a161-b1e1fa7a13bd" providerId="ADAL" clId="{A0A653DD-96FF-4A82-9027-8629A0A6857E}" dt="2024-04-21T20:17:11.280" v="711" actId="1076"/>
          <ac:picMkLst>
            <pc:docMk/>
            <pc:sldMk cId="2232780899" sldId="1219"/>
            <ac:picMk id="11266" creationId="{3A0066C7-C3F3-DDA2-AA00-014C9AF4E209}"/>
          </ac:picMkLst>
        </pc:picChg>
        <pc:picChg chg="add mod">
          <ac:chgData name="Alissa Flatley" userId="0242edfc-aa31-435e-a161-b1e1fa7a13bd" providerId="ADAL" clId="{A0A653DD-96FF-4A82-9027-8629A0A6857E}" dt="2024-04-21T20:17:17.857" v="714" actId="1076"/>
          <ac:picMkLst>
            <pc:docMk/>
            <pc:sldMk cId="2232780899" sldId="1219"/>
            <ac:picMk id="11268" creationId="{2F7B65F4-5816-8809-4F23-BEA91623A937}"/>
          </ac:picMkLst>
        </pc:picChg>
      </pc:sldChg>
      <pc:sldChg chg="addSp modSp add mod modNotesTx">
        <pc:chgData name="Alissa Flatley" userId="0242edfc-aa31-435e-a161-b1e1fa7a13bd" providerId="ADAL" clId="{A0A653DD-96FF-4A82-9027-8629A0A6857E}" dt="2024-04-21T20:09:32.803" v="658" actId="1076"/>
        <pc:sldMkLst>
          <pc:docMk/>
          <pc:sldMk cId="3442723667" sldId="1220"/>
        </pc:sldMkLst>
        <pc:spChg chg="mod">
          <ac:chgData name="Alissa Flatley" userId="0242edfc-aa31-435e-a161-b1e1fa7a13bd" providerId="ADAL" clId="{A0A653DD-96FF-4A82-9027-8629A0A6857E}" dt="2024-04-21T20:09:28.521" v="657" actId="1076"/>
          <ac:spMkLst>
            <pc:docMk/>
            <pc:sldMk cId="3442723667" sldId="1220"/>
            <ac:spMk id="7" creationId="{3304FC21-4E43-37E2-C404-1F856A7523C1}"/>
          </ac:spMkLst>
        </pc:spChg>
        <pc:picChg chg="add mod">
          <ac:chgData name="Alissa Flatley" userId="0242edfc-aa31-435e-a161-b1e1fa7a13bd" providerId="ADAL" clId="{A0A653DD-96FF-4A82-9027-8629A0A6857E}" dt="2024-04-21T20:09:32.803" v="658" actId="1076"/>
          <ac:picMkLst>
            <pc:docMk/>
            <pc:sldMk cId="3442723667" sldId="1220"/>
            <ac:picMk id="9218" creationId="{93A3D7D4-0657-EBC8-D62E-30AF7F43B413}"/>
          </ac:picMkLst>
        </pc:picChg>
      </pc:sldChg>
      <pc:sldChg chg="addSp delSp modSp add del mod ord">
        <pc:chgData name="Alissa Flatley" userId="0242edfc-aa31-435e-a161-b1e1fa7a13bd" providerId="ADAL" clId="{A0A653DD-96FF-4A82-9027-8629A0A6857E}" dt="2024-04-21T20:09:37.989" v="659" actId="47"/>
        <pc:sldMkLst>
          <pc:docMk/>
          <pc:sldMk cId="2341591945" sldId="1221"/>
        </pc:sldMkLst>
        <pc:spChg chg="del mod">
          <ac:chgData name="Alissa Flatley" userId="0242edfc-aa31-435e-a161-b1e1fa7a13bd" providerId="ADAL" clId="{A0A653DD-96FF-4A82-9027-8629A0A6857E}" dt="2024-04-21T19:59:24.897" v="544"/>
          <ac:spMkLst>
            <pc:docMk/>
            <pc:sldMk cId="2341591945" sldId="1221"/>
            <ac:spMk id="7" creationId="{3304FC21-4E43-37E2-C404-1F856A7523C1}"/>
          </ac:spMkLst>
        </pc:spChg>
        <pc:picChg chg="add mod">
          <ac:chgData name="Alissa Flatley" userId="0242edfc-aa31-435e-a161-b1e1fa7a13bd" providerId="ADAL" clId="{A0A653DD-96FF-4A82-9027-8629A0A6857E}" dt="2024-04-21T19:58:29.176" v="400"/>
          <ac:picMkLst>
            <pc:docMk/>
            <pc:sldMk cId="2341591945" sldId="1221"/>
            <ac:picMk id="2" creationId="{7A765C00-6B8D-DD42-ED99-329D6EE687F7}"/>
          </ac:picMkLst>
        </pc:picChg>
        <pc:picChg chg="del">
          <ac:chgData name="Alissa Flatley" userId="0242edfc-aa31-435e-a161-b1e1fa7a13bd" providerId="ADAL" clId="{A0A653DD-96FF-4A82-9027-8629A0A6857E}" dt="2024-04-21T19:58:28.002" v="399" actId="478"/>
          <ac:picMkLst>
            <pc:docMk/>
            <pc:sldMk cId="2341591945" sldId="1221"/>
            <ac:picMk id="8" creationId="{C0C04600-494E-CD4C-23A9-CC9FF9917429}"/>
          </ac:picMkLst>
        </pc:picChg>
      </pc:sldChg>
      <pc:sldChg chg="addSp modSp add mod">
        <pc:chgData name="Alissa Flatley" userId="0242edfc-aa31-435e-a161-b1e1fa7a13bd" providerId="ADAL" clId="{A0A653DD-96FF-4A82-9027-8629A0A6857E}" dt="2024-04-21T20:08:01.634" v="643" actId="13926"/>
        <pc:sldMkLst>
          <pc:docMk/>
          <pc:sldMk cId="2812438288" sldId="1222"/>
        </pc:sldMkLst>
        <pc:spChg chg="add mod">
          <ac:chgData name="Alissa Flatley" userId="0242edfc-aa31-435e-a161-b1e1fa7a13bd" providerId="ADAL" clId="{A0A653DD-96FF-4A82-9027-8629A0A6857E}" dt="2024-04-21T20:08:01.634" v="643" actId="13926"/>
          <ac:spMkLst>
            <pc:docMk/>
            <pc:sldMk cId="2812438288" sldId="1222"/>
            <ac:spMk id="6" creationId="{8C472E3B-EEEC-7DBA-D24B-773108EABEE8}"/>
          </ac:spMkLst>
        </pc:spChg>
      </pc:sldChg>
      <pc:sldChg chg="addSp delSp modSp add mod modAnim">
        <pc:chgData name="Alissa Flatley" userId="0242edfc-aa31-435e-a161-b1e1fa7a13bd" providerId="ADAL" clId="{A0A653DD-96FF-4A82-9027-8629A0A6857E}" dt="2024-04-21T20:20:28.317" v="729"/>
        <pc:sldMkLst>
          <pc:docMk/>
          <pc:sldMk cId="1808445458" sldId="1223"/>
        </pc:sldMkLst>
        <pc:spChg chg="del">
          <ac:chgData name="Alissa Flatley" userId="0242edfc-aa31-435e-a161-b1e1fa7a13bd" providerId="ADAL" clId="{A0A653DD-96FF-4A82-9027-8629A0A6857E}" dt="2024-04-21T20:20:09.810" v="728" actId="478"/>
          <ac:spMkLst>
            <pc:docMk/>
            <pc:sldMk cId="1808445458" sldId="1223"/>
            <ac:spMk id="12" creationId="{1FE4D6C9-1568-6EF4-243F-0E97F92767A2}"/>
          </ac:spMkLst>
        </pc:spChg>
        <pc:spChg chg="del">
          <ac:chgData name="Alissa Flatley" userId="0242edfc-aa31-435e-a161-b1e1fa7a13bd" providerId="ADAL" clId="{A0A653DD-96FF-4A82-9027-8629A0A6857E}" dt="2024-04-21T20:20:07.194" v="727" actId="478"/>
          <ac:spMkLst>
            <pc:docMk/>
            <pc:sldMk cId="1808445458" sldId="1223"/>
            <ac:spMk id="16" creationId="{700575FD-BE7A-38A5-46DB-1B6BE193488F}"/>
          </ac:spMkLst>
        </pc:spChg>
        <pc:picChg chg="add mod">
          <ac:chgData name="Alissa Flatley" userId="0242edfc-aa31-435e-a161-b1e1fa7a13bd" providerId="ADAL" clId="{A0A653DD-96FF-4A82-9027-8629A0A6857E}" dt="2024-04-21T20:20:28.317" v="729"/>
          <ac:picMkLst>
            <pc:docMk/>
            <pc:sldMk cId="1808445458" sldId="1223"/>
            <ac:picMk id="2" creationId="{70653665-9F0B-9706-4CB6-7AE5EC37FAFF}"/>
          </ac:picMkLst>
        </pc:picChg>
        <pc:picChg chg="del">
          <ac:chgData name="Alissa Flatley" userId="0242edfc-aa31-435e-a161-b1e1fa7a13bd" providerId="ADAL" clId="{A0A653DD-96FF-4A82-9027-8629A0A6857E}" dt="2024-04-21T20:20:04.333" v="726" actId="478"/>
          <ac:picMkLst>
            <pc:docMk/>
            <pc:sldMk cId="1808445458" sldId="1223"/>
            <ac:picMk id="11266" creationId="{3A0066C7-C3F3-DDA2-AA00-014C9AF4E209}"/>
          </ac:picMkLst>
        </pc:picChg>
        <pc:picChg chg="del">
          <ac:chgData name="Alissa Flatley" userId="0242edfc-aa31-435e-a161-b1e1fa7a13bd" providerId="ADAL" clId="{A0A653DD-96FF-4A82-9027-8629A0A6857E}" dt="2024-04-21T20:20:02.472" v="725" actId="478"/>
          <ac:picMkLst>
            <pc:docMk/>
            <pc:sldMk cId="1808445458" sldId="1223"/>
            <ac:picMk id="11268" creationId="{2F7B65F4-5816-8809-4F23-BEA91623A937}"/>
          </ac:picMkLst>
        </pc:picChg>
      </pc:sldChg>
      <pc:sldChg chg="addSp delSp modSp add mod">
        <pc:chgData name="Alissa Flatley" userId="0242edfc-aa31-435e-a161-b1e1fa7a13bd" providerId="ADAL" clId="{A0A653DD-96FF-4A82-9027-8629A0A6857E}" dt="2024-04-21T20:31:26.274" v="1022" actId="20577"/>
        <pc:sldMkLst>
          <pc:docMk/>
          <pc:sldMk cId="945627287" sldId="1224"/>
        </pc:sldMkLst>
        <pc:spChg chg="mod">
          <ac:chgData name="Alissa Flatley" userId="0242edfc-aa31-435e-a161-b1e1fa7a13bd" providerId="ADAL" clId="{A0A653DD-96FF-4A82-9027-8629A0A6857E}" dt="2024-04-21T20:30:35.332" v="889" actId="14100"/>
          <ac:spMkLst>
            <pc:docMk/>
            <pc:sldMk cId="945627287" sldId="1224"/>
            <ac:spMk id="3" creationId="{D1D76C68-AC6F-A54E-B9A1-419EBAF917C9}"/>
          </ac:spMkLst>
        </pc:spChg>
        <pc:spChg chg="mod">
          <ac:chgData name="Alissa Flatley" userId="0242edfc-aa31-435e-a161-b1e1fa7a13bd" providerId="ADAL" clId="{A0A653DD-96FF-4A82-9027-8629A0A6857E}" dt="2024-04-21T20:31:26.274" v="1022" actId="20577"/>
          <ac:spMkLst>
            <pc:docMk/>
            <pc:sldMk cId="945627287" sldId="1224"/>
            <ac:spMk id="4" creationId="{ABE2D28F-8EE6-14C3-1286-F446954AF429}"/>
          </ac:spMkLst>
        </pc:spChg>
        <pc:spChg chg="add mod">
          <ac:chgData name="Alissa Flatley" userId="0242edfc-aa31-435e-a161-b1e1fa7a13bd" providerId="ADAL" clId="{A0A653DD-96FF-4A82-9027-8629A0A6857E}" dt="2024-04-21T20:30:43.631" v="891" actId="1076"/>
          <ac:spMkLst>
            <pc:docMk/>
            <pc:sldMk cId="945627287" sldId="1224"/>
            <ac:spMk id="8" creationId="{052C125B-0EA4-E3C5-7498-1073EF6B66AD}"/>
          </ac:spMkLst>
        </pc:spChg>
        <pc:spChg chg="del">
          <ac:chgData name="Alissa Flatley" userId="0242edfc-aa31-435e-a161-b1e1fa7a13bd" providerId="ADAL" clId="{A0A653DD-96FF-4A82-9027-8629A0A6857E}" dt="2024-04-21T20:27:03.809" v="799" actId="478"/>
          <ac:spMkLst>
            <pc:docMk/>
            <pc:sldMk cId="945627287" sldId="1224"/>
            <ac:spMk id="10" creationId="{69EA6C46-67B7-B50E-648C-CA3E56CF901B}"/>
          </ac:spMkLst>
        </pc:spChg>
        <pc:spChg chg="del">
          <ac:chgData name="Alissa Flatley" userId="0242edfc-aa31-435e-a161-b1e1fa7a13bd" providerId="ADAL" clId="{A0A653DD-96FF-4A82-9027-8629A0A6857E}" dt="2024-04-21T20:26:59.849" v="798" actId="478"/>
          <ac:spMkLst>
            <pc:docMk/>
            <pc:sldMk cId="945627287" sldId="1224"/>
            <ac:spMk id="11" creationId="{4FAAF3CD-4BEE-07D2-B490-462FB724AC68}"/>
          </ac:spMkLst>
        </pc:spChg>
        <pc:picChg chg="del">
          <ac:chgData name="Alissa Flatley" userId="0242edfc-aa31-435e-a161-b1e1fa7a13bd" providerId="ADAL" clId="{A0A653DD-96FF-4A82-9027-8629A0A6857E}" dt="2024-04-21T20:26:57.387" v="797" actId="478"/>
          <ac:picMkLst>
            <pc:docMk/>
            <pc:sldMk cId="945627287" sldId="1224"/>
            <ac:picMk id="7" creationId="{8505F47F-86CD-FC47-A533-95802C73C340}"/>
          </ac:picMkLst>
        </pc:picChg>
        <pc:picChg chg="add mod">
          <ac:chgData name="Alissa Flatley" userId="0242edfc-aa31-435e-a161-b1e1fa7a13bd" providerId="ADAL" clId="{A0A653DD-96FF-4A82-9027-8629A0A6857E}" dt="2024-04-21T20:27:51.747" v="834" actId="1076"/>
          <ac:picMkLst>
            <pc:docMk/>
            <pc:sldMk cId="945627287" sldId="1224"/>
            <ac:picMk id="12290" creationId="{02B380E3-051F-F502-8804-BB88E52FB3FB}"/>
          </ac:picMkLst>
        </pc:picChg>
        <pc:picChg chg="add mod">
          <ac:chgData name="Alissa Flatley" userId="0242edfc-aa31-435e-a161-b1e1fa7a13bd" providerId="ADAL" clId="{A0A653DD-96FF-4A82-9027-8629A0A6857E}" dt="2024-04-21T20:30:32.172" v="888" actId="1076"/>
          <ac:picMkLst>
            <pc:docMk/>
            <pc:sldMk cId="945627287" sldId="1224"/>
            <ac:picMk id="12292" creationId="{A215DAA2-013E-2635-B986-C3C41BB19018}"/>
          </ac:picMkLst>
        </pc:picChg>
      </pc:sldChg>
      <pc:sldChg chg="addSp delSp modSp add mod">
        <pc:chgData name="Alissa Flatley" userId="0242edfc-aa31-435e-a161-b1e1fa7a13bd" providerId="ADAL" clId="{A0A653DD-96FF-4A82-9027-8629A0A6857E}" dt="2024-04-21T21:04:19.252" v="1340" actId="1076"/>
        <pc:sldMkLst>
          <pc:docMk/>
          <pc:sldMk cId="986854726" sldId="1225"/>
        </pc:sldMkLst>
        <pc:spChg chg="add mod">
          <ac:chgData name="Alissa Flatley" userId="0242edfc-aa31-435e-a161-b1e1fa7a13bd" providerId="ADAL" clId="{A0A653DD-96FF-4A82-9027-8629A0A6857E}" dt="2024-04-21T21:04:19.252" v="1340" actId="1076"/>
          <ac:spMkLst>
            <pc:docMk/>
            <pc:sldMk cId="986854726" sldId="1225"/>
            <ac:spMk id="2" creationId="{B100349C-978E-00B0-91E2-A48D827CE009}"/>
          </ac:spMkLst>
        </pc:spChg>
        <pc:spChg chg="mod">
          <ac:chgData name="Alissa Flatley" userId="0242edfc-aa31-435e-a161-b1e1fa7a13bd" providerId="ADAL" clId="{A0A653DD-96FF-4A82-9027-8629A0A6857E}" dt="2024-04-21T20:45:22.283" v="1139" actId="20577"/>
          <ac:spMkLst>
            <pc:docMk/>
            <pc:sldMk cId="986854726" sldId="1225"/>
            <ac:spMk id="3" creationId="{746AD394-D257-8024-987D-45B81984EBFD}"/>
          </ac:spMkLst>
        </pc:spChg>
        <pc:spChg chg="mod">
          <ac:chgData name="Alissa Flatley" userId="0242edfc-aa31-435e-a161-b1e1fa7a13bd" providerId="ADAL" clId="{A0A653DD-96FF-4A82-9027-8629A0A6857E}" dt="2024-04-21T21:03:56.770" v="1337" actId="1076"/>
          <ac:spMkLst>
            <pc:docMk/>
            <pc:sldMk cId="986854726" sldId="1225"/>
            <ac:spMk id="8" creationId="{12147472-FFEB-24E0-4F29-F8AAF32333AB}"/>
          </ac:spMkLst>
        </pc:spChg>
        <pc:spChg chg="del mod">
          <ac:chgData name="Alissa Flatley" userId="0242edfc-aa31-435e-a161-b1e1fa7a13bd" providerId="ADAL" clId="{A0A653DD-96FF-4A82-9027-8629A0A6857E}" dt="2024-04-21T20:45:39.123" v="1148"/>
          <ac:spMkLst>
            <pc:docMk/>
            <pc:sldMk cId="986854726" sldId="1225"/>
            <ac:spMk id="14" creationId="{8FF05E31-0DBF-36B6-09CB-36A0BD0D5617}"/>
          </ac:spMkLst>
        </pc:spChg>
        <pc:picChg chg="mod">
          <ac:chgData name="Alissa Flatley" userId="0242edfc-aa31-435e-a161-b1e1fa7a13bd" providerId="ADAL" clId="{A0A653DD-96FF-4A82-9027-8629A0A6857E}" dt="2024-04-21T21:03:03.794" v="1321" actId="1076"/>
          <ac:picMkLst>
            <pc:docMk/>
            <pc:sldMk cId="986854726" sldId="1225"/>
            <ac:picMk id="4" creationId="{7F24854C-2A9A-5D3F-040A-ACD4440036D7}"/>
          </ac:picMkLst>
        </pc:picChg>
        <pc:picChg chg="mod">
          <ac:chgData name="Alissa Flatley" userId="0242edfc-aa31-435e-a161-b1e1fa7a13bd" providerId="ADAL" clId="{A0A653DD-96FF-4A82-9027-8629A0A6857E}" dt="2024-04-21T20:45:47.346" v="1150" actId="1076"/>
          <ac:picMkLst>
            <pc:docMk/>
            <pc:sldMk cId="986854726" sldId="1225"/>
            <ac:picMk id="14340" creationId="{6930D292-F605-BAF9-0A0F-9DBE20DF82B3}"/>
          </ac:picMkLst>
        </pc:picChg>
        <pc:picChg chg="add del mod">
          <ac:chgData name="Alissa Flatley" userId="0242edfc-aa31-435e-a161-b1e1fa7a13bd" providerId="ADAL" clId="{A0A653DD-96FF-4A82-9027-8629A0A6857E}" dt="2024-04-21T21:02:28.541" v="1313" actId="478"/>
          <ac:picMkLst>
            <pc:docMk/>
            <pc:sldMk cId="986854726" sldId="1225"/>
            <ac:picMk id="16386" creationId="{712E3B5A-3FBC-AB2D-C93A-E7E6E1D48BAD}"/>
          </ac:picMkLst>
        </pc:picChg>
        <pc:picChg chg="add mod">
          <ac:chgData name="Alissa Flatley" userId="0242edfc-aa31-435e-a161-b1e1fa7a13bd" providerId="ADAL" clId="{A0A653DD-96FF-4A82-9027-8629A0A6857E}" dt="2024-04-21T21:04:00.352" v="1338" actId="1076"/>
          <ac:picMkLst>
            <pc:docMk/>
            <pc:sldMk cId="986854726" sldId="1225"/>
            <ac:picMk id="16388" creationId="{5A11C505-E6F9-964D-1610-C42891CC10B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sz="quarter" idx="1"/>
          </p:nvPr>
        </p:nvSpPr>
        <p:spPr>
          <a:xfrm>
            <a:off x="5624596" y="1"/>
            <a:ext cx="4302919" cy="341144"/>
          </a:xfrm>
          <a:prstGeom prst="rect">
            <a:avLst/>
          </a:prstGeom>
        </p:spPr>
        <p:txBody>
          <a:bodyPr vert="horz" lIns="91440" tIns="45720" rIns="91440" bIns="45720" rtlCol="0"/>
          <a:lstStyle>
            <a:lvl1pPr algn="r">
              <a:defRPr sz="1200"/>
            </a:lvl1pPr>
          </a:lstStyle>
          <a:p>
            <a:fld id="{B4B3B7E4-A211-450A-B104-EA8E89A190BE}" type="datetimeFigureOut">
              <a:rPr lang="de-DE" smtClean="0"/>
              <a:t>21.04.2024</a:t>
            </a:fld>
            <a:endParaRPr lang="de-DE"/>
          </a:p>
        </p:txBody>
      </p:sp>
      <p:sp>
        <p:nvSpPr>
          <p:cNvPr id="4" name="Footer Placeholder 3"/>
          <p:cNvSpPr>
            <a:spLocks noGrp="1"/>
          </p:cNvSpPr>
          <p:nvPr>
            <p:ph type="ftr" sz="quarter" idx="2"/>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5" name="Slide Number Placeholder 4"/>
          <p:cNvSpPr>
            <a:spLocks noGrp="1"/>
          </p:cNvSpPr>
          <p:nvPr>
            <p:ph type="sldNum" sz="quarter" idx="3"/>
          </p:nvPr>
        </p:nvSpPr>
        <p:spPr>
          <a:xfrm>
            <a:off x="5624596" y="6458121"/>
            <a:ext cx="4302919" cy="341143"/>
          </a:xfrm>
          <a:prstGeom prst="rect">
            <a:avLst/>
          </a:prstGeom>
        </p:spPr>
        <p:txBody>
          <a:bodyPr vert="horz" lIns="91440" tIns="45720" rIns="91440" bIns="45720" rtlCol="0" anchor="b"/>
          <a:lstStyle>
            <a:lvl1pPr algn="r">
              <a:defRPr sz="1200"/>
            </a:lvl1pPr>
          </a:lstStyle>
          <a:p>
            <a:fld id="{10F72494-BD2A-427B-89E4-E017B6110069}" type="slidenum">
              <a:rPr lang="de-DE" smtClean="0"/>
              <a:t>‹#›</a:t>
            </a:fld>
            <a:endParaRPr lang="de-DE"/>
          </a:p>
        </p:txBody>
      </p:sp>
    </p:spTree>
    <p:extLst>
      <p:ext uri="{BB962C8B-B14F-4D97-AF65-F5344CB8AC3E}">
        <p14:creationId xmlns:p14="http://schemas.microsoft.com/office/powerpoint/2010/main" val="25945790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5624596" y="1"/>
            <a:ext cx="4302919" cy="341144"/>
          </a:xfrm>
          <a:prstGeom prst="rect">
            <a:avLst/>
          </a:prstGeom>
        </p:spPr>
        <p:txBody>
          <a:bodyPr vert="horz" lIns="91440" tIns="45720" rIns="91440" bIns="45720" rtlCol="0"/>
          <a:lstStyle>
            <a:lvl1pPr algn="r">
              <a:defRPr sz="1200"/>
            </a:lvl1pPr>
          </a:lstStyle>
          <a:p>
            <a:fld id="{116ADBCA-916B-4419-B29D-A189EB9A5B4A}" type="datetimeFigureOut">
              <a:rPr lang="de-DE" smtClean="0"/>
              <a:t>20.04.2024</a:t>
            </a:fld>
            <a:endParaRPr lang="de-DE"/>
          </a:p>
        </p:txBody>
      </p:sp>
      <p:sp>
        <p:nvSpPr>
          <p:cNvPr id="4" name="Slide Image Placeholder 3"/>
          <p:cNvSpPr>
            <a:spLocks noGrp="1" noRot="1" noChangeAspect="1"/>
          </p:cNvSpPr>
          <p:nvPr>
            <p:ph type="sldImg" idx="2"/>
          </p:nvPr>
        </p:nvSpPr>
        <p:spPr>
          <a:xfrm>
            <a:off x="3433763" y="849313"/>
            <a:ext cx="3062287" cy="2295525"/>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992982" y="3272145"/>
            <a:ext cx="7943850" cy="267721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5624596" y="6458121"/>
            <a:ext cx="4302919" cy="341143"/>
          </a:xfrm>
          <a:prstGeom prst="rect">
            <a:avLst/>
          </a:prstGeom>
        </p:spPr>
        <p:txBody>
          <a:bodyPr vert="horz" lIns="91440" tIns="45720" rIns="91440" bIns="45720" rtlCol="0" anchor="b"/>
          <a:lstStyle>
            <a:lvl1pPr algn="r">
              <a:defRPr sz="1200"/>
            </a:lvl1pPr>
          </a:lstStyle>
          <a:p>
            <a:fld id="{36D06500-57F3-405F-92A5-6DE512B4D68C}" type="slidenum">
              <a:rPr lang="de-DE" smtClean="0"/>
              <a:t>‹#›</a:t>
            </a:fld>
            <a:endParaRPr lang="de-DE"/>
          </a:p>
        </p:txBody>
      </p:sp>
    </p:spTree>
    <p:extLst>
      <p:ext uri="{BB962C8B-B14F-4D97-AF65-F5344CB8AC3E}">
        <p14:creationId xmlns:p14="http://schemas.microsoft.com/office/powerpoint/2010/main" val="2691205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70CBFDB5-1478-7442-ACB9-EE06CF84308F}" type="slidenum">
              <a:rPr lang="en-AU" smtClean="0"/>
              <a:t>15</a:t>
            </a:fld>
            <a:endParaRPr lang="en-AU"/>
          </a:p>
        </p:txBody>
      </p:sp>
    </p:spTree>
    <p:extLst>
      <p:ext uri="{BB962C8B-B14F-4D97-AF65-F5344CB8AC3E}">
        <p14:creationId xmlns:p14="http://schemas.microsoft.com/office/powerpoint/2010/main" val="1544286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70CBFDB5-1478-7442-ACB9-EE06CF84308F}" type="slidenum">
              <a:rPr lang="en-AU" smtClean="0"/>
              <a:t>16</a:t>
            </a:fld>
            <a:endParaRPr lang="en-AU"/>
          </a:p>
        </p:txBody>
      </p:sp>
    </p:spTree>
    <p:extLst>
      <p:ext uri="{BB962C8B-B14F-4D97-AF65-F5344CB8AC3E}">
        <p14:creationId xmlns:p14="http://schemas.microsoft.com/office/powerpoint/2010/main" val="2137613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2060"/>
                </a:solidFill>
                <a:effectLst/>
                <a:latin typeface="arial" panose="020B0604020202020204" pitchFamily="34" charset="0"/>
              </a:rPr>
              <a:t>Scientists measure the amount of oxygen-16 compared with the amount of oxygen-18 in an annual layer of an ice core to derive the temperature at that time. </a:t>
            </a:r>
          </a:p>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18</a:t>
            </a:fld>
            <a:endParaRPr lang="de-DE"/>
          </a:p>
        </p:txBody>
      </p:sp>
    </p:spTree>
    <p:extLst>
      <p:ext uri="{BB962C8B-B14F-4D97-AF65-F5344CB8AC3E}">
        <p14:creationId xmlns:p14="http://schemas.microsoft.com/office/powerpoint/2010/main" val="2441159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arial" panose="020B0604020202020204" pitchFamily="34" charset="0"/>
              </a:rPr>
              <a:t>You now know that proxy data measured in ice cores include:</a:t>
            </a:r>
          </a:p>
          <a:p>
            <a:pPr algn="l">
              <a:buFont typeface="Arial" panose="020B0604020202020204" pitchFamily="34" charset="0"/>
              <a:buChar char="•"/>
            </a:pPr>
            <a:r>
              <a:rPr lang="en-GB" b="0" i="0" dirty="0">
                <a:solidFill>
                  <a:srgbClr val="000000"/>
                </a:solidFill>
                <a:effectLst/>
                <a:latin typeface="arial" panose="020B0604020202020204" pitchFamily="34" charset="0"/>
              </a:rPr>
              <a:t>the concentration of lead, as a proxy for global lead production</a:t>
            </a:r>
          </a:p>
          <a:p>
            <a:pPr algn="l">
              <a:buFont typeface="Arial" panose="020B0604020202020204" pitchFamily="34" charset="0"/>
              <a:buChar char="•"/>
            </a:pPr>
            <a:r>
              <a:rPr lang="en-GB" b="0" i="0" dirty="0">
                <a:solidFill>
                  <a:srgbClr val="000000"/>
                </a:solidFill>
                <a:effectLst/>
                <a:latin typeface="arial" panose="020B0604020202020204" pitchFamily="34" charset="0"/>
              </a:rPr>
              <a:t>the thickness of annual layers, as a proxy for atmospheric moisture</a:t>
            </a:r>
          </a:p>
          <a:p>
            <a:pPr algn="l">
              <a:buFont typeface="Arial" panose="020B0604020202020204" pitchFamily="34" charset="0"/>
              <a:buChar char="•"/>
            </a:pPr>
            <a:r>
              <a:rPr lang="en-GB" b="0" i="0" dirty="0">
                <a:solidFill>
                  <a:srgbClr val="000000"/>
                </a:solidFill>
                <a:effectLst/>
                <a:latin typeface="arial" panose="020B0604020202020204" pitchFamily="34" charset="0"/>
              </a:rPr>
              <a:t>the ratio of oxygen isotopes, as a proxy for temperature.</a:t>
            </a:r>
          </a:p>
          <a:p>
            <a:endParaRPr lang="en-AU" dirty="0"/>
          </a:p>
        </p:txBody>
      </p:sp>
      <p:sp>
        <p:nvSpPr>
          <p:cNvPr id="4" name="Slide Number Placeholder 3"/>
          <p:cNvSpPr>
            <a:spLocks noGrp="1"/>
          </p:cNvSpPr>
          <p:nvPr>
            <p:ph type="sldNum" sz="quarter" idx="5"/>
          </p:nvPr>
        </p:nvSpPr>
        <p:spPr/>
        <p:txBody>
          <a:bodyPr/>
          <a:lstStyle/>
          <a:p>
            <a:fld id="{70CBFDB5-1478-7442-ACB9-EE06CF84308F}" type="slidenum">
              <a:rPr lang="en-AU" smtClean="0"/>
              <a:t>19</a:t>
            </a:fld>
            <a:endParaRPr lang="en-AU"/>
          </a:p>
        </p:txBody>
      </p:sp>
    </p:spTree>
    <p:extLst>
      <p:ext uri="{BB962C8B-B14F-4D97-AF65-F5344CB8AC3E}">
        <p14:creationId xmlns:p14="http://schemas.microsoft.com/office/powerpoint/2010/main" val="1848303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arial" panose="020B0604020202020204" pitchFamily="34" charset="0"/>
              </a:rPr>
              <a:t>You now know that proxy data measured in ice cores include:</a:t>
            </a:r>
          </a:p>
          <a:p>
            <a:pPr algn="l">
              <a:buFont typeface="Arial" panose="020B0604020202020204" pitchFamily="34" charset="0"/>
              <a:buChar char="•"/>
            </a:pPr>
            <a:r>
              <a:rPr lang="en-GB" b="0" i="0" dirty="0">
                <a:solidFill>
                  <a:srgbClr val="000000"/>
                </a:solidFill>
                <a:effectLst/>
                <a:latin typeface="arial" panose="020B0604020202020204" pitchFamily="34" charset="0"/>
              </a:rPr>
              <a:t>the concentration of lead, as a proxy for global lead production</a:t>
            </a:r>
          </a:p>
          <a:p>
            <a:pPr algn="l">
              <a:buFont typeface="Arial" panose="020B0604020202020204" pitchFamily="34" charset="0"/>
              <a:buChar char="•"/>
            </a:pPr>
            <a:r>
              <a:rPr lang="en-GB" b="0" i="0" dirty="0">
                <a:solidFill>
                  <a:srgbClr val="000000"/>
                </a:solidFill>
                <a:effectLst/>
                <a:latin typeface="arial" panose="020B0604020202020204" pitchFamily="34" charset="0"/>
              </a:rPr>
              <a:t>the thickness of annual layers, as a proxy for atmospheric moisture</a:t>
            </a:r>
          </a:p>
          <a:p>
            <a:pPr algn="l">
              <a:buFont typeface="Arial" panose="020B0604020202020204" pitchFamily="34" charset="0"/>
              <a:buChar char="•"/>
            </a:pPr>
            <a:r>
              <a:rPr lang="en-GB" b="0" i="0" dirty="0">
                <a:solidFill>
                  <a:srgbClr val="000000"/>
                </a:solidFill>
                <a:effectLst/>
                <a:latin typeface="arial" panose="020B0604020202020204" pitchFamily="34" charset="0"/>
              </a:rPr>
              <a:t>the ratio of oxygen isotopes, as a proxy for temperature.</a:t>
            </a:r>
          </a:p>
          <a:p>
            <a:endParaRPr lang="en-AU" dirty="0"/>
          </a:p>
        </p:txBody>
      </p:sp>
      <p:sp>
        <p:nvSpPr>
          <p:cNvPr id="4" name="Slide Number Placeholder 3"/>
          <p:cNvSpPr>
            <a:spLocks noGrp="1"/>
          </p:cNvSpPr>
          <p:nvPr>
            <p:ph type="sldNum" sz="quarter" idx="5"/>
          </p:nvPr>
        </p:nvSpPr>
        <p:spPr/>
        <p:txBody>
          <a:bodyPr/>
          <a:lstStyle/>
          <a:p>
            <a:fld id="{70CBFDB5-1478-7442-ACB9-EE06CF84308F}" type="slidenum">
              <a:rPr lang="en-AU" smtClean="0"/>
              <a:t>20</a:t>
            </a:fld>
            <a:endParaRPr lang="en-AU"/>
          </a:p>
        </p:txBody>
      </p:sp>
    </p:spTree>
    <p:extLst>
      <p:ext uri="{BB962C8B-B14F-4D97-AF65-F5344CB8AC3E}">
        <p14:creationId xmlns:p14="http://schemas.microsoft.com/office/powerpoint/2010/main" val="932911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70CBFDB5-1478-7442-ACB9-EE06CF84308F}" type="slidenum">
              <a:rPr lang="en-AU" smtClean="0"/>
              <a:t>21</a:t>
            </a:fld>
            <a:endParaRPr lang="en-AU"/>
          </a:p>
        </p:txBody>
      </p:sp>
    </p:spTree>
    <p:extLst>
      <p:ext uri="{BB962C8B-B14F-4D97-AF65-F5344CB8AC3E}">
        <p14:creationId xmlns:p14="http://schemas.microsoft.com/office/powerpoint/2010/main" val="2790940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The gradually increasing weight of overlying layers compresses deeply buried snow into ice, but annual bands remain. </a:t>
            </a:r>
          </a:p>
          <a:p>
            <a:endParaRPr lang="en-GB" sz="1200" dirty="0">
              <a:solidFill>
                <a:srgbClr val="002060"/>
              </a:solidFill>
            </a:endParaRPr>
          </a:p>
          <a:p>
            <a:r>
              <a:rPr lang="en-GB" sz="1200" dirty="0">
                <a:solidFill>
                  <a:srgbClr val="002060"/>
                </a:solidFill>
              </a:rPr>
              <a:t>Relatively young and shallow snow becomes packed into coarse and granular crystals called </a:t>
            </a:r>
            <a:r>
              <a:rPr lang="en-GB" sz="1200" dirty="0" err="1">
                <a:solidFill>
                  <a:srgbClr val="002060"/>
                </a:solidFill>
              </a:rPr>
              <a:t>firn</a:t>
            </a:r>
            <a:r>
              <a:rPr lang="en-GB" sz="1200" dirty="0">
                <a:solidFill>
                  <a:srgbClr val="002060"/>
                </a:solidFill>
              </a:rPr>
              <a:t> (top: 53 meters deep).</a:t>
            </a:r>
          </a:p>
          <a:p>
            <a:endParaRPr lang="en-GB" sz="1200" dirty="0">
              <a:solidFill>
                <a:srgbClr val="002060"/>
              </a:solidFill>
            </a:endParaRPr>
          </a:p>
          <a:p>
            <a:r>
              <a:rPr lang="en-GB" sz="1200" dirty="0">
                <a:solidFill>
                  <a:srgbClr val="002060"/>
                </a:solidFill>
              </a:rPr>
              <a:t> Older and deeper snow is compacted further (middle: 1,836 meters). At the bottom of a core (lower: 3,050 meters), rocks, sand, and silt </a:t>
            </a:r>
            <a:r>
              <a:rPr lang="en-GB" sz="1200" dirty="0" err="1">
                <a:solidFill>
                  <a:srgbClr val="002060"/>
                </a:solidFill>
              </a:rPr>
              <a:t>discolor</a:t>
            </a:r>
            <a:r>
              <a:rPr lang="en-GB" sz="1200" dirty="0">
                <a:solidFill>
                  <a:srgbClr val="002060"/>
                </a:solidFill>
              </a:rPr>
              <a:t> the ice. (Photographs courtesy U.S. National Ice Core Laboratory)</a:t>
            </a:r>
          </a:p>
          <a:p>
            <a:endParaRPr lang="en-GB" dirty="0"/>
          </a:p>
        </p:txBody>
      </p:sp>
      <p:sp>
        <p:nvSpPr>
          <p:cNvPr id="4" name="Slide Number Placeholder 3"/>
          <p:cNvSpPr>
            <a:spLocks noGrp="1"/>
          </p:cNvSpPr>
          <p:nvPr>
            <p:ph type="sldNum" sz="quarter" idx="5"/>
          </p:nvPr>
        </p:nvSpPr>
        <p:spPr/>
        <p:txBody>
          <a:bodyPr/>
          <a:lstStyle/>
          <a:p>
            <a:fld id="{36D06500-57F3-405F-92A5-6DE512B4D68C}" type="slidenum">
              <a:rPr lang="de-DE" smtClean="0"/>
              <a:t>22</a:t>
            </a:fld>
            <a:endParaRPr lang="de-DE"/>
          </a:p>
        </p:txBody>
      </p:sp>
    </p:spTree>
    <p:extLst>
      <p:ext uri="{BB962C8B-B14F-4D97-AF65-F5344CB8AC3E}">
        <p14:creationId xmlns:p14="http://schemas.microsoft.com/office/powerpoint/2010/main" val="4021757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noProof="1"/>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1"/>
              <a:t>Click to edit Master subtitle style</a:t>
            </a:r>
          </a:p>
        </p:txBody>
      </p:sp>
      <p:sp>
        <p:nvSpPr>
          <p:cNvPr id="4" name="Date Placeholder 1027">
            <a:extLst>
              <a:ext uri="{FF2B5EF4-FFF2-40B4-BE49-F238E27FC236}">
                <a16:creationId xmlns:a16="http://schemas.microsoft.com/office/drawing/2014/main" id="{EE3B30C1-6B2C-4091-8EE7-B735F2CEBF0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DCAB0A01-2AEB-42BE-AAF6-1D8AA5C3EC38}"/>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73D4770B-FC4A-4E5E-86F5-B1668107F0E1}"/>
              </a:ext>
            </a:extLst>
          </p:cNvPr>
          <p:cNvSpPr>
            <a:spLocks noGrp="1"/>
          </p:cNvSpPr>
          <p:nvPr>
            <p:ph type="sldNum" sz="quarter" idx="12"/>
          </p:nvPr>
        </p:nvSpPr>
        <p:spPr/>
        <p:txBody>
          <a:bodyPr/>
          <a:lstStyle>
            <a:lvl1pPr>
              <a:defRPr/>
            </a:lvl1pPr>
          </a:lstStyle>
          <a:p>
            <a:pPr>
              <a:defRPr/>
            </a:pPr>
            <a:fld id="{AD57C450-9BC1-46BD-99D2-44FD7CCAC378}" type="slidenum">
              <a:rPr lang="en-US" altLang="zh-CN"/>
              <a:pPr>
                <a:defRPr/>
              </a:pPr>
              <a:t>‹#›</a:t>
            </a:fld>
            <a:endParaRPr lang="en-US" altLang="zh-CN"/>
          </a:p>
        </p:txBody>
      </p:sp>
    </p:spTree>
    <p:extLst>
      <p:ext uri="{BB962C8B-B14F-4D97-AF65-F5344CB8AC3E}">
        <p14:creationId xmlns:p14="http://schemas.microsoft.com/office/powerpoint/2010/main" val="65942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EFF7B06D-19B8-4F39-BDD6-AC69574200B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09D7D495-5651-4A28-AF54-0F7375DDB57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189C313A-0F47-4F4B-8FE9-ECAC89E7778C}"/>
              </a:ext>
            </a:extLst>
          </p:cNvPr>
          <p:cNvSpPr>
            <a:spLocks noGrp="1"/>
          </p:cNvSpPr>
          <p:nvPr>
            <p:ph type="sldNum" sz="quarter" idx="12"/>
          </p:nvPr>
        </p:nvSpPr>
        <p:spPr/>
        <p:txBody>
          <a:bodyPr/>
          <a:lstStyle>
            <a:lvl1pPr>
              <a:defRPr/>
            </a:lvl1pPr>
          </a:lstStyle>
          <a:p>
            <a:pPr>
              <a:defRPr/>
            </a:pPr>
            <a:fld id="{430D06DD-8A7C-4B32-A348-2535C1FA2F51}" type="slidenum">
              <a:rPr lang="en-US" altLang="zh-CN"/>
              <a:pPr>
                <a:defRPr/>
              </a:pPr>
              <a:t>‹#›</a:t>
            </a:fld>
            <a:endParaRPr lang="en-US" altLang="zh-CN"/>
          </a:p>
        </p:txBody>
      </p:sp>
    </p:spTree>
    <p:extLst>
      <p:ext uri="{BB962C8B-B14F-4D97-AF65-F5344CB8AC3E}">
        <p14:creationId xmlns:p14="http://schemas.microsoft.com/office/powerpoint/2010/main" val="285395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4500"/>
            </a:lvl1pPr>
          </a:lstStyle>
          <a:p>
            <a:r>
              <a:rPr lang="en-US" noProof="1"/>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noProof="1"/>
              <a:t>Click to edit Master text styles</a:t>
            </a:r>
          </a:p>
        </p:txBody>
      </p:sp>
      <p:sp>
        <p:nvSpPr>
          <p:cNvPr id="4" name="Date Placeholder 1027">
            <a:extLst>
              <a:ext uri="{FF2B5EF4-FFF2-40B4-BE49-F238E27FC236}">
                <a16:creationId xmlns:a16="http://schemas.microsoft.com/office/drawing/2014/main" id="{9359E976-39E5-49B4-BFA9-5AA2AC9FD129}"/>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CD0C101-DFDE-405E-901F-15D3D0E930A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04A9A283-FD89-486B-A25E-9B9B958FCDB6}"/>
              </a:ext>
            </a:extLst>
          </p:cNvPr>
          <p:cNvSpPr>
            <a:spLocks noGrp="1"/>
          </p:cNvSpPr>
          <p:nvPr>
            <p:ph type="sldNum" sz="quarter" idx="12"/>
          </p:nvPr>
        </p:nvSpPr>
        <p:spPr/>
        <p:txBody>
          <a:bodyPr/>
          <a:lstStyle>
            <a:lvl1pPr>
              <a:defRPr/>
            </a:lvl1pPr>
          </a:lstStyle>
          <a:p>
            <a:pPr>
              <a:defRPr/>
            </a:pPr>
            <a:fld id="{72CCB824-58A9-4B77-96CF-502246AD2DAC}" type="slidenum">
              <a:rPr lang="en-US" altLang="zh-CN"/>
              <a:pPr>
                <a:defRPr/>
              </a:pPr>
              <a:t>‹#›</a:t>
            </a:fld>
            <a:endParaRPr lang="en-US" altLang="zh-CN"/>
          </a:p>
        </p:txBody>
      </p:sp>
    </p:spTree>
    <p:extLst>
      <p:ext uri="{BB962C8B-B14F-4D97-AF65-F5344CB8AC3E}">
        <p14:creationId xmlns:p14="http://schemas.microsoft.com/office/powerpoint/2010/main" val="241493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457200"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4654296"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1027">
            <a:extLst>
              <a:ext uri="{FF2B5EF4-FFF2-40B4-BE49-F238E27FC236}">
                <a16:creationId xmlns:a16="http://schemas.microsoft.com/office/drawing/2014/main" id="{38DB06D0-45BA-4D7B-993C-4AE1652EBC8E}"/>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45EAE06-503A-4E22-B170-4106E156872F}"/>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0B1AA435-4D8E-437F-A966-697C454DC2EE}"/>
              </a:ext>
            </a:extLst>
          </p:cNvPr>
          <p:cNvSpPr>
            <a:spLocks noGrp="1"/>
          </p:cNvSpPr>
          <p:nvPr>
            <p:ph type="sldNum" sz="quarter" idx="12"/>
          </p:nvPr>
        </p:nvSpPr>
        <p:spPr/>
        <p:txBody>
          <a:bodyPr/>
          <a:lstStyle>
            <a:lvl1pPr>
              <a:defRPr/>
            </a:lvl1pPr>
          </a:lstStyle>
          <a:p>
            <a:pPr>
              <a:defRPr/>
            </a:pPr>
            <a:fld id="{AE3DE72B-5845-4032-B525-46AC111DA6E6}" type="slidenum">
              <a:rPr lang="en-US" altLang="zh-CN"/>
              <a:pPr>
                <a:defRPr/>
              </a:pPr>
              <a:t>‹#›</a:t>
            </a:fld>
            <a:endParaRPr lang="en-US" altLang="zh-CN"/>
          </a:p>
        </p:txBody>
      </p:sp>
    </p:spTree>
    <p:extLst>
      <p:ext uri="{BB962C8B-B14F-4D97-AF65-F5344CB8AC3E}">
        <p14:creationId xmlns:p14="http://schemas.microsoft.com/office/powerpoint/2010/main" val="2296136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1325563"/>
          </a:xfrm>
        </p:spPr>
        <p:txBody>
          <a:bodyPr/>
          <a:lstStyle/>
          <a:p>
            <a:r>
              <a:rPr lang="en-US" noProof="1"/>
              <a:t>Click to edit Master title style</a:t>
            </a:r>
          </a:p>
        </p:txBody>
      </p:sp>
      <p:sp>
        <p:nvSpPr>
          <p:cNvPr id="3" name="Text Placeholder 2"/>
          <p:cNvSpPr>
            <a:spLocks noGrp="1"/>
          </p:cNvSpPr>
          <p:nvPr>
            <p:ph type="body" idx="1"/>
          </p:nvPr>
        </p:nvSpPr>
        <p:spPr>
          <a:xfrm>
            <a:off x="629841"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4" name="Content Placeholder 3"/>
          <p:cNvSpPr>
            <a:spLocks noGrp="1"/>
          </p:cNvSpPr>
          <p:nvPr>
            <p:ph sz="half" idx="2"/>
          </p:nvPr>
        </p:nvSpPr>
        <p:spPr>
          <a:xfrm>
            <a:off x="629841" y="2505075"/>
            <a:ext cx="3868340"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1027">
            <a:extLst>
              <a:ext uri="{FF2B5EF4-FFF2-40B4-BE49-F238E27FC236}">
                <a16:creationId xmlns:a16="http://schemas.microsoft.com/office/drawing/2014/main" id="{9D75D2D3-68F3-4A3D-BEB2-8E3F5CFB2E7A}"/>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1028">
            <a:extLst>
              <a:ext uri="{FF2B5EF4-FFF2-40B4-BE49-F238E27FC236}">
                <a16:creationId xmlns:a16="http://schemas.microsoft.com/office/drawing/2014/main" id="{0B37FE8F-AB3D-48EB-9B93-AB73F3F44676}"/>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1029">
            <a:extLst>
              <a:ext uri="{FF2B5EF4-FFF2-40B4-BE49-F238E27FC236}">
                <a16:creationId xmlns:a16="http://schemas.microsoft.com/office/drawing/2014/main" id="{C79580D2-E23F-46E0-B3DC-12997F117A70}"/>
              </a:ext>
            </a:extLst>
          </p:cNvPr>
          <p:cNvSpPr>
            <a:spLocks noGrp="1"/>
          </p:cNvSpPr>
          <p:nvPr>
            <p:ph type="sldNum" sz="quarter" idx="12"/>
          </p:nvPr>
        </p:nvSpPr>
        <p:spPr/>
        <p:txBody>
          <a:bodyPr/>
          <a:lstStyle>
            <a:lvl1pPr>
              <a:defRPr/>
            </a:lvl1pPr>
          </a:lstStyle>
          <a:p>
            <a:pPr>
              <a:defRPr/>
            </a:pPr>
            <a:fld id="{B74BB0FF-9895-44E5-9B61-D57B53657482}" type="slidenum">
              <a:rPr lang="en-US" altLang="zh-CN"/>
              <a:pPr>
                <a:defRPr/>
              </a:pPr>
              <a:t>‹#›</a:t>
            </a:fld>
            <a:endParaRPr lang="en-US" altLang="zh-CN"/>
          </a:p>
        </p:txBody>
      </p:sp>
    </p:spTree>
    <p:extLst>
      <p:ext uri="{BB962C8B-B14F-4D97-AF65-F5344CB8AC3E}">
        <p14:creationId xmlns:p14="http://schemas.microsoft.com/office/powerpoint/2010/main" val="36436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1027">
            <a:extLst>
              <a:ext uri="{FF2B5EF4-FFF2-40B4-BE49-F238E27FC236}">
                <a16:creationId xmlns:a16="http://schemas.microsoft.com/office/drawing/2014/main" id="{92CBBEB0-B359-4FF3-9D4C-E72BE0C64F5B}"/>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1028">
            <a:extLst>
              <a:ext uri="{FF2B5EF4-FFF2-40B4-BE49-F238E27FC236}">
                <a16:creationId xmlns:a16="http://schemas.microsoft.com/office/drawing/2014/main" id="{379DAFF8-01AC-4173-8346-56B7E6E0D64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1029">
            <a:extLst>
              <a:ext uri="{FF2B5EF4-FFF2-40B4-BE49-F238E27FC236}">
                <a16:creationId xmlns:a16="http://schemas.microsoft.com/office/drawing/2014/main" id="{9A0FC386-2C2F-4134-BFA3-521E7AA4E869}"/>
              </a:ext>
            </a:extLst>
          </p:cNvPr>
          <p:cNvSpPr>
            <a:spLocks noGrp="1"/>
          </p:cNvSpPr>
          <p:nvPr>
            <p:ph type="sldNum" sz="quarter" idx="12"/>
          </p:nvPr>
        </p:nvSpPr>
        <p:spPr/>
        <p:txBody>
          <a:bodyPr/>
          <a:lstStyle>
            <a:lvl1pPr>
              <a:defRPr/>
            </a:lvl1pPr>
          </a:lstStyle>
          <a:p>
            <a:pPr>
              <a:defRPr/>
            </a:pPr>
            <a:fld id="{64706CE3-2016-43BB-9C6B-A9CAAAC166EA}" type="slidenum">
              <a:rPr lang="en-US" altLang="zh-CN"/>
              <a:pPr>
                <a:defRPr/>
              </a:pPr>
              <a:t>‹#›</a:t>
            </a:fld>
            <a:endParaRPr lang="en-US" altLang="zh-CN"/>
          </a:p>
        </p:txBody>
      </p:sp>
    </p:spTree>
    <p:extLst>
      <p:ext uri="{BB962C8B-B14F-4D97-AF65-F5344CB8AC3E}">
        <p14:creationId xmlns:p14="http://schemas.microsoft.com/office/powerpoint/2010/main" val="53628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027">
            <a:extLst>
              <a:ext uri="{FF2B5EF4-FFF2-40B4-BE49-F238E27FC236}">
                <a16:creationId xmlns:a16="http://schemas.microsoft.com/office/drawing/2014/main" id="{087D47D0-8C58-4ADD-8293-B740DA0D7402}"/>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1028">
            <a:extLst>
              <a:ext uri="{FF2B5EF4-FFF2-40B4-BE49-F238E27FC236}">
                <a16:creationId xmlns:a16="http://schemas.microsoft.com/office/drawing/2014/main" id="{A2CB302A-177A-4B3E-840A-24AC5B95D367}"/>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1029">
            <a:extLst>
              <a:ext uri="{FF2B5EF4-FFF2-40B4-BE49-F238E27FC236}">
                <a16:creationId xmlns:a16="http://schemas.microsoft.com/office/drawing/2014/main" id="{595D3AC3-0C5A-4AE5-A480-7A1BCA60AD8E}"/>
              </a:ext>
            </a:extLst>
          </p:cNvPr>
          <p:cNvSpPr>
            <a:spLocks noGrp="1"/>
          </p:cNvSpPr>
          <p:nvPr>
            <p:ph type="sldNum" sz="quarter" idx="12"/>
          </p:nvPr>
        </p:nvSpPr>
        <p:spPr/>
        <p:txBody>
          <a:bodyPr/>
          <a:lstStyle>
            <a:lvl1pPr>
              <a:defRPr/>
            </a:lvl1pPr>
          </a:lstStyle>
          <a:p>
            <a:pPr>
              <a:defRPr/>
            </a:pPr>
            <a:fld id="{DC64FD5C-E568-49F7-A42C-0F4830A49AB9}" type="slidenum">
              <a:rPr lang="en-US" altLang="zh-CN"/>
              <a:pPr>
                <a:defRPr/>
              </a:pPr>
              <a:t>‹#›</a:t>
            </a:fld>
            <a:endParaRPr lang="en-US" altLang="zh-CN"/>
          </a:p>
        </p:txBody>
      </p:sp>
    </p:spTree>
    <p:extLst>
      <p:ext uri="{BB962C8B-B14F-4D97-AF65-F5344CB8AC3E}">
        <p14:creationId xmlns:p14="http://schemas.microsoft.com/office/powerpoint/2010/main" val="326666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Content Placeholder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5E742E54-F33D-4710-93B6-7726443F9D8B}"/>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15A5DAA-8539-449D-9846-B107D53DD1BA}"/>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E7021738-E27A-4F86-AF84-66ED902F52B0}"/>
              </a:ext>
            </a:extLst>
          </p:cNvPr>
          <p:cNvSpPr>
            <a:spLocks noGrp="1"/>
          </p:cNvSpPr>
          <p:nvPr>
            <p:ph type="sldNum" sz="quarter" idx="12"/>
          </p:nvPr>
        </p:nvSpPr>
        <p:spPr/>
        <p:txBody>
          <a:bodyPr/>
          <a:lstStyle>
            <a:lvl1pPr>
              <a:defRPr/>
            </a:lvl1pPr>
          </a:lstStyle>
          <a:p>
            <a:pPr>
              <a:defRPr/>
            </a:pPr>
            <a:fld id="{81E7AA21-9830-4C2F-A60D-93987749A879}" type="slidenum">
              <a:rPr lang="en-US" altLang="zh-CN"/>
              <a:pPr>
                <a:defRPr/>
              </a:pPr>
              <a:t>‹#›</a:t>
            </a:fld>
            <a:endParaRPr lang="en-US" altLang="zh-CN"/>
          </a:p>
        </p:txBody>
      </p:sp>
    </p:spTree>
    <p:extLst>
      <p:ext uri="{BB962C8B-B14F-4D97-AF65-F5344CB8AC3E}">
        <p14:creationId xmlns:p14="http://schemas.microsoft.com/office/powerpoint/2010/main" val="211771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Picture Placeholder 2"/>
          <p:cNvSpPr>
            <a:spLocks noGrp="1"/>
          </p:cNvSpPr>
          <p:nvPr>
            <p:ph type="pic" idx="1"/>
          </p:nvPr>
        </p:nvSpPr>
        <p:spPr>
          <a:xfrm>
            <a:off x="3887391" y="987425"/>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1"/>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F163C1A8-8E95-4CB5-9EBC-E11A21C79376}"/>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00AF615B-483F-4440-AEAD-F57A0CE0BC0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688B831F-F167-4D46-BAEE-5838F58EF4A0}"/>
              </a:ext>
            </a:extLst>
          </p:cNvPr>
          <p:cNvSpPr>
            <a:spLocks noGrp="1"/>
          </p:cNvSpPr>
          <p:nvPr>
            <p:ph type="sldNum" sz="quarter" idx="12"/>
          </p:nvPr>
        </p:nvSpPr>
        <p:spPr/>
        <p:txBody>
          <a:bodyPr/>
          <a:lstStyle>
            <a:lvl1pPr>
              <a:defRPr/>
            </a:lvl1pPr>
          </a:lstStyle>
          <a:p>
            <a:pPr>
              <a:defRPr/>
            </a:pPr>
            <a:fld id="{205C7D8A-A440-49E5-8FF0-CE90AD69C8E3}" type="slidenum">
              <a:rPr lang="en-US" altLang="zh-CN"/>
              <a:pPr>
                <a:defRPr/>
              </a:pPr>
              <a:t>‹#›</a:t>
            </a:fld>
            <a:endParaRPr lang="en-US" altLang="zh-CN"/>
          </a:p>
        </p:txBody>
      </p:sp>
    </p:spTree>
    <p:extLst>
      <p:ext uri="{BB962C8B-B14F-4D97-AF65-F5344CB8AC3E}">
        <p14:creationId xmlns:p14="http://schemas.microsoft.com/office/powerpoint/2010/main" val="157874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7A0416FF-4275-4813-9DEB-D3098AF72EE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92C6BF7-9F5A-4DD9-9063-DD21CF5BDC5C}"/>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A2D01360-AA81-4CE1-A61F-80977AEBFC57}"/>
              </a:ext>
            </a:extLst>
          </p:cNvPr>
          <p:cNvSpPr>
            <a:spLocks noGrp="1"/>
          </p:cNvSpPr>
          <p:nvPr>
            <p:ph type="sldNum" sz="quarter" idx="12"/>
          </p:nvPr>
        </p:nvSpPr>
        <p:spPr/>
        <p:txBody>
          <a:bodyPr/>
          <a:lstStyle>
            <a:lvl1pPr>
              <a:defRPr/>
            </a:lvl1pPr>
          </a:lstStyle>
          <a:p>
            <a:pPr>
              <a:defRPr/>
            </a:pPr>
            <a:fld id="{F2D46640-A4E2-4109-840E-0388CA6B1719}" type="slidenum">
              <a:rPr lang="en-US" altLang="zh-CN"/>
              <a:pPr>
                <a:defRPr/>
              </a:pPr>
              <a:t>‹#›</a:t>
            </a:fld>
            <a:endParaRPr lang="en-US" altLang="zh-CN"/>
          </a:p>
        </p:txBody>
      </p:sp>
    </p:spTree>
    <p:extLst>
      <p:ext uri="{BB962C8B-B14F-4D97-AF65-F5344CB8AC3E}">
        <p14:creationId xmlns:p14="http://schemas.microsoft.com/office/powerpoint/2010/main" val="384809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457200" y="274638"/>
            <a:ext cx="605293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C40DA201-0B21-4666-86CF-98EB772125F8}"/>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C1147F3C-A143-491C-A465-59E475B01B2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40E41003-1271-41BE-98F6-2E7C358D12AD}"/>
              </a:ext>
            </a:extLst>
          </p:cNvPr>
          <p:cNvSpPr>
            <a:spLocks noGrp="1"/>
          </p:cNvSpPr>
          <p:nvPr>
            <p:ph type="sldNum" sz="quarter" idx="12"/>
          </p:nvPr>
        </p:nvSpPr>
        <p:spPr/>
        <p:txBody>
          <a:bodyPr/>
          <a:lstStyle>
            <a:lvl1pPr>
              <a:defRPr/>
            </a:lvl1pPr>
          </a:lstStyle>
          <a:p>
            <a:pPr>
              <a:defRPr/>
            </a:pPr>
            <a:fld id="{0E27EC7D-B599-41EC-B249-CBE4AD64BE74}" type="slidenum">
              <a:rPr lang="en-US" altLang="zh-CN"/>
              <a:pPr>
                <a:defRPr/>
              </a:pPr>
              <a:t>‹#›</a:t>
            </a:fld>
            <a:endParaRPr lang="en-US" altLang="zh-CN"/>
          </a:p>
        </p:txBody>
      </p:sp>
    </p:spTree>
    <p:extLst>
      <p:ext uri="{BB962C8B-B14F-4D97-AF65-F5344CB8AC3E}">
        <p14:creationId xmlns:p14="http://schemas.microsoft.com/office/powerpoint/2010/main" val="2968074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35496" y="6458545"/>
            <a:ext cx="683096" cy="365125"/>
          </a:xfrm>
        </p:spPr>
        <p:txBody>
          <a:bodyPr/>
          <a:lstStyle>
            <a:lvl1pPr algn="l">
              <a:defRPr/>
            </a:lvl1pPr>
          </a:lstStyle>
          <a:p>
            <a:fld id="{B3DD4D5E-1AAD-46F9-A822-8C981A40F6B9}" type="slidenum">
              <a:rPr lang="en-AU" smtClean="0"/>
              <a:pPr/>
              <a:t>‹#›</a:t>
            </a:fld>
            <a:endParaRPr lang="en-AU"/>
          </a:p>
        </p:txBody>
      </p:sp>
      <p:sp>
        <p:nvSpPr>
          <p:cNvPr id="3" name="TextBox 2"/>
          <p:cNvSpPr txBox="1"/>
          <p:nvPr userDrawn="1"/>
        </p:nvSpPr>
        <p:spPr>
          <a:xfrm>
            <a:off x="0" y="0"/>
            <a:ext cx="9144000" cy="369332"/>
          </a:xfrm>
          <a:prstGeom prst="rect">
            <a:avLst/>
          </a:prstGeom>
          <a:gradFill flip="none" rotWithShape="1">
            <a:gsLst>
              <a:gs pos="0">
                <a:schemeClr val="accent1">
                  <a:lumMod val="5000"/>
                  <a:lumOff val="95000"/>
                </a:schemeClr>
              </a:gs>
              <a:gs pos="100000">
                <a:schemeClr val="tx2"/>
              </a:gs>
            </a:gsLst>
            <a:lin ang="0" scaled="1"/>
            <a:tileRect/>
          </a:gradFill>
        </p:spPr>
        <p:txBody>
          <a:bodyPr wrap="square" rtlCol="0">
            <a:spAutoFit/>
          </a:bodyPr>
          <a:lstStyle/>
          <a:p>
            <a:pPr algn="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7028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gradFill flip="none" rotWithShape="1">
          <a:gsLst>
            <a:gs pos="23000">
              <a:schemeClr val="accent1">
                <a:lumMod val="5000"/>
                <a:lumOff val="95000"/>
              </a:schemeClr>
            </a:gs>
            <a:gs pos="99000">
              <a:srgbClr val="002060">
                <a:lumMod val="99000"/>
                <a:lumOff val="1000"/>
                <a:alpha val="75000"/>
              </a:srgbClr>
            </a:gs>
          </a:gsLst>
          <a:lin ang="2700000" scaled="1"/>
          <a:tileRect/>
        </a:gradFill>
        <a:effectLst/>
      </p:bgPr>
    </p:bg>
    <p:spTree>
      <p:nvGrpSpPr>
        <p:cNvPr id="1" name=""/>
        <p:cNvGrpSpPr/>
        <p:nvPr/>
      </p:nvGrpSpPr>
      <p:grpSpPr>
        <a:xfrm>
          <a:off x="0" y="0"/>
          <a:ext cx="0" cy="0"/>
          <a:chOff x="0" y="0"/>
          <a:chExt cx="0" cy="0"/>
        </a:xfrm>
      </p:grpSpPr>
      <p:sp>
        <p:nvSpPr>
          <p:cNvPr id="1026" name="Title 1025"/>
          <p:cNvSpPr>
            <a:spLocks noGrp="1" noChangeArrowheads="1"/>
          </p:cNvSpPr>
          <p:nvPr>
            <p:ph type="title" idx="4294967295"/>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1026"/>
          <p:cNvSpPr>
            <a:spLocks noGrp="1" noChangeArrowheads="1"/>
          </p:cNvSpPr>
          <p:nvPr>
            <p:ph type="body" idx="429496729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Date Placeholder 1027">
            <a:extLst>
              <a:ext uri="{FF2B5EF4-FFF2-40B4-BE49-F238E27FC236}">
                <a16:creationId xmlns:a16="http://schemas.microsoft.com/office/drawing/2014/main" id="{A819CC32-FFE5-4BE3-80EC-7A5DC1ABDBD0}"/>
              </a:ext>
            </a:extLst>
          </p:cNvPr>
          <p:cNvSpPr>
            <a:spLocks noGrp="1"/>
          </p:cNvSpPr>
          <p:nvPr>
            <p:ph type="dt" sz="half" idx="2"/>
          </p:nvPr>
        </p:nvSpPr>
        <p:spPr>
          <a:xfrm>
            <a:off x="457200" y="6245225"/>
            <a:ext cx="2133600" cy="476250"/>
          </a:xfrm>
          <a:prstGeom prst="rect">
            <a:avLst/>
          </a:prstGeom>
          <a:noFill/>
          <a:ln w="9525">
            <a:noFill/>
          </a:ln>
        </p:spPr>
        <p:txBody>
          <a:bodyPr vert="horz" wrap="square" lIns="91440" tIns="45720" rIns="91440" bIns="45720" numCol="1" anchor="t" anchorCtr="0" compatLnSpc="1"/>
          <a:lstStyle>
            <a:lvl1pP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29" name="Footer Placeholder 1028">
            <a:extLst>
              <a:ext uri="{FF2B5EF4-FFF2-40B4-BE49-F238E27FC236}">
                <a16:creationId xmlns:a16="http://schemas.microsoft.com/office/drawing/2014/main" id="{925879BE-701F-42A0-9C12-A6E8667A0F4E}"/>
              </a:ext>
            </a:extLst>
          </p:cNvPr>
          <p:cNvSpPr>
            <a:spLocks noGrp="1"/>
          </p:cNvSpPr>
          <p:nvPr>
            <p:ph type="ftr" sz="quarter" idx="3"/>
          </p:nvPr>
        </p:nvSpPr>
        <p:spPr>
          <a:xfrm>
            <a:off x="3124200" y="6245225"/>
            <a:ext cx="2895600" cy="476250"/>
          </a:xfrm>
          <a:prstGeom prst="rect">
            <a:avLst/>
          </a:prstGeom>
          <a:noFill/>
          <a:ln w="9525">
            <a:noFill/>
          </a:ln>
        </p:spPr>
        <p:txBody>
          <a:bodyPr vert="horz" wrap="square" lIns="91440" tIns="45720" rIns="91440" bIns="45720" numCol="1" anchor="t" anchorCtr="0" compatLnSpc="1"/>
          <a:lstStyle>
            <a:lvl1pPr algn="ct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30" name="Slide Number Placeholder 1029">
            <a:extLst>
              <a:ext uri="{FF2B5EF4-FFF2-40B4-BE49-F238E27FC236}">
                <a16:creationId xmlns:a16="http://schemas.microsoft.com/office/drawing/2014/main" id="{B0291A70-9137-4FF9-B759-F000E13799DA}"/>
              </a:ext>
            </a:extLst>
          </p:cNvPr>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lvl1pPr algn="r" eaLnBrk="1" hangingPunct="1">
              <a:buFont typeface="Arial" panose="020B0604020202020204" pitchFamily="34" charset="0"/>
              <a:buNone/>
              <a:defRPr sz="1400" noProof="1">
                <a:ea typeface="SimSun" panose="02010600030101010101" pitchFamily="2" charset="-122"/>
                <a:cs typeface="+mn-cs"/>
              </a:defRPr>
            </a:lvl1pPr>
          </a:lstStyle>
          <a:p>
            <a:pPr>
              <a:defRPr/>
            </a:pPr>
            <a:fld id="{44D23AE8-3CB1-43D2-B62C-CD3A80EC897B}" type="slidenum">
              <a:rPr lang="en-US" altLang="zh-CN"/>
              <a:pPr>
                <a:defRPr/>
              </a:pPr>
              <a:t>‹#›</a:t>
            </a:fld>
            <a:endParaRPr lang="en-US" altLang="zh-CN">
              <a:cs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ctr" rtl="0" eaLnBrk="0" fontAlgn="base" hangingPunct="0">
        <a:spcBef>
          <a:spcPct val="0"/>
        </a:spcBef>
        <a:spcAft>
          <a:spcPct val="0"/>
        </a:spcAft>
        <a:buFont typeface="Arial" panose="020B0604020202020204" pitchFamily="34" charset="0"/>
        <a:defRPr sz="4400" kern="1200">
          <a:solidFill>
            <a:schemeClr val="tx2"/>
          </a:solidFill>
          <a:latin typeface="+mj-lt"/>
          <a:ea typeface="+mj-ea"/>
          <a:cs typeface="Arial" panose="020B0604020202020204" pitchFamily="34" charset="0"/>
        </a:defRPr>
      </a:lvl1pPr>
      <a:lvl2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anose="020B0604020202020204"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2pPr>
      <a:lvl3pPr marL="914400" lvl="2"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3pPr>
      <a:lvl4pPr marL="1371600" lvl="3"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4pPr>
      <a:lvl5pPr marL="1828800" lvl="4"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5pPr>
      <a:lvl6pPr marL="2286000" lvl="5"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6pPr>
      <a:lvl7pPr marL="2743200" lvl="6"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7pPr>
      <a:lvl8pPr marL="3200400" lvl="7"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8pPr>
      <a:lvl9pPr marL="3657600" lvl="8"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all-geo.org/highlyallochthonous/2007/03/geological-basics-the-difference-between-chronology-and-stratigraphy/" TargetMode="External"/><Relationship Id="rId1" Type="http://schemas.openxmlformats.org/officeDocument/2006/relationships/slideLayout" Target="../slideLayouts/slideLayout7.xml"/><Relationship Id="rId4" Type="http://schemas.openxmlformats.org/officeDocument/2006/relationships/hyperlink" Target="https://eos.org/opinions/geochronology-its-about-time"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jpeg"/><Relationship Id="rId11" Type="http://schemas.openxmlformats.org/officeDocument/2006/relationships/image" Target="../media/image13.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microsoft.com/office/2007/relationships/hdphoto" Target="../media/hdphoto1.wdp"/><Relationship Id="rId7"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2.wdp"/><Relationship Id="rId10" Type="http://schemas.openxmlformats.org/officeDocument/2006/relationships/image" Target="../media/image19.png"/><Relationship Id="rId4" Type="http://schemas.openxmlformats.org/officeDocument/2006/relationships/image" Target="../media/image15.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hyperlink" Target="https://www.environmentalscience.org/chronology"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hyperlink" Target="https://www.antarcticglaciers.org/glaciers-and-climate/ice-cores/ice-core-basics/#:~:text=Other%20ways%20of%20dating%20ice,to%20understand%20age%2Ddepth%20relationships." TargetMode="Externa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hyperlink" Target="https://pastglobalchanges.org/publications/pages-magazines/pages-magazine/12955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0KwFpICNV08?feature=oembed" TargetMode="External"/><Relationship Id="rId4" Type="http://schemas.openxmlformats.org/officeDocument/2006/relationships/image" Target="../media/image4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bas.ac.uk/data/our-data/publication/ice-cores-and-climate-change/" TargetMode="External"/><Relationship Id="rId4" Type="http://schemas.openxmlformats.org/officeDocument/2006/relationships/image" Target="../media/image42.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bas.ac.uk/data/our-data/publication/ice-cores-and-climate-change/" TargetMode="External"/><Relationship Id="rId4" Type="http://schemas.openxmlformats.org/officeDocument/2006/relationships/image" Target="../media/image42.jpe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icecores.org/icecores/nicl.shtml" TargetMode="External"/><Relationship Id="rId4" Type="http://schemas.openxmlformats.org/officeDocument/2006/relationships/image" Target="../media/image45.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sitn.hms.harvard.edu/flash/2020/ice-cores-and-roman-lore-modern-climate-science-helps-scientists-and-historians-piece-together-the-past/" TargetMode="External"/><Relationship Id="rId5" Type="http://schemas.openxmlformats.org/officeDocument/2006/relationships/image" Target="../media/image47.png"/><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gif"/><Relationship Id="rId4" Type="http://schemas.openxmlformats.org/officeDocument/2006/relationships/hyperlink" Target="https://www.pbs.org/wgbh/warming/storie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28.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watch?v=kKVqEnFVSCU&amp;t=21s" TargetMode="External"/><Relationship Id="rId3" Type="http://schemas.openxmlformats.org/officeDocument/2006/relationships/hyperlink" Target="https://theconversation.com/explainer-what-are-ice-cores-24302" TargetMode="External"/><Relationship Id="rId7" Type="http://schemas.openxmlformats.org/officeDocument/2006/relationships/hyperlink" Target="https://www.youtube.com/watch?v=CbmXYH18l3A" TargetMode="Externa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hyperlink" Target="https://earthobservatory.nasa.gov/features/Paleoclimatology_IceCores" TargetMode="External"/><Relationship Id="rId10" Type="http://schemas.openxmlformats.org/officeDocument/2006/relationships/image" Target="../media/image60.png"/><Relationship Id="rId4" Type="http://schemas.openxmlformats.org/officeDocument/2006/relationships/hyperlink" Target="https://www.antarcticglaciers.org/glaciers-and-climate/ice-cores/ice-core-basics/" TargetMode="External"/><Relationship Id="rId9" Type="http://schemas.openxmlformats.org/officeDocument/2006/relationships/hyperlink" Target="https://eastgrip.org/Gallery/Movies.html"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publish.illinois.edu/alfredwegener/evidence/" TargetMode="External"/><Relationship Id="rId2" Type="http://schemas.openxmlformats.org/officeDocument/2006/relationships/image" Target="../media/image24.jpeg"/><Relationship Id="rId1" Type="http://schemas.openxmlformats.org/officeDocument/2006/relationships/slideLayout" Target="../slideLayouts/slideLayout12.xml"/><Relationship Id="rId5" Type="http://schemas.openxmlformats.org/officeDocument/2006/relationships/image" Target="../media/image62.emf"/><Relationship Id="rId4" Type="http://schemas.openxmlformats.org/officeDocument/2006/relationships/oleObject" Target="../embeddings/oleObject1.bin"/></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3.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duotone>
              <a:schemeClr val="bg2">
                <a:shade val="45000"/>
                <a:satMod val="135000"/>
              </a:schemeClr>
              <a:prstClr val="white"/>
            </a:duotone>
            <a:extLst>
              <a:ext uri="{28A0092B-C50C-407E-A947-70E740481C1C}">
                <a14:useLocalDpi xmlns:a14="http://schemas.microsoft.com/office/drawing/2010/main"/>
              </a:ext>
            </a:extLst>
          </a:blip>
          <a:srcRect l="-1"/>
          <a:stretch/>
        </p:blipFill>
        <p:spPr>
          <a:xfrm>
            <a:off x="-1" y="0"/>
            <a:ext cx="9144001" cy="6858001"/>
          </a:xfrm>
          <a:prstGeom prst="rect">
            <a:avLst/>
          </a:prstGeom>
        </p:spPr>
      </p:pic>
      <p:sp>
        <p:nvSpPr>
          <p:cNvPr id="8" name="Rectangle 7"/>
          <p:cNvSpPr/>
          <p:nvPr/>
        </p:nvSpPr>
        <p:spPr>
          <a:xfrm>
            <a:off x="231354" y="111751"/>
            <a:ext cx="7906642" cy="3016210"/>
          </a:xfrm>
          <a:prstGeom prst="rect">
            <a:avLst/>
          </a:prstGeom>
        </p:spPr>
        <p:txBody>
          <a:bodyPr wrap="square">
            <a:spAutoFit/>
          </a:bodyPr>
          <a:lstStyle/>
          <a:p>
            <a:pPr>
              <a:spcAft>
                <a:spcPts val="1200"/>
              </a:spcAft>
            </a:pPr>
            <a:r>
              <a:rPr lang="en-AU" sz="6600" dirty="0">
                <a:solidFill>
                  <a:schemeClr val="accent5">
                    <a:lumMod val="25000"/>
                  </a:schemeClr>
                </a:solidFill>
                <a:effectLst>
                  <a:outerShdw blurRad="50800" dist="63500" dir="5400000" algn="ctr" rotWithShape="0">
                    <a:schemeClr val="bg1">
                      <a:alpha val="43000"/>
                    </a:schemeClr>
                  </a:outerShdw>
                </a:effectLst>
                <a:latin typeface="Arial Black" pitchFamily="34" charset="0"/>
              </a:rPr>
              <a:t>Geochronology and Ice Cores</a:t>
            </a:r>
          </a:p>
          <a:p>
            <a:r>
              <a:rPr lang="en-AU" sz="2400" b="1" dirty="0">
                <a:solidFill>
                  <a:schemeClr val="accent5">
                    <a:lumMod val="25000"/>
                  </a:schemeClr>
                </a:solidFill>
                <a:effectLst>
                  <a:outerShdw blurRad="50800" dist="63500" dir="5400000" algn="ctr" rotWithShape="0">
                    <a:schemeClr val="bg1">
                      <a:alpha val="43000"/>
                    </a:schemeClr>
                  </a:outerShdw>
                </a:effectLst>
                <a:latin typeface="+mn-lt"/>
                <a:cs typeface="Arial" pitchFamily="34" charset="0"/>
              </a:rPr>
              <a:t>A short introduction to dating landscape and climate processes</a:t>
            </a:r>
          </a:p>
        </p:txBody>
      </p:sp>
      <p:sp>
        <p:nvSpPr>
          <p:cNvPr id="5" name="TextBox 4">
            <a:extLst>
              <a:ext uri="{FF2B5EF4-FFF2-40B4-BE49-F238E27FC236}">
                <a16:creationId xmlns:a16="http://schemas.microsoft.com/office/drawing/2014/main" id="{BC82008C-FC93-4904-8CB0-C62EA65F4223}"/>
              </a:ext>
            </a:extLst>
          </p:cNvPr>
          <p:cNvSpPr txBox="1"/>
          <p:nvPr/>
        </p:nvSpPr>
        <p:spPr>
          <a:xfrm>
            <a:off x="154352" y="6051330"/>
            <a:ext cx="5686172" cy="923330"/>
          </a:xfrm>
          <a:prstGeom prst="rect">
            <a:avLst/>
          </a:prstGeom>
          <a:noFill/>
        </p:spPr>
        <p:txBody>
          <a:bodyPr wrap="none" rtlCol="0">
            <a:spAutoFit/>
          </a:bodyPr>
          <a:lstStyle/>
          <a:p>
            <a:r>
              <a:rPr lang="en-AU" dirty="0">
                <a:solidFill>
                  <a:srgbClr val="002060"/>
                </a:solidFill>
              </a:rPr>
              <a:t>Dr Alissa Flatley</a:t>
            </a:r>
          </a:p>
          <a:p>
            <a:r>
              <a:rPr lang="en-GB" sz="1800" dirty="0">
                <a:solidFill>
                  <a:schemeClr val="accent5">
                    <a:lumMod val="25000"/>
                  </a:schemeClr>
                </a:solidFill>
              </a:rPr>
              <a:t>ACNA4007 – Physical Landscape and the Geosphere</a:t>
            </a:r>
            <a:endParaRPr lang="en-AU" sz="2000" dirty="0">
              <a:solidFill>
                <a:schemeClr val="accent5">
                  <a:lumMod val="25000"/>
                </a:schemeClr>
              </a:solidFill>
            </a:endParaRPr>
          </a:p>
          <a:p>
            <a:endParaRPr lang="en-AU" dirty="0">
              <a:solidFill>
                <a:srgbClr val="002060"/>
              </a:solidFill>
            </a:endParaRPr>
          </a:p>
        </p:txBody>
      </p:sp>
      <p:pic>
        <p:nvPicPr>
          <p:cNvPr id="4" name="Picture 3" descr="A black background with white text&#10;&#10;Description automatically generated">
            <a:extLst>
              <a:ext uri="{FF2B5EF4-FFF2-40B4-BE49-F238E27FC236}">
                <a16:creationId xmlns:a16="http://schemas.microsoft.com/office/drawing/2014/main" id="{9E29B8E1-CD6D-437E-4B55-BB827262B0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7511" y="5644511"/>
            <a:ext cx="2382137" cy="1101738"/>
          </a:xfrm>
          <a:prstGeom prst="rect">
            <a:avLst/>
          </a:prstGeom>
        </p:spPr>
      </p:pic>
    </p:spTree>
    <p:extLst>
      <p:ext uri="{BB962C8B-B14F-4D97-AF65-F5344CB8AC3E}">
        <p14:creationId xmlns:p14="http://schemas.microsoft.com/office/powerpoint/2010/main" val="506330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3" name="Rectangle 111">
            <a:extLst>
              <a:ext uri="{FF2B5EF4-FFF2-40B4-BE49-F238E27FC236}">
                <a16:creationId xmlns:a16="http://schemas.microsoft.com/office/drawing/2014/main" id="{C7336F7B-7038-4227-BCAC-E417CC3F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TextBox 208">
            <a:extLst>
              <a:ext uri="{FF2B5EF4-FFF2-40B4-BE49-F238E27FC236}">
                <a16:creationId xmlns:a16="http://schemas.microsoft.com/office/drawing/2014/main" id="{8AF4EBDD-8B18-4B6A-B7B8-8841A864F90F}"/>
              </a:ext>
            </a:extLst>
          </p:cNvPr>
          <p:cNvSpPr txBox="1"/>
          <p:nvPr/>
        </p:nvSpPr>
        <p:spPr>
          <a:xfrm>
            <a:off x="-9968" y="-9487"/>
            <a:ext cx="9153968" cy="369332"/>
          </a:xfrm>
          <a:prstGeom prst="rect">
            <a:avLst/>
          </a:prstGeom>
          <a:noFill/>
        </p:spPr>
        <p:txBody>
          <a:bodyPr wrap="square" rtlCol="0">
            <a:spAutoFit/>
          </a:bodyPr>
          <a:lstStyle/>
          <a:p>
            <a:r>
              <a:rPr lang="de-DE" b="1" dirty="0">
                <a:solidFill>
                  <a:srgbClr val="002060"/>
                </a:solidFill>
                <a:latin typeface="Arial Narrow" panose="020B0606020202030204" pitchFamily="34" charset="0"/>
              </a:rPr>
              <a:t>Introduction</a:t>
            </a:r>
          </a:p>
        </p:txBody>
      </p:sp>
      <p:cxnSp>
        <p:nvCxnSpPr>
          <p:cNvPr id="210" name="Straight Connector 209">
            <a:extLst>
              <a:ext uri="{FF2B5EF4-FFF2-40B4-BE49-F238E27FC236}">
                <a16:creationId xmlns:a16="http://schemas.microsoft.com/office/drawing/2014/main" id="{23B96D9F-480B-40BB-A756-9882E96A6A78}"/>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27" name="TextBox 226">
            <a:extLst>
              <a:ext uri="{FF2B5EF4-FFF2-40B4-BE49-F238E27FC236}">
                <a16:creationId xmlns:a16="http://schemas.microsoft.com/office/drawing/2014/main" id="{A458ED2F-22B8-413D-8A29-06618250F5A0}"/>
              </a:ext>
            </a:extLst>
          </p:cNvPr>
          <p:cNvSpPr txBox="1"/>
          <p:nvPr/>
        </p:nvSpPr>
        <p:spPr>
          <a:xfrm>
            <a:off x="231975" y="6088384"/>
            <a:ext cx="5913306" cy="646331"/>
          </a:xfrm>
          <a:prstGeom prst="rect">
            <a:avLst/>
          </a:prstGeom>
          <a:noFill/>
        </p:spPr>
        <p:txBody>
          <a:bodyPr wrap="square" rtlCol="0">
            <a:spAutoFit/>
          </a:bodyPr>
          <a:lstStyle/>
          <a:p>
            <a:pPr marL="285750" indent="-285750">
              <a:buFont typeface="Arial" panose="020B0604020202020204" pitchFamily="34" charset="0"/>
              <a:buChar char="•"/>
            </a:pPr>
            <a:r>
              <a:rPr lang="en-AU" dirty="0">
                <a:solidFill>
                  <a:srgbClr val="002060"/>
                </a:solidFill>
              </a:rPr>
              <a:t>Modern landscape processes vs landscape evolution – </a:t>
            </a:r>
            <a:r>
              <a:rPr lang="en-AU" b="1" dirty="0">
                <a:solidFill>
                  <a:schemeClr val="bg1"/>
                </a:solidFill>
              </a:rPr>
              <a:t>rates and dates </a:t>
            </a:r>
            <a:r>
              <a:rPr lang="en-AU" dirty="0">
                <a:solidFill>
                  <a:srgbClr val="002060"/>
                </a:solidFill>
              </a:rPr>
              <a:t>needed…</a:t>
            </a:r>
          </a:p>
        </p:txBody>
      </p:sp>
      <p:sp>
        <p:nvSpPr>
          <p:cNvPr id="5" name="TextBox 4">
            <a:extLst>
              <a:ext uri="{FF2B5EF4-FFF2-40B4-BE49-F238E27FC236}">
                <a16:creationId xmlns:a16="http://schemas.microsoft.com/office/drawing/2014/main" id="{6DB77D12-00D1-1E8C-E977-A44BAA128A98}"/>
              </a:ext>
            </a:extLst>
          </p:cNvPr>
          <p:cNvSpPr txBox="1"/>
          <p:nvPr/>
        </p:nvSpPr>
        <p:spPr>
          <a:xfrm>
            <a:off x="566478" y="941321"/>
            <a:ext cx="3704365" cy="1938992"/>
          </a:xfrm>
          <a:prstGeom prst="rect">
            <a:avLst/>
          </a:prstGeom>
          <a:noFill/>
        </p:spPr>
        <p:txBody>
          <a:bodyPr wrap="square">
            <a:spAutoFit/>
          </a:bodyPr>
          <a:lstStyle/>
          <a:p>
            <a:r>
              <a:rPr lang="en-GB" sz="2000" b="1" i="0" dirty="0">
                <a:solidFill>
                  <a:srgbClr val="002060"/>
                </a:solidFill>
                <a:effectLst/>
                <a:latin typeface="+mj-lt"/>
              </a:rPr>
              <a:t>Geochronology</a:t>
            </a:r>
            <a:r>
              <a:rPr lang="en-GB" sz="2000" b="0" i="0" dirty="0">
                <a:solidFill>
                  <a:srgbClr val="002060"/>
                </a:solidFill>
                <a:effectLst/>
                <a:latin typeface="+mj-lt"/>
              </a:rPr>
              <a:t> is the science of applying dates in the past to rocks. These rocks receive dates because they contain constituents that can be used as chronometers</a:t>
            </a:r>
            <a:endParaRPr lang="en-GB" sz="2000" dirty="0">
              <a:solidFill>
                <a:srgbClr val="002060"/>
              </a:solidFill>
              <a:latin typeface="+mj-lt"/>
            </a:endParaRPr>
          </a:p>
        </p:txBody>
      </p:sp>
      <p:sp>
        <p:nvSpPr>
          <p:cNvPr id="9" name="TextBox 8">
            <a:extLst>
              <a:ext uri="{FF2B5EF4-FFF2-40B4-BE49-F238E27FC236}">
                <a16:creationId xmlns:a16="http://schemas.microsoft.com/office/drawing/2014/main" id="{F81F3277-60A2-2CFB-7788-7B40DA566FB7}"/>
              </a:ext>
            </a:extLst>
          </p:cNvPr>
          <p:cNvSpPr txBox="1"/>
          <p:nvPr/>
        </p:nvSpPr>
        <p:spPr>
          <a:xfrm>
            <a:off x="415219" y="5393586"/>
            <a:ext cx="7711248" cy="646331"/>
          </a:xfrm>
          <a:prstGeom prst="rect">
            <a:avLst/>
          </a:prstGeom>
          <a:noFill/>
        </p:spPr>
        <p:txBody>
          <a:bodyPr wrap="square">
            <a:spAutoFit/>
          </a:bodyPr>
          <a:lstStyle/>
          <a:p>
            <a:r>
              <a:rPr lang="en-GB" dirty="0">
                <a:hlinkClick r:id="rId2"/>
              </a:rPr>
              <a:t>Geological Basics: the difference between chronology and stratigraphy | Highly Allochthonous (all-geo.org)</a:t>
            </a:r>
            <a:endParaRPr lang="en-GB" dirty="0"/>
          </a:p>
        </p:txBody>
      </p:sp>
      <p:pic>
        <p:nvPicPr>
          <p:cNvPr id="6148" name="Picture 4">
            <a:extLst>
              <a:ext uri="{FF2B5EF4-FFF2-40B4-BE49-F238E27FC236}">
                <a16:creationId xmlns:a16="http://schemas.microsoft.com/office/drawing/2014/main" id="{14699883-E235-830C-358A-994F7751C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7290" y="981069"/>
            <a:ext cx="4321074" cy="411119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0D6F787-39C6-4AAD-17F8-1856A48AA9F4}"/>
              </a:ext>
            </a:extLst>
          </p:cNvPr>
          <p:cNvSpPr txBox="1"/>
          <p:nvPr/>
        </p:nvSpPr>
        <p:spPr>
          <a:xfrm>
            <a:off x="4417290" y="596395"/>
            <a:ext cx="4602938" cy="369332"/>
          </a:xfrm>
          <a:prstGeom prst="rect">
            <a:avLst/>
          </a:prstGeom>
          <a:noFill/>
        </p:spPr>
        <p:txBody>
          <a:bodyPr wrap="square">
            <a:spAutoFit/>
          </a:bodyPr>
          <a:lstStyle/>
          <a:p>
            <a:r>
              <a:rPr lang="en-GB" dirty="0">
                <a:hlinkClick r:id="rId4"/>
              </a:rPr>
              <a:t>Geochronology: It's About Time - Eos</a:t>
            </a:r>
            <a:endParaRPr lang="en-GB" dirty="0"/>
          </a:p>
        </p:txBody>
      </p:sp>
    </p:spTree>
    <p:extLst>
      <p:ext uri="{BB962C8B-B14F-4D97-AF65-F5344CB8AC3E}">
        <p14:creationId xmlns:p14="http://schemas.microsoft.com/office/powerpoint/2010/main" val="1433054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3" name="Rectangle 111">
            <a:extLst>
              <a:ext uri="{FF2B5EF4-FFF2-40B4-BE49-F238E27FC236}">
                <a16:creationId xmlns:a16="http://schemas.microsoft.com/office/drawing/2014/main" id="{C7336F7B-7038-4227-BCAC-E417CC3F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TextBox 208">
            <a:extLst>
              <a:ext uri="{FF2B5EF4-FFF2-40B4-BE49-F238E27FC236}">
                <a16:creationId xmlns:a16="http://schemas.microsoft.com/office/drawing/2014/main" id="{8AF4EBDD-8B18-4B6A-B7B8-8841A864F90F}"/>
              </a:ext>
            </a:extLst>
          </p:cNvPr>
          <p:cNvSpPr txBox="1"/>
          <p:nvPr/>
        </p:nvSpPr>
        <p:spPr>
          <a:xfrm>
            <a:off x="-9968" y="-9487"/>
            <a:ext cx="9153968" cy="369332"/>
          </a:xfrm>
          <a:prstGeom prst="rect">
            <a:avLst/>
          </a:prstGeom>
          <a:noFill/>
        </p:spPr>
        <p:txBody>
          <a:bodyPr wrap="square" rtlCol="0">
            <a:spAutoFit/>
          </a:bodyPr>
          <a:lstStyle/>
          <a:p>
            <a:r>
              <a:rPr lang="de-DE" b="1" dirty="0">
                <a:solidFill>
                  <a:srgbClr val="002060"/>
                </a:solidFill>
                <a:latin typeface="Arial Narrow" panose="020B0606020202030204" pitchFamily="34" charset="0"/>
              </a:rPr>
              <a:t>Introduction</a:t>
            </a:r>
          </a:p>
        </p:txBody>
      </p:sp>
      <p:cxnSp>
        <p:nvCxnSpPr>
          <p:cNvPr id="210" name="Straight Connector 209">
            <a:extLst>
              <a:ext uri="{FF2B5EF4-FFF2-40B4-BE49-F238E27FC236}">
                <a16:creationId xmlns:a16="http://schemas.microsoft.com/office/drawing/2014/main" id="{23B96D9F-480B-40BB-A756-9882E96A6A78}"/>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27" name="TextBox 226">
            <a:extLst>
              <a:ext uri="{FF2B5EF4-FFF2-40B4-BE49-F238E27FC236}">
                <a16:creationId xmlns:a16="http://schemas.microsoft.com/office/drawing/2014/main" id="{A458ED2F-22B8-413D-8A29-06618250F5A0}"/>
              </a:ext>
            </a:extLst>
          </p:cNvPr>
          <p:cNvSpPr txBox="1"/>
          <p:nvPr/>
        </p:nvSpPr>
        <p:spPr>
          <a:xfrm>
            <a:off x="231975" y="6088384"/>
            <a:ext cx="5913306" cy="646331"/>
          </a:xfrm>
          <a:prstGeom prst="rect">
            <a:avLst/>
          </a:prstGeom>
          <a:noFill/>
        </p:spPr>
        <p:txBody>
          <a:bodyPr wrap="square" rtlCol="0">
            <a:spAutoFit/>
          </a:bodyPr>
          <a:lstStyle/>
          <a:p>
            <a:pPr marL="285750" indent="-285750">
              <a:buFont typeface="Arial" panose="020B0604020202020204" pitchFamily="34" charset="0"/>
              <a:buChar char="•"/>
            </a:pPr>
            <a:r>
              <a:rPr lang="en-AU" dirty="0">
                <a:solidFill>
                  <a:srgbClr val="002060"/>
                </a:solidFill>
              </a:rPr>
              <a:t>Modern landscape processes vs landscape evolution – </a:t>
            </a:r>
            <a:r>
              <a:rPr lang="en-AU" b="1" dirty="0">
                <a:solidFill>
                  <a:schemeClr val="bg1"/>
                </a:solidFill>
              </a:rPr>
              <a:t>rates and dates </a:t>
            </a:r>
            <a:r>
              <a:rPr lang="en-AU" dirty="0">
                <a:solidFill>
                  <a:srgbClr val="002060"/>
                </a:solidFill>
              </a:rPr>
              <a:t>needed…</a:t>
            </a:r>
          </a:p>
        </p:txBody>
      </p:sp>
      <p:grpSp>
        <p:nvGrpSpPr>
          <p:cNvPr id="228" name="Group 227">
            <a:extLst>
              <a:ext uri="{FF2B5EF4-FFF2-40B4-BE49-F238E27FC236}">
                <a16:creationId xmlns:a16="http://schemas.microsoft.com/office/drawing/2014/main" id="{78BFBAE5-0155-4B13-B9AD-C6F00155C72E}"/>
              </a:ext>
            </a:extLst>
          </p:cNvPr>
          <p:cNvGrpSpPr/>
          <p:nvPr/>
        </p:nvGrpSpPr>
        <p:grpSpPr>
          <a:xfrm>
            <a:off x="7759484" y="4910694"/>
            <a:ext cx="1000918" cy="936104"/>
            <a:chOff x="7963570" y="1052736"/>
            <a:chExt cx="1576982" cy="1584176"/>
          </a:xfrm>
        </p:grpSpPr>
        <p:sp>
          <p:nvSpPr>
            <p:cNvPr id="229" name="Rectangle 228">
              <a:extLst>
                <a:ext uri="{FF2B5EF4-FFF2-40B4-BE49-F238E27FC236}">
                  <a16:creationId xmlns:a16="http://schemas.microsoft.com/office/drawing/2014/main" id="{EA195E7C-A205-4E1D-BB19-31DEA3854906}"/>
                </a:ext>
              </a:extLst>
            </p:cNvPr>
            <p:cNvSpPr/>
            <p:nvPr/>
          </p:nvSpPr>
          <p:spPr>
            <a:xfrm>
              <a:off x="7963570" y="1052736"/>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30" name="Picture 229">
              <a:extLst>
                <a:ext uri="{FF2B5EF4-FFF2-40B4-BE49-F238E27FC236}">
                  <a16:creationId xmlns:a16="http://schemas.microsoft.com/office/drawing/2014/main" id="{2AA20EC4-1151-4C14-A25F-4EC84C3CC44B}"/>
                </a:ext>
              </a:extLst>
            </p:cNvPr>
            <p:cNvPicPr>
              <a:picLocks noChangeAspect="1"/>
            </p:cNvPicPr>
            <p:nvPr/>
          </p:nvPicPr>
          <p:blipFill>
            <a:blip r:embed="rId2"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100392" y="1178384"/>
              <a:ext cx="1287586" cy="1287586"/>
            </a:xfrm>
            <a:prstGeom prst="rect">
              <a:avLst/>
            </a:prstGeom>
          </p:spPr>
        </p:pic>
      </p:grpSp>
      <p:sp>
        <p:nvSpPr>
          <p:cNvPr id="2" name="TextBox 1"/>
          <p:cNvSpPr txBox="1"/>
          <p:nvPr/>
        </p:nvSpPr>
        <p:spPr>
          <a:xfrm>
            <a:off x="7681973" y="5846798"/>
            <a:ext cx="1155941" cy="707886"/>
          </a:xfrm>
          <a:prstGeom prst="rect">
            <a:avLst/>
          </a:prstGeom>
          <a:noFill/>
        </p:spPr>
        <p:txBody>
          <a:bodyPr wrap="square" rtlCol="0">
            <a:spAutoFit/>
          </a:bodyPr>
          <a:lstStyle/>
          <a:p>
            <a:r>
              <a:rPr lang="de-DE" sz="4000" b="1" dirty="0">
                <a:solidFill>
                  <a:schemeClr val="bg1"/>
                </a:solidFill>
              </a:rPr>
              <a:t>???</a:t>
            </a:r>
          </a:p>
        </p:txBody>
      </p:sp>
      <p:pic>
        <p:nvPicPr>
          <p:cNvPr id="4" name="Picture 3" descr="A river with rocks in the water&#10;&#10;Description automatically generated">
            <a:extLst>
              <a:ext uri="{FF2B5EF4-FFF2-40B4-BE49-F238E27FC236}">
                <a16:creationId xmlns:a16="http://schemas.microsoft.com/office/drawing/2014/main" id="{81EB1A12-D8A3-3FB1-FA8E-471B72457E2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46228" y="2373522"/>
            <a:ext cx="2369243" cy="1770732"/>
          </a:xfrm>
          <a:prstGeom prst="rect">
            <a:avLst/>
          </a:prstGeom>
        </p:spPr>
      </p:pic>
      <p:pic>
        <p:nvPicPr>
          <p:cNvPr id="6" name="Picture 5" descr="A beach with cliffs and water&#10;&#10;Description automatically generated with medium confidence">
            <a:extLst>
              <a:ext uri="{FF2B5EF4-FFF2-40B4-BE49-F238E27FC236}">
                <a16:creationId xmlns:a16="http://schemas.microsoft.com/office/drawing/2014/main" id="{A4FC0EFA-9B17-24E7-18E7-8B8E2A21A10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2349" y="499703"/>
            <a:ext cx="2369243" cy="1782321"/>
          </a:xfrm>
          <a:prstGeom prst="rect">
            <a:avLst/>
          </a:prstGeom>
        </p:spPr>
      </p:pic>
      <p:pic>
        <p:nvPicPr>
          <p:cNvPr id="8" name="Picture 7" descr="A close-up of a desert&#10;&#10;Description automatically generated">
            <a:extLst>
              <a:ext uri="{FF2B5EF4-FFF2-40B4-BE49-F238E27FC236}">
                <a16:creationId xmlns:a16="http://schemas.microsoft.com/office/drawing/2014/main" id="{C31DF079-7237-F067-2B1C-42F25862AA7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51404" y="2349436"/>
            <a:ext cx="2369243" cy="1779829"/>
          </a:xfrm>
          <a:prstGeom prst="rect">
            <a:avLst/>
          </a:prstGeom>
        </p:spPr>
      </p:pic>
      <p:pic>
        <p:nvPicPr>
          <p:cNvPr id="10" name="Picture 9" descr="A landscape with mountains and text&#10;&#10;Description automatically generated">
            <a:extLst>
              <a:ext uri="{FF2B5EF4-FFF2-40B4-BE49-F238E27FC236}">
                <a16:creationId xmlns:a16="http://schemas.microsoft.com/office/drawing/2014/main" id="{EF6F9B9D-E1F5-C5CF-8A5F-715EF9F11DC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51540" y="496256"/>
            <a:ext cx="2397171" cy="1785768"/>
          </a:xfrm>
          <a:prstGeom prst="rect">
            <a:avLst/>
          </a:prstGeom>
        </p:spPr>
      </p:pic>
      <p:pic>
        <p:nvPicPr>
          <p:cNvPr id="12" name="Picture 11" descr="A mountain range with snow on the top&#10;&#10;Description automatically generated">
            <a:extLst>
              <a:ext uri="{FF2B5EF4-FFF2-40B4-BE49-F238E27FC236}">
                <a16:creationId xmlns:a16="http://schemas.microsoft.com/office/drawing/2014/main" id="{15B14C96-7415-E5FF-0F42-2C7D6C0ADE3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133713" y="4238325"/>
            <a:ext cx="2369244" cy="1777347"/>
          </a:xfrm>
          <a:prstGeom prst="rect">
            <a:avLst/>
          </a:prstGeom>
        </p:spPr>
      </p:pic>
      <p:pic>
        <p:nvPicPr>
          <p:cNvPr id="14" name="Picture 13" descr="A road leading to a hill&#10;&#10;Description automatically generated">
            <a:extLst>
              <a:ext uri="{FF2B5EF4-FFF2-40B4-BE49-F238E27FC236}">
                <a16:creationId xmlns:a16="http://schemas.microsoft.com/office/drawing/2014/main" id="{18ACBE96-1183-FA9C-FF71-BF422ED7CBD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51404" y="4189013"/>
            <a:ext cx="2380855" cy="1776088"/>
          </a:xfrm>
          <a:prstGeom prst="rect">
            <a:avLst/>
          </a:prstGeom>
        </p:spPr>
      </p:pic>
      <p:pic>
        <p:nvPicPr>
          <p:cNvPr id="16" name="Picture 15" descr="A sandy beach with footprints on the water&#10;&#10;Description automatically generated">
            <a:extLst>
              <a:ext uri="{FF2B5EF4-FFF2-40B4-BE49-F238E27FC236}">
                <a16:creationId xmlns:a16="http://schemas.microsoft.com/office/drawing/2014/main" id="{688D9E84-A2A1-77C1-4B7A-4A7C32C7D32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133713" y="507670"/>
            <a:ext cx="2369244" cy="1771537"/>
          </a:xfrm>
          <a:prstGeom prst="rect">
            <a:avLst/>
          </a:prstGeom>
        </p:spPr>
      </p:pic>
      <p:pic>
        <p:nvPicPr>
          <p:cNvPr id="20" name="Picture 19" descr="A mountain with snow on it">
            <a:extLst>
              <a:ext uri="{FF2B5EF4-FFF2-40B4-BE49-F238E27FC236}">
                <a16:creationId xmlns:a16="http://schemas.microsoft.com/office/drawing/2014/main" id="{BD3639D6-924C-3F09-D698-0BB11266408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1540" y="2344736"/>
            <a:ext cx="2392675" cy="1781566"/>
          </a:xfrm>
          <a:prstGeom prst="rect">
            <a:avLst/>
          </a:prstGeom>
        </p:spPr>
      </p:pic>
      <p:pic>
        <p:nvPicPr>
          <p:cNvPr id="22" name="Picture 21" descr="A ship in the water">
            <a:extLst>
              <a:ext uri="{FF2B5EF4-FFF2-40B4-BE49-F238E27FC236}">
                <a16:creationId xmlns:a16="http://schemas.microsoft.com/office/drawing/2014/main" id="{D24BF380-E220-250F-CBA3-524B9E1D202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4372" y="4189013"/>
            <a:ext cx="2404339" cy="1798653"/>
          </a:xfrm>
          <a:prstGeom prst="rect">
            <a:avLst/>
          </a:prstGeom>
        </p:spPr>
      </p:pic>
    </p:spTree>
    <p:extLst>
      <p:ext uri="{BB962C8B-B14F-4D97-AF65-F5344CB8AC3E}">
        <p14:creationId xmlns:p14="http://schemas.microsoft.com/office/powerpoint/2010/main" val="34288486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 descr="D:\Documents\ANTRÄGE_BERICHTE\APPLICATION LECTURER UOW 2012\Presentation Lecturer\catchmentbunt.png"/>
          <p:cNvPicPr>
            <a:picLocks noChangeAspect="1" noChangeArrowheads="1"/>
          </p:cNvPicPr>
          <p:nvPr/>
        </p:nvPicPr>
        <p:blipFill>
          <a:blip r:embed="rId2" cstate="screen">
            <a:extLst>
              <a:ext uri="{BEBA8EAE-BF5A-486C-A8C5-ECC9F3942E4B}">
                <a14:imgProps xmlns:a14="http://schemas.microsoft.com/office/drawing/2010/main">
                  <a14:imgLayer r:embed="rId3">
                    <a14:imgEffect>
                      <a14:saturation sat="33000"/>
                    </a14:imgEffect>
                  </a14:imgLayer>
                </a14:imgProps>
              </a:ext>
            </a:extLst>
          </a:blip>
          <a:srcRect/>
          <a:stretch>
            <a:fillRect/>
          </a:stretch>
        </p:blipFill>
        <p:spPr bwMode="auto">
          <a:xfrm>
            <a:off x="1259632" y="1052736"/>
            <a:ext cx="7207994" cy="5244118"/>
          </a:xfrm>
          <a:prstGeom prst="rect">
            <a:avLst/>
          </a:prstGeom>
          <a:noFill/>
        </p:spPr>
      </p:pic>
      <p:sp>
        <p:nvSpPr>
          <p:cNvPr id="15" name="TextBox 14"/>
          <p:cNvSpPr txBox="1"/>
          <p:nvPr/>
        </p:nvSpPr>
        <p:spPr>
          <a:xfrm>
            <a:off x="184449" y="5224909"/>
            <a:ext cx="1783502" cy="1477328"/>
          </a:xfrm>
          <a:prstGeom prst="rect">
            <a:avLst/>
          </a:prstGeom>
          <a:noFill/>
        </p:spPr>
        <p:txBody>
          <a:bodyPr wrap="none" rtlCol="0">
            <a:spAutoFit/>
          </a:bodyPr>
          <a:lstStyle/>
          <a:p>
            <a:pPr marL="342900" indent="-342900">
              <a:buAutoNum type="arabicPeriod"/>
            </a:pPr>
            <a:r>
              <a:rPr lang="en-AU" b="1" dirty="0">
                <a:solidFill>
                  <a:srgbClr val="002060"/>
                </a:solidFill>
                <a:latin typeface="Arial" panose="020B0604020202020204" pitchFamily="34" charset="0"/>
                <a:cs typeface="Arial" panose="020B0604020202020204" pitchFamily="34" charset="0"/>
              </a:rPr>
              <a:t>Rocks… </a:t>
            </a:r>
          </a:p>
          <a:p>
            <a:pPr marL="342900" indent="-342900">
              <a:buAutoNum type="arabicPeriod"/>
            </a:pPr>
            <a:r>
              <a:rPr lang="en-AU" b="1" dirty="0">
                <a:solidFill>
                  <a:srgbClr val="002060"/>
                </a:solidFill>
                <a:latin typeface="Arial" panose="020B0604020202020204" pitchFamily="34" charset="0"/>
                <a:cs typeface="Arial" panose="020B0604020202020204" pitchFamily="34" charset="0"/>
              </a:rPr>
              <a:t>Weathering</a:t>
            </a:r>
          </a:p>
          <a:p>
            <a:pPr marL="342900" indent="-342900">
              <a:buAutoNum type="arabicPeriod"/>
            </a:pPr>
            <a:r>
              <a:rPr lang="en-AU" b="1" dirty="0">
                <a:solidFill>
                  <a:srgbClr val="002060"/>
                </a:solidFill>
                <a:latin typeface="Arial" panose="020B0604020202020204" pitchFamily="34" charset="0"/>
                <a:cs typeface="Arial" panose="020B0604020202020204" pitchFamily="34" charset="0"/>
              </a:rPr>
              <a:t>Erosion </a:t>
            </a:r>
          </a:p>
          <a:p>
            <a:pPr marL="342900" indent="-342900">
              <a:buAutoNum type="arabicPeriod"/>
            </a:pPr>
            <a:r>
              <a:rPr lang="en-AU" b="1" dirty="0">
                <a:solidFill>
                  <a:srgbClr val="002060"/>
                </a:solidFill>
                <a:latin typeface="Arial" panose="020B0604020202020204" pitchFamily="34" charset="0"/>
                <a:cs typeface="Arial" panose="020B0604020202020204" pitchFamily="34" charset="0"/>
              </a:rPr>
              <a:t>Transport</a:t>
            </a:r>
          </a:p>
          <a:p>
            <a:pPr marL="342900" indent="-342900">
              <a:buAutoNum type="arabicPeriod"/>
            </a:pPr>
            <a:r>
              <a:rPr lang="en-AU" b="1" dirty="0">
                <a:solidFill>
                  <a:srgbClr val="002060"/>
                </a:solidFill>
                <a:latin typeface="Arial" panose="020B0604020202020204" pitchFamily="34" charset="0"/>
                <a:cs typeface="Arial" panose="020B0604020202020204" pitchFamily="34" charset="0"/>
              </a:rPr>
              <a:t>Deposition</a:t>
            </a:r>
          </a:p>
        </p:txBody>
      </p:sp>
      <p:sp>
        <p:nvSpPr>
          <p:cNvPr id="6" name="TextBox 5"/>
          <p:cNvSpPr txBox="1"/>
          <p:nvPr/>
        </p:nvSpPr>
        <p:spPr>
          <a:xfrm>
            <a:off x="-9968" y="-9487"/>
            <a:ext cx="9153968" cy="369332"/>
          </a:xfrm>
          <a:prstGeom prst="rect">
            <a:avLst/>
          </a:prstGeom>
          <a:noFill/>
        </p:spPr>
        <p:txBody>
          <a:bodyPr wrap="square" rtlCol="0">
            <a:spAutoFit/>
          </a:bodyPr>
          <a:lstStyle/>
          <a:p>
            <a:r>
              <a:rPr lang="de-DE" b="1" dirty="0">
                <a:solidFill>
                  <a:srgbClr val="002060"/>
                </a:solidFill>
                <a:latin typeface="Arial Narrow" panose="020B0606020202030204" pitchFamily="34" charset="0"/>
              </a:rPr>
              <a:t>Introduction</a:t>
            </a:r>
          </a:p>
        </p:txBody>
      </p:sp>
      <p:cxnSp>
        <p:nvCxnSpPr>
          <p:cNvPr id="7" name="Straight Connector 6"/>
          <p:cNvCxnSpPr/>
          <p:nvPr/>
        </p:nvCxnSpPr>
        <p:spPr>
          <a:xfrm>
            <a:off x="-9968" y="359845"/>
            <a:ext cx="9153968"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AutoShape 4" descr="data:image/jpeg;base64,/9j/4AAQSkZJRgABAQAAAQABAAD/2wCEAAkGBxMTERUTExMWFRUWFxoYFxgXGBgdFxYbFxYWFxgYFx0YHSggGxolGxgZITEhJiorLi4uFyAzODMsNyotLisBCgoKDg0OGxAQGy4mICYtLS0yKzAvLS0vLSsvLS0tLy0tLS0tLSsvLy0tLS0tLS8tLS0vLS0tLS0tLy0tLS0tK//AABEIAOIA3wMBEQACEQEDEQH/xAAcAAABBQEBAQAAAAAAAAAAAAAAAwQFBgcCAQj/xABLEAACAQMBBQQFCAYIAgsAAAABAgMABBEFBhIhMUEHE1FhIjJxgZEUI0JScqGxwTNigpLR4RU0NUNTsrTxJPAIJVRjZHODoqOzw//EABsBAQACAwEBAAAAAAAAAAAAAAAEBQIDBgEH/8QAPhEAAgEDAQUDCwIFAwQDAAAAAAECAwQRIQUSMUFRYXGxBhMiMjOBkaHB0fAU4SNCUmJyNIKyJKLC8RUlkv/aAAwDAQACEQMRAD8A3GgCgCgCgCgIXafaq0sI+8uZQmfVXnI/kijifbyGeJFAZBtRt9qV8rC2zZQYJXj/AMRLjllh+jB4csHzYVNpWNScd56fUwc0av2fa/8ALtPguCcuU3ZP/MT0X4dMkZHkRUIzLFQBQDW11GGR3SOWN3jOJFVlLITyDgHKn20A6oCN0nXra5aRYJkdonZJFB9JGVip3lPHGQcHkccM0BJUAUAUAUAUAUAUAUAUAUAUAUAUAUAUAUAUAUAhe3kcMbSSusaKMszkBQPMmgMr2h7VJZy0WlR+jya7lXCDziQ8WP2h+zjjW6lQnVenDqYSmo8SnQ6T84Z55GuJ24mWQ5P7IPqjw8Kt6FrCnrxfU0SqOQ7ZamJniZPdjOpdxe3Vi3BJh8ph8N7gsq+0jHDwjNUF5S3Kr6PUkweUa3f3scMbSyuEjQbzMxwABUUyM3k1G/1nPycvY6dnHfYxcXQ5Hux9BPP7zxUAMtmdDh0/X4IbYFUkspA4JJLFZC28xPU7o+HSgNV1G7EMMkrerGjOfYilj+FAfO+ymgPJBHdRzPBeFnkEyHmWcnDjkVPUefUcKA1nYHbR7lms7xBFexDJA9SdP8WP8x/MAC3DUYe9MPex96AGMe+veAHkSuc486Ac0AUAUAUAUAUAUAUAUAUAUAUAUAUAUBEbXarJa2U9xFF3zxJvBM4yARvEnwVctjmd3FAYe4m1Lcur6fvlIDRwJlYI+f0erDkSePQk1Y29rFpSlqRKldp7qJMRAAAAADgABgD2AVYrC0RoycMtZJmaYky1mmZJkXqN01rNb3yAlraUMwHNo29GRfeDj3moO0Ke9T3ly8DdTlrg0K/A1rVDbb2dPsljklA5XM0i70ak9UC/g3iCKY3mjyRhUCqAAAAABgAAYAAHIUBl0uqwRbS79xNHEkdhgNI4Vd5pc4BY43irE48BQD7tP24szpVylvdwSyyII1RJFZiJGVXwFOeCFqAhdnYO7ijjH0EVfgAKA52+UwQw6jFwns5UYH6yOwRo2/VO8PcW8aAyueWS7vpZbokyyDvcgkbhyoUL4BRgAdN0VCr3DUN+HXB0uzNkQlcu3ulq4by1xjh9y1aTtVqlpjubwyoP7u5G+PZvesB5AitcL/8AqXwJlz5Jta0J+6X3X2LbpHbcxfuZ7B2mIwotmD77ceG4eK/Fj5VOhNTWUctdWtS2qOnUxldGn4fXUsmndpapIItTtZNPd/UaQ70Lg8R84AACM8cjA6kcqzI5fIpVZQykMpGQQQQQeRBHMUB3QBQBQBQBQBQBQBQBQBQBQHjKCMHiDzoDBrrSzp2oS2J4Qy5ntT03STvxe1SDw8BnrU+zq/yMiXMP5kPWWrFMjJiTLWSZkmJstZJmSY1u7YOjI3JgVPsIxXskpJxfMzTwPP8Ao/aykE9zYSkLI7ho88N8oCrqM9cAMB4b1c5OLjJxfImJ5WTcJ/VrE9KPtBs9ayuZJbeKRzgFmRSxwMDiR4UBUb7Z60U5W2hBHEYjXh91AO9MNAQXabrSvGmnxnLyMrzY+hGp3gD4MSAfcPEVrq1FTg5Mm7Ps5XdxGlHnx7Fzf5zwig306xXSu3Ix44c85P8AKq6lB1KDiuOTsL+5p2W1I1qnqunj5v8AYtGg7I3d6Q0mbWA+XzzjyH0QR1PwNSqVnCGstWUm0PKK4uMxpehH5v38vd8WbLsZsnbWa4giCkj0nPGR/tMePu5eVSznSyahp8U8ZimjSSNuauoZT7j186A+dNTu3tNRuItJuZre3hbc3d8vEZB64VX4FQcjjk8M5wajV7hUsaZLnZOx53+897dS54zr05cvoT2m9q2qQ4E0MF0B1XMch9pHo/Baxje03x0JFfyZvafqYl3PD+eCz6b212ZwLmC4tj1JXfjHsZfSP7tSI1Iy9VlPXs69D2sGu9PxLjpO2en3OO5vIWJ5LvhX/cbDfdWZGJ4GgCgOJpVRSzMFUDJLEAADqSeQoCB0rbjT7mc28N3E8o+iDgP1+bJGJOA+iTQFhoAoAoAoAoCkdrGzTXdn3sI/4m1PfQkczjBePz3lHLqVWvYycXlHjSawyhaVfLcQpKvJhxHgeTD3HNXVOanFSRWSi4ywxdlramExNlrJMyTEmWskzJMhINFgk1SJJyyLdDu0lQ7rw3C4MTqfEkBcdd7PMAiqv6eJqa5kqjLKwaz2VatcXOnF7iXvmWaSNJN0KzIhAUtjmc54+zOTxMA3EhqY50BUtTHOgM/v9sGJaGzGXGQ0reqnHHog8z5n4GtVWrGmsyJths+te1PN0l3vkiCmUQRO+S8jc2bizu3U558eNVqlK4qpPh9Dt5UKOxrGc4ay4Z5uT4e5ccdOrLzsdspHFuyyLvzkAsz8d0kcQnhjlnnVtGKisI+f1as6snOo22+bNL0u35V6ay0WseBQFY7TtpTZWLGL+sTEQ24HPvH4bw+yMnjwyAOteNpLLPYpyeEYna7D30ceFlgzxO6d/jnictu86pql3b1JZaZ1VnWvrSkqdJxwuWOPe+IwgnbfeKVO7mj9ZfwI8RxHxFY1KSilKLzF8zpNmbUV3mE1uzjxX1XYOa0lsNJ9Nif1o19o4H4itsa9SPBlfX2VZ1vXpr3aP4rDFbITQf1e7uIAOiSsF94zg1vjfVFxwyqreS9pLWDlH35Xz1+ZLaP2ha13oit5/lh6q0Kbq+bOMfEtirGlOU1mUcHH39rQt57tKrv9cLCXvy0/cXq22QudQYSatcGRc5W1hJSBftEYLnz5j6xraV5bdU7P9PngWFrZECeo0QCPGeeVZR48eOQTzzQFI1Taa80GeKC4mGoW0u8Ywci7jVSM5PEOADwyfSIPqgV42lqzKEJTe7FZfREzpPbFZTzpAIbqNnzgyRoB6KluOJCeh6UUk+DMqlGpTeJxa71g0avTWFAFAcSSquN5gMnAyQMk8gPE0Bh+0Gmf0bqjxAYtr3M0Pgkg/Sxj4g+woPGplpUxLcfMjXFPK3kOyKsiCJstepmSYky1mmZpkPtLas8BZDiSIiWMjmGj45HnjNabmG/Ta95tpSxI03sXhK6Jbk82MrH3zyY+4CqMmktqY50BSdpLju4pJPqIzfAE0Bleg24SFeHFvSPnnl92KpbqblUfZofTNg2saFlBpay9J+/h8h7o1t8pvkUcY4PTfwL8lX3Hj7jUyypbsd58/A5vymv1WqqhB5UeP+X7fVmv6Zb8qnHLlt0y3oBxqutW1su9cTxQjp3jqufYCcn3UBkVxqg1TU2ulO9a2gMVtwIDyMAZJMH3Dj03DzFVe0q+7Hza4vwLXZlvvS84+C4d5YoYS3s8apowci7nNRKN2n2SxTWtwvDJaFz4gjKZ9h3qs7dJ0pU13mi2rulfUqreE3uvufD5kHUc7w5dgASeAHE0Sy8I8nNQi5S4LUU2d2ee+AlmcpASd2NOBcA4yx8D/tirqjbQprtPme0ds3F5JxziHKK007evga1s5o8cKBIo1RR0Uc/MnmT5mpBTl00+DAzQDm8ukijeSRgqIpZmPJVUZJPsAoD5c2i2la7upb1wS0p3LePqsSnCg+HifMnxqDcZqy3OS4s6jZG7Y0v1DW9UnpCPPHXub8O0Q0aBo7uCVzmRi+94D5p8KKytqqlJxitEa9t2NSjShWryzUk3notNEu43rU+1XS4m3FnM8nRLdGkLeSsBuE/tVLbS1ZzZHSbdalP/AFLSXQHlJeOIwPMx8GI9jVGne0IcZfDUyUGxncWWtT/1jUY7dTzS0j4+6R8MD7zUGptaK9SPxM1S6kHqfZ3EyM4nuHugAY55ZWZ1ZTvLyxwz7xnhxqGtrVt9N4x0M/NLBLGVtc0mSFx3epWbAleAImjzusOm7IAR4A58BXRU6iklOLI7XJld0DVO/hVyMN6rr1V14MCOnj76vaU1UgpFdUp7rwSZFZmngJstepmSZG6+27bTHwifHt3TisassU5dzNtPWSNZ7PINzSLIf+Hjb95Q351RFge6mOdAZn2nT7ljNjm26g/acZ+7NAUGwt5LnEUHoxIAry9OA9VPE1Ao2uXv1Ph9zrNp7c3aatbR6JJOXdpiP3+HU0jZjRo4IxHGuB1PVj4sepqecmS20e0sWnwB2G/K/CGIc5G8/BRkZPu5mvG0llmUISnJRist8jPNS2v1OZSZbwwJjJS3ATH7Y9L7zUGV7l7sFk6ql5MblPzt1U3Ullpcvf8Asw2C2YWXeu7lTJ3n6NZfSJGeMj73MnHD3nqKi313JPzcXrza8CBaWlKTdTd9F+qnrp1fazTLSyAA4BVHJQMfhyFV8YN6yJ8qijpEdM+OArNywalHPEz3taw0Nsp45uBw8t1gfxqVYzac2v6TXWpRqVKUJLRzS9xSP6I3f0Ujx+Wcr8K3fqd714pnQf8AwnmtbWrKHZnK+H3yJGK4kkS1LK3enG8B6QUcWJ5DkD8DW+3p0py34prBT7Yu7+3pfp604yUuaWHhfBa/c2jRLBUVUUYVQFA8ABgVPOULjpltyoCwRrgYoDHu3/awqiabCcvLh5scwmfQT2swyfJR0avJNJZZnThKc1GKy3y6mZaZp+56b8ZCMeSDoq1TVq296MeHj2s+lbM2Z5j+NW1qNY7IrlGPd+dvd/JuyQt4M3+Rq3WHrMrPKz2NP/J+BrG0+lHR7s6jap/wUxC3kKj9EScCaMDkMniPPz9GTd2yrwxzXA4eMsMu1tcLIiyIwZHAZWHEMCMgiubacXhkgTuFrBnpGXC1pkelL2gEllcpqlsMtGN25j/xoeG9+0oGc+QP0cG12VebkvMz4Ph39Pf495rqQzqiO2lWOG9jvbc5stTG+COSTj1gfqlieIPHeLfVrr7Oruz3XwfiQqsN5D6OSrRxIUoivOsTVwILbR92ymPiAP3mUfnWm4eKTN1HWaN20a37u1hj+pEi/uoB+VU5YkRrkyxozuwVFBLMxwAB1JNAY/qLvq7eiDHYo+d8jDzsuR6APJeJ/wB+AAmrK0RAscahUXgAOX8z50A/1fW4rGDvZPSY8I4x60jdAPLxPT4Aj1Jt4XEzUvLPM11ctvTPyH0Yl6Ig6Afx5kkmoubnzj3Y8PE+hbD2KrWPnqq/iP8A7V9+r9y55U07TGvroWy57pMPOR4dEB8T/PpWMP4NPznN6L7kXbl35+r+kg/RWs34R/PobDbWqxgDA4AAAclA5AVCUcavVlc550jojqSWsZTPYxGk84AJJAAGSTyAHMnyrS5N6I3JJLLMs13WDfXClBi3gJ3CRxlbkW8l8P58LONNW9Np+tLj2L8/Ou3ZdtO8uI1+FOD0/ufZ2L87GE9wxfuoV7yU9ByXzY9BWyhbupq+BYbW2zTs804elPpyXf8AYuGx+zIhPeSHvJ2HpP0A+qngPP8ADlVrGKisI4CtXqVpupUeW+ZfkljgiaWVgkaDLMeQH5ny61kain3HbBMcizshj6Mk78D57i4OP2q0TuKcNGyztdj3lwlKENHzei+/wRUtpNvdVlXD3hjLcFit13M8ejD08e+sKdypvRaLmSbvYkraC35pzloopN59+ngRmnWLAmWVjJM3rMxLEeWTxJ86g3Ny6jwuB1exdjRs4+cqa1H8uxfV/TjIVFL8itVjeWSKGFWkmJJCIMsQEYngPLJ91WFhF5cuRx/lXXpunCkn6Wc47MH1hcQK6MjqGRgVZWGQwIwQQeYIqyOJMs0gNpF7/R8pPyO4YtZSMfUYnLW7E+Z4eZH1jiq2ja7y87Hjz+5tpy5F4mFUbNxG3C1qZ6RdytaWelBmsViMumSnFpeNv2jn1bS6HFRn6KMfR9h+0a6rZt75+nuy9ZfPt+5GqQ3WJ6BfM8ZWUFZomMUqnmHQ4Ofh8c12FvV87Tzz5kGpDDJmOSs3EjyiQ+2ad5BHF/jTxR8P1mz+VQrt4pmduvTN31zV4LSB57iQRxoOJP3BRzLHoBVWTzIrgT6w4nuVaCwBzDbk4efHKSbH0eoHw+sQH164UBVAVQMKAMAAcAAByFAMr3UorSEzTHgOQHrO3RV8/wAKAokk0tzL8puPWPCNPoxL0A8/Oqq6ud70I8Dvdg7FVBK4rL03wXT9/A41C5KL6I3nYhUUc2ZuAGKj0afnJYfDmW+1b9Wdu5r1npFdv7cTUNjtCFlbBDgyv6czfWc8xnwHIfHrXlxW35acOXccZRpNLMtW9W+0lpJahykSoxGsktaZSN0YmabUa+bxzbwti3U/OyD+9I+gp+r59fZjNnQo/p4+cn6z4Lp2swtreW0au5HSlH1pdexfn0zG2UMlw/cWoAVeDy/QjHl4t5fzIl0LVze/UN+1Nuwt4/prPGmmVwXYu3t8XwuOj6JFbDcjGWPF3PrOfM+Hl/vVlwOLbcnl8SzwskUbSSMERBlmPID/AJ6UPDNdY1e61m7S2tYmaIelHEeAIHDvpzyA48B5gDJPHB5lomSae7SanOOeaT4d77Ozn3cbzp/YrKVzcagwbA9GGMBV8QGY5Yfsitat6S5Eqptm9m/aNd2ngMdS7FLmNjLb3kcreE6FeHgGUtx9wr2dCEo7vBdh5b7UuKVfz+d6XDMtf/XuKbqST2rhLyBoCeAb1o2+y65HuqvqWUlrHU66y8paNRqNdbj68V+35qcWUc13OtrZL3krc2+hGvV2PIAePsHEkCvbe0cvSnwMNr+UMKKdK2acv6uKXd1fyXyN62B2Eg02PK/OXDj52dh6TdSq59VM9OuBnNWiSSwjhJzlOTlJ5b5lsr0xMm7Zdr7ILJp08E0kgVZFdAuIXIO44JOcjrw4hiM8a8bXMyjCUs4XAb9nXaLDc2yx3c8cdxHhSZGCiUfRcFuG90I8ePWqC8spQlmCyn8jbCeVqXOUhhkEEHkQcg+8VVyWDYR1wtaZGRAa9pSXMTwyD0WHPqpHJh5g17QryoVFOPINZWDKrW6ltL5luXZnZtyVnJO9/hyhjxIx49K77Zl5GTU16svz5ESpTW72l7jkronEhyiRG02orDLZO4ZlS6SVlXizCMgkKD1Oce+qy/0il2ntGOJMu9ro1xfyrfaqu6o421l9CEdGmB9aQjoffj1RVkkk9UuKAqeqalHCrSynCL8WPRVHUmgM+vbmS7k76ccOUcX0UU+Pix6n+QEGvcfyx+J1OytkJLztdceEX4v6Ll38Efkm7xjdo/Ycr71PCo/nN711nx+Jb/o/Na283T7nmP8A+Xp4Fq7NdJaeX5bNxWLKQcMBm5NJjyHAef2axuZxox83Di9X9iilXq3tXzlV5UdI4WE+3Hb+cDR5Jaq5TJUYjaSWtEpm6MTPtstozKzWsD7qD9PLngB1jU+Pj8PGrK0t9xKrUWv8q+po3XdTdKDxCPrz5JdO/wDOow2b2bkvVAjzBZqcGTHpS4PFY8+/LfHPKralbvO/U1fgRNobYi6f6WzW7TWmecv2fPm+fQ0AW0VvEIoUCIvIDr5k8yT4mpZzwnCyorSyMFVRlmPICgM82n2m+Vt6R7u1Q5jjJ9KUj6bgdPAdPiajVakn6FNa9ehdbPtKEV+ou5JRWqjzl7uOPE2TsT2eFvp4uHXE10e8ckcQmSI0Hgu76WP1zUiMVFYRU1asqs3OXFl8luQtemso20/aPZW+VecMw/u4vTfPgccFP2iKxZtiku8z19or3XZGsrOERQH9NI43t1M82OMKTg4UZJxwPA0SPJSNj2M2Rt9OgEUC8TgySH15WHVj4c8LyGfaTkayfoAoD587UeGuT+cER+4CoN8vRXedT5KyxXqL+36lZmtkb1kU+0DPxqBGpOPBnXVrS3re0gn7ln4nNtYmI5t5pYDz+bdgD7RnjWbuXLSaUu9FZW8mbOfs8x7nnxz4kxa7ValF6zx3K+DruvjwBXHxOa0yoWtTk4vs1RT1/Jq6p60pKXyf2+ZJwdoMJwLiGSA+ON+P95eP3VFqbKm9aUlL5Mpa9CtbvFaDj7tPjwEtsdJh1G3761dJJohkbhBLrzKEDiD1APmOtZ2FapaVNyqmovr16/cjTSksorug7RFoUQK0txkRpGoJaQ/RPD7/AGV31O+iqPpestO8huOTWth9gDbkXt+RLdniic47YdAnQv8ArdOmfWNZUqyqS3pGSSXAn9Uuedaz0pW0GppEjO7bqrzP5DxPlQGWz6i15KZH4RocRx9B+s3i1RLqq4+ijodhWMKrdaeu69F29ReoB1omlo9xMlrHwaQ+kfqIPWY+7+HWtsGoRdWXBeJTbWuHhW0OMuPZH9zYbSBIYkijGERQqjyHj4nzqoqVXKTkyPSpKEVFHEktRpSJMYlF242p3M28L7rkfOSf4anoMfTP3fhZbPsvOfxZrTkuv7Ffe3Sj/Cg8Pm+i+/53KbA9nMk0aTXqmO3HpJDxV5uu/J1C+A5nyHE9AqaUt7mUc7ypKiqC0iuS5vq+r8ORoOrXkUEfEpFGowOSqoHIDoB5VmRSk/0+1zJuWVvLdsDglFIjB/WcjCjzPDzoCbj7Mb6+C/0hcJbwg57iAbzH7bn0d4ePpDyoC6aBsJptjgxW6tIP7yX05M+ILcFP2QKAmbnUKAq+1BW4glt2PCRCpPgSOB9xwfdXjZsjHmzFdi9irjUJmt1UQRQnduZsdQTlR4twPDl1PStapelvN5+hKqXrdFUacVHTVrjLvfHHZ+LbLbaHRdHgFvHcRKF5rGe8ldurSd2Cd8+eOgGAAK2kEim7XjLcQQW1jNieVY1kn9AcWALKi5LAA5PEYHOgNSoAoDAO1pca2361rGfgxH5VCvvUXedL5Lv/AKqa/t+qK1VYd0dpWLNkOB1QzPCKHjSawxjNpqA76ZideIaMlSPZipELifqvVdHqUl7sOyqxc93dfWOny4fIf7B3V9YkajHbRXSz729vfpQA7K26easxB4gNkYq5SSWEfNTVtN7ULO6PduWtZ+RinG7xOOCtyPMYBwT4V6DnXtRSNGkdgqKMknwoCrbN7PyajIt9dqUtEObeFv73H97KPq+A6+zO8Bm2m3nevM2OLSNJ++SfyqBdr0kzrfJ2onSnDo8/FfsO55QiljyFRYxcnhF5XrRo03UnwRdez3RzFEbiQfOz8fNI+ar7+fw8Ki31dN+bjwj4nPW0J1JOvU9aXyXJFmklqrlIsIxKjtjtK0OIIAXuJOChRkpnrgc2PQe/2ztn2TuJb8/VXz/OZA2heq3juQ9Z/L85DbZHTtOsHWa+k+WXxOY7W3Hfbj+MhU7rSg9CeHHmeXUJJLCOXbb1ZfmGt35+bhj06E/TnO/OR4hAMKfJgPbXp4SOl9lForCW8eW+lHHenY92D+rGDjHkSRQF0iEcKBI0VFXgFQBVHsA4CgGdzqFARF1qPnQERdajQEPPffGvEjKUslautlUnlkkZpAspUvGrEIxUYBYDmevvNemJN6RsxBFju4VU+OMt+8eNAOdhrH5ZrD3A4wWCmND0aeQEPjod1cg/snrQGvUAUBgnbGuNaTzs1P8A8sg/Kod77P3nReTH+sf+L8UVaqs70UWsWbY8D2hkFAI3jYjc+Ck/cayprM0u0jXkty3qS6Rb+RY9G1WCGytYXcI3cCX0uAKtI+cHxz0866A+REZt48VxNZEYdHgdweI3gTw8D0qPczcKeYlvsO2p3F2qdVZjh6e4g5bGUBFWUvGjh1hly0ZKnkR9XpjzqLTv/wCtF9deSibbt547JfdfZl5ftdbuXju7QxP3bKjw8Yi26QvosfRHLkT7KnU6sKi9FnLXdhcWssVotdvJ+/gZtpkIRwB9OFX95Jz+Na7+G7GLLXybn/FnHs8H+5M6Fpnyu7CMMww4eXwY/RT39fIGq6rV8xR3/wCaWi+5Pv5u5uFbr1Yay7XyX529DTpJK5+UyVGJA65qzoyQW6GW6mO7FGP8zeCjnx8D0BIlWNlK5nl+quL+i/NCJfXsbaGF6z4L6smNB7D497vtQuHmkbiyR+imSOILH0mHs3a62EIwioxWEjkpzlOTlJ5bNM0PZ61s13baCOIdSq+k32mPpN7yayMR9LcAUBHXOoUBEXWo+dAQmp6ykalpHVF8WIA++gKXqPaDb5Kxb87eEanHxOOHmM1jKSjq2baVCpWe7Ti2+xZIOTbO431L22EdgoVW3pSTywOufDFYQrwnLdiyXc7LubakqtaOE3jis9eBZ9D1i0nxuTLvfUc7rjyw3P3ZraV5aUgRF3ndVX6zMAPiTigIK51l71zZaV8454TXPHubdTwJDfSfGcY92egGn7KbPRWFrHbQj0UHFjzdjxZ28yfgMDkKAl6AKAwjtrU/0zAehswPhNMT+IqJeez95f8Ak08Xv+1/QqVVR9AO1rFmyPA6oZhQCV1FvIyjhvKR8RisoS3ZJ9GR7qk61CdNcZRa+KwJTahE0EVve2+73SCNLiLJwoPAkcx+eTwFXVOvCpwZ8yvdlXVp7SOnVar48vfgebQ3cMl3bi3ZWjjtAq7p4D02G6fAgY4HjWq99l7yx8mFm9/2v6HNVB9EOXQEYIBB5g8qJtPKMJwjOLjJZT5Mi5tH3W34G3G8DxU+XlUuN1lbtRZXzKGtsJU5+espbkunGL7Oz59iHGyevtZMYbhMRyNvb4GSGIAySPWXhy5isb22V1HfpPVLgc3TdfZ9Rwuo4Unne469c8/Eu2sa0sSIUHeySkLDGnEys2MYxzHEcfPzqltbOpcVNzglx7P3LK6vKdvT3+LfDt/Yv/ZxsT8jVrm5Ie9mHzjcxEp/uo/IcMkc8eAFdfSpRpQUILRHIVasqs3Ob1ZcpbgCthrI651CgILVdcjiUtJIqL4uwA++gKHqvabb5K26yXDfqAhM+bMOXmAaxlOMfWZvoW1au92lFvuRWL7abUJ+TJbL4IN5/ex4e8YqJO+gvV1L+18l7mprWagvi/lp8yI/otS29KzzN9aRix++ok7ypLhodFbeTllR1knJ9v2WF8cj2NAowAAPADAqM228su6dOFOO7BJLotBfRYt/UtPU/wDao2/cIb8qnWC9Js5Xysl/Bpx7X8l+5vmu7GWF4Sbi1idjzfG7If20w331ZnDEJb9kekIwYWmcdGllK+8F8H30BcNPsIoIxHDGkSDkqKFUe4UA5oAoAoDEe3JcajZnxgkHwbP51Gu1/CZeeTssX0V1T8Ck1UH0M9oenQavMGal1Oq8MwoDw0PGsjaGwjV99V3SRg45ccdPdWyVaco7rZBo7NtqNbz1OOHjGnDly4cuQ6rWTwoAoDiWMMMMAQehr2MnF5Rrq0oVYuFRJp8mMtNtpLS5iuoCHaFt5I5M7uOJ3Qc+JPx+M+lerhJe84++8l5YcreWekX06J9/X483tGg9qlrcqRKRazKMtHKwA4DJKOcBh8Dw5VYxkpLKORq0Z0puFRNNcmQ20Pa3ZRZEbNcMOkYwnvduGPMZr01lKv8AbvUrr9GFtYz1xl8e1h94AqNUuqcO1l1ZbBu7nXG7Hq/ouP07SGGmBm35ned/rSMW/E/jmoFS8qS4aHWWfk5aUNZrffbw+H3yPUQAYAAHgOVRW23ll7CEYR3YJJdFodUMwoAoB9sgudY08f8AeOf3YyasLBet7jjfK2WlJf5fQ+kasjiwoAoAoAoAoDE+3lcX1gx6xzD4Y/jUe69k/wA5lvsKSjf02+3/AIso9U59ICgCgPQa8wZKWDsGvDYnk9oehQBQBQBQBQBQDLVrVXjbeUEhSVPUEDPOt1CpKE1h8yr2tZ0ri2m5xTai2nzTx1GeztmndLJugsc8Tx5MRw8K3XdWe+450K7ydsbf9LCvurfedXrwbWnT3EzUM6UKAKAKAKA8Y8KIxk8IkthhnW9P9s3/ANLmrGw/m931OM8reNH/AHf+J9HVYnHBQBQBQBQBQGL/APSAUG507PUT/wD5VpuHimyz2NFSvaafDL8GZ38lx6rFfwqp85nisn0D9Go60pOPzQd46+sN4eI/hTdjLgeedr0vaRyuq+wrFMG5GsZRa4kilXhUXos7rE2noND1PB2GrHBsUsntDIKAKAKAKAKATuB6DfZP4VlD1kabhZozXY/AZ6D/AFdPf/mNbrr2r/ORW7BX/wBfT9//ACZIVHLgKAKAKAKA5c16jXN6YJXs/wD7csPZP/p5KsbDhI4zysfpUe5/Q+jKsDkAoAoAoAoAoDIO3+Ib+nP1Ekq5+0sZ/KtNx7KRZbHeL6l3mdkVSn07GDyh4JS24PHkfEc6zjNoj1bWE3ng+qE+8ZPWG8PEc/fWW7GXDQ0+drUfaLej1XH3i6OCMg5rW01xJcKkZrMXk6rwzFBWJuXA9oehQBQBQBQCc/qt7D+Fex9ZGmv7KXc/AaaH/V4/YfxNbrr2siv2H/oKXc/Fj+tBbBQBQBQHhNDxvCEiazI7eWTPZ7/bth7J/wDTy1YWHCRyHlX61Luf0Poyp5yIUAUAUAUAUBC7VbL22oQ9zcoWAOVZTh0bGN5T4+RyPEUBje0vZrf2WXgze2444HC4QfZ+njh6uSfAVEq2cJax0Z0Nh5RXFDEKvpx7eK9/3+KKna3aSZCnDD1lPBlPUEVXVKU6b9JHZWW0Le8jmjLXmno17vtoLVrJgUAhJb8cqd0/cfbWxT5S1IlS1136T3X8mCXHHDjdP3GjhziIXWHuVVh/JjpTWlk+L0OqGYUAUAUAUAncH0G9h/CsoesjTcPFKfc/Aa6H+gj9n5mttz7WRX7D/wBBS7vqx9WgtgoAoAoeZwJMc1kkaJSyzyvTEmez3+3bD2T/AOnlqwseEjkPKv16Xc/ofRlTzkgoAoAoAoAoAoAoCo7ZdnlnqHpupinHqzxcH8t7o49vHwIrxpNYZlCcoSUoPDXNaGNbTbMXumkm5TvrfPC5iGQOPDvF5oeXlx4E1Aq2XOn8DrNn+UzWIXayv6lx965+74MjYnVhvKQQeoqvknF4kjsKU4VoKdOSafNHWKGWGcSICMEZr1NrVGupTjNbskIqGj5ekv3is3uz7GRoqrbcPSh81+fmB1HIGGQa1OLTwyfTqxqR3os7rw2BQBQBQCN6fm3+y34Gs6frrvRFvXi2qP8Atl4MQ0YfMR/ZrO59rIi7GWLGl3D2tJaBQBQCbtWSRonLOhzXpgFATPZ7/bth7J/9PLVhYcJHI+VfrUu5/Q+jKnnIhQBQBQBQBQBQBQBQHLoCCCAQRgg8QQeYPlQGV7Y9kSsWn01hBIeLQN+gk+z/AIZ+7l6vOtdSlGosSRNstoV7Oe9Sl3rk+9fjMvaR45TBcRtBOvNHGM+ankwPQjn0zzqqrWsqevFHe7M25QvMQfoz6de5/Tj4i9Ri8CgG8lvx3k4H7jWyM9MSIVS2al5yi8P5M9huM8Dwbw/hXkoY1XAzo3Km9ySxLp9hesCUFAeE0PG0llja/f5mT7Df5TW2kv4ke9EC/nm0rP8Asl4M80kfMx/ZH4Ur+0l3nmyViypf4od1qLEKA5c0RhN4QizAczis0skaUlFZk8CJuh9EFvZyrZ5vroRXeRbxTi5eB5mQ9FX76eghm6lyS+ZP9nAYa5Ybxzwn/wBPJU2ya9LBzHlNGonS8486P6H0fU45YKAKAKAKAKAKAKAKAKAKAgtrNkrXUIu7uI8kZ3JFwJIyeqN06cDkHAyDQJ4MM2s2Uu9LbMuZ7UnC3CjimeAEw6HpnkfHPAQK9mpaw49Dq9leUk6WKd1rH+rmu/r495HRyBgCCCDyI5VWtNPDO3p1IVIqcHlPmdV4bBKaANz59D1FZRm4mitbxqrXjyfNCSTFTh/c3Q+2snFS1j8CPCvOk9yt7pcvf+fcdVrJwlIeNZI0VHljXUD8zJ9g/hW2l7SPeQdoPFnW/wAX4C2mD5mP7C/5RWFb2ku9kjZixZ0v8I+CHNayceE0PG0tWMpLkscIM+fQVuVNJZkVdS7lUlu0Vnt5Atr1c7x+6vXU5R0PI2ib3qr3n8hcDFayWkksI9oekxsCf+u9P/8AX/071PsP5vccl5V8aPdL6H0bVgcgFAFAFAFAFAFAFAFAFAFAFAcTRKylWUMrAgggEEHgQQeYoDGtueyt4C1zpgLKTvSWmfiYPx3fhngtaa1CNVa8epZ7O2rWsZehrF8Yvg/s+345M+tbsODjII4Mp4Mp6giqirSlTeJH0Gy2hSu6e/RfeuaHKtmtTRYRkmeOoIweIom1qhOEZrdktBqSY/NPvX+VbtKneV7c7Tth81+3539qwIyONYtY0NsZqa3kxvqh+Yk+zWyh7WJC2o8WNV9g7slxGg8FUfcK1VHmbfaywso7ttTj0jHwR1NKFGT/AL1jGLk8I2Vq0KUd6Q2ZWf1uC/V/jW1NQ4cepBlCpca1NI/0/f8APgLKoHAcKwbySIxUVhLQ9oZBQCU9wiDLMF9prKMJS9VGivc0aCzVkl3k72aRyT6vZyxRStFEZd+XcbuxmJhxbGBx4cfEVZWlGVNPe5nGeUG0aF5KCotvdzrjHHHv5dD6NqWc6FAFAFAFAFAFAFAFAFAFAFAFAFAZ/wBoXZrHek3FsRBeAev9CbH0ZQOvTexnxzgYxnCM1iRvtrmrb1FUpPDRi7iSOVoJ4zDcJ60bdfNTyIPPIz7+dVNeg6Xajv8AZm1qd8serU5rr2r7cvmKB6j4LlVGuJ47Zr1LBjOe8NXiKneTl1X+FbVJS0l8SvnSlRe/S4c4/Yb6tMDbOR+qP/cK2UItVlnt8CJtavGezakov+n/AJIftNuKo5tgYHuqOo70m+RbyrqjSjHjLCwjiOI53m4t9w9leuWmI8DVTpPe85U1l8l3fn3FqxJAAUPUm+AhdXSR4BOWPAKoyzE8gBWynSnU9VEK9v7ezWastei1b931eEWrZ3s21G8w8uLKE/XG9Ow8k4bv7RBHnVhTs4R9bU5C88orirpR9BfF/Hl7viaZs72WabakN3PyiT/EuDvnPPIXG4MdDjPnUpJLRFBOcpvek8vqXVVAGAMAcgOQr0xPaAKAKAKAKAKAKAKAKAKAKAKAKAKAKAq+3exMGpQ7r/NzJ+imUenGfP6yZ5r8MHjXjSejMoylBqUXhrmYLqdhcWk/yW8UJLzRx+jmXoyHr93sB4VWXFs6fpR4eB3WyNtRusUq2lTk+Uv38eXQTqIX4V6eEVr8YERbllgD59alWsm6mCh2/SjG1c1plpPt5kpbQY4nix6+HkKiTnnRcC/trfc9OesnzO2HGvEZyWGcsQASTgDmTyFepZ0RhKSinKTwlxb5Ejsxs5d6k2LVe7gBw9zIDu+YjHN2/wCSRzqfRs+dT4HJ7S8pHrTtOH9X2X1fwNp2N7P7PTxvRp3k59aeXBkOee70QeQ95NT0ktEclOcpycpPLfNlsr0xCgCgCgCgCgCgCgCgCgCgCgCgCgCgCgCgCgCgITa7Ze31C3ME6+aOPXjboyH8uRoE8Hz3rmkT2Fx8lu+JPGGYepMv5N4jmM+YJrbm23fShw6HbbG22q2KFw/S5S69j7ej59/FAioR0rWCM2hPzSjxkX8DUq09d9xReUL/AOlius14MmqhHUDe9uUjXec4H3nyFZ04Sm92JDvbqja0/O1nhfN9iLvsJ2YyXZW51AGODnHbcQz+DTdVH6vM+XW4o28aa7ep872ntareyxwhyj9X1f4ja7a3SNFSNVRFACqoAVQOQAHACt5UitAFAFAFAFAFAFAFAFAFAFAFAFAFAFAFAFAFAFAFAFAQ21ezUGoW7W9wuVPFWHrRt0dD0I+8ZB4GgPnnWNJnsLg2l1xPOGX6MydCP1vEePxNZc2+76ceB3GxNs+fSt679Pk+vY+3x7+MLtAPRjHjIPwP8axtPWk+w3eUC/hUovnUXg/uSd5dLGu8fYAObHoBUalSlUluovL69pWdJ1Kj7lzb6I07s07NirJfaguZuDQwEejB1DODzk5HH0fbjduaVKNOOEfM7/aFW9q+cqPuXJL849TWK2kEKAKAKAKAKAKAKAKAKAKAKAKAKAKAKAKAKAKAKAKAKAKAKAgtstlodRtmgmGDzjkA9KJ+jL+Y6ih6m08o+YNrLae1nW2ukIkhfJYerInDdkQ9QQD+eDkCLG33HLd5ovK+2XcU6Kq8YSy31Wmvfxya72TbBlmXUr1PSPG1hblGvMSsPrnmPDnzxu7aNJU44RC2ltCpe1nUlw5Lovv1Zr9bSvCgCgCgCgCgCgCgCgCgCgCgCgCgCgCgCgCgCgCgCgCgCgCgCgCgM/7ULGKSfTi8aOflSLllUndLpleI5HwoDQKAKAKAKAKAKAKAKAKAKAKAKAKA/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a:p>
        </p:txBody>
      </p:sp>
      <p:sp>
        <p:nvSpPr>
          <p:cNvPr id="4" name="AutoShape 6" descr="data:image/jpeg;base64,/9j/4AAQSkZJRgABAQAAAQABAAD/2wCEAAkGBxMTERUTExMWFRUWFxoYFxgXGBgdFxYbFxYWFxgYFx0YHSggGxolGxgZITEhJiorLi4uFyAzODMsNyotLisBCgoKDg0OGxAQGy4mICYtLS0yKzAvLS0vLSsvLS0tLy0tLS0tLSsvLy0tLS0tLS8tLS0vLS0tLS0tLy0tLS0tK//AABEIAOIA3wMBEQACEQEDEQH/xAAcAAABBQEBAQAAAAAAAAAAAAAAAwQFBgcCAQj/xABLEAACAQMBBQQFCAYIAgsAAAABAgMABBEFBhIhMUEHE1FhIjJxgZEUI0JScqGxwTNigpLR4RU0NUNTsrTxJPAIJVRjZHODoqOzw//EABsBAQACAwEBAAAAAAAAAAAAAAAEBQIDBgEH/8QAPhEAAgEDAQUDCwIFAwQDAAAAAAECAwQRIQUSMUFRYXGxBhMiMjOBkaHB0fAU4SNCUmJyNIKyJKLC8RUlkv/aAAwDAQACEQMRAD8A3GgCgCgCgCgIXafaq0sI+8uZQmfVXnI/kijifbyGeJFAZBtRt9qV8rC2zZQYJXj/AMRLjllh+jB4csHzYVNpWNScd56fUwc0av2fa/8ALtPguCcuU3ZP/MT0X4dMkZHkRUIzLFQBQDW11GGR3SOWN3jOJFVlLITyDgHKn20A6oCN0nXra5aRYJkdonZJFB9JGVip3lPHGQcHkccM0BJUAUAUAUAUAUAUAUAUAUAUAUAUAUAUAUAUAUAhe3kcMbSSusaKMszkBQPMmgMr2h7VJZy0WlR+jya7lXCDziQ8WP2h+zjjW6lQnVenDqYSmo8SnQ6T84Z55GuJ24mWQ5P7IPqjw8Kt6FrCnrxfU0SqOQ7ZamJniZPdjOpdxe3Vi3BJh8ph8N7gsq+0jHDwjNUF5S3Kr6PUkweUa3f3scMbSyuEjQbzMxwABUUyM3k1G/1nPycvY6dnHfYxcXQ5Hux9BPP7zxUAMtmdDh0/X4IbYFUkspA4JJLFZC28xPU7o+HSgNV1G7EMMkrerGjOfYilj+FAfO+ymgPJBHdRzPBeFnkEyHmWcnDjkVPUefUcKA1nYHbR7lms7xBFexDJA9SdP8WP8x/MAC3DUYe9MPex96AGMe+veAHkSuc486Ac0AUAUAUAUAUAUAUAUAUAUAUAUAUAUBEbXarJa2U9xFF3zxJvBM4yARvEnwVctjmd3FAYe4m1Lcur6fvlIDRwJlYI+f0erDkSePQk1Y29rFpSlqRKldp7qJMRAAAAADgABgD2AVYrC0RoycMtZJmaYky1mmZJkXqN01rNb3yAlraUMwHNo29GRfeDj3moO0Ke9T3ly8DdTlrg0K/A1rVDbb2dPsljklA5XM0i70ak9UC/g3iCKY3mjyRhUCqAAAAABgAAYAAHIUBl0uqwRbS79xNHEkdhgNI4Vd5pc4BY43irE48BQD7tP24szpVylvdwSyyII1RJFZiJGVXwFOeCFqAhdnYO7ijjH0EVfgAKA52+UwQw6jFwns5UYH6yOwRo2/VO8PcW8aAyueWS7vpZbokyyDvcgkbhyoUL4BRgAdN0VCr3DUN+HXB0uzNkQlcu3ulq4by1xjh9y1aTtVqlpjubwyoP7u5G+PZvesB5AitcL/8AqXwJlz5Jta0J+6X3X2LbpHbcxfuZ7B2mIwotmD77ceG4eK/Fj5VOhNTWUctdWtS2qOnUxldGn4fXUsmndpapIItTtZNPd/UaQ70Lg8R84AACM8cjA6kcqzI5fIpVZQykMpGQQQQQeRBHMUB3QBQBQBQBQBQBQBQBQBQBQHjKCMHiDzoDBrrSzp2oS2J4Qy5ntT03STvxe1SDw8BnrU+zq/yMiXMP5kPWWrFMjJiTLWSZkmJstZJmSY1u7YOjI3JgVPsIxXskpJxfMzTwPP8Ao/aykE9zYSkLI7ho88N8oCrqM9cAMB4b1c5OLjJxfImJ5WTcJ/VrE9KPtBs9ayuZJbeKRzgFmRSxwMDiR4UBUb7Z60U5W2hBHEYjXh91AO9MNAQXabrSvGmnxnLyMrzY+hGp3gD4MSAfcPEVrq1FTg5Mm7Ps5XdxGlHnx7Fzf5zwig306xXSu3Ix44c85P8AKq6lB1KDiuOTsL+5p2W1I1qnqunj5v8AYtGg7I3d6Q0mbWA+XzzjyH0QR1PwNSqVnCGstWUm0PKK4uMxpehH5v38vd8WbLsZsnbWa4giCkj0nPGR/tMePu5eVSznSyahp8U8ZimjSSNuauoZT7j186A+dNTu3tNRuItJuZre3hbc3d8vEZB64VX4FQcjjk8M5wajV7hUsaZLnZOx53+897dS54zr05cvoT2m9q2qQ4E0MF0B1XMch9pHo/Baxje03x0JFfyZvafqYl3PD+eCz6b212ZwLmC4tj1JXfjHsZfSP7tSI1Iy9VlPXs69D2sGu9PxLjpO2en3OO5vIWJ5LvhX/cbDfdWZGJ4GgCgOJpVRSzMFUDJLEAADqSeQoCB0rbjT7mc28N3E8o+iDgP1+bJGJOA+iTQFhoAoAoAoAoCkdrGzTXdn3sI/4m1PfQkczjBePz3lHLqVWvYycXlHjSawyhaVfLcQpKvJhxHgeTD3HNXVOanFSRWSi4ywxdlramExNlrJMyTEmWskzJMhINFgk1SJJyyLdDu0lQ7rw3C4MTqfEkBcdd7PMAiqv6eJqa5kqjLKwaz2VatcXOnF7iXvmWaSNJN0KzIhAUtjmc54+zOTxMA3EhqY50BUtTHOgM/v9sGJaGzGXGQ0reqnHHog8z5n4GtVWrGmsyJths+te1PN0l3vkiCmUQRO+S8jc2bizu3U558eNVqlK4qpPh9Dt5UKOxrGc4ay4Z5uT4e5ccdOrLzsdspHFuyyLvzkAsz8d0kcQnhjlnnVtGKisI+f1as6snOo22+bNL0u35V6ay0WseBQFY7TtpTZWLGL+sTEQ24HPvH4bw+yMnjwyAOteNpLLPYpyeEYna7D30ceFlgzxO6d/jnictu86pql3b1JZaZ1VnWvrSkqdJxwuWOPe+IwgnbfeKVO7mj9ZfwI8RxHxFY1KSilKLzF8zpNmbUV3mE1uzjxX1XYOa0lsNJ9Nif1o19o4H4itsa9SPBlfX2VZ1vXpr3aP4rDFbITQf1e7uIAOiSsF94zg1vjfVFxwyqreS9pLWDlH35Xz1+ZLaP2ha13oit5/lh6q0Kbq+bOMfEtirGlOU1mUcHH39rQt57tKrv9cLCXvy0/cXq22QudQYSatcGRc5W1hJSBftEYLnz5j6xraV5bdU7P9PngWFrZECeo0QCPGeeVZR48eOQTzzQFI1Taa80GeKC4mGoW0u8Ywci7jVSM5PEOADwyfSIPqgV42lqzKEJTe7FZfREzpPbFZTzpAIbqNnzgyRoB6KluOJCeh6UUk+DMqlGpTeJxa71g0avTWFAFAcSSquN5gMnAyQMk8gPE0Bh+0Gmf0bqjxAYtr3M0Pgkg/Sxj4g+woPGplpUxLcfMjXFPK3kOyKsiCJstepmSYky1mmZpkPtLas8BZDiSIiWMjmGj45HnjNabmG/Ta95tpSxI03sXhK6Jbk82MrH3zyY+4CqMmktqY50BSdpLju4pJPqIzfAE0Bleg24SFeHFvSPnnl92KpbqblUfZofTNg2saFlBpay9J+/h8h7o1t8pvkUcY4PTfwL8lX3Hj7jUyypbsd58/A5vymv1WqqhB5UeP+X7fVmv6Zb8qnHLlt0y3oBxqutW1su9cTxQjp3jqufYCcn3UBkVxqg1TU2ulO9a2gMVtwIDyMAZJMH3Dj03DzFVe0q+7Hza4vwLXZlvvS84+C4d5YoYS3s8apowci7nNRKN2n2SxTWtwvDJaFz4gjKZ9h3qs7dJ0pU13mi2rulfUqreE3uvufD5kHUc7w5dgASeAHE0Sy8I8nNQi5S4LUU2d2ee+AlmcpASd2NOBcA4yx8D/tirqjbQprtPme0ds3F5JxziHKK007evga1s5o8cKBIo1RR0Uc/MnmT5mpBTl00+DAzQDm8ukijeSRgqIpZmPJVUZJPsAoD5c2i2la7upb1wS0p3LePqsSnCg+HifMnxqDcZqy3OS4s6jZG7Y0v1DW9UnpCPPHXub8O0Q0aBo7uCVzmRi+94D5p8KKytqqlJxitEa9t2NSjShWryzUk3notNEu43rU+1XS4m3FnM8nRLdGkLeSsBuE/tVLbS1ZzZHSbdalP/AFLSXQHlJeOIwPMx8GI9jVGne0IcZfDUyUGxncWWtT/1jUY7dTzS0j4+6R8MD7zUGptaK9SPxM1S6kHqfZ3EyM4nuHugAY55ZWZ1ZTvLyxwz7xnhxqGtrVt9N4x0M/NLBLGVtc0mSFx3epWbAleAImjzusOm7IAR4A58BXRU6iklOLI7XJld0DVO/hVyMN6rr1V14MCOnj76vaU1UgpFdUp7rwSZFZmngJstepmSZG6+27bTHwifHt3TisassU5dzNtPWSNZ7PINzSLIf+Hjb95Q351RFge6mOdAZn2nT7ljNjm26g/acZ+7NAUGwt5LnEUHoxIAry9OA9VPE1Ao2uXv1Ph9zrNp7c3aatbR6JJOXdpiP3+HU0jZjRo4IxHGuB1PVj4sepqecmS20e0sWnwB2G/K/CGIc5G8/BRkZPu5mvG0llmUISnJRist8jPNS2v1OZSZbwwJjJS3ATH7Y9L7zUGV7l7sFk6ql5MblPzt1U3Ullpcvf8Asw2C2YWXeu7lTJ3n6NZfSJGeMj73MnHD3nqKi313JPzcXrza8CBaWlKTdTd9F+qnrp1fazTLSyAA4BVHJQMfhyFV8YN6yJ8qijpEdM+OArNywalHPEz3taw0Nsp45uBw8t1gfxqVYzac2v6TXWpRqVKUJLRzS9xSP6I3f0Ujx+Wcr8K3fqd714pnQf8AwnmtbWrKHZnK+H3yJGK4kkS1LK3enG8B6QUcWJ5DkD8DW+3p0py34prBT7Yu7+3pfp604yUuaWHhfBa/c2jRLBUVUUYVQFA8ABgVPOULjpltyoCwRrgYoDHu3/awqiabCcvLh5scwmfQT2swyfJR0avJNJZZnThKc1GKy3y6mZaZp+56b8ZCMeSDoq1TVq296MeHj2s+lbM2Z5j+NW1qNY7IrlGPd+dvd/JuyQt4M3+Rq3WHrMrPKz2NP/J+BrG0+lHR7s6jap/wUxC3kKj9EScCaMDkMniPPz9GTd2yrwxzXA4eMsMu1tcLIiyIwZHAZWHEMCMgiubacXhkgTuFrBnpGXC1pkelL2gEllcpqlsMtGN25j/xoeG9+0oGc+QP0cG12VebkvMz4Ph39Pf495rqQzqiO2lWOG9jvbc5stTG+COSTj1gfqlieIPHeLfVrr7Oruz3XwfiQqsN5D6OSrRxIUoivOsTVwILbR92ymPiAP3mUfnWm4eKTN1HWaN20a37u1hj+pEi/uoB+VU5YkRrkyxozuwVFBLMxwAB1JNAY/qLvq7eiDHYo+d8jDzsuR6APJeJ/wB+AAmrK0RAscahUXgAOX8z50A/1fW4rGDvZPSY8I4x60jdAPLxPT4Aj1Jt4XEzUvLPM11ctvTPyH0Yl6Ig6Afx5kkmoubnzj3Y8PE+hbD2KrWPnqq/iP8A7V9+r9y55U07TGvroWy57pMPOR4dEB8T/PpWMP4NPznN6L7kXbl35+r+kg/RWs34R/PobDbWqxgDA4AAAclA5AVCUcavVlc550jojqSWsZTPYxGk84AJJAAGSTyAHMnyrS5N6I3JJLLMs13WDfXClBi3gJ3CRxlbkW8l8P58LONNW9Np+tLj2L8/Ou3ZdtO8uI1+FOD0/ufZ2L87GE9wxfuoV7yU9ByXzY9BWyhbupq+BYbW2zTs804elPpyXf8AYuGx+zIhPeSHvJ2HpP0A+qngPP8ADlVrGKisI4CtXqVpupUeW+ZfkljgiaWVgkaDLMeQH5ny61kain3HbBMcizshj6Mk78D57i4OP2q0TuKcNGyztdj3lwlKENHzei+/wRUtpNvdVlXD3hjLcFit13M8ejD08e+sKdypvRaLmSbvYkraC35pzloopN59+ngRmnWLAmWVjJM3rMxLEeWTxJ86g3Ny6jwuB1exdjRs4+cqa1H8uxfV/TjIVFL8itVjeWSKGFWkmJJCIMsQEYngPLJ91WFhF5cuRx/lXXpunCkn6Wc47MH1hcQK6MjqGRgVZWGQwIwQQeYIqyOJMs0gNpF7/R8pPyO4YtZSMfUYnLW7E+Z4eZH1jiq2ja7y87Hjz+5tpy5F4mFUbNxG3C1qZ6RdytaWelBmsViMumSnFpeNv2jn1bS6HFRn6KMfR9h+0a6rZt75+nuy9ZfPt+5GqQ3WJ6BfM8ZWUFZomMUqnmHQ4Ofh8c12FvV87Tzz5kGpDDJmOSs3EjyiQ+2ad5BHF/jTxR8P1mz+VQrt4pmduvTN31zV4LSB57iQRxoOJP3BRzLHoBVWTzIrgT6w4nuVaCwBzDbk4efHKSbH0eoHw+sQH164UBVAVQMKAMAAcAAByFAMr3UorSEzTHgOQHrO3RV8/wAKAokk0tzL8puPWPCNPoxL0A8/Oqq6ud70I8Dvdg7FVBK4rL03wXT9/A41C5KL6I3nYhUUc2ZuAGKj0afnJYfDmW+1b9Wdu5r1npFdv7cTUNjtCFlbBDgyv6czfWc8xnwHIfHrXlxW35acOXccZRpNLMtW9W+0lpJahykSoxGsktaZSN0YmabUa+bxzbwti3U/OyD+9I+gp+r59fZjNnQo/p4+cn6z4Lp2swtreW0au5HSlH1pdexfn0zG2UMlw/cWoAVeDy/QjHl4t5fzIl0LVze/UN+1Nuwt4/prPGmmVwXYu3t8XwuOj6JFbDcjGWPF3PrOfM+Hl/vVlwOLbcnl8SzwskUbSSMERBlmPID/AJ6UPDNdY1e61m7S2tYmaIelHEeAIHDvpzyA48B5gDJPHB5lomSae7SanOOeaT4d77Ozn3cbzp/YrKVzcagwbA9GGMBV8QGY5Yfsitat6S5Eqptm9m/aNd2ngMdS7FLmNjLb3kcreE6FeHgGUtx9wr2dCEo7vBdh5b7UuKVfz+d6XDMtf/XuKbqST2rhLyBoCeAb1o2+y65HuqvqWUlrHU66y8paNRqNdbj68V+35qcWUc13OtrZL3krc2+hGvV2PIAePsHEkCvbe0cvSnwMNr+UMKKdK2acv6uKXd1fyXyN62B2Eg02PK/OXDj52dh6TdSq59VM9OuBnNWiSSwjhJzlOTlJ5b5lsr0xMm7Zdr7ILJp08E0kgVZFdAuIXIO44JOcjrw4hiM8a8bXMyjCUs4XAb9nXaLDc2yx3c8cdxHhSZGCiUfRcFuG90I8ePWqC8spQlmCyn8jbCeVqXOUhhkEEHkQcg+8VVyWDYR1wtaZGRAa9pSXMTwyD0WHPqpHJh5g17QryoVFOPINZWDKrW6ltL5luXZnZtyVnJO9/hyhjxIx49K77Zl5GTU16svz5ESpTW72l7jkronEhyiRG02orDLZO4ZlS6SVlXizCMgkKD1Oce+qy/0il2ntGOJMu9ro1xfyrfaqu6o421l9CEdGmB9aQjoffj1RVkkk9UuKAqeqalHCrSynCL8WPRVHUmgM+vbmS7k76ccOUcX0UU+Pix6n+QEGvcfyx+J1OytkJLztdceEX4v6Ll38Efkm7xjdo/Ycr71PCo/nN711nx+Jb/o/Na283T7nmP8A+Xp4Fq7NdJaeX5bNxWLKQcMBm5NJjyHAef2axuZxox83Di9X9iilXq3tXzlV5UdI4WE+3Hb+cDR5Jaq5TJUYjaSWtEpm6MTPtstozKzWsD7qD9PLngB1jU+Pj8PGrK0t9xKrUWv8q+po3XdTdKDxCPrz5JdO/wDOow2b2bkvVAjzBZqcGTHpS4PFY8+/LfHPKralbvO/U1fgRNobYi6f6WzW7TWmecv2fPm+fQ0AW0VvEIoUCIvIDr5k8yT4mpZzwnCyorSyMFVRlmPICgM82n2m+Vt6R7u1Q5jjJ9KUj6bgdPAdPiajVakn6FNa9ehdbPtKEV+ou5JRWqjzl7uOPE2TsT2eFvp4uHXE10e8ckcQmSI0Hgu76WP1zUiMVFYRU1asqs3OXFl8luQtemso20/aPZW+VecMw/u4vTfPgccFP2iKxZtiku8z19or3XZGsrOERQH9NI43t1M82OMKTg4UZJxwPA0SPJSNj2M2Rt9OgEUC8TgySH15WHVj4c8LyGfaTkayfoAoD587UeGuT+cER+4CoN8vRXedT5KyxXqL+36lZmtkb1kU+0DPxqBGpOPBnXVrS3re0gn7ln4nNtYmI5t5pYDz+bdgD7RnjWbuXLSaUu9FZW8mbOfs8x7nnxz4kxa7ValF6zx3K+DruvjwBXHxOa0yoWtTk4vs1RT1/Jq6p60pKXyf2+ZJwdoMJwLiGSA+ON+P95eP3VFqbKm9aUlL5Mpa9CtbvFaDj7tPjwEtsdJh1G3761dJJohkbhBLrzKEDiD1APmOtZ2FapaVNyqmovr16/cjTSksorug7RFoUQK0txkRpGoJaQ/RPD7/AGV31O+iqPpestO8huOTWth9gDbkXt+RLdniic47YdAnQv8ArdOmfWNZUqyqS3pGSSXAn9Uuedaz0pW0GppEjO7bqrzP5DxPlQGWz6i15KZH4RocRx9B+s3i1RLqq4+ijodhWMKrdaeu69F29ReoB1omlo9xMlrHwaQ+kfqIPWY+7+HWtsGoRdWXBeJTbWuHhW0OMuPZH9zYbSBIYkijGERQqjyHj4nzqoqVXKTkyPSpKEVFHEktRpSJMYlF242p3M28L7rkfOSf4anoMfTP3fhZbPsvOfxZrTkuv7Ffe3Sj/Cg8Pm+i+/53KbA9nMk0aTXqmO3HpJDxV5uu/J1C+A5nyHE9AqaUt7mUc7ypKiqC0iuS5vq+r8ORoOrXkUEfEpFGowOSqoHIDoB5VmRSk/0+1zJuWVvLdsDglFIjB/WcjCjzPDzoCbj7Mb6+C/0hcJbwg57iAbzH7bn0d4ePpDyoC6aBsJptjgxW6tIP7yX05M+ILcFP2QKAmbnUKAq+1BW4glt2PCRCpPgSOB9xwfdXjZsjHmzFdi9irjUJmt1UQRQnduZsdQTlR4twPDl1PStapelvN5+hKqXrdFUacVHTVrjLvfHHZ+LbLbaHRdHgFvHcRKF5rGe8ldurSd2Cd8+eOgGAAK2kEim7XjLcQQW1jNieVY1kn9AcWALKi5LAA5PEYHOgNSoAoDAO1pca2361rGfgxH5VCvvUXedL5Lv/AKqa/t+qK1VYd0dpWLNkOB1QzPCKHjSawxjNpqA76ZideIaMlSPZipELifqvVdHqUl7sOyqxc93dfWOny4fIf7B3V9YkajHbRXSz729vfpQA7K26easxB4gNkYq5SSWEfNTVtN7ULO6PduWtZ+RinG7xOOCtyPMYBwT4V6DnXtRSNGkdgqKMknwoCrbN7PyajIt9dqUtEObeFv73H97KPq+A6+zO8Bm2m3nevM2OLSNJ++SfyqBdr0kzrfJ2onSnDo8/FfsO55QiljyFRYxcnhF5XrRo03UnwRdez3RzFEbiQfOz8fNI+ar7+fw8Ki31dN+bjwj4nPW0J1JOvU9aXyXJFmklqrlIsIxKjtjtK0OIIAXuJOChRkpnrgc2PQe/2ztn2TuJb8/VXz/OZA2heq3juQ9Z/L85DbZHTtOsHWa+k+WXxOY7W3Hfbj+MhU7rSg9CeHHmeXUJJLCOXbb1ZfmGt35+bhj06E/TnO/OR4hAMKfJgPbXp4SOl9lForCW8eW+lHHenY92D+rGDjHkSRQF0iEcKBI0VFXgFQBVHsA4CgGdzqFARF1qPnQERdajQEPPffGvEjKUslautlUnlkkZpAspUvGrEIxUYBYDmevvNemJN6RsxBFju4VU+OMt+8eNAOdhrH5ZrD3A4wWCmND0aeQEPjod1cg/snrQGvUAUBgnbGuNaTzs1P8A8sg/Kod77P3nReTH+sf+L8UVaqs70UWsWbY8D2hkFAI3jYjc+Ck/cayprM0u0jXkty3qS6Rb+RY9G1WCGytYXcI3cCX0uAKtI+cHxz0866A+REZt48VxNZEYdHgdweI3gTw8D0qPczcKeYlvsO2p3F2qdVZjh6e4g5bGUBFWUvGjh1hly0ZKnkR9XpjzqLTv/wCtF9deSibbt547JfdfZl5ftdbuXju7QxP3bKjw8Yi26QvosfRHLkT7KnU6sKi9FnLXdhcWssVotdvJ+/gZtpkIRwB9OFX95Jz+Na7+G7GLLXybn/FnHs8H+5M6Fpnyu7CMMww4eXwY/RT39fIGq6rV8xR3/wCaWi+5Pv5u5uFbr1Yay7XyX529DTpJK5+UyVGJA65qzoyQW6GW6mO7FGP8zeCjnx8D0BIlWNlK5nl+quL+i/NCJfXsbaGF6z4L6smNB7D497vtQuHmkbiyR+imSOILH0mHs3a62EIwioxWEjkpzlOTlJ5bNM0PZ61s13baCOIdSq+k32mPpN7yayMR9LcAUBHXOoUBEXWo+dAQmp6ykalpHVF8WIA++gKXqPaDb5Kxb87eEanHxOOHmM1jKSjq2baVCpWe7Ti2+xZIOTbO431L22EdgoVW3pSTywOufDFYQrwnLdiyXc7LubakqtaOE3jis9eBZ9D1i0nxuTLvfUc7rjyw3P3ZraV5aUgRF3ndVX6zMAPiTigIK51l71zZaV8454TXPHubdTwJDfSfGcY92egGn7KbPRWFrHbQj0UHFjzdjxZ28yfgMDkKAl6AKAwjtrU/0zAehswPhNMT+IqJeez95f8Ak08Xv+1/QqVVR9AO1rFmyPA6oZhQCV1FvIyjhvKR8RisoS3ZJ9GR7qk61CdNcZRa+KwJTahE0EVve2+73SCNLiLJwoPAkcx+eTwFXVOvCpwZ8yvdlXVp7SOnVar48vfgebQ3cMl3bi3ZWjjtAq7p4D02G6fAgY4HjWq99l7yx8mFm9/2v6HNVB9EOXQEYIBB5g8qJtPKMJwjOLjJZT5Mi5tH3W34G3G8DxU+XlUuN1lbtRZXzKGtsJU5+espbkunGL7Oz59iHGyevtZMYbhMRyNvb4GSGIAySPWXhy5isb22V1HfpPVLgc3TdfZ9Rwuo4Unne469c8/Eu2sa0sSIUHeySkLDGnEys2MYxzHEcfPzqltbOpcVNzglx7P3LK6vKdvT3+LfDt/Yv/ZxsT8jVrm5Ie9mHzjcxEp/uo/IcMkc8eAFdfSpRpQUILRHIVasqs3Ob1ZcpbgCthrI651CgILVdcjiUtJIqL4uwA++gKHqvabb5K26yXDfqAhM+bMOXmAaxlOMfWZvoW1au92lFvuRWL7abUJ+TJbL4IN5/ex4e8YqJO+gvV1L+18l7mprWagvi/lp8yI/otS29KzzN9aRix++ok7ypLhodFbeTllR1knJ9v2WF8cj2NAowAAPADAqM228su6dOFOO7BJLotBfRYt/UtPU/wDao2/cIb8qnWC9Js5Xysl/Bpx7X8l+5vmu7GWF4Sbi1idjzfG7If20w331ZnDEJb9kekIwYWmcdGllK+8F8H30BcNPsIoIxHDGkSDkqKFUe4UA5oAoAoDEe3JcajZnxgkHwbP51Gu1/CZeeTssX0V1T8Ck1UH0M9oenQavMGal1Oq8MwoDw0PGsjaGwjV99V3SRg45ccdPdWyVaco7rZBo7NtqNbz1OOHjGnDly4cuQ6rWTwoAoDiWMMMMAQehr2MnF5Rrq0oVYuFRJp8mMtNtpLS5iuoCHaFt5I5M7uOJ3Qc+JPx+M+lerhJe84++8l5YcreWekX06J9/X483tGg9qlrcqRKRazKMtHKwA4DJKOcBh8Dw5VYxkpLKORq0Z0puFRNNcmQ20Pa3ZRZEbNcMOkYwnvduGPMZr01lKv8AbvUrr9GFtYz1xl8e1h94AqNUuqcO1l1ZbBu7nXG7Hq/ouP07SGGmBm35ned/rSMW/E/jmoFS8qS4aHWWfk5aUNZrffbw+H3yPUQAYAAHgOVRW23ll7CEYR3YJJdFodUMwoAoB9sgudY08f8AeOf3YyasLBet7jjfK2WlJf5fQ+kasjiwoAoAoAoAoDE+3lcX1gx6xzD4Y/jUe69k/wA5lvsKSjf02+3/AIso9U59ICgCgPQa8wZKWDsGvDYnk9oehQBQBQBQBQBQDLVrVXjbeUEhSVPUEDPOt1CpKE1h8yr2tZ0ri2m5xTai2nzTx1GeztmndLJugsc8Tx5MRw8K3XdWe+450K7ydsbf9LCvurfedXrwbWnT3EzUM6UKAKAKAKA8Y8KIxk8IkthhnW9P9s3/ANLmrGw/m931OM8reNH/AHf+J9HVYnHBQBQBQBQBQGL/APSAUG507PUT/wD5VpuHimyz2NFSvaafDL8GZ38lx6rFfwqp85nisn0D9Go60pOPzQd46+sN4eI/hTdjLgeedr0vaRyuq+wrFMG5GsZRa4kilXhUXos7rE2noND1PB2GrHBsUsntDIKAKAKAKAKATuB6DfZP4VlD1kabhZozXY/AZ6D/AFdPf/mNbrr2r/ORW7BX/wBfT9//ACZIVHLgKAKAKAKA5c16jXN6YJXs/wD7csPZP/p5KsbDhI4zysfpUe5/Q+jKsDkAoAoAoAoAoDIO3+Ib+nP1Ekq5+0sZ/KtNx7KRZbHeL6l3mdkVSn07GDyh4JS24PHkfEc6zjNoj1bWE3ng+qE+8ZPWG8PEc/fWW7GXDQ0+drUfaLej1XH3i6OCMg5rW01xJcKkZrMXk6rwzFBWJuXA9oehQBQBQBQCc/qt7D+Fex9ZGmv7KXc/AaaH/V4/YfxNbrr2siv2H/oKXc/Fj+tBbBQBQBQHhNDxvCEiazI7eWTPZ7/bth7J/wDTy1YWHCRyHlX61Luf0Poyp5yIUAUAUAUAUBC7VbL22oQ9zcoWAOVZTh0bGN5T4+RyPEUBje0vZrf2WXgze2444HC4QfZ+njh6uSfAVEq2cJax0Z0Nh5RXFDEKvpx7eK9/3+KKna3aSZCnDD1lPBlPUEVXVKU6b9JHZWW0Le8jmjLXmno17vtoLVrJgUAhJb8cqd0/cfbWxT5S1IlS1136T3X8mCXHHDjdP3GjhziIXWHuVVh/JjpTWlk+L0OqGYUAUAUAUAncH0G9h/CsoesjTcPFKfc/Aa6H+gj9n5mttz7WRX7D/wBBS7vqx9WgtgoAoAoeZwJMc1kkaJSyzyvTEmez3+3bD2T/AOnlqwseEjkPKv16Xc/ofRlTzkgoAoAoAoAoAoAoCo7ZdnlnqHpupinHqzxcH8t7o49vHwIrxpNYZlCcoSUoPDXNaGNbTbMXumkm5TvrfPC5iGQOPDvF5oeXlx4E1Aq2XOn8DrNn+UzWIXayv6lx965+74MjYnVhvKQQeoqvknF4kjsKU4VoKdOSafNHWKGWGcSICMEZr1NrVGupTjNbskIqGj5ekv3is3uz7GRoqrbcPSh81+fmB1HIGGQa1OLTwyfTqxqR3os7rw2BQBQBQCN6fm3+y34Gs6frrvRFvXi2qP8Atl4MQ0YfMR/ZrO59rIi7GWLGl3D2tJaBQBQCbtWSRonLOhzXpgFATPZ7/bth7J/9PLVhYcJHI+VfrUu5/Q+jKnnIhQBQBQBQBQBQBQBQHLoCCCAQRgg8QQeYPlQGV7Y9kSsWn01hBIeLQN+gk+z/AIZ+7l6vOtdSlGosSRNstoV7Oe9Sl3rk+9fjMvaR45TBcRtBOvNHGM+ankwPQjn0zzqqrWsqevFHe7M25QvMQfoz6de5/Tj4i9Ri8CgG8lvx3k4H7jWyM9MSIVS2al5yi8P5M9huM8Dwbw/hXkoY1XAzo3Km9ySxLp9hesCUFAeE0PG0llja/f5mT7Df5TW2kv4ke9EC/nm0rP8Asl4M80kfMx/ZH4Ur+0l3nmyViypf4od1qLEKA5c0RhN4QizAczis0skaUlFZk8CJuh9EFvZyrZ5vroRXeRbxTi5eB5mQ9FX76eghm6lyS+ZP9nAYa5Ybxzwn/wBPJU2ya9LBzHlNGonS8486P6H0fU45YKAKAKAKAKAKAKAKAKAKAgtrNkrXUIu7uI8kZ3JFwJIyeqN06cDkHAyDQJ4MM2s2Uu9LbMuZ7UnC3CjimeAEw6HpnkfHPAQK9mpaw49Dq9leUk6WKd1rH+rmu/r495HRyBgCCCDyI5VWtNPDO3p1IVIqcHlPmdV4bBKaANz59D1FZRm4mitbxqrXjyfNCSTFTh/c3Q+2snFS1j8CPCvOk9yt7pcvf+fcdVrJwlIeNZI0VHljXUD8zJ9g/hW2l7SPeQdoPFnW/wAX4C2mD5mP7C/5RWFb2ku9kjZixZ0v8I+CHNayceE0PG0tWMpLkscIM+fQVuVNJZkVdS7lUlu0Vnt5Atr1c7x+6vXU5R0PI2ib3qr3n8hcDFayWkksI9oekxsCf+u9P/8AX/071PsP5vccl5V8aPdL6H0bVgcgFAFAFAFAFAFAFAFAFAFAFAcTRKylWUMrAgggEEHgQQeYoDGtueyt4C1zpgLKTvSWmfiYPx3fhngtaa1CNVa8epZ7O2rWsZehrF8Yvg/s+345M+tbsODjII4Mp4Mp6giqirSlTeJH0Gy2hSu6e/RfeuaHKtmtTRYRkmeOoIweIom1qhOEZrdktBqSY/NPvX+VbtKneV7c7Tth81+3539qwIyONYtY0NsZqa3kxvqh+Yk+zWyh7WJC2o8WNV9g7slxGg8FUfcK1VHmbfaywso7ttTj0jHwR1NKFGT/AL1jGLk8I2Vq0KUd6Q2ZWf1uC/V/jW1NQ4cepBlCpca1NI/0/f8APgLKoHAcKwbySIxUVhLQ9oZBQCU9wiDLMF9prKMJS9VGivc0aCzVkl3k72aRyT6vZyxRStFEZd+XcbuxmJhxbGBx4cfEVZWlGVNPe5nGeUG0aF5KCotvdzrjHHHv5dD6NqWc6FAFAFAFAFAFAFAFAFAFAFAFAFAZ/wBoXZrHek3FsRBeAev9CbH0ZQOvTexnxzgYxnCM1iRvtrmrb1FUpPDRi7iSOVoJ4zDcJ60bdfNTyIPPIz7+dVNeg6Xajv8AZm1qd8serU5rr2r7cvmKB6j4LlVGuJ47Zr1LBjOe8NXiKneTl1X+FbVJS0l8SvnSlRe/S4c4/Yb6tMDbOR+qP/cK2UItVlnt8CJtavGezakov+n/AJIftNuKo5tgYHuqOo70m+RbyrqjSjHjLCwjiOI53m4t9w9leuWmI8DVTpPe85U1l8l3fn3FqxJAAUPUm+AhdXSR4BOWPAKoyzE8gBWynSnU9VEK9v7ezWastei1b931eEWrZ3s21G8w8uLKE/XG9Ow8k4bv7RBHnVhTs4R9bU5C88orirpR9BfF/Hl7viaZs72WabakN3PyiT/EuDvnPPIXG4MdDjPnUpJLRFBOcpvek8vqXVVAGAMAcgOQr0xPaAKAKAKAKAKAKAKAKAKAKAKAKAKAKAq+3exMGpQ7r/NzJ+imUenGfP6yZ5r8MHjXjSejMoylBqUXhrmYLqdhcWk/yW8UJLzRx+jmXoyHr93sB4VWXFs6fpR4eB3WyNtRusUq2lTk+Uv38eXQTqIX4V6eEVr8YERbllgD59alWsm6mCh2/SjG1c1plpPt5kpbQY4nix6+HkKiTnnRcC/trfc9OesnzO2HGvEZyWGcsQASTgDmTyFepZ0RhKSinKTwlxb5Ejsxs5d6k2LVe7gBw9zIDu+YjHN2/wCSRzqfRs+dT4HJ7S8pHrTtOH9X2X1fwNp2N7P7PTxvRp3k59aeXBkOee70QeQ95NT0ktEclOcpycpPLfNlsr0xCgCgCgCgCgCgCgCgCgCgCgCgCgCgCgCgCgCgITa7Ze31C3ME6+aOPXjboyH8uRoE8Hz3rmkT2Fx8lu+JPGGYepMv5N4jmM+YJrbm23fShw6HbbG22q2KFw/S5S69j7ej59/FAioR0rWCM2hPzSjxkX8DUq09d9xReUL/AOlius14MmqhHUDe9uUjXec4H3nyFZ04Sm92JDvbqja0/O1nhfN9iLvsJ2YyXZW51AGODnHbcQz+DTdVH6vM+XW4o28aa7ep872ntareyxwhyj9X1f4ja7a3SNFSNVRFACqoAVQOQAHACt5UitAFAFAFAFAFAFAFAFAFAFAFAFAFAFAFAFAFAFAFAFAQ21ezUGoW7W9wuVPFWHrRt0dD0I+8ZB4GgPnnWNJnsLg2l1xPOGX6MydCP1vEePxNZc2+76ceB3GxNs+fSt679Pk+vY+3x7+MLtAPRjHjIPwP8axtPWk+w3eUC/hUovnUXg/uSd5dLGu8fYAObHoBUalSlUluovL69pWdJ1Kj7lzb6I07s07NirJfaguZuDQwEejB1DODzk5HH0fbjduaVKNOOEfM7/aFW9q+cqPuXJL849TWK2kEKAKAKAKAKAKAKAKAKAKAKAKAKAKAKAKAKAKAKAKAKAKAKAgtstlodRtmgmGDzjkA9KJ+jL+Y6ih6m08o+YNrLae1nW2ukIkhfJYerInDdkQ9QQD+eDkCLG33HLd5ovK+2XcU6Kq8YSy31Wmvfxya72TbBlmXUr1PSPG1hblGvMSsPrnmPDnzxu7aNJU44RC2ltCpe1nUlw5Lovv1Zr9bSvCgCgCgCgCgCgCgCgCgCgCgCgCgCgCgCgCgCgCgCgCgCgCgCgCgM/7ULGKSfTi8aOflSLllUndLpleI5HwoDQKAKAKAKAKAKAKAKAKAKAKAKAKA/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a:p>
        </p:txBody>
      </p:sp>
      <p:grpSp>
        <p:nvGrpSpPr>
          <p:cNvPr id="12" name="Group 11"/>
          <p:cNvGrpSpPr/>
          <p:nvPr/>
        </p:nvGrpSpPr>
        <p:grpSpPr>
          <a:xfrm>
            <a:off x="7259299" y="4541560"/>
            <a:ext cx="1749537" cy="2124963"/>
            <a:chOff x="7259299" y="4541560"/>
            <a:chExt cx="1749537" cy="2124963"/>
          </a:xfrm>
        </p:grpSpPr>
        <p:pic>
          <p:nvPicPr>
            <p:cNvPr id="2056" name="Picture 8" descr="Free Tool Box Cliparts, Download Free Clip Art, Free Clip Art on ..."/>
            <p:cNvPicPr>
              <a:picLocks noChangeAspect="1" noChangeArrowheads="1"/>
            </p:cNvPicPr>
            <p:nvPr/>
          </p:nvPicPr>
          <p:blipFill>
            <a:blip r:embed="rId4" cstate="print">
              <a:extLst>
                <a:ext uri="{BEBA8EAE-BF5A-486C-A8C5-ECC9F3942E4B}">
                  <a14:imgProps xmlns:a14="http://schemas.microsoft.com/office/drawing/2010/main">
                    <a14:imgLayer r:embed="rId5">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7720624" y="5770830"/>
              <a:ext cx="879948" cy="895693"/>
            </a:xfrm>
            <a:prstGeom prst="rect">
              <a:avLst/>
            </a:prstGeom>
            <a:noFill/>
            <a:extLst>
              <a:ext uri="{909E8E84-426E-40DD-AFC4-6F175D3DCCD1}">
                <a14:hiddenFill xmlns:a14="http://schemas.microsoft.com/office/drawing/2010/main">
                  <a:solidFill>
                    <a:srgbClr val="FFFFFF"/>
                  </a:solidFill>
                </a14:hiddenFill>
              </a:ext>
            </a:extLst>
          </p:spPr>
        </p:pic>
        <p:sp>
          <p:nvSpPr>
            <p:cNvPr id="10" name="Down Arrow 9"/>
            <p:cNvSpPr/>
            <p:nvPr/>
          </p:nvSpPr>
          <p:spPr>
            <a:xfrm>
              <a:off x="7851754" y="4541560"/>
              <a:ext cx="564629" cy="427832"/>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TextBox 10"/>
            <p:cNvSpPr txBox="1"/>
            <p:nvPr/>
          </p:nvSpPr>
          <p:spPr>
            <a:xfrm>
              <a:off x="7259299" y="5015951"/>
              <a:ext cx="1749537" cy="646331"/>
            </a:xfrm>
            <a:prstGeom prst="rect">
              <a:avLst/>
            </a:prstGeom>
            <a:noFill/>
          </p:spPr>
          <p:txBody>
            <a:bodyPr wrap="square" rtlCol="0">
              <a:spAutoFit/>
            </a:bodyPr>
            <a:lstStyle/>
            <a:p>
              <a:pPr algn="ctr"/>
              <a:r>
                <a:rPr lang="de-DE" dirty="0">
                  <a:solidFill>
                    <a:srgbClr val="002060"/>
                  </a:solidFill>
                </a:rPr>
                <a:t>geochronology toolbox</a:t>
              </a:r>
            </a:p>
          </p:txBody>
        </p:sp>
      </p:grpSp>
      <p:grpSp>
        <p:nvGrpSpPr>
          <p:cNvPr id="18" name="Group 17">
            <a:extLst>
              <a:ext uri="{FF2B5EF4-FFF2-40B4-BE49-F238E27FC236}">
                <a16:creationId xmlns:a16="http://schemas.microsoft.com/office/drawing/2014/main" id="{E76EE916-D9B0-44C0-A890-1AE80180B125}"/>
              </a:ext>
            </a:extLst>
          </p:cNvPr>
          <p:cNvGrpSpPr/>
          <p:nvPr/>
        </p:nvGrpSpPr>
        <p:grpSpPr>
          <a:xfrm>
            <a:off x="3786188" y="3587102"/>
            <a:ext cx="3745917" cy="3130691"/>
            <a:chOff x="3786188" y="3587102"/>
            <a:chExt cx="3745917" cy="3130691"/>
          </a:xfrm>
        </p:grpSpPr>
        <p:grpSp>
          <p:nvGrpSpPr>
            <p:cNvPr id="22" name="Group 21"/>
            <p:cNvGrpSpPr/>
            <p:nvPr/>
          </p:nvGrpSpPr>
          <p:grpSpPr>
            <a:xfrm>
              <a:off x="6531187" y="3587102"/>
              <a:ext cx="1000918" cy="936104"/>
              <a:chOff x="7963570" y="1052736"/>
              <a:chExt cx="1576982" cy="1584176"/>
            </a:xfrm>
          </p:grpSpPr>
          <p:sp>
            <p:nvSpPr>
              <p:cNvPr id="23" name="Rectangle 22"/>
              <p:cNvSpPr/>
              <p:nvPr/>
            </p:nvSpPr>
            <p:spPr>
              <a:xfrm>
                <a:off x="7963570" y="1052736"/>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4" name="Picture 23"/>
              <p:cNvPicPr>
                <a:picLocks noChangeAspect="1"/>
              </p:cNvPicPr>
              <p:nvPr/>
            </p:nvPicPr>
            <p:blipFill>
              <a:blip r:embed="rId6"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100392" y="1178384"/>
                <a:ext cx="1287586" cy="1287586"/>
              </a:xfrm>
              <a:prstGeom prst="rect">
                <a:avLst/>
              </a:prstGeom>
            </p:spPr>
          </p:pic>
        </p:grpSp>
        <p:pic>
          <p:nvPicPr>
            <p:cNvPr id="31" name="Picture 30"/>
            <p:cNvPicPr>
              <a:picLocks noChangeAspect="1"/>
            </p:cNvPicPr>
            <p:nvPr/>
          </p:nvPicPr>
          <p:blipFill>
            <a:blip r:embed="rId7"/>
            <a:stretch>
              <a:fillRect/>
            </a:stretch>
          </p:blipFill>
          <p:spPr>
            <a:xfrm>
              <a:off x="3786188" y="4651405"/>
              <a:ext cx="3235401" cy="2066388"/>
            </a:xfrm>
            <a:prstGeom prst="rect">
              <a:avLst/>
            </a:prstGeom>
          </p:spPr>
        </p:pic>
        <p:sp>
          <p:nvSpPr>
            <p:cNvPr id="34" name="TextBox 33"/>
            <p:cNvSpPr txBox="1"/>
            <p:nvPr/>
          </p:nvSpPr>
          <p:spPr>
            <a:xfrm>
              <a:off x="3919031" y="5001389"/>
              <a:ext cx="561372" cy="769441"/>
            </a:xfrm>
            <a:prstGeom prst="rect">
              <a:avLst/>
            </a:prstGeom>
            <a:noFill/>
          </p:spPr>
          <p:txBody>
            <a:bodyPr wrap="none" rtlCol="0">
              <a:spAutoFit/>
            </a:bodyPr>
            <a:lstStyle/>
            <a:p>
              <a:r>
                <a:rPr lang="en-GB" sz="4400" b="1" dirty="0">
                  <a:solidFill>
                    <a:srgbClr val="002060"/>
                  </a:solidFill>
                  <a:latin typeface="Arial Black" panose="020B0A04020102020204" pitchFamily="34" charset="0"/>
                  <a:cs typeface="Arial" panose="020B0604020202020204" pitchFamily="34" charset="0"/>
                </a:rPr>
                <a:t>5</a:t>
              </a:r>
            </a:p>
          </p:txBody>
        </p:sp>
      </p:grpSp>
      <p:grpSp>
        <p:nvGrpSpPr>
          <p:cNvPr id="16" name="Group 15">
            <a:extLst>
              <a:ext uri="{FF2B5EF4-FFF2-40B4-BE49-F238E27FC236}">
                <a16:creationId xmlns:a16="http://schemas.microsoft.com/office/drawing/2014/main" id="{3FCCEF41-555A-4C7C-8997-8025BA7AA72B}"/>
              </a:ext>
            </a:extLst>
          </p:cNvPr>
          <p:cNvGrpSpPr/>
          <p:nvPr/>
        </p:nvGrpSpPr>
        <p:grpSpPr>
          <a:xfrm>
            <a:off x="199424" y="2153840"/>
            <a:ext cx="3719607" cy="2961763"/>
            <a:chOff x="199424" y="2153840"/>
            <a:chExt cx="3719607" cy="2961763"/>
          </a:xfrm>
        </p:grpSpPr>
        <p:pic>
          <p:nvPicPr>
            <p:cNvPr id="30" name="Picture 29"/>
            <p:cNvPicPr>
              <a:picLocks noChangeAspect="1"/>
            </p:cNvPicPr>
            <p:nvPr/>
          </p:nvPicPr>
          <p:blipFill>
            <a:blip r:embed="rId8"/>
            <a:stretch>
              <a:fillRect/>
            </a:stretch>
          </p:blipFill>
          <p:spPr>
            <a:xfrm>
              <a:off x="199424" y="2153840"/>
              <a:ext cx="3393993" cy="2961763"/>
            </a:xfrm>
            <a:prstGeom prst="rect">
              <a:avLst/>
            </a:prstGeom>
          </p:spPr>
        </p:pic>
        <p:sp>
          <p:nvSpPr>
            <p:cNvPr id="32" name="TextBox 31">
              <a:extLst>
                <a:ext uri="{FF2B5EF4-FFF2-40B4-BE49-F238E27FC236}">
                  <a16:creationId xmlns:a16="http://schemas.microsoft.com/office/drawing/2014/main" id="{BFBA5463-0DD9-40C4-83B9-11152BF64377}"/>
                </a:ext>
              </a:extLst>
            </p:cNvPr>
            <p:cNvSpPr txBox="1"/>
            <p:nvPr/>
          </p:nvSpPr>
          <p:spPr>
            <a:xfrm>
              <a:off x="934018" y="3202382"/>
              <a:ext cx="561372" cy="769441"/>
            </a:xfrm>
            <a:prstGeom prst="rect">
              <a:avLst/>
            </a:prstGeom>
            <a:noFill/>
          </p:spPr>
          <p:txBody>
            <a:bodyPr wrap="none" rtlCol="0">
              <a:spAutoFit/>
            </a:bodyPr>
            <a:lstStyle/>
            <a:p>
              <a:r>
                <a:rPr lang="en-GB" sz="4400" b="1" dirty="0">
                  <a:solidFill>
                    <a:schemeClr val="bg1"/>
                  </a:solidFill>
                  <a:latin typeface="Arial Black" panose="020B0A04020102020204" pitchFamily="34" charset="0"/>
                  <a:cs typeface="Arial" panose="020B0604020202020204" pitchFamily="34" charset="0"/>
                </a:rPr>
                <a:t>2</a:t>
              </a:r>
            </a:p>
          </p:txBody>
        </p:sp>
        <p:grpSp>
          <p:nvGrpSpPr>
            <p:cNvPr id="36" name="Group 35"/>
            <p:cNvGrpSpPr/>
            <p:nvPr/>
          </p:nvGrpSpPr>
          <p:grpSpPr>
            <a:xfrm>
              <a:off x="2918113" y="3392680"/>
              <a:ext cx="1000918" cy="936104"/>
              <a:chOff x="7963570" y="1052736"/>
              <a:chExt cx="1576982" cy="1584176"/>
            </a:xfrm>
          </p:grpSpPr>
          <p:sp>
            <p:nvSpPr>
              <p:cNvPr id="37" name="Rectangle 36"/>
              <p:cNvSpPr/>
              <p:nvPr/>
            </p:nvSpPr>
            <p:spPr>
              <a:xfrm>
                <a:off x="7963570" y="1052736"/>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38" name="Picture 37"/>
              <p:cNvPicPr>
                <a:picLocks noChangeAspect="1"/>
              </p:cNvPicPr>
              <p:nvPr/>
            </p:nvPicPr>
            <p:blipFill>
              <a:blip r:embed="rId6"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100392" y="1178384"/>
                <a:ext cx="1287586" cy="1287586"/>
              </a:xfrm>
              <a:prstGeom prst="rect">
                <a:avLst/>
              </a:prstGeom>
            </p:spPr>
          </p:pic>
        </p:grpSp>
      </p:grpSp>
      <p:grpSp>
        <p:nvGrpSpPr>
          <p:cNvPr id="17" name="Group 16">
            <a:extLst>
              <a:ext uri="{FF2B5EF4-FFF2-40B4-BE49-F238E27FC236}">
                <a16:creationId xmlns:a16="http://schemas.microsoft.com/office/drawing/2014/main" id="{E02F7155-D45F-41E6-99C4-60789A20D655}"/>
              </a:ext>
            </a:extLst>
          </p:cNvPr>
          <p:cNvGrpSpPr/>
          <p:nvPr/>
        </p:nvGrpSpPr>
        <p:grpSpPr>
          <a:xfrm>
            <a:off x="5960759" y="801360"/>
            <a:ext cx="2969009" cy="2295299"/>
            <a:chOff x="5960759" y="801360"/>
            <a:chExt cx="2969009" cy="2295299"/>
          </a:xfrm>
        </p:grpSpPr>
        <p:pic>
          <p:nvPicPr>
            <p:cNvPr id="8" name="Picture 7"/>
            <p:cNvPicPr>
              <a:picLocks noChangeAspect="1"/>
            </p:cNvPicPr>
            <p:nvPr/>
          </p:nvPicPr>
          <p:blipFill>
            <a:blip r:embed="rId9"/>
            <a:stretch>
              <a:fillRect/>
            </a:stretch>
          </p:blipFill>
          <p:spPr>
            <a:xfrm>
              <a:off x="5960759" y="801360"/>
              <a:ext cx="2969009" cy="2024047"/>
            </a:xfrm>
            <a:prstGeom prst="rect">
              <a:avLst/>
            </a:prstGeom>
          </p:spPr>
        </p:pic>
        <p:sp>
          <p:nvSpPr>
            <p:cNvPr id="35" name="TextBox 34"/>
            <p:cNvSpPr txBox="1"/>
            <p:nvPr/>
          </p:nvSpPr>
          <p:spPr>
            <a:xfrm>
              <a:off x="8155593" y="2015491"/>
              <a:ext cx="561372" cy="769441"/>
            </a:xfrm>
            <a:prstGeom prst="rect">
              <a:avLst/>
            </a:prstGeom>
            <a:noFill/>
          </p:spPr>
          <p:txBody>
            <a:bodyPr wrap="none" rtlCol="0">
              <a:spAutoFit/>
            </a:bodyPr>
            <a:lstStyle/>
            <a:p>
              <a:r>
                <a:rPr lang="en-GB" sz="4400" b="1" dirty="0">
                  <a:solidFill>
                    <a:schemeClr val="bg1"/>
                  </a:solidFill>
                  <a:latin typeface="Arial Black" panose="020B0A04020102020204" pitchFamily="34" charset="0"/>
                  <a:cs typeface="Arial" panose="020B0604020202020204" pitchFamily="34" charset="0"/>
                </a:rPr>
                <a:t>4</a:t>
              </a:r>
            </a:p>
          </p:txBody>
        </p:sp>
        <p:grpSp>
          <p:nvGrpSpPr>
            <p:cNvPr id="39" name="Group 38"/>
            <p:cNvGrpSpPr/>
            <p:nvPr/>
          </p:nvGrpSpPr>
          <p:grpSpPr>
            <a:xfrm>
              <a:off x="6334336" y="2160555"/>
              <a:ext cx="1000918" cy="936104"/>
              <a:chOff x="8767731" y="2304777"/>
              <a:chExt cx="1576982" cy="1584176"/>
            </a:xfrm>
          </p:grpSpPr>
          <p:sp>
            <p:nvSpPr>
              <p:cNvPr id="40" name="Rectangle 39"/>
              <p:cNvSpPr/>
              <p:nvPr/>
            </p:nvSpPr>
            <p:spPr>
              <a:xfrm>
                <a:off x="8767731" y="2304777"/>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41" name="Picture 40"/>
              <p:cNvPicPr>
                <a:picLocks noChangeAspect="1"/>
              </p:cNvPicPr>
              <p:nvPr/>
            </p:nvPicPr>
            <p:blipFill>
              <a:blip r:embed="rId6"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854042" y="2501580"/>
                <a:ext cx="1287586" cy="1287586"/>
              </a:xfrm>
              <a:prstGeom prst="rect">
                <a:avLst/>
              </a:prstGeom>
            </p:spPr>
          </p:pic>
        </p:grpSp>
      </p:grpSp>
      <p:grpSp>
        <p:nvGrpSpPr>
          <p:cNvPr id="29" name="Group 28">
            <a:extLst>
              <a:ext uri="{FF2B5EF4-FFF2-40B4-BE49-F238E27FC236}">
                <a16:creationId xmlns:a16="http://schemas.microsoft.com/office/drawing/2014/main" id="{5333DD89-B1CB-4B8D-A3BC-900262D2AA38}"/>
              </a:ext>
            </a:extLst>
          </p:cNvPr>
          <p:cNvGrpSpPr/>
          <p:nvPr/>
        </p:nvGrpSpPr>
        <p:grpSpPr>
          <a:xfrm>
            <a:off x="2806639" y="71831"/>
            <a:ext cx="2920453" cy="2611058"/>
            <a:chOff x="2806639" y="71831"/>
            <a:chExt cx="2920453" cy="2611058"/>
          </a:xfrm>
        </p:grpSpPr>
        <p:grpSp>
          <p:nvGrpSpPr>
            <p:cNvPr id="9" name="Group 8">
              <a:extLst>
                <a:ext uri="{FF2B5EF4-FFF2-40B4-BE49-F238E27FC236}">
                  <a16:creationId xmlns:a16="http://schemas.microsoft.com/office/drawing/2014/main" id="{C98C4AD8-7E44-421A-8959-501C7A6446BA}"/>
                </a:ext>
              </a:extLst>
            </p:cNvPr>
            <p:cNvGrpSpPr/>
            <p:nvPr/>
          </p:nvGrpSpPr>
          <p:grpSpPr>
            <a:xfrm>
              <a:off x="2806639" y="71831"/>
              <a:ext cx="2895400" cy="2148761"/>
              <a:chOff x="2806639" y="71831"/>
              <a:chExt cx="2895400" cy="2148761"/>
            </a:xfrm>
          </p:grpSpPr>
          <p:pic>
            <p:nvPicPr>
              <p:cNvPr id="5" name="Picture 4"/>
              <p:cNvPicPr>
                <a:picLocks noChangeAspect="1"/>
              </p:cNvPicPr>
              <p:nvPr/>
            </p:nvPicPr>
            <p:blipFill>
              <a:blip r:embed="rId10"/>
              <a:stretch>
                <a:fillRect/>
              </a:stretch>
            </p:blipFill>
            <p:spPr>
              <a:xfrm>
                <a:off x="2806639" y="71831"/>
                <a:ext cx="2895400" cy="2148761"/>
              </a:xfrm>
              <a:prstGeom prst="rect">
                <a:avLst/>
              </a:prstGeom>
            </p:spPr>
          </p:pic>
          <p:sp>
            <p:nvSpPr>
              <p:cNvPr id="33" name="TextBox 32"/>
              <p:cNvSpPr txBox="1"/>
              <p:nvPr/>
            </p:nvSpPr>
            <p:spPr>
              <a:xfrm>
                <a:off x="2921080" y="863979"/>
                <a:ext cx="561372" cy="769441"/>
              </a:xfrm>
              <a:prstGeom prst="rect">
                <a:avLst/>
              </a:prstGeom>
              <a:noFill/>
            </p:spPr>
            <p:txBody>
              <a:bodyPr wrap="none" rtlCol="0">
                <a:spAutoFit/>
              </a:bodyPr>
              <a:lstStyle/>
              <a:p>
                <a:r>
                  <a:rPr lang="en-GB" sz="4400" b="1" dirty="0">
                    <a:solidFill>
                      <a:schemeClr val="bg1"/>
                    </a:solidFill>
                    <a:latin typeface="Arial Black" panose="020B0A04020102020204" pitchFamily="34" charset="0"/>
                    <a:cs typeface="Arial" panose="020B0604020202020204" pitchFamily="34" charset="0"/>
                  </a:rPr>
                  <a:t>3</a:t>
                </a:r>
              </a:p>
            </p:txBody>
          </p:sp>
        </p:grpSp>
        <p:grpSp>
          <p:nvGrpSpPr>
            <p:cNvPr id="48" name="Group 47">
              <a:extLst>
                <a:ext uri="{FF2B5EF4-FFF2-40B4-BE49-F238E27FC236}">
                  <a16:creationId xmlns:a16="http://schemas.microsoft.com/office/drawing/2014/main" id="{F70A59D2-F694-4C12-B591-8A525D01C94B}"/>
                </a:ext>
              </a:extLst>
            </p:cNvPr>
            <p:cNvGrpSpPr/>
            <p:nvPr/>
          </p:nvGrpSpPr>
          <p:grpSpPr>
            <a:xfrm>
              <a:off x="4726174" y="1746785"/>
              <a:ext cx="1000918" cy="936104"/>
              <a:chOff x="7963570" y="1052736"/>
              <a:chExt cx="1576982" cy="1584176"/>
            </a:xfrm>
          </p:grpSpPr>
          <p:sp>
            <p:nvSpPr>
              <p:cNvPr id="49" name="Rectangle 48">
                <a:extLst>
                  <a:ext uri="{FF2B5EF4-FFF2-40B4-BE49-F238E27FC236}">
                    <a16:creationId xmlns:a16="http://schemas.microsoft.com/office/drawing/2014/main" id="{F2E4AA11-7185-46F3-9F0C-4FA237A9A68D}"/>
                  </a:ext>
                </a:extLst>
              </p:cNvPr>
              <p:cNvSpPr/>
              <p:nvPr/>
            </p:nvSpPr>
            <p:spPr>
              <a:xfrm>
                <a:off x="7963570" y="1052736"/>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50" name="Picture 49">
                <a:extLst>
                  <a:ext uri="{FF2B5EF4-FFF2-40B4-BE49-F238E27FC236}">
                    <a16:creationId xmlns:a16="http://schemas.microsoft.com/office/drawing/2014/main" id="{C1CF1FFD-4C00-4A65-9B6B-A638C89CC3E9}"/>
                  </a:ext>
                </a:extLst>
              </p:cNvPr>
              <p:cNvPicPr>
                <a:picLocks noChangeAspect="1"/>
              </p:cNvPicPr>
              <p:nvPr/>
            </p:nvPicPr>
            <p:blipFill>
              <a:blip r:embed="rId6"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100392" y="1178384"/>
                <a:ext cx="1287586" cy="1287586"/>
              </a:xfrm>
              <a:prstGeom prst="rect">
                <a:avLst/>
              </a:prstGeom>
            </p:spPr>
          </p:pic>
        </p:grpSp>
      </p:grpSp>
      <p:grpSp>
        <p:nvGrpSpPr>
          <p:cNvPr id="42" name="Group 41">
            <a:extLst>
              <a:ext uri="{FF2B5EF4-FFF2-40B4-BE49-F238E27FC236}">
                <a16:creationId xmlns:a16="http://schemas.microsoft.com/office/drawing/2014/main" id="{6881863A-CF7B-4FA0-A4B8-F8640C49CF9C}"/>
              </a:ext>
            </a:extLst>
          </p:cNvPr>
          <p:cNvGrpSpPr/>
          <p:nvPr/>
        </p:nvGrpSpPr>
        <p:grpSpPr>
          <a:xfrm>
            <a:off x="194036" y="678160"/>
            <a:ext cx="4057488" cy="1511993"/>
            <a:chOff x="194036" y="678160"/>
            <a:chExt cx="4057488" cy="1511993"/>
          </a:xfrm>
        </p:grpSpPr>
        <p:grpSp>
          <p:nvGrpSpPr>
            <p:cNvPr id="43" name="Group 42">
              <a:extLst>
                <a:ext uri="{FF2B5EF4-FFF2-40B4-BE49-F238E27FC236}">
                  <a16:creationId xmlns:a16="http://schemas.microsoft.com/office/drawing/2014/main" id="{5F63DB12-4536-40F4-A8F7-556D467A8574}"/>
                </a:ext>
              </a:extLst>
            </p:cNvPr>
            <p:cNvGrpSpPr/>
            <p:nvPr/>
          </p:nvGrpSpPr>
          <p:grpSpPr>
            <a:xfrm>
              <a:off x="760554" y="678160"/>
              <a:ext cx="1000918" cy="936104"/>
              <a:chOff x="7963570" y="1052736"/>
              <a:chExt cx="1576982" cy="1584176"/>
            </a:xfrm>
          </p:grpSpPr>
          <p:sp>
            <p:nvSpPr>
              <p:cNvPr id="46" name="Rectangle 45">
                <a:extLst>
                  <a:ext uri="{FF2B5EF4-FFF2-40B4-BE49-F238E27FC236}">
                    <a16:creationId xmlns:a16="http://schemas.microsoft.com/office/drawing/2014/main" id="{0DE1C6EB-4653-4227-9801-F0EDED8C1487}"/>
                  </a:ext>
                </a:extLst>
              </p:cNvPr>
              <p:cNvSpPr/>
              <p:nvPr/>
            </p:nvSpPr>
            <p:spPr>
              <a:xfrm>
                <a:off x="7963570" y="1052736"/>
                <a:ext cx="1576982" cy="1584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47" name="Picture 46">
                <a:extLst>
                  <a:ext uri="{FF2B5EF4-FFF2-40B4-BE49-F238E27FC236}">
                    <a16:creationId xmlns:a16="http://schemas.microsoft.com/office/drawing/2014/main" id="{9A902868-BD2E-4351-BB1B-31D92CA6DD4F}"/>
                  </a:ext>
                </a:extLst>
              </p:cNvPr>
              <p:cNvPicPr>
                <a:picLocks noChangeAspect="1"/>
              </p:cNvPicPr>
              <p:nvPr/>
            </p:nvPicPr>
            <p:blipFill>
              <a:blip r:embed="rId6"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blipFill>
            <p:spPr>
              <a:xfrm>
                <a:off x="8100392" y="1178384"/>
                <a:ext cx="1287586" cy="1287586"/>
              </a:xfrm>
              <a:prstGeom prst="rect">
                <a:avLst/>
              </a:prstGeom>
            </p:spPr>
          </p:pic>
        </p:grpSp>
        <p:sp>
          <p:nvSpPr>
            <p:cNvPr id="44" name="TextBox 43">
              <a:extLst>
                <a:ext uri="{FF2B5EF4-FFF2-40B4-BE49-F238E27FC236}">
                  <a16:creationId xmlns:a16="http://schemas.microsoft.com/office/drawing/2014/main" id="{71BBE9BF-5A65-43D4-990F-03DAEA89C2BB}"/>
                </a:ext>
              </a:extLst>
            </p:cNvPr>
            <p:cNvSpPr txBox="1"/>
            <p:nvPr/>
          </p:nvSpPr>
          <p:spPr>
            <a:xfrm>
              <a:off x="194036" y="1420712"/>
              <a:ext cx="561372" cy="769441"/>
            </a:xfrm>
            <a:prstGeom prst="rect">
              <a:avLst/>
            </a:prstGeom>
            <a:noFill/>
          </p:spPr>
          <p:txBody>
            <a:bodyPr wrap="none" rtlCol="0">
              <a:spAutoFit/>
            </a:bodyPr>
            <a:lstStyle/>
            <a:p>
              <a:r>
                <a:rPr lang="en-GB" sz="4400" b="1" dirty="0">
                  <a:solidFill>
                    <a:srgbClr val="002060"/>
                  </a:solidFill>
                  <a:latin typeface="Arial Black" panose="020B0A04020102020204" pitchFamily="34" charset="0"/>
                  <a:cs typeface="Arial" panose="020B0604020202020204" pitchFamily="34" charset="0"/>
                </a:rPr>
                <a:t>1</a:t>
              </a:r>
            </a:p>
          </p:txBody>
        </p:sp>
        <p:sp>
          <p:nvSpPr>
            <p:cNvPr id="45" name="TextBox 44">
              <a:extLst>
                <a:ext uri="{FF2B5EF4-FFF2-40B4-BE49-F238E27FC236}">
                  <a16:creationId xmlns:a16="http://schemas.microsoft.com/office/drawing/2014/main" id="{3C778005-5B67-4195-82A1-7C67BB868CB2}"/>
                </a:ext>
              </a:extLst>
            </p:cNvPr>
            <p:cNvSpPr txBox="1"/>
            <p:nvPr/>
          </p:nvSpPr>
          <p:spPr>
            <a:xfrm>
              <a:off x="857530" y="1751267"/>
              <a:ext cx="3393994" cy="315471"/>
            </a:xfrm>
            <a:prstGeom prst="rect">
              <a:avLst/>
            </a:prstGeom>
            <a:solidFill>
              <a:schemeClr val="bg1"/>
            </a:solidFill>
          </p:spPr>
          <p:txBody>
            <a:bodyPr wrap="square" rtlCol="0">
              <a:spAutoFit/>
            </a:bodyPr>
            <a:lstStyle/>
            <a:p>
              <a:r>
                <a:rPr lang="en-AU" sz="1450" dirty="0">
                  <a:solidFill>
                    <a:schemeClr val="accent5">
                      <a:lumMod val="25000"/>
                    </a:schemeClr>
                  </a:solidFill>
                </a:rPr>
                <a:t>How fast and when are rocks forming?</a:t>
              </a:r>
            </a:p>
          </p:txBody>
        </p:sp>
      </p:grpSp>
    </p:spTree>
    <p:extLst>
      <p:ext uri="{BB962C8B-B14F-4D97-AF65-F5344CB8AC3E}">
        <p14:creationId xmlns:p14="http://schemas.microsoft.com/office/powerpoint/2010/main" val="239272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500"/>
                                        <p:tgtEl>
                                          <p:spTgt spid="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dating1"/>
          <p:cNvPicPr>
            <a:picLocks noChangeAspect="1" noChangeArrowheads="1"/>
          </p:cNvPicPr>
          <p:nvPr/>
        </p:nvPicPr>
        <p:blipFill>
          <a:blip r:embed="rId2" cstate="print"/>
          <a:srcRect/>
          <a:stretch>
            <a:fillRect/>
          </a:stretch>
        </p:blipFill>
        <p:spPr bwMode="auto">
          <a:xfrm>
            <a:off x="684213" y="620713"/>
            <a:ext cx="7775575" cy="5616575"/>
          </a:xfrm>
          <a:prstGeom prst="rect">
            <a:avLst/>
          </a:prstGeom>
          <a:noFill/>
          <a:ln w="9525">
            <a:noFill/>
            <a:miter lim="800000"/>
            <a:headEnd/>
            <a:tailEnd/>
          </a:ln>
        </p:spPr>
      </p:pic>
      <p:sp>
        <p:nvSpPr>
          <p:cNvPr id="19459" name="Text Box 3"/>
          <p:cNvSpPr txBox="1">
            <a:spLocks noChangeArrowheads="1"/>
          </p:cNvSpPr>
          <p:nvPr/>
        </p:nvSpPr>
        <p:spPr bwMode="auto">
          <a:xfrm>
            <a:off x="663575" y="712788"/>
            <a:ext cx="543739" cy="369332"/>
          </a:xfrm>
          <a:prstGeom prst="rect">
            <a:avLst/>
          </a:prstGeom>
          <a:noFill/>
          <a:ln w="9525">
            <a:noFill/>
            <a:miter lim="800000"/>
            <a:headEnd/>
            <a:tailEnd/>
          </a:ln>
          <a:effectLst/>
        </p:spPr>
        <p:txBody>
          <a:bodyPr wrap="none">
            <a:spAutoFit/>
          </a:bodyPr>
          <a:lstStyle/>
          <a:p>
            <a:r>
              <a:rPr lang="de-CH">
                <a:solidFill>
                  <a:srgbClr val="002060"/>
                </a:solidFill>
                <a:latin typeface="Arial" panose="020B0604020202020204" pitchFamily="34" charset="0"/>
                <a:cs typeface="Arial" panose="020B0604020202020204" pitchFamily="34" charset="0"/>
              </a:rPr>
              <a:t>1…</a:t>
            </a:r>
            <a:endParaRPr lang="de-DE">
              <a:solidFill>
                <a:srgbClr val="002060"/>
              </a:solidFill>
              <a:latin typeface="Arial" panose="020B0604020202020204" pitchFamily="34" charset="0"/>
              <a:cs typeface="Arial" panose="020B0604020202020204" pitchFamily="34" charset="0"/>
            </a:endParaRPr>
          </a:p>
        </p:txBody>
      </p:sp>
      <p:sp>
        <p:nvSpPr>
          <p:cNvPr id="19460" name="Text Box 4"/>
          <p:cNvSpPr txBox="1">
            <a:spLocks noChangeArrowheads="1"/>
          </p:cNvSpPr>
          <p:nvPr/>
        </p:nvSpPr>
        <p:spPr bwMode="auto">
          <a:xfrm>
            <a:off x="663575" y="3808413"/>
            <a:ext cx="543739" cy="369332"/>
          </a:xfrm>
          <a:prstGeom prst="rect">
            <a:avLst/>
          </a:prstGeom>
          <a:noFill/>
          <a:ln w="9525">
            <a:noFill/>
            <a:miter lim="800000"/>
            <a:headEnd/>
            <a:tailEnd/>
          </a:ln>
          <a:effectLst/>
        </p:spPr>
        <p:txBody>
          <a:bodyPr wrap="none">
            <a:spAutoFit/>
          </a:bodyPr>
          <a:lstStyle/>
          <a:p>
            <a:r>
              <a:rPr lang="de-CH">
                <a:solidFill>
                  <a:srgbClr val="002060"/>
                </a:solidFill>
                <a:latin typeface="Arial" panose="020B0604020202020204" pitchFamily="34" charset="0"/>
                <a:cs typeface="Arial" panose="020B0604020202020204" pitchFamily="34" charset="0"/>
              </a:rPr>
              <a:t>2…</a:t>
            </a:r>
            <a:endParaRPr lang="de-DE">
              <a:solidFill>
                <a:srgbClr val="002060"/>
              </a:solidFill>
              <a:latin typeface="Arial" panose="020B0604020202020204" pitchFamily="34" charset="0"/>
              <a:cs typeface="Arial" panose="020B0604020202020204" pitchFamily="34" charset="0"/>
            </a:endParaRPr>
          </a:p>
        </p:txBody>
      </p:sp>
      <p:sp>
        <p:nvSpPr>
          <p:cNvPr id="9" name="TextBox 8"/>
          <p:cNvSpPr txBox="1"/>
          <p:nvPr/>
        </p:nvSpPr>
        <p:spPr>
          <a:xfrm>
            <a:off x="-9968" y="-9487"/>
            <a:ext cx="9153968" cy="369332"/>
          </a:xfrm>
          <a:prstGeom prst="rect">
            <a:avLst/>
          </a:prstGeom>
          <a:noFill/>
        </p:spPr>
        <p:txBody>
          <a:bodyPr wrap="square" rtlCol="0">
            <a:spAutoFit/>
          </a:bodyPr>
          <a:lstStyle/>
          <a:p>
            <a:r>
              <a:rPr lang="de-DE" b="1" dirty="0">
                <a:solidFill>
                  <a:srgbClr val="002060"/>
                </a:solidFill>
                <a:latin typeface="Arial Narrow" panose="020B0606020202030204" pitchFamily="34" charset="0"/>
              </a:rPr>
              <a:t>Introduction</a:t>
            </a:r>
          </a:p>
        </p:txBody>
      </p:sp>
      <p:cxnSp>
        <p:nvCxnSpPr>
          <p:cNvPr id="10" name="Straight Connector 9"/>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3929940" y="2294469"/>
            <a:ext cx="1238655" cy="646331"/>
          </a:xfrm>
          <a:prstGeom prst="rect">
            <a:avLst/>
          </a:prstGeom>
          <a:noFill/>
        </p:spPr>
        <p:txBody>
          <a:bodyPr wrap="square" rtlCol="0">
            <a:spAutoFit/>
          </a:bodyPr>
          <a:lstStyle/>
          <a:p>
            <a:r>
              <a:rPr lang="de-DE" dirty="0"/>
              <a:t>absolute numbers</a:t>
            </a:r>
          </a:p>
        </p:txBody>
      </p:sp>
      <p:sp>
        <p:nvSpPr>
          <p:cNvPr id="4" name="TextBox 3">
            <a:extLst>
              <a:ext uri="{FF2B5EF4-FFF2-40B4-BE49-F238E27FC236}">
                <a16:creationId xmlns:a16="http://schemas.microsoft.com/office/drawing/2014/main" id="{B309654B-C075-35AA-43BC-FA01B00D68C7}"/>
              </a:ext>
            </a:extLst>
          </p:cNvPr>
          <p:cNvSpPr txBox="1"/>
          <p:nvPr/>
        </p:nvSpPr>
        <p:spPr>
          <a:xfrm>
            <a:off x="579920" y="6208124"/>
            <a:ext cx="8005815" cy="646331"/>
          </a:xfrm>
          <a:prstGeom prst="rect">
            <a:avLst/>
          </a:prstGeom>
          <a:noFill/>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Chronology: Tools and Methods for Dating Historical and Ancient Deposits, Inclusions, and Remains | EnvironmentalScience.org</a:t>
            </a:r>
            <a:endParaRPr lang="en-GB" dirty="0">
              <a:solidFill>
                <a:schemeClr val="bg1"/>
              </a:solidFill>
            </a:endParaRPr>
          </a:p>
        </p:txBody>
      </p:sp>
    </p:spTree>
    <p:extLst>
      <p:ext uri="{BB962C8B-B14F-4D97-AF65-F5344CB8AC3E}">
        <p14:creationId xmlns:p14="http://schemas.microsoft.com/office/powerpoint/2010/main" val="3413719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3163"/>
          <a:stretch/>
        </p:blipFill>
        <p:spPr>
          <a:xfrm>
            <a:off x="310483" y="3818569"/>
            <a:ext cx="4989629" cy="2887790"/>
          </a:xfrm>
          <a:prstGeom prst="rect">
            <a:avLst/>
          </a:prstGeom>
        </p:spPr>
      </p:pic>
      <p:sp>
        <p:nvSpPr>
          <p:cNvPr id="4" name="TextBox 3"/>
          <p:cNvSpPr txBox="1"/>
          <p:nvPr/>
        </p:nvSpPr>
        <p:spPr>
          <a:xfrm>
            <a:off x="-9968" y="-9487"/>
            <a:ext cx="9153968" cy="369332"/>
          </a:xfrm>
          <a:prstGeom prst="rect">
            <a:avLst/>
          </a:prstGeom>
          <a:noFill/>
        </p:spPr>
        <p:txBody>
          <a:bodyPr wrap="square" rtlCol="0">
            <a:spAutoFit/>
          </a:bodyPr>
          <a:lstStyle/>
          <a:p>
            <a:r>
              <a:rPr lang="de-DE" b="1" dirty="0">
                <a:solidFill>
                  <a:srgbClr val="002060"/>
                </a:solidFill>
                <a:latin typeface="Arial Narrow" panose="020B0606020202030204" pitchFamily="34" charset="0"/>
              </a:rPr>
              <a:t>Introduction</a:t>
            </a:r>
          </a:p>
        </p:txBody>
      </p: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b="25152"/>
          <a:stretch/>
        </p:blipFill>
        <p:spPr>
          <a:xfrm>
            <a:off x="263433" y="359845"/>
            <a:ext cx="7031279" cy="1857443"/>
          </a:xfrm>
          <a:prstGeom prst="rect">
            <a:avLst/>
          </a:prstGeom>
        </p:spPr>
      </p:pic>
      <p:sp>
        <p:nvSpPr>
          <p:cNvPr id="7" name="TextBox 6"/>
          <p:cNvSpPr txBox="1"/>
          <p:nvPr/>
        </p:nvSpPr>
        <p:spPr>
          <a:xfrm>
            <a:off x="320038" y="3033353"/>
            <a:ext cx="6257963" cy="707886"/>
          </a:xfrm>
          <a:prstGeom prst="rect">
            <a:avLst/>
          </a:prstGeom>
          <a:noFill/>
        </p:spPr>
        <p:txBody>
          <a:bodyPr wrap="square" rtlCol="0">
            <a:spAutoFit/>
          </a:bodyPr>
          <a:lstStyle/>
          <a:p>
            <a:pPr marL="457200" indent="-457200">
              <a:buFont typeface="+mj-lt"/>
              <a:buAutoNum type="arabicPeriod"/>
            </a:pPr>
            <a:r>
              <a:rPr lang="de-DE" sz="2000" dirty="0">
                <a:solidFill>
                  <a:srgbClr val="002060"/>
                </a:solidFill>
                <a:latin typeface="Arial" panose="020B0604020202020204" pitchFamily="34" charset="0"/>
                <a:cs typeface="Arial" panose="020B0604020202020204" pitchFamily="34" charset="0"/>
              </a:rPr>
              <a:t>How good is the date – how large is the error... ? (accuracy vs precision)</a:t>
            </a:r>
          </a:p>
        </p:txBody>
      </p:sp>
      <p:grpSp>
        <p:nvGrpSpPr>
          <p:cNvPr id="8" name="Group 7"/>
          <p:cNvGrpSpPr/>
          <p:nvPr/>
        </p:nvGrpSpPr>
        <p:grpSpPr>
          <a:xfrm>
            <a:off x="411105" y="2171506"/>
            <a:ext cx="6764223" cy="830998"/>
            <a:chOff x="411105" y="2733850"/>
            <a:chExt cx="6764223" cy="830998"/>
          </a:xfrm>
        </p:grpSpPr>
        <p:sp>
          <p:nvSpPr>
            <p:cNvPr id="2" name="TextBox 1"/>
            <p:cNvSpPr txBox="1"/>
            <p:nvPr/>
          </p:nvSpPr>
          <p:spPr>
            <a:xfrm>
              <a:off x="5682252" y="2737834"/>
              <a:ext cx="1493076" cy="584775"/>
            </a:xfrm>
            <a:prstGeom prst="rect">
              <a:avLst/>
            </a:prstGeom>
            <a:noFill/>
          </p:spPr>
          <p:txBody>
            <a:bodyPr wrap="square" rtlCol="0">
              <a:spAutoFit/>
            </a:bodyPr>
            <a:lstStyle/>
            <a:p>
              <a:pPr algn="ctr"/>
              <a:r>
                <a:rPr lang="de-DE" sz="1600" dirty="0">
                  <a:solidFill>
                    <a:schemeClr val="accent5">
                      <a:lumMod val="25000"/>
                    </a:schemeClr>
                  </a:solidFill>
                </a:rPr>
                <a:t>accurate and precise</a:t>
              </a:r>
            </a:p>
          </p:txBody>
        </p:sp>
        <p:sp>
          <p:nvSpPr>
            <p:cNvPr id="9" name="TextBox 8"/>
            <p:cNvSpPr txBox="1"/>
            <p:nvPr/>
          </p:nvSpPr>
          <p:spPr>
            <a:xfrm>
              <a:off x="411105" y="2733851"/>
              <a:ext cx="1493076" cy="830997"/>
            </a:xfrm>
            <a:prstGeom prst="rect">
              <a:avLst/>
            </a:prstGeom>
            <a:noFill/>
          </p:spPr>
          <p:txBody>
            <a:bodyPr wrap="square" rtlCol="0">
              <a:spAutoFit/>
            </a:bodyPr>
            <a:lstStyle/>
            <a:p>
              <a:pPr algn="ctr"/>
              <a:r>
                <a:rPr lang="de-DE" sz="1600" dirty="0">
                  <a:solidFill>
                    <a:schemeClr val="accent5">
                      <a:lumMod val="25000"/>
                    </a:schemeClr>
                  </a:solidFill>
                </a:rPr>
                <a:t>neither accurate nor precise</a:t>
              </a:r>
            </a:p>
          </p:txBody>
        </p:sp>
        <p:sp>
          <p:nvSpPr>
            <p:cNvPr id="13" name="TextBox 12"/>
            <p:cNvSpPr txBox="1"/>
            <p:nvPr/>
          </p:nvSpPr>
          <p:spPr>
            <a:xfrm>
              <a:off x="3926352" y="2733851"/>
              <a:ext cx="1493076" cy="584775"/>
            </a:xfrm>
            <a:prstGeom prst="rect">
              <a:avLst/>
            </a:prstGeom>
            <a:noFill/>
          </p:spPr>
          <p:txBody>
            <a:bodyPr wrap="square" rtlCol="0">
              <a:spAutoFit/>
            </a:bodyPr>
            <a:lstStyle/>
            <a:p>
              <a:pPr algn="ctr"/>
              <a:r>
                <a:rPr lang="de-DE" sz="1600" dirty="0">
                  <a:solidFill>
                    <a:schemeClr val="accent5">
                      <a:lumMod val="25000"/>
                    </a:schemeClr>
                  </a:solidFill>
                </a:rPr>
                <a:t>not accurate but precise</a:t>
              </a:r>
            </a:p>
          </p:txBody>
        </p:sp>
        <p:sp>
          <p:nvSpPr>
            <p:cNvPr id="14" name="TextBox 13"/>
            <p:cNvSpPr txBox="1"/>
            <p:nvPr/>
          </p:nvSpPr>
          <p:spPr>
            <a:xfrm>
              <a:off x="2019333" y="2733850"/>
              <a:ext cx="1493076" cy="584775"/>
            </a:xfrm>
            <a:prstGeom prst="rect">
              <a:avLst/>
            </a:prstGeom>
            <a:noFill/>
          </p:spPr>
          <p:txBody>
            <a:bodyPr wrap="square" rtlCol="0">
              <a:spAutoFit/>
            </a:bodyPr>
            <a:lstStyle/>
            <a:p>
              <a:pPr algn="ctr"/>
              <a:r>
                <a:rPr lang="de-DE" sz="1600" dirty="0">
                  <a:solidFill>
                    <a:schemeClr val="accent5">
                      <a:lumMod val="25000"/>
                    </a:schemeClr>
                  </a:solidFill>
                </a:rPr>
                <a:t>accurate but not precise</a:t>
              </a:r>
            </a:p>
          </p:txBody>
        </p:sp>
      </p:grpSp>
      <p:sp>
        <p:nvSpPr>
          <p:cNvPr id="18" name="TextBox 17"/>
          <p:cNvSpPr txBox="1"/>
          <p:nvPr/>
        </p:nvSpPr>
        <p:spPr>
          <a:xfrm>
            <a:off x="5537524" y="3902707"/>
            <a:ext cx="2292906" cy="1323439"/>
          </a:xfrm>
          <a:prstGeom prst="rect">
            <a:avLst/>
          </a:prstGeom>
          <a:noFill/>
        </p:spPr>
        <p:txBody>
          <a:bodyPr wrap="square" rtlCol="0">
            <a:spAutoFit/>
          </a:bodyPr>
          <a:lstStyle/>
          <a:p>
            <a:pPr marL="457200" indent="-457200">
              <a:buFont typeface="+mj-lt"/>
              <a:buAutoNum type="arabicPeriod" startAt="2"/>
            </a:pPr>
            <a:r>
              <a:rPr lang="de-DE" sz="2000" dirty="0">
                <a:solidFill>
                  <a:srgbClr val="002060"/>
                </a:solidFill>
                <a:latin typeface="Arial" panose="020B0604020202020204" pitchFamily="34" charset="0"/>
                <a:cs typeface="Arial" panose="020B0604020202020204" pitchFamily="34" charset="0"/>
              </a:rPr>
              <a:t>How good is the record (temporal resolution)...</a:t>
            </a:r>
          </a:p>
        </p:txBody>
      </p:sp>
      <p:cxnSp>
        <p:nvCxnSpPr>
          <p:cNvPr id="15" name="Straight Connector 14"/>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537524" y="5402923"/>
            <a:ext cx="3123397" cy="707886"/>
          </a:xfrm>
          <a:prstGeom prst="rect">
            <a:avLst/>
          </a:prstGeom>
          <a:noFill/>
        </p:spPr>
        <p:txBody>
          <a:bodyPr wrap="square" rtlCol="0">
            <a:spAutoFit/>
          </a:bodyPr>
          <a:lstStyle/>
          <a:p>
            <a:pPr marL="457200" indent="-457200">
              <a:buFont typeface="+mj-lt"/>
              <a:buAutoNum type="arabicPeriod" startAt="3"/>
            </a:pPr>
            <a:r>
              <a:rPr lang="de-DE" sz="2000" dirty="0">
                <a:solidFill>
                  <a:srgbClr val="002060"/>
                </a:solidFill>
                <a:latin typeface="Arial" panose="020B0604020202020204" pitchFamily="34" charset="0"/>
                <a:cs typeface="Arial" panose="020B0604020202020204" pitchFamily="34" charset="0"/>
              </a:rPr>
              <a:t>Is my timescale covered...</a:t>
            </a:r>
          </a:p>
        </p:txBody>
      </p:sp>
      <p:grpSp>
        <p:nvGrpSpPr>
          <p:cNvPr id="17" name="Group 16"/>
          <p:cNvGrpSpPr/>
          <p:nvPr/>
        </p:nvGrpSpPr>
        <p:grpSpPr>
          <a:xfrm>
            <a:off x="6840747" y="175179"/>
            <a:ext cx="2084885" cy="4364663"/>
            <a:chOff x="6782592" y="2151467"/>
            <a:chExt cx="2084885" cy="4364663"/>
          </a:xfrm>
        </p:grpSpPr>
        <p:pic>
          <p:nvPicPr>
            <p:cNvPr id="19" name="Picture 18"/>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654179" y="2151467"/>
              <a:ext cx="1213298" cy="4364663"/>
            </a:xfrm>
            <a:prstGeom prst="rect">
              <a:avLst/>
            </a:prstGeom>
          </p:spPr>
        </p:pic>
        <p:sp>
          <p:nvSpPr>
            <p:cNvPr id="20" name="Right Arrow 19"/>
            <p:cNvSpPr/>
            <p:nvPr/>
          </p:nvSpPr>
          <p:spPr>
            <a:xfrm>
              <a:off x="6782592" y="4978792"/>
              <a:ext cx="603084" cy="560205"/>
            </a:xfrm>
            <a:prstGeom prst="rightArrow">
              <a:avLst/>
            </a:prstGeom>
            <a:noFill/>
            <a:ln w="952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3067774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F0401467-E442-E3FB-D68F-BB8397363B13}"/>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E9DB7CE7-FEE3-879E-82E8-0D929521D73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Climate records from ice cores</a:t>
            </a:r>
          </a:p>
        </p:txBody>
      </p:sp>
      <p:cxnSp>
        <p:nvCxnSpPr>
          <p:cNvPr id="5" name="Straight Connector 4">
            <a:extLst>
              <a:ext uri="{FF2B5EF4-FFF2-40B4-BE49-F238E27FC236}">
                <a16:creationId xmlns:a16="http://schemas.microsoft.com/office/drawing/2014/main" id="{A9057154-03E1-2CC5-82D5-A6A1D262A8E9}"/>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35DB83A-F392-F31B-1B67-9FBDCF16D5B9}"/>
              </a:ext>
            </a:extLst>
          </p:cNvPr>
          <p:cNvSpPr txBox="1"/>
          <p:nvPr/>
        </p:nvSpPr>
        <p:spPr>
          <a:xfrm>
            <a:off x="-467512" y="739737"/>
            <a:ext cx="8662737" cy="400110"/>
          </a:xfrm>
          <a:prstGeom prst="rect">
            <a:avLst/>
          </a:prstGeom>
          <a:noFill/>
        </p:spPr>
        <p:txBody>
          <a:bodyPr wrap="square">
            <a:spAutoFit/>
          </a:bodyPr>
          <a:lstStyle/>
          <a:p>
            <a:r>
              <a:rPr lang="en-GB" sz="2000" dirty="0">
                <a:solidFill>
                  <a:srgbClr val="002060"/>
                </a:solidFill>
              </a:rPr>
              <a:t>	</a:t>
            </a:r>
            <a:r>
              <a:rPr lang="en-GB" sz="2000" i="1" dirty="0">
                <a:solidFill>
                  <a:srgbClr val="FF0000"/>
                </a:solidFill>
              </a:rPr>
              <a:t>What is ice chronology? Why ice cores?</a:t>
            </a:r>
          </a:p>
        </p:txBody>
      </p:sp>
      <p:pic>
        <p:nvPicPr>
          <p:cNvPr id="1028" name="Picture 4">
            <a:extLst>
              <a:ext uri="{FF2B5EF4-FFF2-40B4-BE49-F238E27FC236}">
                <a16:creationId xmlns:a16="http://schemas.microsoft.com/office/drawing/2014/main" id="{D9064C87-B6C3-8818-6CD8-D862B88EF0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390" y="1691296"/>
            <a:ext cx="1093246" cy="500657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ce Core 101">
            <a:extLst>
              <a:ext uri="{FF2B5EF4-FFF2-40B4-BE49-F238E27FC236}">
                <a16:creationId xmlns:a16="http://schemas.microsoft.com/office/drawing/2014/main" id="{2ED2C628-064C-7971-3282-80F0B1FE05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3288" y="3955525"/>
            <a:ext cx="6467475" cy="25908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04EB55E-AE4D-84BC-30AB-B52C2F480FF2}"/>
              </a:ext>
            </a:extLst>
          </p:cNvPr>
          <p:cNvSpPr txBox="1"/>
          <p:nvPr/>
        </p:nvSpPr>
        <p:spPr>
          <a:xfrm>
            <a:off x="2273288" y="1581293"/>
            <a:ext cx="6805398" cy="1938992"/>
          </a:xfrm>
          <a:prstGeom prst="rect">
            <a:avLst/>
          </a:prstGeom>
          <a:noFill/>
        </p:spPr>
        <p:txBody>
          <a:bodyPr wrap="square">
            <a:spAutoFit/>
          </a:bodyPr>
          <a:lstStyle/>
          <a:p>
            <a:pPr marL="342900" indent="-342900">
              <a:buFont typeface="Arial" panose="020B0604020202020204" pitchFamily="34" charset="0"/>
              <a:buChar char="•"/>
            </a:pPr>
            <a:r>
              <a:rPr lang="en-GB" sz="2000" b="0" dirty="0">
                <a:solidFill>
                  <a:srgbClr val="002060"/>
                </a:solidFill>
                <a:effectLst/>
                <a:latin typeface="+mj-lt"/>
              </a:rPr>
              <a:t>Ice core records provide the most direct and detailed way to investigate past climate and atmospheric conditions.  </a:t>
            </a:r>
          </a:p>
          <a:p>
            <a:pPr marL="342900" indent="-342900">
              <a:buFont typeface="Arial" panose="020B0604020202020204" pitchFamily="34" charset="0"/>
              <a:buChar char="•"/>
            </a:pPr>
            <a:r>
              <a:rPr lang="en-GB" sz="2000" b="0" dirty="0">
                <a:solidFill>
                  <a:srgbClr val="002060"/>
                </a:solidFill>
                <a:effectLst/>
                <a:latin typeface="+mj-lt"/>
              </a:rPr>
              <a:t> Snowfall that collects on glaciers each year captures atmospheric concentrations of dust, sea-salts, ash, gas bubbles and human pollutants. </a:t>
            </a:r>
            <a:endParaRPr lang="en-GB" sz="2000" dirty="0">
              <a:solidFill>
                <a:srgbClr val="002060"/>
              </a:solidFill>
              <a:latin typeface="+mj-lt"/>
            </a:endParaRPr>
          </a:p>
        </p:txBody>
      </p:sp>
      <p:sp>
        <p:nvSpPr>
          <p:cNvPr id="11" name="TextBox 10">
            <a:extLst>
              <a:ext uri="{FF2B5EF4-FFF2-40B4-BE49-F238E27FC236}">
                <a16:creationId xmlns:a16="http://schemas.microsoft.com/office/drawing/2014/main" id="{F6E7B199-15C6-18D3-F3D7-FC086DF8C399}"/>
              </a:ext>
            </a:extLst>
          </p:cNvPr>
          <p:cNvSpPr txBox="1"/>
          <p:nvPr/>
        </p:nvSpPr>
        <p:spPr>
          <a:xfrm>
            <a:off x="4898762" y="6513200"/>
            <a:ext cx="4806890" cy="369332"/>
          </a:xfrm>
          <a:prstGeom prst="rect">
            <a:avLst/>
          </a:prstGeom>
          <a:noFill/>
        </p:spPr>
        <p:txBody>
          <a:bodyPr wrap="square">
            <a:spAutoFit/>
          </a:bodyPr>
          <a:lstStyle/>
          <a:p>
            <a:r>
              <a:rPr lang="en-GB" dirty="0">
                <a:hlinkClick r:id="rId5"/>
              </a:rPr>
              <a:t>Ice core basics (antarcticglaciers.org)</a:t>
            </a:r>
            <a:endParaRPr lang="en-GB" dirty="0"/>
          </a:p>
        </p:txBody>
      </p:sp>
    </p:spTree>
    <p:extLst>
      <p:ext uri="{BB962C8B-B14F-4D97-AF65-F5344CB8AC3E}">
        <p14:creationId xmlns:p14="http://schemas.microsoft.com/office/powerpoint/2010/main" val="2838905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F0401467-E442-E3FB-D68F-BB8397363B13}"/>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E9DB7CE7-FEE3-879E-82E8-0D929521D73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Climate records from ice cores</a:t>
            </a:r>
          </a:p>
        </p:txBody>
      </p:sp>
      <p:cxnSp>
        <p:nvCxnSpPr>
          <p:cNvPr id="5" name="Straight Connector 4">
            <a:extLst>
              <a:ext uri="{FF2B5EF4-FFF2-40B4-BE49-F238E27FC236}">
                <a16:creationId xmlns:a16="http://schemas.microsoft.com/office/drawing/2014/main" id="{A9057154-03E1-2CC5-82D5-A6A1D262A8E9}"/>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35DB83A-F392-F31B-1B67-9FBDCF16D5B9}"/>
              </a:ext>
            </a:extLst>
          </p:cNvPr>
          <p:cNvSpPr txBox="1"/>
          <p:nvPr/>
        </p:nvSpPr>
        <p:spPr>
          <a:xfrm>
            <a:off x="327258" y="553256"/>
            <a:ext cx="4065987" cy="2862322"/>
          </a:xfrm>
          <a:prstGeom prst="rect">
            <a:avLst/>
          </a:prstGeom>
          <a:noFill/>
        </p:spPr>
        <p:txBody>
          <a:bodyPr wrap="square">
            <a:spAutoFit/>
          </a:bodyPr>
          <a:lstStyle/>
          <a:p>
            <a:r>
              <a:rPr lang="en-GB" sz="2000" dirty="0">
                <a:solidFill>
                  <a:srgbClr val="002060"/>
                </a:solidFill>
              </a:rPr>
              <a:t>	</a:t>
            </a:r>
          </a:p>
          <a:p>
            <a:pPr marL="342900" indent="-342900">
              <a:buFont typeface="Arial" panose="020B0604020202020204" pitchFamily="34" charset="0"/>
              <a:buChar char="•"/>
            </a:pPr>
            <a:r>
              <a:rPr lang="en-GB" sz="2000" dirty="0">
                <a:solidFill>
                  <a:srgbClr val="002060"/>
                </a:solidFill>
              </a:rPr>
              <a:t>Ice sheets contain a record of hundreds of thousands of years of past climate, trapped in the ancient snow. </a:t>
            </a:r>
          </a:p>
          <a:p>
            <a:pPr marL="342900" indent="-342900">
              <a:buFont typeface="Arial" panose="020B0604020202020204" pitchFamily="34" charset="0"/>
              <a:buChar char="•"/>
            </a:pPr>
            <a:r>
              <a:rPr lang="en-GB" sz="2000" dirty="0">
                <a:solidFill>
                  <a:srgbClr val="002060"/>
                </a:solidFill>
              </a:rPr>
              <a:t>Scientists recover this climate history by drilling cores in the ice, some of them over 3,500 meters (11,000 feet) deep. </a:t>
            </a:r>
          </a:p>
        </p:txBody>
      </p:sp>
      <p:pic>
        <p:nvPicPr>
          <p:cNvPr id="7170" name="Picture 2">
            <a:extLst>
              <a:ext uri="{FF2B5EF4-FFF2-40B4-BE49-F238E27FC236}">
                <a16:creationId xmlns:a16="http://schemas.microsoft.com/office/drawing/2014/main" id="{70A07BE4-92AD-6FAF-3480-513191292A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834" y="3578211"/>
            <a:ext cx="2073620" cy="2928842"/>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7D2CD289-C470-841D-580F-75C15B1AA7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3864" y="964826"/>
            <a:ext cx="4402878" cy="3939042"/>
          </a:xfrm>
          <a:prstGeom prst="rect">
            <a:avLst/>
          </a:prstGeom>
          <a:solidFill>
            <a:schemeClr val="accent4"/>
          </a:solidFill>
        </p:spPr>
      </p:pic>
      <p:sp>
        <p:nvSpPr>
          <p:cNvPr id="2" name="Rectangle 5">
            <a:extLst>
              <a:ext uri="{FF2B5EF4-FFF2-40B4-BE49-F238E27FC236}">
                <a16:creationId xmlns:a16="http://schemas.microsoft.com/office/drawing/2014/main" id="{69DE16C4-EF17-0931-5552-F0110202803B}"/>
              </a:ext>
            </a:extLst>
          </p:cNvPr>
          <p:cNvSpPr>
            <a:spLocks noChangeArrowheads="1"/>
          </p:cNvSpPr>
          <p:nvPr/>
        </p:nvSpPr>
        <p:spPr bwMode="auto">
          <a:xfrm>
            <a:off x="8457967" y="15670293"/>
            <a:ext cx="1276350" cy="182563"/>
          </a:xfrm>
          <a:prstGeom prst="rect">
            <a:avLst/>
          </a:prstGeom>
          <a:solidFill>
            <a:srgbClr val="00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a:ln>
                  <a:noFill/>
                </a:ln>
                <a:solidFill>
                  <a:srgbClr val="FFFFFF"/>
                </a:solidFill>
                <a:effectLst/>
                <a:latin typeface="Times New Roman" panose="02020603050405020304" pitchFamily="18" charset="0"/>
                <a:ea typeface="Helvetica-Oblique"/>
                <a:cs typeface="Times New Roman" panose="02020603050405020304" pitchFamily="18" charset="0"/>
              </a:rPr>
              <a:t>Volstok Ice Core, Antarctica</a:t>
            </a:r>
            <a:endParaRPr kumimoji="0" lang="en-US"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174" name="Picture 6">
            <a:extLst>
              <a:ext uri="{FF2B5EF4-FFF2-40B4-BE49-F238E27FC236}">
                <a16:creationId xmlns:a16="http://schemas.microsoft.com/office/drawing/2014/main" id="{250A9190-1F14-DE55-C436-B272F29D2C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4692" y="4903868"/>
            <a:ext cx="1162050" cy="10001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34ED658-D76F-7419-76F1-2376373FEEEA}"/>
              </a:ext>
            </a:extLst>
          </p:cNvPr>
          <p:cNvSpPr txBox="1"/>
          <p:nvPr/>
        </p:nvSpPr>
        <p:spPr>
          <a:xfrm>
            <a:off x="4393245" y="4913355"/>
            <a:ext cx="5667374" cy="369332"/>
          </a:xfrm>
          <a:prstGeom prst="rect">
            <a:avLst/>
          </a:prstGeom>
          <a:noFill/>
        </p:spPr>
        <p:txBody>
          <a:bodyPr wrap="square">
            <a:spAutoFit/>
          </a:bodyPr>
          <a:lstStyle/>
          <a:p>
            <a:r>
              <a:rPr lang="en-GB" sz="1800" dirty="0">
                <a:solidFill>
                  <a:srgbClr val="002060"/>
                </a:solidFill>
              </a:rPr>
              <a:t>Vostok Ice Core</a:t>
            </a:r>
            <a:endParaRPr lang="en-GB" dirty="0"/>
          </a:p>
        </p:txBody>
      </p:sp>
    </p:spTree>
    <p:extLst>
      <p:ext uri="{BB962C8B-B14F-4D97-AF65-F5344CB8AC3E}">
        <p14:creationId xmlns:p14="http://schemas.microsoft.com/office/powerpoint/2010/main" val="610597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Collecting ice cores</a:t>
            </a: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12" descr="Researcher Margarita Marinova uses an auger to drill a core from the ice pack at University Valley in the McMurdo Dry Valleys, Antarctica.">
            <a:extLst>
              <a:ext uri="{FF2B5EF4-FFF2-40B4-BE49-F238E27FC236}">
                <a16:creationId xmlns:a16="http://schemas.microsoft.com/office/drawing/2014/main" id="{E9A3F857-71FA-3068-298A-85BD9A560E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58" r="30701"/>
          <a:stretch/>
        </p:blipFill>
        <p:spPr bwMode="auto">
          <a:xfrm>
            <a:off x="417367" y="822357"/>
            <a:ext cx="2578250" cy="448223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An ice-coring machine">
            <a:extLst>
              <a:ext uri="{FF2B5EF4-FFF2-40B4-BE49-F238E27FC236}">
                <a16:creationId xmlns:a16="http://schemas.microsoft.com/office/drawing/2014/main" id="{5818B7DF-6E5C-DF73-932B-09B72C04C79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3293" r="-2" b="-2"/>
          <a:stretch/>
        </p:blipFill>
        <p:spPr bwMode="auto">
          <a:xfrm>
            <a:off x="3152767" y="822357"/>
            <a:ext cx="2088136" cy="308302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A scientist examining an ice core in a tent">
            <a:extLst>
              <a:ext uri="{FF2B5EF4-FFF2-40B4-BE49-F238E27FC236}">
                <a16:creationId xmlns:a16="http://schemas.microsoft.com/office/drawing/2014/main" id="{852D0103-EA6D-3F0F-DDAB-120B60BEEC2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401" r="-1243"/>
          <a:stretch/>
        </p:blipFill>
        <p:spPr bwMode="auto">
          <a:xfrm>
            <a:off x="5386544" y="822357"/>
            <a:ext cx="2858117" cy="219306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A scientiest extracting an ice core in the field">
            <a:extLst>
              <a:ext uri="{FF2B5EF4-FFF2-40B4-BE49-F238E27FC236}">
                <a16:creationId xmlns:a16="http://schemas.microsoft.com/office/drawing/2014/main" id="{8A346B0A-D9BB-059C-ACC4-C32DA9799A50}"/>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97" r="26127"/>
          <a:stretch/>
        </p:blipFill>
        <p:spPr bwMode="auto">
          <a:xfrm>
            <a:off x="5386543" y="3144142"/>
            <a:ext cx="2801175" cy="211585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0" descr="Buildings on an ice sheet">
            <a:extLst>
              <a:ext uri="{FF2B5EF4-FFF2-40B4-BE49-F238E27FC236}">
                <a16:creationId xmlns:a16="http://schemas.microsoft.com/office/drawing/2014/main" id="{099F1311-BA14-624F-36FF-30D4663F7D8B}"/>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155" b="-1"/>
          <a:stretch/>
        </p:blipFill>
        <p:spPr bwMode="auto">
          <a:xfrm>
            <a:off x="4188056" y="5375036"/>
            <a:ext cx="3999662" cy="1362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182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DF2B5-C0AE-2EA4-D439-8A1D06076BDA}"/>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23A1558F-2788-CC8A-055E-80E614D45D1C}"/>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10A258D8-611D-7CD8-F392-5830F2531B49}"/>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Ice core records</a:t>
            </a:r>
          </a:p>
        </p:txBody>
      </p:sp>
      <p:cxnSp>
        <p:nvCxnSpPr>
          <p:cNvPr id="5" name="Straight Connector 4">
            <a:extLst>
              <a:ext uri="{FF2B5EF4-FFF2-40B4-BE49-F238E27FC236}">
                <a16:creationId xmlns:a16="http://schemas.microsoft.com/office/drawing/2014/main" id="{C3BD41DF-EE4D-8BE9-5F6E-ADAE0D491B01}"/>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 name="Picture 2" descr="A map of Greenland ice cores">
            <a:extLst>
              <a:ext uri="{FF2B5EF4-FFF2-40B4-BE49-F238E27FC236}">
                <a16:creationId xmlns:a16="http://schemas.microsoft.com/office/drawing/2014/main" id="{D149658D-7971-BF18-7E83-16C046202B5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84103" y="469005"/>
            <a:ext cx="5091774" cy="619095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36CEAA3-0A04-A24A-A299-3D55E7E252F8}"/>
              </a:ext>
            </a:extLst>
          </p:cNvPr>
          <p:cNvSpPr txBox="1"/>
          <p:nvPr/>
        </p:nvSpPr>
        <p:spPr>
          <a:xfrm>
            <a:off x="292312" y="5947534"/>
            <a:ext cx="3778686" cy="646331"/>
          </a:xfrm>
          <a:prstGeom prst="rect">
            <a:avLst/>
          </a:prstGeom>
          <a:noFill/>
        </p:spPr>
        <p:txBody>
          <a:bodyPr wrap="square">
            <a:spAutoFit/>
          </a:bodyPr>
          <a:lstStyle/>
          <a:p>
            <a:r>
              <a:rPr lang="en-AU" sz="1800" dirty="0">
                <a:solidFill>
                  <a:srgbClr val="002060"/>
                </a:solidFill>
              </a:rPr>
              <a:t>Back to 123,000 years (the last interglacial)</a:t>
            </a:r>
            <a:r>
              <a:rPr lang="en-AU" dirty="0">
                <a:solidFill>
                  <a:srgbClr val="002060"/>
                </a:solidFill>
              </a:rPr>
              <a:t>, around </a:t>
            </a:r>
            <a:r>
              <a:rPr lang="en-AU" sz="1800" dirty="0">
                <a:solidFill>
                  <a:srgbClr val="002060"/>
                </a:solidFill>
              </a:rPr>
              <a:t>3 km long</a:t>
            </a:r>
          </a:p>
        </p:txBody>
      </p:sp>
      <p:sp>
        <p:nvSpPr>
          <p:cNvPr id="8" name="TextBox 7">
            <a:extLst>
              <a:ext uri="{FF2B5EF4-FFF2-40B4-BE49-F238E27FC236}">
                <a16:creationId xmlns:a16="http://schemas.microsoft.com/office/drawing/2014/main" id="{F9C181C4-E239-4FBE-C445-59FAAA27877B}"/>
              </a:ext>
            </a:extLst>
          </p:cNvPr>
          <p:cNvSpPr txBox="1"/>
          <p:nvPr/>
        </p:nvSpPr>
        <p:spPr>
          <a:xfrm>
            <a:off x="168123" y="641685"/>
            <a:ext cx="1516762" cy="415498"/>
          </a:xfrm>
          <a:prstGeom prst="rect">
            <a:avLst/>
          </a:prstGeom>
          <a:noFill/>
        </p:spPr>
        <p:txBody>
          <a:bodyPr wrap="none" rtlCol="0">
            <a:spAutoFit/>
          </a:bodyPr>
          <a:lstStyle/>
          <a:p>
            <a:r>
              <a:rPr lang="en-AU" sz="2100" b="1" u="sng" dirty="0">
                <a:solidFill>
                  <a:srgbClr val="002060"/>
                </a:solidFill>
              </a:rPr>
              <a:t>Greenland</a:t>
            </a:r>
          </a:p>
        </p:txBody>
      </p:sp>
      <p:pic>
        <p:nvPicPr>
          <p:cNvPr id="10242" name="Picture 2" descr="Surprising &quot;Lake&quot; Bigger Than West Virginia Found Inside Greenland Ice">
            <a:extLst>
              <a:ext uri="{FF2B5EF4-FFF2-40B4-BE49-F238E27FC236}">
                <a16:creationId xmlns:a16="http://schemas.microsoft.com/office/drawing/2014/main" id="{10641908-6B07-6C48-BE15-CD76F9AAAB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280" y="1254363"/>
            <a:ext cx="3080158" cy="2310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451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4AFAE-9324-5DAF-1801-4AB3EB43B146}"/>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8B8F30CA-2CFD-9047-5AF5-94E2278F855F}"/>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B0F0FF9A-7AC7-150B-EFDE-E9549C0DFA6E}"/>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Ice core records</a:t>
            </a:r>
          </a:p>
        </p:txBody>
      </p:sp>
      <p:cxnSp>
        <p:nvCxnSpPr>
          <p:cNvPr id="5" name="Straight Connector 4">
            <a:extLst>
              <a:ext uri="{FF2B5EF4-FFF2-40B4-BE49-F238E27FC236}">
                <a16:creationId xmlns:a16="http://schemas.microsoft.com/office/drawing/2014/main" id="{C1EB7203-DB64-54C1-1C61-9D7BAE9C6A88}"/>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D63EC77-2C19-591E-3F65-097E1F13D561}"/>
              </a:ext>
            </a:extLst>
          </p:cNvPr>
          <p:cNvSpPr txBox="1"/>
          <p:nvPr/>
        </p:nvSpPr>
        <p:spPr>
          <a:xfrm>
            <a:off x="261630" y="511942"/>
            <a:ext cx="1755322" cy="415498"/>
          </a:xfrm>
          <a:prstGeom prst="rect">
            <a:avLst/>
          </a:prstGeom>
          <a:noFill/>
        </p:spPr>
        <p:txBody>
          <a:bodyPr wrap="square" rtlCol="0">
            <a:spAutoFit/>
          </a:bodyPr>
          <a:lstStyle/>
          <a:p>
            <a:r>
              <a:rPr lang="en-AU" sz="2100" b="1" u="sng" dirty="0">
                <a:solidFill>
                  <a:srgbClr val="002060"/>
                </a:solidFill>
              </a:rPr>
              <a:t>Antarctica</a:t>
            </a:r>
          </a:p>
        </p:txBody>
      </p:sp>
      <p:pic>
        <p:nvPicPr>
          <p:cNvPr id="6" name="Picture 4" descr="A map of Antarctic ice cores">
            <a:extLst>
              <a:ext uri="{FF2B5EF4-FFF2-40B4-BE49-F238E27FC236}">
                <a16:creationId xmlns:a16="http://schemas.microsoft.com/office/drawing/2014/main" id="{14DB697C-C873-E3E7-5F6E-EFE6012E1F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182"/>
          <a:stretch/>
        </p:blipFill>
        <p:spPr bwMode="auto">
          <a:xfrm>
            <a:off x="247309" y="2522331"/>
            <a:ext cx="5169462" cy="406578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E733756-D63B-B4C7-0954-DC8A78856DFD}"/>
              </a:ext>
            </a:extLst>
          </p:cNvPr>
          <p:cNvSpPr txBox="1"/>
          <p:nvPr/>
        </p:nvSpPr>
        <p:spPr>
          <a:xfrm>
            <a:off x="5664079" y="5842427"/>
            <a:ext cx="3444425" cy="923330"/>
          </a:xfrm>
          <a:prstGeom prst="rect">
            <a:avLst/>
          </a:prstGeom>
          <a:noFill/>
        </p:spPr>
        <p:txBody>
          <a:bodyPr wrap="square">
            <a:spAutoFit/>
          </a:bodyPr>
          <a:lstStyle/>
          <a:p>
            <a:r>
              <a:rPr lang="en-AU" dirty="0">
                <a:solidFill>
                  <a:srgbClr val="002060"/>
                </a:solidFill>
              </a:rPr>
              <a:t>Also mountain glaciers in the Andes, Himalaya, Rockies, Alps, going back 10,000s years</a:t>
            </a:r>
          </a:p>
        </p:txBody>
      </p:sp>
      <p:sp>
        <p:nvSpPr>
          <p:cNvPr id="12" name="TextBox 11">
            <a:extLst>
              <a:ext uri="{FF2B5EF4-FFF2-40B4-BE49-F238E27FC236}">
                <a16:creationId xmlns:a16="http://schemas.microsoft.com/office/drawing/2014/main" id="{3E003CB4-C142-14E5-DC22-335E7E0AE7CC}"/>
              </a:ext>
            </a:extLst>
          </p:cNvPr>
          <p:cNvSpPr txBox="1"/>
          <p:nvPr/>
        </p:nvSpPr>
        <p:spPr>
          <a:xfrm>
            <a:off x="261630" y="1073783"/>
            <a:ext cx="5051277" cy="923330"/>
          </a:xfrm>
          <a:prstGeom prst="rect">
            <a:avLst/>
          </a:prstGeom>
          <a:noFill/>
        </p:spPr>
        <p:txBody>
          <a:bodyPr wrap="square">
            <a:spAutoFit/>
          </a:bodyPr>
          <a:lstStyle/>
          <a:p>
            <a:pPr marL="214313" indent="-214313">
              <a:buFont typeface="Arial" panose="020B0604020202020204" pitchFamily="34" charset="0"/>
              <a:buChar char="•"/>
            </a:pPr>
            <a:r>
              <a:rPr lang="en-AU" dirty="0">
                <a:solidFill>
                  <a:srgbClr val="002060"/>
                </a:solidFill>
              </a:rPr>
              <a:t>Currently back to 800,000 years</a:t>
            </a:r>
          </a:p>
          <a:p>
            <a:pPr marL="214313" indent="-214313">
              <a:buFont typeface="Arial" panose="020B0604020202020204" pitchFamily="34" charset="0"/>
              <a:buChar char="•"/>
            </a:pPr>
            <a:r>
              <a:rPr lang="en-AU" dirty="0">
                <a:solidFill>
                  <a:srgbClr val="002060"/>
                </a:solidFill>
              </a:rPr>
              <a:t>Soon to be 1.5 million years!</a:t>
            </a:r>
          </a:p>
          <a:p>
            <a:pPr marL="214313" indent="-214313">
              <a:buFont typeface="Arial" panose="020B0604020202020204" pitchFamily="34" charset="0"/>
              <a:buChar char="•"/>
            </a:pPr>
            <a:r>
              <a:rPr lang="en-AU" dirty="0">
                <a:solidFill>
                  <a:srgbClr val="002060"/>
                </a:solidFill>
              </a:rPr>
              <a:t>Multiple glacial-interglacial cycles</a:t>
            </a:r>
          </a:p>
        </p:txBody>
      </p:sp>
    </p:spTree>
    <p:extLst>
      <p:ext uri="{BB962C8B-B14F-4D97-AF65-F5344CB8AC3E}">
        <p14:creationId xmlns:p14="http://schemas.microsoft.com/office/powerpoint/2010/main" val="42713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22F4F-E2A7-7CAE-85A6-9FDC402422AD}"/>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5BF08D13-8E0A-8F76-2BB7-D4D440794CF9}"/>
              </a:ext>
            </a:extLst>
          </p:cNvPr>
          <p:cNvPicPr>
            <a:picLocks noChangeAspect="1"/>
          </p:cNvPicPr>
          <p:nvPr/>
        </p:nvPicPr>
        <p:blipFill rotWithShape="1">
          <a:blip r:embed="rId2"/>
          <a:srcRect t="25000"/>
          <a:stretch/>
        </p:blipFill>
        <p:spPr>
          <a:xfrm>
            <a:off x="0" y="6980"/>
            <a:ext cx="9144000" cy="6858000"/>
          </a:xfrm>
          <a:prstGeom prst="rect">
            <a:avLst/>
          </a:prstGeom>
        </p:spPr>
      </p:pic>
      <p:sp>
        <p:nvSpPr>
          <p:cNvPr id="3" name="TextBox 2">
            <a:extLst>
              <a:ext uri="{FF2B5EF4-FFF2-40B4-BE49-F238E27FC236}">
                <a16:creationId xmlns:a16="http://schemas.microsoft.com/office/drawing/2014/main" id="{EEBC59D9-FC1E-781B-E33C-E0D537687D9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Climate records from ice cores</a:t>
            </a:r>
          </a:p>
        </p:txBody>
      </p:sp>
      <p:cxnSp>
        <p:nvCxnSpPr>
          <p:cNvPr id="5" name="Straight Connector 4">
            <a:extLst>
              <a:ext uri="{FF2B5EF4-FFF2-40B4-BE49-F238E27FC236}">
                <a16:creationId xmlns:a16="http://schemas.microsoft.com/office/drawing/2014/main" id="{B85D3B28-1E8E-AEF4-1579-D94411A3214A}"/>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Content Placeholder 2">
            <a:extLst>
              <a:ext uri="{FF2B5EF4-FFF2-40B4-BE49-F238E27FC236}">
                <a16:creationId xmlns:a16="http://schemas.microsoft.com/office/drawing/2014/main" id="{B77D2189-F820-BD36-05B8-E9BF4BC74591}"/>
              </a:ext>
            </a:extLst>
          </p:cNvPr>
          <p:cNvSpPr>
            <a:spLocks noGrp="1"/>
          </p:cNvSpPr>
          <p:nvPr>
            <p:ph idx="1"/>
          </p:nvPr>
        </p:nvSpPr>
        <p:spPr>
          <a:xfrm>
            <a:off x="379477" y="759955"/>
            <a:ext cx="3682817" cy="3263504"/>
          </a:xfrm>
        </p:spPr>
        <p:txBody>
          <a:bodyPr/>
          <a:lstStyle/>
          <a:p>
            <a:r>
              <a:rPr lang="en-AU" sz="2000" dirty="0">
                <a:solidFill>
                  <a:srgbClr val="002060"/>
                </a:solidFill>
              </a:rPr>
              <a:t>Snow accumulates layer by layer in ice sheets and glaciers</a:t>
            </a:r>
          </a:p>
          <a:p>
            <a:r>
              <a:rPr lang="en-AU" sz="2000" dirty="0">
                <a:solidFill>
                  <a:srgbClr val="002060"/>
                </a:solidFill>
              </a:rPr>
              <a:t>Preserves air bubbles and water that fell as snow</a:t>
            </a:r>
          </a:p>
          <a:p>
            <a:endParaRPr lang="en-AU" dirty="0"/>
          </a:p>
        </p:txBody>
      </p:sp>
      <p:pic>
        <p:nvPicPr>
          <p:cNvPr id="6" name="Picture 5" descr="A cross-sectional graph of a snow or ice surface.  &quot;Air moves freely through ice&quot; within 15 meters of the &quot;Ice surface&quot;.  &quot;Air diffuses slowly through ice&quot; from 15 to 50 meters deep in the ice sheet, and air is &quot;sealed in ice&quot; below 50 meters">
            <a:extLst>
              <a:ext uri="{FF2B5EF4-FFF2-40B4-BE49-F238E27FC236}">
                <a16:creationId xmlns:a16="http://schemas.microsoft.com/office/drawing/2014/main" id="{26571236-45D8-B75C-8BA1-254D1D9FA4E8}"/>
              </a:ext>
            </a:extLst>
          </p:cNvPr>
          <p:cNvPicPr>
            <a:picLocks noChangeAspect="1"/>
          </p:cNvPicPr>
          <p:nvPr/>
        </p:nvPicPr>
        <p:blipFill>
          <a:blip r:embed="rId3"/>
          <a:stretch>
            <a:fillRect/>
          </a:stretch>
        </p:blipFill>
        <p:spPr>
          <a:xfrm>
            <a:off x="4441771" y="759955"/>
            <a:ext cx="4220598" cy="4627849"/>
          </a:xfrm>
          <a:prstGeom prst="rect">
            <a:avLst/>
          </a:prstGeom>
        </p:spPr>
      </p:pic>
      <p:sp>
        <p:nvSpPr>
          <p:cNvPr id="7" name="TextBox 6">
            <a:extLst>
              <a:ext uri="{FF2B5EF4-FFF2-40B4-BE49-F238E27FC236}">
                <a16:creationId xmlns:a16="http://schemas.microsoft.com/office/drawing/2014/main" id="{96A73F1D-FDAD-D16A-ED43-D4CC5B2B61C0}"/>
              </a:ext>
            </a:extLst>
          </p:cNvPr>
          <p:cNvSpPr txBox="1"/>
          <p:nvPr/>
        </p:nvSpPr>
        <p:spPr>
          <a:xfrm>
            <a:off x="4441771" y="5481060"/>
            <a:ext cx="4185761" cy="369332"/>
          </a:xfrm>
          <a:prstGeom prst="rect">
            <a:avLst/>
          </a:prstGeom>
          <a:noFill/>
        </p:spPr>
        <p:txBody>
          <a:bodyPr wrap="none" rtlCol="0">
            <a:spAutoFit/>
          </a:bodyPr>
          <a:lstStyle/>
          <a:p>
            <a:r>
              <a:rPr lang="en-AU" b="1" u="sng" dirty="0"/>
              <a:t>Air bubbles are younger than the ice</a:t>
            </a:r>
          </a:p>
        </p:txBody>
      </p:sp>
      <p:sp>
        <p:nvSpPr>
          <p:cNvPr id="9" name="TextBox 8">
            <a:extLst>
              <a:ext uri="{FF2B5EF4-FFF2-40B4-BE49-F238E27FC236}">
                <a16:creationId xmlns:a16="http://schemas.microsoft.com/office/drawing/2014/main" id="{292E4333-8517-6817-B917-06AACA1B6108}"/>
              </a:ext>
            </a:extLst>
          </p:cNvPr>
          <p:cNvSpPr txBox="1"/>
          <p:nvPr/>
        </p:nvSpPr>
        <p:spPr>
          <a:xfrm>
            <a:off x="4441771" y="5850392"/>
            <a:ext cx="4610500" cy="923330"/>
          </a:xfrm>
          <a:prstGeom prst="rect">
            <a:avLst/>
          </a:prstGeom>
          <a:noFill/>
        </p:spPr>
        <p:txBody>
          <a:bodyPr wrap="square">
            <a:spAutoFit/>
          </a:bodyPr>
          <a:lstStyle/>
          <a:p>
            <a:r>
              <a:rPr lang="en-GB" dirty="0">
                <a:hlinkClick r:id="rId4"/>
              </a:rPr>
              <a:t>Putting the time in time machine: Methods to date ice cores | PAGES (pastglobalchanges.org)</a:t>
            </a:r>
            <a:endParaRPr lang="en-GB" dirty="0"/>
          </a:p>
        </p:txBody>
      </p:sp>
    </p:spTree>
    <p:extLst>
      <p:ext uri="{BB962C8B-B14F-4D97-AF65-F5344CB8AC3E}">
        <p14:creationId xmlns:p14="http://schemas.microsoft.com/office/powerpoint/2010/main" val="3838525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22F4F-E2A7-7CAE-85A6-9FDC402422AD}"/>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5BF08D13-8E0A-8F76-2BB7-D4D440794CF9}"/>
              </a:ext>
            </a:extLst>
          </p:cNvPr>
          <p:cNvPicPr>
            <a:picLocks noChangeAspect="1"/>
          </p:cNvPicPr>
          <p:nvPr/>
        </p:nvPicPr>
        <p:blipFill rotWithShape="1">
          <a:blip r:embed="rId2"/>
          <a:srcRect t="25000"/>
          <a:stretch/>
        </p:blipFill>
        <p:spPr>
          <a:xfrm>
            <a:off x="0" y="6980"/>
            <a:ext cx="9144000" cy="6858000"/>
          </a:xfrm>
          <a:prstGeom prst="rect">
            <a:avLst/>
          </a:prstGeom>
        </p:spPr>
      </p:pic>
      <p:sp>
        <p:nvSpPr>
          <p:cNvPr id="3" name="TextBox 2">
            <a:extLst>
              <a:ext uri="{FF2B5EF4-FFF2-40B4-BE49-F238E27FC236}">
                <a16:creationId xmlns:a16="http://schemas.microsoft.com/office/drawing/2014/main" id="{EEBC59D9-FC1E-781B-E33C-E0D537687D9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Climate records from ice cores</a:t>
            </a:r>
          </a:p>
        </p:txBody>
      </p:sp>
      <p:cxnSp>
        <p:nvCxnSpPr>
          <p:cNvPr id="5" name="Straight Connector 4">
            <a:extLst>
              <a:ext uri="{FF2B5EF4-FFF2-40B4-BE49-F238E27FC236}">
                <a16:creationId xmlns:a16="http://schemas.microsoft.com/office/drawing/2014/main" id="{B85D3B28-1E8E-AEF4-1579-D94411A3214A}"/>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1FE4D6C9-1568-6EF4-243F-0E97F92767A2}"/>
              </a:ext>
            </a:extLst>
          </p:cNvPr>
          <p:cNvSpPr txBox="1"/>
          <p:nvPr/>
        </p:nvSpPr>
        <p:spPr>
          <a:xfrm>
            <a:off x="567609" y="722527"/>
            <a:ext cx="3682817" cy="2246769"/>
          </a:xfrm>
          <a:prstGeom prst="rect">
            <a:avLst/>
          </a:prstGeom>
          <a:noFill/>
        </p:spPr>
        <p:txBody>
          <a:bodyPr wrap="square">
            <a:spAutoFit/>
          </a:bodyPr>
          <a:lstStyle/>
          <a:p>
            <a:r>
              <a:rPr lang="en-GB" sz="2000" dirty="0">
                <a:solidFill>
                  <a:srgbClr val="002060"/>
                </a:solidFill>
              </a:rPr>
              <a:t>The measurement of the gas composition is direct: trapped in deep ice cores are tiny bubbles of ancient air, which we can extract and </a:t>
            </a:r>
            <a:r>
              <a:rPr lang="en-GB" sz="2000" dirty="0" err="1">
                <a:solidFill>
                  <a:srgbClr val="002060"/>
                </a:solidFill>
              </a:rPr>
              <a:t>analyze</a:t>
            </a:r>
            <a:r>
              <a:rPr lang="en-GB" sz="2000" dirty="0">
                <a:solidFill>
                  <a:srgbClr val="002060"/>
                </a:solidFill>
              </a:rPr>
              <a:t> using mass spectrometers.</a:t>
            </a:r>
          </a:p>
          <a:p>
            <a:endParaRPr lang="en-GB" sz="2000" dirty="0">
              <a:solidFill>
                <a:srgbClr val="002060"/>
              </a:solidFill>
            </a:endParaRPr>
          </a:p>
        </p:txBody>
      </p:sp>
      <p:pic>
        <p:nvPicPr>
          <p:cNvPr id="11266" name="Picture 2" descr="Ice Core Analysis - TOFWERK">
            <a:extLst>
              <a:ext uri="{FF2B5EF4-FFF2-40B4-BE49-F238E27FC236}">
                <a16:creationId xmlns:a16="http://schemas.microsoft.com/office/drawing/2014/main" id="{3A0066C7-C3F3-DDA2-AA00-014C9AF4E2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268" y="759955"/>
            <a:ext cx="4496157" cy="2842883"/>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Virtual Antarctica - ice analysis - British Antarctic Survey">
            <a:extLst>
              <a:ext uri="{FF2B5EF4-FFF2-40B4-BE49-F238E27FC236}">
                <a16:creationId xmlns:a16="http://schemas.microsoft.com/office/drawing/2014/main" id="{2F7B65F4-5816-8809-4F23-BEA91623A9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1223" y="3700277"/>
            <a:ext cx="6664202" cy="279787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00575FD-BE7A-38A5-46DB-1B6BE193488F}"/>
              </a:ext>
            </a:extLst>
          </p:cNvPr>
          <p:cNvSpPr txBox="1"/>
          <p:nvPr/>
        </p:nvSpPr>
        <p:spPr>
          <a:xfrm>
            <a:off x="567609" y="2882069"/>
            <a:ext cx="4609750" cy="369332"/>
          </a:xfrm>
          <a:prstGeom prst="rect">
            <a:avLst/>
          </a:prstGeom>
          <a:noFill/>
        </p:spPr>
        <p:txBody>
          <a:bodyPr wrap="square">
            <a:spAutoFit/>
          </a:bodyPr>
          <a:lstStyle/>
          <a:p>
            <a:r>
              <a:rPr lang="en-GB" dirty="0">
                <a:highlight>
                  <a:srgbClr val="FFFF00"/>
                </a:highlight>
              </a:rPr>
              <a:t>https://youtu.be/0KwFpICNV08</a:t>
            </a:r>
          </a:p>
        </p:txBody>
      </p:sp>
    </p:spTree>
    <p:extLst>
      <p:ext uri="{BB962C8B-B14F-4D97-AF65-F5344CB8AC3E}">
        <p14:creationId xmlns:p14="http://schemas.microsoft.com/office/powerpoint/2010/main" val="2232780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22F4F-E2A7-7CAE-85A6-9FDC402422AD}"/>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5BF08D13-8E0A-8F76-2BB7-D4D440794CF9}"/>
              </a:ext>
            </a:extLst>
          </p:cNvPr>
          <p:cNvPicPr>
            <a:picLocks noChangeAspect="1"/>
          </p:cNvPicPr>
          <p:nvPr/>
        </p:nvPicPr>
        <p:blipFill rotWithShape="1">
          <a:blip r:embed="rId3"/>
          <a:srcRect t="25000"/>
          <a:stretch/>
        </p:blipFill>
        <p:spPr>
          <a:xfrm>
            <a:off x="0" y="6980"/>
            <a:ext cx="9144000" cy="6858000"/>
          </a:xfrm>
          <a:prstGeom prst="rect">
            <a:avLst/>
          </a:prstGeom>
        </p:spPr>
      </p:pic>
      <p:sp>
        <p:nvSpPr>
          <p:cNvPr id="3" name="TextBox 2">
            <a:extLst>
              <a:ext uri="{FF2B5EF4-FFF2-40B4-BE49-F238E27FC236}">
                <a16:creationId xmlns:a16="http://schemas.microsoft.com/office/drawing/2014/main" id="{EEBC59D9-FC1E-781B-E33C-E0D537687D9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Climate records from ice cores</a:t>
            </a:r>
          </a:p>
        </p:txBody>
      </p:sp>
      <p:cxnSp>
        <p:nvCxnSpPr>
          <p:cNvPr id="5" name="Straight Connector 4">
            <a:extLst>
              <a:ext uri="{FF2B5EF4-FFF2-40B4-BE49-F238E27FC236}">
                <a16:creationId xmlns:a16="http://schemas.microsoft.com/office/drawing/2014/main" id="{B85D3B28-1E8E-AEF4-1579-D94411A3214A}"/>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 name="Online Media 1" title="Anaylzing Ice Core Samples for the British Antarctic Survey">
            <a:hlinkClick r:id="" action="ppaction://media"/>
            <a:extLst>
              <a:ext uri="{FF2B5EF4-FFF2-40B4-BE49-F238E27FC236}">
                <a16:creationId xmlns:a16="http://schemas.microsoft.com/office/drawing/2014/main" id="{70653665-9F0B-9706-4CB6-7AE5EC37FAFF}"/>
              </a:ext>
            </a:extLst>
          </p:cNvPr>
          <p:cNvPicPr>
            <a:picLocks noRot="1" noChangeAspect="1"/>
          </p:cNvPicPr>
          <p:nvPr>
            <a:videoFile r:link="rId1"/>
          </p:nvPr>
        </p:nvPicPr>
        <p:blipFill>
          <a:blip r:embed="rId4"/>
          <a:stretch>
            <a:fillRect/>
          </a:stretch>
        </p:blipFill>
        <p:spPr>
          <a:xfrm>
            <a:off x="0" y="846138"/>
            <a:ext cx="9144000" cy="5165725"/>
          </a:xfrm>
          <a:prstGeom prst="rect">
            <a:avLst/>
          </a:prstGeom>
        </p:spPr>
      </p:pic>
    </p:spTree>
    <p:extLst>
      <p:ext uri="{BB962C8B-B14F-4D97-AF65-F5344CB8AC3E}">
        <p14:creationId xmlns:p14="http://schemas.microsoft.com/office/powerpoint/2010/main" val="180844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E19CFEDF-AA51-9DF3-CBEF-C58F3FBF7072}"/>
              </a:ext>
            </a:extLst>
          </p:cNvPr>
          <p:cNvPicPr>
            <a:picLocks noChangeAspect="1"/>
          </p:cNvPicPr>
          <p:nvPr/>
        </p:nvPicPr>
        <p:blipFill rotWithShape="1">
          <a:blip r:embed="rId3"/>
          <a:srcRect t="25000"/>
          <a:stretch/>
        </p:blipFill>
        <p:spPr>
          <a:xfrm>
            <a:off x="0" y="6980"/>
            <a:ext cx="9144000" cy="6858000"/>
          </a:xfrm>
          <a:prstGeom prst="rect">
            <a:avLst/>
          </a:prstGeom>
        </p:spPr>
      </p:pic>
      <p:sp>
        <p:nvSpPr>
          <p:cNvPr id="3" name="Content Placeholder 2">
            <a:extLst>
              <a:ext uri="{FF2B5EF4-FFF2-40B4-BE49-F238E27FC236}">
                <a16:creationId xmlns:a16="http://schemas.microsoft.com/office/drawing/2014/main" id="{5C7A2F20-C4BE-FA47-BD87-A598CF21F0B6}"/>
              </a:ext>
            </a:extLst>
          </p:cNvPr>
          <p:cNvSpPr>
            <a:spLocks noGrp="1"/>
          </p:cNvSpPr>
          <p:nvPr>
            <p:ph idx="1"/>
          </p:nvPr>
        </p:nvSpPr>
        <p:spPr>
          <a:xfrm>
            <a:off x="259379" y="684705"/>
            <a:ext cx="7928340" cy="1111169"/>
          </a:xfrm>
        </p:spPr>
        <p:txBody>
          <a:bodyPr>
            <a:noAutofit/>
          </a:bodyPr>
          <a:lstStyle/>
          <a:p>
            <a:pPr marL="0" indent="0">
              <a:buNone/>
            </a:pPr>
            <a:endParaRPr lang="en-AU" sz="2000" dirty="0">
              <a:solidFill>
                <a:srgbClr val="002060"/>
              </a:solidFill>
              <a:highlight>
                <a:srgbClr val="E6F0FF"/>
              </a:highlight>
            </a:endParaRPr>
          </a:p>
          <a:p>
            <a:r>
              <a:rPr lang="en-AU" sz="2000" dirty="0">
                <a:solidFill>
                  <a:srgbClr val="002060"/>
                </a:solidFill>
                <a:highlight>
                  <a:srgbClr val="E6F0FF"/>
                </a:highlight>
              </a:rPr>
              <a:t>Air bubbles in the ice preserve a sample of the past atmosphere</a:t>
            </a:r>
          </a:p>
          <a:p>
            <a:r>
              <a:rPr lang="en-AU" sz="2000" dirty="0">
                <a:solidFill>
                  <a:srgbClr val="002060"/>
                </a:solidFill>
                <a:highlight>
                  <a:srgbClr val="E6F0FF"/>
                </a:highlight>
              </a:rPr>
              <a:t>A direct measure of past CO</a:t>
            </a:r>
            <a:r>
              <a:rPr lang="en-AU" sz="2000" baseline="-25000" dirty="0">
                <a:solidFill>
                  <a:srgbClr val="002060"/>
                </a:solidFill>
                <a:highlight>
                  <a:srgbClr val="E6F0FF"/>
                </a:highlight>
              </a:rPr>
              <a:t>2  </a:t>
            </a:r>
            <a:r>
              <a:rPr lang="en-AU" sz="2000" dirty="0">
                <a:solidFill>
                  <a:srgbClr val="002060"/>
                </a:solidFill>
                <a:highlight>
                  <a:srgbClr val="E6F0FF"/>
                </a:highlight>
              </a:rPr>
              <a:t>and methane CH</a:t>
            </a:r>
            <a:r>
              <a:rPr lang="en-AU" sz="2000" baseline="-25000" dirty="0">
                <a:solidFill>
                  <a:srgbClr val="002060"/>
                </a:solidFill>
                <a:highlight>
                  <a:srgbClr val="E6F0FF"/>
                </a:highlight>
              </a:rPr>
              <a:t>4</a:t>
            </a:r>
          </a:p>
        </p:txBody>
      </p:sp>
      <p:pic>
        <p:nvPicPr>
          <p:cNvPr id="1026" name="Picture 2" descr="Timeline">
            <a:extLst>
              <a:ext uri="{FF2B5EF4-FFF2-40B4-BE49-F238E27FC236}">
                <a16:creationId xmlns:a16="http://schemas.microsoft.com/office/drawing/2014/main" id="{3BD3B456-DCA2-894A-88F2-2EE68F3B143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8" t="7015" r="853" b="14343"/>
          <a:stretch/>
        </p:blipFill>
        <p:spPr bwMode="auto">
          <a:xfrm>
            <a:off x="424221" y="2009035"/>
            <a:ext cx="8343036" cy="36953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436ED7-F2C9-62ED-A845-FC691180AE4B}"/>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Air bubbles in ice</a:t>
            </a:r>
          </a:p>
        </p:txBody>
      </p:sp>
      <p:cxnSp>
        <p:nvCxnSpPr>
          <p:cNvPr id="5" name="Straight Connector 4">
            <a:extLst>
              <a:ext uri="{FF2B5EF4-FFF2-40B4-BE49-F238E27FC236}">
                <a16:creationId xmlns:a16="http://schemas.microsoft.com/office/drawing/2014/main" id="{4C88C2D9-5572-3336-4850-E663C552D076}"/>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000721F-1E75-5826-1FB6-FDD523B98FA0}"/>
              </a:ext>
            </a:extLst>
          </p:cNvPr>
          <p:cNvSpPr txBox="1"/>
          <p:nvPr/>
        </p:nvSpPr>
        <p:spPr>
          <a:xfrm>
            <a:off x="424221" y="5917586"/>
            <a:ext cx="4610390" cy="646331"/>
          </a:xfrm>
          <a:prstGeom prst="rect">
            <a:avLst/>
          </a:prstGeom>
          <a:noFill/>
        </p:spPr>
        <p:txBody>
          <a:bodyPr wrap="square">
            <a:spAutoFit/>
          </a:bodyPr>
          <a:lstStyle/>
          <a:p>
            <a:r>
              <a:rPr lang="en-GB" dirty="0">
                <a:hlinkClick r:id="rId5"/>
              </a:rPr>
              <a:t>Ice cores and climate change - British Antarctic Survey (bas.ac.uk)</a:t>
            </a:r>
            <a:endParaRPr lang="en-GB" dirty="0"/>
          </a:p>
        </p:txBody>
      </p:sp>
      <p:sp>
        <p:nvSpPr>
          <p:cNvPr id="8" name="TextBox 7">
            <a:extLst>
              <a:ext uri="{FF2B5EF4-FFF2-40B4-BE49-F238E27FC236}">
                <a16:creationId xmlns:a16="http://schemas.microsoft.com/office/drawing/2014/main" id="{6779121B-8E0D-3B2A-32B5-1CDEDBBB25BF}"/>
              </a:ext>
            </a:extLst>
          </p:cNvPr>
          <p:cNvSpPr txBox="1"/>
          <p:nvPr/>
        </p:nvSpPr>
        <p:spPr>
          <a:xfrm>
            <a:off x="423423" y="544512"/>
            <a:ext cx="6177674" cy="369332"/>
          </a:xfrm>
          <a:prstGeom prst="rect">
            <a:avLst/>
          </a:prstGeom>
          <a:noFill/>
        </p:spPr>
        <p:txBody>
          <a:bodyPr wrap="square">
            <a:spAutoFit/>
          </a:bodyPr>
          <a:lstStyle/>
          <a:p>
            <a:r>
              <a:rPr lang="en-GB" sz="1800" b="0" i="0" dirty="0">
                <a:solidFill>
                  <a:srgbClr val="002060"/>
                </a:solidFill>
                <a:effectLst/>
                <a:highlight>
                  <a:srgbClr val="FFFF00"/>
                </a:highlight>
                <a:latin typeface="arial" panose="020B0604020202020204" pitchFamily="34" charset="0"/>
              </a:rPr>
              <a:t>What is happening in the atmosphere at that time?</a:t>
            </a:r>
            <a:endParaRPr lang="en-GB" dirty="0">
              <a:highlight>
                <a:srgbClr val="FFFF00"/>
              </a:highlight>
            </a:endParaRPr>
          </a:p>
        </p:txBody>
      </p:sp>
    </p:spTree>
    <p:extLst>
      <p:ext uri="{BB962C8B-B14F-4D97-AF65-F5344CB8AC3E}">
        <p14:creationId xmlns:p14="http://schemas.microsoft.com/office/powerpoint/2010/main" val="1562494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E19CFEDF-AA51-9DF3-CBEF-C58F3FBF7072}"/>
              </a:ext>
            </a:extLst>
          </p:cNvPr>
          <p:cNvPicPr>
            <a:picLocks noChangeAspect="1"/>
          </p:cNvPicPr>
          <p:nvPr/>
        </p:nvPicPr>
        <p:blipFill rotWithShape="1">
          <a:blip r:embed="rId3"/>
          <a:srcRect t="25000"/>
          <a:stretch/>
        </p:blipFill>
        <p:spPr>
          <a:xfrm>
            <a:off x="0" y="6980"/>
            <a:ext cx="9144000" cy="6858000"/>
          </a:xfrm>
          <a:prstGeom prst="rect">
            <a:avLst/>
          </a:prstGeom>
        </p:spPr>
      </p:pic>
      <p:sp>
        <p:nvSpPr>
          <p:cNvPr id="3" name="Content Placeholder 2">
            <a:extLst>
              <a:ext uri="{FF2B5EF4-FFF2-40B4-BE49-F238E27FC236}">
                <a16:creationId xmlns:a16="http://schemas.microsoft.com/office/drawing/2014/main" id="{5C7A2F20-C4BE-FA47-BD87-A598CF21F0B6}"/>
              </a:ext>
            </a:extLst>
          </p:cNvPr>
          <p:cNvSpPr>
            <a:spLocks noGrp="1"/>
          </p:cNvSpPr>
          <p:nvPr>
            <p:ph idx="1"/>
          </p:nvPr>
        </p:nvSpPr>
        <p:spPr>
          <a:xfrm>
            <a:off x="259379" y="684705"/>
            <a:ext cx="7928340" cy="1111169"/>
          </a:xfrm>
        </p:spPr>
        <p:txBody>
          <a:bodyPr>
            <a:noAutofit/>
          </a:bodyPr>
          <a:lstStyle/>
          <a:p>
            <a:pPr marL="0" indent="0">
              <a:buNone/>
            </a:pPr>
            <a:endParaRPr lang="en-AU" sz="2000" dirty="0">
              <a:solidFill>
                <a:srgbClr val="002060"/>
              </a:solidFill>
              <a:highlight>
                <a:srgbClr val="E6F0FF"/>
              </a:highlight>
            </a:endParaRPr>
          </a:p>
          <a:p>
            <a:r>
              <a:rPr lang="en-AU" sz="2000" dirty="0">
                <a:solidFill>
                  <a:srgbClr val="002060"/>
                </a:solidFill>
                <a:highlight>
                  <a:srgbClr val="E6F0FF"/>
                </a:highlight>
              </a:rPr>
              <a:t>Air bubbles in the ice preserve a sample of the past atmosphere</a:t>
            </a:r>
          </a:p>
          <a:p>
            <a:r>
              <a:rPr lang="en-AU" sz="2000" dirty="0">
                <a:solidFill>
                  <a:srgbClr val="002060"/>
                </a:solidFill>
                <a:highlight>
                  <a:srgbClr val="E6F0FF"/>
                </a:highlight>
              </a:rPr>
              <a:t>A direct measure of past CO</a:t>
            </a:r>
            <a:r>
              <a:rPr lang="en-AU" sz="2000" baseline="-25000" dirty="0">
                <a:solidFill>
                  <a:srgbClr val="002060"/>
                </a:solidFill>
                <a:highlight>
                  <a:srgbClr val="E6F0FF"/>
                </a:highlight>
              </a:rPr>
              <a:t>2  </a:t>
            </a:r>
            <a:r>
              <a:rPr lang="en-AU" sz="2000" dirty="0">
                <a:solidFill>
                  <a:srgbClr val="002060"/>
                </a:solidFill>
                <a:highlight>
                  <a:srgbClr val="E6F0FF"/>
                </a:highlight>
              </a:rPr>
              <a:t>and methane CH</a:t>
            </a:r>
            <a:r>
              <a:rPr lang="en-AU" sz="2000" baseline="-25000" dirty="0">
                <a:solidFill>
                  <a:srgbClr val="002060"/>
                </a:solidFill>
                <a:highlight>
                  <a:srgbClr val="E6F0FF"/>
                </a:highlight>
              </a:rPr>
              <a:t>4</a:t>
            </a:r>
          </a:p>
        </p:txBody>
      </p:sp>
      <p:pic>
        <p:nvPicPr>
          <p:cNvPr id="1026" name="Picture 2" descr="Timeline">
            <a:extLst>
              <a:ext uri="{FF2B5EF4-FFF2-40B4-BE49-F238E27FC236}">
                <a16:creationId xmlns:a16="http://schemas.microsoft.com/office/drawing/2014/main" id="{3BD3B456-DCA2-894A-88F2-2EE68F3B143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8" t="7015" r="853" b="14343"/>
          <a:stretch/>
        </p:blipFill>
        <p:spPr bwMode="auto">
          <a:xfrm>
            <a:off x="424221" y="2009035"/>
            <a:ext cx="8343036" cy="36953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436ED7-F2C9-62ED-A845-FC691180AE4B}"/>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Air bubbles in ice</a:t>
            </a:r>
          </a:p>
        </p:txBody>
      </p:sp>
      <p:cxnSp>
        <p:nvCxnSpPr>
          <p:cNvPr id="5" name="Straight Connector 4">
            <a:extLst>
              <a:ext uri="{FF2B5EF4-FFF2-40B4-BE49-F238E27FC236}">
                <a16:creationId xmlns:a16="http://schemas.microsoft.com/office/drawing/2014/main" id="{4C88C2D9-5572-3336-4850-E663C552D076}"/>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000721F-1E75-5826-1FB6-FDD523B98FA0}"/>
              </a:ext>
            </a:extLst>
          </p:cNvPr>
          <p:cNvSpPr txBox="1"/>
          <p:nvPr/>
        </p:nvSpPr>
        <p:spPr>
          <a:xfrm>
            <a:off x="424221" y="5917586"/>
            <a:ext cx="4610390" cy="646331"/>
          </a:xfrm>
          <a:prstGeom prst="rect">
            <a:avLst/>
          </a:prstGeom>
          <a:noFill/>
        </p:spPr>
        <p:txBody>
          <a:bodyPr wrap="square">
            <a:spAutoFit/>
          </a:bodyPr>
          <a:lstStyle/>
          <a:p>
            <a:r>
              <a:rPr lang="en-GB" dirty="0">
                <a:hlinkClick r:id="rId5"/>
              </a:rPr>
              <a:t>Ice cores and climate change - British Antarctic Survey (bas.ac.uk)</a:t>
            </a:r>
            <a:endParaRPr lang="en-GB" dirty="0"/>
          </a:p>
        </p:txBody>
      </p:sp>
      <p:sp>
        <p:nvSpPr>
          <p:cNvPr id="6" name="TextBox 5">
            <a:extLst>
              <a:ext uri="{FF2B5EF4-FFF2-40B4-BE49-F238E27FC236}">
                <a16:creationId xmlns:a16="http://schemas.microsoft.com/office/drawing/2014/main" id="{8C472E3B-EEEC-7DBA-D24B-773108EABEE8}"/>
              </a:ext>
            </a:extLst>
          </p:cNvPr>
          <p:cNvSpPr txBox="1"/>
          <p:nvPr/>
        </p:nvSpPr>
        <p:spPr>
          <a:xfrm>
            <a:off x="5653999" y="6341566"/>
            <a:ext cx="9153968" cy="400110"/>
          </a:xfrm>
          <a:prstGeom prst="rect">
            <a:avLst/>
          </a:prstGeom>
          <a:noFill/>
        </p:spPr>
        <p:txBody>
          <a:bodyPr wrap="square" rtlCol="0">
            <a:spAutoFit/>
          </a:bodyPr>
          <a:lstStyle/>
          <a:p>
            <a:r>
              <a:rPr lang="de-DE" sz="2000" b="1" dirty="0">
                <a:solidFill>
                  <a:srgbClr val="002060"/>
                </a:solidFill>
                <a:highlight>
                  <a:srgbClr val="FFFF00"/>
                </a:highlight>
              </a:rPr>
              <a:t>What about temperature?</a:t>
            </a:r>
          </a:p>
        </p:txBody>
      </p:sp>
    </p:spTree>
    <p:extLst>
      <p:ext uri="{BB962C8B-B14F-4D97-AF65-F5344CB8AC3E}">
        <p14:creationId xmlns:p14="http://schemas.microsoft.com/office/powerpoint/2010/main" val="2812438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Proxy Data and Past Climate</a:t>
            </a: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304FC21-4E43-37E2-C404-1F856A7523C1}"/>
              </a:ext>
            </a:extLst>
          </p:cNvPr>
          <p:cNvSpPr txBox="1"/>
          <p:nvPr/>
        </p:nvSpPr>
        <p:spPr>
          <a:xfrm>
            <a:off x="388015" y="704670"/>
            <a:ext cx="8720489" cy="1631216"/>
          </a:xfrm>
          <a:prstGeom prst="rect">
            <a:avLst/>
          </a:prstGeom>
          <a:noFill/>
        </p:spPr>
        <p:txBody>
          <a:bodyPr wrap="square">
            <a:spAutoFit/>
          </a:bodyPr>
          <a:lstStyle/>
          <a:p>
            <a:r>
              <a:rPr lang="en-GB" sz="2000" b="0" i="0" dirty="0">
                <a:solidFill>
                  <a:srgbClr val="002060"/>
                </a:solidFill>
                <a:effectLst/>
                <a:latin typeface="arial" panose="020B0604020202020204" pitchFamily="34" charset="0"/>
              </a:rPr>
              <a:t>Another type of </a:t>
            </a:r>
            <a:r>
              <a:rPr lang="en-GB" sz="2000" b="0" i="0" u="sng" dirty="0">
                <a:solidFill>
                  <a:srgbClr val="002060"/>
                </a:solidFill>
                <a:effectLst/>
                <a:latin typeface="arial" panose="020B0604020202020204" pitchFamily="34" charset="0"/>
              </a:rPr>
              <a:t>proxy data </a:t>
            </a:r>
            <a:r>
              <a:rPr lang="en-GB" sz="2000" b="0" i="0" dirty="0">
                <a:solidFill>
                  <a:srgbClr val="002060"/>
                </a:solidFill>
                <a:effectLst/>
                <a:latin typeface="arial" panose="020B0604020202020204" pitchFamily="34" charset="0"/>
              </a:rPr>
              <a:t>from ice cores is the chemical composition of the water itself. </a:t>
            </a:r>
            <a:r>
              <a:rPr lang="en-GB" sz="2000" dirty="0">
                <a:solidFill>
                  <a:srgbClr val="002060"/>
                </a:solidFill>
              </a:rPr>
              <a:t>Temperature, in contrast, is not measured directly, but is instead inferred from the </a:t>
            </a:r>
            <a:r>
              <a:rPr lang="en-GB" sz="2000" dirty="0">
                <a:solidFill>
                  <a:srgbClr val="002060"/>
                </a:solidFill>
                <a:highlight>
                  <a:srgbClr val="FFFF00"/>
                </a:highlight>
              </a:rPr>
              <a:t>isotopic composition of the water molecules </a:t>
            </a:r>
            <a:r>
              <a:rPr lang="en-GB" sz="2000" dirty="0">
                <a:solidFill>
                  <a:srgbClr val="002060"/>
                </a:solidFill>
              </a:rPr>
              <a:t>released by melting the ice cores. </a:t>
            </a:r>
          </a:p>
          <a:p>
            <a:pPr algn="l"/>
            <a:endParaRPr lang="en-GB" sz="2000" b="0" i="0" dirty="0">
              <a:solidFill>
                <a:srgbClr val="002060"/>
              </a:solidFill>
              <a:effectLst/>
              <a:latin typeface="arial" panose="020B0604020202020204" pitchFamily="34" charset="0"/>
            </a:endParaRPr>
          </a:p>
        </p:txBody>
      </p:sp>
      <p:pic>
        <p:nvPicPr>
          <p:cNvPr id="8" name="Picture 7" descr="A screenshot of a computer&#10;&#10;Description automatically generated">
            <a:extLst>
              <a:ext uri="{FF2B5EF4-FFF2-40B4-BE49-F238E27FC236}">
                <a16:creationId xmlns:a16="http://schemas.microsoft.com/office/drawing/2014/main" id="{C0C04600-494E-CD4C-23A9-CC9FF9917429}"/>
              </a:ext>
            </a:extLst>
          </p:cNvPr>
          <p:cNvPicPr>
            <a:picLocks noChangeAspect="1"/>
          </p:cNvPicPr>
          <p:nvPr/>
        </p:nvPicPr>
        <p:blipFill rotWithShape="1">
          <a:blip r:embed="rId3"/>
          <a:srcRect l="14554" t="41537" r="37978" b="30179"/>
          <a:stretch/>
        </p:blipFill>
        <p:spPr bwMode="auto">
          <a:xfrm>
            <a:off x="625098" y="2589978"/>
            <a:ext cx="8246321" cy="3274823"/>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865F8306-F053-7B6B-A61F-2E00D8A1200B}"/>
              </a:ext>
            </a:extLst>
          </p:cNvPr>
          <p:cNvSpPr txBox="1"/>
          <p:nvPr/>
        </p:nvSpPr>
        <p:spPr>
          <a:xfrm>
            <a:off x="783405" y="2682764"/>
            <a:ext cx="2119186" cy="1384995"/>
          </a:xfrm>
          <a:prstGeom prst="rect">
            <a:avLst/>
          </a:prstGeom>
          <a:noFill/>
        </p:spPr>
        <p:txBody>
          <a:bodyPr wrap="square">
            <a:spAutoFit/>
          </a:bodyPr>
          <a:lstStyle/>
          <a:p>
            <a:r>
              <a:rPr lang="en-GB" sz="1400" dirty="0">
                <a:solidFill>
                  <a:srgbClr val="002060"/>
                </a:solidFill>
              </a:rPr>
              <a:t>Oxygen isotopes contain different numbers of neutrons in the atom nucleus that make them lighter of heavier. </a:t>
            </a:r>
          </a:p>
        </p:txBody>
      </p:sp>
      <p:sp>
        <p:nvSpPr>
          <p:cNvPr id="12" name="TextBox 11">
            <a:extLst>
              <a:ext uri="{FF2B5EF4-FFF2-40B4-BE49-F238E27FC236}">
                <a16:creationId xmlns:a16="http://schemas.microsoft.com/office/drawing/2014/main" id="{4012D36C-5C1F-FF08-0BE7-B03478F08F79}"/>
              </a:ext>
            </a:extLst>
          </p:cNvPr>
          <p:cNvSpPr txBox="1"/>
          <p:nvPr/>
        </p:nvSpPr>
        <p:spPr>
          <a:xfrm>
            <a:off x="478172" y="6013022"/>
            <a:ext cx="8630333" cy="677108"/>
          </a:xfrm>
          <a:prstGeom prst="rect">
            <a:avLst/>
          </a:prstGeom>
          <a:noFill/>
        </p:spPr>
        <p:txBody>
          <a:bodyPr wrap="square">
            <a:spAutoFit/>
          </a:bodyPr>
          <a:lstStyle/>
          <a:p>
            <a:pPr marL="342900" indent="-342900" algn="l">
              <a:buFont typeface="Arial" panose="020B0604020202020204" pitchFamily="34" charset="0"/>
              <a:buChar char="•"/>
            </a:pPr>
            <a:r>
              <a:rPr lang="en-GB" sz="1800" b="0" i="0" dirty="0">
                <a:solidFill>
                  <a:srgbClr val="FF0000"/>
                </a:solidFill>
                <a:effectLst/>
                <a:latin typeface="arial" panose="020B0604020202020204" pitchFamily="34" charset="0"/>
              </a:rPr>
              <a:t>Past temperature records have been constructed entirely from the relative amounts of </a:t>
            </a:r>
            <a:r>
              <a:rPr lang="en-GB" sz="2000" b="0" i="0" dirty="0">
                <a:solidFill>
                  <a:srgbClr val="FF0000"/>
                </a:solidFill>
                <a:effectLst/>
                <a:latin typeface="arial" panose="020B0604020202020204" pitchFamily="34" charset="0"/>
              </a:rPr>
              <a:t>oxygen-16</a:t>
            </a:r>
            <a:r>
              <a:rPr lang="en-GB" sz="1800" b="0" i="0" dirty="0">
                <a:solidFill>
                  <a:srgbClr val="FF0000"/>
                </a:solidFill>
                <a:effectLst/>
                <a:latin typeface="arial" panose="020B0604020202020204" pitchFamily="34" charset="0"/>
              </a:rPr>
              <a:t> and oxygen-18 </a:t>
            </a:r>
            <a:r>
              <a:rPr lang="en-GB" sz="1800" b="0" i="1" dirty="0">
                <a:solidFill>
                  <a:srgbClr val="FF0000"/>
                </a:solidFill>
                <a:effectLst/>
                <a:latin typeface="arial" panose="020B0604020202020204" pitchFamily="34" charset="0"/>
              </a:rPr>
              <a:t>isotopes </a:t>
            </a:r>
          </a:p>
        </p:txBody>
      </p:sp>
    </p:spTree>
    <p:extLst>
      <p:ext uri="{BB962C8B-B14F-4D97-AF65-F5344CB8AC3E}">
        <p14:creationId xmlns:p14="http://schemas.microsoft.com/office/powerpoint/2010/main" val="1758909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3"/>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Proxy Data and Past Climate</a:t>
            </a: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304FC21-4E43-37E2-C404-1F856A7523C1}"/>
              </a:ext>
            </a:extLst>
          </p:cNvPr>
          <p:cNvSpPr txBox="1"/>
          <p:nvPr/>
        </p:nvSpPr>
        <p:spPr>
          <a:xfrm>
            <a:off x="203458" y="359845"/>
            <a:ext cx="8672094" cy="1938992"/>
          </a:xfrm>
          <a:prstGeom prst="rect">
            <a:avLst/>
          </a:prstGeom>
          <a:noFill/>
        </p:spPr>
        <p:txBody>
          <a:bodyPr wrap="square">
            <a:spAutoFit/>
          </a:bodyPr>
          <a:lstStyle/>
          <a:p>
            <a:pPr marL="342900" indent="-342900" algn="l">
              <a:buFont typeface="Arial" panose="020B0604020202020204" pitchFamily="34" charset="0"/>
              <a:buChar char="•"/>
            </a:pPr>
            <a:endParaRPr lang="en-GB" sz="2000" i="1" dirty="0">
              <a:solidFill>
                <a:srgbClr val="002060"/>
              </a:solidFill>
              <a:latin typeface="arial" panose="020B0604020202020204" pitchFamily="34" charset="0"/>
            </a:endParaRPr>
          </a:p>
          <a:p>
            <a:pPr marL="342900" indent="-342900" algn="l">
              <a:buFont typeface="Arial" panose="020B0604020202020204" pitchFamily="34" charset="0"/>
              <a:buChar char="•"/>
            </a:pPr>
            <a:r>
              <a:rPr lang="en-GB" sz="2000" b="0" i="0" dirty="0">
                <a:solidFill>
                  <a:srgbClr val="002060"/>
                </a:solidFill>
                <a:effectLst/>
                <a:latin typeface="arial" panose="020B0604020202020204" pitchFamily="34" charset="0"/>
              </a:rPr>
              <a:t>It has been shown that the relative amounts of the different isotopes vary depending on the temperature of the oceans at the time the snow fell. </a:t>
            </a:r>
          </a:p>
          <a:p>
            <a:pPr algn="l"/>
            <a:endParaRPr lang="en-GB" sz="2000" dirty="0">
              <a:solidFill>
                <a:srgbClr val="002060"/>
              </a:solidFill>
              <a:latin typeface="arial" panose="020B0604020202020204" pitchFamily="34" charset="0"/>
            </a:endParaRPr>
          </a:p>
          <a:p>
            <a:pPr marL="342900" indent="-342900" algn="l">
              <a:buFont typeface="Arial" panose="020B0604020202020204" pitchFamily="34" charset="0"/>
              <a:buChar char="•"/>
            </a:pPr>
            <a:endParaRPr lang="en-GB" sz="2000" dirty="0">
              <a:solidFill>
                <a:srgbClr val="002060"/>
              </a:solidFill>
              <a:latin typeface="arial" panose="020B0604020202020204" pitchFamily="34" charset="0"/>
            </a:endParaRPr>
          </a:p>
        </p:txBody>
      </p:sp>
      <p:pic>
        <p:nvPicPr>
          <p:cNvPr id="9218" name="Picture 2" descr="Schematic of atmospheric water movement">
            <a:extLst>
              <a:ext uri="{FF2B5EF4-FFF2-40B4-BE49-F238E27FC236}">
                <a16:creationId xmlns:a16="http://schemas.microsoft.com/office/drawing/2014/main" id="{93A3D7D4-0657-EBC8-D62E-30AF7F43B4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258" y="1961585"/>
            <a:ext cx="8349516" cy="4536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272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60248612-BC5B-EBA3-ED84-FA2FF4A166FE}"/>
              </a:ext>
            </a:extLst>
          </p:cNvPr>
          <p:cNvPicPr>
            <a:picLocks noChangeAspect="1"/>
          </p:cNvPicPr>
          <p:nvPr/>
        </p:nvPicPr>
        <p:blipFill rotWithShape="1">
          <a:blip r:embed="rId3"/>
          <a:srcRect t="25000"/>
          <a:stretch/>
        </p:blipFill>
        <p:spPr>
          <a:xfrm>
            <a:off x="-9968" y="-9487"/>
            <a:ext cx="9144000" cy="6858000"/>
          </a:xfrm>
          <a:prstGeom prst="rect">
            <a:avLst/>
          </a:prstGeom>
        </p:spPr>
      </p:pic>
      <p:sp>
        <p:nvSpPr>
          <p:cNvPr id="3" name="Content Placeholder 2">
            <a:extLst>
              <a:ext uri="{FF2B5EF4-FFF2-40B4-BE49-F238E27FC236}">
                <a16:creationId xmlns:a16="http://schemas.microsoft.com/office/drawing/2014/main" id="{D1D76C68-AC6F-A54E-B9A1-419EBAF917C9}"/>
              </a:ext>
            </a:extLst>
          </p:cNvPr>
          <p:cNvSpPr>
            <a:spLocks noGrp="1"/>
          </p:cNvSpPr>
          <p:nvPr>
            <p:ph idx="1"/>
          </p:nvPr>
        </p:nvSpPr>
        <p:spPr>
          <a:xfrm>
            <a:off x="290226" y="228220"/>
            <a:ext cx="8984170" cy="3793637"/>
          </a:xfrm>
        </p:spPr>
        <p:txBody>
          <a:bodyPr>
            <a:normAutofit fontScale="85000" lnSpcReduction="20000"/>
          </a:bodyPr>
          <a:lstStyle/>
          <a:p>
            <a:pPr marL="0" indent="0">
              <a:buNone/>
            </a:pPr>
            <a:endParaRPr lang="en-AU" dirty="0">
              <a:solidFill>
                <a:schemeClr val="bg1"/>
              </a:solidFill>
              <a:highlight>
                <a:srgbClr val="E6F0FF"/>
              </a:highlight>
            </a:endParaRPr>
          </a:p>
          <a:p>
            <a:r>
              <a:rPr lang="en-AU" dirty="0">
                <a:solidFill>
                  <a:srgbClr val="002060"/>
                </a:solidFill>
                <a:highlight>
                  <a:srgbClr val="E6F0FF"/>
                </a:highlight>
              </a:rPr>
              <a:t>Oxygen isotope ratio</a:t>
            </a:r>
          </a:p>
          <a:p>
            <a:pPr lvl="1"/>
            <a:r>
              <a:rPr lang="en-AU" dirty="0">
                <a:solidFill>
                  <a:srgbClr val="002060"/>
                </a:solidFill>
                <a:highlight>
                  <a:srgbClr val="E6F0FF"/>
                </a:highlight>
              </a:rPr>
              <a:t>Temperature at the time the snow fell</a:t>
            </a:r>
          </a:p>
          <a:p>
            <a:r>
              <a:rPr lang="en-AU" dirty="0">
                <a:solidFill>
                  <a:srgbClr val="002060"/>
                </a:solidFill>
                <a:highlight>
                  <a:srgbClr val="E6F0FF"/>
                </a:highlight>
              </a:rPr>
              <a:t>Sulphur concentration</a:t>
            </a:r>
          </a:p>
          <a:p>
            <a:pPr lvl="1"/>
            <a:r>
              <a:rPr lang="en-AU" dirty="0">
                <a:solidFill>
                  <a:srgbClr val="002060"/>
                </a:solidFill>
                <a:highlight>
                  <a:srgbClr val="E6F0FF"/>
                </a:highlight>
              </a:rPr>
              <a:t>Volcanic events</a:t>
            </a:r>
          </a:p>
          <a:p>
            <a:r>
              <a:rPr lang="en-AU" dirty="0">
                <a:solidFill>
                  <a:srgbClr val="002060"/>
                </a:solidFill>
                <a:highlight>
                  <a:srgbClr val="E6F0FF"/>
                </a:highlight>
              </a:rPr>
              <a:t>Calcium concentration</a:t>
            </a:r>
          </a:p>
          <a:p>
            <a:pPr lvl="1"/>
            <a:r>
              <a:rPr lang="en-AU" dirty="0">
                <a:solidFill>
                  <a:srgbClr val="002060"/>
                </a:solidFill>
                <a:highlight>
                  <a:srgbClr val="E6F0FF"/>
                </a:highlight>
              </a:rPr>
              <a:t>Atmospheric dust</a:t>
            </a:r>
          </a:p>
          <a:p>
            <a:r>
              <a:rPr lang="en-AU" dirty="0">
                <a:solidFill>
                  <a:srgbClr val="002060"/>
                </a:solidFill>
                <a:highlight>
                  <a:srgbClr val="E6F0FF"/>
                </a:highlight>
              </a:rPr>
              <a:t>Layer thickness</a:t>
            </a:r>
          </a:p>
          <a:p>
            <a:pPr lvl="1"/>
            <a:r>
              <a:rPr lang="en-AU" dirty="0">
                <a:solidFill>
                  <a:srgbClr val="002060"/>
                </a:solidFill>
                <a:highlight>
                  <a:srgbClr val="E6F0FF"/>
                </a:highlight>
              </a:rPr>
              <a:t>Amount of precipitation</a:t>
            </a:r>
          </a:p>
          <a:p>
            <a:pPr marL="342900" lvl="1" indent="0">
              <a:buNone/>
            </a:pPr>
            <a:endParaRPr lang="en-AU" dirty="0">
              <a:solidFill>
                <a:srgbClr val="002060"/>
              </a:solidFill>
              <a:highlight>
                <a:srgbClr val="E6F0FF"/>
              </a:highlight>
            </a:endParaRPr>
          </a:p>
          <a:p>
            <a:pPr marL="342900" lvl="1" indent="0">
              <a:buNone/>
            </a:pPr>
            <a:endParaRPr lang="en-AU" dirty="0"/>
          </a:p>
        </p:txBody>
      </p:sp>
      <p:pic>
        <p:nvPicPr>
          <p:cNvPr id="7" name="Picture 2" descr="A cross section of an ice core marked to show portions of the core reserved for studying &quot;Physical Properties&quot;, &quot;Isotopes&quot;, &quot;Chemistry&quot;, and &quot;Gases&quot;, as well as &quot;Archive&quot; sections">
            <a:extLst>
              <a:ext uri="{FF2B5EF4-FFF2-40B4-BE49-F238E27FC236}">
                <a16:creationId xmlns:a16="http://schemas.microsoft.com/office/drawing/2014/main" id="{8505F47F-86CD-FC47-A533-95802C73C3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9179" y="3264408"/>
            <a:ext cx="4390337" cy="33904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E2D28F-8EE6-14C3-1286-F446954AF429}"/>
              </a:ext>
            </a:extLst>
          </p:cNvPr>
          <p:cNvSpPr txBox="1"/>
          <p:nvPr/>
        </p:nvSpPr>
        <p:spPr>
          <a:xfrm>
            <a:off x="-9968" y="-9487"/>
            <a:ext cx="9153968" cy="400110"/>
          </a:xfrm>
          <a:prstGeom prst="rect">
            <a:avLst/>
          </a:prstGeom>
          <a:noFill/>
          <a:ln>
            <a:solidFill>
              <a:schemeClr val="bg1"/>
            </a:solidFill>
          </a:ln>
        </p:spPr>
        <p:txBody>
          <a:bodyPr wrap="square" rtlCol="0">
            <a:spAutoFit/>
          </a:bodyPr>
          <a:lstStyle/>
          <a:p>
            <a:r>
              <a:rPr lang="de-DE" sz="2000" b="1" dirty="0">
                <a:solidFill>
                  <a:srgbClr val="002060"/>
                </a:solidFill>
              </a:rPr>
              <a:t>Climate proxies in ice cores</a:t>
            </a:r>
          </a:p>
        </p:txBody>
      </p:sp>
      <p:cxnSp>
        <p:nvCxnSpPr>
          <p:cNvPr id="5" name="Straight Connector 4">
            <a:extLst>
              <a:ext uri="{FF2B5EF4-FFF2-40B4-BE49-F238E27FC236}">
                <a16:creationId xmlns:a16="http://schemas.microsoft.com/office/drawing/2014/main" id="{2721F550-0493-498F-54B9-F00731353F72}"/>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9EA6C46-67B7-B50E-648C-CA3E56CF901B}"/>
              </a:ext>
            </a:extLst>
          </p:cNvPr>
          <p:cNvSpPr txBox="1"/>
          <p:nvPr/>
        </p:nvSpPr>
        <p:spPr>
          <a:xfrm>
            <a:off x="290226" y="5919148"/>
            <a:ext cx="4037076" cy="646331"/>
          </a:xfrm>
          <a:prstGeom prst="rect">
            <a:avLst/>
          </a:prstGeom>
          <a:noFill/>
        </p:spPr>
        <p:txBody>
          <a:bodyPr wrap="square">
            <a:spAutoFit/>
          </a:bodyPr>
          <a:lstStyle/>
          <a:p>
            <a:pPr marL="342900" lvl="1" indent="0">
              <a:buNone/>
            </a:pPr>
            <a:r>
              <a:rPr lang="en-AU" dirty="0">
                <a:solidFill>
                  <a:srgbClr val="002060"/>
                </a:solidFill>
                <a:highlight>
                  <a:srgbClr val="E6F0FF"/>
                </a:highlight>
              </a:rPr>
              <a:t>Ice cores preserve up to seasonal level signals</a:t>
            </a:r>
          </a:p>
        </p:txBody>
      </p:sp>
      <p:sp>
        <p:nvSpPr>
          <p:cNvPr id="11" name="TextBox 10">
            <a:extLst>
              <a:ext uri="{FF2B5EF4-FFF2-40B4-BE49-F238E27FC236}">
                <a16:creationId xmlns:a16="http://schemas.microsoft.com/office/drawing/2014/main" id="{4FAAF3CD-4BEE-07D2-B490-462FB724AC68}"/>
              </a:ext>
            </a:extLst>
          </p:cNvPr>
          <p:cNvSpPr txBox="1"/>
          <p:nvPr/>
        </p:nvSpPr>
        <p:spPr>
          <a:xfrm>
            <a:off x="4478840" y="2330473"/>
            <a:ext cx="4675128" cy="923330"/>
          </a:xfrm>
          <a:prstGeom prst="rect">
            <a:avLst/>
          </a:prstGeom>
          <a:noFill/>
        </p:spPr>
        <p:txBody>
          <a:bodyPr wrap="square">
            <a:spAutoFit/>
          </a:bodyPr>
          <a:lstStyle/>
          <a:p>
            <a:r>
              <a:rPr lang="en-GB" b="0" dirty="0">
                <a:solidFill>
                  <a:srgbClr val="002060"/>
                </a:solidFill>
                <a:effectLst/>
                <a:latin typeface="+mj-lt"/>
              </a:rPr>
              <a:t>Typical CPL cut plan for a large multi-investigator ice coring project. </a:t>
            </a:r>
            <a:r>
              <a:rPr lang="en-GB" b="0" u="sng" dirty="0">
                <a:solidFill>
                  <a:srgbClr val="4B4F58"/>
                </a:solidFill>
                <a:effectLst/>
                <a:latin typeface="+mj-lt"/>
                <a:hlinkClick r:id="rId5"/>
              </a:rPr>
              <a:t>—Credit: NICL-Science Management Office</a:t>
            </a:r>
            <a:endParaRPr lang="en-GB" dirty="0">
              <a:latin typeface="+mj-lt"/>
            </a:endParaRPr>
          </a:p>
        </p:txBody>
      </p:sp>
    </p:spTree>
    <p:extLst>
      <p:ext uri="{BB962C8B-B14F-4D97-AF65-F5344CB8AC3E}">
        <p14:creationId xmlns:p14="http://schemas.microsoft.com/office/powerpoint/2010/main" val="440114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60248612-BC5B-EBA3-ED84-FA2FF4A166FE}"/>
              </a:ext>
            </a:extLst>
          </p:cNvPr>
          <p:cNvPicPr>
            <a:picLocks noChangeAspect="1"/>
          </p:cNvPicPr>
          <p:nvPr/>
        </p:nvPicPr>
        <p:blipFill rotWithShape="1">
          <a:blip r:embed="rId3"/>
          <a:srcRect t="25000"/>
          <a:stretch/>
        </p:blipFill>
        <p:spPr>
          <a:xfrm>
            <a:off x="-9968" y="-9487"/>
            <a:ext cx="9144000" cy="6858000"/>
          </a:xfrm>
          <a:prstGeom prst="rect">
            <a:avLst/>
          </a:prstGeom>
        </p:spPr>
      </p:pic>
      <p:sp>
        <p:nvSpPr>
          <p:cNvPr id="3" name="Content Placeholder 2">
            <a:extLst>
              <a:ext uri="{FF2B5EF4-FFF2-40B4-BE49-F238E27FC236}">
                <a16:creationId xmlns:a16="http://schemas.microsoft.com/office/drawing/2014/main" id="{D1D76C68-AC6F-A54E-B9A1-419EBAF917C9}"/>
              </a:ext>
            </a:extLst>
          </p:cNvPr>
          <p:cNvSpPr>
            <a:spLocks noGrp="1"/>
          </p:cNvSpPr>
          <p:nvPr>
            <p:ph idx="1"/>
          </p:nvPr>
        </p:nvSpPr>
        <p:spPr>
          <a:xfrm>
            <a:off x="290226" y="228220"/>
            <a:ext cx="4541833" cy="3793637"/>
          </a:xfrm>
        </p:spPr>
        <p:txBody>
          <a:bodyPr>
            <a:normAutofit/>
          </a:bodyPr>
          <a:lstStyle/>
          <a:p>
            <a:pPr marL="0" indent="0">
              <a:buNone/>
            </a:pPr>
            <a:endParaRPr lang="en-AU" dirty="0">
              <a:solidFill>
                <a:schemeClr val="bg1"/>
              </a:solidFill>
              <a:highlight>
                <a:srgbClr val="E6F0FF"/>
              </a:highlight>
            </a:endParaRPr>
          </a:p>
          <a:p>
            <a:r>
              <a:rPr lang="en-AU" sz="2400" dirty="0">
                <a:solidFill>
                  <a:srgbClr val="002060"/>
                </a:solidFill>
                <a:highlight>
                  <a:srgbClr val="E6F0FF"/>
                </a:highlight>
              </a:rPr>
              <a:t>Lead Concentration</a:t>
            </a:r>
          </a:p>
          <a:p>
            <a:pPr marL="342900" lvl="1" indent="0">
              <a:buNone/>
            </a:pPr>
            <a:r>
              <a:rPr lang="en-AU" sz="2000" dirty="0">
                <a:solidFill>
                  <a:srgbClr val="002060"/>
                </a:solidFill>
              </a:rPr>
              <a:t>Lead pollution and climate in the Middle Ages</a:t>
            </a:r>
          </a:p>
        </p:txBody>
      </p:sp>
      <p:sp>
        <p:nvSpPr>
          <p:cNvPr id="4" name="TextBox 3">
            <a:extLst>
              <a:ext uri="{FF2B5EF4-FFF2-40B4-BE49-F238E27FC236}">
                <a16:creationId xmlns:a16="http://schemas.microsoft.com/office/drawing/2014/main" id="{ABE2D28F-8EE6-14C3-1286-F446954AF429}"/>
              </a:ext>
            </a:extLst>
          </p:cNvPr>
          <p:cNvSpPr txBox="1"/>
          <p:nvPr/>
        </p:nvSpPr>
        <p:spPr>
          <a:xfrm>
            <a:off x="-9968" y="-9487"/>
            <a:ext cx="9153968" cy="400110"/>
          </a:xfrm>
          <a:prstGeom prst="rect">
            <a:avLst/>
          </a:prstGeom>
          <a:noFill/>
          <a:ln>
            <a:solidFill>
              <a:schemeClr val="bg1"/>
            </a:solidFill>
          </a:ln>
        </p:spPr>
        <p:txBody>
          <a:bodyPr wrap="square" rtlCol="0">
            <a:spAutoFit/>
          </a:bodyPr>
          <a:lstStyle/>
          <a:p>
            <a:r>
              <a:rPr lang="de-DE" sz="2000" b="1" dirty="0">
                <a:solidFill>
                  <a:srgbClr val="002060"/>
                </a:solidFill>
              </a:rPr>
              <a:t>Lead Concentrations and Romans / Middle Ages</a:t>
            </a:r>
          </a:p>
        </p:txBody>
      </p:sp>
      <p:cxnSp>
        <p:nvCxnSpPr>
          <p:cNvPr id="5" name="Straight Connector 4">
            <a:extLst>
              <a:ext uri="{FF2B5EF4-FFF2-40B4-BE49-F238E27FC236}">
                <a16:creationId xmlns:a16="http://schemas.microsoft.com/office/drawing/2014/main" id="{2721F550-0493-498F-54B9-F00731353F72}"/>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2290" name="Picture 2">
            <a:extLst>
              <a:ext uri="{FF2B5EF4-FFF2-40B4-BE49-F238E27FC236}">
                <a16:creationId xmlns:a16="http://schemas.microsoft.com/office/drawing/2014/main" id="{02B380E3-051F-F502-8804-BB88E52FB3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866" y="4259564"/>
            <a:ext cx="3946089" cy="2219675"/>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A215DAA2-013E-2635-B986-C3C41BB190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8242" y="628330"/>
            <a:ext cx="3791910" cy="606705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52C125B-0EA4-E3C5-7498-1073EF6B66AD}"/>
              </a:ext>
            </a:extLst>
          </p:cNvPr>
          <p:cNvSpPr txBox="1"/>
          <p:nvPr/>
        </p:nvSpPr>
        <p:spPr>
          <a:xfrm>
            <a:off x="574298" y="2004617"/>
            <a:ext cx="4613944" cy="1200329"/>
          </a:xfrm>
          <a:prstGeom prst="rect">
            <a:avLst/>
          </a:prstGeom>
          <a:noFill/>
        </p:spPr>
        <p:txBody>
          <a:bodyPr wrap="square">
            <a:spAutoFit/>
          </a:bodyPr>
          <a:lstStyle/>
          <a:p>
            <a:r>
              <a:rPr lang="en-GB" dirty="0">
                <a:hlinkClick r:id="rId6"/>
              </a:rPr>
              <a:t>Ice Cores and Roman Lore: Modern climate science helps scientists and historians piece together the past - Science in the News (harvard.edu)</a:t>
            </a:r>
            <a:endParaRPr lang="en-GB" dirty="0"/>
          </a:p>
        </p:txBody>
      </p:sp>
    </p:spTree>
    <p:extLst>
      <p:ext uri="{BB962C8B-B14F-4D97-AF65-F5344CB8AC3E}">
        <p14:creationId xmlns:p14="http://schemas.microsoft.com/office/powerpoint/2010/main" val="945627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477C688B-33A2-8022-C290-C33B0F7A5FA5}"/>
              </a:ext>
            </a:extLst>
          </p:cNvPr>
          <p:cNvPicPr>
            <a:picLocks noChangeAspect="1"/>
          </p:cNvPicPr>
          <p:nvPr/>
        </p:nvPicPr>
        <p:blipFill rotWithShape="1">
          <a:blip r:embed="rId3"/>
          <a:srcRect t="25000"/>
          <a:stretch/>
        </p:blipFill>
        <p:spPr>
          <a:xfrm>
            <a:off x="0" y="0"/>
            <a:ext cx="9144000" cy="6858000"/>
          </a:xfrm>
          <a:prstGeom prst="rect">
            <a:avLst/>
          </a:prstGeom>
        </p:spPr>
      </p:pic>
      <p:sp>
        <p:nvSpPr>
          <p:cNvPr id="3" name="Content Placeholder 2">
            <a:extLst>
              <a:ext uri="{FF2B5EF4-FFF2-40B4-BE49-F238E27FC236}">
                <a16:creationId xmlns:a16="http://schemas.microsoft.com/office/drawing/2014/main" id="{D1D76C68-AC6F-A54E-B9A1-419EBAF917C9}"/>
              </a:ext>
            </a:extLst>
          </p:cNvPr>
          <p:cNvSpPr>
            <a:spLocks noGrp="1"/>
          </p:cNvSpPr>
          <p:nvPr>
            <p:ph idx="1"/>
          </p:nvPr>
        </p:nvSpPr>
        <p:spPr>
          <a:xfrm>
            <a:off x="202478" y="706577"/>
            <a:ext cx="8906026" cy="3793637"/>
          </a:xfrm>
        </p:spPr>
        <p:txBody>
          <a:bodyPr>
            <a:normAutofit/>
          </a:bodyPr>
          <a:lstStyle/>
          <a:p>
            <a:r>
              <a:rPr lang="en-GB" sz="1900" dirty="0">
                <a:solidFill>
                  <a:srgbClr val="002060"/>
                </a:solidFill>
                <a:latin typeface="+mj-lt"/>
              </a:rPr>
              <a:t>One such test is an analysis of the strontium90 (90Sr) and cesium-137 (137Cs) content. These radioactive elements were part of the nuclear fallout during the 1950’s nuclear bomb testing in the Pacific Ocean. </a:t>
            </a:r>
          </a:p>
          <a:p>
            <a:r>
              <a:rPr lang="en-GB" sz="1900" dirty="0">
                <a:solidFill>
                  <a:srgbClr val="002060"/>
                </a:solidFill>
                <a:latin typeface="+mj-lt"/>
              </a:rPr>
              <a:t>By pinpointing the depth in the ice of high levels of strontium-90 and cesium-137, scientists can in turn date the ice at that point as being the year of the nuclear testing (1955).</a:t>
            </a:r>
            <a:endParaRPr lang="en-AU" sz="1900" dirty="0">
              <a:solidFill>
                <a:srgbClr val="002060"/>
              </a:solidFill>
              <a:highlight>
                <a:srgbClr val="E6F0FF"/>
              </a:highlight>
              <a:latin typeface="+mj-lt"/>
            </a:endParaRPr>
          </a:p>
          <a:p>
            <a:pPr marL="342900" lvl="1" indent="0">
              <a:buNone/>
            </a:pPr>
            <a:endParaRPr lang="en-AU" dirty="0"/>
          </a:p>
        </p:txBody>
      </p:sp>
      <p:sp>
        <p:nvSpPr>
          <p:cNvPr id="4" name="TextBox 3">
            <a:extLst>
              <a:ext uri="{FF2B5EF4-FFF2-40B4-BE49-F238E27FC236}">
                <a16:creationId xmlns:a16="http://schemas.microsoft.com/office/drawing/2014/main" id="{ABE2D28F-8EE6-14C3-1286-F446954AF429}"/>
              </a:ext>
            </a:extLst>
          </p:cNvPr>
          <p:cNvSpPr txBox="1"/>
          <p:nvPr/>
        </p:nvSpPr>
        <p:spPr>
          <a:xfrm>
            <a:off x="-9968" y="-9487"/>
            <a:ext cx="9153968" cy="400110"/>
          </a:xfrm>
          <a:prstGeom prst="rect">
            <a:avLst/>
          </a:prstGeom>
          <a:noFill/>
          <a:ln>
            <a:solidFill>
              <a:schemeClr val="bg1"/>
            </a:solidFill>
          </a:ln>
        </p:spPr>
        <p:txBody>
          <a:bodyPr wrap="square" rtlCol="0">
            <a:spAutoFit/>
          </a:bodyPr>
          <a:lstStyle/>
          <a:p>
            <a:r>
              <a:rPr lang="de-DE" sz="2000" b="1" dirty="0">
                <a:solidFill>
                  <a:srgbClr val="002060"/>
                </a:solidFill>
              </a:rPr>
              <a:t>Climate proxies in ice cores</a:t>
            </a:r>
          </a:p>
        </p:txBody>
      </p:sp>
      <p:cxnSp>
        <p:nvCxnSpPr>
          <p:cNvPr id="5" name="Straight Connector 4">
            <a:extLst>
              <a:ext uri="{FF2B5EF4-FFF2-40B4-BE49-F238E27FC236}">
                <a16:creationId xmlns:a16="http://schemas.microsoft.com/office/drawing/2014/main" id="{2721F550-0493-498F-54B9-F00731353F72}"/>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2AAE2A-6E71-B8BA-A68E-38E23E62A757}"/>
              </a:ext>
            </a:extLst>
          </p:cNvPr>
          <p:cNvSpPr txBox="1"/>
          <p:nvPr/>
        </p:nvSpPr>
        <p:spPr>
          <a:xfrm>
            <a:off x="4631433" y="6098607"/>
            <a:ext cx="4613944" cy="646331"/>
          </a:xfrm>
          <a:prstGeom prst="rect">
            <a:avLst/>
          </a:prstGeom>
          <a:noFill/>
        </p:spPr>
        <p:txBody>
          <a:bodyPr wrap="square">
            <a:spAutoFit/>
          </a:bodyPr>
          <a:lstStyle/>
          <a:p>
            <a:r>
              <a:rPr lang="en-GB" dirty="0">
                <a:hlinkClick r:id="rId4"/>
              </a:rPr>
              <a:t>what's up with the weather: stories in the ice (pbs.org)</a:t>
            </a:r>
            <a:endParaRPr lang="en-GB" dirty="0"/>
          </a:p>
        </p:txBody>
      </p:sp>
      <p:pic>
        <p:nvPicPr>
          <p:cNvPr id="13314" name="Picture 2" descr="Graph of radioactivity">
            <a:extLst>
              <a:ext uri="{FF2B5EF4-FFF2-40B4-BE49-F238E27FC236}">
                <a16:creationId xmlns:a16="http://schemas.microsoft.com/office/drawing/2014/main" id="{75459D07-2800-6C15-CDAE-363F02E713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352" y="2660206"/>
            <a:ext cx="4123387" cy="3433657"/>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a:extLst>
              <a:ext uri="{FF2B5EF4-FFF2-40B4-BE49-F238E27FC236}">
                <a16:creationId xmlns:a16="http://schemas.microsoft.com/office/drawing/2014/main" id="{758A80AA-833F-4BA0-A2BE-03D7DB4B2AC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8969"/>
          <a:stretch/>
        </p:blipFill>
        <p:spPr bwMode="auto">
          <a:xfrm>
            <a:off x="637563" y="2766442"/>
            <a:ext cx="2961314" cy="3794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7298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3"/>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Annual Layer Counting</a:t>
            </a: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 name="Picture 2" descr="Photographs of Greenland cores">
            <a:extLst>
              <a:ext uri="{FF2B5EF4-FFF2-40B4-BE49-F238E27FC236}">
                <a16:creationId xmlns:a16="http://schemas.microsoft.com/office/drawing/2014/main" id="{8EFA228A-4617-57DE-E913-81F5F719A3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571" y="4132928"/>
            <a:ext cx="8576110" cy="249838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F05E31-0DBF-36B6-09CB-36A0BD0D5617}"/>
              </a:ext>
            </a:extLst>
          </p:cNvPr>
          <p:cNvSpPr txBox="1"/>
          <p:nvPr/>
        </p:nvSpPr>
        <p:spPr>
          <a:xfrm>
            <a:off x="462011" y="739360"/>
            <a:ext cx="8484670" cy="2862322"/>
          </a:xfrm>
          <a:prstGeom prst="rect">
            <a:avLst/>
          </a:prstGeom>
          <a:noFill/>
        </p:spPr>
        <p:txBody>
          <a:bodyPr wrap="square">
            <a:spAutoFit/>
          </a:bodyPr>
          <a:lstStyle/>
          <a:p>
            <a:pPr marL="342900" indent="-342900">
              <a:buFont typeface="Arial" panose="020B0604020202020204" pitchFamily="34" charset="0"/>
              <a:buChar char="•"/>
            </a:pPr>
            <a:r>
              <a:rPr lang="en-GB" sz="2000" b="0" i="0" dirty="0">
                <a:solidFill>
                  <a:srgbClr val="002060"/>
                </a:solidFill>
                <a:effectLst/>
                <a:latin typeface="+mj-lt"/>
              </a:rPr>
              <a:t>A method to develop an ice chronology is via annual-layer counting, where seasonally varying compounds or properties of ice can be used to identify yearly cycles. </a:t>
            </a:r>
          </a:p>
          <a:p>
            <a:pPr marL="342900" indent="-342900">
              <a:buFont typeface="Arial" panose="020B0604020202020204" pitchFamily="34" charset="0"/>
              <a:buChar char="•"/>
            </a:pPr>
            <a:endParaRPr lang="en-GB" sz="2000" dirty="0">
              <a:solidFill>
                <a:srgbClr val="002060"/>
              </a:solidFill>
              <a:latin typeface="+mj-lt"/>
            </a:endParaRPr>
          </a:p>
          <a:p>
            <a:pPr marL="342900" indent="-342900">
              <a:buFont typeface="Arial" panose="020B0604020202020204" pitchFamily="34" charset="0"/>
              <a:buChar char="•"/>
            </a:pPr>
            <a:r>
              <a:rPr lang="en-GB" sz="2000" b="0" i="0" dirty="0">
                <a:solidFill>
                  <a:srgbClr val="002060"/>
                </a:solidFill>
                <a:effectLst/>
                <a:latin typeface="+mj-lt"/>
              </a:rPr>
              <a:t>Water isotopes, dust, and conductivity are commonly used to achieve this.</a:t>
            </a:r>
          </a:p>
          <a:p>
            <a:pPr marL="342900" indent="-342900">
              <a:buFont typeface="Arial" panose="020B0604020202020204" pitchFamily="34" charset="0"/>
              <a:buChar char="•"/>
            </a:pPr>
            <a:endParaRPr lang="en-GB" sz="2000" dirty="0">
              <a:solidFill>
                <a:srgbClr val="002060"/>
              </a:solidFill>
              <a:latin typeface="+mj-lt"/>
            </a:endParaRPr>
          </a:p>
          <a:p>
            <a:pPr marL="342900" indent="-342900">
              <a:buFont typeface="Arial" panose="020B0604020202020204" pitchFamily="34" charset="0"/>
              <a:buChar char="•"/>
            </a:pPr>
            <a:r>
              <a:rPr lang="en-GB" sz="2000" b="0" i="0" dirty="0">
                <a:solidFill>
                  <a:srgbClr val="002060"/>
                </a:solidFill>
                <a:effectLst/>
                <a:latin typeface="+mj-lt"/>
              </a:rPr>
              <a:t> Physical properties of ice also aid in this stratigraphy, such as visually distinct winter and summer layers due to extreme polar seasons.</a:t>
            </a:r>
            <a:endParaRPr lang="en-GB" sz="2000" dirty="0">
              <a:solidFill>
                <a:srgbClr val="002060"/>
              </a:solidFill>
              <a:latin typeface="+mj-lt"/>
            </a:endParaRPr>
          </a:p>
        </p:txBody>
      </p:sp>
    </p:spTree>
    <p:extLst>
      <p:ext uri="{BB962C8B-B14F-4D97-AF65-F5344CB8AC3E}">
        <p14:creationId xmlns:p14="http://schemas.microsoft.com/office/powerpoint/2010/main" val="4142689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707886"/>
          </a:xfrm>
          <a:prstGeom prst="rect">
            <a:avLst/>
          </a:prstGeom>
          <a:noFill/>
        </p:spPr>
        <p:txBody>
          <a:bodyPr wrap="square" rtlCol="0">
            <a:spAutoFit/>
          </a:bodyPr>
          <a:lstStyle/>
          <a:p>
            <a:r>
              <a:rPr lang="de-DE" sz="2000" b="1" dirty="0">
                <a:solidFill>
                  <a:srgbClr val="002060"/>
                </a:solidFill>
              </a:rPr>
              <a:t>Annual Layer Counting</a:t>
            </a:r>
          </a:p>
          <a:p>
            <a:endParaRPr lang="de-DE" sz="2000" b="1" dirty="0">
              <a:solidFill>
                <a:srgbClr val="002060"/>
              </a:solidFill>
            </a:endParaRP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 name="Picture 2" descr="Photographs of Greenland cores">
            <a:extLst>
              <a:ext uri="{FF2B5EF4-FFF2-40B4-BE49-F238E27FC236}">
                <a16:creationId xmlns:a16="http://schemas.microsoft.com/office/drawing/2014/main" id="{8EFA228A-4617-57DE-E913-81F5F719A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571" y="4132928"/>
            <a:ext cx="8576110" cy="249838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F05E31-0DBF-36B6-09CB-36A0BD0D5617}"/>
              </a:ext>
            </a:extLst>
          </p:cNvPr>
          <p:cNvSpPr txBox="1"/>
          <p:nvPr/>
        </p:nvSpPr>
        <p:spPr>
          <a:xfrm>
            <a:off x="370571" y="935750"/>
            <a:ext cx="8576110" cy="2862322"/>
          </a:xfrm>
          <a:prstGeom prst="rect">
            <a:avLst/>
          </a:prstGeom>
          <a:noFill/>
        </p:spPr>
        <p:txBody>
          <a:bodyPr wrap="square">
            <a:spAutoFit/>
          </a:bodyPr>
          <a:lstStyle/>
          <a:p>
            <a:pPr marL="342900" indent="-342900" algn="l">
              <a:buFont typeface="Arial" panose="020B0604020202020204" pitchFamily="34" charset="0"/>
              <a:buChar char="•"/>
            </a:pPr>
            <a:r>
              <a:rPr lang="en-GB" sz="2000" b="0" i="0" dirty="0">
                <a:solidFill>
                  <a:srgbClr val="002060"/>
                </a:solidFill>
                <a:effectLst/>
                <a:latin typeface="arial" panose="020B0604020202020204" pitchFamily="34" charset="0"/>
              </a:rPr>
              <a:t>Snowfall differs depending on whether it falls in summer (when snow is comparatively warm and moist) or winter (when snow is cold and dry).</a:t>
            </a:r>
          </a:p>
          <a:p>
            <a:pPr marL="342900" indent="-342900" algn="l">
              <a:buFont typeface="Arial" panose="020B0604020202020204" pitchFamily="34" charset="0"/>
              <a:buChar char="•"/>
            </a:pPr>
            <a:endParaRPr lang="en-GB" sz="2000" dirty="0">
              <a:solidFill>
                <a:srgbClr val="002060"/>
              </a:solidFill>
              <a:latin typeface="arial" panose="020B0604020202020204" pitchFamily="34" charset="0"/>
            </a:endParaRPr>
          </a:p>
          <a:p>
            <a:pPr marL="342900" indent="-342900" algn="l">
              <a:buFont typeface="Arial" panose="020B0604020202020204" pitchFamily="34" charset="0"/>
              <a:buChar char="•"/>
            </a:pPr>
            <a:r>
              <a:rPr lang="en-GB" sz="2000" b="0" i="0" dirty="0">
                <a:solidFill>
                  <a:srgbClr val="002060"/>
                </a:solidFill>
                <a:effectLst/>
                <a:latin typeface="arial" panose="020B0604020202020204" pitchFamily="34" charset="0"/>
              </a:rPr>
              <a:t>These differences mean that when snow turns into ice, on the surfaces of glaciers and ice sheets, it is possible to see distinct annual layers. </a:t>
            </a:r>
          </a:p>
          <a:p>
            <a:pPr marL="342900" indent="-342900" algn="l">
              <a:buFont typeface="Arial" panose="020B0604020202020204" pitchFamily="34" charset="0"/>
              <a:buChar char="•"/>
            </a:pPr>
            <a:endParaRPr lang="en-GB" sz="2000" dirty="0">
              <a:solidFill>
                <a:srgbClr val="002060"/>
              </a:solidFill>
              <a:latin typeface="arial" panose="020B0604020202020204" pitchFamily="34" charset="0"/>
            </a:endParaRPr>
          </a:p>
          <a:p>
            <a:pPr marL="342900" indent="-342900" algn="l">
              <a:buFont typeface="Arial" panose="020B0604020202020204" pitchFamily="34" charset="0"/>
              <a:buChar char="•"/>
            </a:pPr>
            <a:r>
              <a:rPr lang="en-GB" sz="2000" b="0" i="0" dirty="0">
                <a:solidFill>
                  <a:srgbClr val="002060"/>
                </a:solidFill>
                <a:effectLst/>
                <a:latin typeface="arial" panose="020B0604020202020204" pitchFamily="34" charset="0"/>
              </a:rPr>
              <a:t>The layers are in a sense similar to tree rings: thick annual layers mean high snowfall, and thin annual layers mean low snowfall.</a:t>
            </a:r>
          </a:p>
          <a:p>
            <a:endParaRPr lang="en-GB" sz="2000" dirty="0">
              <a:solidFill>
                <a:srgbClr val="002060"/>
              </a:solidFill>
            </a:endParaRPr>
          </a:p>
        </p:txBody>
      </p:sp>
    </p:spTree>
    <p:extLst>
      <p:ext uri="{BB962C8B-B14F-4D97-AF65-F5344CB8AC3E}">
        <p14:creationId xmlns:p14="http://schemas.microsoft.com/office/powerpoint/2010/main" val="3501707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707886"/>
          </a:xfrm>
          <a:prstGeom prst="rect">
            <a:avLst/>
          </a:prstGeom>
          <a:noFill/>
        </p:spPr>
        <p:txBody>
          <a:bodyPr wrap="square" rtlCol="0">
            <a:spAutoFit/>
          </a:bodyPr>
          <a:lstStyle/>
          <a:p>
            <a:r>
              <a:rPr lang="de-DE" sz="2000" b="1" dirty="0">
                <a:solidFill>
                  <a:srgbClr val="002060"/>
                </a:solidFill>
              </a:rPr>
              <a:t>Annual Layer Counting</a:t>
            </a:r>
          </a:p>
          <a:p>
            <a:endParaRPr lang="de-DE" sz="2000" b="1" dirty="0">
              <a:solidFill>
                <a:srgbClr val="002060"/>
              </a:solidFill>
            </a:endParaRP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FF05E31-0DBF-36B6-09CB-36A0BD0D5617}"/>
              </a:ext>
            </a:extLst>
          </p:cNvPr>
          <p:cNvSpPr txBox="1"/>
          <p:nvPr/>
        </p:nvSpPr>
        <p:spPr>
          <a:xfrm>
            <a:off x="462011" y="783124"/>
            <a:ext cx="8464275" cy="2554545"/>
          </a:xfrm>
          <a:prstGeom prst="rect">
            <a:avLst/>
          </a:prstGeom>
          <a:noFill/>
        </p:spPr>
        <p:txBody>
          <a:bodyPr wrap="square">
            <a:spAutoFit/>
          </a:bodyPr>
          <a:lstStyle/>
          <a:p>
            <a:r>
              <a:rPr lang="en-GB" sz="2000" dirty="0">
                <a:solidFill>
                  <a:srgbClr val="002060"/>
                </a:solidFill>
              </a:rPr>
              <a:t>Summer snow tends to be coarser, creating layers that are less tightly packed </a:t>
            </a:r>
          </a:p>
          <a:p>
            <a:endParaRPr lang="en-GB" sz="2000" dirty="0">
              <a:solidFill>
                <a:srgbClr val="002060"/>
              </a:solidFill>
            </a:endParaRPr>
          </a:p>
          <a:p>
            <a:r>
              <a:rPr lang="en-GB" sz="2000" dirty="0">
                <a:solidFill>
                  <a:srgbClr val="002060"/>
                </a:solidFill>
              </a:rPr>
              <a:t>Winter snow tends to be more fine-grained, and so it is more easily compacted by overlying snow or wind.</a:t>
            </a:r>
          </a:p>
          <a:p>
            <a:endParaRPr lang="en-GB" sz="2000" dirty="0">
              <a:solidFill>
                <a:srgbClr val="002060"/>
              </a:solidFill>
            </a:endParaRPr>
          </a:p>
          <a:p>
            <a:r>
              <a:rPr lang="en-GB" sz="2000" dirty="0">
                <a:solidFill>
                  <a:srgbClr val="002060"/>
                </a:solidFill>
              </a:rPr>
              <a:t>Because of the compaction, winter snow layers tend to be darker than summer layers.</a:t>
            </a:r>
          </a:p>
        </p:txBody>
      </p:sp>
      <p:pic>
        <p:nvPicPr>
          <p:cNvPr id="14344" name="Picture 8" descr="undefined">
            <a:extLst>
              <a:ext uri="{FF2B5EF4-FFF2-40B4-BE49-F238E27FC236}">
                <a16:creationId xmlns:a16="http://schemas.microsoft.com/office/drawing/2014/main" id="{54CACAB1-D78C-5BE0-ECE7-AB494F3A23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2069" y="3490295"/>
            <a:ext cx="4572000" cy="30384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This 19 cm long of GISP2 ice core from 1855 m depth shows annual layers in the ice. This section contains 11 annual layers with summer layers (arrowed) sandwiched between darker winter layers. From the US National Oceanic and Atmospheric Administration, Wikimedia Commons.">
            <a:extLst>
              <a:ext uri="{FF2B5EF4-FFF2-40B4-BE49-F238E27FC236}">
                <a16:creationId xmlns:a16="http://schemas.microsoft.com/office/drawing/2014/main" id="{798B55AE-1F09-9C68-BA63-7D7331038A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031" y="4797603"/>
            <a:ext cx="3847038" cy="17311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F664792-A85A-B119-B649-92B3C954C711}"/>
              </a:ext>
            </a:extLst>
          </p:cNvPr>
          <p:cNvSpPr txBox="1"/>
          <p:nvPr/>
        </p:nvSpPr>
        <p:spPr>
          <a:xfrm>
            <a:off x="185031" y="4043447"/>
            <a:ext cx="2666114" cy="646331"/>
          </a:xfrm>
          <a:prstGeom prst="rect">
            <a:avLst/>
          </a:prstGeom>
          <a:noFill/>
        </p:spPr>
        <p:txBody>
          <a:bodyPr wrap="none" rtlCol="0">
            <a:spAutoFit/>
          </a:bodyPr>
          <a:lstStyle/>
          <a:p>
            <a:r>
              <a:rPr lang="en-AU" dirty="0">
                <a:solidFill>
                  <a:srgbClr val="002060"/>
                </a:solidFill>
                <a:highlight>
                  <a:srgbClr val="FFFF00"/>
                </a:highlight>
              </a:rPr>
              <a:t>Lighter layers = summer</a:t>
            </a:r>
          </a:p>
          <a:p>
            <a:r>
              <a:rPr lang="en-AU" dirty="0">
                <a:solidFill>
                  <a:srgbClr val="002060"/>
                </a:solidFill>
                <a:highlight>
                  <a:srgbClr val="FFFF00"/>
                </a:highlight>
              </a:rPr>
              <a:t>Darker layers = winter</a:t>
            </a:r>
          </a:p>
        </p:txBody>
      </p:sp>
    </p:spTree>
    <p:extLst>
      <p:ext uri="{BB962C8B-B14F-4D97-AF65-F5344CB8AC3E}">
        <p14:creationId xmlns:p14="http://schemas.microsoft.com/office/powerpoint/2010/main" val="3273777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707886"/>
          </a:xfrm>
          <a:prstGeom prst="rect">
            <a:avLst/>
          </a:prstGeom>
          <a:noFill/>
        </p:spPr>
        <p:txBody>
          <a:bodyPr wrap="square" rtlCol="0">
            <a:spAutoFit/>
          </a:bodyPr>
          <a:lstStyle/>
          <a:p>
            <a:r>
              <a:rPr lang="de-DE" sz="2000" b="1" dirty="0">
                <a:solidFill>
                  <a:srgbClr val="002060"/>
                </a:solidFill>
              </a:rPr>
              <a:t>Annual Layer Counting - Thickness</a:t>
            </a:r>
          </a:p>
          <a:p>
            <a:endParaRPr lang="de-DE" sz="2000" b="1" dirty="0">
              <a:solidFill>
                <a:srgbClr val="002060"/>
              </a:solidFill>
            </a:endParaRP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4340" name="Picture 4" descr="Extending the 2-mile time machine*: where is the oldest ice? | Lindsey  Nicholson">
            <a:extLst>
              <a:ext uri="{FF2B5EF4-FFF2-40B4-BE49-F238E27FC236}">
                <a16:creationId xmlns:a16="http://schemas.microsoft.com/office/drawing/2014/main" id="{6930D292-F605-BAF9-0A0F-9DBE20DF82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805" y="930911"/>
            <a:ext cx="4549790" cy="284728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2147472-FFEB-24E0-4F29-F8AAF32333AB}"/>
              </a:ext>
            </a:extLst>
          </p:cNvPr>
          <p:cNvSpPr txBox="1"/>
          <p:nvPr/>
        </p:nvSpPr>
        <p:spPr>
          <a:xfrm>
            <a:off x="5257923" y="874455"/>
            <a:ext cx="3735749" cy="2554545"/>
          </a:xfrm>
          <a:prstGeom prst="rect">
            <a:avLst/>
          </a:prstGeom>
          <a:noFill/>
        </p:spPr>
        <p:txBody>
          <a:bodyPr wrap="square">
            <a:spAutoFit/>
          </a:bodyPr>
          <a:lstStyle/>
          <a:p>
            <a:pPr algn="l"/>
            <a:r>
              <a:rPr lang="en-GB" sz="1600" dirty="0">
                <a:solidFill>
                  <a:srgbClr val="002060"/>
                </a:solidFill>
                <a:latin typeface="arial" panose="020B0604020202020204" pitchFamily="34" charset="0"/>
              </a:rPr>
              <a:t>T</a:t>
            </a:r>
            <a:r>
              <a:rPr lang="en-GB" sz="1600" b="0" i="0" dirty="0">
                <a:solidFill>
                  <a:srgbClr val="002060"/>
                </a:solidFill>
                <a:effectLst/>
                <a:latin typeface="arial" panose="020B0604020202020204" pitchFamily="34" charset="0"/>
              </a:rPr>
              <a:t>hickness of annual layers in an ice core is a simple proxy for moisture in the atmosphere at the time snow fell. This is because more snow forms and falls when the air is more moist.</a:t>
            </a:r>
            <a:r>
              <a:rPr lang="en-GB" sz="1600" dirty="0">
                <a:solidFill>
                  <a:srgbClr val="002060"/>
                </a:solidFill>
                <a:latin typeface="arial" panose="020B0604020202020204" pitchFamily="34" charset="0"/>
              </a:rPr>
              <a:t> </a:t>
            </a:r>
            <a:r>
              <a:rPr lang="en-GB" sz="1600" b="0" i="0" dirty="0">
                <a:solidFill>
                  <a:srgbClr val="002060"/>
                </a:solidFill>
                <a:effectLst/>
                <a:latin typeface="arial" panose="020B0604020202020204" pitchFamily="34" charset="0"/>
              </a:rPr>
              <a:t>A thicker layer means more snow fell, so the atmosphere must have been wetter to form and hold the increased snow before it fell. A thinner annual snow layer would imply the opposite.</a:t>
            </a:r>
          </a:p>
        </p:txBody>
      </p:sp>
      <p:pic>
        <p:nvPicPr>
          <p:cNvPr id="16388" name="Picture 4">
            <a:extLst>
              <a:ext uri="{FF2B5EF4-FFF2-40B4-BE49-F238E27FC236}">
                <a16:creationId xmlns:a16="http://schemas.microsoft.com/office/drawing/2014/main" id="{5A11C505-E6F9-964D-1610-C42891CC10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805" y="3966127"/>
            <a:ext cx="6357029" cy="27039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100349C-978E-00B0-91E2-A48D827CE009}"/>
              </a:ext>
            </a:extLst>
          </p:cNvPr>
          <p:cNvSpPr txBox="1"/>
          <p:nvPr/>
        </p:nvSpPr>
        <p:spPr>
          <a:xfrm>
            <a:off x="6327558" y="5851824"/>
            <a:ext cx="2666114" cy="646331"/>
          </a:xfrm>
          <a:prstGeom prst="rect">
            <a:avLst/>
          </a:prstGeom>
          <a:noFill/>
        </p:spPr>
        <p:txBody>
          <a:bodyPr wrap="none" rtlCol="0">
            <a:spAutoFit/>
          </a:bodyPr>
          <a:lstStyle/>
          <a:p>
            <a:r>
              <a:rPr lang="en-AU" dirty="0">
                <a:solidFill>
                  <a:srgbClr val="002060"/>
                </a:solidFill>
                <a:highlight>
                  <a:srgbClr val="FFFF00"/>
                </a:highlight>
              </a:rPr>
              <a:t>Lighter layers = summer</a:t>
            </a:r>
          </a:p>
          <a:p>
            <a:r>
              <a:rPr lang="en-AU" dirty="0">
                <a:solidFill>
                  <a:srgbClr val="002060"/>
                </a:solidFill>
                <a:highlight>
                  <a:srgbClr val="FFFF00"/>
                </a:highlight>
              </a:rPr>
              <a:t>Darker layers = winter</a:t>
            </a:r>
          </a:p>
        </p:txBody>
      </p:sp>
    </p:spTree>
    <p:extLst>
      <p:ext uri="{BB962C8B-B14F-4D97-AF65-F5344CB8AC3E}">
        <p14:creationId xmlns:p14="http://schemas.microsoft.com/office/powerpoint/2010/main" val="986854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707886"/>
          </a:xfrm>
          <a:prstGeom prst="rect">
            <a:avLst/>
          </a:prstGeom>
          <a:noFill/>
        </p:spPr>
        <p:txBody>
          <a:bodyPr wrap="square" rtlCol="0">
            <a:spAutoFit/>
          </a:bodyPr>
          <a:lstStyle/>
          <a:p>
            <a:r>
              <a:rPr lang="de-DE" sz="2000" b="1" dirty="0">
                <a:solidFill>
                  <a:srgbClr val="002060"/>
                </a:solidFill>
              </a:rPr>
              <a:t>Annual Layer Counting</a:t>
            </a:r>
          </a:p>
          <a:p>
            <a:endParaRPr lang="de-DE" sz="2000" b="1" dirty="0">
              <a:solidFill>
                <a:srgbClr val="002060"/>
              </a:solidFill>
            </a:endParaRP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 name="Picture 2" descr="Photographs of Greenland cores">
            <a:extLst>
              <a:ext uri="{FF2B5EF4-FFF2-40B4-BE49-F238E27FC236}">
                <a16:creationId xmlns:a16="http://schemas.microsoft.com/office/drawing/2014/main" id="{8EFA228A-4617-57DE-E913-81F5F719A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571" y="4132928"/>
            <a:ext cx="8576110" cy="249838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F05E31-0DBF-36B6-09CB-36A0BD0D5617}"/>
              </a:ext>
            </a:extLst>
          </p:cNvPr>
          <p:cNvSpPr txBox="1"/>
          <p:nvPr/>
        </p:nvSpPr>
        <p:spPr>
          <a:xfrm>
            <a:off x="462011" y="935750"/>
            <a:ext cx="8484670" cy="1938992"/>
          </a:xfrm>
          <a:prstGeom prst="rect">
            <a:avLst/>
          </a:prstGeom>
          <a:noFill/>
        </p:spPr>
        <p:txBody>
          <a:bodyPr wrap="square">
            <a:spAutoFit/>
          </a:bodyPr>
          <a:lstStyle/>
          <a:p>
            <a:r>
              <a:rPr lang="en-GB" sz="2000" b="0" i="0" dirty="0">
                <a:solidFill>
                  <a:srgbClr val="002060"/>
                </a:solidFill>
                <a:effectLst/>
                <a:latin typeface="+mj-lt"/>
              </a:rPr>
              <a:t>Annual layers become thinner with depth due to large-scale ice flow, reducing temporal resolution. Deep within an ice sheet, just a few meters can contain thousands of years of snowfall. </a:t>
            </a:r>
          </a:p>
          <a:p>
            <a:endParaRPr lang="en-GB" sz="2000" dirty="0">
              <a:solidFill>
                <a:srgbClr val="002060"/>
              </a:solidFill>
              <a:latin typeface="+mj-lt"/>
            </a:endParaRPr>
          </a:p>
          <a:p>
            <a:r>
              <a:rPr lang="en-GB" sz="2000" b="0" i="0" dirty="0">
                <a:solidFill>
                  <a:srgbClr val="002060"/>
                </a:solidFill>
                <a:effectLst/>
                <a:latin typeface="+mj-lt"/>
              </a:rPr>
              <a:t>Here, other techniques must be used as annual layers become indiscernible and dating becomes challenging.</a:t>
            </a:r>
            <a:endParaRPr lang="en-GB" sz="2000" dirty="0">
              <a:solidFill>
                <a:srgbClr val="002060"/>
              </a:solidFill>
              <a:latin typeface="+mj-lt"/>
            </a:endParaRPr>
          </a:p>
        </p:txBody>
      </p:sp>
    </p:spTree>
    <p:extLst>
      <p:ext uri="{BB962C8B-B14F-4D97-AF65-F5344CB8AC3E}">
        <p14:creationId xmlns:p14="http://schemas.microsoft.com/office/powerpoint/2010/main" val="868396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E8BA5-2E81-4647-DA06-ECC32A55F7AE}"/>
            </a:ext>
          </a:extLst>
        </p:cNvPr>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7F24854C-2A9A-5D3F-040A-ACD4440036D7}"/>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746AD394-D257-8024-987D-45B81984EBFD}"/>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Proxy Data and Past Climate</a:t>
            </a:r>
          </a:p>
        </p:txBody>
      </p:sp>
      <p:cxnSp>
        <p:nvCxnSpPr>
          <p:cNvPr id="5" name="Straight Connector 4">
            <a:extLst>
              <a:ext uri="{FF2B5EF4-FFF2-40B4-BE49-F238E27FC236}">
                <a16:creationId xmlns:a16="http://schemas.microsoft.com/office/drawing/2014/main" id="{A9674D58-00DB-E4CC-2748-F2BC4CDA5B2B}"/>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304FC21-4E43-37E2-C404-1F856A7523C1}"/>
              </a:ext>
            </a:extLst>
          </p:cNvPr>
          <p:cNvSpPr txBox="1"/>
          <p:nvPr/>
        </p:nvSpPr>
        <p:spPr>
          <a:xfrm>
            <a:off x="541198" y="4125080"/>
            <a:ext cx="4727487" cy="2554545"/>
          </a:xfrm>
          <a:prstGeom prst="rect">
            <a:avLst/>
          </a:prstGeom>
          <a:noFill/>
        </p:spPr>
        <p:txBody>
          <a:bodyPr wrap="square">
            <a:spAutoFit/>
          </a:bodyPr>
          <a:lstStyle/>
          <a:p>
            <a:pPr algn="l"/>
            <a:r>
              <a:rPr lang="en-GB" sz="2000" b="0" i="0" dirty="0">
                <a:solidFill>
                  <a:srgbClr val="002060"/>
                </a:solidFill>
                <a:effectLst/>
                <a:latin typeface="arial" panose="020B0604020202020204" pitchFamily="34" charset="0"/>
              </a:rPr>
              <a:t>There are also many other types of proxy. For example, the types of pollen found in glacier cores, ancient lake and ocean sediments are a proxy for the temperature and rainfall in the area at the time the plants grew.</a:t>
            </a:r>
          </a:p>
          <a:p>
            <a:pPr algn="l"/>
            <a:endParaRPr lang="en-GB" sz="2000" b="0" i="0" dirty="0">
              <a:solidFill>
                <a:srgbClr val="002060"/>
              </a:solidFill>
              <a:effectLst/>
              <a:latin typeface="arial" panose="020B0604020202020204" pitchFamily="34" charset="0"/>
            </a:endParaRPr>
          </a:p>
          <a:p>
            <a:pPr algn="l"/>
            <a:endParaRPr lang="en-GB" sz="2000" dirty="0">
              <a:solidFill>
                <a:srgbClr val="002060"/>
              </a:solidFill>
              <a:latin typeface="arial" panose="020B0604020202020204" pitchFamily="34" charset="0"/>
            </a:endParaRPr>
          </a:p>
        </p:txBody>
      </p:sp>
      <p:pic>
        <p:nvPicPr>
          <p:cNvPr id="15364" name="Picture 4">
            <a:extLst>
              <a:ext uri="{FF2B5EF4-FFF2-40B4-BE49-F238E27FC236}">
                <a16:creationId xmlns:a16="http://schemas.microsoft.com/office/drawing/2014/main" id="{09B95AA9-4725-947A-0549-DEA74CA28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95" y="597353"/>
            <a:ext cx="8355390" cy="3107161"/>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a:extLst>
              <a:ext uri="{FF2B5EF4-FFF2-40B4-BE49-F238E27FC236}">
                <a16:creationId xmlns:a16="http://schemas.microsoft.com/office/drawing/2014/main" id="{F13D2CAD-0111-77A6-ABB7-36FAD82D5A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18932" y="3429000"/>
            <a:ext cx="3224473" cy="3224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80592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atelliter image of ash from Hekla Volcano on Icelandic snow">
            <a:extLst>
              <a:ext uri="{FF2B5EF4-FFF2-40B4-BE49-F238E27FC236}">
                <a16:creationId xmlns:a16="http://schemas.microsoft.com/office/drawing/2014/main" id="{9726AD96-F314-D67D-7F8A-C061B0F4C2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179"/>
          <a:stretch/>
        </p:blipFill>
        <p:spPr bwMode="auto">
          <a:xfrm>
            <a:off x="-39051" y="0"/>
            <a:ext cx="918305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A18898-DBB7-AC46-BB99-686B22EC258F}"/>
              </a:ext>
            </a:extLst>
          </p:cNvPr>
          <p:cNvSpPr>
            <a:spLocks noGrp="1"/>
          </p:cNvSpPr>
          <p:nvPr>
            <p:ph idx="1"/>
          </p:nvPr>
        </p:nvSpPr>
        <p:spPr>
          <a:xfrm>
            <a:off x="315834" y="830396"/>
            <a:ext cx="4674204" cy="2013209"/>
          </a:xfrm>
        </p:spPr>
        <p:txBody>
          <a:bodyPr>
            <a:normAutofit fontScale="70000" lnSpcReduction="20000"/>
          </a:bodyPr>
          <a:lstStyle/>
          <a:p>
            <a:r>
              <a:rPr lang="en-AU" dirty="0">
                <a:solidFill>
                  <a:srgbClr val="002060"/>
                </a:solidFill>
              </a:rPr>
              <a:t>Multiple methods</a:t>
            </a:r>
          </a:p>
          <a:p>
            <a:pPr lvl="1"/>
            <a:r>
              <a:rPr lang="en-AU" dirty="0">
                <a:solidFill>
                  <a:srgbClr val="002060"/>
                </a:solidFill>
              </a:rPr>
              <a:t>Counting annual layers</a:t>
            </a:r>
          </a:p>
          <a:p>
            <a:pPr lvl="1"/>
            <a:r>
              <a:rPr lang="en-AU" dirty="0">
                <a:solidFill>
                  <a:srgbClr val="002060"/>
                </a:solidFill>
              </a:rPr>
              <a:t>Modelling ice flow</a:t>
            </a:r>
          </a:p>
          <a:p>
            <a:pPr lvl="1"/>
            <a:r>
              <a:rPr lang="en-AU" dirty="0">
                <a:solidFill>
                  <a:srgbClr val="002060"/>
                </a:solidFill>
              </a:rPr>
              <a:t>Synchronising to other records</a:t>
            </a:r>
          </a:p>
          <a:p>
            <a:pPr lvl="1"/>
            <a:r>
              <a:rPr lang="en-AU" dirty="0">
                <a:solidFill>
                  <a:srgbClr val="002060"/>
                </a:solidFill>
              </a:rPr>
              <a:t>Ash layers (tephra) from known volcanic events</a:t>
            </a:r>
          </a:p>
        </p:txBody>
      </p:sp>
      <p:pic>
        <p:nvPicPr>
          <p:cNvPr id="9" name="Picture 8" descr="An ice core containing a &quot;Volcanic ash layer&quot;">
            <a:extLst>
              <a:ext uri="{FF2B5EF4-FFF2-40B4-BE49-F238E27FC236}">
                <a16:creationId xmlns:a16="http://schemas.microsoft.com/office/drawing/2014/main" id="{D469A6FD-0E45-034A-B919-DFC37B11AF7C}"/>
              </a:ext>
            </a:extLst>
          </p:cNvPr>
          <p:cNvPicPr>
            <a:picLocks noChangeAspect="1"/>
          </p:cNvPicPr>
          <p:nvPr/>
        </p:nvPicPr>
        <p:blipFill>
          <a:blip r:embed="rId3"/>
          <a:stretch>
            <a:fillRect/>
          </a:stretch>
        </p:blipFill>
        <p:spPr>
          <a:xfrm>
            <a:off x="688003" y="3152775"/>
            <a:ext cx="3010962" cy="2013210"/>
          </a:xfrm>
          <a:prstGeom prst="rect">
            <a:avLst/>
          </a:prstGeom>
        </p:spPr>
      </p:pic>
      <p:sp>
        <p:nvSpPr>
          <p:cNvPr id="7" name="TextBox 6">
            <a:extLst>
              <a:ext uri="{FF2B5EF4-FFF2-40B4-BE49-F238E27FC236}">
                <a16:creationId xmlns:a16="http://schemas.microsoft.com/office/drawing/2014/main" id="{3D6A2ED1-8B2C-4B4A-AF9A-B62476BCFF5F}"/>
              </a:ext>
            </a:extLst>
          </p:cNvPr>
          <p:cNvSpPr txBox="1"/>
          <p:nvPr/>
        </p:nvSpPr>
        <p:spPr>
          <a:xfrm>
            <a:off x="1936841" y="5612947"/>
            <a:ext cx="2044214" cy="369332"/>
          </a:xfrm>
          <a:prstGeom prst="rect">
            <a:avLst/>
          </a:prstGeom>
          <a:noFill/>
        </p:spPr>
        <p:txBody>
          <a:bodyPr wrap="none" rtlCol="0">
            <a:spAutoFit/>
          </a:bodyPr>
          <a:lstStyle/>
          <a:p>
            <a:r>
              <a:rPr lang="en-AU" dirty="0">
                <a:solidFill>
                  <a:srgbClr val="002060"/>
                </a:solidFill>
              </a:rPr>
              <a:t>Volcanic ash layer</a:t>
            </a:r>
          </a:p>
        </p:txBody>
      </p:sp>
      <p:cxnSp>
        <p:nvCxnSpPr>
          <p:cNvPr id="10" name="Straight Arrow Connector 9">
            <a:extLst>
              <a:ext uri="{FF2B5EF4-FFF2-40B4-BE49-F238E27FC236}">
                <a16:creationId xmlns:a16="http://schemas.microsoft.com/office/drawing/2014/main" id="{ABC78023-B3F4-5845-9232-7199FD44CC15}"/>
              </a:ext>
            </a:extLst>
          </p:cNvPr>
          <p:cNvCxnSpPr/>
          <p:nvPr/>
        </p:nvCxnSpPr>
        <p:spPr>
          <a:xfrm flipH="1" flipV="1">
            <a:off x="2440850" y="4425860"/>
            <a:ext cx="295275" cy="1181100"/>
          </a:xfrm>
          <a:prstGeom prst="straightConnector1">
            <a:avLst/>
          </a:prstGeom>
          <a:ln w="28575">
            <a:solidFill>
              <a:srgbClr val="FF0000"/>
            </a:solidFill>
            <a:headEnd w="med" len="lg"/>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96887AC-CAF0-1996-71D5-DD8C47147A60}"/>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Ash Layers</a:t>
            </a:r>
          </a:p>
        </p:txBody>
      </p:sp>
      <p:cxnSp>
        <p:nvCxnSpPr>
          <p:cNvPr id="6" name="Straight Connector 5">
            <a:extLst>
              <a:ext uri="{FF2B5EF4-FFF2-40B4-BE49-F238E27FC236}">
                <a16:creationId xmlns:a16="http://schemas.microsoft.com/office/drawing/2014/main" id="{97D7C5BE-EA1C-4082-7740-7326E877EFDD}"/>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369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atelliter image of ash from Hekla Volcano on Icelandic snow">
            <a:extLst>
              <a:ext uri="{FF2B5EF4-FFF2-40B4-BE49-F238E27FC236}">
                <a16:creationId xmlns:a16="http://schemas.microsoft.com/office/drawing/2014/main" id="{BBCD704E-78E2-8178-B765-E882027AFD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179"/>
          <a:stretch/>
        </p:blipFill>
        <p:spPr bwMode="auto">
          <a:xfrm>
            <a:off x="-39051" y="0"/>
            <a:ext cx="9183051"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D6A2ED1-8B2C-4B4A-AF9A-B62476BCFF5F}"/>
              </a:ext>
            </a:extLst>
          </p:cNvPr>
          <p:cNvSpPr txBox="1"/>
          <p:nvPr/>
        </p:nvSpPr>
        <p:spPr>
          <a:xfrm>
            <a:off x="6238876" y="3829050"/>
            <a:ext cx="2441759" cy="369332"/>
          </a:xfrm>
          <a:prstGeom prst="rect">
            <a:avLst/>
          </a:prstGeom>
          <a:noFill/>
        </p:spPr>
        <p:txBody>
          <a:bodyPr wrap="none" rtlCol="0">
            <a:spAutoFit/>
          </a:bodyPr>
          <a:lstStyle/>
          <a:p>
            <a:r>
              <a:rPr lang="en-AU" dirty="0"/>
              <a:t>Volcanic ash (Iceland)</a:t>
            </a:r>
          </a:p>
        </p:txBody>
      </p:sp>
      <p:cxnSp>
        <p:nvCxnSpPr>
          <p:cNvPr id="10" name="Straight Arrow Connector 9">
            <a:extLst>
              <a:ext uri="{FF2B5EF4-FFF2-40B4-BE49-F238E27FC236}">
                <a16:creationId xmlns:a16="http://schemas.microsoft.com/office/drawing/2014/main" id="{ABC78023-B3F4-5845-9232-7199FD44CC15}"/>
              </a:ext>
            </a:extLst>
          </p:cNvPr>
          <p:cNvCxnSpPr>
            <a:cxnSpLocks/>
          </p:cNvCxnSpPr>
          <p:nvPr/>
        </p:nvCxnSpPr>
        <p:spPr>
          <a:xfrm flipH="1">
            <a:off x="5982789" y="3743325"/>
            <a:ext cx="1046661" cy="0"/>
          </a:xfrm>
          <a:prstGeom prst="straightConnector1">
            <a:avLst/>
          </a:prstGeom>
          <a:ln w="28575">
            <a:solidFill>
              <a:srgbClr val="FF0000"/>
            </a:solidFill>
            <a:headEnd w="med" len="lg"/>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96887AC-CAF0-1996-71D5-DD8C47147A60}"/>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Ash Layers</a:t>
            </a:r>
          </a:p>
        </p:txBody>
      </p:sp>
      <p:cxnSp>
        <p:nvCxnSpPr>
          <p:cNvPr id="6" name="Straight Connector 5">
            <a:extLst>
              <a:ext uri="{FF2B5EF4-FFF2-40B4-BE49-F238E27FC236}">
                <a16:creationId xmlns:a16="http://schemas.microsoft.com/office/drawing/2014/main" id="{97D7C5BE-EA1C-4082-7740-7326E877EFDD}"/>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8657AB9-AFDE-97F6-3A6A-C0AD6673E3AF}"/>
              </a:ext>
            </a:extLst>
          </p:cNvPr>
          <p:cNvSpPr txBox="1"/>
          <p:nvPr/>
        </p:nvSpPr>
        <p:spPr>
          <a:xfrm>
            <a:off x="302507" y="1234501"/>
            <a:ext cx="4632501" cy="1938992"/>
          </a:xfrm>
          <a:prstGeom prst="rect">
            <a:avLst/>
          </a:prstGeom>
          <a:noFill/>
        </p:spPr>
        <p:txBody>
          <a:bodyPr wrap="square">
            <a:spAutoFit/>
          </a:bodyPr>
          <a:lstStyle/>
          <a:p>
            <a:r>
              <a:rPr lang="en-GB" sz="2000" dirty="0">
                <a:solidFill>
                  <a:srgbClr val="002060"/>
                </a:solidFill>
              </a:rPr>
              <a:t>Ash from volcanic eruptions becomes trapped in ice sheets along with snow and dust. Scientists use the volcanic ash found in ice cores to date the cores and to estimate the intensity of past volcanic activity. </a:t>
            </a:r>
            <a:endParaRPr lang="en-GB" dirty="0"/>
          </a:p>
        </p:txBody>
      </p:sp>
    </p:spTree>
    <p:extLst>
      <p:ext uri="{BB962C8B-B14F-4D97-AF65-F5344CB8AC3E}">
        <p14:creationId xmlns:p14="http://schemas.microsoft.com/office/powerpoint/2010/main" val="691814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B5ED6C40-D750-8E6D-B878-FE5AD3656C09}"/>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Content Placeholder 2">
            <a:extLst>
              <a:ext uri="{FF2B5EF4-FFF2-40B4-BE49-F238E27FC236}">
                <a16:creationId xmlns:a16="http://schemas.microsoft.com/office/drawing/2014/main" id="{3C271BAF-4F57-6B4D-9C97-77A8CBC1FDC5}"/>
              </a:ext>
            </a:extLst>
          </p:cNvPr>
          <p:cNvSpPr>
            <a:spLocks noGrp="1"/>
          </p:cNvSpPr>
          <p:nvPr>
            <p:ph idx="1"/>
          </p:nvPr>
        </p:nvSpPr>
        <p:spPr>
          <a:xfrm>
            <a:off x="281940" y="825409"/>
            <a:ext cx="8382000" cy="4805369"/>
          </a:xfrm>
        </p:spPr>
        <p:txBody>
          <a:bodyPr>
            <a:noAutofit/>
          </a:bodyPr>
          <a:lstStyle/>
          <a:p>
            <a:r>
              <a:rPr lang="en-AU" sz="2000" dirty="0">
                <a:solidFill>
                  <a:srgbClr val="002060"/>
                </a:solidFill>
              </a:rPr>
              <a:t>Large ice sheets in Antarctica and Greenland, as well as mountain glaciers, accumulate layer by layer, preserving air bubbles and frozen water</a:t>
            </a:r>
          </a:p>
          <a:p>
            <a:r>
              <a:rPr lang="en-AU" sz="2000" dirty="0">
                <a:solidFill>
                  <a:srgbClr val="002060"/>
                </a:solidFill>
              </a:rPr>
              <a:t>Climate proxies that can tell us about past temperature, atmospheric greenhouse gas concentration, dustiness and volcanic events for example</a:t>
            </a:r>
          </a:p>
          <a:p>
            <a:r>
              <a:rPr lang="en-AU" sz="2000" dirty="0">
                <a:solidFill>
                  <a:srgbClr val="002060"/>
                </a:solidFill>
              </a:rPr>
              <a:t>Ice cores can span back to 800,000 years, at up to seasonal resolution</a:t>
            </a:r>
          </a:p>
          <a:p>
            <a:r>
              <a:rPr lang="en-AU" sz="2000" dirty="0">
                <a:solidFill>
                  <a:srgbClr val="002060"/>
                </a:solidFill>
              </a:rPr>
              <a:t>Ice cores can be dated through a variety of methods, but for older ice this is more complex</a:t>
            </a:r>
          </a:p>
          <a:p>
            <a:r>
              <a:rPr lang="en-GB" sz="2000" dirty="0">
                <a:solidFill>
                  <a:srgbClr val="002060"/>
                </a:solidFill>
              </a:rPr>
              <a:t>Chronologies are critical to placing ice-core records into a global context, enabling direct comparisons between natural greenhouse-gas variations and records of environmental change in other archives. </a:t>
            </a:r>
            <a:endParaRPr lang="en-AU" sz="2000" dirty="0">
              <a:solidFill>
                <a:srgbClr val="002060"/>
              </a:solidFill>
            </a:endParaRPr>
          </a:p>
        </p:txBody>
      </p:sp>
      <p:sp>
        <p:nvSpPr>
          <p:cNvPr id="4" name="TextBox 3">
            <a:extLst>
              <a:ext uri="{FF2B5EF4-FFF2-40B4-BE49-F238E27FC236}">
                <a16:creationId xmlns:a16="http://schemas.microsoft.com/office/drawing/2014/main" id="{19F5437E-E33F-E1F0-0F72-1F61D885BE29}"/>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Summary</a:t>
            </a:r>
          </a:p>
        </p:txBody>
      </p:sp>
      <p:cxnSp>
        <p:nvCxnSpPr>
          <p:cNvPr id="5" name="Straight Connector 4">
            <a:extLst>
              <a:ext uri="{FF2B5EF4-FFF2-40B4-BE49-F238E27FC236}">
                <a16:creationId xmlns:a16="http://schemas.microsoft.com/office/drawing/2014/main" id="{852B0BDF-1233-DF4F-7E74-6EF2608E752C}"/>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2888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op view of iceberg">
            <a:extLst>
              <a:ext uri="{FF2B5EF4-FFF2-40B4-BE49-F238E27FC236}">
                <a16:creationId xmlns:a16="http://schemas.microsoft.com/office/drawing/2014/main" id="{B9E54491-47F9-690A-9EBD-7B9FB9F5D070}"/>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Content Placeholder 2">
            <a:extLst>
              <a:ext uri="{FF2B5EF4-FFF2-40B4-BE49-F238E27FC236}">
                <a16:creationId xmlns:a16="http://schemas.microsoft.com/office/drawing/2014/main" id="{E6489D22-27DE-DB40-999A-00D05ECE295C}"/>
              </a:ext>
            </a:extLst>
          </p:cNvPr>
          <p:cNvSpPr>
            <a:spLocks noGrp="1"/>
          </p:cNvSpPr>
          <p:nvPr>
            <p:ph idx="1"/>
          </p:nvPr>
        </p:nvSpPr>
        <p:spPr>
          <a:xfrm>
            <a:off x="452726" y="4616652"/>
            <a:ext cx="8171510" cy="2145956"/>
          </a:xfrm>
        </p:spPr>
        <p:txBody>
          <a:bodyPr>
            <a:normAutofit/>
          </a:bodyPr>
          <a:lstStyle/>
          <a:p>
            <a:pPr marL="0" indent="0">
              <a:buNone/>
            </a:pPr>
            <a:r>
              <a:rPr lang="en-AU" sz="2000" b="1" dirty="0"/>
              <a:t>Easy reading </a:t>
            </a:r>
          </a:p>
          <a:p>
            <a:r>
              <a:rPr lang="en-AU" sz="2000" dirty="0">
                <a:hlinkClick r:id="rId3"/>
              </a:rPr>
              <a:t>What are ice cores?</a:t>
            </a:r>
            <a:endParaRPr lang="en-AU" sz="2000" dirty="0"/>
          </a:p>
          <a:p>
            <a:r>
              <a:rPr lang="en-AU" sz="2000" dirty="0">
                <a:hlinkClick r:id="rId4"/>
              </a:rPr>
              <a:t>Ice-core basics</a:t>
            </a:r>
            <a:endParaRPr lang="en-AU" sz="2000" dirty="0"/>
          </a:p>
          <a:p>
            <a:r>
              <a:rPr lang="en-GB" sz="2000" dirty="0">
                <a:hlinkClick r:id="rId5"/>
              </a:rPr>
              <a:t>Paleoclimatology: The Ice Core Record (nasa.gov)</a:t>
            </a:r>
            <a:endParaRPr lang="en-AU" sz="2000" dirty="0"/>
          </a:p>
        </p:txBody>
      </p:sp>
      <p:pic>
        <p:nvPicPr>
          <p:cNvPr id="5" name="Picture 4" descr="A video featuring &quot;Bess Koffman, Ph.D. Student- Earth Sciences&quot;">
            <a:extLst>
              <a:ext uri="{FF2B5EF4-FFF2-40B4-BE49-F238E27FC236}">
                <a16:creationId xmlns:a16="http://schemas.microsoft.com/office/drawing/2014/main" id="{82700127-5B5E-E348-BBA7-0FD8C33BA370}"/>
              </a:ext>
            </a:extLst>
          </p:cNvPr>
          <p:cNvPicPr>
            <a:picLocks noChangeAspect="1"/>
          </p:cNvPicPr>
          <p:nvPr/>
        </p:nvPicPr>
        <p:blipFill>
          <a:blip r:embed="rId6"/>
          <a:stretch>
            <a:fillRect/>
          </a:stretch>
        </p:blipFill>
        <p:spPr>
          <a:xfrm>
            <a:off x="6184871" y="2330009"/>
            <a:ext cx="2059781" cy="1287363"/>
          </a:xfrm>
          <a:prstGeom prst="rect">
            <a:avLst/>
          </a:prstGeom>
        </p:spPr>
      </p:pic>
      <p:sp>
        <p:nvSpPr>
          <p:cNvPr id="6" name="TextBox 5">
            <a:extLst>
              <a:ext uri="{FF2B5EF4-FFF2-40B4-BE49-F238E27FC236}">
                <a16:creationId xmlns:a16="http://schemas.microsoft.com/office/drawing/2014/main" id="{D3F6FB71-6B71-0340-B485-270A90D4D4F2}"/>
              </a:ext>
            </a:extLst>
          </p:cNvPr>
          <p:cNvSpPr txBox="1"/>
          <p:nvPr/>
        </p:nvSpPr>
        <p:spPr>
          <a:xfrm>
            <a:off x="336913" y="730983"/>
            <a:ext cx="5437158" cy="3170099"/>
          </a:xfrm>
          <a:prstGeom prst="rect">
            <a:avLst/>
          </a:prstGeom>
          <a:noFill/>
        </p:spPr>
        <p:txBody>
          <a:bodyPr wrap="square" rtlCol="0">
            <a:spAutoFit/>
          </a:bodyPr>
          <a:lstStyle/>
          <a:p>
            <a:r>
              <a:rPr lang="en-AU" sz="2000" b="1" dirty="0"/>
              <a:t>Watch</a:t>
            </a:r>
          </a:p>
          <a:p>
            <a:pPr marL="214313" indent="-214313">
              <a:buFont typeface="Arial" panose="020B0604020202020204" pitchFamily="34" charset="0"/>
              <a:buChar char="•"/>
            </a:pPr>
            <a:r>
              <a:rPr lang="en-AU" sz="2000" dirty="0">
                <a:hlinkClick r:id="rId7"/>
              </a:rPr>
              <a:t>Learn about the Australian Antarctic Division’s project to collect 1 Million year old ice</a:t>
            </a:r>
            <a:endParaRPr lang="en-AU" sz="2000" dirty="0"/>
          </a:p>
          <a:p>
            <a:pPr marL="214313" indent="-214313">
              <a:buFont typeface="Arial" panose="020B0604020202020204" pitchFamily="34" charset="0"/>
              <a:buChar char="•"/>
            </a:pPr>
            <a:endParaRPr lang="en-AU" sz="2000" dirty="0"/>
          </a:p>
          <a:p>
            <a:pPr marL="214313" indent="-214313">
              <a:buFont typeface="Arial" panose="020B0604020202020204" pitchFamily="34" charset="0"/>
              <a:buChar char="•"/>
            </a:pPr>
            <a:r>
              <a:rPr lang="en-AU" sz="2000" dirty="0">
                <a:hlinkClick r:id="rId8"/>
              </a:rPr>
              <a:t>See how scientists analyse an ice core in the lab</a:t>
            </a:r>
            <a:endParaRPr lang="en-AU" sz="2000" dirty="0"/>
          </a:p>
          <a:p>
            <a:pPr indent="200025"/>
            <a:endParaRPr lang="en-AU" sz="2000" dirty="0"/>
          </a:p>
          <a:p>
            <a:pPr marL="214313" indent="-214313">
              <a:buFont typeface="Arial" panose="020B0604020202020204" pitchFamily="34" charset="0"/>
              <a:buChar char="•"/>
            </a:pPr>
            <a:r>
              <a:rPr lang="en-AU" sz="2000" dirty="0">
                <a:hlinkClick r:id="rId9"/>
              </a:rPr>
              <a:t>Learn all about drilling the new EGRIP ice core in Greenland</a:t>
            </a:r>
            <a:endParaRPr lang="en-AU" sz="2000" dirty="0"/>
          </a:p>
        </p:txBody>
      </p:sp>
      <p:pic>
        <p:nvPicPr>
          <p:cNvPr id="7" name="Picture 6" descr="A video featuring &quot;DR TAS VAN OMMEN&#10;ICE CORE PALEOCLIMATE SCIENTIST, AAD&quot;">
            <a:extLst>
              <a:ext uri="{FF2B5EF4-FFF2-40B4-BE49-F238E27FC236}">
                <a16:creationId xmlns:a16="http://schemas.microsoft.com/office/drawing/2014/main" id="{7A3CFFA9-785E-8D4D-82A8-0C46C811DCB1}"/>
              </a:ext>
            </a:extLst>
          </p:cNvPr>
          <p:cNvPicPr>
            <a:picLocks noChangeAspect="1"/>
          </p:cNvPicPr>
          <p:nvPr/>
        </p:nvPicPr>
        <p:blipFill rotWithShape="1">
          <a:blip r:embed="rId10"/>
          <a:srcRect l="1944" t="18445" r="31529" b="21778"/>
          <a:stretch/>
        </p:blipFill>
        <p:spPr>
          <a:xfrm>
            <a:off x="6184871" y="969684"/>
            <a:ext cx="2035265" cy="1142984"/>
          </a:xfrm>
          <a:prstGeom prst="rect">
            <a:avLst/>
          </a:prstGeom>
        </p:spPr>
      </p:pic>
      <p:sp>
        <p:nvSpPr>
          <p:cNvPr id="4" name="TextBox 3">
            <a:extLst>
              <a:ext uri="{FF2B5EF4-FFF2-40B4-BE49-F238E27FC236}">
                <a16:creationId xmlns:a16="http://schemas.microsoft.com/office/drawing/2014/main" id="{D4A955B9-8310-A78C-4526-A6BA3A4742AB}"/>
              </a:ext>
            </a:extLst>
          </p:cNvPr>
          <p:cNvSpPr txBox="1"/>
          <p:nvPr/>
        </p:nvSpPr>
        <p:spPr>
          <a:xfrm>
            <a:off x="-9968" y="-9487"/>
            <a:ext cx="9153968" cy="400110"/>
          </a:xfrm>
          <a:prstGeom prst="rect">
            <a:avLst/>
          </a:prstGeom>
          <a:noFill/>
        </p:spPr>
        <p:txBody>
          <a:bodyPr wrap="square" rtlCol="0">
            <a:spAutoFit/>
          </a:bodyPr>
          <a:lstStyle/>
          <a:p>
            <a:r>
              <a:rPr lang="de-DE" sz="2000" b="1" dirty="0">
                <a:solidFill>
                  <a:srgbClr val="002060"/>
                </a:solidFill>
              </a:rPr>
              <a:t>Learn more</a:t>
            </a:r>
          </a:p>
        </p:txBody>
      </p:sp>
      <p:cxnSp>
        <p:nvCxnSpPr>
          <p:cNvPr id="8" name="Straight Connector 7">
            <a:extLst>
              <a:ext uri="{FF2B5EF4-FFF2-40B4-BE49-F238E27FC236}">
                <a16:creationId xmlns:a16="http://schemas.microsoft.com/office/drawing/2014/main" id="{BE13E3DF-EC11-4B87-14E4-57472FBC6A5D}"/>
              </a:ext>
            </a:extLst>
          </p:cNvPr>
          <p:cNvCxnSpPr/>
          <p:nvPr/>
        </p:nvCxnSpPr>
        <p:spPr>
          <a:xfrm>
            <a:off x="-9968" y="359845"/>
            <a:ext cx="911847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1000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latin typeface="Arial" panose="020B0604020202020204" pitchFamily="34" charset="0"/>
                <a:cs typeface="Arial" panose="020B0604020202020204" pitchFamily="34" charset="0"/>
              </a:rPr>
              <a:t>2 </a:t>
            </a:r>
            <a:r>
              <a:rPr lang="de-DE" sz="2400" dirty="0">
                <a:solidFill>
                  <a:srgbClr val="080808"/>
                </a:solidFill>
                <a:latin typeface="Arial" panose="020B0604020202020204" pitchFamily="34" charset="0"/>
                <a:cs typeface="Arial" panose="020B0604020202020204" pitchFamily="34" charset="0"/>
              </a:rPr>
              <a:t>minutes...</a:t>
            </a:r>
          </a:p>
        </p:txBody>
      </p:sp>
    </p:spTree>
    <p:extLst>
      <p:ext uri="{BB962C8B-B14F-4D97-AF65-F5344CB8AC3E}">
        <p14:creationId xmlns:p14="http://schemas.microsoft.com/office/powerpoint/2010/main" val="327626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op view of iceberg">
            <a:extLst>
              <a:ext uri="{FF2B5EF4-FFF2-40B4-BE49-F238E27FC236}">
                <a16:creationId xmlns:a16="http://schemas.microsoft.com/office/drawing/2014/main" id="{DF240BB0-103F-523A-CDD3-FFA542359318}"/>
              </a:ext>
            </a:extLst>
          </p:cNvPr>
          <p:cNvPicPr>
            <a:picLocks noChangeAspect="1"/>
          </p:cNvPicPr>
          <p:nvPr/>
        </p:nvPicPr>
        <p:blipFill rotWithShape="1">
          <a:blip r:embed="rId2"/>
          <a:srcRect t="25000"/>
          <a:stretch/>
        </p:blipFill>
        <p:spPr>
          <a:xfrm>
            <a:off x="0" y="0"/>
            <a:ext cx="9144000" cy="6858000"/>
          </a:xfrm>
          <a:prstGeom prst="rect">
            <a:avLst/>
          </a:prstGeom>
        </p:spPr>
      </p:pic>
      <p:sp>
        <p:nvSpPr>
          <p:cNvPr id="3" name="TextBox 2">
            <a:extLst>
              <a:ext uri="{FF2B5EF4-FFF2-40B4-BE49-F238E27FC236}">
                <a16:creationId xmlns:a16="http://schemas.microsoft.com/office/drawing/2014/main" id="{A3C2F980-1F64-E829-448F-46E0859E6B81}"/>
              </a:ext>
            </a:extLst>
          </p:cNvPr>
          <p:cNvSpPr txBox="1"/>
          <p:nvPr/>
        </p:nvSpPr>
        <p:spPr>
          <a:xfrm>
            <a:off x="418698" y="5703316"/>
            <a:ext cx="8436543" cy="646331"/>
          </a:xfrm>
          <a:prstGeom prst="rect">
            <a:avLst/>
          </a:prstGeom>
          <a:noFill/>
        </p:spPr>
        <p:txBody>
          <a:bodyPr wrap="square">
            <a:spAutoFit/>
          </a:bodyPr>
          <a:lstStyle/>
          <a:p>
            <a:r>
              <a:rPr lang="en-GB" dirty="0">
                <a:hlinkClick r:id="rId3"/>
              </a:rPr>
              <a:t>Evidence | Alfred Wegener: Building a Case for Continental Drift - University of Illinois at Urbana-Champaign</a:t>
            </a:r>
            <a:endParaRPr lang="en-GB" dirty="0"/>
          </a:p>
        </p:txBody>
      </p:sp>
      <p:graphicFrame>
        <p:nvGraphicFramePr>
          <p:cNvPr id="7" name="Object 6">
            <a:extLst>
              <a:ext uri="{FF2B5EF4-FFF2-40B4-BE49-F238E27FC236}">
                <a16:creationId xmlns:a16="http://schemas.microsoft.com/office/drawing/2014/main" id="{CC753D83-C56F-71BC-7729-52FA6A590803}"/>
              </a:ext>
            </a:extLst>
          </p:cNvPr>
          <p:cNvGraphicFramePr>
            <a:graphicFrameLocks noChangeAspect="1"/>
          </p:cNvGraphicFramePr>
          <p:nvPr>
            <p:extLst>
              <p:ext uri="{D42A27DB-BD31-4B8C-83A1-F6EECF244321}">
                <p14:modId xmlns:p14="http://schemas.microsoft.com/office/powerpoint/2010/main" val="85896467"/>
              </p:ext>
            </p:extLst>
          </p:nvPr>
        </p:nvGraphicFramePr>
        <p:xfrm>
          <a:off x="230731" y="370662"/>
          <a:ext cx="2442799" cy="1206859"/>
        </p:xfrm>
        <a:graphic>
          <a:graphicData uri="http://schemas.openxmlformats.org/presentationml/2006/ole">
            <mc:AlternateContent xmlns:mc="http://schemas.openxmlformats.org/markup-compatibility/2006">
              <mc:Choice xmlns:v="urn:schemas-microsoft-com:vml" Requires="v">
                <p:oleObj name="Packager Shell Object" showAsIcon="1" r:id="rId4" imgW="1066629" imgH="527283" progId="Package">
                  <p:embed/>
                </p:oleObj>
              </mc:Choice>
              <mc:Fallback>
                <p:oleObj name="Packager Shell Object" showAsIcon="1" r:id="rId4" imgW="1066629" imgH="527283" progId="Package">
                  <p:embed/>
                  <p:pic>
                    <p:nvPicPr>
                      <p:cNvPr id="7" name="Object 6">
                        <a:extLst>
                          <a:ext uri="{FF2B5EF4-FFF2-40B4-BE49-F238E27FC236}">
                            <a16:creationId xmlns:a16="http://schemas.microsoft.com/office/drawing/2014/main" id="{CC753D83-C56F-71BC-7729-52FA6A590803}"/>
                          </a:ext>
                        </a:extLst>
                      </p:cNvPr>
                      <p:cNvPicPr/>
                      <p:nvPr/>
                    </p:nvPicPr>
                    <p:blipFill>
                      <a:blip r:embed="rId5"/>
                      <a:stretch>
                        <a:fillRect/>
                      </a:stretch>
                    </p:blipFill>
                    <p:spPr>
                      <a:xfrm>
                        <a:off x="230731" y="370662"/>
                        <a:ext cx="2442799" cy="1206859"/>
                      </a:xfrm>
                      <a:prstGeom prst="rect">
                        <a:avLst/>
                      </a:prstGeom>
                    </p:spPr>
                  </p:pic>
                </p:oleObj>
              </mc:Fallback>
            </mc:AlternateContent>
          </a:graphicData>
        </a:graphic>
      </p:graphicFrame>
    </p:spTree>
    <p:extLst>
      <p:ext uri="{BB962C8B-B14F-4D97-AF65-F5344CB8AC3E}">
        <p14:creationId xmlns:p14="http://schemas.microsoft.com/office/powerpoint/2010/main" val="2783748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39D0E-81D2-1D0C-C6B5-4E545E34EA23}"/>
            </a:ext>
          </a:extLst>
        </p:cNvPr>
        <p:cNvGrpSpPr/>
        <p:nvPr/>
      </p:nvGrpSpPr>
      <p:grpSpPr>
        <a:xfrm>
          <a:off x="0" y="0"/>
          <a:ext cx="0" cy="0"/>
          <a:chOff x="0" y="0"/>
          <a:chExt cx="0" cy="0"/>
        </a:xfrm>
      </p:grpSpPr>
      <p:pic>
        <p:nvPicPr>
          <p:cNvPr id="3074" name="Picture 2" descr="Smart Forest City in Mexico by Stefano Boeri">
            <a:extLst>
              <a:ext uri="{FF2B5EF4-FFF2-40B4-BE49-F238E27FC236}">
                <a16:creationId xmlns:a16="http://schemas.microsoft.com/office/drawing/2014/main" id="{868B7C99-44F6-D6DB-0E8D-FEC8E29224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5039"/>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995A5DE2-156F-6C1F-4013-877D6CA487CD}"/>
              </a:ext>
            </a:extLst>
          </p:cNvPr>
          <p:cNvSpPr/>
          <p:nvPr/>
        </p:nvSpPr>
        <p:spPr>
          <a:xfrm>
            <a:off x="154352" y="733804"/>
            <a:ext cx="7906642" cy="1631216"/>
          </a:xfrm>
          <a:prstGeom prst="rect">
            <a:avLst/>
          </a:prstGeom>
        </p:spPr>
        <p:txBody>
          <a:bodyPr wrap="square">
            <a:spAutoFit/>
          </a:bodyPr>
          <a:lstStyle/>
          <a:p>
            <a:pPr>
              <a:spcAft>
                <a:spcPts val="1200"/>
              </a:spcAft>
            </a:pPr>
            <a:r>
              <a:rPr lang="en-AU" sz="6600" dirty="0" err="1">
                <a:solidFill>
                  <a:schemeClr val="accent5">
                    <a:lumMod val="25000"/>
                  </a:schemeClr>
                </a:solidFill>
                <a:effectLst>
                  <a:outerShdw blurRad="50800" dist="63500" dir="5400000" algn="ctr" rotWithShape="0">
                    <a:schemeClr val="bg1">
                      <a:alpha val="43000"/>
                    </a:schemeClr>
                  </a:outerShdw>
                </a:effectLst>
                <a:latin typeface="Arial Black" pitchFamily="34" charset="0"/>
              </a:rPr>
              <a:t>Geofuture</a:t>
            </a:r>
            <a:endParaRPr lang="en-AU" sz="6600" dirty="0">
              <a:solidFill>
                <a:schemeClr val="accent5">
                  <a:lumMod val="25000"/>
                </a:schemeClr>
              </a:solidFill>
              <a:effectLst>
                <a:outerShdw blurRad="50800" dist="63500" dir="5400000" algn="ctr" rotWithShape="0">
                  <a:schemeClr val="bg1">
                    <a:alpha val="43000"/>
                  </a:schemeClr>
                </a:outerShdw>
              </a:effectLst>
              <a:latin typeface="Arial Black" pitchFamily="34" charset="0"/>
            </a:endParaRPr>
          </a:p>
          <a:p>
            <a:pPr>
              <a:spcAft>
                <a:spcPts val="1200"/>
              </a:spcAft>
            </a:pPr>
            <a:r>
              <a:rPr lang="en-AU" sz="2400" b="1" dirty="0">
                <a:solidFill>
                  <a:schemeClr val="accent5">
                    <a:lumMod val="25000"/>
                  </a:schemeClr>
                </a:solidFill>
                <a:effectLst>
                  <a:outerShdw blurRad="50800" dist="63500" dir="5400000" algn="ctr" rotWithShape="0">
                    <a:schemeClr val="bg1">
                      <a:alpha val="43000"/>
                    </a:schemeClr>
                  </a:outerShdw>
                </a:effectLst>
                <a:latin typeface="+mn-lt"/>
                <a:cs typeface="Arial" pitchFamily="34" charset="0"/>
              </a:rPr>
              <a:t>What will happen to the geosphere in the future?</a:t>
            </a:r>
          </a:p>
        </p:txBody>
      </p:sp>
      <p:sp>
        <p:nvSpPr>
          <p:cNvPr id="5" name="TextBox 4">
            <a:extLst>
              <a:ext uri="{FF2B5EF4-FFF2-40B4-BE49-F238E27FC236}">
                <a16:creationId xmlns:a16="http://schemas.microsoft.com/office/drawing/2014/main" id="{8404417A-364A-DA8F-1DF9-3DFA4E54E119}"/>
              </a:ext>
            </a:extLst>
          </p:cNvPr>
          <p:cNvSpPr txBox="1"/>
          <p:nvPr/>
        </p:nvSpPr>
        <p:spPr>
          <a:xfrm>
            <a:off x="154352" y="6051330"/>
            <a:ext cx="5686172" cy="923330"/>
          </a:xfrm>
          <a:prstGeom prst="rect">
            <a:avLst/>
          </a:prstGeom>
          <a:noFill/>
        </p:spPr>
        <p:txBody>
          <a:bodyPr wrap="none" rtlCol="0">
            <a:spAutoFit/>
          </a:bodyPr>
          <a:lstStyle/>
          <a:p>
            <a:r>
              <a:rPr lang="en-AU" dirty="0">
                <a:solidFill>
                  <a:schemeClr val="bg1"/>
                </a:solidFill>
              </a:rPr>
              <a:t>Dr Alissa Flatley</a:t>
            </a:r>
          </a:p>
          <a:p>
            <a:r>
              <a:rPr lang="en-GB" sz="1800" dirty="0">
                <a:solidFill>
                  <a:schemeClr val="bg1"/>
                </a:solidFill>
              </a:rPr>
              <a:t>ACNA4007 – Physical Landscape and the Geosphere</a:t>
            </a:r>
            <a:endParaRPr lang="en-AU" sz="2000" dirty="0">
              <a:solidFill>
                <a:schemeClr val="bg1"/>
              </a:solidFill>
            </a:endParaRPr>
          </a:p>
          <a:p>
            <a:endParaRPr lang="en-AU" dirty="0">
              <a:solidFill>
                <a:srgbClr val="002060"/>
              </a:solidFill>
            </a:endParaRPr>
          </a:p>
        </p:txBody>
      </p:sp>
      <p:pic>
        <p:nvPicPr>
          <p:cNvPr id="4" name="Picture 3" descr="A black background with white text&#10;&#10;Description automatically generated">
            <a:extLst>
              <a:ext uri="{FF2B5EF4-FFF2-40B4-BE49-F238E27FC236}">
                <a16:creationId xmlns:a16="http://schemas.microsoft.com/office/drawing/2014/main" id="{4A5050DB-70D2-A5C4-B9C4-341D317904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7511" y="5644511"/>
            <a:ext cx="2382137" cy="1101738"/>
          </a:xfrm>
          <a:prstGeom prst="rect">
            <a:avLst/>
          </a:prstGeom>
        </p:spPr>
      </p:pic>
      <p:sp>
        <p:nvSpPr>
          <p:cNvPr id="3" name="TextBox 2">
            <a:extLst>
              <a:ext uri="{FF2B5EF4-FFF2-40B4-BE49-F238E27FC236}">
                <a16:creationId xmlns:a16="http://schemas.microsoft.com/office/drawing/2014/main" id="{215B2164-5986-EF45-5859-FCF7C527DAEC}"/>
              </a:ext>
            </a:extLst>
          </p:cNvPr>
          <p:cNvSpPr txBox="1"/>
          <p:nvPr/>
        </p:nvSpPr>
        <p:spPr>
          <a:xfrm>
            <a:off x="389824" y="16979"/>
            <a:ext cx="8994808" cy="369332"/>
          </a:xfrm>
          <a:prstGeom prst="rect">
            <a:avLst/>
          </a:prstGeom>
          <a:noFill/>
        </p:spPr>
        <p:txBody>
          <a:bodyPr wrap="square">
            <a:spAutoFit/>
          </a:bodyPr>
          <a:lstStyle/>
          <a:p>
            <a:r>
              <a:rPr lang="en-AU" sz="1800" dirty="0">
                <a:solidFill>
                  <a:srgbClr val="002060"/>
                </a:solidFill>
                <a:highlight>
                  <a:srgbClr val="FFFF00"/>
                </a:highlight>
              </a:rPr>
              <a:t>Next week: </a:t>
            </a:r>
            <a:r>
              <a:rPr lang="en-AU" sz="1800" dirty="0" err="1">
                <a:solidFill>
                  <a:srgbClr val="002060"/>
                </a:solidFill>
                <a:highlight>
                  <a:srgbClr val="FFFF00"/>
                </a:highlight>
              </a:rPr>
              <a:t>Geofuture</a:t>
            </a:r>
            <a:r>
              <a:rPr lang="en-AU" sz="1800" dirty="0">
                <a:solidFill>
                  <a:srgbClr val="002060"/>
                </a:solidFill>
                <a:highlight>
                  <a:srgbClr val="FFFF00"/>
                </a:highlight>
              </a:rPr>
              <a:t> (45mins) and Course recap (1hr)</a:t>
            </a:r>
          </a:p>
        </p:txBody>
      </p:sp>
    </p:spTree>
    <p:extLst>
      <p:ext uri="{BB962C8B-B14F-4D97-AF65-F5344CB8AC3E}">
        <p14:creationId xmlns:p14="http://schemas.microsoft.com/office/powerpoint/2010/main" val="401666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efault Design">
  <a:themeElements>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C0D7F5"/>
      </a:accent5>
      <a:accent6>
        <a:srgbClr val="AC4744"/>
      </a:accent6>
      <a:hlink>
        <a:srgbClr val="0066CC"/>
      </a:hlink>
      <a:folHlink>
        <a:srgbClr val="800080"/>
      </a:folHlink>
    </a:clrScheme>
    <a:fontScheme name="">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2">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9799</TotalTime>
  <Pages>0</Pages>
  <Words>1799</Words>
  <Characters>0</Characters>
  <Application>Microsoft Office PowerPoint</Application>
  <PresentationFormat>On-screen Show (4:3)</PresentationFormat>
  <Lines>0</Lines>
  <Paragraphs>193</Paragraphs>
  <Slides>34</Slides>
  <Notes>7</Notes>
  <HiddenSlides>0</HiddenSlides>
  <MMClips>1</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2" baseType="lpstr">
      <vt:lpstr>Arial</vt:lpstr>
      <vt:lpstr>Arial</vt:lpstr>
      <vt:lpstr>Arial Black</vt:lpstr>
      <vt:lpstr>Arial Narrow</vt:lpstr>
      <vt:lpstr>Calibri</vt:lpstr>
      <vt:lpstr>Times New Roman</vt:lpstr>
      <vt:lpstr>Default Design</vt:lpstr>
      <vt:lpstr>Package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subject/>
  <dc:creator>Alissa Flatley</dc:creator>
  <cp:keywords/>
  <dc:description/>
  <cp:lastModifiedBy>Alissa Flatley</cp:lastModifiedBy>
  <cp:revision>575</cp:revision>
  <cp:lastPrinted>2018-04-23T07:08:05Z</cp:lastPrinted>
  <dcterms:created xsi:type="dcterms:W3CDTF">2013-11-15T06:11:31Z</dcterms:created>
  <dcterms:modified xsi:type="dcterms:W3CDTF">2024-04-21T21:04:25Z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1033-10.2.0.5978</vt:lpwstr>
  </property>
</Properties>
</file>