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44" r:id="rId4"/>
  </p:sldMasterIdLst>
  <p:notesMasterIdLst>
    <p:notesMasterId r:id="rId26"/>
  </p:notesMasterIdLst>
  <p:handoutMasterIdLst>
    <p:handoutMasterId r:id="rId27"/>
  </p:handoutMasterIdLst>
  <p:sldIdLst>
    <p:sldId id="256" r:id="rId5"/>
    <p:sldId id="323" r:id="rId6"/>
    <p:sldId id="324" r:id="rId7"/>
    <p:sldId id="261" r:id="rId8"/>
    <p:sldId id="336" r:id="rId9"/>
    <p:sldId id="337" r:id="rId10"/>
    <p:sldId id="338" r:id="rId11"/>
    <p:sldId id="330" r:id="rId12"/>
    <p:sldId id="331" r:id="rId13"/>
    <p:sldId id="332" r:id="rId14"/>
    <p:sldId id="333" r:id="rId15"/>
    <p:sldId id="334" r:id="rId16"/>
    <p:sldId id="325" r:id="rId17"/>
    <p:sldId id="326" r:id="rId18"/>
    <p:sldId id="342" r:id="rId19"/>
    <p:sldId id="328" r:id="rId20"/>
    <p:sldId id="327" r:id="rId21"/>
    <p:sldId id="335" r:id="rId22"/>
    <p:sldId id="311" r:id="rId23"/>
    <p:sldId id="340" r:id="rId24"/>
    <p:sldId id="265" r:id="rId25"/>
  </p:sldIdLst>
  <p:sldSz cx="9144000" cy="6858000" type="screen4x3"/>
  <p:notesSz cx="6858000" cy="9144000"/>
  <p:embeddedFontLst>
    <p:embeddedFont>
      <p:font typeface="Corbel" panose="020B0503020204020204" pitchFamily="34" charset="0"/>
      <p:regular r:id="rId28"/>
      <p:bold r:id="rId29"/>
      <p:italic r:id="rId30"/>
      <p:boldItalic r:id="rId31"/>
    </p:embeddedFont>
    <p:embeddedFont>
      <p:font typeface="Wingdings 2" panose="020B0604020202020204" charset="2"/>
      <p:regular r:id="rId3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jeewa Herath" initials="SH" lastIdx="2" clrIdx="0">
    <p:extLst>
      <p:ext uri="{19B8F6BF-5375-455C-9EA6-DF929625EA0E}">
        <p15:presenceInfo xmlns:p15="http://schemas.microsoft.com/office/powerpoint/2012/main" userId="S::s.herath@uwtsd.ac.uk::e5350ab0-0c1d-4953-8d97-39bf0c1d0ff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64DEB"/>
    <a:srgbClr val="D5393D"/>
    <a:srgbClr val="ED1C1C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E3C61B-408C-0B4B-BED0-549A227BC556}" v="840" dt="2026-03-13T20:49:30.901"/>
    <p1510:client id="{0B8D3BDE-C519-1A02-158C-ACDB6D52FF9F}" v="668" dt="2026-03-14T18:19:48.382"/>
    <p1510:client id="{0BCD4BCA-77ED-2FA4-4914-1D6570A58DC7}" v="11" dt="2026-03-15T11:09:35.089"/>
    <p1510:client id="{0D314A1F-034C-9E6D-1AF4-E008B4ACD8AA}" v="911" dt="2026-03-15T18:03:20.434"/>
    <p1510:client id="{393A96CD-DDCB-2385-EB2E-6F320F20FCDF}" v="48" dt="2026-03-14T21:56:31.206"/>
    <p1510:client id="{70DAEDF1-4EDF-34FB-6A8F-92097E719F0D}" v="117" dt="2026-03-13T18:03:54.647"/>
    <p1510:client id="{70DB74BA-3276-5D7D-3602-9166330D963A}" v="4" dt="2026-03-15T10:33:42.491"/>
    <p1510:client id="{757A50D1-4A26-4AE4-4953-36D407713F37}" v="1" dt="2026-03-15T11:12:49.478"/>
    <p1510:client id="{89F76AAC-EE03-F679-C8E7-DEDE8729B1B2}" v="137" dt="2026-03-14T20:14:58.566"/>
    <p1510:client id="{9928270C-6443-1A5E-941F-E9091158E83B}" v="1" dt="2026-03-15T11:10:15.084"/>
    <p1510:client id="{A467F7CC-70D7-7C74-E8ED-6000AB80ED7F}" v="1" dt="2026-03-15T11:14:47.730"/>
    <p1510:client id="{DB9D3D10-5086-5306-8690-E587B1850B60}" v="179" dt="2026-03-15T12:22:53.539"/>
    <p1510:client id="{DD40F196-A757-9D25-400A-2A4EEB6BFD59}" v="3" dt="2026-03-15T11:12:13.894"/>
    <p1510:client id="{FE7816C0-72A7-E2E6-F5C3-EEA38B70D15D}" v="37" dt="2026-03-15T17:11:46.5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commentAuthors" Target="commentAuthors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2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font" Target="fonts/font5.fntdata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font" Target="fonts/font1.fntdata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4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font" Target="fonts/font3.fntdata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rek Salehi (2510341)" userId="S::2510341@student.uwtsd.ac.uk::1c5a01ef-195a-45a8-b36e-bd03f797a43a" providerId="AD" clId="Web-{A467F7CC-70D7-7C74-E8ED-6000AB80ED7F}"/>
    <pc:docChg chg="modSld">
      <pc:chgData name="Zirek Salehi (2510341)" userId="S::2510341@student.uwtsd.ac.uk::1c5a01ef-195a-45a8-b36e-bd03f797a43a" providerId="AD" clId="Web-{A467F7CC-70D7-7C74-E8ED-6000AB80ED7F}" dt="2026-03-15T11:14:47.730" v="0" actId="20577"/>
      <pc:docMkLst>
        <pc:docMk/>
      </pc:docMkLst>
      <pc:sldChg chg="modSp">
        <pc:chgData name="Zirek Salehi (2510341)" userId="S::2510341@student.uwtsd.ac.uk::1c5a01ef-195a-45a8-b36e-bd03f797a43a" providerId="AD" clId="Web-{A467F7CC-70D7-7C74-E8ED-6000AB80ED7F}" dt="2026-03-15T11:14:47.730" v="0" actId="20577"/>
        <pc:sldMkLst>
          <pc:docMk/>
          <pc:sldMk cId="831302751" sldId="338"/>
        </pc:sldMkLst>
        <pc:spChg chg="mod">
          <ac:chgData name="Zirek Salehi (2510341)" userId="S::2510341@student.uwtsd.ac.uk::1c5a01ef-195a-45a8-b36e-bd03f797a43a" providerId="AD" clId="Web-{A467F7CC-70D7-7C74-E8ED-6000AB80ED7F}" dt="2026-03-15T11:14:47.730" v="0" actId="20577"/>
          <ac:spMkLst>
            <pc:docMk/>
            <pc:sldMk cId="831302751" sldId="338"/>
            <ac:spMk id="2" creationId="{5154C6E1-B1BB-589D-A69B-2893F670275C}"/>
          </ac:spMkLst>
        </pc:spChg>
      </pc:sldChg>
    </pc:docChg>
  </pc:docChgLst>
  <pc:docChgLst>
    <pc:chgData name="Ewelina Dobromila Wola (2435880)" userId="S::2435880@student.uwtsd.ac.uk::38b5ba75-f92a-4650-9422-0e276dc178a9" providerId="AD" clId="Web-{CBE24EB5-4516-F686-F024-5FEFC013D045}"/>
    <pc:docChg chg="addSld delSld modSld sldOrd">
      <pc:chgData name="Ewelina Dobromila Wola (2435880)" userId="S::2435880@student.uwtsd.ac.uk::38b5ba75-f92a-4650-9422-0e276dc178a9" providerId="AD" clId="Web-{CBE24EB5-4516-F686-F024-5FEFC013D045}" dt="2026-03-09T11:56:37.245" v="719" actId="20577"/>
      <pc:docMkLst>
        <pc:docMk/>
      </pc:docMkLst>
      <pc:sldChg chg="modSp">
        <pc:chgData name="Ewelina Dobromila Wola (2435880)" userId="S::2435880@student.uwtsd.ac.uk::38b5ba75-f92a-4650-9422-0e276dc178a9" providerId="AD" clId="Web-{CBE24EB5-4516-F686-F024-5FEFC013D045}" dt="2026-03-08T20:48:25.811" v="659" actId="20577"/>
        <pc:sldMkLst>
          <pc:docMk/>
          <pc:sldMk cId="780738311" sldId="261"/>
        </pc:sldMkLst>
      </pc:sldChg>
      <pc:sldChg chg="modSp">
        <pc:chgData name="Ewelina Dobromila Wola (2435880)" userId="S::2435880@student.uwtsd.ac.uk::38b5ba75-f92a-4650-9422-0e276dc178a9" providerId="AD" clId="Web-{CBE24EB5-4516-F686-F024-5FEFC013D045}" dt="2026-03-08T18:39:45.238" v="498" actId="20577"/>
        <pc:sldMkLst>
          <pc:docMk/>
          <pc:sldMk cId="2569775999" sldId="323"/>
        </pc:sldMkLst>
        <pc:spChg chg="mod">
          <ac:chgData name="Ewelina Dobromila Wola (2435880)" userId="S::2435880@student.uwtsd.ac.uk::38b5ba75-f92a-4650-9422-0e276dc178a9" providerId="AD" clId="Web-{CBE24EB5-4516-F686-F024-5FEFC013D045}" dt="2026-03-08T18:39:07.909" v="485" actId="20577"/>
          <ac:spMkLst>
            <pc:docMk/>
            <pc:sldMk cId="2569775999" sldId="323"/>
            <ac:spMk id="2" creationId="{F8777264-65F7-5D78-62C8-93AA03C8F2EB}"/>
          </ac:spMkLst>
        </pc:spChg>
        <pc:spChg chg="mod">
          <ac:chgData name="Ewelina Dobromila Wola (2435880)" userId="S::2435880@student.uwtsd.ac.uk::38b5ba75-f92a-4650-9422-0e276dc178a9" providerId="AD" clId="Web-{CBE24EB5-4516-F686-F024-5FEFC013D045}" dt="2026-03-08T18:39:45.238" v="498" actId="20577"/>
          <ac:spMkLst>
            <pc:docMk/>
            <pc:sldMk cId="2569775999" sldId="323"/>
            <ac:spMk id="3" creationId="{2010943C-D68E-A9ED-05C2-C6FA9CB6A22A}"/>
          </ac:spMkLst>
        </pc:spChg>
      </pc:sldChg>
      <pc:sldChg chg="modSp add replId">
        <pc:chgData name="Ewelina Dobromila Wola (2435880)" userId="S::2435880@student.uwtsd.ac.uk::38b5ba75-f92a-4650-9422-0e276dc178a9" providerId="AD" clId="Web-{CBE24EB5-4516-F686-F024-5FEFC013D045}" dt="2026-03-08T19:30:17.443" v="599" actId="20577"/>
        <pc:sldMkLst>
          <pc:docMk/>
          <pc:sldMk cId="2390079522" sldId="324"/>
        </pc:sldMkLst>
        <pc:spChg chg="mod">
          <ac:chgData name="Ewelina Dobromila Wola (2435880)" userId="S::2435880@student.uwtsd.ac.uk::38b5ba75-f92a-4650-9422-0e276dc178a9" providerId="AD" clId="Web-{CBE24EB5-4516-F686-F024-5FEFC013D045}" dt="2026-03-08T18:38:39.892" v="479" actId="20577"/>
          <ac:spMkLst>
            <pc:docMk/>
            <pc:sldMk cId="2390079522" sldId="324"/>
            <ac:spMk id="2" creationId="{815F5F12-2A4C-B9CD-D4B5-A73FECBB3880}"/>
          </ac:spMkLst>
        </pc:spChg>
        <pc:spChg chg="mod">
          <ac:chgData name="Ewelina Dobromila Wola (2435880)" userId="S::2435880@student.uwtsd.ac.uk::38b5ba75-f92a-4650-9422-0e276dc178a9" providerId="AD" clId="Web-{CBE24EB5-4516-F686-F024-5FEFC013D045}" dt="2026-03-08T19:30:17.443" v="599" actId="20577"/>
          <ac:spMkLst>
            <pc:docMk/>
            <pc:sldMk cId="2390079522" sldId="324"/>
            <ac:spMk id="3" creationId="{E517F35F-2D78-E6D2-5057-0E9F5AB81DA5}"/>
          </ac:spMkLst>
        </pc:spChg>
      </pc:sldChg>
      <pc:sldChg chg="modSp add ord replId">
        <pc:chgData name="Ewelina Dobromila Wola (2435880)" userId="S::2435880@student.uwtsd.ac.uk::38b5ba75-f92a-4650-9422-0e276dc178a9" providerId="AD" clId="Web-{CBE24EB5-4516-F686-F024-5FEFC013D045}" dt="2026-03-09T11:56:01.587" v="710" actId="20577"/>
        <pc:sldMkLst>
          <pc:docMk/>
          <pc:sldMk cId="1086560266" sldId="325"/>
        </pc:sldMkLst>
        <pc:spChg chg="mod">
          <ac:chgData name="Ewelina Dobromila Wola (2435880)" userId="S::2435880@student.uwtsd.ac.uk::38b5ba75-f92a-4650-9422-0e276dc178a9" providerId="AD" clId="Web-{CBE24EB5-4516-F686-F024-5FEFC013D045}" dt="2026-03-09T11:34:22.171" v="686" actId="14100"/>
          <ac:spMkLst>
            <pc:docMk/>
            <pc:sldMk cId="1086560266" sldId="325"/>
            <ac:spMk id="2" creationId="{51170AA0-D64B-575C-96B9-F7A6825D1F21}"/>
          </ac:spMkLst>
        </pc:spChg>
      </pc:sldChg>
      <pc:sldChg chg="modSp add replId">
        <pc:chgData name="Ewelina Dobromila Wola (2435880)" userId="S::2435880@student.uwtsd.ac.uk::38b5ba75-f92a-4650-9422-0e276dc178a9" providerId="AD" clId="Web-{CBE24EB5-4516-F686-F024-5FEFC013D045}" dt="2026-03-09T11:56:37.245" v="719" actId="20577"/>
        <pc:sldMkLst>
          <pc:docMk/>
          <pc:sldMk cId="2775002884" sldId="326"/>
        </pc:sldMkLst>
        <pc:spChg chg="mod">
          <ac:chgData name="Ewelina Dobromila Wola (2435880)" userId="S::2435880@student.uwtsd.ac.uk::38b5ba75-f92a-4650-9422-0e276dc178a9" providerId="AD" clId="Web-{CBE24EB5-4516-F686-F024-5FEFC013D045}" dt="2026-03-09T11:56:37.245" v="719" actId="20577"/>
          <ac:spMkLst>
            <pc:docMk/>
            <pc:sldMk cId="2775002884" sldId="326"/>
            <ac:spMk id="3" creationId="{D7E5FE2A-DED2-BC23-CCC8-59B75B683DFA}"/>
          </ac:spMkLst>
        </pc:spChg>
      </pc:sldChg>
    </pc:docChg>
  </pc:docChgLst>
  <pc:docChgLst>
    <pc:chgData name="Zirek Salehi (2510341)" userId="S::2510341@student.uwtsd.ac.uk::1c5a01ef-195a-45a8-b36e-bd03f797a43a" providerId="AD" clId="Web-{0BCD4BCA-77ED-2FA4-4914-1D6570A58DC7}"/>
    <pc:docChg chg="modSld">
      <pc:chgData name="Zirek Salehi (2510341)" userId="S::2510341@student.uwtsd.ac.uk::1c5a01ef-195a-45a8-b36e-bd03f797a43a" providerId="AD" clId="Web-{0BCD4BCA-77ED-2FA4-4914-1D6570A58DC7}" dt="2026-03-15T11:09:35.089" v="12" actId="20577"/>
      <pc:docMkLst>
        <pc:docMk/>
      </pc:docMkLst>
      <pc:sldChg chg="modSp">
        <pc:chgData name="Zirek Salehi (2510341)" userId="S::2510341@student.uwtsd.ac.uk::1c5a01ef-195a-45a8-b36e-bd03f797a43a" providerId="AD" clId="Web-{0BCD4BCA-77ED-2FA4-4914-1D6570A58DC7}" dt="2026-03-15T11:09:35.089" v="12" actId="20577"/>
        <pc:sldMkLst>
          <pc:docMk/>
          <pc:sldMk cId="308853515" sldId="336"/>
        </pc:sldMkLst>
        <pc:spChg chg="mod">
          <ac:chgData name="Zirek Salehi (2510341)" userId="S::2510341@student.uwtsd.ac.uk::1c5a01ef-195a-45a8-b36e-bd03f797a43a" providerId="AD" clId="Web-{0BCD4BCA-77ED-2FA4-4914-1D6570A58DC7}" dt="2026-03-15T11:08:53.010" v="7" actId="1076"/>
          <ac:spMkLst>
            <pc:docMk/>
            <pc:sldMk cId="308853515" sldId="336"/>
            <ac:spMk id="2" creationId="{2675371D-B67A-D582-E514-84562A0E7865}"/>
          </ac:spMkLst>
        </pc:spChg>
        <pc:spChg chg="mod">
          <ac:chgData name="Zirek Salehi (2510341)" userId="S::2510341@student.uwtsd.ac.uk::1c5a01ef-195a-45a8-b36e-bd03f797a43a" providerId="AD" clId="Web-{0BCD4BCA-77ED-2FA4-4914-1D6570A58DC7}" dt="2026-03-15T11:09:35.089" v="12" actId="20577"/>
          <ac:spMkLst>
            <pc:docMk/>
            <pc:sldMk cId="308853515" sldId="336"/>
            <ac:spMk id="3" creationId="{D9EB1E2F-E161-E8BC-D406-1F39045CA5A0}"/>
          </ac:spMkLst>
        </pc:spChg>
      </pc:sldChg>
    </pc:docChg>
  </pc:docChgLst>
  <pc:docChgLst>
    <pc:chgData name="Ewelina Dobromila Wola (2435880)" userId="S::2435880@student.uwtsd.ac.uk::38b5ba75-f92a-4650-9422-0e276dc178a9" providerId="AD" clId="Web-{89F76AAC-EE03-F679-C8E7-DEDE8729B1B2}"/>
    <pc:docChg chg="modSld">
      <pc:chgData name="Ewelina Dobromila Wola (2435880)" userId="S::2435880@student.uwtsd.ac.uk::38b5ba75-f92a-4650-9422-0e276dc178a9" providerId="AD" clId="Web-{89F76AAC-EE03-F679-C8E7-DEDE8729B1B2}" dt="2026-03-14T20:14:58.566" v="145" actId="20577"/>
      <pc:docMkLst>
        <pc:docMk/>
      </pc:docMkLst>
      <pc:sldChg chg="modSp">
        <pc:chgData name="Ewelina Dobromila Wola (2435880)" userId="S::2435880@student.uwtsd.ac.uk::38b5ba75-f92a-4650-9422-0e276dc178a9" providerId="AD" clId="Web-{89F76AAC-EE03-F679-C8E7-DEDE8729B1B2}" dt="2026-03-14T20:05:54.836" v="108" actId="20577"/>
        <pc:sldMkLst>
          <pc:docMk/>
          <pc:sldMk cId="780738311" sldId="261"/>
        </pc:sldMkLst>
        <pc:spChg chg="mod">
          <ac:chgData name="Ewelina Dobromila Wola (2435880)" userId="S::2435880@student.uwtsd.ac.uk::38b5ba75-f92a-4650-9422-0e276dc178a9" providerId="AD" clId="Web-{89F76AAC-EE03-F679-C8E7-DEDE8729B1B2}" dt="2026-03-14T20:05:54.836" v="108" actId="20577"/>
          <ac:spMkLst>
            <pc:docMk/>
            <pc:sldMk cId="780738311" sldId="261"/>
            <ac:spMk id="26" creationId="{3C22A90E-9F76-050D-E0EB-CFE372524E66}"/>
          </ac:spMkLst>
        </pc:spChg>
      </pc:sldChg>
      <pc:sldChg chg="addSp delSp modSp">
        <pc:chgData name="Ewelina Dobromila Wola (2435880)" userId="S::2435880@student.uwtsd.ac.uk::38b5ba75-f92a-4650-9422-0e276dc178a9" providerId="AD" clId="Web-{89F76AAC-EE03-F679-C8E7-DEDE8729B1B2}" dt="2026-03-14T19:58:20.682" v="74" actId="1076"/>
        <pc:sldMkLst>
          <pc:docMk/>
          <pc:sldMk cId="56110857" sldId="265"/>
        </pc:sldMkLst>
        <pc:spChg chg="del mod">
          <ac:chgData name="Ewelina Dobromila Wola (2435880)" userId="S::2435880@student.uwtsd.ac.uk::38b5ba75-f92a-4650-9422-0e276dc178a9" providerId="AD" clId="Web-{89F76AAC-EE03-F679-C8E7-DEDE8729B1B2}" dt="2026-03-14T19:57:11.791" v="56"/>
          <ac:spMkLst>
            <pc:docMk/>
            <pc:sldMk cId="56110857" sldId="265"/>
            <ac:spMk id="3" creationId="{D5B334FF-ACA9-B91F-31BE-B1A77F0E50C7}"/>
          </ac:spMkLst>
        </pc:spChg>
        <pc:spChg chg="add mod">
          <ac:chgData name="Ewelina Dobromila Wola (2435880)" userId="S::2435880@student.uwtsd.ac.uk::38b5ba75-f92a-4650-9422-0e276dc178a9" providerId="AD" clId="Web-{89F76AAC-EE03-F679-C8E7-DEDE8729B1B2}" dt="2026-03-14T19:58:20.682" v="74" actId="1076"/>
          <ac:spMkLst>
            <pc:docMk/>
            <pc:sldMk cId="56110857" sldId="265"/>
            <ac:spMk id="6" creationId="{C1F1E644-41EE-257A-FF6E-85F2B39A0689}"/>
          </ac:spMkLst>
        </pc:spChg>
      </pc:sldChg>
      <pc:sldChg chg="modSp">
        <pc:chgData name="Ewelina Dobromila Wola (2435880)" userId="S::2435880@student.uwtsd.ac.uk::38b5ba75-f92a-4650-9422-0e276dc178a9" providerId="AD" clId="Web-{89F76AAC-EE03-F679-C8E7-DEDE8729B1B2}" dt="2026-03-14T20:06:53.025" v="123" actId="20577"/>
        <pc:sldMkLst>
          <pc:docMk/>
          <pc:sldMk cId="2569775999" sldId="323"/>
        </pc:sldMkLst>
        <pc:spChg chg="mod">
          <ac:chgData name="Ewelina Dobromila Wola (2435880)" userId="S::2435880@student.uwtsd.ac.uk::38b5ba75-f92a-4650-9422-0e276dc178a9" providerId="AD" clId="Web-{89F76AAC-EE03-F679-C8E7-DEDE8729B1B2}" dt="2026-03-14T20:06:53.025" v="123" actId="20577"/>
          <ac:spMkLst>
            <pc:docMk/>
            <pc:sldMk cId="2569775999" sldId="323"/>
            <ac:spMk id="3" creationId="{2010943C-D68E-A9ED-05C2-C6FA9CB6A22A}"/>
          </ac:spMkLst>
        </pc:spChg>
      </pc:sldChg>
      <pc:sldChg chg="modSp">
        <pc:chgData name="Ewelina Dobromila Wola (2435880)" userId="S::2435880@student.uwtsd.ac.uk::38b5ba75-f92a-4650-9422-0e276dc178a9" providerId="AD" clId="Web-{89F76AAC-EE03-F679-C8E7-DEDE8729B1B2}" dt="2026-03-14T20:14:58.566" v="145" actId="20577"/>
        <pc:sldMkLst>
          <pc:docMk/>
          <pc:sldMk cId="4205617853" sldId="327"/>
        </pc:sldMkLst>
        <pc:spChg chg="mod">
          <ac:chgData name="Ewelina Dobromila Wola (2435880)" userId="S::2435880@student.uwtsd.ac.uk::38b5ba75-f92a-4650-9422-0e276dc178a9" providerId="AD" clId="Web-{89F76AAC-EE03-F679-C8E7-DEDE8729B1B2}" dt="2026-03-14T20:14:58.566" v="145" actId="20577"/>
          <ac:spMkLst>
            <pc:docMk/>
            <pc:sldMk cId="4205617853" sldId="327"/>
            <ac:spMk id="2" creationId="{41D36D3F-2BB4-55F7-5818-2135F8DBAFEC}"/>
          </ac:spMkLst>
        </pc:spChg>
        <pc:spChg chg="mod">
          <ac:chgData name="Ewelina Dobromila Wola (2435880)" userId="S::2435880@student.uwtsd.ac.uk::38b5ba75-f92a-4650-9422-0e276dc178a9" providerId="AD" clId="Web-{89F76AAC-EE03-F679-C8E7-DEDE8729B1B2}" dt="2026-03-14T20:01:00.445" v="79" actId="20577"/>
          <ac:spMkLst>
            <pc:docMk/>
            <pc:sldMk cId="4205617853" sldId="327"/>
            <ac:spMk id="3" creationId="{90A180E7-7F80-FBB7-C869-984A789BDFF0}"/>
          </ac:spMkLst>
        </pc:spChg>
      </pc:sldChg>
      <pc:sldChg chg="modSp">
        <pc:chgData name="Ewelina Dobromila Wola (2435880)" userId="S::2435880@student.uwtsd.ac.uk::38b5ba75-f92a-4650-9422-0e276dc178a9" providerId="AD" clId="Web-{89F76AAC-EE03-F679-C8E7-DEDE8729B1B2}" dt="2026-03-14T19:47:47.745" v="5" actId="20577"/>
        <pc:sldMkLst>
          <pc:docMk/>
          <pc:sldMk cId="317721711" sldId="329"/>
        </pc:sldMkLst>
        <pc:spChg chg="mod">
          <ac:chgData name="Ewelina Dobromila Wola (2435880)" userId="S::2435880@student.uwtsd.ac.uk::38b5ba75-f92a-4650-9422-0e276dc178a9" providerId="AD" clId="Web-{89F76AAC-EE03-F679-C8E7-DEDE8729B1B2}" dt="2026-03-14T19:47:47.745" v="5" actId="20577"/>
          <ac:spMkLst>
            <pc:docMk/>
            <pc:sldMk cId="317721711" sldId="329"/>
            <ac:spMk id="2" creationId="{365CD18C-28FF-7361-5F3B-F9E7164374A0}"/>
          </ac:spMkLst>
        </pc:spChg>
      </pc:sldChg>
    </pc:docChg>
  </pc:docChgLst>
  <pc:docChgLst>
    <pc:chgData name="Zirek Salehi (2510341)" userId="S::2510341@student.uwtsd.ac.uk::1c5a01ef-195a-45a8-b36e-bd03f797a43a" providerId="AD" clId="Web-{DB9D3D10-5086-5306-8690-E587B1850B60}"/>
    <pc:docChg chg="modSld">
      <pc:chgData name="Zirek Salehi (2510341)" userId="S::2510341@student.uwtsd.ac.uk::1c5a01ef-195a-45a8-b36e-bd03f797a43a" providerId="AD" clId="Web-{DB9D3D10-5086-5306-8690-E587B1850B60}" dt="2026-03-15T12:22:53.539" v="200" actId="20577"/>
      <pc:docMkLst>
        <pc:docMk/>
      </pc:docMkLst>
      <pc:sldChg chg="modSp">
        <pc:chgData name="Zirek Salehi (2510341)" userId="S::2510341@student.uwtsd.ac.uk::1c5a01ef-195a-45a8-b36e-bd03f797a43a" providerId="AD" clId="Web-{DB9D3D10-5086-5306-8690-E587B1850B60}" dt="2026-03-15T12:16:54.883" v="171" actId="20577"/>
        <pc:sldMkLst>
          <pc:docMk/>
          <pc:sldMk cId="308853515" sldId="336"/>
        </pc:sldMkLst>
        <pc:spChg chg="mod">
          <ac:chgData name="Zirek Salehi (2510341)" userId="S::2510341@student.uwtsd.ac.uk::1c5a01ef-195a-45a8-b36e-bd03f797a43a" providerId="AD" clId="Web-{DB9D3D10-5086-5306-8690-E587B1850B60}" dt="2026-03-15T12:16:54.883" v="171" actId="20577"/>
          <ac:spMkLst>
            <pc:docMk/>
            <pc:sldMk cId="308853515" sldId="336"/>
            <ac:spMk id="3" creationId="{D9EB1E2F-E161-E8BC-D406-1F39045CA5A0}"/>
          </ac:spMkLst>
        </pc:spChg>
      </pc:sldChg>
      <pc:sldChg chg="modSp">
        <pc:chgData name="Zirek Salehi (2510341)" userId="S::2510341@student.uwtsd.ac.uk::1c5a01ef-195a-45a8-b36e-bd03f797a43a" providerId="AD" clId="Web-{DB9D3D10-5086-5306-8690-E587B1850B60}" dt="2026-03-15T12:22:53.539" v="200" actId="20577"/>
        <pc:sldMkLst>
          <pc:docMk/>
          <pc:sldMk cId="4074473911" sldId="337"/>
        </pc:sldMkLst>
        <pc:spChg chg="mod">
          <ac:chgData name="Zirek Salehi (2510341)" userId="S::2510341@student.uwtsd.ac.uk::1c5a01ef-195a-45a8-b36e-bd03f797a43a" providerId="AD" clId="Web-{DB9D3D10-5086-5306-8690-E587B1850B60}" dt="2026-03-15T12:22:53.539" v="200" actId="20577"/>
          <ac:spMkLst>
            <pc:docMk/>
            <pc:sldMk cId="4074473911" sldId="337"/>
            <ac:spMk id="3" creationId="{D4C9DF92-A814-DB36-4D18-137EA9B9ED34}"/>
          </ac:spMkLst>
        </pc:spChg>
      </pc:sldChg>
      <pc:sldChg chg="modSp">
        <pc:chgData name="Zirek Salehi (2510341)" userId="S::2510341@student.uwtsd.ac.uk::1c5a01ef-195a-45a8-b36e-bd03f797a43a" providerId="AD" clId="Web-{DB9D3D10-5086-5306-8690-E587B1850B60}" dt="2026-03-15T12:02:24.230" v="56" actId="14100"/>
        <pc:sldMkLst>
          <pc:docMk/>
          <pc:sldMk cId="831302751" sldId="338"/>
        </pc:sldMkLst>
        <pc:spChg chg="mod">
          <ac:chgData name="Zirek Salehi (2510341)" userId="S::2510341@student.uwtsd.ac.uk::1c5a01ef-195a-45a8-b36e-bd03f797a43a" providerId="AD" clId="Web-{DB9D3D10-5086-5306-8690-E587B1850B60}" dt="2026-03-15T12:02:24.230" v="56" actId="14100"/>
          <ac:spMkLst>
            <pc:docMk/>
            <pc:sldMk cId="831302751" sldId="338"/>
            <ac:spMk id="3" creationId="{2F71EEE3-04BD-E1CF-994A-A14962FAB841}"/>
          </ac:spMkLst>
        </pc:spChg>
      </pc:sldChg>
    </pc:docChg>
  </pc:docChgLst>
  <pc:docChgLst>
    <pc:chgData name="Ewelina Dobromila Wola (2435880)" userId="S::2435880@student.uwtsd.ac.uk::38b5ba75-f92a-4650-9422-0e276dc178a9" providerId="AD" clId="Web-{9409D5CE-6621-327A-799D-BEC5E062EEAF}"/>
    <pc:docChg chg="modSld">
      <pc:chgData name="Ewelina Dobromila Wola (2435880)" userId="S::2435880@student.uwtsd.ac.uk::38b5ba75-f92a-4650-9422-0e276dc178a9" providerId="AD" clId="Web-{9409D5CE-6621-327A-799D-BEC5E062EEAF}" dt="2026-03-08T12:27:44.834" v="109" actId="20577"/>
      <pc:docMkLst>
        <pc:docMk/>
      </pc:docMkLst>
      <pc:sldChg chg="modSp">
        <pc:chgData name="Ewelina Dobromila Wola (2435880)" userId="S::2435880@student.uwtsd.ac.uk::38b5ba75-f92a-4650-9422-0e276dc178a9" providerId="AD" clId="Web-{9409D5CE-6621-327A-799D-BEC5E062EEAF}" dt="2026-03-08T10:58:58.511" v="72" actId="20577"/>
        <pc:sldMkLst>
          <pc:docMk/>
          <pc:sldMk cId="3408955283" sldId="256"/>
        </pc:sldMkLst>
        <pc:spChg chg="mod">
          <ac:chgData name="Ewelina Dobromila Wola (2435880)" userId="S::2435880@student.uwtsd.ac.uk::38b5ba75-f92a-4650-9422-0e276dc178a9" providerId="AD" clId="Web-{9409D5CE-6621-327A-799D-BEC5E062EEAF}" dt="2026-03-08T10:58:58.511" v="72" actId="20577"/>
          <ac:spMkLst>
            <pc:docMk/>
            <pc:sldMk cId="3408955283" sldId="256"/>
            <ac:spMk id="2" creationId="{00000000-0000-0000-0000-000000000000}"/>
          </ac:spMkLst>
        </pc:spChg>
      </pc:sldChg>
    </pc:docChg>
  </pc:docChgLst>
  <pc:docChgLst>
    <pc:chgData name="Zirek Salehi (2510341)" userId="S::2510341@student.uwtsd.ac.uk::1c5a01ef-195a-45a8-b36e-bd03f797a43a" providerId="AD" clId="Web-{9928270C-6443-1A5E-941F-E9091158E83B}"/>
    <pc:docChg chg="modSld">
      <pc:chgData name="Zirek Salehi (2510341)" userId="S::2510341@student.uwtsd.ac.uk::1c5a01ef-195a-45a8-b36e-bd03f797a43a" providerId="AD" clId="Web-{9928270C-6443-1A5E-941F-E9091158E83B}" dt="2026-03-15T11:10:15.084" v="0" actId="20577"/>
      <pc:docMkLst>
        <pc:docMk/>
      </pc:docMkLst>
      <pc:sldChg chg="modSp">
        <pc:chgData name="Zirek Salehi (2510341)" userId="S::2510341@student.uwtsd.ac.uk::1c5a01ef-195a-45a8-b36e-bd03f797a43a" providerId="AD" clId="Web-{9928270C-6443-1A5E-941F-E9091158E83B}" dt="2026-03-15T11:10:15.084" v="0" actId="20577"/>
        <pc:sldMkLst>
          <pc:docMk/>
          <pc:sldMk cId="308853515" sldId="336"/>
        </pc:sldMkLst>
        <pc:spChg chg="mod">
          <ac:chgData name="Zirek Salehi (2510341)" userId="S::2510341@student.uwtsd.ac.uk::1c5a01ef-195a-45a8-b36e-bd03f797a43a" providerId="AD" clId="Web-{9928270C-6443-1A5E-941F-E9091158E83B}" dt="2026-03-15T11:10:15.084" v="0" actId="20577"/>
          <ac:spMkLst>
            <pc:docMk/>
            <pc:sldMk cId="308853515" sldId="336"/>
            <ac:spMk id="2" creationId="{2675371D-B67A-D582-E514-84562A0E7865}"/>
          </ac:spMkLst>
        </pc:spChg>
      </pc:sldChg>
    </pc:docChg>
  </pc:docChgLst>
  <pc:docChgLst>
    <pc:chgData name="Ewelina Dobromila Wola (2435880)" userId="S::2435880@student.uwtsd.ac.uk::38b5ba75-f92a-4650-9422-0e276dc178a9" providerId="AD" clId="Web-{70DAEDF1-4EDF-34FB-6A8F-92097E719F0D}"/>
    <pc:docChg chg="delSld modSld">
      <pc:chgData name="Ewelina Dobromila Wola (2435880)" userId="S::2435880@student.uwtsd.ac.uk::38b5ba75-f92a-4650-9422-0e276dc178a9" providerId="AD" clId="Web-{70DAEDF1-4EDF-34FB-6A8F-92097E719F0D}" dt="2026-03-13T18:03:54.647" v="129" actId="20577"/>
      <pc:docMkLst>
        <pc:docMk/>
      </pc:docMkLst>
      <pc:sldChg chg="modSp">
        <pc:chgData name="Ewelina Dobromila Wola (2435880)" userId="S::2435880@student.uwtsd.ac.uk::38b5ba75-f92a-4650-9422-0e276dc178a9" providerId="AD" clId="Web-{70DAEDF1-4EDF-34FB-6A8F-92097E719F0D}" dt="2026-03-12T17:27:22.494" v="57" actId="1076"/>
        <pc:sldMkLst>
          <pc:docMk/>
          <pc:sldMk cId="2533793884" sldId="311"/>
        </pc:sldMkLst>
        <pc:spChg chg="mod">
          <ac:chgData name="Ewelina Dobromila Wola (2435880)" userId="S::2435880@student.uwtsd.ac.uk::38b5ba75-f92a-4650-9422-0e276dc178a9" providerId="AD" clId="Web-{70DAEDF1-4EDF-34FB-6A8F-92097E719F0D}" dt="2026-03-12T17:27:22.494" v="57" actId="1076"/>
          <ac:spMkLst>
            <pc:docMk/>
            <pc:sldMk cId="2533793884" sldId="311"/>
            <ac:spMk id="3" creationId="{28025432-1175-4309-B3A0-1AF07FEF42AE}"/>
          </ac:spMkLst>
        </pc:spChg>
      </pc:sldChg>
      <pc:sldChg chg="addSp modSp">
        <pc:chgData name="Ewelina Dobromila Wola (2435880)" userId="S::2435880@student.uwtsd.ac.uk::38b5ba75-f92a-4650-9422-0e276dc178a9" providerId="AD" clId="Web-{70DAEDF1-4EDF-34FB-6A8F-92097E719F0D}" dt="2026-03-13T18:03:54.647" v="129" actId="20577"/>
        <pc:sldMkLst>
          <pc:docMk/>
          <pc:sldMk cId="2775002884" sldId="326"/>
        </pc:sldMkLst>
        <pc:spChg chg="mod">
          <ac:chgData name="Ewelina Dobromila Wola (2435880)" userId="S::2435880@student.uwtsd.ac.uk::38b5ba75-f92a-4650-9422-0e276dc178a9" providerId="AD" clId="Web-{70DAEDF1-4EDF-34FB-6A8F-92097E719F0D}" dt="2026-03-12T17:32:53.784" v="64" actId="1076"/>
          <ac:spMkLst>
            <pc:docMk/>
            <pc:sldMk cId="2775002884" sldId="326"/>
            <ac:spMk id="2" creationId="{9F056FC2-CD87-6F41-0769-FFDC193883AF}"/>
          </ac:spMkLst>
        </pc:spChg>
        <pc:spChg chg="mod">
          <ac:chgData name="Ewelina Dobromila Wola (2435880)" userId="S::2435880@student.uwtsd.ac.uk::38b5ba75-f92a-4650-9422-0e276dc178a9" providerId="AD" clId="Web-{70DAEDF1-4EDF-34FB-6A8F-92097E719F0D}" dt="2026-03-13T18:03:54.647" v="129" actId="20577"/>
          <ac:spMkLst>
            <pc:docMk/>
            <pc:sldMk cId="2775002884" sldId="326"/>
            <ac:spMk id="3" creationId="{D7E5FE2A-DED2-BC23-CCC8-59B75B683DFA}"/>
          </ac:spMkLst>
        </pc:spChg>
      </pc:sldChg>
      <pc:sldChg chg="modSp">
        <pc:chgData name="Ewelina Dobromila Wola (2435880)" userId="S::2435880@student.uwtsd.ac.uk::38b5ba75-f92a-4650-9422-0e276dc178a9" providerId="AD" clId="Web-{70DAEDF1-4EDF-34FB-6A8F-92097E719F0D}" dt="2026-03-12T17:26:45.195" v="55" actId="14100"/>
        <pc:sldMkLst>
          <pc:docMk/>
          <pc:sldMk cId="4205617853" sldId="327"/>
        </pc:sldMkLst>
        <pc:spChg chg="mod">
          <ac:chgData name="Ewelina Dobromila Wola (2435880)" userId="S::2435880@student.uwtsd.ac.uk::38b5ba75-f92a-4650-9422-0e276dc178a9" providerId="AD" clId="Web-{70DAEDF1-4EDF-34FB-6A8F-92097E719F0D}" dt="2026-03-12T17:26:45.195" v="55" actId="14100"/>
          <ac:spMkLst>
            <pc:docMk/>
            <pc:sldMk cId="4205617853" sldId="327"/>
            <ac:spMk id="3" creationId="{90A180E7-7F80-FBB7-C869-984A789BDFF0}"/>
          </ac:spMkLst>
        </pc:spChg>
      </pc:sldChg>
      <pc:sldChg chg="modSp">
        <pc:chgData name="Ewelina Dobromila Wola (2435880)" userId="S::2435880@student.uwtsd.ac.uk::38b5ba75-f92a-4650-9422-0e276dc178a9" providerId="AD" clId="Web-{70DAEDF1-4EDF-34FB-6A8F-92097E719F0D}" dt="2026-03-12T17:25:06.690" v="48" actId="20577"/>
        <pc:sldMkLst>
          <pc:docMk/>
          <pc:sldMk cId="3387214998" sldId="328"/>
        </pc:sldMkLst>
        <pc:spChg chg="mod">
          <ac:chgData name="Ewelina Dobromila Wola (2435880)" userId="S::2435880@student.uwtsd.ac.uk::38b5ba75-f92a-4650-9422-0e276dc178a9" providerId="AD" clId="Web-{70DAEDF1-4EDF-34FB-6A8F-92097E719F0D}" dt="2026-03-12T17:25:06.690" v="48" actId="20577"/>
          <ac:spMkLst>
            <pc:docMk/>
            <pc:sldMk cId="3387214998" sldId="328"/>
            <ac:spMk id="3" creationId="{62A10679-1B51-2F4E-E54E-E923807E58A4}"/>
          </ac:spMkLst>
        </pc:spChg>
      </pc:sldChg>
      <pc:sldChg chg="addSp delSp modSp mod setBg">
        <pc:chgData name="Ewelina Dobromila Wola (2435880)" userId="S::2435880@student.uwtsd.ac.uk::38b5ba75-f92a-4650-9422-0e276dc178a9" providerId="AD" clId="Web-{70DAEDF1-4EDF-34FB-6A8F-92097E719F0D}" dt="2026-03-13T18:00:41.585" v="128" actId="20577"/>
        <pc:sldMkLst>
          <pc:docMk/>
          <pc:sldMk cId="317721711" sldId="329"/>
        </pc:sldMkLst>
        <pc:spChg chg="mod">
          <ac:chgData name="Ewelina Dobromila Wola (2435880)" userId="S::2435880@student.uwtsd.ac.uk::38b5ba75-f92a-4650-9422-0e276dc178a9" providerId="AD" clId="Web-{70DAEDF1-4EDF-34FB-6A8F-92097E719F0D}" dt="2026-03-13T18:00:28.913" v="126"/>
          <ac:spMkLst>
            <pc:docMk/>
            <pc:sldMk cId="317721711" sldId="329"/>
            <ac:spMk id="2" creationId="{365CD18C-28FF-7361-5F3B-F9E7164374A0}"/>
          </ac:spMkLst>
        </pc:spChg>
      </pc:sldChg>
    </pc:docChg>
  </pc:docChgLst>
  <pc:docChgLst>
    <pc:chgData name="Ewelina Elzbieta Bernas (2509446)" userId="S::2509446@student.uwtsd.ac.uk::9fab1b8b-bb35-4a26-99f3-33ad2a7f4551" providerId="AD" clId="Web-{393A96CD-DDCB-2385-EB2E-6F320F20FCDF}"/>
    <pc:docChg chg="addSld modSld">
      <pc:chgData name="Ewelina Elzbieta Bernas (2509446)" userId="S::2509446@student.uwtsd.ac.uk::9fab1b8b-bb35-4a26-99f3-33ad2a7f4551" providerId="AD" clId="Web-{393A96CD-DDCB-2385-EB2E-6F320F20FCDF}" dt="2026-03-14T21:56:31.206" v="52" actId="20577"/>
      <pc:docMkLst>
        <pc:docMk/>
      </pc:docMkLst>
      <pc:sldChg chg="modSp new">
        <pc:chgData name="Ewelina Elzbieta Bernas (2509446)" userId="S::2509446@student.uwtsd.ac.uk::9fab1b8b-bb35-4a26-99f3-33ad2a7f4551" providerId="AD" clId="Web-{393A96CD-DDCB-2385-EB2E-6F320F20FCDF}" dt="2026-03-14T21:52:06.713" v="37" actId="20577"/>
        <pc:sldMkLst>
          <pc:docMk/>
          <pc:sldMk cId="1511592869" sldId="330"/>
        </pc:sldMkLst>
        <pc:spChg chg="mod">
          <ac:chgData name="Ewelina Elzbieta Bernas (2509446)" userId="S::2509446@student.uwtsd.ac.uk::9fab1b8b-bb35-4a26-99f3-33ad2a7f4551" providerId="AD" clId="Web-{393A96CD-DDCB-2385-EB2E-6F320F20FCDF}" dt="2026-03-14T21:51:31.932" v="35" actId="20577"/>
          <ac:spMkLst>
            <pc:docMk/>
            <pc:sldMk cId="1511592869" sldId="330"/>
            <ac:spMk id="2" creationId="{4313451E-2C9F-B7AB-EA38-549A8CB043E8}"/>
          </ac:spMkLst>
        </pc:spChg>
        <pc:spChg chg="mod">
          <ac:chgData name="Ewelina Elzbieta Bernas (2509446)" userId="S::2509446@student.uwtsd.ac.uk::9fab1b8b-bb35-4a26-99f3-33ad2a7f4551" providerId="AD" clId="Web-{393A96CD-DDCB-2385-EB2E-6F320F20FCDF}" dt="2026-03-14T21:52:06.713" v="37" actId="20577"/>
          <ac:spMkLst>
            <pc:docMk/>
            <pc:sldMk cId="1511592869" sldId="330"/>
            <ac:spMk id="3" creationId="{41F8A21B-1EBB-C38F-B51B-5E338ED0F72A}"/>
          </ac:spMkLst>
        </pc:spChg>
      </pc:sldChg>
      <pc:sldChg chg="modSp new">
        <pc:chgData name="Ewelina Elzbieta Bernas (2509446)" userId="S::2509446@student.uwtsd.ac.uk::9fab1b8b-bb35-4a26-99f3-33ad2a7f4551" providerId="AD" clId="Web-{393A96CD-DDCB-2385-EB2E-6F320F20FCDF}" dt="2026-03-14T21:53:14.714" v="41" actId="20577"/>
        <pc:sldMkLst>
          <pc:docMk/>
          <pc:sldMk cId="2441957838" sldId="331"/>
        </pc:sldMkLst>
        <pc:spChg chg="mod">
          <ac:chgData name="Ewelina Elzbieta Bernas (2509446)" userId="S::2509446@student.uwtsd.ac.uk::9fab1b8b-bb35-4a26-99f3-33ad2a7f4551" providerId="AD" clId="Web-{393A96CD-DDCB-2385-EB2E-6F320F20FCDF}" dt="2026-03-14T21:52:52.479" v="40" actId="20577"/>
          <ac:spMkLst>
            <pc:docMk/>
            <pc:sldMk cId="2441957838" sldId="331"/>
            <ac:spMk id="2" creationId="{FEB4FCC1-1EB2-E97F-385F-C8CBEE5ACCC6}"/>
          </ac:spMkLst>
        </pc:spChg>
        <pc:spChg chg="mod">
          <ac:chgData name="Ewelina Elzbieta Bernas (2509446)" userId="S::2509446@student.uwtsd.ac.uk::9fab1b8b-bb35-4a26-99f3-33ad2a7f4551" providerId="AD" clId="Web-{393A96CD-DDCB-2385-EB2E-6F320F20FCDF}" dt="2026-03-14T21:53:14.714" v="41" actId="20577"/>
          <ac:spMkLst>
            <pc:docMk/>
            <pc:sldMk cId="2441957838" sldId="331"/>
            <ac:spMk id="3" creationId="{85A2943D-5D15-FC64-114A-8E4D04117E3C}"/>
          </ac:spMkLst>
        </pc:spChg>
      </pc:sldChg>
      <pc:sldChg chg="modSp new">
        <pc:chgData name="Ewelina Elzbieta Bernas (2509446)" userId="S::2509446@student.uwtsd.ac.uk::9fab1b8b-bb35-4a26-99f3-33ad2a7f4551" providerId="AD" clId="Web-{393A96CD-DDCB-2385-EB2E-6F320F20FCDF}" dt="2026-03-14T21:54:26.965" v="44" actId="20577"/>
        <pc:sldMkLst>
          <pc:docMk/>
          <pc:sldMk cId="3803815301" sldId="332"/>
        </pc:sldMkLst>
        <pc:spChg chg="mod">
          <ac:chgData name="Ewelina Elzbieta Bernas (2509446)" userId="S::2509446@student.uwtsd.ac.uk::9fab1b8b-bb35-4a26-99f3-33ad2a7f4551" providerId="AD" clId="Web-{393A96CD-DDCB-2385-EB2E-6F320F20FCDF}" dt="2026-03-14T21:53:40.745" v="43" actId="20577"/>
          <ac:spMkLst>
            <pc:docMk/>
            <pc:sldMk cId="3803815301" sldId="332"/>
            <ac:spMk id="2" creationId="{0F795A47-C2F9-7229-0536-9CEFB2E92035}"/>
          </ac:spMkLst>
        </pc:spChg>
        <pc:spChg chg="mod">
          <ac:chgData name="Ewelina Elzbieta Bernas (2509446)" userId="S::2509446@student.uwtsd.ac.uk::9fab1b8b-bb35-4a26-99f3-33ad2a7f4551" providerId="AD" clId="Web-{393A96CD-DDCB-2385-EB2E-6F320F20FCDF}" dt="2026-03-14T21:54:26.965" v="44" actId="20577"/>
          <ac:spMkLst>
            <pc:docMk/>
            <pc:sldMk cId="3803815301" sldId="332"/>
            <ac:spMk id="3" creationId="{5CE1DE0F-E1FE-B475-AEE0-BCA6BB904672}"/>
          </ac:spMkLst>
        </pc:spChg>
      </pc:sldChg>
      <pc:sldChg chg="modSp new">
        <pc:chgData name="Ewelina Elzbieta Bernas (2509446)" userId="S::2509446@student.uwtsd.ac.uk::9fab1b8b-bb35-4a26-99f3-33ad2a7f4551" providerId="AD" clId="Web-{393A96CD-DDCB-2385-EB2E-6F320F20FCDF}" dt="2026-03-14T21:56:10.329" v="49" actId="20577"/>
        <pc:sldMkLst>
          <pc:docMk/>
          <pc:sldMk cId="134761592" sldId="333"/>
        </pc:sldMkLst>
        <pc:spChg chg="mod">
          <ac:chgData name="Ewelina Elzbieta Bernas (2509446)" userId="S::2509446@student.uwtsd.ac.uk::9fab1b8b-bb35-4a26-99f3-33ad2a7f4551" providerId="AD" clId="Web-{393A96CD-DDCB-2385-EB2E-6F320F20FCDF}" dt="2026-03-14T21:55:07.200" v="46" actId="20577"/>
          <ac:spMkLst>
            <pc:docMk/>
            <pc:sldMk cId="134761592" sldId="333"/>
            <ac:spMk id="2" creationId="{CBA53E03-B99F-1492-47F0-233BFA749C98}"/>
          </ac:spMkLst>
        </pc:spChg>
        <pc:spChg chg="mod">
          <ac:chgData name="Ewelina Elzbieta Bernas (2509446)" userId="S::2509446@student.uwtsd.ac.uk::9fab1b8b-bb35-4a26-99f3-33ad2a7f4551" providerId="AD" clId="Web-{393A96CD-DDCB-2385-EB2E-6F320F20FCDF}" dt="2026-03-14T21:56:10.329" v="49" actId="20577"/>
          <ac:spMkLst>
            <pc:docMk/>
            <pc:sldMk cId="134761592" sldId="333"/>
            <ac:spMk id="3" creationId="{F0627423-1C0E-EE4E-C272-69CD00A9FAB0}"/>
          </ac:spMkLst>
        </pc:spChg>
      </pc:sldChg>
      <pc:sldChg chg="modSp new">
        <pc:chgData name="Ewelina Elzbieta Bernas (2509446)" userId="S::2509446@student.uwtsd.ac.uk::9fab1b8b-bb35-4a26-99f3-33ad2a7f4551" providerId="AD" clId="Web-{393A96CD-DDCB-2385-EB2E-6F320F20FCDF}" dt="2026-03-14T21:56:31.206" v="52" actId="20577"/>
        <pc:sldMkLst>
          <pc:docMk/>
          <pc:sldMk cId="451272834" sldId="334"/>
        </pc:sldMkLst>
        <pc:spChg chg="mod">
          <ac:chgData name="Ewelina Elzbieta Bernas (2509446)" userId="S::2509446@student.uwtsd.ac.uk::9fab1b8b-bb35-4a26-99f3-33ad2a7f4551" providerId="AD" clId="Web-{393A96CD-DDCB-2385-EB2E-6F320F20FCDF}" dt="2026-03-14T21:56:15.111" v="51" actId="20577"/>
          <ac:spMkLst>
            <pc:docMk/>
            <pc:sldMk cId="451272834" sldId="334"/>
            <ac:spMk id="2" creationId="{781CD459-5C09-AFE2-82DA-C285A562444D}"/>
          </ac:spMkLst>
        </pc:spChg>
        <pc:spChg chg="mod">
          <ac:chgData name="Ewelina Elzbieta Bernas (2509446)" userId="S::2509446@student.uwtsd.ac.uk::9fab1b8b-bb35-4a26-99f3-33ad2a7f4551" providerId="AD" clId="Web-{393A96CD-DDCB-2385-EB2E-6F320F20FCDF}" dt="2026-03-14T21:56:31.206" v="52" actId="20577"/>
          <ac:spMkLst>
            <pc:docMk/>
            <pc:sldMk cId="451272834" sldId="334"/>
            <ac:spMk id="3" creationId="{4FB9AC9F-6529-4363-21E8-FD88911E2286}"/>
          </ac:spMkLst>
        </pc:spChg>
      </pc:sldChg>
    </pc:docChg>
  </pc:docChgLst>
  <pc:docChgLst>
    <pc:chgData name="Zirek Salehi (2510341)" userId="S::2510341@student.uwtsd.ac.uk::1c5a01ef-195a-45a8-b36e-bd03f797a43a" providerId="AD" clId="Web-{DD40F196-A757-9D25-400A-2A4EEB6BFD59}"/>
    <pc:docChg chg="modSld">
      <pc:chgData name="Zirek Salehi (2510341)" userId="S::2510341@student.uwtsd.ac.uk::1c5a01ef-195a-45a8-b36e-bd03f797a43a" providerId="AD" clId="Web-{DD40F196-A757-9D25-400A-2A4EEB6BFD59}" dt="2026-03-15T11:12:13.894" v="4" actId="20577"/>
      <pc:docMkLst>
        <pc:docMk/>
      </pc:docMkLst>
      <pc:sldChg chg="modSp">
        <pc:chgData name="Zirek Salehi (2510341)" userId="S::2510341@student.uwtsd.ac.uk::1c5a01ef-195a-45a8-b36e-bd03f797a43a" providerId="AD" clId="Web-{DD40F196-A757-9D25-400A-2A4EEB6BFD59}" dt="2026-03-15T11:12:13.894" v="4" actId="20577"/>
        <pc:sldMkLst>
          <pc:docMk/>
          <pc:sldMk cId="4074473911" sldId="337"/>
        </pc:sldMkLst>
        <pc:spChg chg="mod">
          <ac:chgData name="Zirek Salehi (2510341)" userId="S::2510341@student.uwtsd.ac.uk::1c5a01ef-195a-45a8-b36e-bd03f797a43a" providerId="AD" clId="Web-{DD40F196-A757-9D25-400A-2A4EEB6BFD59}" dt="2026-03-15T11:11:49.284" v="0" actId="14100"/>
          <ac:spMkLst>
            <pc:docMk/>
            <pc:sldMk cId="4074473911" sldId="337"/>
            <ac:spMk id="2" creationId="{1063AD6B-FCD0-31E1-31D2-256F2F076B96}"/>
          </ac:spMkLst>
        </pc:spChg>
        <pc:spChg chg="mod">
          <ac:chgData name="Zirek Salehi (2510341)" userId="S::2510341@student.uwtsd.ac.uk::1c5a01ef-195a-45a8-b36e-bd03f797a43a" providerId="AD" clId="Web-{DD40F196-A757-9D25-400A-2A4EEB6BFD59}" dt="2026-03-15T11:12:13.894" v="4" actId="20577"/>
          <ac:spMkLst>
            <pc:docMk/>
            <pc:sldMk cId="4074473911" sldId="337"/>
            <ac:spMk id="3" creationId="{D4C9DF92-A814-DB36-4D18-137EA9B9ED34}"/>
          </ac:spMkLst>
        </pc:spChg>
      </pc:sldChg>
    </pc:docChg>
  </pc:docChgLst>
  <pc:docChgLst>
    <pc:chgData name="Zirek Salehi (2510341)" userId="S::2510341@student.uwtsd.ac.uk::1c5a01ef-195a-45a8-b36e-bd03f797a43a" providerId="AD" clId="Web-{70DB74BA-3276-5D7D-3602-9166330D963A}"/>
    <pc:docChg chg="addSld">
      <pc:chgData name="Zirek Salehi (2510341)" userId="S::2510341@student.uwtsd.ac.uk::1c5a01ef-195a-45a8-b36e-bd03f797a43a" providerId="AD" clId="Web-{70DB74BA-3276-5D7D-3602-9166330D963A}" dt="2026-03-15T10:33:42.491" v="3"/>
      <pc:docMkLst>
        <pc:docMk/>
      </pc:docMkLst>
      <pc:sldChg chg="new">
        <pc:chgData name="Zirek Salehi (2510341)" userId="S::2510341@student.uwtsd.ac.uk::1c5a01ef-195a-45a8-b36e-bd03f797a43a" providerId="AD" clId="Web-{70DB74BA-3276-5D7D-3602-9166330D963A}" dt="2026-03-15T10:33:26.130" v="0"/>
        <pc:sldMkLst>
          <pc:docMk/>
          <pc:sldMk cId="308853515" sldId="336"/>
        </pc:sldMkLst>
      </pc:sldChg>
      <pc:sldChg chg="new">
        <pc:chgData name="Zirek Salehi (2510341)" userId="S::2510341@student.uwtsd.ac.uk::1c5a01ef-195a-45a8-b36e-bd03f797a43a" providerId="AD" clId="Web-{70DB74BA-3276-5D7D-3602-9166330D963A}" dt="2026-03-15T10:33:37.615" v="1"/>
        <pc:sldMkLst>
          <pc:docMk/>
          <pc:sldMk cId="4074473911" sldId="337"/>
        </pc:sldMkLst>
      </pc:sldChg>
      <pc:sldChg chg="new">
        <pc:chgData name="Zirek Salehi (2510341)" userId="S::2510341@student.uwtsd.ac.uk::1c5a01ef-195a-45a8-b36e-bd03f797a43a" providerId="AD" clId="Web-{70DB74BA-3276-5D7D-3602-9166330D963A}" dt="2026-03-15T10:33:39.725" v="2"/>
        <pc:sldMkLst>
          <pc:docMk/>
          <pc:sldMk cId="831302751" sldId="338"/>
        </pc:sldMkLst>
      </pc:sldChg>
      <pc:sldChg chg="new">
        <pc:chgData name="Zirek Salehi (2510341)" userId="S::2510341@student.uwtsd.ac.uk::1c5a01ef-195a-45a8-b36e-bd03f797a43a" providerId="AD" clId="Web-{70DB74BA-3276-5D7D-3602-9166330D963A}" dt="2026-03-15T10:33:42.491" v="3"/>
        <pc:sldMkLst>
          <pc:docMk/>
          <pc:sldMk cId="1178560007" sldId="339"/>
        </pc:sldMkLst>
      </pc:sldChg>
    </pc:docChg>
  </pc:docChgLst>
  <pc:docChgLst>
    <pc:chgData name="Ewelina Dobromila Wola (2435880)" userId="S::2435880@student.uwtsd.ac.uk::38b5ba75-f92a-4650-9422-0e276dc178a9" providerId="AD" clId="Web-{7E0039DD-AC98-D51D-6CBC-2FE431A5CC4E}"/>
    <pc:docChg chg="modSld">
      <pc:chgData name="Ewelina Dobromila Wola (2435880)" userId="S::2435880@student.uwtsd.ac.uk::38b5ba75-f92a-4650-9422-0e276dc178a9" providerId="AD" clId="Web-{7E0039DD-AC98-D51D-6CBC-2FE431A5CC4E}" dt="2026-03-08T12:40:45.642" v="57" actId="20577"/>
      <pc:docMkLst>
        <pc:docMk/>
      </pc:docMkLst>
      <pc:sldChg chg="modSp">
        <pc:chgData name="Ewelina Dobromila Wola (2435880)" userId="S::2435880@student.uwtsd.ac.uk::38b5ba75-f92a-4650-9422-0e276dc178a9" providerId="AD" clId="Web-{7E0039DD-AC98-D51D-6CBC-2FE431A5CC4E}" dt="2026-03-08T12:40:45.642" v="57" actId="20577"/>
        <pc:sldMkLst>
          <pc:docMk/>
          <pc:sldMk cId="2569775999" sldId="323"/>
        </pc:sldMkLst>
        <pc:spChg chg="mod">
          <ac:chgData name="Ewelina Dobromila Wola (2435880)" userId="S::2435880@student.uwtsd.ac.uk::38b5ba75-f92a-4650-9422-0e276dc178a9" providerId="AD" clId="Web-{7E0039DD-AC98-D51D-6CBC-2FE431A5CC4E}" dt="2026-03-08T12:39:21.484" v="15" actId="20577"/>
          <ac:spMkLst>
            <pc:docMk/>
            <pc:sldMk cId="2569775999" sldId="323"/>
            <ac:spMk id="2" creationId="{F8777264-65F7-5D78-62C8-93AA03C8F2EB}"/>
          </ac:spMkLst>
        </pc:spChg>
        <pc:spChg chg="mod">
          <ac:chgData name="Ewelina Dobromila Wola (2435880)" userId="S::2435880@student.uwtsd.ac.uk::38b5ba75-f92a-4650-9422-0e276dc178a9" providerId="AD" clId="Web-{7E0039DD-AC98-D51D-6CBC-2FE431A5CC4E}" dt="2026-03-08T12:40:45.642" v="57" actId="20577"/>
          <ac:spMkLst>
            <pc:docMk/>
            <pc:sldMk cId="2569775999" sldId="323"/>
            <ac:spMk id="3" creationId="{2010943C-D68E-A9ED-05C2-C6FA9CB6A22A}"/>
          </ac:spMkLst>
        </pc:spChg>
      </pc:sldChg>
    </pc:docChg>
  </pc:docChgLst>
  <pc:docChgLst>
    <pc:chgData name="Ewelina Elzbieta Bernas (2509446)" userId="S::2509446@student.uwtsd.ac.uk::9fab1b8b-bb35-4a26-99f3-33ad2a7f4551" providerId="AD" clId="Web-{FE7816C0-72A7-E2E6-F5C3-EEA38B70D15D}"/>
    <pc:docChg chg="modSld">
      <pc:chgData name="Ewelina Elzbieta Bernas (2509446)" userId="S::2509446@student.uwtsd.ac.uk::9fab1b8b-bb35-4a26-99f3-33ad2a7f4551" providerId="AD" clId="Web-{FE7816C0-72A7-E2E6-F5C3-EEA38B70D15D}" dt="2026-03-15T17:11:46.564" v="36" actId="20577"/>
      <pc:docMkLst>
        <pc:docMk/>
      </pc:docMkLst>
      <pc:sldChg chg="modSp">
        <pc:chgData name="Ewelina Elzbieta Bernas (2509446)" userId="S::2509446@student.uwtsd.ac.uk::9fab1b8b-bb35-4a26-99f3-33ad2a7f4551" providerId="AD" clId="Web-{FE7816C0-72A7-E2E6-F5C3-EEA38B70D15D}" dt="2026-03-15T17:03:30.453" v="12" actId="20577"/>
        <pc:sldMkLst>
          <pc:docMk/>
          <pc:sldMk cId="56110857" sldId="265"/>
        </pc:sldMkLst>
        <pc:spChg chg="mod">
          <ac:chgData name="Ewelina Elzbieta Bernas (2509446)" userId="S::2509446@student.uwtsd.ac.uk::9fab1b8b-bb35-4a26-99f3-33ad2a7f4551" providerId="AD" clId="Web-{FE7816C0-72A7-E2E6-F5C3-EEA38B70D15D}" dt="2026-03-15T17:03:30.453" v="12" actId="20577"/>
          <ac:spMkLst>
            <pc:docMk/>
            <pc:sldMk cId="56110857" sldId="265"/>
            <ac:spMk id="6" creationId="{C1F1E644-41EE-257A-FF6E-85F2B39A0689}"/>
          </ac:spMkLst>
        </pc:spChg>
      </pc:sldChg>
      <pc:sldChg chg="modSp">
        <pc:chgData name="Ewelina Elzbieta Bernas (2509446)" userId="S::2509446@student.uwtsd.ac.uk::9fab1b8b-bb35-4a26-99f3-33ad2a7f4551" providerId="AD" clId="Web-{FE7816C0-72A7-E2E6-F5C3-EEA38B70D15D}" dt="2026-03-15T17:09:09.409" v="31" actId="20577"/>
        <pc:sldMkLst>
          <pc:docMk/>
          <pc:sldMk cId="1511592869" sldId="330"/>
        </pc:sldMkLst>
        <pc:spChg chg="mod">
          <ac:chgData name="Ewelina Elzbieta Bernas (2509446)" userId="S::2509446@student.uwtsd.ac.uk::9fab1b8b-bb35-4a26-99f3-33ad2a7f4551" providerId="AD" clId="Web-{FE7816C0-72A7-E2E6-F5C3-EEA38B70D15D}" dt="2026-03-15T17:09:09.409" v="31" actId="20577"/>
          <ac:spMkLst>
            <pc:docMk/>
            <pc:sldMk cId="1511592869" sldId="330"/>
            <ac:spMk id="3" creationId="{41F8A21B-1EBB-C38F-B51B-5E338ED0F72A}"/>
          </ac:spMkLst>
        </pc:spChg>
      </pc:sldChg>
      <pc:sldChg chg="modSp">
        <pc:chgData name="Ewelina Elzbieta Bernas (2509446)" userId="S::2509446@student.uwtsd.ac.uk::9fab1b8b-bb35-4a26-99f3-33ad2a7f4551" providerId="AD" clId="Web-{FE7816C0-72A7-E2E6-F5C3-EEA38B70D15D}" dt="2026-03-15T17:07:51.391" v="14" actId="20577"/>
        <pc:sldMkLst>
          <pc:docMk/>
          <pc:sldMk cId="2441957838" sldId="331"/>
        </pc:sldMkLst>
        <pc:spChg chg="mod">
          <ac:chgData name="Ewelina Elzbieta Bernas (2509446)" userId="S::2509446@student.uwtsd.ac.uk::9fab1b8b-bb35-4a26-99f3-33ad2a7f4551" providerId="AD" clId="Web-{FE7816C0-72A7-E2E6-F5C3-EEA38B70D15D}" dt="2026-03-15T17:07:51.391" v="14" actId="20577"/>
          <ac:spMkLst>
            <pc:docMk/>
            <pc:sldMk cId="2441957838" sldId="331"/>
            <ac:spMk id="3" creationId="{85A2943D-5D15-FC64-114A-8E4D04117E3C}"/>
          </ac:spMkLst>
        </pc:spChg>
      </pc:sldChg>
      <pc:sldChg chg="modSp">
        <pc:chgData name="Ewelina Elzbieta Bernas (2509446)" userId="S::2509446@student.uwtsd.ac.uk::9fab1b8b-bb35-4a26-99f3-33ad2a7f4551" providerId="AD" clId="Web-{FE7816C0-72A7-E2E6-F5C3-EEA38B70D15D}" dt="2026-03-15T17:08:44.674" v="25" actId="20577"/>
        <pc:sldMkLst>
          <pc:docMk/>
          <pc:sldMk cId="3803815301" sldId="332"/>
        </pc:sldMkLst>
        <pc:spChg chg="mod">
          <ac:chgData name="Ewelina Elzbieta Bernas (2509446)" userId="S::2509446@student.uwtsd.ac.uk::9fab1b8b-bb35-4a26-99f3-33ad2a7f4551" providerId="AD" clId="Web-{FE7816C0-72A7-E2E6-F5C3-EEA38B70D15D}" dt="2026-03-15T17:08:44.674" v="25" actId="20577"/>
          <ac:spMkLst>
            <pc:docMk/>
            <pc:sldMk cId="3803815301" sldId="332"/>
            <ac:spMk id="3" creationId="{5CE1DE0F-E1FE-B475-AEE0-BCA6BB904672}"/>
          </ac:spMkLst>
        </pc:spChg>
      </pc:sldChg>
      <pc:sldChg chg="modSp">
        <pc:chgData name="Ewelina Elzbieta Bernas (2509446)" userId="S::2509446@student.uwtsd.ac.uk::9fab1b8b-bb35-4a26-99f3-33ad2a7f4551" providerId="AD" clId="Web-{FE7816C0-72A7-E2E6-F5C3-EEA38B70D15D}" dt="2026-03-15T17:11:46.564" v="36" actId="20577"/>
        <pc:sldMkLst>
          <pc:docMk/>
          <pc:sldMk cId="134761592" sldId="333"/>
        </pc:sldMkLst>
        <pc:spChg chg="mod">
          <ac:chgData name="Ewelina Elzbieta Bernas (2509446)" userId="S::2509446@student.uwtsd.ac.uk::9fab1b8b-bb35-4a26-99f3-33ad2a7f4551" providerId="AD" clId="Web-{FE7816C0-72A7-E2E6-F5C3-EEA38B70D15D}" dt="2026-03-15T17:11:46.564" v="36" actId="20577"/>
          <ac:spMkLst>
            <pc:docMk/>
            <pc:sldMk cId="134761592" sldId="333"/>
            <ac:spMk id="3" creationId="{F0627423-1C0E-EE4E-C272-69CD00A9FAB0}"/>
          </ac:spMkLst>
        </pc:spChg>
      </pc:sldChg>
      <pc:sldChg chg="modSp">
        <pc:chgData name="Ewelina Elzbieta Bernas (2509446)" userId="S::2509446@student.uwtsd.ac.uk::9fab1b8b-bb35-4a26-99f3-33ad2a7f4551" providerId="AD" clId="Web-{FE7816C0-72A7-E2E6-F5C3-EEA38B70D15D}" dt="2026-03-15T17:10:08.223" v="34" actId="20577"/>
        <pc:sldMkLst>
          <pc:docMk/>
          <pc:sldMk cId="451272834" sldId="334"/>
        </pc:sldMkLst>
        <pc:spChg chg="mod">
          <ac:chgData name="Ewelina Elzbieta Bernas (2509446)" userId="S::2509446@student.uwtsd.ac.uk::9fab1b8b-bb35-4a26-99f3-33ad2a7f4551" providerId="AD" clId="Web-{FE7816C0-72A7-E2E6-F5C3-EEA38B70D15D}" dt="2026-03-15T17:10:08.223" v="34" actId="20577"/>
          <ac:spMkLst>
            <pc:docMk/>
            <pc:sldMk cId="451272834" sldId="334"/>
            <ac:spMk id="3" creationId="{4FB9AC9F-6529-4363-21E8-FD88911E2286}"/>
          </ac:spMkLst>
        </pc:spChg>
      </pc:sldChg>
    </pc:docChg>
  </pc:docChgLst>
  <pc:docChgLst>
    <pc:chgData name="Ewelina Dobromila Wola (2435880)" userId="S::2435880@student.uwtsd.ac.uk::38b5ba75-f92a-4650-9422-0e276dc178a9" providerId="AD" clId="Web-{EB579CF5-03BA-D171-DE41-10675BE6B970}"/>
    <pc:docChg chg="mod addSld delSld modSld addMainMaster delMainMaster">
      <pc:chgData name="Ewelina Dobromila Wola (2435880)" userId="S::2435880@student.uwtsd.ac.uk::38b5ba75-f92a-4650-9422-0e276dc178a9" providerId="AD" clId="Web-{EB579CF5-03BA-D171-DE41-10675BE6B970}" dt="2026-03-11T18:16:04.617" v="1137" actId="20577"/>
      <pc:docMkLst>
        <pc:docMk/>
      </pc:docMkLst>
      <pc:sldChg chg="addSp delSp modSp mod setBg modClrScheme chgLayout">
        <pc:chgData name="Ewelina Dobromila Wola (2435880)" userId="S::2435880@student.uwtsd.ac.uk::38b5ba75-f92a-4650-9422-0e276dc178a9" providerId="AD" clId="Web-{EB579CF5-03BA-D171-DE41-10675BE6B970}" dt="2026-03-09T17:37:38.767" v="823" actId="1076"/>
        <pc:sldMkLst>
          <pc:docMk/>
          <pc:sldMk cId="3408955283" sldId="256"/>
        </pc:sldMkLst>
        <pc:spChg chg="mod ord">
          <ac:chgData name="Ewelina Dobromila Wola (2435880)" userId="S::2435880@student.uwtsd.ac.uk::38b5ba75-f92a-4650-9422-0e276dc178a9" providerId="AD" clId="Web-{EB579CF5-03BA-D171-DE41-10675BE6B970}" dt="2026-03-09T17:37:38.767" v="823" actId="1076"/>
          <ac:spMkLst>
            <pc:docMk/>
            <pc:sldMk cId="3408955283" sldId="256"/>
            <ac:spMk id="2" creationId="{00000000-0000-0000-0000-000000000000}"/>
          </ac:spMkLst>
        </pc:spChg>
        <pc:spChg chg="add">
          <ac:chgData name="Ewelina Dobromila Wola (2435880)" userId="S::2435880@student.uwtsd.ac.uk::38b5ba75-f92a-4650-9422-0e276dc178a9" providerId="AD" clId="Web-{EB579CF5-03BA-D171-DE41-10675BE6B970}" dt="2026-03-09T17:36:04.061" v="810"/>
          <ac:spMkLst>
            <pc:docMk/>
            <pc:sldMk cId="3408955283" sldId="256"/>
            <ac:spMk id="15" creationId="{07CBBDD0-4420-4A50-96AB-392F9B97CF03}"/>
          </ac:spMkLst>
        </pc:spChg>
        <pc:spChg chg="add">
          <ac:chgData name="Ewelina Dobromila Wola (2435880)" userId="S::2435880@student.uwtsd.ac.uk::38b5ba75-f92a-4650-9422-0e276dc178a9" providerId="AD" clId="Web-{EB579CF5-03BA-D171-DE41-10675BE6B970}" dt="2026-03-09T17:36:04.061" v="810"/>
          <ac:spMkLst>
            <pc:docMk/>
            <pc:sldMk cId="3408955283" sldId="256"/>
            <ac:spMk id="16" creationId="{465BA403-54B9-4A0B-BC79-028C495C038E}"/>
          </ac:spMkLst>
        </pc:spChg>
        <pc:spChg chg="add">
          <ac:chgData name="Ewelina Dobromila Wola (2435880)" userId="S::2435880@student.uwtsd.ac.uk::38b5ba75-f92a-4650-9422-0e276dc178a9" providerId="AD" clId="Web-{EB579CF5-03BA-D171-DE41-10675BE6B970}" dt="2026-03-09T17:36:04.061" v="810"/>
          <ac:spMkLst>
            <pc:docMk/>
            <pc:sldMk cId="3408955283" sldId="256"/>
            <ac:spMk id="17" creationId="{DC8C6883-513A-4FE8-8B55-7AA2A13A9BB9}"/>
          </ac:spMkLst>
        </pc:spChg>
        <pc:picChg chg="add">
          <ac:chgData name="Ewelina Dobromila Wola (2435880)" userId="S::2435880@student.uwtsd.ac.uk::38b5ba75-f92a-4650-9422-0e276dc178a9" providerId="AD" clId="Web-{EB579CF5-03BA-D171-DE41-10675BE6B970}" dt="2026-03-09T17:36:04.061" v="810"/>
          <ac:picMkLst>
            <pc:docMk/>
            <pc:sldMk cId="3408955283" sldId="256"/>
            <ac:picMk id="18" creationId="{724E78B3-24BA-9A84-CCE7-AFAAF8C75370}"/>
          </ac:picMkLst>
        </pc:picChg>
      </pc:sldChg>
      <pc:sldChg chg="addSp delSp modSp mod setBg modClrScheme chgLayout">
        <pc:chgData name="Ewelina Dobromila Wola (2435880)" userId="S::2435880@student.uwtsd.ac.uk::38b5ba75-f92a-4650-9422-0e276dc178a9" providerId="AD" clId="Web-{EB579CF5-03BA-D171-DE41-10675BE6B970}" dt="2026-03-11T17:46:38.903" v="998" actId="20577"/>
        <pc:sldMkLst>
          <pc:docMk/>
          <pc:sldMk cId="780738311" sldId="261"/>
        </pc:sldMkLst>
        <pc:spChg chg="mod ord">
          <ac:chgData name="Ewelina Dobromila Wola (2435880)" userId="S::2435880@student.uwtsd.ac.uk::38b5ba75-f92a-4650-9422-0e276dc178a9" providerId="AD" clId="Web-{EB579CF5-03BA-D171-DE41-10675BE6B970}" dt="2026-03-11T17:46:14.231" v="997" actId="20577"/>
          <ac:spMkLst>
            <pc:docMk/>
            <pc:sldMk cId="780738311" sldId="261"/>
            <ac:spMk id="2" creationId="{B10058A6-F518-3F21-E2DE-7EC05F217A5B}"/>
          </ac:spMkLst>
        </pc:spChg>
        <pc:spChg chg="add mod">
          <ac:chgData name="Ewelina Dobromila Wola (2435880)" userId="S::2435880@student.uwtsd.ac.uk::38b5ba75-f92a-4650-9422-0e276dc178a9" providerId="AD" clId="Web-{EB579CF5-03BA-D171-DE41-10675BE6B970}" dt="2026-03-11T17:46:38.903" v="998" actId="20577"/>
          <ac:spMkLst>
            <pc:docMk/>
            <pc:sldMk cId="780738311" sldId="261"/>
            <ac:spMk id="26" creationId="{3C22A90E-9F76-050D-E0EB-CFE372524E66}"/>
          </ac:spMkLst>
        </pc:spChg>
      </pc:sldChg>
      <pc:sldChg chg="modSp mod modClrScheme chgLayout">
        <pc:chgData name="Ewelina Dobromila Wola (2435880)" userId="S::2435880@student.uwtsd.ac.uk::38b5ba75-f92a-4650-9422-0e276dc178a9" providerId="AD" clId="Web-{EB579CF5-03BA-D171-DE41-10675BE6B970}" dt="2026-03-09T17:35:16.013" v="807"/>
        <pc:sldMkLst>
          <pc:docMk/>
          <pc:sldMk cId="56110857" sldId="265"/>
        </pc:sldMkLst>
        <pc:spChg chg="mod ord">
          <ac:chgData name="Ewelina Dobromila Wola (2435880)" userId="S::2435880@student.uwtsd.ac.uk::38b5ba75-f92a-4650-9422-0e276dc178a9" providerId="AD" clId="Web-{EB579CF5-03BA-D171-DE41-10675BE6B970}" dt="2026-03-09T17:35:16.013" v="807"/>
          <ac:spMkLst>
            <pc:docMk/>
            <pc:sldMk cId="56110857" sldId="265"/>
            <ac:spMk id="2" creationId="{41D492B7-E1BA-4F1E-487A-98DED85C6330}"/>
          </ac:spMkLst>
        </pc:spChg>
      </pc:sldChg>
      <pc:sldChg chg="modSp mod modClrScheme chgLayout">
        <pc:chgData name="Ewelina Dobromila Wola (2435880)" userId="S::2435880@student.uwtsd.ac.uk::38b5ba75-f92a-4650-9422-0e276dc178a9" providerId="AD" clId="Web-{EB579CF5-03BA-D171-DE41-10675BE6B970}" dt="2026-03-09T17:35:16.013" v="807"/>
        <pc:sldMkLst>
          <pc:docMk/>
          <pc:sldMk cId="2533793884" sldId="311"/>
        </pc:sldMkLst>
        <pc:spChg chg="mod ord">
          <ac:chgData name="Ewelina Dobromila Wola (2435880)" userId="S::2435880@student.uwtsd.ac.uk::38b5ba75-f92a-4650-9422-0e276dc178a9" providerId="AD" clId="Web-{EB579CF5-03BA-D171-DE41-10675BE6B970}" dt="2026-03-09T17:35:16.013" v="807"/>
          <ac:spMkLst>
            <pc:docMk/>
            <pc:sldMk cId="2533793884" sldId="311"/>
            <ac:spMk id="2" creationId="{2EF814B7-F6C6-4252-976F-D8EBC8EF2D79}"/>
          </ac:spMkLst>
        </pc:spChg>
        <pc:spChg chg="mod ord">
          <ac:chgData name="Ewelina Dobromila Wola (2435880)" userId="S::2435880@student.uwtsd.ac.uk::38b5ba75-f92a-4650-9422-0e276dc178a9" providerId="AD" clId="Web-{EB579CF5-03BA-D171-DE41-10675BE6B970}" dt="2026-03-09T17:35:16.013" v="807"/>
          <ac:spMkLst>
            <pc:docMk/>
            <pc:sldMk cId="2533793884" sldId="311"/>
            <ac:spMk id="3" creationId="{28025432-1175-4309-B3A0-1AF07FEF42AE}"/>
          </ac:spMkLst>
        </pc:spChg>
      </pc:sldChg>
      <pc:sldChg chg="modSp mod modClrScheme chgLayout">
        <pc:chgData name="Ewelina Dobromila Wola (2435880)" userId="S::2435880@student.uwtsd.ac.uk::38b5ba75-f92a-4650-9422-0e276dc178a9" providerId="AD" clId="Web-{EB579CF5-03BA-D171-DE41-10675BE6B970}" dt="2026-03-09T17:35:16.013" v="807"/>
        <pc:sldMkLst>
          <pc:docMk/>
          <pc:sldMk cId="2569775999" sldId="323"/>
        </pc:sldMkLst>
        <pc:spChg chg="mod ord">
          <ac:chgData name="Ewelina Dobromila Wola (2435880)" userId="S::2435880@student.uwtsd.ac.uk::38b5ba75-f92a-4650-9422-0e276dc178a9" providerId="AD" clId="Web-{EB579CF5-03BA-D171-DE41-10675BE6B970}" dt="2026-03-09T17:35:16.013" v="807"/>
          <ac:spMkLst>
            <pc:docMk/>
            <pc:sldMk cId="2569775999" sldId="323"/>
            <ac:spMk id="2" creationId="{F8777264-65F7-5D78-62C8-93AA03C8F2EB}"/>
          </ac:spMkLst>
        </pc:spChg>
        <pc:spChg chg="mod ord">
          <ac:chgData name="Ewelina Dobromila Wola (2435880)" userId="S::2435880@student.uwtsd.ac.uk::38b5ba75-f92a-4650-9422-0e276dc178a9" providerId="AD" clId="Web-{EB579CF5-03BA-D171-DE41-10675BE6B970}" dt="2026-03-09T17:35:16.013" v="807"/>
          <ac:spMkLst>
            <pc:docMk/>
            <pc:sldMk cId="2569775999" sldId="323"/>
            <ac:spMk id="3" creationId="{2010943C-D68E-A9ED-05C2-C6FA9CB6A22A}"/>
          </ac:spMkLst>
        </pc:spChg>
      </pc:sldChg>
      <pc:sldChg chg="addSp modSp mod setBg modClrScheme chgLayout">
        <pc:chgData name="Ewelina Dobromila Wola (2435880)" userId="S::2435880@student.uwtsd.ac.uk::38b5ba75-f92a-4650-9422-0e276dc178a9" providerId="AD" clId="Web-{EB579CF5-03BA-D171-DE41-10675BE6B970}" dt="2026-03-11T17:40:37.312" v="971" actId="20577"/>
        <pc:sldMkLst>
          <pc:docMk/>
          <pc:sldMk cId="2390079522" sldId="324"/>
        </pc:sldMkLst>
        <pc:spChg chg="mod ord">
          <ac:chgData name="Ewelina Dobromila Wola (2435880)" userId="S::2435880@student.uwtsd.ac.uk::38b5ba75-f92a-4650-9422-0e276dc178a9" providerId="AD" clId="Web-{EB579CF5-03BA-D171-DE41-10675BE6B970}" dt="2026-03-09T17:38:49.565" v="824"/>
          <ac:spMkLst>
            <pc:docMk/>
            <pc:sldMk cId="2390079522" sldId="324"/>
            <ac:spMk id="2" creationId="{815F5F12-2A4C-B9CD-D4B5-A73FECBB3880}"/>
          </ac:spMkLst>
        </pc:spChg>
        <pc:spChg chg="mod ord">
          <ac:chgData name="Ewelina Dobromila Wola (2435880)" userId="S::2435880@student.uwtsd.ac.uk::38b5ba75-f92a-4650-9422-0e276dc178a9" providerId="AD" clId="Web-{EB579CF5-03BA-D171-DE41-10675BE6B970}" dt="2026-03-11T17:40:37.312" v="971" actId="20577"/>
          <ac:spMkLst>
            <pc:docMk/>
            <pc:sldMk cId="2390079522" sldId="324"/>
            <ac:spMk id="3" creationId="{E517F35F-2D78-E6D2-5057-0E9F5AB81DA5}"/>
          </ac:spMkLst>
        </pc:spChg>
      </pc:sldChg>
      <pc:sldChg chg="addSp delSp modSp mod setBg modClrScheme chgLayout">
        <pc:chgData name="Ewelina Dobromila Wola (2435880)" userId="S::2435880@student.uwtsd.ac.uk::38b5ba75-f92a-4650-9422-0e276dc178a9" providerId="AD" clId="Web-{EB579CF5-03BA-D171-DE41-10675BE6B970}" dt="2026-03-11T18:03:37.482" v="1103" actId="20577"/>
        <pc:sldMkLst>
          <pc:docMk/>
          <pc:sldMk cId="1086560266" sldId="325"/>
        </pc:sldMkLst>
        <pc:spChg chg="mod ord">
          <ac:chgData name="Ewelina Dobromila Wola (2435880)" userId="S::2435880@student.uwtsd.ac.uk::38b5ba75-f92a-4650-9422-0e276dc178a9" providerId="AD" clId="Web-{EB579CF5-03BA-D171-DE41-10675BE6B970}" dt="2026-03-09T17:53:43.729" v="925" actId="14100"/>
          <ac:spMkLst>
            <pc:docMk/>
            <pc:sldMk cId="1086560266" sldId="325"/>
            <ac:spMk id="2" creationId="{51170AA0-D64B-575C-96B9-F7A6825D1F21}"/>
          </ac:spMkLst>
        </pc:spChg>
        <pc:spChg chg="add del mod ord">
          <ac:chgData name="Ewelina Dobromila Wola (2435880)" userId="S::2435880@student.uwtsd.ac.uk::38b5ba75-f92a-4650-9422-0e276dc178a9" providerId="AD" clId="Web-{EB579CF5-03BA-D171-DE41-10675BE6B970}" dt="2026-03-11T18:03:37.482" v="1103" actId="20577"/>
          <ac:spMkLst>
            <pc:docMk/>
            <pc:sldMk cId="1086560266" sldId="325"/>
            <ac:spMk id="16" creationId="{163DE23C-098F-3993-E153-D8EF955ABA30}"/>
          </ac:spMkLst>
        </pc:spChg>
        <pc:spChg chg="add">
          <ac:chgData name="Ewelina Dobromila Wola (2435880)" userId="S::2435880@student.uwtsd.ac.uk::38b5ba75-f92a-4650-9422-0e276dc178a9" providerId="AD" clId="Web-{EB579CF5-03BA-D171-DE41-10675BE6B970}" dt="2026-03-09T17:50:59.334" v="889"/>
          <ac:spMkLst>
            <pc:docMk/>
            <pc:sldMk cId="1086560266" sldId="325"/>
            <ac:spMk id="42" creationId="{4102E8E4-3982-4884-AA0F-68EC37047387}"/>
          </ac:spMkLst>
        </pc:spChg>
        <pc:spChg chg="add">
          <ac:chgData name="Ewelina Dobromila Wola (2435880)" userId="S::2435880@student.uwtsd.ac.uk::38b5ba75-f92a-4650-9422-0e276dc178a9" providerId="AD" clId="Web-{EB579CF5-03BA-D171-DE41-10675BE6B970}" dt="2026-03-09T17:50:59.334" v="889"/>
          <ac:spMkLst>
            <pc:docMk/>
            <pc:sldMk cId="1086560266" sldId="325"/>
            <ac:spMk id="44" creationId="{51EB3F61-F91A-45E6-81DA-F22A4CBAC4CD}"/>
          </ac:spMkLst>
        </pc:spChg>
        <pc:spChg chg="add">
          <ac:chgData name="Ewelina Dobromila Wola (2435880)" userId="S::2435880@student.uwtsd.ac.uk::38b5ba75-f92a-4650-9422-0e276dc178a9" providerId="AD" clId="Web-{EB579CF5-03BA-D171-DE41-10675BE6B970}" dt="2026-03-09T17:50:59.334" v="889"/>
          <ac:spMkLst>
            <pc:docMk/>
            <pc:sldMk cId="1086560266" sldId="325"/>
            <ac:spMk id="46" creationId="{C0D1CB9A-4C6B-4843-B8E9-CD0071D37B0D}"/>
          </ac:spMkLst>
        </pc:spChg>
      </pc:sldChg>
      <pc:sldChg chg="addSp delSp modSp mod setBg modClrScheme delDesignElem chgLayout">
        <pc:chgData name="Ewelina Dobromila Wola (2435880)" userId="S::2435880@student.uwtsd.ac.uk::38b5ba75-f92a-4650-9422-0e276dc178a9" providerId="AD" clId="Web-{EB579CF5-03BA-D171-DE41-10675BE6B970}" dt="2026-03-11T18:13:40.272" v="1123" actId="20577"/>
        <pc:sldMkLst>
          <pc:docMk/>
          <pc:sldMk cId="2775002884" sldId="326"/>
        </pc:sldMkLst>
        <pc:spChg chg="mod ord">
          <ac:chgData name="Ewelina Dobromila Wola (2435880)" userId="S::2435880@student.uwtsd.ac.uk::38b5ba75-f92a-4650-9422-0e276dc178a9" providerId="AD" clId="Web-{EB579CF5-03BA-D171-DE41-10675BE6B970}" dt="2026-03-11T18:06:05.092" v="1114" actId="1076"/>
          <ac:spMkLst>
            <pc:docMk/>
            <pc:sldMk cId="2775002884" sldId="326"/>
            <ac:spMk id="2" creationId="{9F056FC2-CD87-6F41-0769-FFDC193883AF}"/>
          </ac:spMkLst>
        </pc:spChg>
        <pc:spChg chg="mod ord">
          <ac:chgData name="Ewelina Dobromila Wola (2435880)" userId="S::2435880@student.uwtsd.ac.uk::38b5ba75-f92a-4650-9422-0e276dc178a9" providerId="AD" clId="Web-{EB579CF5-03BA-D171-DE41-10675BE6B970}" dt="2026-03-11T18:13:40.272" v="1123" actId="20577"/>
          <ac:spMkLst>
            <pc:docMk/>
            <pc:sldMk cId="2775002884" sldId="326"/>
            <ac:spMk id="3" creationId="{D7E5FE2A-DED2-BC23-CCC8-59B75B683DFA}"/>
          </ac:spMkLst>
        </pc:spChg>
        <pc:spChg chg="add">
          <ac:chgData name="Ewelina Dobromila Wola (2435880)" userId="S::2435880@student.uwtsd.ac.uk::38b5ba75-f92a-4650-9422-0e276dc178a9" providerId="AD" clId="Web-{EB579CF5-03BA-D171-DE41-10675BE6B970}" dt="2026-03-09T17:56:32.294" v="941"/>
          <ac:spMkLst>
            <pc:docMk/>
            <pc:sldMk cId="2775002884" sldId="326"/>
            <ac:spMk id="13" creationId="{4102E8E4-3982-4884-AA0F-68EC37047387}"/>
          </ac:spMkLst>
        </pc:spChg>
        <pc:spChg chg="add">
          <ac:chgData name="Ewelina Dobromila Wola (2435880)" userId="S::2435880@student.uwtsd.ac.uk::38b5ba75-f92a-4650-9422-0e276dc178a9" providerId="AD" clId="Web-{EB579CF5-03BA-D171-DE41-10675BE6B970}" dt="2026-03-09T17:56:32.294" v="941"/>
          <ac:spMkLst>
            <pc:docMk/>
            <pc:sldMk cId="2775002884" sldId="326"/>
            <ac:spMk id="18" creationId="{51EB3F61-F91A-45E6-81DA-F22A4CBAC4CD}"/>
          </ac:spMkLst>
        </pc:spChg>
        <pc:spChg chg="add">
          <ac:chgData name="Ewelina Dobromila Wola (2435880)" userId="S::2435880@student.uwtsd.ac.uk::38b5ba75-f92a-4650-9422-0e276dc178a9" providerId="AD" clId="Web-{EB579CF5-03BA-D171-DE41-10675BE6B970}" dt="2026-03-09T17:56:32.294" v="941"/>
          <ac:spMkLst>
            <pc:docMk/>
            <pc:sldMk cId="2775002884" sldId="326"/>
            <ac:spMk id="20" creationId="{C0D1CB9A-4C6B-4843-B8E9-CD0071D37B0D}"/>
          </ac:spMkLst>
        </pc:spChg>
      </pc:sldChg>
      <pc:sldChg chg="modSp add mod replId modClrScheme chgLayout">
        <pc:chgData name="Ewelina Dobromila Wola (2435880)" userId="S::2435880@student.uwtsd.ac.uk::38b5ba75-f92a-4650-9422-0e276dc178a9" providerId="AD" clId="Web-{EB579CF5-03BA-D171-DE41-10675BE6B970}" dt="2026-03-09T17:35:16.013" v="807"/>
        <pc:sldMkLst>
          <pc:docMk/>
          <pc:sldMk cId="4205617853" sldId="327"/>
        </pc:sldMkLst>
        <pc:spChg chg="mod ord">
          <ac:chgData name="Ewelina Dobromila Wola (2435880)" userId="S::2435880@student.uwtsd.ac.uk::38b5ba75-f92a-4650-9422-0e276dc178a9" providerId="AD" clId="Web-{EB579CF5-03BA-D171-DE41-10675BE6B970}" dt="2026-03-09T17:35:16.013" v="807"/>
          <ac:spMkLst>
            <pc:docMk/>
            <pc:sldMk cId="4205617853" sldId="327"/>
            <ac:spMk id="2" creationId="{41D36D3F-2BB4-55F7-5818-2135F8DBAFEC}"/>
          </ac:spMkLst>
        </pc:spChg>
        <pc:spChg chg="mod ord">
          <ac:chgData name="Ewelina Dobromila Wola (2435880)" userId="S::2435880@student.uwtsd.ac.uk::38b5ba75-f92a-4650-9422-0e276dc178a9" providerId="AD" clId="Web-{EB579CF5-03BA-D171-DE41-10675BE6B970}" dt="2026-03-09T17:35:16.013" v="807"/>
          <ac:spMkLst>
            <pc:docMk/>
            <pc:sldMk cId="4205617853" sldId="327"/>
            <ac:spMk id="3" creationId="{90A180E7-7F80-FBB7-C869-984A789BDFF0}"/>
          </ac:spMkLst>
        </pc:spChg>
      </pc:sldChg>
      <pc:sldChg chg="addSp delSp modSp add mod replId setBg modClrScheme delDesignElem chgLayout">
        <pc:chgData name="Ewelina Dobromila Wola (2435880)" userId="S::2435880@student.uwtsd.ac.uk::38b5ba75-f92a-4650-9422-0e276dc178a9" providerId="AD" clId="Web-{EB579CF5-03BA-D171-DE41-10675BE6B970}" dt="2026-03-11T18:15:04.319" v="1133" actId="20577"/>
        <pc:sldMkLst>
          <pc:docMk/>
          <pc:sldMk cId="3387214998" sldId="328"/>
        </pc:sldMkLst>
        <pc:spChg chg="mod ord">
          <ac:chgData name="Ewelina Dobromila Wola (2435880)" userId="S::2435880@student.uwtsd.ac.uk::38b5ba75-f92a-4650-9422-0e276dc178a9" providerId="AD" clId="Web-{EB579CF5-03BA-D171-DE41-10675BE6B970}" dt="2026-03-09T17:35:16.013" v="807"/>
          <ac:spMkLst>
            <pc:docMk/>
            <pc:sldMk cId="3387214998" sldId="328"/>
            <ac:spMk id="2" creationId="{A860EBE8-CB08-7EF5-409E-D24E7E3601B4}"/>
          </ac:spMkLst>
        </pc:spChg>
        <pc:spChg chg="add del mod ord">
          <ac:chgData name="Ewelina Dobromila Wola (2435880)" userId="S::2435880@student.uwtsd.ac.uk::38b5ba75-f92a-4650-9422-0e276dc178a9" providerId="AD" clId="Web-{EB579CF5-03BA-D171-DE41-10675BE6B970}" dt="2026-03-11T18:15:04.319" v="1133" actId="20577"/>
          <ac:spMkLst>
            <pc:docMk/>
            <pc:sldMk cId="3387214998" sldId="328"/>
            <ac:spMk id="3" creationId="{62A10679-1B51-2F4E-E54E-E923807E58A4}"/>
          </ac:spMkLst>
        </pc:spChg>
      </pc:sldChg>
      <pc:sldChg chg="modSp add mod replId modClrScheme chgLayout">
        <pc:chgData name="Ewelina Dobromila Wola (2435880)" userId="S::2435880@student.uwtsd.ac.uk::38b5ba75-f92a-4650-9422-0e276dc178a9" providerId="AD" clId="Web-{EB579CF5-03BA-D171-DE41-10675BE6B970}" dt="2026-03-11T18:14:17.694" v="1128" actId="20577"/>
        <pc:sldMkLst>
          <pc:docMk/>
          <pc:sldMk cId="317721711" sldId="329"/>
        </pc:sldMkLst>
        <pc:spChg chg="mod ord">
          <ac:chgData name="Ewelina Dobromila Wola (2435880)" userId="S::2435880@student.uwtsd.ac.uk::38b5ba75-f92a-4650-9422-0e276dc178a9" providerId="AD" clId="Web-{EB579CF5-03BA-D171-DE41-10675BE6B970}" dt="2026-03-09T17:35:16.013" v="807"/>
          <ac:spMkLst>
            <pc:docMk/>
            <pc:sldMk cId="317721711" sldId="329"/>
            <ac:spMk id="2" creationId="{365CD18C-28FF-7361-5F3B-F9E7164374A0}"/>
          </ac:spMkLst>
        </pc:spChg>
      </pc:sldChg>
      <pc:sldMasterChg chg="add addSldLayout modSldLayout">
        <pc:chgData name="Ewelina Dobromila Wola (2435880)" userId="S::2435880@student.uwtsd.ac.uk::38b5ba75-f92a-4650-9422-0e276dc178a9" providerId="AD" clId="Web-{EB579CF5-03BA-D171-DE41-10675BE6B970}" dt="2026-03-09T17:35:16.013" v="807"/>
        <pc:sldMasterMkLst>
          <pc:docMk/>
          <pc:sldMasterMk cId="2162606654" sldId="2147483744"/>
        </pc:sldMasterMkLst>
        <pc:sldLayoutChg chg="add mod replId">
          <pc:chgData name="Ewelina Dobromila Wola (2435880)" userId="S::2435880@student.uwtsd.ac.uk::38b5ba75-f92a-4650-9422-0e276dc178a9" providerId="AD" clId="Web-{EB579CF5-03BA-D171-DE41-10675BE6B970}" dt="2026-03-09T17:35:16.013" v="807"/>
          <pc:sldLayoutMkLst>
            <pc:docMk/>
            <pc:sldMasterMk cId="2162606654" sldId="2147483744"/>
            <pc:sldLayoutMk cId="3564120669" sldId="2147483745"/>
          </pc:sldLayoutMkLst>
        </pc:sldLayoutChg>
        <pc:sldLayoutChg chg="add mod replId">
          <pc:chgData name="Ewelina Dobromila Wola (2435880)" userId="S::2435880@student.uwtsd.ac.uk::38b5ba75-f92a-4650-9422-0e276dc178a9" providerId="AD" clId="Web-{EB579CF5-03BA-D171-DE41-10675BE6B970}" dt="2026-03-09T17:35:16.013" v="807"/>
          <pc:sldLayoutMkLst>
            <pc:docMk/>
            <pc:sldMasterMk cId="2162606654" sldId="2147483744"/>
            <pc:sldLayoutMk cId="1776097966" sldId="2147483746"/>
          </pc:sldLayoutMkLst>
        </pc:sldLayoutChg>
        <pc:sldLayoutChg chg="add mod replId">
          <pc:chgData name="Ewelina Dobromila Wola (2435880)" userId="S::2435880@student.uwtsd.ac.uk::38b5ba75-f92a-4650-9422-0e276dc178a9" providerId="AD" clId="Web-{EB579CF5-03BA-D171-DE41-10675BE6B970}" dt="2026-03-09T17:35:16.013" v="807"/>
          <pc:sldLayoutMkLst>
            <pc:docMk/>
            <pc:sldMasterMk cId="2162606654" sldId="2147483744"/>
            <pc:sldLayoutMk cId="2629185025" sldId="2147483747"/>
          </pc:sldLayoutMkLst>
        </pc:sldLayoutChg>
        <pc:sldLayoutChg chg="add mod replId">
          <pc:chgData name="Ewelina Dobromila Wola (2435880)" userId="S::2435880@student.uwtsd.ac.uk::38b5ba75-f92a-4650-9422-0e276dc178a9" providerId="AD" clId="Web-{EB579CF5-03BA-D171-DE41-10675BE6B970}" dt="2026-03-09T17:35:16.013" v="807"/>
          <pc:sldLayoutMkLst>
            <pc:docMk/>
            <pc:sldMasterMk cId="2162606654" sldId="2147483744"/>
            <pc:sldLayoutMk cId="1955406412" sldId="2147483748"/>
          </pc:sldLayoutMkLst>
        </pc:sldLayoutChg>
        <pc:sldLayoutChg chg="add mod replId">
          <pc:chgData name="Ewelina Dobromila Wola (2435880)" userId="S::2435880@student.uwtsd.ac.uk::38b5ba75-f92a-4650-9422-0e276dc178a9" providerId="AD" clId="Web-{EB579CF5-03BA-D171-DE41-10675BE6B970}" dt="2026-03-09T17:35:16.013" v="807"/>
          <pc:sldLayoutMkLst>
            <pc:docMk/>
            <pc:sldMasterMk cId="2162606654" sldId="2147483744"/>
            <pc:sldLayoutMk cId="3830299189" sldId="2147483749"/>
          </pc:sldLayoutMkLst>
        </pc:sldLayoutChg>
        <pc:sldLayoutChg chg="add mod replId">
          <pc:chgData name="Ewelina Dobromila Wola (2435880)" userId="S::2435880@student.uwtsd.ac.uk::38b5ba75-f92a-4650-9422-0e276dc178a9" providerId="AD" clId="Web-{EB579CF5-03BA-D171-DE41-10675BE6B970}" dt="2026-03-09T17:35:16.013" v="807"/>
          <pc:sldLayoutMkLst>
            <pc:docMk/>
            <pc:sldMasterMk cId="2162606654" sldId="2147483744"/>
            <pc:sldLayoutMk cId="3983693508" sldId="2147483750"/>
          </pc:sldLayoutMkLst>
        </pc:sldLayoutChg>
        <pc:sldLayoutChg chg="add mod replId">
          <pc:chgData name="Ewelina Dobromila Wola (2435880)" userId="S::2435880@student.uwtsd.ac.uk::38b5ba75-f92a-4650-9422-0e276dc178a9" providerId="AD" clId="Web-{EB579CF5-03BA-D171-DE41-10675BE6B970}" dt="2026-03-09T17:35:16.013" v="807"/>
          <pc:sldLayoutMkLst>
            <pc:docMk/>
            <pc:sldMasterMk cId="2162606654" sldId="2147483744"/>
            <pc:sldLayoutMk cId="2307251687" sldId="2147483751"/>
          </pc:sldLayoutMkLst>
        </pc:sldLayoutChg>
        <pc:sldLayoutChg chg="add mod replId">
          <pc:chgData name="Ewelina Dobromila Wola (2435880)" userId="S::2435880@student.uwtsd.ac.uk::38b5ba75-f92a-4650-9422-0e276dc178a9" providerId="AD" clId="Web-{EB579CF5-03BA-D171-DE41-10675BE6B970}" dt="2026-03-09T17:35:16.013" v="807"/>
          <pc:sldLayoutMkLst>
            <pc:docMk/>
            <pc:sldMasterMk cId="2162606654" sldId="2147483744"/>
            <pc:sldLayoutMk cId="3834125141" sldId="2147483752"/>
          </pc:sldLayoutMkLst>
        </pc:sldLayoutChg>
        <pc:sldLayoutChg chg="add mod replId">
          <pc:chgData name="Ewelina Dobromila Wola (2435880)" userId="S::2435880@student.uwtsd.ac.uk::38b5ba75-f92a-4650-9422-0e276dc178a9" providerId="AD" clId="Web-{EB579CF5-03BA-D171-DE41-10675BE6B970}" dt="2026-03-09T17:35:16.013" v="807"/>
          <pc:sldLayoutMkLst>
            <pc:docMk/>
            <pc:sldMasterMk cId="2162606654" sldId="2147483744"/>
            <pc:sldLayoutMk cId="2963367657" sldId="2147483753"/>
          </pc:sldLayoutMkLst>
        </pc:sldLayoutChg>
        <pc:sldLayoutChg chg="add mod replId">
          <pc:chgData name="Ewelina Dobromila Wola (2435880)" userId="S::2435880@student.uwtsd.ac.uk::38b5ba75-f92a-4650-9422-0e276dc178a9" providerId="AD" clId="Web-{EB579CF5-03BA-D171-DE41-10675BE6B970}" dt="2026-03-09T17:35:16.013" v="807"/>
          <pc:sldLayoutMkLst>
            <pc:docMk/>
            <pc:sldMasterMk cId="2162606654" sldId="2147483744"/>
            <pc:sldLayoutMk cId="1365518365" sldId="2147483754"/>
          </pc:sldLayoutMkLst>
        </pc:sldLayoutChg>
        <pc:sldLayoutChg chg="add mod replId">
          <pc:chgData name="Ewelina Dobromila Wola (2435880)" userId="S::2435880@student.uwtsd.ac.uk::38b5ba75-f92a-4650-9422-0e276dc178a9" providerId="AD" clId="Web-{EB579CF5-03BA-D171-DE41-10675BE6B970}" dt="2026-03-09T17:35:16.013" v="807"/>
          <pc:sldLayoutMkLst>
            <pc:docMk/>
            <pc:sldMasterMk cId="2162606654" sldId="2147483744"/>
            <pc:sldLayoutMk cId="3228315198" sldId="2147483755"/>
          </pc:sldLayoutMkLst>
        </pc:sldLayoutChg>
      </pc:sldMasterChg>
    </pc:docChg>
  </pc:docChgLst>
  <pc:docChgLst>
    <pc:chgData name="Zirek Salehi (2510341)" userId="S::2510341@student.uwtsd.ac.uk::1c5a01ef-195a-45a8-b36e-bd03f797a43a" providerId="AD" clId="Web-{6D28203B-7545-59D4-A72F-6CD999ADE29B}"/>
    <pc:docChg chg="modSld">
      <pc:chgData name="Zirek Salehi (2510341)" userId="S::2510341@student.uwtsd.ac.uk::1c5a01ef-195a-45a8-b36e-bd03f797a43a" providerId="AD" clId="Web-{6D28203B-7545-59D4-A72F-6CD999ADE29B}" dt="2026-03-15T11:14:06.212" v="1" actId="20577"/>
      <pc:docMkLst>
        <pc:docMk/>
      </pc:docMkLst>
      <pc:sldChg chg="modSp">
        <pc:chgData name="Zirek Salehi (2510341)" userId="S::2510341@student.uwtsd.ac.uk::1c5a01ef-195a-45a8-b36e-bd03f797a43a" providerId="AD" clId="Web-{6D28203B-7545-59D4-A72F-6CD999ADE29B}" dt="2026-03-15T11:14:06.212" v="1" actId="20577"/>
        <pc:sldMkLst>
          <pc:docMk/>
          <pc:sldMk cId="831302751" sldId="338"/>
        </pc:sldMkLst>
        <pc:spChg chg="mod">
          <ac:chgData name="Zirek Salehi (2510341)" userId="S::2510341@student.uwtsd.ac.uk::1c5a01ef-195a-45a8-b36e-bd03f797a43a" providerId="AD" clId="Web-{6D28203B-7545-59D4-A72F-6CD999ADE29B}" dt="2026-03-15T11:14:06.212" v="1" actId="20577"/>
          <ac:spMkLst>
            <pc:docMk/>
            <pc:sldMk cId="831302751" sldId="338"/>
            <ac:spMk id="3" creationId="{2F71EEE3-04BD-E1CF-994A-A14962FAB841}"/>
          </ac:spMkLst>
        </pc:spChg>
      </pc:sldChg>
    </pc:docChg>
  </pc:docChgLst>
  <pc:docChgLst>
    <pc:chgData name="Ewelina Dobromila Wola (2435880)" userId="S::2435880@student.uwtsd.ac.uk::38b5ba75-f92a-4650-9422-0e276dc178a9" providerId="AD" clId="Web-{0B8D3BDE-C519-1A02-158C-ACDB6D52FF9F}"/>
    <pc:docChg chg="addSld delSld modSld">
      <pc:chgData name="Ewelina Dobromila Wola (2435880)" userId="S::2435880@student.uwtsd.ac.uk::38b5ba75-f92a-4650-9422-0e276dc178a9" providerId="AD" clId="Web-{0B8D3BDE-C519-1A02-158C-ACDB6D52FF9F}" dt="2026-03-14T18:19:48.382" v="621" actId="20577"/>
      <pc:docMkLst>
        <pc:docMk/>
      </pc:docMkLst>
      <pc:sldChg chg="modSp">
        <pc:chgData name="Ewelina Dobromila Wola (2435880)" userId="S::2435880@student.uwtsd.ac.uk::38b5ba75-f92a-4650-9422-0e276dc178a9" providerId="AD" clId="Web-{0B8D3BDE-C519-1A02-158C-ACDB6D52FF9F}" dt="2026-03-14T18:10:23.519" v="614" actId="20577"/>
        <pc:sldMkLst>
          <pc:docMk/>
          <pc:sldMk cId="780738311" sldId="261"/>
        </pc:sldMkLst>
        <pc:spChg chg="mod">
          <ac:chgData name="Ewelina Dobromila Wola (2435880)" userId="S::2435880@student.uwtsd.ac.uk::38b5ba75-f92a-4650-9422-0e276dc178a9" providerId="AD" clId="Web-{0B8D3BDE-C519-1A02-158C-ACDB6D52FF9F}" dt="2026-03-14T18:10:23.519" v="614" actId="20577"/>
          <ac:spMkLst>
            <pc:docMk/>
            <pc:sldMk cId="780738311" sldId="261"/>
            <ac:spMk id="26" creationId="{3C22A90E-9F76-050D-E0EB-CFE372524E66}"/>
          </ac:spMkLst>
        </pc:spChg>
      </pc:sldChg>
      <pc:sldChg chg="modSp">
        <pc:chgData name="Ewelina Dobromila Wola (2435880)" userId="S::2435880@student.uwtsd.ac.uk::38b5ba75-f92a-4650-9422-0e276dc178a9" providerId="AD" clId="Web-{0B8D3BDE-C519-1A02-158C-ACDB6D52FF9F}" dt="2026-03-14T17:58:49.261" v="567" actId="20577"/>
        <pc:sldMkLst>
          <pc:docMk/>
          <pc:sldMk cId="2390079522" sldId="324"/>
        </pc:sldMkLst>
        <pc:spChg chg="mod">
          <ac:chgData name="Ewelina Dobromila Wola (2435880)" userId="S::2435880@student.uwtsd.ac.uk::38b5ba75-f92a-4650-9422-0e276dc178a9" providerId="AD" clId="Web-{0B8D3BDE-C519-1A02-158C-ACDB6D52FF9F}" dt="2026-03-14T17:58:49.261" v="567" actId="20577"/>
          <ac:spMkLst>
            <pc:docMk/>
            <pc:sldMk cId="2390079522" sldId="324"/>
            <ac:spMk id="3" creationId="{E517F35F-2D78-E6D2-5057-0E9F5AB81DA5}"/>
          </ac:spMkLst>
        </pc:spChg>
      </pc:sldChg>
      <pc:sldChg chg="modSp">
        <pc:chgData name="Ewelina Dobromila Wola (2435880)" userId="S::2435880@student.uwtsd.ac.uk::38b5ba75-f92a-4650-9422-0e276dc178a9" providerId="AD" clId="Web-{0B8D3BDE-C519-1A02-158C-ACDB6D52FF9F}" dt="2026-03-14T18:19:48.382" v="621" actId="20577"/>
        <pc:sldMkLst>
          <pc:docMk/>
          <pc:sldMk cId="1086560266" sldId="325"/>
        </pc:sldMkLst>
        <pc:spChg chg="mod">
          <ac:chgData name="Ewelina Dobromila Wola (2435880)" userId="S::2435880@student.uwtsd.ac.uk::38b5ba75-f92a-4650-9422-0e276dc178a9" providerId="AD" clId="Web-{0B8D3BDE-C519-1A02-158C-ACDB6D52FF9F}" dt="2026-03-14T18:19:48.382" v="621" actId="20577"/>
          <ac:spMkLst>
            <pc:docMk/>
            <pc:sldMk cId="1086560266" sldId="325"/>
            <ac:spMk id="16" creationId="{163DE23C-098F-3993-E153-D8EF955ABA30}"/>
          </ac:spMkLst>
        </pc:spChg>
      </pc:sldChg>
      <pc:sldChg chg="addSp delSp modSp">
        <pc:chgData name="Ewelina Dobromila Wola (2435880)" userId="S::2435880@student.uwtsd.ac.uk::38b5ba75-f92a-4650-9422-0e276dc178a9" providerId="AD" clId="Web-{0B8D3BDE-C519-1A02-158C-ACDB6D52FF9F}" dt="2026-03-14T17:20:32.795" v="282" actId="1076"/>
        <pc:sldMkLst>
          <pc:docMk/>
          <pc:sldMk cId="2775002884" sldId="326"/>
        </pc:sldMkLst>
        <pc:spChg chg="mod">
          <ac:chgData name="Ewelina Dobromila Wola (2435880)" userId="S::2435880@student.uwtsd.ac.uk::38b5ba75-f92a-4650-9422-0e276dc178a9" providerId="AD" clId="Web-{0B8D3BDE-C519-1A02-158C-ACDB6D52FF9F}" dt="2026-03-14T17:17:32.823" v="257" actId="20577"/>
          <ac:spMkLst>
            <pc:docMk/>
            <pc:sldMk cId="2775002884" sldId="326"/>
            <ac:spMk id="3" creationId="{D7E5FE2A-DED2-BC23-CCC8-59B75B683DFA}"/>
          </ac:spMkLst>
        </pc:spChg>
        <pc:spChg chg="add mod">
          <ac:chgData name="Ewelina Dobromila Wola (2435880)" userId="S::2435880@student.uwtsd.ac.uk::38b5ba75-f92a-4650-9422-0e276dc178a9" providerId="AD" clId="Web-{0B8D3BDE-C519-1A02-158C-ACDB6D52FF9F}" dt="2026-03-14T16:42:38.339" v="73" actId="1076"/>
          <ac:spMkLst>
            <pc:docMk/>
            <pc:sldMk cId="2775002884" sldId="326"/>
            <ac:spMk id="7" creationId="{85267CD1-AB48-AD0D-D8B2-159465C0585B}"/>
          </ac:spMkLst>
        </pc:spChg>
        <pc:spChg chg="add del mod">
          <ac:chgData name="Ewelina Dobromila Wola (2435880)" userId="S::2435880@student.uwtsd.ac.uk::38b5ba75-f92a-4650-9422-0e276dc178a9" providerId="AD" clId="Web-{0B8D3BDE-C519-1A02-158C-ACDB6D52FF9F}" dt="2026-03-14T11:06:07.262" v="12"/>
          <ac:spMkLst>
            <pc:docMk/>
            <pc:sldMk cId="2775002884" sldId="326"/>
            <ac:spMk id="9" creationId="{0768C2C5-D7BE-B99D-325B-A450BEC03E59}"/>
          </ac:spMkLst>
        </pc:spChg>
        <pc:spChg chg="add del mod">
          <ac:chgData name="Ewelina Dobromila Wola (2435880)" userId="S::2435880@student.uwtsd.ac.uk::38b5ba75-f92a-4650-9422-0e276dc178a9" providerId="AD" clId="Web-{0B8D3BDE-C519-1A02-158C-ACDB6D52FF9F}" dt="2026-03-14T17:16:01.165" v="242"/>
          <ac:spMkLst>
            <pc:docMk/>
            <pc:sldMk cId="2775002884" sldId="326"/>
            <ac:spMk id="10" creationId="{8367E8FD-23E1-09F8-9F8A-D145D2C39C86}"/>
          </ac:spMkLst>
        </pc:spChg>
        <pc:spChg chg="add mod">
          <ac:chgData name="Ewelina Dobromila Wola (2435880)" userId="S::2435880@student.uwtsd.ac.uk::38b5ba75-f92a-4650-9422-0e276dc178a9" providerId="AD" clId="Web-{0B8D3BDE-C519-1A02-158C-ACDB6D52FF9F}" dt="2026-03-14T17:17:07.354" v="249" actId="1076"/>
          <ac:spMkLst>
            <pc:docMk/>
            <pc:sldMk cId="2775002884" sldId="326"/>
            <ac:spMk id="11" creationId="{418171A1-3BF8-3CEB-4503-81B9CF6D5666}"/>
          </ac:spMkLst>
        </pc:spChg>
        <pc:spChg chg="add mod">
          <ac:chgData name="Ewelina Dobromila Wola (2435880)" userId="S::2435880@student.uwtsd.ac.uk::38b5ba75-f92a-4650-9422-0e276dc178a9" providerId="AD" clId="Web-{0B8D3BDE-C519-1A02-158C-ACDB6D52FF9F}" dt="2026-03-14T17:19:30.888" v="271" actId="20577"/>
          <ac:spMkLst>
            <pc:docMk/>
            <pc:sldMk cId="2775002884" sldId="326"/>
            <ac:spMk id="15" creationId="{6AA05C21-2778-830B-C48D-AB2131C5C1C2}"/>
          </ac:spMkLst>
        </pc:spChg>
        <pc:spChg chg="add del mod">
          <ac:chgData name="Ewelina Dobromila Wola (2435880)" userId="S::2435880@student.uwtsd.ac.uk::38b5ba75-f92a-4650-9422-0e276dc178a9" providerId="AD" clId="Web-{0B8D3BDE-C519-1A02-158C-ACDB6D52FF9F}" dt="2026-03-14T17:20:05.623" v="280" actId="20577"/>
          <ac:spMkLst>
            <pc:docMk/>
            <pc:sldMk cId="2775002884" sldId="326"/>
            <ac:spMk id="16" creationId="{67A57BDA-11E2-4718-FDBE-1E858E079C79}"/>
          </ac:spMkLst>
        </pc:spChg>
        <pc:spChg chg="add mod">
          <ac:chgData name="Ewelina Dobromila Wola (2435880)" userId="S::2435880@student.uwtsd.ac.uk::38b5ba75-f92a-4650-9422-0e276dc178a9" providerId="AD" clId="Web-{0B8D3BDE-C519-1A02-158C-ACDB6D52FF9F}" dt="2026-03-14T17:20:32.795" v="282" actId="1076"/>
          <ac:spMkLst>
            <pc:docMk/>
            <pc:sldMk cId="2775002884" sldId="326"/>
            <ac:spMk id="17" creationId="{EB732D4F-8116-73B6-6CA5-FADA1EFA601B}"/>
          </ac:spMkLst>
        </pc:spChg>
        <pc:spChg chg="add mod">
          <ac:chgData name="Ewelina Dobromila Wola (2435880)" userId="S::2435880@student.uwtsd.ac.uk::38b5ba75-f92a-4650-9422-0e276dc178a9" providerId="AD" clId="Web-{0B8D3BDE-C519-1A02-158C-ACDB6D52FF9F}" dt="2026-03-14T17:17:47.074" v="261" actId="1076"/>
          <ac:spMkLst>
            <pc:docMk/>
            <pc:sldMk cId="2775002884" sldId="326"/>
            <ac:spMk id="19" creationId="{745590F4-AB60-DD74-054A-5F7655125BB7}"/>
          </ac:spMkLst>
        </pc:spChg>
        <pc:picChg chg="del mod">
          <ac:chgData name="Ewelina Dobromila Wola (2435880)" userId="S::2435880@student.uwtsd.ac.uk::38b5ba75-f92a-4650-9422-0e276dc178a9" providerId="AD" clId="Web-{0B8D3BDE-C519-1A02-158C-ACDB6D52FF9F}" dt="2026-03-14T16:40:29.869" v="58"/>
          <ac:picMkLst>
            <pc:docMk/>
            <pc:sldMk cId="2775002884" sldId="326"/>
            <ac:picMk id="4" creationId="{A2B73E2A-AAA8-B81F-0A49-5E3FE34387DB}"/>
          </ac:picMkLst>
        </pc:picChg>
        <pc:picChg chg="add mod">
          <ac:chgData name="Ewelina Dobromila Wola (2435880)" userId="S::2435880@student.uwtsd.ac.uk::38b5ba75-f92a-4650-9422-0e276dc178a9" providerId="AD" clId="Web-{0B8D3BDE-C519-1A02-158C-ACDB6D52FF9F}" dt="2026-03-14T16:42:48.995" v="75" actId="1076"/>
          <ac:picMkLst>
            <pc:docMk/>
            <pc:sldMk cId="2775002884" sldId="326"/>
            <ac:picMk id="5" creationId="{B11E15EC-8AE0-EC75-08EF-80D91B63CB3E}"/>
          </ac:picMkLst>
        </pc:picChg>
        <pc:picChg chg="add mod">
          <ac:chgData name="Ewelina Dobromila Wola (2435880)" userId="S::2435880@student.uwtsd.ac.uk::38b5ba75-f92a-4650-9422-0e276dc178a9" providerId="AD" clId="Web-{0B8D3BDE-C519-1A02-158C-ACDB6D52FF9F}" dt="2026-03-14T17:17:12.807" v="251" actId="1076"/>
          <ac:picMkLst>
            <pc:docMk/>
            <pc:sldMk cId="2775002884" sldId="326"/>
            <ac:picMk id="9" creationId="{4E726C4D-334B-E700-3BA8-F8BC84FED0B9}"/>
          </ac:picMkLst>
        </pc:picChg>
        <pc:cxnChg chg="add mod">
          <ac:chgData name="Ewelina Dobromila Wola (2435880)" userId="S::2435880@student.uwtsd.ac.uk::38b5ba75-f92a-4650-9422-0e276dc178a9" providerId="AD" clId="Web-{0B8D3BDE-C519-1A02-158C-ACDB6D52FF9F}" dt="2026-03-14T17:20:25.827" v="281" actId="1076"/>
          <ac:cxnSpMkLst>
            <pc:docMk/>
            <pc:sldMk cId="2775002884" sldId="326"/>
            <ac:cxnSpMk id="6" creationId="{EA98B6ED-2F02-8DCC-13E2-75C909139540}"/>
          </ac:cxnSpMkLst>
        </pc:cxnChg>
        <pc:cxnChg chg="add mod">
          <ac:chgData name="Ewelina Dobromila Wola (2435880)" userId="S::2435880@student.uwtsd.ac.uk::38b5ba75-f92a-4650-9422-0e276dc178a9" providerId="AD" clId="Web-{0B8D3BDE-C519-1A02-158C-ACDB6D52FF9F}" dt="2026-03-14T11:06:32.418" v="18" actId="1076"/>
          <ac:cxnSpMkLst>
            <pc:docMk/>
            <pc:sldMk cId="2775002884" sldId="326"/>
            <ac:cxnSpMk id="8" creationId="{DEBCED78-2E2A-7A25-7A7B-0C2712969F92}"/>
          </ac:cxnSpMkLst>
        </pc:cxnChg>
        <pc:cxnChg chg="add mod">
          <ac:chgData name="Ewelina Dobromila Wola (2435880)" userId="S::2435880@student.uwtsd.ac.uk::38b5ba75-f92a-4650-9422-0e276dc178a9" providerId="AD" clId="Web-{0B8D3BDE-C519-1A02-158C-ACDB6D52FF9F}" dt="2026-03-14T17:17:04.682" v="248" actId="1076"/>
          <ac:cxnSpMkLst>
            <pc:docMk/>
            <pc:sldMk cId="2775002884" sldId="326"/>
            <ac:cxnSpMk id="12" creationId="{91EA13CD-1CC2-ABD0-9ACE-867D64FB2F88}"/>
          </ac:cxnSpMkLst>
        </pc:cxnChg>
        <pc:cxnChg chg="add mod">
          <ac:chgData name="Ewelina Dobromila Wola (2435880)" userId="S::2435880@student.uwtsd.ac.uk::38b5ba75-f92a-4650-9422-0e276dc178a9" providerId="AD" clId="Web-{0B8D3BDE-C519-1A02-158C-ACDB6D52FF9F}" dt="2026-03-14T17:17:09.776" v="250" actId="1076"/>
          <ac:cxnSpMkLst>
            <pc:docMk/>
            <pc:sldMk cId="2775002884" sldId="326"/>
            <ac:cxnSpMk id="14" creationId="{E2A66ABF-18AF-FF3C-B33B-E62EF5D865F1}"/>
          </ac:cxnSpMkLst>
        </pc:cxnChg>
        <pc:cxnChg chg="add mod">
          <ac:chgData name="Ewelina Dobromila Wola (2435880)" userId="S::2435880@student.uwtsd.ac.uk::38b5ba75-f92a-4650-9422-0e276dc178a9" providerId="AD" clId="Web-{0B8D3BDE-C519-1A02-158C-ACDB6D52FF9F}" dt="2026-03-14T17:18:28.309" v="266" actId="14100"/>
          <ac:cxnSpMkLst>
            <pc:docMk/>
            <pc:sldMk cId="2775002884" sldId="326"/>
            <ac:cxnSpMk id="21" creationId="{A9B0A908-A74B-7EB9-64C5-75E7EBE9EA03}"/>
          </ac:cxnSpMkLst>
        </pc:cxnChg>
      </pc:sldChg>
      <pc:sldChg chg="addSp delSp modSp">
        <pc:chgData name="Ewelina Dobromila Wola (2435880)" userId="S::2435880@student.uwtsd.ac.uk::38b5ba75-f92a-4650-9422-0e276dc178a9" providerId="AD" clId="Web-{0B8D3BDE-C519-1A02-158C-ACDB6D52FF9F}" dt="2026-03-14T17:54:57.149" v="548" actId="1076"/>
        <pc:sldMkLst>
          <pc:docMk/>
          <pc:sldMk cId="317721711" sldId="329"/>
        </pc:sldMkLst>
        <pc:spChg chg="mod">
          <ac:chgData name="Ewelina Dobromila Wola (2435880)" userId="S::2435880@student.uwtsd.ac.uk::38b5ba75-f92a-4650-9422-0e276dc178a9" providerId="AD" clId="Web-{0B8D3BDE-C519-1A02-158C-ACDB6D52FF9F}" dt="2026-03-14T17:04:52.287" v="226"/>
          <ac:spMkLst>
            <pc:docMk/>
            <pc:sldMk cId="317721711" sldId="329"/>
            <ac:spMk id="2" creationId="{365CD18C-28FF-7361-5F3B-F9E7164374A0}"/>
          </ac:spMkLst>
        </pc:spChg>
        <pc:spChg chg="add del">
          <ac:chgData name="Ewelina Dobromila Wola (2435880)" userId="S::2435880@student.uwtsd.ac.uk::38b5ba75-f92a-4650-9422-0e276dc178a9" providerId="AD" clId="Web-{0B8D3BDE-C519-1A02-158C-ACDB6D52FF9F}" dt="2026-03-14T17:04:52.287" v="226"/>
          <ac:spMkLst>
            <pc:docMk/>
            <pc:sldMk cId="317721711" sldId="329"/>
            <ac:spMk id="9" creationId="{886D4068-D045-48B0-9A00-198F2FE4B57C}"/>
          </ac:spMkLst>
        </pc:spChg>
        <pc:spChg chg="add del">
          <ac:chgData name="Ewelina Dobromila Wola (2435880)" userId="S::2435880@student.uwtsd.ac.uk::38b5ba75-f92a-4650-9422-0e276dc178a9" providerId="AD" clId="Web-{0B8D3BDE-C519-1A02-158C-ACDB6D52FF9F}" dt="2026-03-14T17:04:52.287" v="226"/>
          <ac:spMkLst>
            <pc:docMk/>
            <pc:sldMk cId="317721711" sldId="329"/>
            <ac:spMk id="10" creationId="{12664C4B-AAE2-4AA0-8918-134E8086F37E}"/>
          </ac:spMkLst>
        </pc:spChg>
        <pc:spChg chg="add del">
          <ac:chgData name="Ewelina Dobromila Wola (2435880)" userId="S::2435880@student.uwtsd.ac.uk::38b5ba75-f92a-4650-9422-0e276dc178a9" providerId="AD" clId="Web-{0B8D3BDE-C519-1A02-158C-ACDB6D52FF9F}" dt="2026-03-14T17:04:52.287" v="226"/>
          <ac:spMkLst>
            <pc:docMk/>
            <pc:sldMk cId="317721711" sldId="329"/>
            <ac:spMk id="11" creationId="{616F9FD8-4CFE-4C77-8F29-5D801C57E2AB}"/>
          </ac:spMkLst>
        </pc:spChg>
        <pc:spChg chg="add del">
          <ac:chgData name="Ewelina Dobromila Wola (2435880)" userId="S::2435880@student.uwtsd.ac.uk::38b5ba75-f92a-4650-9422-0e276dc178a9" providerId="AD" clId="Web-{0B8D3BDE-C519-1A02-158C-ACDB6D52FF9F}" dt="2026-03-14T17:04:12.738" v="221"/>
          <ac:spMkLst>
            <pc:docMk/>
            <pc:sldMk cId="317721711" sldId="329"/>
            <ac:spMk id="12" creationId="{DCCCDCCF-DDE7-4FF9-BA8E-DFD3AC93A6C7}"/>
          </ac:spMkLst>
        </pc:spChg>
        <pc:spChg chg="add del">
          <ac:chgData name="Ewelina Dobromila Wola (2435880)" userId="S::2435880@student.uwtsd.ac.uk::38b5ba75-f92a-4650-9422-0e276dc178a9" providerId="AD" clId="Web-{0B8D3BDE-C519-1A02-158C-ACDB6D52FF9F}" dt="2026-03-14T17:04:12.738" v="221"/>
          <ac:spMkLst>
            <pc:docMk/>
            <pc:sldMk cId="317721711" sldId="329"/>
            <ac:spMk id="14" creationId="{C2352FE0-ACFA-479E-A574-CED1C035D3F5}"/>
          </ac:spMkLst>
        </pc:spChg>
        <pc:spChg chg="add del">
          <ac:chgData name="Ewelina Dobromila Wola (2435880)" userId="S::2435880@student.uwtsd.ac.uk::38b5ba75-f92a-4650-9422-0e276dc178a9" providerId="AD" clId="Web-{0B8D3BDE-C519-1A02-158C-ACDB6D52FF9F}" dt="2026-03-14T17:04:12.738" v="221"/>
          <ac:spMkLst>
            <pc:docMk/>
            <pc:sldMk cId="317721711" sldId="329"/>
            <ac:spMk id="16" creationId="{401F5979-1992-492E-ABBD-62EBC1016CB4}"/>
          </ac:spMkLst>
        </pc:spChg>
        <pc:spChg chg="add del">
          <ac:chgData name="Ewelina Dobromila Wola (2435880)" userId="S::2435880@student.uwtsd.ac.uk::38b5ba75-f92a-4650-9422-0e276dc178a9" providerId="AD" clId="Web-{0B8D3BDE-C519-1A02-158C-ACDB6D52FF9F}" dt="2026-03-14T17:04:12.738" v="221"/>
          <ac:spMkLst>
            <pc:docMk/>
            <pc:sldMk cId="317721711" sldId="329"/>
            <ac:spMk id="18" creationId="{377CB93F-A0E2-4BBE-B2FC-E93932C7ECEE}"/>
          </ac:spMkLst>
        </pc:spChg>
        <pc:spChg chg="add del mod">
          <ac:chgData name="Ewelina Dobromila Wola (2435880)" userId="S::2435880@student.uwtsd.ac.uk::38b5ba75-f92a-4650-9422-0e276dc178a9" providerId="AD" clId="Web-{0B8D3BDE-C519-1A02-158C-ACDB6D52FF9F}" dt="2026-03-14T17:01:16.673" v="213"/>
          <ac:spMkLst>
            <pc:docMk/>
            <pc:sldMk cId="317721711" sldId="329"/>
            <ac:spMk id="104" creationId="{2B2A3A2B-75BD-9101-6467-67401805AECB}"/>
          </ac:spMkLst>
        </pc:spChg>
        <pc:spChg chg="add del mod">
          <ac:chgData name="Ewelina Dobromila Wola (2435880)" userId="S::2435880@student.uwtsd.ac.uk::38b5ba75-f92a-4650-9422-0e276dc178a9" providerId="AD" clId="Web-{0B8D3BDE-C519-1A02-158C-ACDB6D52FF9F}" dt="2026-03-14T17:01:01.485" v="208"/>
          <ac:spMkLst>
            <pc:docMk/>
            <pc:sldMk cId="317721711" sldId="329"/>
            <ac:spMk id="105" creationId="{AC9E49E7-39F3-D468-722A-AC675A891C7F}"/>
          </ac:spMkLst>
        </pc:spChg>
        <pc:spChg chg="add del mod">
          <ac:chgData name="Ewelina Dobromila Wola (2435880)" userId="S::2435880@student.uwtsd.ac.uk::38b5ba75-f92a-4650-9422-0e276dc178a9" providerId="AD" clId="Web-{0B8D3BDE-C519-1A02-158C-ACDB6D52FF9F}" dt="2026-03-14T17:01:14.282" v="212"/>
          <ac:spMkLst>
            <pc:docMk/>
            <pc:sldMk cId="317721711" sldId="329"/>
            <ac:spMk id="106" creationId="{F59B59A0-9415-5085-36C0-36CDB59E6716}"/>
          </ac:spMkLst>
        </pc:spChg>
        <pc:spChg chg="add del mod">
          <ac:chgData name="Ewelina Dobromila Wola (2435880)" userId="S::2435880@student.uwtsd.ac.uk::38b5ba75-f92a-4650-9422-0e276dc178a9" providerId="AD" clId="Web-{0B8D3BDE-C519-1A02-158C-ACDB6D52FF9F}" dt="2026-03-14T17:01:08.392" v="210"/>
          <ac:spMkLst>
            <pc:docMk/>
            <pc:sldMk cId="317721711" sldId="329"/>
            <ac:spMk id="107" creationId="{16AB0EC0-7DFB-FBB2-F4A4-9083357EC214}"/>
          </ac:spMkLst>
        </pc:spChg>
        <pc:spChg chg="add del mod">
          <ac:chgData name="Ewelina Dobromila Wola (2435880)" userId="S::2435880@student.uwtsd.ac.uk::38b5ba75-f92a-4650-9422-0e276dc178a9" providerId="AD" clId="Web-{0B8D3BDE-C519-1A02-158C-ACDB6D52FF9F}" dt="2026-03-14T17:01:24.407" v="216"/>
          <ac:spMkLst>
            <pc:docMk/>
            <pc:sldMk cId="317721711" sldId="329"/>
            <ac:spMk id="109" creationId="{360B24F8-873A-33E3-50CC-0DF3EA15D305}"/>
          </ac:spMkLst>
        </pc:spChg>
        <pc:spChg chg="add del mod">
          <ac:chgData name="Ewelina Dobromila Wola (2435880)" userId="S::2435880@student.uwtsd.ac.uk::38b5ba75-f92a-4650-9422-0e276dc178a9" providerId="AD" clId="Web-{0B8D3BDE-C519-1A02-158C-ACDB6D52FF9F}" dt="2026-03-14T17:01:28.220" v="217"/>
          <ac:spMkLst>
            <pc:docMk/>
            <pc:sldMk cId="317721711" sldId="329"/>
            <ac:spMk id="110" creationId="{C4DC87B1-65D5-9144-66EB-6BE127EC2DC2}"/>
          </ac:spMkLst>
        </pc:spChg>
        <pc:spChg chg="add del mod">
          <ac:chgData name="Ewelina Dobromila Wola (2435880)" userId="S::2435880@student.uwtsd.ac.uk::38b5ba75-f92a-4650-9422-0e276dc178a9" providerId="AD" clId="Web-{0B8D3BDE-C519-1A02-158C-ACDB6D52FF9F}" dt="2026-03-14T17:01:11.939" v="211"/>
          <ac:spMkLst>
            <pc:docMk/>
            <pc:sldMk cId="317721711" sldId="329"/>
            <ac:spMk id="111" creationId="{EC9C0C11-EA6B-9B13-EAD8-057BFB16E3FC}"/>
          </ac:spMkLst>
        </pc:spChg>
        <pc:spChg chg="add del mod">
          <ac:chgData name="Ewelina Dobromila Wola (2435880)" userId="S::2435880@student.uwtsd.ac.uk::38b5ba75-f92a-4650-9422-0e276dc178a9" providerId="AD" clId="Web-{0B8D3BDE-C519-1A02-158C-ACDB6D52FF9F}" dt="2026-03-14T17:40:16.160" v="399"/>
          <ac:spMkLst>
            <pc:docMk/>
            <pc:sldMk cId="317721711" sldId="329"/>
            <ac:spMk id="283" creationId="{79A73063-426D-621B-8C7C-2B4DDBAD3959}"/>
          </ac:spMkLst>
        </pc:spChg>
        <pc:spChg chg="add del mod">
          <ac:chgData name="Ewelina Dobromila Wola (2435880)" userId="S::2435880@student.uwtsd.ac.uk::38b5ba75-f92a-4650-9422-0e276dc178a9" providerId="AD" clId="Web-{0B8D3BDE-C519-1A02-158C-ACDB6D52FF9F}" dt="2026-03-14T17:46:47.101" v="425"/>
          <ac:spMkLst>
            <pc:docMk/>
            <pc:sldMk cId="317721711" sldId="329"/>
            <ac:spMk id="284" creationId="{949C8BED-8712-455E-B7E4-C4C956E30C4C}"/>
          </ac:spMkLst>
        </pc:spChg>
        <pc:spChg chg="add mod">
          <ac:chgData name="Ewelina Dobromila Wola (2435880)" userId="S::2435880@student.uwtsd.ac.uk::38b5ba75-f92a-4650-9422-0e276dc178a9" providerId="AD" clId="Web-{0B8D3BDE-C519-1A02-158C-ACDB6D52FF9F}" dt="2026-03-14T17:54:57.149" v="548" actId="1076"/>
          <ac:spMkLst>
            <pc:docMk/>
            <pc:sldMk cId="317721711" sldId="329"/>
            <ac:spMk id="286" creationId="{8A9365A2-EBC8-A410-3EB6-D8A243DE1784}"/>
          </ac:spMkLst>
        </pc:spChg>
        <pc:spChg chg="add mod">
          <ac:chgData name="Ewelina Dobromila Wola (2435880)" userId="S::2435880@student.uwtsd.ac.uk::38b5ba75-f92a-4650-9422-0e276dc178a9" providerId="AD" clId="Web-{0B8D3BDE-C519-1A02-158C-ACDB6D52FF9F}" dt="2026-03-14T17:53:19.257" v="507" actId="20577"/>
          <ac:spMkLst>
            <pc:docMk/>
            <pc:sldMk cId="317721711" sldId="329"/>
            <ac:spMk id="288" creationId="{DC23D180-ED90-7A87-DAA2-047C700C1154}"/>
          </ac:spMkLst>
        </pc:spChg>
        <pc:spChg chg="add mod">
          <ac:chgData name="Ewelina Dobromila Wola (2435880)" userId="S::2435880@student.uwtsd.ac.uk::38b5ba75-f92a-4650-9422-0e276dc178a9" providerId="AD" clId="Web-{0B8D3BDE-C519-1A02-158C-ACDB6D52FF9F}" dt="2026-03-14T17:54:01.023" v="517" actId="14100"/>
          <ac:spMkLst>
            <pc:docMk/>
            <pc:sldMk cId="317721711" sldId="329"/>
            <ac:spMk id="327" creationId="{FD8068B0-2D57-126B-A167-58C5A7998EE8}"/>
          </ac:spMkLst>
        </pc:spChg>
        <pc:spChg chg="add del mod">
          <ac:chgData name="Ewelina Dobromila Wola (2435880)" userId="S::2435880@student.uwtsd.ac.uk::38b5ba75-f92a-4650-9422-0e276dc178a9" providerId="AD" clId="Web-{0B8D3BDE-C519-1A02-158C-ACDB6D52FF9F}" dt="2026-03-14T17:50:47.704" v="469"/>
          <ac:spMkLst>
            <pc:docMk/>
            <pc:sldMk cId="317721711" sldId="329"/>
            <ac:spMk id="328" creationId="{96C4C12A-6468-7526-9F23-2D1089DB698B}"/>
          </ac:spMkLst>
        </pc:spChg>
        <pc:spChg chg="add del mod">
          <ac:chgData name="Ewelina Dobromila Wola (2435880)" userId="S::2435880@student.uwtsd.ac.uk::38b5ba75-f92a-4650-9422-0e276dc178a9" providerId="AD" clId="Web-{0B8D3BDE-C519-1A02-158C-ACDB6D52FF9F}" dt="2026-03-14T17:50:16.172" v="465"/>
          <ac:spMkLst>
            <pc:docMk/>
            <pc:sldMk cId="317721711" sldId="329"/>
            <ac:spMk id="330" creationId="{464E2751-125A-ADD4-348E-150BEC8E365C}"/>
          </ac:spMkLst>
        </pc:spChg>
        <pc:graphicFrameChg chg="mod ord modGraphic">
          <ac:chgData name="Ewelina Dobromila Wola (2435880)" userId="S::2435880@student.uwtsd.ac.uk::38b5ba75-f92a-4650-9422-0e276dc178a9" providerId="AD" clId="Web-{0B8D3BDE-C519-1A02-158C-ACDB6D52FF9F}" dt="2026-03-14T17:54:26.195" v="544" actId="20577"/>
          <ac:graphicFrameMkLst>
            <pc:docMk/>
            <pc:sldMk cId="317721711" sldId="329"/>
            <ac:graphicFrameMk id="7" creationId="{9EF401D4-C59E-0464-B54E-D551D146751F}"/>
          </ac:graphicFrameMkLst>
        </pc:graphicFrameChg>
        <pc:picChg chg="add del mod ord">
          <ac:chgData name="Ewelina Dobromila Wola (2435880)" userId="S::2435880@student.uwtsd.ac.uk::38b5ba75-f92a-4650-9422-0e276dc178a9" providerId="AD" clId="Web-{0B8D3BDE-C519-1A02-158C-ACDB6D52FF9F}" dt="2026-03-14T17:23:32.095" v="283"/>
          <ac:picMkLst>
            <pc:docMk/>
            <pc:sldMk cId="317721711" sldId="329"/>
            <ac:picMk id="5" creationId="{36DDF912-C31D-0A51-B3EB-27B2012FD279}"/>
          </ac:picMkLst>
        </pc:picChg>
        <pc:picChg chg="add del mod">
          <ac:chgData name="Ewelina Dobromila Wola (2435880)" userId="S::2435880@student.uwtsd.ac.uk::38b5ba75-f92a-4650-9422-0e276dc178a9" providerId="AD" clId="Web-{0B8D3BDE-C519-1A02-158C-ACDB6D52FF9F}" dt="2026-03-14T17:01:18.845" v="214"/>
          <ac:picMkLst>
            <pc:docMk/>
            <pc:sldMk cId="317721711" sldId="329"/>
            <ac:picMk id="82" creationId="{2975BA6C-0AF7-ADFF-243D-58A704A50D70}"/>
          </ac:picMkLst>
        </pc:picChg>
        <pc:picChg chg="add del mod">
          <ac:chgData name="Ewelina Dobromila Wola (2435880)" userId="S::2435880@student.uwtsd.ac.uk::38b5ba75-f92a-4650-9422-0e276dc178a9" providerId="AD" clId="Web-{0B8D3BDE-C519-1A02-158C-ACDB6D52FF9F}" dt="2026-03-14T17:01:03.204" v="209"/>
          <ac:picMkLst>
            <pc:docMk/>
            <pc:sldMk cId="317721711" sldId="329"/>
            <ac:picMk id="103" creationId="{93236785-51BA-255B-5586-3775B8A03B48}"/>
          </ac:picMkLst>
        </pc:picChg>
        <pc:picChg chg="add del mod">
          <ac:chgData name="Ewelina Dobromila Wola (2435880)" userId="S::2435880@student.uwtsd.ac.uk::38b5ba75-f92a-4650-9422-0e276dc178a9" providerId="AD" clId="Web-{0B8D3BDE-C519-1A02-158C-ACDB6D52FF9F}" dt="2026-03-14T16:53:07.783" v="144"/>
          <ac:picMkLst>
            <pc:docMk/>
            <pc:sldMk cId="317721711" sldId="329"/>
            <ac:picMk id="108" creationId="{EE66AC0C-DF11-A120-8FBB-40A7AD6541AB}"/>
          </ac:picMkLst>
        </pc:picChg>
        <pc:cxnChg chg="add del mod">
          <ac:chgData name="Ewelina Dobromila Wola (2435880)" userId="S::2435880@student.uwtsd.ac.uk::38b5ba75-f92a-4650-9422-0e276dc178a9" providerId="AD" clId="Web-{0B8D3BDE-C519-1A02-158C-ACDB6D52FF9F}" dt="2026-03-14T17:47:35.290" v="436"/>
          <ac:cxnSpMkLst>
            <pc:docMk/>
            <pc:sldMk cId="317721711" sldId="329"/>
            <ac:cxnSpMk id="285" creationId="{C8D2A28D-5050-BDAA-34E3-500718821AE3}"/>
          </ac:cxnSpMkLst>
        </pc:cxnChg>
        <pc:cxnChg chg="add del">
          <ac:chgData name="Ewelina Dobromila Wola (2435880)" userId="S::2435880@student.uwtsd.ac.uk::38b5ba75-f92a-4650-9422-0e276dc178a9" providerId="AD" clId="Web-{0B8D3BDE-C519-1A02-158C-ACDB6D52FF9F}" dt="2026-03-14T17:47:41.666" v="437"/>
          <ac:cxnSpMkLst>
            <pc:docMk/>
            <pc:sldMk cId="317721711" sldId="329"/>
            <ac:cxnSpMk id="287" creationId="{F4A45801-1FE3-C54B-54DC-1CAFE7D200AD}"/>
          </ac:cxnSpMkLst>
        </pc:cxnChg>
        <pc:cxnChg chg="add del">
          <ac:chgData name="Ewelina Dobromila Wola (2435880)" userId="S::2435880@student.uwtsd.ac.uk::38b5ba75-f92a-4650-9422-0e276dc178a9" providerId="AD" clId="Web-{0B8D3BDE-C519-1A02-158C-ACDB6D52FF9F}" dt="2026-03-14T17:50:21.641" v="466"/>
          <ac:cxnSpMkLst>
            <pc:docMk/>
            <pc:sldMk cId="317721711" sldId="329"/>
            <ac:cxnSpMk id="329" creationId="{55740BAA-2E0B-B8AB-CAEC-D1ACFBA2E261}"/>
          </ac:cxnSpMkLst>
        </pc:cxnChg>
        <pc:cxnChg chg="add mod">
          <ac:chgData name="Ewelina Dobromila Wola (2435880)" userId="S::2435880@student.uwtsd.ac.uk::38b5ba75-f92a-4650-9422-0e276dc178a9" providerId="AD" clId="Web-{0B8D3BDE-C519-1A02-158C-ACDB6D52FF9F}" dt="2026-03-14T17:54:48.258" v="547" actId="1076"/>
          <ac:cxnSpMkLst>
            <pc:docMk/>
            <pc:sldMk cId="317721711" sldId="329"/>
            <ac:cxnSpMk id="350" creationId="{231DD149-206A-1398-D033-CB0A4CC95368}"/>
          </ac:cxnSpMkLst>
        </pc:cxnChg>
        <pc:cxnChg chg="add mod">
          <ac:chgData name="Ewelina Dobromila Wola (2435880)" userId="S::2435880@student.uwtsd.ac.uk::38b5ba75-f92a-4650-9422-0e276dc178a9" providerId="AD" clId="Web-{0B8D3BDE-C519-1A02-158C-ACDB6D52FF9F}" dt="2026-03-14T17:51:45.392" v="482" actId="14100"/>
          <ac:cxnSpMkLst>
            <pc:docMk/>
            <pc:sldMk cId="317721711" sldId="329"/>
            <ac:cxnSpMk id="351" creationId="{116C6E15-43ED-D67B-8FC9-F5C58ABF75DC}"/>
          </ac:cxnSpMkLst>
        </pc:cxnChg>
      </pc:sldChg>
      <pc:sldChg chg="addSp delSp modSp new del">
        <pc:chgData name="Ewelina Dobromila Wola (2435880)" userId="S::2435880@student.uwtsd.ac.uk::38b5ba75-f92a-4650-9422-0e276dc178a9" providerId="AD" clId="Web-{0B8D3BDE-C519-1A02-158C-ACDB6D52FF9F}" dt="2026-03-14T18:10:15.065" v="612"/>
        <pc:sldMkLst>
          <pc:docMk/>
          <pc:sldMk cId="2948930306" sldId="330"/>
        </pc:sldMkLst>
        <pc:spChg chg="add del mod">
          <ac:chgData name="Ewelina Dobromila Wola (2435880)" userId="S::2435880@student.uwtsd.ac.uk::38b5ba75-f92a-4650-9422-0e276dc178a9" providerId="AD" clId="Web-{0B8D3BDE-C519-1A02-158C-ACDB6D52FF9F}" dt="2026-03-14T18:10:12.659" v="611"/>
          <ac:spMkLst>
            <pc:docMk/>
            <pc:sldMk cId="2948930306" sldId="330"/>
            <ac:spMk id="2" creationId="{55010575-1CE0-718A-10CF-3E6E5286A284}"/>
          </ac:spMkLst>
        </pc:spChg>
      </pc:sldChg>
      <pc:sldChg chg="addSp delSp modSp add del replId">
        <pc:chgData name="Ewelina Dobromila Wola (2435880)" userId="S::2435880@student.uwtsd.ac.uk::38b5ba75-f92a-4650-9422-0e276dc178a9" providerId="AD" clId="Web-{0B8D3BDE-C519-1A02-158C-ACDB6D52FF9F}" dt="2026-03-14T18:08:33.405" v="604"/>
        <pc:sldMkLst>
          <pc:docMk/>
          <pc:sldMk cId="3390724565" sldId="330"/>
        </pc:sldMkLst>
        <pc:spChg chg="add del mod">
          <ac:chgData name="Ewelina Dobromila Wola (2435880)" userId="S::2435880@student.uwtsd.ac.uk::38b5ba75-f92a-4650-9422-0e276dc178a9" providerId="AD" clId="Web-{0B8D3BDE-C519-1A02-158C-ACDB6D52FF9F}" dt="2026-03-14T18:08:28.765" v="601"/>
          <ac:spMkLst>
            <pc:docMk/>
            <pc:sldMk cId="3390724565" sldId="330"/>
            <ac:spMk id="3" creationId="{C2F69D30-33E0-CF0D-8428-2C88B1E86CC6}"/>
          </ac:spMkLst>
        </pc:spChg>
        <pc:spChg chg="mod">
          <ac:chgData name="Ewelina Dobromila Wola (2435880)" userId="S::2435880@student.uwtsd.ac.uk::38b5ba75-f92a-4650-9422-0e276dc178a9" providerId="AD" clId="Web-{0B8D3BDE-C519-1A02-158C-ACDB6D52FF9F}" dt="2026-03-14T18:08:33.343" v="603" actId="20577"/>
          <ac:spMkLst>
            <pc:docMk/>
            <pc:sldMk cId="3390724565" sldId="330"/>
            <ac:spMk id="26" creationId="{5E218601-A888-130F-63D9-F06A869ED485}"/>
          </ac:spMkLst>
        </pc:spChg>
        <pc:picChg chg="add del">
          <ac:chgData name="Ewelina Dobromila Wola (2435880)" userId="S::2435880@student.uwtsd.ac.uk::38b5ba75-f92a-4650-9422-0e276dc178a9" providerId="AD" clId="Web-{0B8D3BDE-C519-1A02-158C-ACDB6D52FF9F}" dt="2026-03-14T18:08:30.952" v="602"/>
          <ac:picMkLst>
            <pc:docMk/>
            <pc:sldMk cId="3390724565" sldId="330"/>
            <ac:picMk id="25" creationId="{E522C13F-6D2D-B1A6-776D-060B0C785CED}"/>
          </ac:picMkLst>
        </pc:picChg>
      </pc:sldChg>
    </pc:docChg>
  </pc:docChgLst>
  <pc:docChgLst>
    <pc:chgData name="Ewelina Dobromila Wola (2435880)" userId="S::2435880@student.uwtsd.ac.uk::38b5ba75-f92a-4650-9422-0e276dc178a9" providerId="AD" clId="Web-{09E3C61B-408C-0B4B-BED0-549A227BC556}"/>
    <pc:docChg chg="addSld delSld modSld sldOrd">
      <pc:chgData name="Ewelina Dobromila Wola (2435880)" userId="S::2435880@student.uwtsd.ac.uk::38b5ba75-f92a-4650-9422-0e276dc178a9" providerId="AD" clId="Web-{09E3C61B-408C-0B4B-BED0-549A227BC556}" dt="2026-03-13T20:49:30.901" v="875" actId="20577"/>
      <pc:docMkLst>
        <pc:docMk/>
      </pc:docMkLst>
      <pc:sldChg chg="delSp modSp">
        <pc:chgData name="Ewelina Dobromila Wola (2435880)" userId="S::2435880@student.uwtsd.ac.uk::38b5ba75-f92a-4650-9422-0e276dc178a9" providerId="AD" clId="Web-{09E3C61B-408C-0B4B-BED0-549A227BC556}" dt="2026-03-13T20:27:24.700" v="844" actId="20577"/>
        <pc:sldMkLst>
          <pc:docMk/>
          <pc:sldMk cId="780738311" sldId="261"/>
        </pc:sldMkLst>
        <pc:spChg chg="mod">
          <ac:chgData name="Ewelina Dobromila Wola (2435880)" userId="S::2435880@student.uwtsd.ac.uk::38b5ba75-f92a-4650-9422-0e276dc178a9" providerId="AD" clId="Web-{09E3C61B-408C-0B4B-BED0-549A227BC556}" dt="2026-03-13T20:26:25.995" v="837"/>
          <ac:spMkLst>
            <pc:docMk/>
            <pc:sldMk cId="780738311" sldId="261"/>
            <ac:spMk id="2" creationId="{B10058A6-F518-3F21-E2DE-7EC05F217A5B}"/>
          </ac:spMkLst>
        </pc:spChg>
        <pc:spChg chg="mod">
          <ac:chgData name="Ewelina Dobromila Wola (2435880)" userId="S::2435880@student.uwtsd.ac.uk::38b5ba75-f92a-4650-9422-0e276dc178a9" providerId="AD" clId="Web-{09E3C61B-408C-0B4B-BED0-549A227BC556}" dt="2026-03-13T20:27:24.700" v="844" actId="20577"/>
          <ac:spMkLst>
            <pc:docMk/>
            <pc:sldMk cId="780738311" sldId="261"/>
            <ac:spMk id="26" creationId="{3C22A90E-9F76-050D-E0EB-CFE372524E66}"/>
          </ac:spMkLst>
        </pc:spChg>
      </pc:sldChg>
      <pc:sldChg chg="addSp modSp mod setBg">
        <pc:chgData name="Ewelina Dobromila Wola (2435880)" userId="S::2435880@student.uwtsd.ac.uk::38b5ba75-f92a-4650-9422-0e276dc178a9" providerId="AD" clId="Web-{09E3C61B-408C-0B4B-BED0-549A227BC556}" dt="2026-03-13T19:48:51.863" v="653" actId="20577"/>
        <pc:sldMkLst>
          <pc:docMk/>
          <pc:sldMk cId="56110857" sldId="265"/>
        </pc:sldMkLst>
        <pc:spChg chg="mod">
          <ac:chgData name="Ewelina Dobromila Wola (2435880)" userId="S::2435880@student.uwtsd.ac.uk::38b5ba75-f92a-4650-9422-0e276dc178a9" providerId="AD" clId="Web-{09E3C61B-408C-0B4B-BED0-549A227BC556}" dt="2026-03-13T19:48:38.518" v="651"/>
          <ac:spMkLst>
            <pc:docMk/>
            <pc:sldMk cId="56110857" sldId="265"/>
            <ac:spMk id="2" creationId="{41D492B7-E1BA-4F1E-487A-98DED85C6330}"/>
          </ac:spMkLst>
        </pc:spChg>
      </pc:sldChg>
      <pc:sldChg chg="addSp modSp mod setBg">
        <pc:chgData name="Ewelina Dobromila Wola (2435880)" userId="S::2435880@student.uwtsd.ac.uk::38b5ba75-f92a-4650-9422-0e276dc178a9" providerId="AD" clId="Web-{09E3C61B-408C-0B4B-BED0-549A227BC556}" dt="2026-03-13T20:49:30.901" v="875" actId="20577"/>
        <pc:sldMkLst>
          <pc:docMk/>
          <pc:sldMk cId="2533793884" sldId="311"/>
        </pc:sldMkLst>
        <pc:spChg chg="mod">
          <ac:chgData name="Ewelina Dobromila Wola (2435880)" userId="S::2435880@student.uwtsd.ac.uk::38b5ba75-f92a-4650-9422-0e276dc178a9" providerId="AD" clId="Web-{09E3C61B-408C-0B4B-BED0-549A227BC556}" dt="2026-03-13T19:47:13.155" v="642" actId="20577"/>
          <ac:spMkLst>
            <pc:docMk/>
            <pc:sldMk cId="2533793884" sldId="311"/>
            <ac:spMk id="2" creationId="{2EF814B7-F6C6-4252-976F-D8EBC8EF2D79}"/>
          </ac:spMkLst>
        </pc:spChg>
        <pc:spChg chg="mod">
          <ac:chgData name="Ewelina Dobromila Wola (2435880)" userId="S::2435880@student.uwtsd.ac.uk::38b5ba75-f92a-4650-9422-0e276dc178a9" providerId="AD" clId="Web-{09E3C61B-408C-0B4B-BED0-549A227BC556}" dt="2026-03-13T20:49:30.901" v="875" actId="20577"/>
          <ac:spMkLst>
            <pc:docMk/>
            <pc:sldMk cId="2533793884" sldId="311"/>
            <ac:spMk id="3" creationId="{28025432-1175-4309-B3A0-1AF07FEF42AE}"/>
          </ac:spMkLst>
        </pc:spChg>
      </pc:sldChg>
      <pc:sldChg chg="addSp modSp mod setBg">
        <pc:chgData name="Ewelina Dobromila Wola (2435880)" userId="S::2435880@student.uwtsd.ac.uk::38b5ba75-f92a-4650-9422-0e276dc178a9" providerId="AD" clId="Web-{09E3C61B-408C-0B4B-BED0-549A227BC556}" dt="2026-03-13T20:19:44.221" v="828" actId="20577"/>
        <pc:sldMkLst>
          <pc:docMk/>
          <pc:sldMk cId="2569775999" sldId="323"/>
        </pc:sldMkLst>
        <pc:spChg chg="mod">
          <ac:chgData name="Ewelina Dobromila Wola (2435880)" userId="S::2435880@student.uwtsd.ac.uk::38b5ba75-f92a-4650-9422-0e276dc178a9" providerId="AD" clId="Web-{09E3C61B-408C-0B4B-BED0-549A227BC556}" dt="2026-03-13T20:19:27.236" v="824"/>
          <ac:spMkLst>
            <pc:docMk/>
            <pc:sldMk cId="2569775999" sldId="323"/>
            <ac:spMk id="2" creationId="{F8777264-65F7-5D78-62C8-93AA03C8F2EB}"/>
          </ac:spMkLst>
        </pc:spChg>
        <pc:spChg chg="mod">
          <ac:chgData name="Ewelina Dobromila Wola (2435880)" userId="S::2435880@student.uwtsd.ac.uk::38b5ba75-f92a-4650-9422-0e276dc178a9" providerId="AD" clId="Web-{09E3C61B-408C-0B4B-BED0-549A227BC556}" dt="2026-03-13T20:19:44.221" v="828" actId="20577"/>
          <ac:spMkLst>
            <pc:docMk/>
            <pc:sldMk cId="2569775999" sldId="323"/>
            <ac:spMk id="3" creationId="{2010943C-D68E-A9ED-05C2-C6FA9CB6A22A}"/>
          </ac:spMkLst>
        </pc:spChg>
      </pc:sldChg>
      <pc:sldChg chg="modSp">
        <pc:chgData name="Ewelina Dobromila Wola (2435880)" userId="S::2435880@student.uwtsd.ac.uk::38b5ba75-f92a-4650-9422-0e276dc178a9" providerId="AD" clId="Web-{09E3C61B-408C-0B4B-BED0-549A227BC556}" dt="2026-03-13T20:31:49.002" v="866" actId="20577"/>
        <pc:sldMkLst>
          <pc:docMk/>
          <pc:sldMk cId="2390079522" sldId="324"/>
        </pc:sldMkLst>
        <pc:spChg chg="mod">
          <ac:chgData name="Ewelina Dobromila Wola (2435880)" userId="S::2435880@student.uwtsd.ac.uk::38b5ba75-f92a-4650-9422-0e276dc178a9" providerId="AD" clId="Web-{09E3C61B-408C-0B4B-BED0-549A227BC556}" dt="2026-03-13T20:31:49.002" v="866" actId="20577"/>
          <ac:spMkLst>
            <pc:docMk/>
            <pc:sldMk cId="2390079522" sldId="324"/>
            <ac:spMk id="3" creationId="{E517F35F-2D78-E6D2-5057-0E9F5AB81DA5}"/>
          </ac:spMkLst>
        </pc:spChg>
      </pc:sldChg>
      <pc:sldChg chg="modSp">
        <pc:chgData name="Ewelina Dobromila Wola (2435880)" userId="S::2435880@student.uwtsd.ac.uk::38b5ba75-f92a-4650-9422-0e276dc178a9" providerId="AD" clId="Web-{09E3C61B-408C-0B4B-BED0-549A227BC556}" dt="2026-03-13T19:36:48.766" v="586" actId="1076"/>
        <pc:sldMkLst>
          <pc:docMk/>
          <pc:sldMk cId="1086560266" sldId="325"/>
        </pc:sldMkLst>
        <pc:spChg chg="mod">
          <ac:chgData name="Ewelina Dobromila Wola (2435880)" userId="S::2435880@student.uwtsd.ac.uk::38b5ba75-f92a-4650-9422-0e276dc178a9" providerId="AD" clId="Web-{09E3C61B-408C-0B4B-BED0-549A227BC556}" dt="2026-03-13T19:36:48.766" v="586" actId="1076"/>
          <ac:spMkLst>
            <pc:docMk/>
            <pc:sldMk cId="1086560266" sldId="325"/>
            <ac:spMk id="2" creationId="{51170AA0-D64B-575C-96B9-F7A6825D1F21}"/>
          </ac:spMkLst>
        </pc:spChg>
        <pc:spChg chg="mod">
          <ac:chgData name="Ewelina Dobromila Wola (2435880)" userId="S::2435880@student.uwtsd.ac.uk::38b5ba75-f92a-4650-9422-0e276dc178a9" providerId="AD" clId="Web-{09E3C61B-408C-0B4B-BED0-549A227BC556}" dt="2026-03-13T19:35:13.437" v="581" actId="20577"/>
          <ac:spMkLst>
            <pc:docMk/>
            <pc:sldMk cId="1086560266" sldId="325"/>
            <ac:spMk id="16" creationId="{163DE23C-098F-3993-E153-D8EF955ABA30}"/>
          </ac:spMkLst>
        </pc:spChg>
        <pc:spChg chg="mod">
          <ac:chgData name="Ewelina Dobromila Wola (2435880)" userId="S::2435880@student.uwtsd.ac.uk::38b5ba75-f92a-4650-9422-0e276dc178a9" providerId="AD" clId="Web-{09E3C61B-408C-0B4B-BED0-549A227BC556}" dt="2026-03-13T19:36:32.048" v="583"/>
          <ac:spMkLst>
            <pc:docMk/>
            <pc:sldMk cId="1086560266" sldId="325"/>
            <ac:spMk id="44" creationId="{51EB3F61-F91A-45E6-81DA-F22A4CBAC4CD}"/>
          </ac:spMkLst>
        </pc:spChg>
        <pc:spChg chg="mod">
          <ac:chgData name="Ewelina Dobromila Wola (2435880)" userId="S::2435880@student.uwtsd.ac.uk::38b5ba75-f92a-4650-9422-0e276dc178a9" providerId="AD" clId="Web-{09E3C61B-408C-0B4B-BED0-549A227BC556}" dt="2026-03-13T19:30:06.947" v="553"/>
          <ac:spMkLst>
            <pc:docMk/>
            <pc:sldMk cId="1086560266" sldId="325"/>
            <ac:spMk id="46" creationId="{C0D1CB9A-4C6B-4843-B8E9-CD0071D37B0D}"/>
          </ac:spMkLst>
        </pc:spChg>
      </pc:sldChg>
      <pc:sldChg chg="modSp">
        <pc:chgData name="Ewelina Dobromila Wola (2435880)" userId="S::2435880@student.uwtsd.ac.uk::38b5ba75-f92a-4650-9422-0e276dc178a9" providerId="AD" clId="Web-{09E3C61B-408C-0B4B-BED0-549A227BC556}" dt="2026-03-13T20:07:17.963" v="711" actId="20577"/>
        <pc:sldMkLst>
          <pc:docMk/>
          <pc:sldMk cId="2775002884" sldId="326"/>
        </pc:sldMkLst>
        <pc:spChg chg="mod">
          <ac:chgData name="Ewelina Dobromila Wola (2435880)" userId="S::2435880@student.uwtsd.ac.uk::38b5ba75-f92a-4650-9422-0e276dc178a9" providerId="AD" clId="Web-{09E3C61B-408C-0B4B-BED0-549A227BC556}" dt="2026-03-13T20:07:17.963" v="711" actId="20577"/>
          <ac:spMkLst>
            <pc:docMk/>
            <pc:sldMk cId="2775002884" sldId="326"/>
            <ac:spMk id="2" creationId="{9F056FC2-CD87-6F41-0769-FFDC193883AF}"/>
          </ac:spMkLst>
        </pc:spChg>
        <pc:spChg chg="mod">
          <ac:chgData name="Ewelina Dobromila Wola (2435880)" userId="S::2435880@student.uwtsd.ac.uk::38b5ba75-f92a-4650-9422-0e276dc178a9" providerId="AD" clId="Web-{09E3C61B-408C-0B4B-BED0-549A227BC556}" dt="2026-03-13T20:06:57.524" v="709" actId="20577"/>
          <ac:spMkLst>
            <pc:docMk/>
            <pc:sldMk cId="2775002884" sldId="326"/>
            <ac:spMk id="3" creationId="{D7E5FE2A-DED2-BC23-CCC8-59B75B683DFA}"/>
          </ac:spMkLst>
        </pc:spChg>
        <pc:spChg chg="mod">
          <ac:chgData name="Ewelina Dobromila Wola (2435880)" userId="S::2435880@student.uwtsd.ac.uk::38b5ba75-f92a-4650-9422-0e276dc178a9" providerId="AD" clId="Web-{09E3C61B-408C-0B4B-BED0-549A227BC556}" dt="2026-03-13T20:05:14.046" v="701"/>
          <ac:spMkLst>
            <pc:docMk/>
            <pc:sldMk cId="2775002884" sldId="326"/>
            <ac:spMk id="18" creationId="{51EB3F61-F91A-45E6-81DA-F22A4CBAC4CD}"/>
          </ac:spMkLst>
        </pc:spChg>
        <pc:spChg chg="mod">
          <ac:chgData name="Ewelina Dobromila Wola (2435880)" userId="S::2435880@student.uwtsd.ac.uk::38b5ba75-f92a-4650-9422-0e276dc178a9" providerId="AD" clId="Web-{09E3C61B-408C-0B4B-BED0-549A227BC556}" dt="2026-03-13T20:05:30.423" v="707"/>
          <ac:spMkLst>
            <pc:docMk/>
            <pc:sldMk cId="2775002884" sldId="326"/>
            <ac:spMk id="20" creationId="{C0D1CB9A-4C6B-4843-B8E9-CD0071D37B0D}"/>
          </ac:spMkLst>
        </pc:spChg>
      </pc:sldChg>
      <pc:sldChg chg="addSp modSp mod setBg">
        <pc:chgData name="Ewelina Dobromila Wola (2435880)" userId="S::2435880@student.uwtsd.ac.uk::38b5ba75-f92a-4650-9422-0e276dc178a9" providerId="AD" clId="Web-{09E3C61B-408C-0B4B-BED0-549A227BC556}" dt="2026-03-13T20:36:45.586" v="871" actId="20577"/>
        <pc:sldMkLst>
          <pc:docMk/>
          <pc:sldMk cId="4205617853" sldId="327"/>
        </pc:sldMkLst>
        <pc:spChg chg="mod">
          <ac:chgData name="Ewelina Dobromila Wola (2435880)" userId="S::2435880@student.uwtsd.ac.uk::38b5ba75-f92a-4650-9422-0e276dc178a9" providerId="AD" clId="Web-{09E3C61B-408C-0B4B-BED0-549A227BC556}" dt="2026-03-13T19:46:55.654" v="640" actId="20577"/>
          <ac:spMkLst>
            <pc:docMk/>
            <pc:sldMk cId="4205617853" sldId="327"/>
            <ac:spMk id="2" creationId="{41D36D3F-2BB4-55F7-5818-2135F8DBAFEC}"/>
          </ac:spMkLst>
        </pc:spChg>
        <pc:spChg chg="mod">
          <ac:chgData name="Ewelina Dobromila Wola (2435880)" userId="S::2435880@student.uwtsd.ac.uk::38b5ba75-f92a-4650-9422-0e276dc178a9" providerId="AD" clId="Web-{09E3C61B-408C-0B4B-BED0-549A227BC556}" dt="2026-03-13T20:36:45.586" v="871" actId="20577"/>
          <ac:spMkLst>
            <pc:docMk/>
            <pc:sldMk cId="4205617853" sldId="327"/>
            <ac:spMk id="3" creationId="{90A180E7-7F80-FBB7-C869-984A789BDFF0}"/>
          </ac:spMkLst>
        </pc:spChg>
      </pc:sldChg>
      <pc:sldChg chg="addSp modSp mod setBg">
        <pc:chgData name="Ewelina Dobromila Wola (2435880)" userId="S::2435880@student.uwtsd.ac.uk::38b5ba75-f92a-4650-9422-0e276dc178a9" providerId="AD" clId="Web-{09E3C61B-408C-0B4B-BED0-549A227BC556}" dt="2026-03-13T20:33:23.488" v="868" actId="20577"/>
        <pc:sldMkLst>
          <pc:docMk/>
          <pc:sldMk cId="3387214998" sldId="328"/>
        </pc:sldMkLst>
        <pc:spChg chg="mod">
          <ac:chgData name="Ewelina Dobromila Wola (2435880)" userId="S::2435880@student.uwtsd.ac.uk::38b5ba75-f92a-4650-9422-0e276dc178a9" providerId="AD" clId="Web-{09E3C61B-408C-0B4B-BED0-549A227BC556}" dt="2026-03-13T19:49:56.381" v="654"/>
          <ac:spMkLst>
            <pc:docMk/>
            <pc:sldMk cId="3387214998" sldId="328"/>
            <ac:spMk id="2" creationId="{A860EBE8-CB08-7EF5-409E-D24E7E3601B4}"/>
          </ac:spMkLst>
        </pc:spChg>
        <pc:spChg chg="mod">
          <ac:chgData name="Ewelina Dobromila Wola (2435880)" userId="S::2435880@student.uwtsd.ac.uk::38b5ba75-f92a-4650-9422-0e276dc178a9" providerId="AD" clId="Web-{09E3C61B-408C-0B4B-BED0-549A227BC556}" dt="2026-03-13T20:33:23.488" v="868" actId="20577"/>
          <ac:spMkLst>
            <pc:docMk/>
            <pc:sldMk cId="3387214998" sldId="328"/>
            <ac:spMk id="3" creationId="{62A10679-1B51-2F4E-E54E-E923807E58A4}"/>
          </ac:spMkLst>
        </pc:spChg>
        <pc:spChg chg="add">
          <ac:chgData name="Ewelina Dobromila Wola (2435880)" userId="S::2435880@student.uwtsd.ac.uk::38b5ba75-f92a-4650-9422-0e276dc178a9" providerId="AD" clId="Web-{09E3C61B-408C-0B4B-BED0-549A227BC556}" dt="2026-03-13T19:49:56.381" v="654"/>
          <ac:spMkLst>
            <pc:docMk/>
            <pc:sldMk cId="3387214998" sldId="328"/>
            <ac:spMk id="9" creationId="{886D4068-D045-48B0-9A00-198F2FE4B57C}"/>
          </ac:spMkLst>
        </pc:spChg>
        <pc:spChg chg="add">
          <ac:chgData name="Ewelina Dobromila Wola (2435880)" userId="S::2435880@student.uwtsd.ac.uk::38b5ba75-f92a-4650-9422-0e276dc178a9" providerId="AD" clId="Web-{09E3C61B-408C-0B4B-BED0-549A227BC556}" dt="2026-03-13T19:49:56.381" v="654"/>
          <ac:spMkLst>
            <pc:docMk/>
            <pc:sldMk cId="3387214998" sldId="328"/>
            <ac:spMk id="11" creationId="{12664C4B-AAE2-4AA0-8918-134E8086F37E}"/>
          </ac:spMkLst>
        </pc:spChg>
        <pc:spChg chg="add">
          <ac:chgData name="Ewelina Dobromila Wola (2435880)" userId="S::2435880@student.uwtsd.ac.uk::38b5ba75-f92a-4650-9422-0e276dc178a9" providerId="AD" clId="Web-{09E3C61B-408C-0B4B-BED0-549A227BC556}" dt="2026-03-13T19:49:56.381" v="654"/>
          <ac:spMkLst>
            <pc:docMk/>
            <pc:sldMk cId="3387214998" sldId="328"/>
            <ac:spMk id="13" creationId="{616F9FD8-4CFE-4C77-8F29-5D801C57E2AB}"/>
          </ac:spMkLst>
        </pc:spChg>
        <pc:picChg chg="add">
          <ac:chgData name="Ewelina Dobromila Wola (2435880)" userId="S::2435880@student.uwtsd.ac.uk::38b5ba75-f92a-4650-9422-0e276dc178a9" providerId="AD" clId="Web-{09E3C61B-408C-0B4B-BED0-549A227BC556}" dt="2026-03-13T19:49:56.381" v="654"/>
          <ac:picMkLst>
            <pc:docMk/>
            <pc:sldMk cId="3387214998" sldId="328"/>
            <ac:picMk id="5" creationId="{FD58AB30-9887-F321-EF55-4CA753C3501C}"/>
          </ac:picMkLst>
        </pc:picChg>
      </pc:sldChg>
      <pc:sldChg chg="addSp delSp modSp">
        <pc:chgData name="Ewelina Dobromila Wola (2435880)" userId="S::2435880@student.uwtsd.ac.uk::38b5ba75-f92a-4650-9422-0e276dc178a9" providerId="AD" clId="Web-{09E3C61B-408C-0B4B-BED0-549A227BC556}" dt="2026-03-13T20:05:17.125" v="703"/>
        <pc:sldMkLst>
          <pc:docMk/>
          <pc:sldMk cId="317721711" sldId="329"/>
        </pc:sldMkLst>
        <pc:spChg chg="mod">
          <ac:chgData name="Ewelina Dobromila Wola (2435880)" userId="S::2435880@student.uwtsd.ac.uk::38b5ba75-f92a-4650-9422-0e276dc178a9" providerId="AD" clId="Web-{09E3C61B-408C-0B4B-BED0-549A227BC556}" dt="2026-03-13T20:05:17.125" v="703"/>
          <ac:spMkLst>
            <pc:docMk/>
            <pc:sldMk cId="317721711" sldId="329"/>
            <ac:spMk id="2" creationId="{365CD18C-28FF-7361-5F3B-F9E7164374A0}"/>
          </ac:spMkLst>
        </pc:spChg>
        <pc:graphicFrameChg chg="add mod ord modGraphic">
          <ac:chgData name="Ewelina Dobromila Wola (2435880)" userId="S::2435880@student.uwtsd.ac.uk::38b5ba75-f92a-4650-9422-0e276dc178a9" providerId="AD" clId="Web-{09E3C61B-408C-0B4B-BED0-549A227BC556}" dt="2026-03-13T19:54:05.917" v="666"/>
          <ac:graphicFrameMkLst>
            <pc:docMk/>
            <pc:sldMk cId="317721711" sldId="329"/>
            <ac:graphicFrameMk id="7" creationId="{9EF401D4-C59E-0464-B54E-D551D146751F}"/>
          </ac:graphicFrameMkLst>
        </pc:graphicFrameChg>
      </pc:sldChg>
    </pc:docChg>
  </pc:docChgLst>
  <pc:docChgLst>
    <pc:chgData name="Ewelina Dobromila Wola (2435880)" userId="S::2435880@student.uwtsd.ac.uk::38b5ba75-f92a-4650-9422-0e276dc178a9" providerId="AD" clId="Web-{0D314A1F-034C-9E6D-1AF4-E008B4ACD8AA}"/>
    <pc:docChg chg="addSld delSld modSld sldOrd">
      <pc:chgData name="Ewelina Dobromila Wola (2435880)" userId="S::2435880@student.uwtsd.ac.uk::38b5ba75-f92a-4650-9422-0e276dc178a9" providerId="AD" clId="Web-{0D314A1F-034C-9E6D-1AF4-E008B4ACD8AA}" dt="2026-03-15T18:03:03.121" v="969" actId="1076"/>
      <pc:docMkLst>
        <pc:docMk/>
      </pc:docMkLst>
      <pc:sldChg chg="modSp ord">
        <pc:chgData name="Ewelina Dobromila Wola (2435880)" userId="S::2435880@student.uwtsd.ac.uk::38b5ba75-f92a-4650-9422-0e276dc178a9" providerId="AD" clId="Web-{0D314A1F-034C-9E6D-1AF4-E008B4ACD8AA}" dt="2026-03-15T17:26:50.982" v="751" actId="20577"/>
        <pc:sldMkLst>
          <pc:docMk/>
          <pc:sldMk cId="3408955283" sldId="256"/>
        </pc:sldMkLst>
        <pc:spChg chg="mod">
          <ac:chgData name="Ewelina Dobromila Wola (2435880)" userId="S::2435880@student.uwtsd.ac.uk::38b5ba75-f92a-4650-9422-0e276dc178a9" providerId="AD" clId="Web-{0D314A1F-034C-9E6D-1AF4-E008B4ACD8AA}" dt="2026-03-15T17:26:50.982" v="751" actId="20577"/>
          <ac:spMkLst>
            <pc:docMk/>
            <pc:sldMk cId="3408955283" sldId="256"/>
            <ac:spMk id="2" creationId="{00000000-0000-0000-0000-000000000000}"/>
          </ac:spMkLst>
        </pc:spChg>
        <pc:picChg chg="mod">
          <ac:chgData name="Ewelina Dobromila Wola (2435880)" userId="S::2435880@student.uwtsd.ac.uk::38b5ba75-f92a-4650-9422-0e276dc178a9" providerId="AD" clId="Web-{0D314A1F-034C-9E6D-1AF4-E008B4ACD8AA}" dt="2026-03-15T15:36:45.576" v="353" actId="1076"/>
          <ac:picMkLst>
            <pc:docMk/>
            <pc:sldMk cId="3408955283" sldId="256"/>
            <ac:picMk id="18" creationId="{724E78B3-24BA-9A84-CCE7-AFAAF8C75370}"/>
          </ac:picMkLst>
        </pc:picChg>
      </pc:sldChg>
      <pc:sldChg chg="addSp delSp modSp ord">
        <pc:chgData name="Ewelina Dobromila Wola (2435880)" userId="S::2435880@student.uwtsd.ac.uk::38b5ba75-f92a-4650-9422-0e276dc178a9" providerId="AD" clId="Web-{0D314A1F-034C-9E6D-1AF4-E008B4ACD8AA}" dt="2026-03-15T17:48:17.529" v="884" actId="20577"/>
        <pc:sldMkLst>
          <pc:docMk/>
          <pc:sldMk cId="780738311" sldId="261"/>
        </pc:sldMkLst>
        <pc:spChg chg="mod">
          <ac:chgData name="Ewelina Dobromila Wola (2435880)" userId="S::2435880@student.uwtsd.ac.uk::38b5ba75-f92a-4650-9422-0e276dc178a9" providerId="AD" clId="Web-{0D314A1F-034C-9E6D-1AF4-E008B4ACD8AA}" dt="2026-03-15T17:48:17.529" v="884" actId="20577"/>
          <ac:spMkLst>
            <pc:docMk/>
            <pc:sldMk cId="780738311" sldId="261"/>
            <ac:spMk id="2" creationId="{B10058A6-F518-3F21-E2DE-7EC05F217A5B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7:28:07.485" v="772" actId="20577"/>
          <ac:spMkLst>
            <pc:docMk/>
            <pc:sldMk cId="780738311" sldId="261"/>
            <ac:spMk id="26" creationId="{3C22A90E-9F76-050D-E0EB-CFE372524E66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6:30:51.767" v="631"/>
          <ac:spMkLst>
            <pc:docMk/>
            <pc:sldMk cId="780738311" sldId="261"/>
            <ac:spMk id="31" creationId="{80516254-1D9F-4F3A-9870-3A3280BE2BFE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6:30:51.767" v="631"/>
          <ac:spMkLst>
            <pc:docMk/>
            <pc:sldMk cId="780738311" sldId="261"/>
            <ac:spMk id="33" creationId="{FC14672B-27A5-4CDA-ABAF-5E4CF4B41C23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6:30:51.767" v="631"/>
          <ac:spMkLst>
            <pc:docMk/>
            <pc:sldMk cId="780738311" sldId="261"/>
            <ac:spMk id="37" creationId="{9A206779-5C74-4555-94BC-5845C92EC3A8}"/>
          </ac:spMkLst>
        </pc:spChg>
        <pc:picChg chg="del mod">
          <ac:chgData name="Ewelina Dobromila Wola (2435880)" userId="S::2435880@student.uwtsd.ac.uk::38b5ba75-f92a-4650-9422-0e276dc178a9" providerId="AD" clId="Web-{0D314A1F-034C-9E6D-1AF4-E008B4ACD8AA}" dt="2026-03-15T16:30:16.594" v="629"/>
          <ac:picMkLst>
            <pc:docMk/>
            <pc:sldMk cId="780738311" sldId="261"/>
            <ac:picMk id="25" creationId="{A873E798-9AC6-2901-FE14-36BE48AACDF3}"/>
          </ac:picMkLst>
        </pc:picChg>
        <pc:cxnChg chg="add del">
          <ac:chgData name="Ewelina Dobromila Wola (2435880)" userId="S::2435880@student.uwtsd.ac.uk::38b5ba75-f92a-4650-9422-0e276dc178a9" providerId="AD" clId="Web-{0D314A1F-034C-9E6D-1AF4-E008B4ACD8AA}" dt="2026-03-15T16:30:51.767" v="631"/>
          <ac:cxnSpMkLst>
            <pc:docMk/>
            <pc:sldMk cId="780738311" sldId="261"/>
            <ac:cxnSpMk id="35" creationId="{8D89589C-2C90-4407-A995-05EC3DD7AB14}"/>
          </ac:cxnSpMkLst>
        </pc:cxnChg>
      </pc:sldChg>
      <pc:sldChg chg="addSp delSp modSp">
        <pc:chgData name="Ewelina Dobromila Wola (2435880)" userId="S::2435880@student.uwtsd.ac.uk::38b5ba75-f92a-4650-9422-0e276dc178a9" providerId="AD" clId="Web-{0D314A1F-034C-9E6D-1AF4-E008B4ACD8AA}" dt="2026-03-15T18:03:03.121" v="969" actId="1076"/>
        <pc:sldMkLst>
          <pc:docMk/>
          <pc:sldMk cId="56110857" sldId="265"/>
        </pc:sldMkLst>
        <pc:spChg chg="mod">
          <ac:chgData name="Ewelina Dobromila Wola (2435880)" userId="S::2435880@student.uwtsd.ac.uk::38b5ba75-f92a-4650-9422-0e276dc178a9" providerId="AD" clId="Web-{0D314A1F-034C-9E6D-1AF4-E008B4ACD8AA}" dt="2026-03-15T18:03:03.121" v="969" actId="1076"/>
          <ac:spMkLst>
            <pc:docMk/>
            <pc:sldMk cId="56110857" sldId="265"/>
            <ac:spMk id="2" creationId="{41D492B7-E1BA-4F1E-487A-98DED85C6330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8:02:18.995" v="966" actId="20577"/>
          <ac:spMkLst>
            <pc:docMk/>
            <pc:sldMk cId="56110857" sldId="265"/>
            <ac:spMk id="6" creationId="{C1F1E644-41EE-257A-FF6E-85F2B39A0689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6:23:55.904" v="597"/>
          <ac:spMkLst>
            <pc:docMk/>
            <pc:sldMk cId="56110857" sldId="265"/>
            <ac:spMk id="9" creationId="{886D4068-D045-48B0-9A00-198F2FE4B57C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6:23:55.904" v="597"/>
          <ac:spMkLst>
            <pc:docMk/>
            <pc:sldMk cId="56110857" sldId="265"/>
            <ac:spMk id="11" creationId="{12664C4B-AAE2-4AA0-8918-134E8086F37E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6:23:55.904" v="597"/>
          <ac:spMkLst>
            <pc:docMk/>
            <pc:sldMk cId="56110857" sldId="265"/>
            <ac:spMk id="13" creationId="{616F9FD8-4CFE-4C77-8F29-5D801C57E2AB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23:55.904" v="597"/>
          <ac:spMkLst>
            <pc:docMk/>
            <pc:sldMk cId="56110857" sldId="265"/>
            <ac:spMk id="18" creationId="{4102E8E4-3982-4884-AA0F-68EC37047387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23:55.904" v="597"/>
          <ac:spMkLst>
            <pc:docMk/>
            <pc:sldMk cId="56110857" sldId="265"/>
            <ac:spMk id="20" creationId="{51EB3F61-F91A-45E6-81DA-F22A4CBAC4CD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23:55.904" v="597"/>
          <ac:spMkLst>
            <pc:docMk/>
            <pc:sldMk cId="56110857" sldId="265"/>
            <ac:spMk id="22" creationId="{C0D1CB9A-4C6B-4843-B8E9-CD0071D37B0D}"/>
          </ac:spMkLst>
        </pc:spChg>
        <pc:picChg chg="del mod">
          <ac:chgData name="Ewelina Dobromila Wola (2435880)" userId="S::2435880@student.uwtsd.ac.uk::38b5ba75-f92a-4650-9422-0e276dc178a9" providerId="AD" clId="Web-{0D314A1F-034C-9E6D-1AF4-E008B4ACD8AA}" dt="2026-03-15T11:54:31.112" v="247"/>
          <ac:picMkLst>
            <pc:docMk/>
            <pc:sldMk cId="56110857" sldId="265"/>
            <ac:picMk id="5" creationId="{5995F1A8-02CC-FEEB-A1A6-909A4F2C9A4E}"/>
          </ac:picMkLst>
        </pc:picChg>
      </pc:sldChg>
      <pc:sldChg chg="addSp delSp modSp">
        <pc:chgData name="Ewelina Dobromila Wola (2435880)" userId="S::2435880@student.uwtsd.ac.uk::38b5ba75-f92a-4650-9422-0e276dc178a9" providerId="AD" clId="Web-{0D314A1F-034C-9E6D-1AF4-E008B4ACD8AA}" dt="2026-03-15T18:01:23.884" v="960" actId="20577"/>
        <pc:sldMkLst>
          <pc:docMk/>
          <pc:sldMk cId="2533793884" sldId="311"/>
        </pc:sldMkLst>
        <pc:spChg chg="mod">
          <ac:chgData name="Ewelina Dobromila Wola (2435880)" userId="S::2435880@student.uwtsd.ac.uk::38b5ba75-f92a-4650-9422-0e276dc178a9" providerId="AD" clId="Web-{0D314A1F-034C-9E6D-1AF4-E008B4ACD8AA}" dt="2026-03-15T18:00:52.195" v="955" actId="14100"/>
          <ac:spMkLst>
            <pc:docMk/>
            <pc:sldMk cId="2533793884" sldId="311"/>
            <ac:spMk id="2" creationId="{2EF814B7-F6C6-4252-976F-D8EBC8EF2D79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8:01:23.884" v="960" actId="20577"/>
          <ac:spMkLst>
            <pc:docMk/>
            <pc:sldMk cId="2533793884" sldId="311"/>
            <ac:spMk id="3" creationId="{28025432-1175-4309-B3A0-1AF07FEF42AE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6:16:29.488" v="573"/>
          <ac:spMkLst>
            <pc:docMk/>
            <pc:sldMk cId="2533793884" sldId="311"/>
            <ac:spMk id="9" creationId="{886D4068-D045-48B0-9A00-198F2FE4B57C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6:16:29.488" v="573"/>
          <ac:spMkLst>
            <pc:docMk/>
            <pc:sldMk cId="2533793884" sldId="311"/>
            <ac:spMk id="11" creationId="{12664C4B-AAE2-4AA0-8918-134E8086F37E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6:16:29.488" v="573"/>
          <ac:spMkLst>
            <pc:docMk/>
            <pc:sldMk cId="2533793884" sldId="311"/>
            <ac:spMk id="13" creationId="{616F9FD8-4CFE-4C77-8F29-5D801C57E2AB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16:29.488" v="573"/>
          <ac:spMkLst>
            <pc:docMk/>
            <pc:sldMk cId="2533793884" sldId="311"/>
            <ac:spMk id="18" creationId="{80516254-1D9F-4F3A-9870-3A3280BE2BFE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16:29.488" v="573"/>
          <ac:spMkLst>
            <pc:docMk/>
            <pc:sldMk cId="2533793884" sldId="311"/>
            <ac:spMk id="20" creationId="{FC14672B-27A5-4CDA-ABAF-5E4CF4B41C23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16:29.488" v="573"/>
          <ac:spMkLst>
            <pc:docMk/>
            <pc:sldMk cId="2533793884" sldId="311"/>
            <ac:spMk id="24" creationId="{9A206779-5C74-4555-94BC-5845C92EC3A8}"/>
          </ac:spMkLst>
        </pc:spChg>
        <pc:picChg chg="del mod">
          <ac:chgData name="Ewelina Dobromila Wola (2435880)" userId="S::2435880@student.uwtsd.ac.uk::38b5ba75-f92a-4650-9422-0e276dc178a9" providerId="AD" clId="Web-{0D314A1F-034C-9E6D-1AF4-E008B4ACD8AA}" dt="2026-03-15T16:16:25.503" v="572"/>
          <ac:picMkLst>
            <pc:docMk/>
            <pc:sldMk cId="2533793884" sldId="311"/>
            <ac:picMk id="5" creationId="{4A06E294-AC95-FC9A-4424-294C3224CF6E}"/>
          </ac:picMkLst>
        </pc:picChg>
        <pc:cxnChg chg="add">
          <ac:chgData name="Ewelina Dobromila Wola (2435880)" userId="S::2435880@student.uwtsd.ac.uk::38b5ba75-f92a-4650-9422-0e276dc178a9" providerId="AD" clId="Web-{0D314A1F-034C-9E6D-1AF4-E008B4ACD8AA}" dt="2026-03-15T16:16:29.488" v="573"/>
          <ac:cxnSpMkLst>
            <pc:docMk/>
            <pc:sldMk cId="2533793884" sldId="311"/>
            <ac:cxnSpMk id="22" creationId="{8D89589C-2C90-4407-A995-05EC3DD7AB14}"/>
          </ac:cxnSpMkLst>
        </pc:cxnChg>
      </pc:sldChg>
      <pc:sldChg chg="addSp delSp modSp ord">
        <pc:chgData name="Ewelina Dobromila Wola (2435880)" userId="S::2435880@student.uwtsd.ac.uk::38b5ba75-f92a-4650-9422-0e276dc178a9" providerId="AD" clId="Web-{0D314A1F-034C-9E6D-1AF4-E008B4ACD8AA}" dt="2026-03-15T17:56:44.241" v="917" actId="20577"/>
        <pc:sldMkLst>
          <pc:docMk/>
          <pc:sldMk cId="2569775999" sldId="323"/>
        </pc:sldMkLst>
        <pc:spChg chg="mod">
          <ac:chgData name="Ewelina Dobromila Wola (2435880)" userId="S::2435880@student.uwtsd.ac.uk::38b5ba75-f92a-4650-9422-0e276dc178a9" providerId="AD" clId="Web-{0D314A1F-034C-9E6D-1AF4-E008B4ACD8AA}" dt="2026-03-15T17:56:44.241" v="917" actId="20577"/>
          <ac:spMkLst>
            <pc:docMk/>
            <pc:sldMk cId="2569775999" sldId="323"/>
            <ac:spMk id="2" creationId="{F8777264-65F7-5D78-62C8-93AA03C8F2EB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7:47:29.229" v="879" actId="20577"/>
          <ac:spMkLst>
            <pc:docMk/>
            <pc:sldMk cId="2569775999" sldId="323"/>
            <ac:spMk id="3" creationId="{2010943C-D68E-A9ED-05C2-C6FA9CB6A22A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6:26:18.672" v="606"/>
          <ac:spMkLst>
            <pc:docMk/>
            <pc:sldMk cId="2569775999" sldId="323"/>
            <ac:spMk id="9" creationId="{886D4068-D045-48B0-9A00-198F2FE4B57C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6:26:18.672" v="606"/>
          <ac:spMkLst>
            <pc:docMk/>
            <pc:sldMk cId="2569775999" sldId="323"/>
            <ac:spMk id="11" creationId="{12664C4B-AAE2-4AA0-8918-134E8086F37E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6:26:18.672" v="606"/>
          <ac:spMkLst>
            <pc:docMk/>
            <pc:sldMk cId="2569775999" sldId="323"/>
            <ac:spMk id="13" creationId="{616F9FD8-4CFE-4C77-8F29-5D801C57E2AB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26:18.672" v="606"/>
          <ac:spMkLst>
            <pc:docMk/>
            <pc:sldMk cId="2569775999" sldId="323"/>
            <ac:spMk id="18" creationId="{80516254-1D9F-4F3A-9870-3A3280BE2BFE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26:18.672" v="606"/>
          <ac:spMkLst>
            <pc:docMk/>
            <pc:sldMk cId="2569775999" sldId="323"/>
            <ac:spMk id="20" creationId="{FC14672B-27A5-4CDA-ABAF-5E4CF4B41C23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26:18.672" v="606"/>
          <ac:spMkLst>
            <pc:docMk/>
            <pc:sldMk cId="2569775999" sldId="323"/>
            <ac:spMk id="24" creationId="{9A206779-5C74-4555-94BC-5845C92EC3A8}"/>
          </ac:spMkLst>
        </pc:spChg>
        <pc:picChg chg="del mod">
          <ac:chgData name="Ewelina Dobromila Wola (2435880)" userId="S::2435880@student.uwtsd.ac.uk::38b5ba75-f92a-4650-9422-0e276dc178a9" providerId="AD" clId="Web-{0D314A1F-034C-9E6D-1AF4-E008B4ACD8AA}" dt="2026-03-15T16:26:13.250" v="605"/>
          <ac:picMkLst>
            <pc:docMk/>
            <pc:sldMk cId="2569775999" sldId="323"/>
            <ac:picMk id="5" creationId="{A47CBD00-9C0D-C832-A208-6010B45507EC}"/>
          </ac:picMkLst>
        </pc:picChg>
        <pc:cxnChg chg="add">
          <ac:chgData name="Ewelina Dobromila Wola (2435880)" userId="S::2435880@student.uwtsd.ac.uk::38b5ba75-f92a-4650-9422-0e276dc178a9" providerId="AD" clId="Web-{0D314A1F-034C-9E6D-1AF4-E008B4ACD8AA}" dt="2026-03-15T16:26:18.672" v="606"/>
          <ac:cxnSpMkLst>
            <pc:docMk/>
            <pc:sldMk cId="2569775999" sldId="323"/>
            <ac:cxnSpMk id="22" creationId="{8D89589C-2C90-4407-A995-05EC3DD7AB14}"/>
          </ac:cxnSpMkLst>
        </pc:cxnChg>
      </pc:sldChg>
      <pc:sldChg chg="addSp delSp modSp ord">
        <pc:chgData name="Ewelina Dobromila Wola (2435880)" userId="S::2435880@student.uwtsd.ac.uk::38b5ba75-f92a-4650-9422-0e276dc178a9" providerId="AD" clId="Web-{0D314A1F-034C-9E6D-1AF4-E008B4ACD8AA}" dt="2026-03-15T17:47:55.371" v="882" actId="20577"/>
        <pc:sldMkLst>
          <pc:docMk/>
          <pc:sldMk cId="2390079522" sldId="324"/>
        </pc:sldMkLst>
        <pc:spChg chg="mod">
          <ac:chgData name="Ewelina Dobromila Wola (2435880)" userId="S::2435880@student.uwtsd.ac.uk::38b5ba75-f92a-4650-9422-0e276dc178a9" providerId="AD" clId="Web-{0D314A1F-034C-9E6D-1AF4-E008B4ACD8AA}" dt="2026-03-15T17:47:55.371" v="882" actId="20577"/>
          <ac:spMkLst>
            <pc:docMk/>
            <pc:sldMk cId="2390079522" sldId="324"/>
            <ac:spMk id="2" creationId="{815F5F12-2A4C-B9CD-D4B5-A73FECBB3880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5:38:24.756" v="361"/>
          <ac:spMkLst>
            <pc:docMk/>
            <pc:sldMk cId="2390079522" sldId="324"/>
            <ac:spMk id="3" creationId="{E517F35F-2D78-E6D2-5057-0E9F5AB81DA5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5:29:53.987" v="321"/>
          <ac:spMkLst>
            <pc:docMk/>
            <pc:sldMk cId="2390079522" sldId="324"/>
            <ac:spMk id="9" creationId="{886D4068-D045-48B0-9A00-198F2FE4B57C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5:29:53.987" v="321"/>
          <ac:spMkLst>
            <pc:docMk/>
            <pc:sldMk cId="2390079522" sldId="324"/>
            <ac:spMk id="11" creationId="{12664C4B-AAE2-4AA0-8918-134E8086F37E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5:29:53.987" v="321"/>
          <ac:spMkLst>
            <pc:docMk/>
            <pc:sldMk cId="2390079522" sldId="324"/>
            <ac:spMk id="13" creationId="{616F9FD8-4CFE-4C77-8F29-5D801C57E2AB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5:30:26.582" v="324"/>
          <ac:spMkLst>
            <pc:docMk/>
            <pc:sldMk cId="2390079522" sldId="324"/>
            <ac:spMk id="18" creationId="{29DC5A77-10C9-4ECF-B7EB-8D917F36A9EE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5:30:26.582" v="324"/>
          <ac:spMkLst>
            <pc:docMk/>
            <pc:sldMk cId="2390079522" sldId="324"/>
            <ac:spMk id="20" creationId="{2FFE28B5-FB16-49A9-B851-3C35FAC0CACB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5:30:26.582" v="324"/>
          <ac:spMkLst>
            <pc:docMk/>
            <pc:sldMk cId="2390079522" sldId="324"/>
            <ac:spMk id="22" creationId="{01014442-855A-4E0F-8D09-C314661A48B9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5:30:26.582" v="324"/>
          <ac:spMkLst>
            <pc:docMk/>
            <pc:sldMk cId="2390079522" sldId="324"/>
            <ac:spMk id="24" creationId="{9B1ABF09-86CF-414E-88A5-2B84CC7232A9}"/>
          </ac:spMkLst>
        </pc:spChg>
        <pc:spChg chg="add del mod">
          <ac:chgData name="Ewelina Dobromila Wola (2435880)" userId="S::2435880@student.uwtsd.ac.uk::38b5ba75-f92a-4650-9422-0e276dc178a9" providerId="AD" clId="Web-{0D314A1F-034C-9E6D-1AF4-E008B4ACD8AA}" dt="2026-03-15T15:30:26.582" v="324"/>
          <ac:spMkLst>
            <pc:docMk/>
            <pc:sldMk cId="2390079522" sldId="324"/>
            <ac:spMk id="26" creationId="{3FE91770-CDBB-4D24-94E5-AD484F36CE87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30:26.582" v="324"/>
          <ac:spMkLst>
            <pc:docMk/>
            <pc:sldMk cId="2390079522" sldId="324"/>
            <ac:spMk id="31" creationId="{4102E8E4-3982-4884-AA0F-68EC37047387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30:26.582" v="324"/>
          <ac:spMkLst>
            <pc:docMk/>
            <pc:sldMk cId="2390079522" sldId="324"/>
            <ac:spMk id="33" creationId="{51EB3F61-F91A-45E6-81DA-F22A4CBAC4CD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30:26.582" v="324"/>
          <ac:spMkLst>
            <pc:docMk/>
            <pc:sldMk cId="2390079522" sldId="324"/>
            <ac:spMk id="35" creationId="{C0D1CB9A-4C6B-4843-B8E9-CD0071D37B0D}"/>
          </ac:spMkLst>
        </pc:spChg>
        <pc:picChg chg="del mod">
          <ac:chgData name="Ewelina Dobromila Wola (2435880)" userId="S::2435880@student.uwtsd.ac.uk::38b5ba75-f92a-4650-9422-0e276dc178a9" providerId="AD" clId="Web-{0D314A1F-034C-9E6D-1AF4-E008B4ACD8AA}" dt="2026-03-15T11:51:11.470" v="245"/>
          <ac:picMkLst>
            <pc:docMk/>
            <pc:sldMk cId="2390079522" sldId="324"/>
            <ac:picMk id="5" creationId="{ACBEB236-861A-B9D1-8115-F72C6952986C}"/>
          </ac:picMkLst>
        </pc:picChg>
      </pc:sldChg>
      <pc:sldChg chg="modSp">
        <pc:chgData name="Ewelina Dobromila Wola (2435880)" userId="S::2435880@student.uwtsd.ac.uk::38b5ba75-f92a-4650-9422-0e276dc178a9" providerId="AD" clId="Web-{0D314A1F-034C-9E6D-1AF4-E008B4ACD8AA}" dt="2026-03-15T17:57:29.759" v="920" actId="20577"/>
        <pc:sldMkLst>
          <pc:docMk/>
          <pc:sldMk cId="1086560266" sldId="325"/>
        </pc:sldMkLst>
        <pc:spChg chg="mod">
          <ac:chgData name="Ewelina Dobromila Wola (2435880)" userId="S::2435880@student.uwtsd.ac.uk::38b5ba75-f92a-4650-9422-0e276dc178a9" providerId="AD" clId="Web-{0D314A1F-034C-9E6D-1AF4-E008B4ACD8AA}" dt="2026-03-15T17:57:29.759" v="920" actId="20577"/>
          <ac:spMkLst>
            <pc:docMk/>
            <pc:sldMk cId="1086560266" sldId="325"/>
            <ac:spMk id="2" creationId="{51170AA0-D64B-575C-96B9-F7A6825D1F21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6:07:31.289" v="543" actId="20577"/>
          <ac:spMkLst>
            <pc:docMk/>
            <pc:sldMk cId="1086560266" sldId="325"/>
            <ac:spMk id="16" creationId="{163DE23C-098F-3993-E153-D8EF955ABA30}"/>
          </ac:spMkLst>
        </pc:spChg>
      </pc:sldChg>
      <pc:sldChg chg="modSp">
        <pc:chgData name="Ewelina Dobromila Wola (2435880)" userId="S::2435880@student.uwtsd.ac.uk::38b5ba75-f92a-4650-9422-0e276dc178a9" providerId="AD" clId="Web-{0D314A1F-034C-9E6D-1AF4-E008B4ACD8AA}" dt="2026-03-15T17:57:51.510" v="923" actId="1076"/>
        <pc:sldMkLst>
          <pc:docMk/>
          <pc:sldMk cId="2775002884" sldId="326"/>
        </pc:sldMkLst>
        <pc:spChg chg="mod">
          <ac:chgData name="Ewelina Dobromila Wola (2435880)" userId="S::2435880@student.uwtsd.ac.uk::38b5ba75-f92a-4650-9422-0e276dc178a9" providerId="AD" clId="Web-{0D314A1F-034C-9E6D-1AF4-E008B4ACD8AA}" dt="2026-03-15T17:57:51.510" v="923" actId="1076"/>
          <ac:spMkLst>
            <pc:docMk/>
            <pc:sldMk cId="2775002884" sldId="326"/>
            <ac:spMk id="2" creationId="{9F056FC2-CD87-6F41-0769-FFDC193883AF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0:53:32.684" v="159" actId="20577"/>
          <ac:spMkLst>
            <pc:docMk/>
            <pc:sldMk cId="2775002884" sldId="326"/>
            <ac:spMk id="3" creationId="{D7E5FE2A-DED2-BC23-CCC8-59B75B683DFA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0:53:40.450" v="160" actId="1076"/>
          <ac:spMkLst>
            <pc:docMk/>
            <pc:sldMk cId="2775002884" sldId="326"/>
            <ac:spMk id="15" creationId="{6AA05C21-2778-830B-C48D-AB2131C5C1C2}"/>
          </ac:spMkLst>
        </pc:spChg>
        <pc:picChg chg="mod">
          <ac:chgData name="Ewelina Dobromila Wola (2435880)" userId="S::2435880@student.uwtsd.ac.uk::38b5ba75-f92a-4650-9422-0e276dc178a9" providerId="AD" clId="Web-{0D314A1F-034C-9E6D-1AF4-E008B4ACD8AA}" dt="2026-03-15T10:53:23.856" v="157" actId="1076"/>
          <ac:picMkLst>
            <pc:docMk/>
            <pc:sldMk cId="2775002884" sldId="326"/>
            <ac:picMk id="5" creationId="{B11E15EC-8AE0-EC75-08EF-80D91B63CB3E}"/>
          </ac:picMkLst>
        </pc:picChg>
        <pc:cxnChg chg="mod">
          <ac:chgData name="Ewelina Dobromila Wola (2435880)" userId="S::2435880@student.uwtsd.ac.uk::38b5ba75-f92a-4650-9422-0e276dc178a9" providerId="AD" clId="Web-{0D314A1F-034C-9E6D-1AF4-E008B4ACD8AA}" dt="2026-03-15T10:53:03.527" v="156" actId="1076"/>
          <ac:cxnSpMkLst>
            <pc:docMk/>
            <pc:sldMk cId="2775002884" sldId="326"/>
            <ac:cxnSpMk id="6" creationId="{EA98B6ED-2F02-8DCC-13E2-75C909139540}"/>
          </ac:cxnSpMkLst>
        </pc:cxnChg>
      </pc:sldChg>
      <pc:sldChg chg="addSp delSp modSp">
        <pc:chgData name="Ewelina Dobromila Wola (2435880)" userId="S::2435880@student.uwtsd.ac.uk::38b5ba75-f92a-4650-9422-0e276dc178a9" providerId="AD" clId="Web-{0D314A1F-034C-9E6D-1AF4-E008B4ACD8AA}" dt="2026-03-15T17:59:57.301" v="947" actId="14100"/>
        <pc:sldMkLst>
          <pc:docMk/>
          <pc:sldMk cId="4205617853" sldId="327"/>
        </pc:sldMkLst>
        <pc:spChg chg="mod">
          <ac:chgData name="Ewelina Dobromila Wola (2435880)" userId="S::2435880@student.uwtsd.ac.uk::38b5ba75-f92a-4650-9422-0e276dc178a9" providerId="AD" clId="Web-{0D314A1F-034C-9E6D-1AF4-E008B4ACD8AA}" dt="2026-03-15T17:59:57.301" v="947" actId="14100"/>
          <ac:spMkLst>
            <pc:docMk/>
            <pc:sldMk cId="4205617853" sldId="327"/>
            <ac:spMk id="2" creationId="{41D36D3F-2BB4-55F7-5818-2135F8DBAFEC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6:16:01.955" v="570" actId="1076"/>
          <ac:spMkLst>
            <pc:docMk/>
            <pc:sldMk cId="4205617853" sldId="327"/>
            <ac:spMk id="3" creationId="{90A180E7-7F80-FBB7-C869-984A789BDFF0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6:14:58.734" v="560"/>
          <ac:spMkLst>
            <pc:docMk/>
            <pc:sldMk cId="4205617853" sldId="327"/>
            <ac:spMk id="9" creationId="{886D4068-D045-48B0-9A00-198F2FE4B57C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6:14:58.734" v="560"/>
          <ac:spMkLst>
            <pc:docMk/>
            <pc:sldMk cId="4205617853" sldId="327"/>
            <ac:spMk id="11" creationId="{12664C4B-AAE2-4AA0-8918-134E8086F37E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6:14:58.734" v="560"/>
          <ac:spMkLst>
            <pc:docMk/>
            <pc:sldMk cId="4205617853" sldId="327"/>
            <ac:spMk id="13" creationId="{616F9FD8-4CFE-4C77-8F29-5D801C57E2AB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14:58.734" v="560"/>
          <ac:spMkLst>
            <pc:docMk/>
            <pc:sldMk cId="4205617853" sldId="327"/>
            <ac:spMk id="18" creationId="{80516254-1D9F-4F3A-9870-3A3280BE2BFE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14:58.734" v="560"/>
          <ac:spMkLst>
            <pc:docMk/>
            <pc:sldMk cId="4205617853" sldId="327"/>
            <ac:spMk id="20" creationId="{FC14672B-27A5-4CDA-ABAF-5E4CF4B41C23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14:58.734" v="560"/>
          <ac:spMkLst>
            <pc:docMk/>
            <pc:sldMk cId="4205617853" sldId="327"/>
            <ac:spMk id="24" creationId="{9A206779-5C74-4555-94BC-5845C92EC3A8}"/>
          </ac:spMkLst>
        </pc:spChg>
        <pc:picChg chg="del mod">
          <ac:chgData name="Ewelina Dobromila Wola (2435880)" userId="S::2435880@student.uwtsd.ac.uk::38b5ba75-f92a-4650-9422-0e276dc178a9" providerId="AD" clId="Web-{0D314A1F-034C-9E6D-1AF4-E008B4ACD8AA}" dt="2026-03-15T16:14:54.562" v="559"/>
          <ac:picMkLst>
            <pc:docMk/>
            <pc:sldMk cId="4205617853" sldId="327"/>
            <ac:picMk id="5" creationId="{8A50F5FB-B08E-C5D9-20BB-75BE014C31CE}"/>
          </ac:picMkLst>
        </pc:picChg>
        <pc:cxnChg chg="add">
          <ac:chgData name="Ewelina Dobromila Wola (2435880)" userId="S::2435880@student.uwtsd.ac.uk::38b5ba75-f92a-4650-9422-0e276dc178a9" providerId="AD" clId="Web-{0D314A1F-034C-9E6D-1AF4-E008B4ACD8AA}" dt="2026-03-15T16:14:58.734" v="560"/>
          <ac:cxnSpMkLst>
            <pc:docMk/>
            <pc:sldMk cId="4205617853" sldId="327"/>
            <ac:cxnSpMk id="22" creationId="{8D89589C-2C90-4407-A995-05EC3DD7AB14}"/>
          </ac:cxnSpMkLst>
        </pc:cxnChg>
      </pc:sldChg>
      <pc:sldChg chg="modSp">
        <pc:chgData name="Ewelina Dobromila Wola (2435880)" userId="S::2435880@student.uwtsd.ac.uk::38b5ba75-f92a-4650-9422-0e276dc178a9" providerId="AD" clId="Web-{0D314A1F-034C-9E6D-1AF4-E008B4ACD8AA}" dt="2026-03-15T17:59:05.750" v="940" actId="20577"/>
        <pc:sldMkLst>
          <pc:docMk/>
          <pc:sldMk cId="3387214998" sldId="328"/>
        </pc:sldMkLst>
        <pc:spChg chg="mod">
          <ac:chgData name="Ewelina Dobromila Wola (2435880)" userId="S::2435880@student.uwtsd.ac.uk::38b5ba75-f92a-4650-9422-0e276dc178a9" providerId="AD" clId="Web-{0D314A1F-034C-9E6D-1AF4-E008B4ACD8AA}" dt="2026-03-15T17:59:05.750" v="940" actId="20577"/>
          <ac:spMkLst>
            <pc:docMk/>
            <pc:sldMk cId="3387214998" sldId="328"/>
            <ac:spMk id="2" creationId="{A860EBE8-CB08-7EF5-409E-D24E7E3601B4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1:00:33.742" v="181" actId="20577"/>
          <ac:spMkLst>
            <pc:docMk/>
            <pc:sldMk cId="3387214998" sldId="328"/>
            <ac:spMk id="3" creationId="{62A10679-1B51-2F4E-E54E-E923807E58A4}"/>
          </ac:spMkLst>
        </pc:spChg>
      </pc:sldChg>
      <pc:sldChg chg="addSp modSp del">
        <pc:chgData name="Ewelina Dobromila Wola (2435880)" userId="S::2435880@student.uwtsd.ac.uk::38b5ba75-f92a-4650-9422-0e276dc178a9" providerId="AD" clId="Web-{0D314A1F-034C-9E6D-1AF4-E008B4ACD8AA}" dt="2026-03-15T17:02:10.361" v="703"/>
        <pc:sldMkLst>
          <pc:docMk/>
          <pc:sldMk cId="317721711" sldId="329"/>
        </pc:sldMkLst>
        <pc:spChg chg="mod">
          <ac:chgData name="Ewelina Dobromila Wola (2435880)" userId="S::2435880@student.uwtsd.ac.uk::38b5ba75-f92a-4650-9422-0e276dc178a9" providerId="AD" clId="Web-{0D314A1F-034C-9E6D-1AF4-E008B4ACD8AA}" dt="2026-03-15T11:04:18.337" v="193" actId="14100"/>
          <ac:spMkLst>
            <pc:docMk/>
            <pc:sldMk cId="317721711" sldId="329"/>
            <ac:spMk id="2" creationId="{365CD18C-28FF-7361-5F3B-F9E7164374A0}"/>
          </ac:spMkLst>
        </pc:spChg>
        <pc:spChg chg="add mod">
          <ac:chgData name="Ewelina Dobromila Wola (2435880)" userId="S::2435880@student.uwtsd.ac.uk::38b5ba75-f92a-4650-9422-0e276dc178a9" providerId="AD" clId="Web-{0D314A1F-034C-9E6D-1AF4-E008B4ACD8AA}" dt="2026-03-15T11:02:54.191" v="183" actId="14100"/>
          <ac:spMkLst>
            <pc:docMk/>
            <pc:sldMk cId="317721711" sldId="329"/>
            <ac:spMk id="272" creationId="{B6C4BE1E-F40A-F934-96D8-FFA19C785F59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09:36:06.630" v="152" actId="20577"/>
          <ac:spMkLst>
            <pc:docMk/>
            <pc:sldMk cId="317721711" sldId="329"/>
            <ac:spMk id="288" creationId="{DC23D180-ED90-7A87-DAA2-047C700C1154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09:36:13.677" v="153" actId="20577"/>
          <ac:spMkLst>
            <pc:docMk/>
            <pc:sldMk cId="317721711" sldId="329"/>
            <ac:spMk id="327" creationId="{FD8068B0-2D57-126B-A167-58C5A7998EE8}"/>
          </ac:spMkLst>
        </pc:spChg>
        <pc:graphicFrameChg chg="mod modGraphic">
          <ac:chgData name="Ewelina Dobromila Wola (2435880)" userId="S::2435880@student.uwtsd.ac.uk::38b5ba75-f92a-4650-9422-0e276dc178a9" providerId="AD" clId="Web-{0D314A1F-034C-9E6D-1AF4-E008B4ACD8AA}" dt="2026-03-15T11:03:53.695" v="190" actId="14100"/>
          <ac:graphicFrameMkLst>
            <pc:docMk/>
            <pc:sldMk cId="317721711" sldId="329"/>
            <ac:graphicFrameMk id="7" creationId="{9EF401D4-C59E-0464-B54E-D551D146751F}"/>
          </ac:graphicFrameMkLst>
        </pc:graphicFrameChg>
        <pc:cxnChg chg="mod">
          <ac:chgData name="Ewelina Dobromila Wola (2435880)" userId="S::2435880@student.uwtsd.ac.uk::38b5ba75-f92a-4650-9422-0e276dc178a9" providerId="AD" clId="Web-{0D314A1F-034C-9E6D-1AF4-E008B4ACD8AA}" dt="2026-03-15T16:55:18.521" v="666" actId="1076"/>
          <ac:cxnSpMkLst>
            <pc:docMk/>
            <pc:sldMk cId="317721711" sldId="329"/>
            <ac:cxnSpMk id="350" creationId="{231DD149-206A-1398-D033-CB0A4CC95368}"/>
          </ac:cxnSpMkLst>
        </pc:cxnChg>
      </pc:sldChg>
      <pc:sldChg chg="addSp delSp modSp mod ord setBg">
        <pc:chgData name="Ewelina Dobromila Wola (2435880)" userId="S::2435880@student.uwtsd.ac.uk::38b5ba75-f92a-4650-9422-0e276dc178a9" providerId="AD" clId="Web-{0D314A1F-034C-9E6D-1AF4-E008B4ACD8AA}" dt="2026-03-15T17:56:18.833" v="915" actId="20577"/>
        <pc:sldMkLst>
          <pc:docMk/>
          <pc:sldMk cId="1511592869" sldId="330"/>
        </pc:sldMkLst>
        <pc:spChg chg="mod">
          <ac:chgData name="Ewelina Dobromila Wola (2435880)" userId="S::2435880@student.uwtsd.ac.uk::38b5ba75-f92a-4650-9422-0e276dc178a9" providerId="AD" clId="Web-{0D314A1F-034C-9E6D-1AF4-E008B4ACD8AA}" dt="2026-03-15T17:56:18.833" v="915" actId="20577"/>
          <ac:spMkLst>
            <pc:docMk/>
            <pc:sldMk cId="1511592869" sldId="330"/>
            <ac:spMk id="2" creationId="{4313451E-2C9F-B7AB-EA38-549A8CB043E8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5:51:08.347" v="428"/>
          <ac:spMkLst>
            <pc:docMk/>
            <pc:sldMk cId="1511592869" sldId="330"/>
            <ac:spMk id="3" creationId="{41F8A21B-1EBB-C38F-B51B-5E338ED0F72A}"/>
          </ac:spMkLst>
        </pc:spChg>
        <pc:spChg chg="add mod">
          <ac:chgData name="Ewelina Dobromila Wola (2435880)" userId="S::2435880@student.uwtsd.ac.uk::38b5ba75-f92a-4650-9422-0e276dc178a9" providerId="AD" clId="Web-{0D314A1F-034C-9E6D-1AF4-E008B4ACD8AA}" dt="2026-03-15T15:56:32.145" v="479" actId="14100"/>
          <ac:spMkLst>
            <pc:docMk/>
            <pc:sldMk cId="1511592869" sldId="330"/>
            <ac:spMk id="4" creationId="{EDF4B433-605D-9E3F-EDC1-287E4C39B029}"/>
          </ac:spMkLst>
        </pc:spChg>
        <pc:spChg chg="add del mod">
          <ac:chgData name="Ewelina Dobromila Wola (2435880)" userId="S::2435880@student.uwtsd.ac.uk::38b5ba75-f92a-4650-9422-0e276dc178a9" providerId="AD" clId="Web-{0D314A1F-034C-9E6D-1AF4-E008B4ACD8AA}" dt="2026-03-15T15:54:17.168" v="462"/>
          <ac:spMkLst>
            <pc:docMk/>
            <pc:sldMk cId="1511592869" sldId="330"/>
            <ac:spMk id="8" creationId="{80516254-1D9F-4F3A-9870-3A3280BE2BFE}"/>
          </ac:spMkLst>
        </pc:spChg>
        <pc:spChg chg="add del mod">
          <ac:chgData name="Ewelina Dobromila Wola (2435880)" userId="S::2435880@student.uwtsd.ac.uk::38b5ba75-f92a-4650-9422-0e276dc178a9" providerId="AD" clId="Web-{0D314A1F-034C-9E6D-1AF4-E008B4ACD8AA}" dt="2026-03-15T15:54:17.168" v="462"/>
          <ac:spMkLst>
            <pc:docMk/>
            <pc:sldMk cId="1511592869" sldId="330"/>
            <ac:spMk id="10" creationId="{FC14672B-27A5-4CDA-ABAF-5E4CF4B41C23}"/>
          </ac:spMkLst>
        </pc:spChg>
        <pc:spChg chg="add del mod">
          <ac:chgData name="Ewelina Dobromila Wola (2435880)" userId="S::2435880@student.uwtsd.ac.uk::38b5ba75-f92a-4650-9422-0e276dc178a9" providerId="AD" clId="Web-{0D314A1F-034C-9E6D-1AF4-E008B4ACD8AA}" dt="2026-03-15T15:54:17.168" v="462"/>
          <ac:spMkLst>
            <pc:docMk/>
            <pc:sldMk cId="1511592869" sldId="330"/>
            <ac:spMk id="14" creationId="{9A206779-5C74-4555-94BC-5845C92EC3A8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54:17.168" v="462"/>
          <ac:spMkLst>
            <pc:docMk/>
            <pc:sldMk cId="1511592869" sldId="330"/>
            <ac:spMk id="19" creationId="{80516254-1D9F-4F3A-9870-3A3280BE2BFE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54:17.168" v="462"/>
          <ac:spMkLst>
            <pc:docMk/>
            <pc:sldMk cId="1511592869" sldId="330"/>
            <ac:spMk id="21" creationId="{FC14672B-27A5-4CDA-ABAF-5E4CF4B41C23}"/>
          </ac:spMkLst>
        </pc:spChg>
        <pc:spChg chg="add mod">
          <ac:chgData name="Ewelina Dobromila Wola (2435880)" userId="S::2435880@student.uwtsd.ac.uk::38b5ba75-f92a-4650-9422-0e276dc178a9" providerId="AD" clId="Web-{0D314A1F-034C-9E6D-1AF4-E008B4ACD8AA}" dt="2026-03-15T15:54:49.608" v="463"/>
          <ac:spMkLst>
            <pc:docMk/>
            <pc:sldMk cId="1511592869" sldId="330"/>
            <ac:spMk id="25" creationId="{9A206779-5C74-4555-94BC-5845C92EC3A8}"/>
          </ac:spMkLst>
        </pc:spChg>
        <pc:picChg chg="add del mod">
          <ac:chgData name="Ewelina Dobromila Wola (2435880)" userId="S::2435880@student.uwtsd.ac.uk::38b5ba75-f92a-4650-9422-0e276dc178a9" providerId="AD" clId="Web-{0D314A1F-034C-9E6D-1AF4-E008B4ACD8AA}" dt="2026-03-15T15:51:00.034" v="427"/>
          <ac:picMkLst>
            <pc:docMk/>
            <pc:sldMk cId="1511592869" sldId="330"/>
            <ac:picMk id="7" creationId="{6628FEFD-4EAD-CBCA-FE39-906FEC26FC1B}"/>
          </ac:picMkLst>
        </pc:picChg>
        <pc:cxnChg chg="add del">
          <ac:chgData name="Ewelina Dobromila Wola (2435880)" userId="S::2435880@student.uwtsd.ac.uk::38b5ba75-f92a-4650-9422-0e276dc178a9" providerId="AD" clId="Web-{0D314A1F-034C-9E6D-1AF4-E008B4ACD8AA}" dt="2026-03-15T15:54:17.168" v="462"/>
          <ac:cxnSpMkLst>
            <pc:docMk/>
            <pc:sldMk cId="1511592869" sldId="330"/>
            <ac:cxnSpMk id="12" creationId="{8D89589C-2C90-4407-A995-05EC3DD7AB14}"/>
          </ac:cxnSpMkLst>
        </pc:cxnChg>
        <pc:cxnChg chg="add">
          <ac:chgData name="Ewelina Dobromila Wola (2435880)" userId="S::2435880@student.uwtsd.ac.uk::38b5ba75-f92a-4650-9422-0e276dc178a9" providerId="AD" clId="Web-{0D314A1F-034C-9E6D-1AF4-E008B4ACD8AA}" dt="2026-03-15T15:54:17.168" v="462"/>
          <ac:cxnSpMkLst>
            <pc:docMk/>
            <pc:sldMk cId="1511592869" sldId="330"/>
            <ac:cxnSpMk id="23" creationId="{8D89589C-2C90-4407-A995-05EC3DD7AB14}"/>
          </ac:cxnSpMkLst>
        </pc:cxnChg>
      </pc:sldChg>
      <pc:sldChg chg="addSp modSp mod ord setBg">
        <pc:chgData name="Ewelina Dobromila Wola (2435880)" userId="S::2435880@student.uwtsd.ac.uk::38b5ba75-f92a-4650-9422-0e276dc178a9" providerId="AD" clId="Web-{0D314A1F-034C-9E6D-1AF4-E008B4ACD8AA}" dt="2026-03-15T17:56:26.568" v="916" actId="20577"/>
        <pc:sldMkLst>
          <pc:docMk/>
          <pc:sldMk cId="2441957838" sldId="331"/>
        </pc:sldMkLst>
        <pc:spChg chg="mod">
          <ac:chgData name="Ewelina Dobromila Wola (2435880)" userId="S::2435880@student.uwtsd.ac.uk::38b5ba75-f92a-4650-9422-0e276dc178a9" providerId="AD" clId="Web-{0D314A1F-034C-9E6D-1AF4-E008B4ACD8AA}" dt="2026-03-15T17:56:26.568" v="916" actId="20577"/>
          <ac:spMkLst>
            <pc:docMk/>
            <pc:sldMk cId="2441957838" sldId="331"/>
            <ac:spMk id="2" creationId="{FEB4FCC1-1EB2-E97F-385F-C8CBEE5ACCC6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7:08:44.756" v="710" actId="20577"/>
          <ac:spMkLst>
            <pc:docMk/>
            <pc:sldMk cId="2441957838" sldId="331"/>
            <ac:spMk id="3" creationId="{85A2943D-5D15-FC64-114A-8E4D04117E3C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58:58.777" v="490"/>
          <ac:spMkLst>
            <pc:docMk/>
            <pc:sldMk cId="2441957838" sldId="331"/>
            <ac:spMk id="8" creationId="{80516254-1D9F-4F3A-9870-3A3280BE2BFE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58:58.777" v="490"/>
          <ac:spMkLst>
            <pc:docMk/>
            <pc:sldMk cId="2441957838" sldId="331"/>
            <ac:spMk id="10" creationId="{FC14672B-27A5-4CDA-ABAF-5E4CF4B41C23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58:58.777" v="490"/>
          <ac:spMkLst>
            <pc:docMk/>
            <pc:sldMk cId="2441957838" sldId="331"/>
            <ac:spMk id="14" creationId="{9A206779-5C74-4555-94BC-5845C92EC3A8}"/>
          </ac:spMkLst>
        </pc:spChg>
        <pc:cxnChg chg="add">
          <ac:chgData name="Ewelina Dobromila Wola (2435880)" userId="S::2435880@student.uwtsd.ac.uk::38b5ba75-f92a-4650-9422-0e276dc178a9" providerId="AD" clId="Web-{0D314A1F-034C-9E6D-1AF4-E008B4ACD8AA}" dt="2026-03-15T15:58:58.777" v="490"/>
          <ac:cxnSpMkLst>
            <pc:docMk/>
            <pc:sldMk cId="2441957838" sldId="331"/>
            <ac:cxnSpMk id="12" creationId="{8D89589C-2C90-4407-A995-05EC3DD7AB14}"/>
          </ac:cxnSpMkLst>
        </pc:cxnChg>
      </pc:sldChg>
      <pc:sldChg chg="addSp delSp modSp mod setBg">
        <pc:chgData name="Ewelina Dobromila Wola (2435880)" userId="S::2435880@student.uwtsd.ac.uk::38b5ba75-f92a-4650-9422-0e276dc178a9" providerId="AD" clId="Web-{0D314A1F-034C-9E6D-1AF4-E008B4ACD8AA}" dt="2026-03-15T17:56:57.367" v="918" actId="20577"/>
        <pc:sldMkLst>
          <pc:docMk/>
          <pc:sldMk cId="3803815301" sldId="332"/>
        </pc:sldMkLst>
        <pc:spChg chg="mod">
          <ac:chgData name="Ewelina Dobromila Wola (2435880)" userId="S::2435880@student.uwtsd.ac.uk::38b5ba75-f92a-4650-9422-0e276dc178a9" providerId="AD" clId="Web-{0D314A1F-034C-9E6D-1AF4-E008B4ACD8AA}" dt="2026-03-15T17:56:57.367" v="918" actId="20577"/>
          <ac:spMkLst>
            <pc:docMk/>
            <pc:sldMk cId="3803815301" sldId="332"/>
            <ac:spMk id="2" creationId="{0F795A47-C2F9-7229-0536-9CEFB2E92035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6:01:04.406" v="501" actId="20577"/>
          <ac:spMkLst>
            <pc:docMk/>
            <pc:sldMk cId="3803815301" sldId="332"/>
            <ac:spMk id="3" creationId="{5CE1DE0F-E1FE-B475-AEE0-BCA6BB904672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6:00:39.905" v="499"/>
          <ac:spMkLst>
            <pc:docMk/>
            <pc:sldMk cId="3803815301" sldId="332"/>
            <ac:spMk id="9" creationId="{886D4068-D045-48B0-9A00-198F2FE4B57C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6:00:39.905" v="499"/>
          <ac:spMkLst>
            <pc:docMk/>
            <pc:sldMk cId="3803815301" sldId="332"/>
            <ac:spMk id="11" creationId="{12664C4B-AAE2-4AA0-8918-134E8086F37E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6:00:39.905" v="499"/>
          <ac:spMkLst>
            <pc:docMk/>
            <pc:sldMk cId="3803815301" sldId="332"/>
            <ac:spMk id="13" creationId="{616F9FD8-4CFE-4C77-8F29-5D801C57E2AB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00:39.905" v="499"/>
          <ac:spMkLst>
            <pc:docMk/>
            <pc:sldMk cId="3803815301" sldId="332"/>
            <ac:spMk id="18" creationId="{80516254-1D9F-4F3A-9870-3A3280BE2BFE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00:39.905" v="499"/>
          <ac:spMkLst>
            <pc:docMk/>
            <pc:sldMk cId="3803815301" sldId="332"/>
            <ac:spMk id="20" creationId="{FC14672B-27A5-4CDA-ABAF-5E4CF4B41C23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00:39.905" v="499"/>
          <ac:spMkLst>
            <pc:docMk/>
            <pc:sldMk cId="3803815301" sldId="332"/>
            <ac:spMk id="24" creationId="{9A206779-5C74-4555-94BC-5845C92EC3A8}"/>
          </ac:spMkLst>
        </pc:spChg>
        <pc:picChg chg="add del mod">
          <ac:chgData name="Ewelina Dobromila Wola (2435880)" userId="S::2435880@student.uwtsd.ac.uk::38b5ba75-f92a-4650-9422-0e276dc178a9" providerId="AD" clId="Web-{0D314A1F-034C-9E6D-1AF4-E008B4ACD8AA}" dt="2026-03-15T12:01:39.659" v="262"/>
          <ac:picMkLst>
            <pc:docMk/>
            <pc:sldMk cId="3803815301" sldId="332"/>
            <ac:picMk id="5" creationId="{E75E423E-110A-AD8C-708D-4FCCACCDEDF5}"/>
          </ac:picMkLst>
        </pc:picChg>
        <pc:cxnChg chg="add">
          <ac:chgData name="Ewelina Dobromila Wola (2435880)" userId="S::2435880@student.uwtsd.ac.uk::38b5ba75-f92a-4650-9422-0e276dc178a9" providerId="AD" clId="Web-{0D314A1F-034C-9E6D-1AF4-E008B4ACD8AA}" dt="2026-03-15T16:00:39.905" v="499"/>
          <ac:cxnSpMkLst>
            <pc:docMk/>
            <pc:sldMk cId="3803815301" sldId="332"/>
            <ac:cxnSpMk id="22" creationId="{8D89589C-2C90-4407-A995-05EC3DD7AB14}"/>
          </ac:cxnSpMkLst>
        </pc:cxnChg>
      </pc:sldChg>
      <pc:sldChg chg="addSp delSp modSp mod setBg">
        <pc:chgData name="Ewelina Dobromila Wola (2435880)" userId="S::2435880@student.uwtsd.ac.uk::38b5ba75-f92a-4650-9422-0e276dc178a9" providerId="AD" clId="Web-{0D314A1F-034C-9E6D-1AF4-E008B4ACD8AA}" dt="2026-03-15T17:54:42.635" v="904" actId="20577"/>
        <pc:sldMkLst>
          <pc:docMk/>
          <pc:sldMk cId="134761592" sldId="333"/>
        </pc:sldMkLst>
        <pc:spChg chg="mod">
          <ac:chgData name="Ewelina Dobromila Wola (2435880)" userId="S::2435880@student.uwtsd.ac.uk::38b5ba75-f92a-4650-9422-0e276dc178a9" providerId="AD" clId="Web-{0D314A1F-034C-9E6D-1AF4-E008B4ACD8AA}" dt="2026-03-15T17:54:42.635" v="904" actId="20577"/>
          <ac:spMkLst>
            <pc:docMk/>
            <pc:sldMk cId="134761592" sldId="333"/>
            <ac:spMk id="2" creationId="{CBA53E03-B99F-1492-47F0-233BFA749C98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6:06:20.085" v="538" actId="20577"/>
          <ac:spMkLst>
            <pc:docMk/>
            <pc:sldMk cId="134761592" sldId="333"/>
            <ac:spMk id="3" creationId="{F0627423-1C0E-EE4E-C272-69CD00A9FAB0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6:03:09.753" v="520"/>
          <ac:spMkLst>
            <pc:docMk/>
            <pc:sldMk cId="134761592" sldId="333"/>
            <ac:spMk id="8" creationId="{5DB23C2B-2054-4D8B-9E98-9190F8E05EAD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6:03:09.753" v="520"/>
          <ac:spMkLst>
            <pc:docMk/>
            <pc:sldMk cId="134761592" sldId="333"/>
            <ac:spMk id="10" creationId="{8797B5BC-9873-45F9-97D6-298FB5AF08FF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6:03:09.753" v="520"/>
          <ac:spMkLst>
            <pc:docMk/>
            <pc:sldMk cId="134761592" sldId="333"/>
            <ac:spMk id="12" creationId="{665C2FCD-09A4-4B4B-AA73-F330DFE91799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03:09.753" v="520"/>
          <ac:spMkLst>
            <pc:docMk/>
            <pc:sldMk cId="134761592" sldId="333"/>
            <ac:spMk id="17" creationId="{80516254-1D9F-4F3A-9870-3A3280BE2BFE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03:09.753" v="520"/>
          <ac:spMkLst>
            <pc:docMk/>
            <pc:sldMk cId="134761592" sldId="333"/>
            <ac:spMk id="19" creationId="{FC14672B-27A5-4CDA-ABAF-5E4CF4B41C23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03:09.753" v="520"/>
          <ac:spMkLst>
            <pc:docMk/>
            <pc:sldMk cId="134761592" sldId="333"/>
            <ac:spMk id="23" creationId="{9A206779-5C74-4555-94BC-5845C92EC3A8}"/>
          </ac:spMkLst>
        </pc:spChg>
        <pc:cxnChg chg="add">
          <ac:chgData name="Ewelina Dobromila Wola (2435880)" userId="S::2435880@student.uwtsd.ac.uk::38b5ba75-f92a-4650-9422-0e276dc178a9" providerId="AD" clId="Web-{0D314A1F-034C-9E6D-1AF4-E008B4ACD8AA}" dt="2026-03-15T16:03:09.753" v="520"/>
          <ac:cxnSpMkLst>
            <pc:docMk/>
            <pc:sldMk cId="134761592" sldId="333"/>
            <ac:cxnSpMk id="21" creationId="{8D89589C-2C90-4407-A995-05EC3DD7AB14}"/>
          </ac:cxnSpMkLst>
        </pc:cxnChg>
      </pc:sldChg>
      <pc:sldChg chg="addSp modSp mod setBg">
        <pc:chgData name="Ewelina Dobromila Wola (2435880)" userId="S::2435880@student.uwtsd.ac.uk::38b5ba75-f92a-4650-9422-0e276dc178a9" providerId="AD" clId="Web-{0D314A1F-034C-9E6D-1AF4-E008B4ACD8AA}" dt="2026-03-15T17:55:06.029" v="907" actId="20577"/>
        <pc:sldMkLst>
          <pc:docMk/>
          <pc:sldMk cId="451272834" sldId="334"/>
        </pc:sldMkLst>
        <pc:spChg chg="mod">
          <ac:chgData name="Ewelina Dobromila Wola (2435880)" userId="S::2435880@student.uwtsd.ac.uk::38b5ba75-f92a-4650-9422-0e276dc178a9" providerId="AD" clId="Web-{0D314A1F-034C-9E6D-1AF4-E008B4ACD8AA}" dt="2026-03-15T17:55:06.029" v="907" actId="20577"/>
          <ac:spMkLst>
            <pc:docMk/>
            <pc:sldMk cId="451272834" sldId="334"/>
            <ac:spMk id="2" creationId="{781CD459-5C09-AFE2-82DA-C285A562444D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6:07:03.570" v="542"/>
          <ac:spMkLst>
            <pc:docMk/>
            <pc:sldMk cId="451272834" sldId="334"/>
            <ac:spMk id="3" creationId="{4FB9AC9F-6529-4363-21E8-FD88911E2286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07:03.570" v="542"/>
          <ac:spMkLst>
            <pc:docMk/>
            <pc:sldMk cId="451272834" sldId="334"/>
            <ac:spMk id="8" creationId="{80516254-1D9F-4F3A-9870-3A3280BE2BFE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07:03.570" v="542"/>
          <ac:spMkLst>
            <pc:docMk/>
            <pc:sldMk cId="451272834" sldId="334"/>
            <ac:spMk id="10" creationId="{FC14672B-27A5-4CDA-ABAF-5E4CF4B41C23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07:03.570" v="542"/>
          <ac:spMkLst>
            <pc:docMk/>
            <pc:sldMk cId="451272834" sldId="334"/>
            <ac:spMk id="14" creationId="{9A206779-5C74-4555-94BC-5845C92EC3A8}"/>
          </ac:spMkLst>
        </pc:spChg>
        <pc:cxnChg chg="add">
          <ac:chgData name="Ewelina Dobromila Wola (2435880)" userId="S::2435880@student.uwtsd.ac.uk::38b5ba75-f92a-4650-9422-0e276dc178a9" providerId="AD" clId="Web-{0D314A1F-034C-9E6D-1AF4-E008B4ACD8AA}" dt="2026-03-15T16:07:03.570" v="542"/>
          <ac:cxnSpMkLst>
            <pc:docMk/>
            <pc:sldMk cId="451272834" sldId="334"/>
            <ac:cxnSpMk id="12" creationId="{8D89589C-2C90-4407-A995-05EC3DD7AB14}"/>
          </ac:cxnSpMkLst>
        </pc:cxnChg>
      </pc:sldChg>
      <pc:sldChg chg="add del replId">
        <pc:chgData name="Ewelina Dobromila Wola (2435880)" userId="S::2435880@student.uwtsd.ac.uk::38b5ba75-f92a-4650-9422-0e276dc178a9" providerId="AD" clId="Web-{0D314A1F-034C-9E6D-1AF4-E008B4ACD8AA}" dt="2026-03-15T09:21:12.924" v="111"/>
        <pc:sldMkLst>
          <pc:docMk/>
          <pc:sldMk cId="736571334" sldId="335"/>
        </pc:sldMkLst>
      </pc:sldChg>
      <pc:sldChg chg="addSp delSp modSp add replId">
        <pc:chgData name="Ewelina Dobromila Wola (2435880)" userId="S::2435880@student.uwtsd.ac.uk::38b5ba75-f92a-4650-9422-0e276dc178a9" providerId="AD" clId="Web-{0D314A1F-034C-9E6D-1AF4-E008B4ACD8AA}" dt="2026-03-15T18:00:14.771" v="950" actId="20577"/>
        <pc:sldMkLst>
          <pc:docMk/>
          <pc:sldMk cId="2401342041" sldId="335"/>
        </pc:sldMkLst>
        <pc:spChg chg="mod">
          <ac:chgData name="Ewelina Dobromila Wola (2435880)" userId="S::2435880@student.uwtsd.ac.uk::38b5ba75-f92a-4650-9422-0e276dc178a9" providerId="AD" clId="Web-{0D314A1F-034C-9E6D-1AF4-E008B4ACD8AA}" dt="2026-03-15T18:00:14.771" v="950" actId="20577"/>
          <ac:spMkLst>
            <pc:docMk/>
            <pc:sldMk cId="2401342041" sldId="335"/>
            <ac:spMk id="2" creationId="{3978F15C-BB7B-C09F-4F1B-5964C6837B93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6:14:16.967" v="557" actId="1076"/>
          <ac:spMkLst>
            <pc:docMk/>
            <pc:sldMk cId="2401342041" sldId="335"/>
            <ac:spMk id="3" creationId="{421E8EB8-0F38-15CB-7F76-5F2160C26145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6:14:00.216" v="555"/>
          <ac:spMkLst>
            <pc:docMk/>
            <pc:sldMk cId="2401342041" sldId="335"/>
            <ac:spMk id="9" creationId="{1FB0003E-BE8F-48D5-D318-5330273DBFA4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6:14:00.216" v="555"/>
          <ac:spMkLst>
            <pc:docMk/>
            <pc:sldMk cId="2401342041" sldId="335"/>
            <ac:spMk id="11" creationId="{D95EDA8D-5FC4-44B6-63DF-3F9BD17F33EF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6:14:00.216" v="555"/>
          <ac:spMkLst>
            <pc:docMk/>
            <pc:sldMk cId="2401342041" sldId="335"/>
            <ac:spMk id="13" creationId="{E0DF6070-6DA1-ACFF-C54E-C74D9B5F9B84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14:00.216" v="555"/>
          <ac:spMkLst>
            <pc:docMk/>
            <pc:sldMk cId="2401342041" sldId="335"/>
            <ac:spMk id="18" creationId="{80516254-1D9F-4F3A-9870-3A3280BE2BFE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14:00.216" v="555"/>
          <ac:spMkLst>
            <pc:docMk/>
            <pc:sldMk cId="2401342041" sldId="335"/>
            <ac:spMk id="20" creationId="{FC14672B-27A5-4CDA-ABAF-5E4CF4B41C23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14:00.216" v="555"/>
          <ac:spMkLst>
            <pc:docMk/>
            <pc:sldMk cId="2401342041" sldId="335"/>
            <ac:spMk id="24" creationId="{9A206779-5C74-4555-94BC-5845C92EC3A8}"/>
          </ac:spMkLst>
        </pc:spChg>
        <pc:picChg chg="del mod">
          <ac:chgData name="Ewelina Dobromila Wola (2435880)" userId="S::2435880@student.uwtsd.ac.uk::38b5ba75-f92a-4650-9422-0e276dc178a9" providerId="AD" clId="Web-{0D314A1F-034C-9E6D-1AF4-E008B4ACD8AA}" dt="2026-03-15T16:13:55.216" v="554"/>
          <ac:picMkLst>
            <pc:docMk/>
            <pc:sldMk cId="2401342041" sldId="335"/>
            <ac:picMk id="5" creationId="{681798B5-3CFB-14B3-7C3E-2D21482D403C}"/>
          </ac:picMkLst>
        </pc:picChg>
        <pc:cxnChg chg="add">
          <ac:chgData name="Ewelina Dobromila Wola (2435880)" userId="S::2435880@student.uwtsd.ac.uk::38b5ba75-f92a-4650-9422-0e276dc178a9" providerId="AD" clId="Web-{0D314A1F-034C-9E6D-1AF4-E008B4ACD8AA}" dt="2026-03-15T16:14:00.216" v="555"/>
          <ac:cxnSpMkLst>
            <pc:docMk/>
            <pc:sldMk cId="2401342041" sldId="335"/>
            <ac:cxnSpMk id="22" creationId="{8D89589C-2C90-4407-A995-05EC3DD7AB14}"/>
          </ac:cxnSpMkLst>
        </pc:cxnChg>
      </pc:sldChg>
      <pc:sldChg chg="addSp delSp modSp mod ord setBg">
        <pc:chgData name="Ewelina Dobromila Wola (2435880)" userId="S::2435880@student.uwtsd.ac.uk::38b5ba75-f92a-4650-9422-0e276dc178a9" providerId="AD" clId="Web-{0D314A1F-034C-9E6D-1AF4-E008B4ACD8AA}" dt="2026-03-15T17:48:35.545" v="886" actId="20577"/>
        <pc:sldMkLst>
          <pc:docMk/>
          <pc:sldMk cId="308853515" sldId="336"/>
        </pc:sldMkLst>
        <pc:spChg chg="mod">
          <ac:chgData name="Ewelina Dobromila Wola (2435880)" userId="S::2435880@student.uwtsd.ac.uk::38b5ba75-f92a-4650-9422-0e276dc178a9" providerId="AD" clId="Web-{0D314A1F-034C-9E6D-1AF4-E008B4ACD8AA}" dt="2026-03-15T17:48:35.545" v="886" actId="20577"/>
          <ac:spMkLst>
            <pc:docMk/>
            <pc:sldMk cId="308853515" sldId="336"/>
            <ac:spMk id="2" creationId="{2675371D-B67A-D582-E514-84562A0E7865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7:07:57.332" v="707" actId="14100"/>
          <ac:spMkLst>
            <pc:docMk/>
            <pc:sldMk cId="308853515" sldId="336"/>
            <ac:spMk id="3" creationId="{D9EB1E2F-E161-E8BC-D406-1F39045CA5A0}"/>
          </ac:spMkLst>
        </pc:spChg>
        <pc:spChg chg="add mod">
          <ac:chgData name="Ewelina Dobromila Wola (2435880)" userId="S::2435880@student.uwtsd.ac.uk::38b5ba75-f92a-4650-9422-0e276dc178a9" providerId="AD" clId="Web-{0D314A1F-034C-9E6D-1AF4-E008B4ACD8AA}" dt="2026-03-15T15:57:37.524" v="484"/>
          <ac:spMkLst>
            <pc:docMk/>
            <pc:sldMk cId="308853515" sldId="336"/>
            <ac:spMk id="4" creationId="{948CAB03-7A9E-2C97-00E2-E422740F5BE0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5:42:34.523" v="382"/>
          <ac:spMkLst>
            <pc:docMk/>
            <pc:sldMk cId="308853515" sldId="336"/>
            <ac:spMk id="8" creationId="{43162304-DA60-4C31-9E2B-E22F8DA75FF5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5:42:34.523" v="382"/>
          <ac:spMkLst>
            <pc:docMk/>
            <pc:sldMk cId="308853515" sldId="336"/>
            <ac:spMk id="10" creationId="{C4AE1EFF-264A-4A42-BEA1-0E875F40D74F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5:42:34.523" v="382"/>
          <ac:spMkLst>
            <pc:docMk/>
            <pc:sldMk cId="308853515" sldId="336"/>
            <ac:spMk id="12" creationId="{5DB23C2B-2054-4D8B-9E98-9190F8E05EAD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1:19:55.372" v="200"/>
          <ac:spMkLst>
            <pc:docMk/>
            <pc:sldMk cId="308853515" sldId="336"/>
            <ac:spMk id="14" creationId="{8797B5BC-9873-45F9-97D6-298FB5AF08FF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5:42:34.523" v="382"/>
          <ac:spMkLst>
            <pc:docMk/>
            <pc:sldMk cId="308853515" sldId="336"/>
            <ac:spMk id="16" creationId="{665C2FCD-09A4-4B4B-AA73-F330DFE91799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42:34.523" v="382"/>
          <ac:spMkLst>
            <pc:docMk/>
            <pc:sldMk cId="308853515" sldId="336"/>
            <ac:spMk id="21" creationId="{43162304-DA60-4C31-9E2B-E22F8DA75FF5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42:34.523" v="382"/>
          <ac:spMkLst>
            <pc:docMk/>
            <pc:sldMk cId="308853515" sldId="336"/>
            <ac:spMk id="25" creationId="{80516254-1D9F-4F3A-9870-3A3280BE2BFE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42:34.523" v="382"/>
          <ac:spMkLst>
            <pc:docMk/>
            <pc:sldMk cId="308853515" sldId="336"/>
            <ac:spMk id="27" creationId="{FC14672B-27A5-4CDA-ABAF-5E4CF4B41C23}"/>
          </ac:spMkLst>
        </pc:spChg>
        <pc:spChg chg="add mod">
          <ac:chgData name="Ewelina Dobromila Wola (2435880)" userId="S::2435880@student.uwtsd.ac.uk::38b5ba75-f92a-4650-9422-0e276dc178a9" providerId="AD" clId="Web-{0D314A1F-034C-9E6D-1AF4-E008B4ACD8AA}" dt="2026-03-15T15:43:09.524" v="383"/>
          <ac:spMkLst>
            <pc:docMk/>
            <pc:sldMk cId="308853515" sldId="336"/>
            <ac:spMk id="31" creationId="{9A206779-5C74-4555-94BC-5845C92EC3A8}"/>
          </ac:spMkLst>
        </pc:spChg>
      </pc:sldChg>
      <pc:sldChg chg="addSp delSp modSp mod ord setBg">
        <pc:chgData name="Ewelina Dobromila Wola (2435880)" userId="S::2435880@student.uwtsd.ac.uk::38b5ba75-f92a-4650-9422-0e276dc178a9" providerId="AD" clId="Web-{0D314A1F-034C-9E6D-1AF4-E008B4ACD8AA}" dt="2026-03-15T17:48:54.405" v="888" actId="20577"/>
        <pc:sldMkLst>
          <pc:docMk/>
          <pc:sldMk cId="4074473911" sldId="337"/>
        </pc:sldMkLst>
        <pc:spChg chg="mod ord">
          <ac:chgData name="Ewelina Dobromila Wola (2435880)" userId="S::2435880@student.uwtsd.ac.uk::38b5ba75-f92a-4650-9422-0e276dc178a9" providerId="AD" clId="Web-{0D314A1F-034C-9E6D-1AF4-E008B4ACD8AA}" dt="2026-03-15T17:48:54.405" v="888" actId="20577"/>
          <ac:spMkLst>
            <pc:docMk/>
            <pc:sldMk cId="4074473911" sldId="337"/>
            <ac:spMk id="2" creationId="{1063AD6B-FCD0-31E1-31D2-256F2F076B96}"/>
          </ac:spMkLst>
        </pc:spChg>
        <pc:spChg chg="mod ord">
          <ac:chgData name="Ewelina Dobromila Wola (2435880)" userId="S::2435880@student.uwtsd.ac.uk::38b5ba75-f92a-4650-9422-0e276dc178a9" providerId="AD" clId="Web-{0D314A1F-034C-9E6D-1AF4-E008B4ACD8AA}" dt="2026-03-15T15:48:36.391" v="414" actId="1076"/>
          <ac:spMkLst>
            <pc:docMk/>
            <pc:sldMk cId="4074473911" sldId="337"/>
            <ac:spMk id="3" creationId="{D4C9DF92-A814-DB36-4D18-137EA9B9ED34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5:46:02.529" v="404"/>
          <ac:spMkLst>
            <pc:docMk/>
            <pc:sldMk cId="4074473911" sldId="337"/>
            <ac:spMk id="8" creationId="{43162304-DA60-4C31-9E2B-E22F8DA75FF5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5:46:02.529" v="404"/>
          <ac:spMkLst>
            <pc:docMk/>
            <pc:sldMk cId="4074473911" sldId="337"/>
            <ac:spMk id="10" creationId="{C4AE1EFF-264A-4A42-BEA1-0E875F40D74F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5:46:02.529" v="404"/>
          <ac:spMkLst>
            <pc:docMk/>
            <pc:sldMk cId="4074473911" sldId="337"/>
            <ac:spMk id="12" creationId="{5DB23C2B-2054-4D8B-9E98-9190F8E05EAD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5:46:02.529" v="404"/>
          <ac:spMkLst>
            <pc:docMk/>
            <pc:sldMk cId="4074473911" sldId="337"/>
            <ac:spMk id="14" creationId="{665C2FCD-09A4-4B4B-AA73-F330DFE91799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5:46:02.529" v="404"/>
          <ac:spMkLst>
            <pc:docMk/>
            <pc:sldMk cId="4074473911" sldId="337"/>
            <ac:spMk id="16" creationId="{8797B5BC-9873-45F9-97D6-298FB5AF08FF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46:02.529" v="404"/>
          <ac:spMkLst>
            <pc:docMk/>
            <pc:sldMk cId="4074473911" sldId="337"/>
            <ac:spMk id="23" creationId="{C4AE1EFF-264A-4A42-BEA1-0E875F40D74F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46:02.529" v="404"/>
          <ac:spMkLst>
            <pc:docMk/>
            <pc:sldMk cId="4074473911" sldId="337"/>
            <ac:spMk id="25" creationId="{80516254-1D9F-4F3A-9870-3A3280BE2BFE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46:02.529" v="404"/>
          <ac:spMkLst>
            <pc:docMk/>
            <pc:sldMk cId="4074473911" sldId="337"/>
            <ac:spMk id="27" creationId="{FC14672B-27A5-4CDA-ABAF-5E4CF4B41C23}"/>
          </ac:spMkLst>
        </pc:spChg>
      </pc:sldChg>
      <pc:sldChg chg="addSp delSp modSp mod setBg">
        <pc:chgData name="Ewelina Dobromila Wola (2435880)" userId="S::2435880@student.uwtsd.ac.uk::38b5ba75-f92a-4650-9422-0e276dc178a9" providerId="AD" clId="Web-{0D314A1F-034C-9E6D-1AF4-E008B4ACD8AA}" dt="2026-03-15T17:49:19.750" v="892" actId="20577"/>
        <pc:sldMkLst>
          <pc:docMk/>
          <pc:sldMk cId="831302751" sldId="338"/>
        </pc:sldMkLst>
        <pc:spChg chg="mod">
          <ac:chgData name="Ewelina Dobromila Wola (2435880)" userId="S::2435880@student.uwtsd.ac.uk::38b5ba75-f92a-4650-9422-0e276dc178a9" providerId="AD" clId="Web-{0D314A1F-034C-9E6D-1AF4-E008B4ACD8AA}" dt="2026-03-15T17:49:19.750" v="892" actId="20577"/>
          <ac:spMkLst>
            <pc:docMk/>
            <pc:sldMk cId="831302751" sldId="338"/>
            <ac:spMk id="2" creationId="{5154C6E1-B1BB-589D-A69B-2893F670275C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5:50:10.158" v="423" actId="14100"/>
          <ac:spMkLst>
            <pc:docMk/>
            <pc:sldMk cId="831302751" sldId="338"/>
            <ac:spMk id="3" creationId="{2F71EEE3-04BD-E1CF-994A-A14962FAB841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5:49:43.580" v="418"/>
          <ac:spMkLst>
            <pc:docMk/>
            <pc:sldMk cId="831302751" sldId="338"/>
            <ac:spMk id="8" creationId="{5DB23C2B-2054-4D8B-9E98-9190F8E05EAD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5:49:43.580" v="418"/>
          <ac:spMkLst>
            <pc:docMk/>
            <pc:sldMk cId="831302751" sldId="338"/>
            <ac:spMk id="10" creationId="{8797B5BC-9873-45F9-97D6-298FB5AF08FF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5:49:43.580" v="418"/>
          <ac:spMkLst>
            <pc:docMk/>
            <pc:sldMk cId="831302751" sldId="338"/>
            <ac:spMk id="12" creationId="{665C2FCD-09A4-4B4B-AA73-F330DFE91799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49:43.580" v="418"/>
          <ac:spMkLst>
            <pc:docMk/>
            <pc:sldMk cId="831302751" sldId="338"/>
            <ac:spMk id="17" creationId="{80516254-1D9F-4F3A-9870-3A3280BE2BFE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49:43.580" v="418"/>
          <ac:spMkLst>
            <pc:docMk/>
            <pc:sldMk cId="831302751" sldId="338"/>
            <ac:spMk id="19" creationId="{FC14672B-27A5-4CDA-ABAF-5E4CF4B41C23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5:49:43.580" v="418"/>
          <ac:spMkLst>
            <pc:docMk/>
            <pc:sldMk cId="831302751" sldId="338"/>
            <ac:spMk id="23" creationId="{9A206779-5C74-4555-94BC-5845C92EC3A8}"/>
          </ac:spMkLst>
        </pc:spChg>
        <pc:cxnChg chg="add">
          <ac:chgData name="Ewelina Dobromila Wola (2435880)" userId="S::2435880@student.uwtsd.ac.uk::38b5ba75-f92a-4650-9422-0e276dc178a9" providerId="AD" clId="Web-{0D314A1F-034C-9E6D-1AF4-E008B4ACD8AA}" dt="2026-03-15T15:49:43.580" v="418"/>
          <ac:cxnSpMkLst>
            <pc:docMk/>
            <pc:sldMk cId="831302751" sldId="338"/>
            <ac:cxnSpMk id="21" creationId="{8D89589C-2C90-4407-A995-05EC3DD7AB14}"/>
          </ac:cxnSpMkLst>
        </pc:cxnChg>
      </pc:sldChg>
      <pc:sldChg chg="del">
        <pc:chgData name="Ewelina Dobromila Wola (2435880)" userId="S::2435880@student.uwtsd.ac.uk::38b5ba75-f92a-4650-9422-0e276dc178a9" providerId="AD" clId="Web-{0D314A1F-034C-9E6D-1AF4-E008B4ACD8AA}" dt="2026-03-15T11:17:13.998" v="196"/>
        <pc:sldMkLst>
          <pc:docMk/>
          <pc:sldMk cId="1178560007" sldId="339"/>
        </pc:sldMkLst>
      </pc:sldChg>
      <pc:sldChg chg="addSp delSp modSp add ord replId">
        <pc:chgData name="Ewelina Dobromila Wola (2435880)" userId="S::2435880@student.uwtsd.ac.uk::38b5ba75-f92a-4650-9422-0e276dc178a9" providerId="AD" clId="Web-{0D314A1F-034C-9E6D-1AF4-E008B4ACD8AA}" dt="2026-03-15T18:01:58.979" v="964" actId="20577"/>
        <pc:sldMkLst>
          <pc:docMk/>
          <pc:sldMk cId="3604483403" sldId="340"/>
        </pc:sldMkLst>
        <pc:spChg chg="mod">
          <ac:chgData name="Ewelina Dobromila Wola (2435880)" userId="S::2435880@student.uwtsd.ac.uk::38b5ba75-f92a-4650-9422-0e276dc178a9" providerId="AD" clId="Web-{0D314A1F-034C-9E6D-1AF4-E008B4ACD8AA}" dt="2026-03-15T18:01:43.322" v="962" actId="20577"/>
          <ac:spMkLst>
            <pc:docMk/>
            <pc:sldMk cId="3604483403" sldId="340"/>
            <ac:spMk id="2" creationId="{9C3D0341-6BD5-5007-9A18-247209A97835}"/>
          </ac:spMkLst>
        </pc:spChg>
        <pc:spChg chg="mod">
          <ac:chgData name="Ewelina Dobromila Wola (2435880)" userId="S::2435880@student.uwtsd.ac.uk::38b5ba75-f92a-4650-9422-0e276dc178a9" providerId="AD" clId="Web-{0D314A1F-034C-9E6D-1AF4-E008B4ACD8AA}" dt="2026-03-15T18:01:58.979" v="964" actId="20577"/>
          <ac:spMkLst>
            <pc:docMk/>
            <pc:sldMk cId="3604483403" sldId="340"/>
            <ac:spMk id="6" creationId="{1E963EDF-3CBC-406D-E3A2-2D2CCF822459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6:21:46.105" v="590"/>
          <ac:spMkLst>
            <pc:docMk/>
            <pc:sldMk cId="3604483403" sldId="340"/>
            <ac:spMk id="9" creationId="{B090C949-A93D-37A3-A077-C2252BE8326D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6:21:46.105" v="590"/>
          <ac:spMkLst>
            <pc:docMk/>
            <pc:sldMk cId="3604483403" sldId="340"/>
            <ac:spMk id="11" creationId="{6E5F3FBD-7508-59F2-ECB5-ABE48F78E09C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6:21:46.105" v="590"/>
          <ac:spMkLst>
            <pc:docMk/>
            <pc:sldMk cId="3604483403" sldId="340"/>
            <ac:spMk id="13" creationId="{FF57F779-9723-2AD6-4659-1F2E335B72CD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6:21:46.105" v="589"/>
          <ac:spMkLst>
            <pc:docMk/>
            <pc:sldMk cId="3604483403" sldId="340"/>
            <ac:spMk id="18" creationId="{80516254-1D9F-4F3A-9870-3A3280BE2BFE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6:21:46.105" v="589"/>
          <ac:spMkLst>
            <pc:docMk/>
            <pc:sldMk cId="3604483403" sldId="340"/>
            <ac:spMk id="20" creationId="{FC14672B-27A5-4CDA-ABAF-5E4CF4B41C23}"/>
          </ac:spMkLst>
        </pc:spChg>
        <pc:spChg chg="add del">
          <ac:chgData name="Ewelina Dobromila Wola (2435880)" userId="S::2435880@student.uwtsd.ac.uk::38b5ba75-f92a-4650-9422-0e276dc178a9" providerId="AD" clId="Web-{0D314A1F-034C-9E6D-1AF4-E008B4ACD8AA}" dt="2026-03-15T16:21:46.105" v="589"/>
          <ac:spMkLst>
            <pc:docMk/>
            <pc:sldMk cId="3604483403" sldId="340"/>
            <ac:spMk id="24" creationId="{9A206779-5C74-4555-94BC-5845C92EC3A8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21:46.105" v="590"/>
          <ac:spMkLst>
            <pc:docMk/>
            <pc:sldMk cId="3604483403" sldId="340"/>
            <ac:spMk id="26" creationId="{4102E8E4-3982-4884-AA0F-68EC37047387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21:46.105" v="590"/>
          <ac:spMkLst>
            <pc:docMk/>
            <pc:sldMk cId="3604483403" sldId="340"/>
            <ac:spMk id="27" creationId="{51EB3F61-F91A-45E6-81DA-F22A4CBAC4CD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21:46.105" v="590"/>
          <ac:spMkLst>
            <pc:docMk/>
            <pc:sldMk cId="3604483403" sldId="340"/>
            <ac:spMk id="28" creationId="{C0D1CB9A-4C6B-4843-B8E9-CD0071D37B0D}"/>
          </ac:spMkLst>
        </pc:spChg>
        <pc:picChg chg="del mod">
          <ac:chgData name="Ewelina Dobromila Wola (2435880)" userId="S::2435880@student.uwtsd.ac.uk::38b5ba75-f92a-4650-9422-0e276dc178a9" providerId="AD" clId="Web-{0D314A1F-034C-9E6D-1AF4-E008B4ACD8AA}" dt="2026-03-15T11:54:36.034" v="249"/>
          <ac:picMkLst>
            <pc:docMk/>
            <pc:sldMk cId="3604483403" sldId="340"/>
            <ac:picMk id="5" creationId="{59572417-9BD9-4A31-BF81-DC3C66C8DAB2}"/>
          </ac:picMkLst>
        </pc:picChg>
        <pc:cxnChg chg="add del">
          <ac:chgData name="Ewelina Dobromila Wola (2435880)" userId="S::2435880@student.uwtsd.ac.uk::38b5ba75-f92a-4650-9422-0e276dc178a9" providerId="AD" clId="Web-{0D314A1F-034C-9E6D-1AF4-E008B4ACD8AA}" dt="2026-03-15T16:21:46.105" v="589"/>
          <ac:cxnSpMkLst>
            <pc:docMk/>
            <pc:sldMk cId="3604483403" sldId="340"/>
            <ac:cxnSpMk id="22" creationId="{8D89589C-2C90-4407-A995-05EC3DD7AB14}"/>
          </ac:cxnSpMkLst>
        </pc:cxnChg>
      </pc:sldChg>
      <pc:sldChg chg="addSp delSp modSp add del replId">
        <pc:chgData name="Ewelina Dobromila Wola (2435880)" userId="S::2435880@student.uwtsd.ac.uk::38b5ba75-f92a-4650-9422-0e276dc178a9" providerId="AD" clId="Web-{0D314A1F-034C-9E6D-1AF4-E008B4ACD8AA}" dt="2026-03-15T16:52:49.799" v="656"/>
        <pc:sldMkLst>
          <pc:docMk/>
          <pc:sldMk cId="2947094658" sldId="341"/>
        </pc:sldMkLst>
        <pc:spChg chg="add mod">
          <ac:chgData name="Ewelina Dobromila Wola (2435880)" userId="S::2435880@student.uwtsd.ac.uk::38b5ba75-f92a-4650-9422-0e276dc178a9" providerId="AD" clId="Web-{0D314A1F-034C-9E6D-1AF4-E008B4ACD8AA}" dt="2026-03-15T16:51:27" v="649" actId="20577"/>
          <ac:spMkLst>
            <pc:docMk/>
            <pc:sldMk cId="2947094658" sldId="341"/>
            <ac:spMk id="62" creationId="{61C575C3-0BA5-468B-4DB1-D6A32EA661D6}"/>
          </ac:spMkLst>
        </pc:spChg>
        <pc:spChg chg="del mod">
          <ac:chgData name="Ewelina Dobromila Wola (2435880)" userId="S::2435880@student.uwtsd.ac.uk::38b5ba75-f92a-4650-9422-0e276dc178a9" providerId="AD" clId="Web-{0D314A1F-034C-9E6D-1AF4-E008B4ACD8AA}" dt="2026-03-15T16:51:17.109" v="647"/>
          <ac:spMkLst>
            <pc:docMk/>
            <pc:sldMk cId="2947094658" sldId="341"/>
            <ac:spMk id="286" creationId="{76C4D088-D407-4ACE-0C8F-070B9BCD867C}"/>
          </ac:spMkLst>
        </pc:spChg>
        <pc:spChg chg="del mod">
          <ac:chgData name="Ewelina Dobromila Wola (2435880)" userId="S::2435880@student.uwtsd.ac.uk::38b5ba75-f92a-4650-9422-0e276dc178a9" providerId="AD" clId="Web-{0D314A1F-034C-9E6D-1AF4-E008B4ACD8AA}" dt="2026-03-15T16:51:05.296" v="642"/>
          <ac:spMkLst>
            <pc:docMk/>
            <pc:sldMk cId="2947094658" sldId="341"/>
            <ac:spMk id="288" creationId="{F8E1569E-2489-630E-9EDC-E1EE20814C3C}"/>
          </ac:spMkLst>
        </pc:spChg>
        <pc:spChg chg="del">
          <ac:chgData name="Ewelina Dobromila Wola (2435880)" userId="S::2435880@student.uwtsd.ac.uk::38b5ba75-f92a-4650-9422-0e276dc178a9" providerId="AD" clId="Web-{0D314A1F-034C-9E6D-1AF4-E008B4ACD8AA}" dt="2026-03-15T16:51:07.437" v="643"/>
          <ac:spMkLst>
            <pc:docMk/>
            <pc:sldMk cId="2947094658" sldId="341"/>
            <ac:spMk id="327" creationId="{D195F7C6-8860-F749-1841-7CE6D2550E3B}"/>
          </ac:spMkLst>
        </pc:spChg>
        <pc:graphicFrameChg chg="del mod">
          <ac:chgData name="Ewelina Dobromila Wola (2435880)" userId="S::2435880@student.uwtsd.ac.uk::38b5ba75-f92a-4650-9422-0e276dc178a9" providerId="AD" clId="Web-{0D314A1F-034C-9E6D-1AF4-E008B4ACD8AA}" dt="2026-03-15T16:51:23.344" v="648"/>
          <ac:graphicFrameMkLst>
            <pc:docMk/>
            <pc:sldMk cId="2947094658" sldId="341"/>
            <ac:graphicFrameMk id="7" creationId="{BB3D8E63-1161-5001-B705-DA86561CA2A5}"/>
          </ac:graphicFrameMkLst>
        </pc:graphicFrameChg>
        <pc:cxnChg chg="del">
          <ac:chgData name="Ewelina Dobromila Wola (2435880)" userId="S::2435880@student.uwtsd.ac.uk::38b5ba75-f92a-4650-9422-0e276dc178a9" providerId="AD" clId="Web-{0D314A1F-034C-9E6D-1AF4-E008B4ACD8AA}" dt="2026-03-15T16:51:12.296" v="645"/>
          <ac:cxnSpMkLst>
            <pc:docMk/>
            <pc:sldMk cId="2947094658" sldId="341"/>
            <ac:cxnSpMk id="350" creationId="{4E546CDE-3759-B10E-EFDB-433C61F16E71}"/>
          </ac:cxnSpMkLst>
        </pc:cxnChg>
        <pc:cxnChg chg="del">
          <ac:chgData name="Ewelina Dobromila Wola (2435880)" userId="S::2435880@student.uwtsd.ac.uk::38b5ba75-f92a-4650-9422-0e276dc178a9" providerId="AD" clId="Web-{0D314A1F-034C-9E6D-1AF4-E008B4ACD8AA}" dt="2026-03-15T16:51:10.312" v="644"/>
          <ac:cxnSpMkLst>
            <pc:docMk/>
            <pc:sldMk cId="2947094658" sldId="341"/>
            <ac:cxnSpMk id="351" creationId="{E3C37590-2705-1747-7E3C-CB3C1B2B62C3}"/>
          </ac:cxnSpMkLst>
        </pc:cxnChg>
      </pc:sldChg>
      <pc:sldChg chg="addSp delSp modSp new mod setBg">
        <pc:chgData name="Ewelina Dobromila Wola (2435880)" userId="S::2435880@student.uwtsd.ac.uk::38b5ba75-f92a-4650-9422-0e276dc178a9" providerId="AD" clId="Web-{0D314A1F-034C-9E6D-1AF4-E008B4ACD8AA}" dt="2026-03-15T17:58:52.249" v="938" actId="14100"/>
        <pc:sldMkLst>
          <pc:docMk/>
          <pc:sldMk cId="1770907806" sldId="342"/>
        </pc:sldMkLst>
        <pc:spChg chg="add del mod">
          <ac:chgData name="Ewelina Dobromila Wola (2435880)" userId="S::2435880@student.uwtsd.ac.uk::38b5ba75-f92a-4650-9422-0e276dc178a9" providerId="AD" clId="Web-{0D314A1F-034C-9E6D-1AF4-E008B4ACD8AA}" dt="2026-03-15T16:59:49.808" v="688" actId="1076"/>
          <ac:spMkLst>
            <pc:docMk/>
            <pc:sldMk cId="1770907806" sldId="342"/>
            <ac:spMk id="2" creationId="{C3647D7B-EAA6-DEA3-E5EC-C0BA39EC28BD}"/>
          </ac:spMkLst>
        </pc:spChg>
        <pc:spChg chg="add mod">
          <ac:chgData name="Ewelina Dobromila Wola (2435880)" userId="S::2435880@student.uwtsd.ac.uk::38b5ba75-f92a-4650-9422-0e276dc178a9" providerId="AD" clId="Web-{0D314A1F-034C-9E6D-1AF4-E008B4ACD8AA}" dt="2026-03-15T16:59:43.854" v="687" actId="1076"/>
          <ac:spMkLst>
            <pc:docMk/>
            <pc:sldMk cId="1770907806" sldId="342"/>
            <ac:spMk id="3" creationId="{1B5F9BEC-5B10-B88B-0149-4EDF4648D9DA}"/>
          </ac:spMkLst>
        </pc:spChg>
        <pc:spChg chg="add mod">
          <ac:chgData name="Ewelina Dobromila Wola (2435880)" userId="S::2435880@student.uwtsd.ac.uk::38b5ba75-f92a-4650-9422-0e276dc178a9" providerId="AD" clId="Web-{0D314A1F-034C-9E6D-1AF4-E008B4ACD8AA}" dt="2026-03-15T16:57:43.087" v="679" actId="14100"/>
          <ac:spMkLst>
            <pc:docMk/>
            <pc:sldMk cId="1770907806" sldId="342"/>
            <ac:spMk id="5" creationId="{8C931C7A-2667-B3AF-B60A-78B471D5F66F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53:16.847" v="657"/>
          <ac:spMkLst>
            <pc:docMk/>
            <pc:sldMk cId="1770907806" sldId="342"/>
            <ac:spMk id="8" creationId="{43162304-DA60-4C31-9E2B-E22F8DA75FF5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53:16.847" v="657"/>
          <ac:spMkLst>
            <pc:docMk/>
            <pc:sldMk cId="1770907806" sldId="342"/>
            <ac:spMk id="10" creationId="{C4AE1EFF-264A-4A42-BEA1-0E875F40D74F}"/>
          </ac:spMkLst>
        </pc:spChg>
        <pc:spChg chg="add mod">
          <ac:chgData name="Ewelina Dobromila Wola (2435880)" userId="S::2435880@student.uwtsd.ac.uk::38b5ba75-f92a-4650-9422-0e276dc178a9" providerId="AD" clId="Web-{0D314A1F-034C-9E6D-1AF4-E008B4ACD8AA}" dt="2026-03-15T16:56:00.913" v="671" actId="1076"/>
          <ac:spMkLst>
            <pc:docMk/>
            <pc:sldMk cId="1770907806" sldId="342"/>
            <ac:spMk id="11" creationId="{18D39BAF-1F42-D67B-D588-6B73AC8CF2B5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53:16.847" v="657"/>
          <ac:spMkLst>
            <pc:docMk/>
            <pc:sldMk cId="1770907806" sldId="342"/>
            <ac:spMk id="12" creationId="{80516254-1D9F-4F3A-9870-3A3280BE2BFE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53:16.847" v="657"/>
          <ac:spMkLst>
            <pc:docMk/>
            <pc:sldMk cId="1770907806" sldId="342"/>
            <ac:spMk id="14" creationId="{FC14672B-27A5-4CDA-ABAF-5E4CF4B41C23}"/>
          </ac:spMkLst>
        </pc:spChg>
        <pc:spChg chg="add mod">
          <ac:chgData name="Ewelina Dobromila Wola (2435880)" userId="S::2435880@student.uwtsd.ac.uk::38b5ba75-f92a-4650-9422-0e276dc178a9" providerId="AD" clId="Web-{0D314A1F-034C-9E6D-1AF4-E008B4ACD8AA}" dt="2026-03-15T16:57:29.274" v="677" actId="1076"/>
          <ac:spMkLst>
            <pc:docMk/>
            <pc:sldMk cId="1770907806" sldId="342"/>
            <ac:spMk id="15" creationId="{021ABB9C-9FD3-C6FE-DA2E-A69523C2BB88}"/>
          </ac:spMkLst>
        </pc:spChg>
        <pc:spChg chg="add">
          <ac:chgData name="Ewelina Dobromila Wola (2435880)" userId="S::2435880@student.uwtsd.ac.uk::38b5ba75-f92a-4650-9422-0e276dc178a9" providerId="AD" clId="Web-{0D314A1F-034C-9E6D-1AF4-E008B4ACD8AA}" dt="2026-03-15T16:53:16.847" v="657"/>
          <ac:spMkLst>
            <pc:docMk/>
            <pc:sldMk cId="1770907806" sldId="342"/>
            <ac:spMk id="18" creationId="{9A206779-5C74-4555-94BC-5845C92EC3A8}"/>
          </ac:spMkLst>
        </pc:spChg>
        <pc:spChg chg="add del mod">
          <ac:chgData name="Ewelina Dobromila Wola (2435880)" userId="S::2435880@student.uwtsd.ac.uk::38b5ba75-f92a-4650-9422-0e276dc178a9" providerId="AD" clId="Web-{0D314A1F-034C-9E6D-1AF4-E008B4ACD8AA}" dt="2026-03-15T17:58:52.249" v="938" actId="14100"/>
          <ac:spMkLst>
            <pc:docMk/>
            <pc:sldMk cId="1770907806" sldId="342"/>
            <ac:spMk id="40" creationId="{F7F5752C-1AE2-03FF-249C-4C355C1FD9AB}"/>
          </ac:spMkLst>
        </pc:spChg>
        <pc:graphicFrameChg chg="add del">
          <ac:chgData name="Ewelina Dobromila Wola (2435880)" userId="S::2435880@student.uwtsd.ac.uk::38b5ba75-f92a-4650-9422-0e276dc178a9" providerId="AD" clId="Web-{0D314A1F-034C-9E6D-1AF4-E008B4ACD8AA}" dt="2026-03-15T16:58:41.291" v="682"/>
          <ac:graphicFrameMkLst>
            <pc:docMk/>
            <pc:sldMk cId="1770907806" sldId="342"/>
            <ac:graphicFrameMk id="21" creationId="{090B7848-2848-C0E8-3F5B-6D6D3CEB80E7}"/>
          </ac:graphicFrameMkLst>
        </pc:graphicFrameChg>
        <pc:cxnChg chg="add del">
          <ac:chgData name="Ewelina Dobromila Wola (2435880)" userId="S::2435880@student.uwtsd.ac.uk::38b5ba75-f92a-4650-9422-0e276dc178a9" providerId="AD" clId="Web-{0D314A1F-034C-9E6D-1AF4-E008B4ACD8AA}" dt="2026-03-15T16:55:14.740" v="665"/>
          <ac:cxnSpMkLst>
            <pc:docMk/>
            <pc:sldMk cId="1770907806" sldId="342"/>
            <ac:cxnSpMk id="7" creationId="{D1736212-E918-5D34-0667-FD261F3D64FA}"/>
          </ac:cxnSpMkLst>
        </pc:cxnChg>
        <pc:cxnChg chg="add">
          <ac:chgData name="Ewelina Dobromila Wola (2435880)" userId="S::2435880@student.uwtsd.ac.uk::38b5ba75-f92a-4650-9422-0e276dc178a9" providerId="AD" clId="Web-{0D314A1F-034C-9E6D-1AF4-E008B4ACD8AA}" dt="2026-03-15T16:53:16.847" v="657"/>
          <ac:cxnSpMkLst>
            <pc:docMk/>
            <pc:sldMk cId="1770907806" sldId="342"/>
            <ac:cxnSpMk id="16" creationId="{8D89589C-2C90-4407-A995-05EC3DD7AB14}"/>
          </ac:cxnSpMkLst>
        </pc:cxnChg>
        <pc:cxnChg chg="add mod">
          <ac:chgData name="Ewelina Dobromila Wola (2435880)" userId="S::2435880@student.uwtsd.ac.uk::38b5ba75-f92a-4650-9422-0e276dc178a9" providerId="AD" clId="Web-{0D314A1F-034C-9E6D-1AF4-E008B4ACD8AA}" dt="2026-03-15T17:00:01.542" v="689" actId="1076"/>
          <ac:cxnSpMkLst>
            <pc:docMk/>
            <pc:sldMk cId="1770907806" sldId="342"/>
            <ac:cxnSpMk id="17" creationId="{4A307D0C-A9E6-3A93-E53D-0B65482E8E82}"/>
          </ac:cxnSpMkLst>
        </pc:cxnChg>
        <pc:cxnChg chg="add mod">
          <ac:chgData name="Ewelina Dobromila Wola (2435880)" userId="S::2435880@student.uwtsd.ac.uk::38b5ba75-f92a-4650-9422-0e276dc178a9" providerId="AD" clId="Web-{0D314A1F-034C-9E6D-1AF4-E008B4ACD8AA}" dt="2026-03-15T17:00:48.340" v="696" actId="14100"/>
          <ac:cxnSpMkLst>
            <pc:docMk/>
            <pc:sldMk cId="1770907806" sldId="342"/>
            <ac:cxnSpMk id="19" creationId="{23764FCE-0BAB-CE8F-3810-7DE4B5B3F4AE}"/>
          </ac:cxnSpMkLst>
        </pc:cxnChg>
      </pc:sldChg>
    </pc:docChg>
  </pc:docChgLst>
  <pc:docChgLst>
    <pc:chgData name="Zirek Salehi (2510341)" userId="S::2510341@student.uwtsd.ac.uk::1c5a01ef-195a-45a8-b36e-bd03f797a43a" providerId="AD" clId="Web-{757A50D1-4A26-4AE4-4953-36D407713F37}"/>
    <pc:docChg chg="modSld">
      <pc:chgData name="Zirek Salehi (2510341)" userId="S::2510341@student.uwtsd.ac.uk::1c5a01ef-195a-45a8-b36e-bd03f797a43a" providerId="AD" clId="Web-{757A50D1-4A26-4AE4-4953-36D407713F37}" dt="2026-03-15T11:12:49.478" v="0" actId="20577"/>
      <pc:docMkLst>
        <pc:docMk/>
      </pc:docMkLst>
      <pc:sldChg chg="modSp">
        <pc:chgData name="Zirek Salehi (2510341)" userId="S::2510341@student.uwtsd.ac.uk::1c5a01ef-195a-45a8-b36e-bd03f797a43a" providerId="AD" clId="Web-{757A50D1-4A26-4AE4-4953-36D407713F37}" dt="2026-03-15T11:12:49.478" v="0" actId="20577"/>
        <pc:sldMkLst>
          <pc:docMk/>
          <pc:sldMk cId="4074473911" sldId="337"/>
        </pc:sldMkLst>
        <pc:spChg chg="mod">
          <ac:chgData name="Zirek Salehi (2510341)" userId="S::2510341@student.uwtsd.ac.uk::1c5a01ef-195a-45a8-b36e-bd03f797a43a" providerId="AD" clId="Web-{757A50D1-4A26-4AE4-4953-36D407713F37}" dt="2026-03-15T11:12:49.478" v="0" actId="20577"/>
          <ac:spMkLst>
            <pc:docMk/>
            <pc:sldMk cId="4074473911" sldId="337"/>
            <ac:spMk id="2" creationId="{1063AD6B-FCD0-31E1-31D2-256F2F076B9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62000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952697" y="762000"/>
            <a:ext cx="2193989" cy="5334001"/>
          </a:xfrm>
          <a:prstGeom prst="rect">
            <a:avLst/>
          </a:prstGeom>
          <a:solidFill>
            <a:srgbClr val="C3C3C3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386" y="1298448"/>
            <a:ext cx="5486400" cy="3255264"/>
          </a:xfrm>
        </p:spPr>
        <p:txBody>
          <a:bodyPr anchor="b">
            <a:normAutofit/>
          </a:bodyPr>
          <a:lstStyle>
            <a:lvl1pPr algn="l">
              <a:defRPr sz="54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11" y="4670246"/>
            <a:ext cx="54864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120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097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0934" y="1298448"/>
            <a:ext cx="5486400" cy="3255264"/>
          </a:xfrm>
        </p:spPr>
        <p:txBody>
          <a:bodyPr anchor="b">
            <a:normAutofit/>
          </a:bodyPr>
          <a:lstStyle>
            <a:lvl1pPr>
              <a:defRPr sz="54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14650" y="4672584"/>
            <a:ext cx="54864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0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185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00934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63590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3/15/2026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406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0934" y="1023586"/>
            <a:ext cx="260604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00934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63847" y="1023587"/>
            <a:ext cx="260604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63847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3/15/2026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299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3/15/2026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693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251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0934" y="868680"/>
            <a:ext cx="54864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37560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3/15/2026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125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677983" y="767419"/>
            <a:ext cx="6086423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40602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3/15/2026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2624326" y="6356351"/>
            <a:ext cx="44336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367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518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85750" y="990600"/>
            <a:ext cx="211455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00934" y="868680"/>
            <a:ext cx="54864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315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89689" y="1123838"/>
            <a:ext cx="221061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1951" y="864108"/>
            <a:ext cx="54864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96849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01951" y="6356351"/>
            <a:ext cx="4433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75602" y="6356351"/>
            <a:ext cx="11481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606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19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7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5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" TargetMode="External"/><Relationship Id="rId2" Type="http://schemas.openxmlformats.org/officeDocument/2006/relationships/hyperlink" Target="https://hbr.org/2016/11/choose-the-right-communication-channel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dtools.com/pages/article/newCS_99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7CBBDD0-4420-4A50-96AB-392F9B97C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65BA403-54B9-4A0B-BC79-028C495C0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761999"/>
            <a:ext cx="566470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77053" y="-154354"/>
            <a:ext cx="5901870" cy="7016770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br>
              <a:rPr lang="en-GB" altLang="en-US" sz="1400">
                <a:latin typeface="Arial"/>
                <a:cs typeface="Arial"/>
              </a:rPr>
            </a:br>
            <a:r>
              <a:rPr lang="en-GB" altLang="en-US" sz="1600">
                <a:latin typeface="Arial"/>
                <a:cs typeface="Arial"/>
              </a:rPr>
              <a:t>Certificate of Higher Education in Skills for the Workplace</a:t>
            </a:r>
            <a:br>
              <a:rPr lang="en-GB" altLang="en-US" sz="1400">
                <a:latin typeface="Arial"/>
                <a:cs typeface="Arial"/>
              </a:rPr>
            </a:br>
            <a:r>
              <a:rPr lang="en-GB" sz="1400">
                <a:latin typeface="Arial"/>
                <a:cs typeface="Arial"/>
              </a:rPr>
              <a:t> Effective Teamworking &amp; Communications</a:t>
            </a:r>
            <a:br>
              <a:rPr lang="en-GB" sz="1400">
                <a:latin typeface="Arial"/>
                <a:cs typeface="Arial"/>
              </a:rPr>
            </a:br>
            <a:r>
              <a:rPr lang="en-GB" sz="1400">
                <a:latin typeface="Arial"/>
                <a:cs typeface="Arial"/>
              </a:rPr>
              <a:t>(LCLM4003)</a:t>
            </a:r>
            <a:br>
              <a:rPr lang="en-GB" sz="1400" b="1">
                <a:latin typeface="Arial"/>
                <a:cs typeface="Arial"/>
              </a:rPr>
            </a:br>
            <a:br>
              <a:rPr lang="en-GB" sz="1400" b="1">
                <a:latin typeface="Arial"/>
                <a:cs typeface="Arial"/>
              </a:rPr>
            </a:br>
            <a:r>
              <a:rPr lang="en-GB" sz="1400" u="sng">
                <a:latin typeface="Arial"/>
                <a:cs typeface="Arial"/>
              </a:rPr>
              <a:t>Group Members: </a:t>
            </a:r>
            <a:br>
              <a:rPr lang="en-GB" sz="1400">
                <a:latin typeface="Arial"/>
                <a:cs typeface="Arial"/>
              </a:rPr>
            </a:br>
            <a:r>
              <a:rPr lang="en-GB" sz="1400">
                <a:latin typeface="Arial"/>
                <a:cs typeface="Arial"/>
              </a:rPr>
              <a:t>1. Name </a:t>
            </a:r>
            <a:r>
              <a:rPr lang="en-GB" sz="1400" err="1">
                <a:latin typeface="Arial"/>
                <a:cs typeface="Arial"/>
              </a:rPr>
              <a:t>Zirek</a:t>
            </a:r>
            <a:r>
              <a:rPr lang="en-GB" sz="1400">
                <a:latin typeface="Arial"/>
                <a:cs typeface="Arial"/>
              </a:rPr>
              <a:t> Salehi.</a:t>
            </a:r>
            <a:br>
              <a:rPr lang="en-GB" sz="1400">
                <a:latin typeface="Arial"/>
                <a:cs typeface="Arial"/>
              </a:rPr>
            </a:br>
            <a:r>
              <a:rPr lang="en-GB" sz="1400">
                <a:latin typeface="Arial"/>
                <a:cs typeface="Arial"/>
              </a:rPr>
              <a:t> Student ID 2510341</a:t>
            </a:r>
            <a:br>
              <a:rPr lang="en-GB" sz="1400">
                <a:latin typeface="Arial"/>
                <a:cs typeface="Arial"/>
              </a:rPr>
            </a:br>
            <a:r>
              <a:rPr lang="en-GB" sz="1400">
                <a:latin typeface="Arial"/>
                <a:cs typeface="Arial"/>
              </a:rPr>
              <a:t>2. Ewelina Bernas </a:t>
            </a:r>
            <a:br>
              <a:rPr lang="en-GB" sz="1400">
                <a:latin typeface="Arial"/>
                <a:cs typeface="Arial"/>
              </a:rPr>
            </a:br>
            <a:r>
              <a:rPr lang="en-GB" sz="1400">
                <a:latin typeface="Arial"/>
                <a:cs typeface="Arial"/>
              </a:rPr>
              <a:t> Student ID 2509446</a:t>
            </a:r>
            <a:br>
              <a:rPr lang="en-US" sz="1400">
                <a:latin typeface="Arial"/>
                <a:cs typeface="Arial"/>
              </a:rPr>
            </a:br>
            <a:r>
              <a:rPr lang="en-GB" sz="1400">
                <a:latin typeface="Arial"/>
                <a:cs typeface="Arial"/>
              </a:rPr>
              <a:t>4.Ewelina Wola </a:t>
            </a:r>
            <a:br>
              <a:rPr lang="en-GB" sz="1400">
                <a:latin typeface="Arial"/>
                <a:cs typeface="Arial"/>
              </a:rPr>
            </a:br>
            <a:r>
              <a:rPr lang="en-GB" sz="1400">
                <a:latin typeface="Arial"/>
                <a:cs typeface="Arial"/>
              </a:rPr>
              <a:t>Student ID 2435880</a:t>
            </a:r>
            <a:br>
              <a:rPr lang="en-GB" sz="1400">
                <a:latin typeface="Arial"/>
                <a:cs typeface="Arial"/>
              </a:rPr>
            </a:br>
            <a:br>
              <a:rPr lang="en-GB" sz="1400">
                <a:latin typeface="Arial"/>
                <a:cs typeface="Arial"/>
              </a:rPr>
            </a:br>
            <a:r>
              <a:rPr lang="en-GB" sz="1400">
                <a:latin typeface="Arial"/>
                <a:cs typeface="Arial"/>
              </a:rPr>
              <a:t>Lecturer’s Name: Abdallah Naser</a:t>
            </a:r>
            <a:br>
              <a:rPr lang="en-GB" sz="1400"/>
            </a:br>
            <a:endParaRPr lang="en-GB" altLang="en-US" sz="14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C8C6883-513A-4FE8-8B55-7AA2A13A9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934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8" name="Graphic 17" descr="Office Worker">
            <a:extLst>
              <a:ext uri="{FF2B5EF4-FFF2-40B4-BE49-F238E27FC236}">
                <a16:creationId xmlns:a16="http://schemas.microsoft.com/office/drawing/2014/main" id="{724E78B3-24BA-9A84-CCE7-AFAAF8C753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4477" y="1556580"/>
            <a:ext cx="2593687" cy="2593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777264-65F7-5D78-62C8-93AA03C8F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Agenda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943C-D68E-A9ED-05C2-C6FA9CB6A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6060" y="395432"/>
            <a:ext cx="5006898" cy="5694527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buNone/>
            </a:pPr>
            <a:endParaRPr lang="en-GB" sz="1600" b="1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GB" sz="1400" b="1"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GB" sz="1400" b="1">
                <a:latin typeface="Arial"/>
                <a:ea typeface="+mn-lt"/>
                <a:cs typeface="Arial"/>
              </a:rPr>
              <a:t>Objective of the presentation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en-GB" sz="1400"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GB" sz="1400">
                <a:latin typeface="Arial"/>
                <a:ea typeface="+mn-lt"/>
                <a:cs typeface="Arial"/>
              </a:rPr>
              <a:t>The aim of this presentation is to analyse communication barriers at Flight Foods Ltd and suggest practical solutions to improve workplace communication and food safety.</a:t>
            </a:r>
            <a:endParaRPr lang="en-GB" sz="1400">
              <a:latin typeface="Arial"/>
              <a:cs typeface="Arial"/>
            </a:endParaRPr>
          </a:p>
          <a:p>
            <a:pPr marL="0" indent="0">
              <a:buNone/>
            </a:pPr>
            <a:endParaRPr lang="en-GB" sz="1400" b="1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400" b="1">
                <a:latin typeface="Arial"/>
                <a:ea typeface="+mn-lt"/>
                <a:cs typeface="Arial"/>
              </a:rPr>
              <a:t>In our presentation we will cover:</a:t>
            </a:r>
            <a:endParaRPr lang="en-GB" sz="1400">
              <a:latin typeface="Arial"/>
              <a:ea typeface="+mn-lt"/>
              <a:cs typeface="Arial"/>
            </a:endParaRPr>
          </a:p>
          <a:p>
            <a:pPr>
              <a:buFont typeface="Wingdings" pitchFamily="18" charset="2"/>
              <a:buChar char="Ø"/>
            </a:pPr>
            <a:endParaRPr lang="en-GB" sz="1400">
              <a:latin typeface="Arial"/>
              <a:ea typeface="+mn-lt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 Introduction</a:t>
            </a:r>
            <a:endParaRPr lang="en-GB" sz="14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Key problems</a:t>
            </a:r>
          </a:p>
          <a:p>
            <a:pPr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Communication barriers</a:t>
            </a:r>
          </a:p>
          <a:p>
            <a:pPr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Communication theories</a:t>
            </a:r>
          </a:p>
          <a:p>
            <a:pPr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Communication Channels</a:t>
            </a:r>
          </a:p>
          <a:p>
            <a:pPr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 Recommendations</a:t>
            </a:r>
          </a:p>
          <a:p>
            <a:pPr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Conclusion</a:t>
            </a:r>
            <a:endParaRPr lang="en-GB" sz="1400">
              <a:latin typeface="Arial"/>
              <a:cs typeface="Arial"/>
            </a:endParaRPr>
          </a:p>
          <a:p>
            <a:pPr marL="0" indent="0">
              <a:buNone/>
            </a:pPr>
            <a:endParaRPr lang="en-GB" sz="1600"/>
          </a:p>
          <a:p>
            <a:pPr marL="257175" indent="-257175">
              <a:buFont typeface="Wingdings" pitchFamily="18" charset="2"/>
              <a:buChar char="Ø"/>
            </a:pPr>
            <a:endParaRPr lang="en-GB" sz="16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775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7407D7-9FB9-8211-AB54-F5C5BE93CE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102E8E4-3982-4884-AA0F-68EC37047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F5F12-2A4C-B9CD-D4B5-A73FECBB3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9389" y="181163"/>
            <a:ext cx="3799560" cy="587210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GB">
                <a:solidFill>
                  <a:schemeClr val="accent1"/>
                </a:solidFill>
                <a:latin typeface="Arial"/>
                <a:ea typeface="+mj-lt"/>
                <a:cs typeface="Arial"/>
              </a:rPr>
              <a:t>Introduction to the Case</a:t>
            </a:r>
            <a:endParaRPr lang="en-US">
              <a:solidFill>
                <a:schemeClr val="accent1"/>
              </a:solidFill>
              <a:latin typeface="Arial"/>
              <a:cs typeface="Arial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1EB3F61-F91A-45E6-81DA-F22A4CBAC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8"/>
            <a:ext cx="965201" cy="5333999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7F35F-2D78-E6D2-5057-0E9F5AB81D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1" y="774185"/>
            <a:ext cx="7546238" cy="56661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40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Flight Foods Ltd is a company that produces ready meals for airlines. </a:t>
            </a: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Currently, the company it is facing serious communication problems that affect food hygiene, safety, and quality.</a:t>
            </a:r>
            <a:r>
              <a:rPr lang="en-GB" sz="1400">
                <a:highlight>
                  <a:srgbClr val="FFFFFF"/>
                </a:highlight>
                <a:latin typeface="Arial"/>
                <a:ea typeface="+mn-lt"/>
                <a:cs typeface="Arial"/>
              </a:rPr>
              <a:t> </a:t>
            </a:r>
            <a:endParaRPr lang="en-US" sz="140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400">
                <a:highlight>
                  <a:srgbClr val="FFFFFF"/>
                </a:highlight>
                <a:latin typeface="Arial"/>
                <a:ea typeface="+mn-lt"/>
                <a:cs typeface="Arial"/>
              </a:rPr>
              <a:t>"Poor communication can lead to misunderstandings, operational errors and reduced productivity" (Robbins and Judge, 2019).</a:t>
            </a: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  </a:t>
            </a: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The case study identifies several areas requiring improvement, including hygiene practices and supervision. </a:t>
            </a: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This presentation will focus on four main communication barriers: age, language, environmental noise, and emotions. </a:t>
            </a: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We will examine these barriers and suggest ways to enhance communication and efficiency. </a:t>
            </a: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endParaRPr lang="en-GB" sz="140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Key issues include: </a:t>
            </a:r>
            <a:endParaRPr lang="en-US" sz="14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1400">
                <a:highlight>
                  <a:srgbClr val="FFFFFF"/>
                </a:highlight>
                <a:latin typeface="Arial"/>
                <a:ea typeface="+mn-lt"/>
                <a:cs typeface="Arial"/>
              </a:rPr>
              <a:t>Lack of food hygiene training for new employees</a:t>
            </a:r>
            <a:endParaRPr lang="en-US" sz="14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400">
                <a:highlight>
                  <a:srgbClr val="FFFFFF"/>
                </a:highlight>
                <a:latin typeface="Arial"/>
                <a:ea typeface="+mn-lt"/>
                <a:cs typeface="Arial"/>
              </a:rPr>
              <a:t>Employees speaking different languages</a:t>
            </a:r>
            <a:endParaRPr lang="en-GB" sz="14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400">
                <a:highlight>
                  <a:srgbClr val="FFFFFF"/>
                </a:highlight>
                <a:latin typeface="Arial"/>
                <a:ea typeface="+mn-lt"/>
                <a:cs typeface="Arial"/>
              </a:rPr>
              <a:t>A noisy factory with old machines</a:t>
            </a:r>
            <a:endParaRPr lang="en-GB" sz="14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400">
                <a:highlight>
                  <a:srgbClr val="FFFFFF"/>
                </a:highlight>
                <a:latin typeface="Arial"/>
                <a:ea typeface="+mn-lt"/>
                <a:cs typeface="Arial"/>
              </a:rPr>
              <a:t>A wide age range among employees (16–60)</a:t>
            </a:r>
            <a:endParaRPr lang="en-GB" sz="14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endParaRPr lang="en-GB" sz="140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GB" sz="1400">
              <a:highlight>
                <a:srgbClr val="FFFFFF"/>
              </a:highlight>
              <a:latin typeface="Corbel" panose="020B0503020204020204"/>
              <a:cs typeface="Arial"/>
            </a:endParaRPr>
          </a:p>
          <a:p>
            <a:pPr marL="0" indent="0">
              <a:buNone/>
            </a:pPr>
            <a:endParaRPr lang="en-GB" sz="1400"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400">
              <a:highlight>
                <a:srgbClr val="FFFFFF"/>
              </a:highlight>
            </a:endParaRPr>
          </a:p>
          <a:p>
            <a:pPr>
              <a:buNone/>
            </a:pPr>
            <a:endParaRPr lang="en-GB" sz="1400">
              <a:highlight>
                <a:srgbClr val="FFFFFF"/>
              </a:highlight>
            </a:endParaRPr>
          </a:p>
          <a:p>
            <a:pPr>
              <a:buFont typeface="Wingdings" pitchFamily="18" charset="2"/>
              <a:buChar char="Ø"/>
            </a:pPr>
            <a:endParaRPr lang="en-GB" sz="1400">
              <a:highlight>
                <a:srgbClr val="FFFFFF"/>
              </a:highlight>
            </a:endParaRPr>
          </a:p>
          <a:p>
            <a:pPr>
              <a:buFont typeface="Wingdings" pitchFamily="18" charset="2"/>
              <a:buChar char="Ø"/>
            </a:pPr>
            <a:endParaRPr lang="en-GB" sz="1400">
              <a:highlight>
                <a:srgbClr val="FFFFFF"/>
              </a:highlight>
            </a:endParaRPr>
          </a:p>
          <a:p>
            <a:pPr>
              <a:buFont typeface="Wingdings" pitchFamily="18" charset="2"/>
              <a:buChar char="Ø"/>
            </a:pPr>
            <a:endParaRPr lang="en-GB" sz="1400">
              <a:highlight>
                <a:srgbClr val="FFFFFF"/>
              </a:highlight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0D1CB9A-4C6B-4843-B8E9-CD0071D37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079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ea typeface="+mj-lt"/>
                <a:cs typeface="Arial"/>
              </a:rPr>
              <a:t>Overview of Communication Barriers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1950" y="663247"/>
            <a:ext cx="4512439" cy="55988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400">
                <a:latin typeface="Arial"/>
                <a:cs typeface="Arial"/>
              </a:rPr>
              <a:t>   </a:t>
            </a:r>
            <a:r>
              <a:rPr lang="en-GB" sz="1400">
                <a:latin typeface="Arial"/>
                <a:ea typeface="+mn-lt"/>
                <a:cs typeface="Arial"/>
              </a:rPr>
              <a:t>The case study identifies four main barriers affecting communication between the manager and employees:</a:t>
            </a:r>
            <a:endParaRPr lang="en-GB" sz="1400"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 </a:t>
            </a:r>
            <a:r>
              <a:rPr lang="en-GB" sz="1400">
                <a:solidFill>
                  <a:srgbClr val="A64DEB"/>
                </a:solidFill>
                <a:latin typeface="Arial"/>
                <a:ea typeface="+mn-lt"/>
                <a:cs typeface="Arial"/>
              </a:rPr>
              <a:t>Age differences</a:t>
            </a:r>
            <a:endParaRPr lang="en-GB" sz="1400">
              <a:solidFill>
                <a:srgbClr val="A64DEB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Wingdings" pitchFamily="18" charset="2"/>
              <a:buChar char="Ø"/>
            </a:pPr>
            <a:r>
              <a:rPr lang="en-GB" sz="1400">
                <a:solidFill>
                  <a:srgbClr val="00B050"/>
                </a:solidFill>
                <a:latin typeface="Arial"/>
                <a:ea typeface="+mn-lt"/>
                <a:cs typeface="Arial"/>
              </a:rPr>
              <a:t>Language differences</a:t>
            </a:r>
            <a:endParaRPr lang="en-GB" sz="1400">
              <a:solidFill>
                <a:srgbClr val="00B05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Wingdings" pitchFamily="18" charset="2"/>
              <a:buChar char="Ø"/>
            </a:pPr>
            <a:r>
              <a:rPr lang="en-GB" sz="1400">
                <a:solidFill>
                  <a:srgbClr val="FF0000"/>
                </a:solidFill>
                <a:latin typeface="Arial"/>
                <a:ea typeface="+mn-lt"/>
                <a:cs typeface="Arial"/>
              </a:rPr>
              <a:t>Emotional stress</a:t>
            </a:r>
            <a:endParaRPr lang="en-GB" sz="1400">
              <a:solidFill>
                <a:srgbClr val="FF0000"/>
              </a:solidFill>
              <a:latin typeface="Arial"/>
              <a:cs typeface="Arial"/>
            </a:endParaRPr>
          </a:p>
          <a:p>
            <a:pPr indent="0">
              <a:lnSpc>
                <a:spcPct val="150000"/>
              </a:lnSpc>
              <a:buNone/>
            </a:pPr>
            <a:r>
              <a:rPr lang="en-GB" sz="1400">
                <a:latin typeface="Arial"/>
                <a:ea typeface="+mn-lt"/>
                <a:cs typeface="Arial"/>
              </a:rPr>
              <a:t>These barriers can lead to misunderstandings, mistakes in food handling and reduced workplace efficiency (DeVito, 2016).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endParaRPr lang="en-GB" sz="1400">
              <a:latin typeface="Arial"/>
              <a:cs typeface="Arial"/>
            </a:endParaRPr>
          </a:p>
          <a:p>
            <a:pPr>
              <a:buNone/>
            </a:pPr>
            <a:endParaRPr lang="en-GB" sz="1400">
              <a:latin typeface="Arial"/>
              <a:cs typeface="Arial"/>
            </a:endParaRPr>
          </a:p>
          <a:p>
            <a:pPr marL="0" indent="0">
              <a:buNone/>
            </a:pPr>
            <a:endParaRPr lang="en-GB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80738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75371D-B67A-D582-E514-84562A0E78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337" y="760202"/>
            <a:ext cx="2295045" cy="53284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000" spc="-60">
                <a:solidFill>
                  <a:srgbClr val="A64DEB"/>
                </a:solidFill>
                <a:latin typeface="Arial"/>
                <a:cs typeface="Arial"/>
              </a:rPr>
              <a:t>Age Barrier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D9EB1E2F-E161-E8BC-D406-1F39045CA5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69495" y="780982"/>
            <a:ext cx="4848643" cy="52972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88620" indent="-28575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﻿Flight Foods employs staff from 16 to 60 years old. (International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Labour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 Organization, 2021).</a:t>
            </a:r>
            <a:endParaRPr lang="en-US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285750" indent="-18288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 ﻿﻿Experienced workers {older} tent to follow rules and procedures closely.</a:t>
            </a:r>
          </a:p>
          <a:p>
            <a:pPr marL="285750" indent="-18288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 ﻿﻿Newer workers {younger} may be less familiar with strict routines.</a:t>
            </a:r>
          </a:p>
          <a:p>
            <a:pPr marL="285750" indent="-18288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﻿﻿Different attitudes toward work can lead to misunderstandings.</a:t>
            </a:r>
          </a:p>
          <a:p>
            <a:pPr marL="285750" indent="-18288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 ﻿﻿Result: Increased risk of mistakes during food preparation.</a:t>
            </a:r>
          </a:p>
          <a:p>
            <a:pPr marL="285750" indent="-18288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Age differences can affect communication in the workplace.</a:t>
            </a:r>
          </a:p>
          <a:p>
            <a:pPr marL="285750" indent="-18288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 At Flight Foods, employees range from 16 to 60years old.</a:t>
            </a:r>
          </a:p>
          <a:p>
            <a:pPr marL="285750" indent="-18288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 Older workers seem to understand instructions better, while younger workers sometimes ignores them. </a:t>
            </a:r>
          </a:p>
          <a:p>
            <a:pPr marL="285750" indent="-18288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This difference in experience and attitude can lead to misunderstandings and mistakes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A64D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8CAB03-7A9E-2C97-00E2-E422740F5BE0}"/>
              </a:ext>
            </a:extLst>
          </p:cNvPr>
          <p:cNvSpPr/>
          <p:nvPr/>
        </p:nvSpPr>
        <p:spPr>
          <a:xfrm>
            <a:off x="-35868" y="765188"/>
            <a:ext cx="1016265" cy="5356318"/>
          </a:xfrm>
          <a:prstGeom prst="rect">
            <a:avLst/>
          </a:prstGeom>
          <a:solidFill>
            <a:srgbClr val="A64D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535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63AD6B-FCD0-31E1-31D2-256F2F076B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337" y="801763"/>
            <a:ext cx="2544425" cy="52245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000" spc="-6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Solution: Age Gap</a:t>
            </a:r>
            <a:endParaRPr lang="en-US" sz="30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D4C9DF92-A814-DB36-4D18-137EA9B9ED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66921" y="521209"/>
            <a:ext cx="4807080" cy="57856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88620" indent="-28575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 ﻿﻿Provide universal training that is clear and simple for all ages.</a:t>
            </a:r>
          </a:p>
          <a:p>
            <a:pPr marL="285750" indent="-18288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Use demonstrations and visual aids to explain key tasks.</a:t>
            </a:r>
          </a:p>
          <a:p>
            <a:pPr marL="285750" indent="-18288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Team up young workers with older workers to learn from each other. (Harvard Business Review, 2017).</a:t>
            </a:r>
          </a:p>
          <a:p>
            <a:pPr marL="285750" indent="-18288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 ﻿﻿Offer extra guidance to newer team members.</a:t>
            </a:r>
          </a:p>
          <a:p>
            <a:pPr marL="285750" indent="-18288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﻿﻿Use pictures and posters to help everyone to remember the rules.</a:t>
            </a:r>
          </a:p>
          <a:p>
            <a:pPr marL="285750" indent="-18288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To reduce communication problems caused by age differences, the company needs to give clear training to everyone.</a:t>
            </a:r>
          </a:p>
          <a:p>
            <a:pPr marL="285750" indent="-18288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 Older staff can help teach younger ones.</a:t>
            </a:r>
          </a:p>
          <a:p>
            <a:pPr marL="285750" indent="-182880">
              <a:buFont typeface="Wingdings" pitchFamily="18" charset="2"/>
              <a:buChar char="Ø"/>
            </a:pP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 Showing workers how to do tasks and using pictures as reminders will help make sure everyone understands the rules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473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54C6E1-B1BB-589D-A69B-2893F6702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Berlo's SMCR Model - Age Differences</a:t>
            </a:r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1EEE3-04BD-E1CF-994A-A14962FAB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0667" y="302999"/>
            <a:ext cx="4859034" cy="612855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1400">
                <a:latin typeface="Arial"/>
                <a:cs typeface="Arial"/>
              </a:rPr>
              <a:t>Sender: Supervisor giving instructions.</a:t>
            </a:r>
          </a:p>
          <a:p>
            <a:pPr marL="285750" indent="-285750">
              <a:buFont typeface="Wingdings" pitchFamily="18" charset="2"/>
              <a:buChar char="Ø"/>
            </a:pPr>
            <a:r>
              <a:rPr lang="en-US" sz="1400">
                <a:latin typeface="Arial"/>
                <a:cs typeface="Arial"/>
              </a:rPr>
              <a:t>Message: Food preparation and safety procedures.</a:t>
            </a:r>
          </a:p>
          <a:p>
            <a:pPr>
              <a:buFont typeface="Wingdings" pitchFamily="18" charset="2"/>
              <a:buChar char="Ø"/>
            </a:pPr>
            <a:r>
              <a:rPr lang="en-US" sz="1400">
                <a:latin typeface="Arial"/>
                <a:cs typeface="Arial"/>
              </a:rPr>
              <a:t>Channel: Training, demonstrations, posters, and verbal instructions. Receiver: Workers of different ages and experience levels.</a:t>
            </a:r>
          </a:p>
          <a:p>
            <a:pPr>
              <a:buFont typeface="Wingdings" pitchFamily="18" charset="2"/>
              <a:buChar char="Ø"/>
            </a:pPr>
            <a:r>
              <a:rPr lang="en-US" sz="1400">
                <a:latin typeface="Arial"/>
                <a:cs typeface="Arial"/>
              </a:rPr>
              <a:t> Differences in experience and attitudes between age groups may affect how the message is understood.</a:t>
            </a:r>
          </a:p>
          <a:p>
            <a:pPr>
              <a:buFont typeface="Wingdings" pitchFamily="18" charset="2"/>
              <a:buChar char="Ø"/>
            </a:pPr>
            <a:r>
              <a:rPr lang="en-US" sz="1400">
                <a:latin typeface="Arial"/>
                <a:cs typeface="Arial"/>
              </a:rPr>
              <a:t>  Berlo's SMCR model shows that communication depends on the sender, message, channel, and receiver.</a:t>
            </a:r>
          </a:p>
          <a:p>
            <a:pPr>
              <a:buFont typeface="Wingdings" pitchFamily="18" charset="2"/>
              <a:buChar char="Ø"/>
            </a:pPr>
            <a:r>
              <a:rPr lang="en-US" sz="1400">
                <a:latin typeface="Arial"/>
                <a:cs typeface="Arial"/>
              </a:rPr>
              <a:t> At Flight Foods, the manager gives food prep instructions.</a:t>
            </a:r>
          </a:p>
          <a:p>
            <a:pPr>
              <a:buFont typeface="Wingdings" pitchFamily="18" charset="2"/>
              <a:buChar char="Ø"/>
            </a:pPr>
            <a:r>
              <a:rPr lang="en-US" sz="1400">
                <a:latin typeface="Arial"/>
                <a:cs typeface="Arial"/>
              </a:rPr>
              <a:t> But because the team has both younger and older workers, things can get mixed up.</a:t>
            </a:r>
          </a:p>
          <a:p>
            <a:pPr>
              <a:buFont typeface="Wingdings" pitchFamily="18" charset="2"/>
              <a:buChar char="Ø"/>
            </a:pPr>
            <a:r>
              <a:rPr lang="en-US" sz="1400">
                <a:latin typeface="Arial"/>
                <a:cs typeface="Arial"/>
              </a:rPr>
              <a:t> Younger workers might learn better by watching, while older workers prefer written steps.</a:t>
            </a:r>
          </a:p>
          <a:p>
            <a:pPr>
              <a:buFont typeface="Wingdings" pitchFamily="18" charset="2"/>
              <a:buChar char="Ø"/>
            </a:pPr>
            <a:r>
              <a:rPr lang="en-US" sz="1400">
                <a:latin typeface="Arial"/>
                <a:cs typeface="Arial"/>
              </a:rPr>
              <a:t> The busy kitchen also makes it hard to hear. So even when the manager explains clearly, workers may understand the task differently based on their age and experience.</a:t>
            </a:r>
          </a:p>
          <a:p>
            <a:pPr>
              <a:buFont typeface="Wingdings" pitchFamily="18" charset="2"/>
              <a:buChar char="Ø"/>
            </a:pPr>
            <a:endParaRPr lang="en-US" sz="130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302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13451E-2C9F-B7AB-EA38-549A8CB04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337" y="806719"/>
            <a:ext cx="2563686" cy="523541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300" b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+mj-lt"/>
                <a:cs typeface="Arial"/>
              </a:rPr>
              <a:t> </a:t>
            </a: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+mj-lt"/>
                <a:cs typeface="Arial"/>
              </a:rPr>
              <a:t>Language, and Body </a:t>
            </a:r>
            <a:br>
              <a:rPr lang="en-US">
                <a:latin typeface="Arial"/>
                <a:ea typeface="+mj-lt"/>
                <a:cs typeface="Arial"/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+mj-lt"/>
                <a:cs typeface="Arial"/>
              </a:rPr>
              <a:t>Language Barriers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algn="r"/>
            <a:endParaRPr lang="en-US" sz="23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8A21B-1EBB-C38F-B51B-5E338ED0F7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6921" y="864108"/>
            <a:ext cx="4433008" cy="5120640"/>
          </a:xfrm>
        </p:spPr>
        <p:txBody>
          <a:bodyPr>
            <a:normAutofit/>
          </a:bodyPr>
          <a:lstStyle/>
          <a:p>
            <a:pPr marL="285750" indent="-285750">
              <a:buFont typeface="Wingdings" pitchFamily="18" charset="2"/>
              <a:buChar char="Ø"/>
            </a:pPr>
            <a:r>
              <a:rPr lang="en-US">
                <a:latin typeface="Arial"/>
                <a:ea typeface="+mn-lt"/>
                <a:cs typeface="Arial"/>
              </a:rPr>
              <a:t>The workforce consists of employees from five different cultural groups.</a:t>
            </a:r>
            <a:endParaRPr lang="en-US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US">
                <a:latin typeface="Arial"/>
                <a:ea typeface="+mn-lt"/>
                <a:cs typeface="Arial"/>
              </a:rPr>
              <a:t>Many workers do not speak fluent English and mainly communicate in their own languages.</a:t>
            </a:r>
            <a:endParaRPr lang="en-US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US">
                <a:latin typeface="Arial"/>
                <a:ea typeface="+mn-lt"/>
                <a:cs typeface="Arial"/>
              </a:rPr>
              <a:t>Gary struggles to explain instructions clearly to all workers.</a:t>
            </a:r>
            <a:endParaRPr lang="en-US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US">
                <a:latin typeface="Arial"/>
                <a:ea typeface="+mn-lt"/>
                <a:cs typeface="Arial"/>
              </a:rPr>
              <a:t>Workers may misinterpret instructions, which leads to food safety problems.</a:t>
            </a:r>
            <a:endParaRPr lang="en-US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US">
                <a:latin typeface="Arial"/>
                <a:ea typeface="+mn-lt"/>
                <a:cs typeface="Arial"/>
              </a:rPr>
              <a:t>This communication barrier contributes to poor food quality and customer complaints.</a:t>
            </a:r>
            <a:endParaRPr lang="en-US">
              <a:latin typeface="Arial"/>
              <a:cs typeface="Arial"/>
            </a:endParaRPr>
          </a:p>
          <a:p>
            <a:pPr>
              <a:buNone/>
            </a:pPr>
            <a:r>
              <a:rPr lang="en-US" sz="1200" i="1">
                <a:ea typeface="+mn-lt"/>
                <a:cs typeface="+mn-lt"/>
              </a:rPr>
              <a:t>(Case Study: Flight Foods Ltd, 2024)</a:t>
            </a:r>
            <a:endParaRPr lang="en-US" sz="1200"/>
          </a:p>
          <a:p>
            <a:pPr marL="0" indent="0">
              <a:buNone/>
            </a:pPr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DF4B433-605D-9E3F-EDC1-287E4C39B029}"/>
              </a:ext>
            </a:extLst>
          </p:cNvPr>
          <p:cNvSpPr/>
          <p:nvPr/>
        </p:nvSpPr>
        <p:spPr>
          <a:xfrm>
            <a:off x="-253469" y="760406"/>
            <a:ext cx="1219518" cy="5322841"/>
          </a:xfrm>
          <a:prstGeom prst="rect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5928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B4FCC1-1EB2-E97F-385F-C8CBEE5AC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+mj-lt"/>
                <a:cs typeface="Arial"/>
              </a:rPr>
              <a:t>Communication Theory – Shannon and Weaver Model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2943D-5D15-FC64-114A-8E4D04117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4221" y="673608"/>
            <a:ext cx="4674308" cy="542544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400">
                <a:latin typeface="Arial"/>
                <a:ea typeface="+mn-lt"/>
                <a:cs typeface="Arial"/>
              </a:rPr>
              <a:t>According to Shannon and Weaver’s Communication Model, communication involves: </a:t>
            </a:r>
            <a:endParaRPr lang="en-US" sz="1400">
              <a:latin typeface="Arial"/>
              <a:cs typeface="Arial"/>
            </a:endParaRPr>
          </a:p>
          <a:p>
            <a:pPr lvl="1">
              <a:lnSpc>
                <a:spcPct val="150000"/>
              </a:lnSpc>
              <a:buFont typeface="Wingdings" pitchFamily="18" charset="2"/>
              <a:buChar char="Ø"/>
            </a:pPr>
            <a:r>
              <a:rPr lang="en-US" sz="1400">
                <a:latin typeface="Arial"/>
                <a:ea typeface="+mn-lt"/>
                <a:cs typeface="Arial"/>
              </a:rPr>
              <a:t>Sender</a:t>
            </a:r>
            <a:endParaRPr lang="en-US" sz="1400">
              <a:latin typeface="Arial"/>
              <a:cs typeface="Arial"/>
            </a:endParaRPr>
          </a:p>
          <a:p>
            <a:pPr lvl="1">
              <a:lnSpc>
                <a:spcPct val="150000"/>
              </a:lnSpc>
              <a:buFont typeface="Wingdings" pitchFamily="18" charset="2"/>
              <a:buChar char="Ø"/>
            </a:pPr>
            <a:r>
              <a:rPr lang="en-US" sz="1400">
                <a:latin typeface="Arial"/>
                <a:ea typeface="+mn-lt"/>
                <a:cs typeface="Arial"/>
              </a:rPr>
              <a:t>Message</a:t>
            </a:r>
            <a:endParaRPr lang="en-US" sz="1400">
              <a:latin typeface="Arial"/>
              <a:cs typeface="Arial"/>
            </a:endParaRPr>
          </a:p>
          <a:p>
            <a:pPr lvl="1">
              <a:lnSpc>
                <a:spcPct val="150000"/>
              </a:lnSpc>
              <a:buFont typeface="Wingdings" pitchFamily="18" charset="2"/>
              <a:buChar char="Ø"/>
            </a:pPr>
            <a:r>
              <a:rPr lang="en-US" sz="1400">
                <a:latin typeface="Arial"/>
                <a:ea typeface="+mn-lt"/>
                <a:cs typeface="Arial"/>
              </a:rPr>
              <a:t>Channel</a:t>
            </a:r>
            <a:endParaRPr lang="en-US" sz="1400">
              <a:latin typeface="Arial"/>
              <a:cs typeface="Arial"/>
            </a:endParaRPr>
          </a:p>
          <a:p>
            <a:pPr lvl="1">
              <a:lnSpc>
                <a:spcPct val="150000"/>
              </a:lnSpc>
              <a:buFont typeface="Wingdings" pitchFamily="18" charset="2"/>
              <a:buChar char="Ø"/>
            </a:pPr>
            <a:r>
              <a:rPr lang="en-US" sz="1400">
                <a:latin typeface="Arial"/>
                <a:ea typeface="+mn-lt"/>
                <a:cs typeface="Arial"/>
              </a:rPr>
              <a:t>Receiver</a:t>
            </a:r>
            <a:endParaRPr lang="en-US" sz="1400">
              <a:latin typeface="Arial"/>
              <a:cs typeface="Arial"/>
            </a:endParaRPr>
          </a:p>
          <a:p>
            <a:pPr lvl="1">
              <a:lnSpc>
                <a:spcPct val="150000"/>
              </a:lnSpc>
              <a:buFont typeface="Wingdings" pitchFamily="18" charset="2"/>
              <a:buChar char="Ø"/>
            </a:pPr>
            <a:r>
              <a:rPr lang="en-US" sz="1400">
                <a:latin typeface="Arial"/>
                <a:ea typeface="+mn-lt"/>
                <a:cs typeface="Arial"/>
              </a:rPr>
              <a:t>Feedback</a:t>
            </a:r>
            <a:endParaRPr lang="en-US" sz="14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400">
                <a:latin typeface="Arial"/>
                <a:ea typeface="+mn-lt"/>
                <a:cs typeface="Arial"/>
              </a:rPr>
              <a:t>Noise can interrupt communication and reduce understanding.</a:t>
            </a:r>
            <a:endParaRPr lang="en-US" sz="14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400">
                <a:latin typeface="Arial"/>
                <a:ea typeface="+mn-lt"/>
                <a:cs typeface="Arial"/>
              </a:rPr>
              <a:t>In this case: </a:t>
            </a:r>
            <a:endParaRPr lang="en-US" sz="1400">
              <a:latin typeface="Arial"/>
              <a:cs typeface="Arial"/>
            </a:endParaRPr>
          </a:p>
          <a:p>
            <a:pPr lvl="1">
              <a:lnSpc>
                <a:spcPct val="150000"/>
              </a:lnSpc>
              <a:buFont typeface="Wingdings" pitchFamily="18" charset="2"/>
              <a:buChar char="Ø"/>
            </a:pPr>
            <a:r>
              <a:rPr lang="en-US" sz="1400">
                <a:latin typeface="Arial"/>
                <a:ea typeface="+mn-lt"/>
                <a:cs typeface="Arial"/>
              </a:rPr>
              <a:t>Language differences create semantic noise.</a:t>
            </a:r>
            <a:endParaRPr lang="en-US" sz="1400">
              <a:latin typeface="Arial"/>
              <a:cs typeface="Arial"/>
            </a:endParaRPr>
          </a:p>
          <a:p>
            <a:pPr lvl="1">
              <a:lnSpc>
                <a:spcPct val="150000"/>
              </a:lnSpc>
              <a:buFont typeface="Wingdings" pitchFamily="18" charset="2"/>
              <a:buChar char="Ø"/>
            </a:pPr>
            <a:r>
              <a:rPr lang="en-US" sz="1400">
                <a:latin typeface="Arial"/>
                <a:ea typeface="+mn-lt"/>
                <a:cs typeface="Arial"/>
              </a:rPr>
              <a:t>Workers may misinterpret Gary’s instructions.</a:t>
            </a: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>
                <a:ea typeface="+mn-lt"/>
                <a:cs typeface="+mn-lt"/>
              </a:rPr>
              <a:t>(Shannon &amp; Weaver, 1949)</a:t>
            </a:r>
            <a:endParaRPr lang="en-US" sz="12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957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795A47-C2F9-7229-0536-9CEFB2E92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605" y="778026"/>
            <a:ext cx="2697593" cy="530236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+mj-lt"/>
                <a:cs typeface="Arial"/>
              </a:rPr>
              <a:t>Reducing Language  </a:t>
            </a:r>
            <a:br>
              <a:rPr lang="en-US">
                <a:latin typeface="Arial"/>
                <a:ea typeface="+mj-lt"/>
                <a:cs typeface="Arial"/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+mj-lt"/>
                <a:cs typeface="Arial"/>
              </a:rPr>
              <a:t>Barriers </a:t>
            </a:r>
            <a:br>
              <a:rPr lang="en-US">
                <a:latin typeface="Arial"/>
                <a:ea typeface="+mj-lt"/>
                <a:cs typeface="Arial"/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+mj-lt"/>
                <a:cs typeface="Arial"/>
              </a:rPr>
              <a:t>Content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algn="r"/>
            <a:endParaRPr lang="en-US" sz="21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E1DE0F-E1FE-B475-AEE0-BCA6BB9046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6921" y="864108"/>
            <a:ext cx="4433008" cy="5120640"/>
          </a:xfrm>
        </p:spPr>
        <p:txBody>
          <a:bodyPr>
            <a:normAutofit/>
          </a:bodyPr>
          <a:lstStyle/>
          <a:p>
            <a:pPr marL="171450" indent="-171450">
              <a:buFont typeface="Wingdings" pitchFamily="18" charset="2"/>
              <a:buChar char="Ø"/>
            </a:pPr>
            <a:r>
              <a:rPr lang="en-US" sz="1600">
                <a:latin typeface="Arial"/>
                <a:ea typeface="+mn-lt"/>
                <a:cs typeface="Arial"/>
              </a:rPr>
              <a:t>Providing basic food hygiene training before employees start work.</a:t>
            </a:r>
            <a:endParaRPr lang="en-US" sz="16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US" sz="1600">
                <a:latin typeface="Arial"/>
                <a:ea typeface="+mn-lt"/>
                <a:cs typeface="Arial"/>
              </a:rPr>
              <a:t>Using visual instructions and diagrams instead of only written signs.</a:t>
            </a:r>
            <a:endParaRPr lang="en-US" sz="16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US" sz="1600">
                <a:latin typeface="Arial"/>
                <a:ea typeface="+mn-lt"/>
                <a:cs typeface="Arial"/>
              </a:rPr>
              <a:t>Translating key instructions into different languages spoken by workers.</a:t>
            </a:r>
            <a:endParaRPr lang="en-US" sz="16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US" sz="1600">
                <a:latin typeface="Arial"/>
                <a:ea typeface="+mn-lt"/>
                <a:cs typeface="Arial"/>
              </a:rPr>
              <a:t>Using demonstrations and practical training.</a:t>
            </a:r>
            <a:endParaRPr lang="en-US" sz="16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US" sz="1600">
                <a:latin typeface="Arial"/>
                <a:ea typeface="+mn-lt"/>
                <a:cs typeface="Arial"/>
              </a:rPr>
              <a:t>Encouraging feedback to ensure understanding.</a:t>
            </a:r>
            <a:endParaRPr lang="en-US" sz="1600">
              <a:latin typeface="Arial"/>
              <a:cs typeface="Arial"/>
            </a:endParaRPr>
          </a:p>
          <a:p>
            <a:pPr marL="0" indent="0">
              <a:buNone/>
            </a:pP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r>
              <a:rPr lang="en-US" sz="1200" i="1">
                <a:ea typeface="+mn-lt"/>
                <a:cs typeface="+mn-lt"/>
              </a:rPr>
              <a:t>(Case Study: Flight Foods Ltd, 2024)</a:t>
            </a:r>
            <a:endParaRPr lang="en-US" sz="1200"/>
          </a:p>
          <a:p>
            <a:pPr marL="0" indent="0">
              <a:buNone/>
            </a:pPr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8153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A53E03-B99F-1492-47F0-233BFA749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+mj-lt"/>
                <a:cs typeface="Arial"/>
              </a:rPr>
              <a:t>How Berlo’s SMCR Model Explains the Communication Barrier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27423-1C0E-EE4E-C272-69CD00A9F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2921" y="330708"/>
            <a:ext cx="5055308" cy="653034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200">
                <a:latin typeface="Arial"/>
                <a:ea typeface="+mn-lt"/>
                <a:cs typeface="Arial"/>
              </a:rPr>
              <a:t>According to Berlo’s SMCR Model, communication consists of four key elements:</a:t>
            </a:r>
            <a:endParaRPr lang="en-US" sz="12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200">
                <a:latin typeface="Arial"/>
                <a:ea typeface="+mn-lt"/>
                <a:cs typeface="Arial"/>
              </a:rPr>
              <a:t>S – Sender</a:t>
            </a:r>
            <a:br>
              <a:rPr lang="en-US" sz="1200">
                <a:latin typeface="Arial"/>
                <a:ea typeface="+mn-lt"/>
                <a:cs typeface="Arial"/>
              </a:rPr>
            </a:br>
            <a:r>
              <a:rPr lang="en-US" sz="1200">
                <a:latin typeface="Arial"/>
                <a:ea typeface="+mn-lt"/>
                <a:cs typeface="Arial"/>
              </a:rPr>
              <a:t>M – Message</a:t>
            </a:r>
            <a:br>
              <a:rPr lang="en-US" sz="1200">
                <a:latin typeface="Arial"/>
                <a:ea typeface="+mn-lt"/>
                <a:cs typeface="Arial"/>
              </a:rPr>
            </a:br>
            <a:r>
              <a:rPr lang="en-US" sz="1200">
                <a:latin typeface="Arial"/>
                <a:ea typeface="+mn-lt"/>
                <a:cs typeface="Arial"/>
              </a:rPr>
              <a:t>C – Channel</a:t>
            </a:r>
            <a:br>
              <a:rPr lang="en-US" sz="1200">
                <a:latin typeface="Arial"/>
                <a:ea typeface="+mn-lt"/>
                <a:cs typeface="Arial"/>
              </a:rPr>
            </a:br>
            <a:r>
              <a:rPr lang="en-US" sz="1200">
                <a:latin typeface="Arial"/>
                <a:ea typeface="+mn-lt"/>
                <a:cs typeface="Arial"/>
              </a:rPr>
              <a:t>R – Receiver</a:t>
            </a:r>
            <a:endParaRPr lang="en-US" sz="12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200">
                <a:latin typeface="Arial"/>
                <a:ea typeface="+mn-lt"/>
                <a:cs typeface="Arial"/>
              </a:rPr>
              <a:t>Communication can fail if there are problems with any of these elements.</a:t>
            </a:r>
            <a:br>
              <a:rPr lang="en-US" sz="1200">
                <a:latin typeface="Arial"/>
                <a:cs typeface="Arial"/>
              </a:rPr>
            </a:br>
            <a:r>
              <a:rPr lang="en-US" sz="1200">
                <a:latin typeface="Arial"/>
                <a:cs typeface="Arial"/>
              </a:rPr>
              <a:t>Application to Flight Foods Case Study</a:t>
            </a:r>
          </a:p>
          <a:p>
            <a:pPr marL="285750" indent="-285750">
              <a:lnSpc>
                <a:spcPct val="100000"/>
              </a:lnSpc>
              <a:buFont typeface="Wingdings" pitchFamily="18" charset="2"/>
              <a:buChar char="Ø"/>
            </a:pPr>
            <a:r>
              <a:rPr lang="en-US" sz="1200">
                <a:latin typeface="Arial"/>
                <a:ea typeface="+mn-lt"/>
                <a:cs typeface="Arial"/>
              </a:rPr>
              <a:t>Sender – Gary (the floor manager)</a:t>
            </a:r>
            <a:br>
              <a:rPr lang="en-US" sz="1200">
                <a:latin typeface="Arial"/>
                <a:ea typeface="+mn-lt"/>
                <a:cs typeface="Arial"/>
              </a:rPr>
            </a:br>
            <a:r>
              <a:rPr lang="en-US" sz="1200">
                <a:latin typeface="Arial"/>
                <a:ea typeface="+mn-lt"/>
                <a:cs typeface="Arial"/>
              </a:rPr>
              <a:t> Gary is responsible for communicating instructions related to food hygiene and safety. However, his communication may not always be clear for employees with limited English.</a:t>
            </a:r>
            <a:endParaRPr lang="en-US"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Wingdings" pitchFamily="18" charset="2"/>
              <a:buChar char="Ø"/>
            </a:pPr>
            <a:r>
              <a:rPr lang="en-US" sz="1200">
                <a:latin typeface="Arial"/>
                <a:ea typeface="+mn-lt"/>
                <a:cs typeface="Arial"/>
              </a:rPr>
              <a:t>Message – Hygiene and safety instructions</a:t>
            </a:r>
            <a:br>
              <a:rPr lang="en-US" sz="1200">
                <a:latin typeface="Arial"/>
                <a:ea typeface="+mn-lt"/>
                <a:cs typeface="Arial"/>
              </a:rPr>
            </a:br>
            <a:r>
              <a:rPr lang="en-US" sz="1200">
                <a:latin typeface="Arial"/>
                <a:ea typeface="+mn-lt"/>
                <a:cs typeface="Arial"/>
              </a:rPr>
              <a:t> Gary attempts to communicate rules such as washing hands, wearing hairnets, and keeping meat chilled. If the message is not clearly understood, employees may make mistakes.</a:t>
            </a:r>
            <a:endParaRPr lang="en-US"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Wingdings" pitchFamily="18" charset="2"/>
              <a:buChar char="Ø"/>
            </a:pPr>
            <a:r>
              <a:rPr lang="en-US" sz="1200">
                <a:latin typeface="Arial"/>
                <a:ea typeface="+mn-lt"/>
                <a:cs typeface="Arial"/>
              </a:rPr>
              <a:t>Channel – Verbal communication and written signs</a:t>
            </a:r>
            <a:br>
              <a:rPr lang="en-US" sz="1200">
                <a:latin typeface="Arial"/>
                <a:ea typeface="+mn-lt"/>
                <a:cs typeface="Arial"/>
              </a:rPr>
            </a:br>
            <a:r>
              <a:rPr lang="en-US" sz="1200">
                <a:latin typeface="Arial"/>
                <a:ea typeface="+mn-lt"/>
                <a:cs typeface="Arial"/>
              </a:rPr>
              <a:t> Gary mainly uses spoken instructions and written signs. However, because many employees have limited English skills, these channels may not be effective.</a:t>
            </a:r>
            <a:endParaRPr lang="en-US"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Wingdings" pitchFamily="18" charset="2"/>
              <a:buChar char="Ø"/>
            </a:pPr>
            <a:r>
              <a:rPr lang="en-US" sz="1200">
                <a:latin typeface="Arial"/>
                <a:ea typeface="+mn-lt"/>
                <a:cs typeface="Arial"/>
              </a:rPr>
              <a:t>Receiver – Employees from different cultural backgrounds</a:t>
            </a:r>
            <a:br>
              <a:rPr lang="en-US" sz="1200">
                <a:latin typeface="Arial"/>
                <a:ea typeface="+mn-lt"/>
                <a:cs typeface="Arial"/>
              </a:rPr>
            </a:br>
            <a:r>
              <a:rPr lang="en-US" sz="1200">
                <a:latin typeface="Arial"/>
                <a:ea typeface="+mn-lt"/>
                <a:cs typeface="Arial"/>
              </a:rPr>
              <a:t> Workers come from five different cultural groups and may interpret instructions differently due to language and cultural differences.</a:t>
            </a:r>
            <a:br>
              <a:rPr lang="en-US" sz="1200">
                <a:latin typeface="Arial"/>
                <a:ea typeface="+mn-lt"/>
                <a:cs typeface="Arial"/>
              </a:rPr>
            </a:br>
            <a:r>
              <a:rPr lang="en-US" sz="1200">
                <a:ea typeface="+mn-lt"/>
                <a:cs typeface="+mn-lt"/>
              </a:rPr>
              <a:t>(Berlo, 1960)</a:t>
            </a:r>
            <a:endParaRPr lang="en-US" sz="12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endParaRPr lang="en-US" sz="100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615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1CD459-5C09-AFE2-82DA-C285A5624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+mj-lt"/>
                <a:cs typeface="Arial"/>
              </a:rPr>
              <a:t>How Gary Could Improve Communication (Using Berlo’s Model)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9AC9F-6529-4363-21E8-FD88911E2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6921" y="864108"/>
            <a:ext cx="4433008" cy="5120640"/>
          </a:xfrm>
        </p:spPr>
        <p:txBody>
          <a:bodyPr>
            <a:normAutofit/>
          </a:bodyPr>
          <a:lstStyle/>
          <a:p>
            <a:pPr marL="171450" indent="-171450">
              <a:buFont typeface="Wingdings" pitchFamily="18" charset="2"/>
              <a:buChar char="Ø"/>
            </a:pPr>
            <a:r>
              <a:rPr lang="en-US">
                <a:latin typeface="Arial"/>
                <a:ea typeface="+mn-lt"/>
                <a:cs typeface="Arial"/>
              </a:rPr>
              <a:t>Gary could improve communication by:</a:t>
            </a:r>
            <a:endParaRPr lang="en-US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US">
                <a:latin typeface="Arial"/>
                <a:ea typeface="+mn-lt"/>
                <a:cs typeface="Arial"/>
              </a:rPr>
              <a:t>Using visual communication (pictures, diagrams)</a:t>
            </a:r>
            <a:endParaRPr lang="en-US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US">
                <a:latin typeface="Arial"/>
                <a:ea typeface="+mn-lt"/>
                <a:cs typeface="Arial"/>
              </a:rPr>
              <a:t>Providing training sessions and demonstrations</a:t>
            </a:r>
            <a:endParaRPr lang="en-US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US">
                <a:latin typeface="Arial"/>
                <a:ea typeface="+mn-lt"/>
                <a:cs typeface="Arial"/>
              </a:rPr>
              <a:t>Offering instructions in multiple languages</a:t>
            </a:r>
            <a:endParaRPr lang="en-US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US">
                <a:latin typeface="Arial"/>
                <a:ea typeface="+mn-lt"/>
                <a:cs typeface="Arial"/>
              </a:rPr>
              <a:t>Encouraging feedback to check understanding</a:t>
            </a: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>
                <a:ea typeface="+mn-lt"/>
                <a:cs typeface="+mn-lt"/>
              </a:rPr>
              <a:t>(Robbins &amp; Judge, 2017)</a:t>
            </a:r>
            <a:endParaRPr lang="en-US" sz="12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2728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5260A3-3B92-3C66-BA14-CA36CEB94A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4102E8E4-3982-4884-AA0F-68EC37047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170AA0-D64B-575C-96B9-F7A6825D1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286" y="177008"/>
            <a:ext cx="4374888" cy="596514"/>
          </a:xfrm>
        </p:spPr>
        <p:txBody>
          <a:bodyPr anchor="b">
            <a:normAutofit/>
          </a:bodyPr>
          <a:lstStyle/>
          <a:p>
            <a:pPr algn="r"/>
            <a:r>
              <a:rPr lang="en-GB">
                <a:solidFill>
                  <a:srgbClr val="FF0000"/>
                </a:solidFill>
                <a:latin typeface="Arial"/>
                <a:cs typeface="Arial"/>
              </a:rPr>
              <a:t>Emotional Barrier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1EB3F61-F91A-45E6-81DA-F22A4CBAC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8"/>
            <a:ext cx="965201" cy="5333999"/>
          </a:xfrm>
          <a:prstGeom prst="rect">
            <a:avLst/>
          </a:prstGeom>
          <a:solidFill>
            <a:srgbClr val="FF0000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163DE23C-098F-3993-E153-D8EF955AB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460" y="750835"/>
            <a:ext cx="7505370" cy="65886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  <a:buNone/>
            </a:pPr>
            <a:endParaRPr lang="en-US" sz="1200"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400">
                <a:latin typeface="Arial"/>
                <a:ea typeface="+mn-lt"/>
                <a:cs typeface="Arial"/>
              </a:rPr>
              <a:t>Emotional barriers occur when attitudes, stress, fatigue and frustration affect communication</a:t>
            </a:r>
            <a:endParaRPr lang="en-US" sz="14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40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400" b="1">
                <a:latin typeface="Arial"/>
                <a:ea typeface="+mn-lt"/>
                <a:cs typeface="Arial"/>
              </a:rPr>
              <a:t>Case Study Insight</a:t>
            </a:r>
            <a:endParaRPr lang="en-US" sz="14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endParaRPr lang="en-US" sz="1400">
              <a:latin typeface="Arial"/>
              <a:cs typeface="Arial"/>
            </a:endParaRPr>
          </a:p>
          <a:p>
            <a:pPr marL="171450" indent="-171450">
              <a:lnSpc>
                <a:spcPct val="150000"/>
              </a:lnSpc>
              <a:buFont typeface="Wingdings" pitchFamily="18" charset="2"/>
              <a:buChar char="Ø"/>
            </a:pPr>
            <a:r>
              <a:rPr lang="en-US" sz="1400">
                <a:latin typeface="Arial"/>
                <a:ea typeface="+mn-lt"/>
                <a:cs typeface="Arial"/>
              </a:rPr>
              <a:t>Stress and fatigue affect communication</a:t>
            </a:r>
          </a:p>
          <a:p>
            <a:pPr marL="171450" indent="-171450">
              <a:lnSpc>
                <a:spcPct val="150000"/>
              </a:lnSpc>
              <a:buFont typeface="Wingdings" pitchFamily="18" charset="2"/>
              <a:buChar char="Ø"/>
            </a:pPr>
            <a:r>
              <a:rPr lang="en-US" sz="1400">
                <a:latin typeface="Arial"/>
                <a:ea typeface="+mn-lt"/>
                <a:cs typeface="Arial"/>
              </a:rPr>
              <a:t> Gary reacts emotionally to mistakes</a:t>
            </a:r>
          </a:p>
          <a:p>
            <a:pPr marL="171450" indent="-171450">
              <a:lnSpc>
                <a:spcPct val="150000"/>
              </a:lnSpc>
              <a:buFont typeface="Wingdings" pitchFamily="18" charset="2"/>
              <a:buChar char="Ø"/>
            </a:pPr>
            <a:r>
              <a:rPr lang="en-US" sz="1400">
                <a:latin typeface="Arial"/>
                <a:ea typeface="+mn-lt"/>
                <a:cs typeface="Arial"/>
              </a:rPr>
              <a:t>Employees may feel pressured</a:t>
            </a:r>
          </a:p>
          <a:p>
            <a:pPr marL="171450" indent="-171450">
              <a:lnSpc>
                <a:spcPct val="150000"/>
              </a:lnSpc>
              <a:buFont typeface="Wingdings" pitchFamily="18" charset="2"/>
              <a:buChar char="Ø"/>
            </a:pPr>
            <a:r>
              <a:rPr lang="en-US" sz="1400">
                <a:latin typeface="Arial"/>
                <a:ea typeface="+mn-lt"/>
                <a:cs typeface="Arial"/>
              </a:rPr>
              <a:t>Instructions may be misunderstood</a:t>
            </a:r>
          </a:p>
          <a:p>
            <a:pPr marL="171450" indent="-171450">
              <a:lnSpc>
                <a:spcPct val="150000"/>
              </a:lnSpc>
              <a:buFont typeface="Wingdings" pitchFamily="18" charset="2"/>
              <a:buChar char="Ø"/>
            </a:pPr>
            <a:r>
              <a:rPr lang="en-US" sz="1400">
                <a:latin typeface="Arial"/>
                <a:ea typeface="+mn-lt"/>
                <a:cs typeface="Arial"/>
              </a:rPr>
              <a:t>Risk of food safety errors</a:t>
            </a:r>
            <a:endParaRPr lang="en-US" sz="14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400">
              <a:ea typeface="+mn-lt"/>
              <a:cs typeface="+mn-lt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400">
                <a:latin typeface="Arial"/>
                <a:ea typeface="+mn-lt"/>
                <a:cs typeface="Arial"/>
              </a:rPr>
              <a:t>To </a:t>
            </a:r>
            <a:r>
              <a:rPr lang="en-US" sz="1400" err="1">
                <a:latin typeface="Arial"/>
                <a:ea typeface="+mn-lt"/>
                <a:cs typeface="Arial"/>
              </a:rPr>
              <a:t>analyse</a:t>
            </a:r>
            <a:r>
              <a:rPr lang="en-US" sz="1400">
                <a:latin typeface="Arial"/>
                <a:ea typeface="+mn-lt"/>
                <a:cs typeface="Arial"/>
              </a:rPr>
              <a:t> this barrier in more detail I can apply two communication models: the Shannon and Weaver model and the Schramm model.</a:t>
            </a:r>
            <a:endParaRPr lang="en-US" sz="14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200"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Wingdings"/>
              <a:buChar char="Ø"/>
            </a:pPr>
            <a:endParaRPr lang="en-US" sz="1200"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Wingdings"/>
              <a:buChar char="Ø"/>
            </a:pPr>
            <a:endParaRPr lang="en-US" sz="12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en-US" sz="12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en-US" sz="12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en-US" sz="1200"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en-US" sz="1200"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en-US" sz="1200"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en-US" sz="120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200">
              <a:latin typeface="Arial"/>
              <a:ea typeface="+mn-lt"/>
              <a:cs typeface="Arial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0D1CB9A-4C6B-4843-B8E9-CD0071D37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5602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82365A1-28A6-CC6D-1B32-C1469A675C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102E8E4-3982-4884-AA0F-68EC37047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056FC2-CD87-6F41-0769-FFDC19388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153" y="-149048"/>
            <a:ext cx="7485234" cy="901315"/>
          </a:xfrm>
        </p:spPr>
        <p:txBody>
          <a:bodyPr anchor="b">
            <a:normAutofit/>
          </a:bodyPr>
          <a:lstStyle/>
          <a:p>
            <a:pPr algn="r"/>
            <a:r>
              <a:rPr lang="en-GB">
                <a:solidFill>
                  <a:srgbClr val="00B0F0"/>
                </a:solidFill>
                <a:latin typeface="Arial"/>
                <a:ea typeface="+mj-lt"/>
                <a:cs typeface="Arial"/>
              </a:rPr>
              <a:t>Communication Theory – Shannon- Weaver</a:t>
            </a:r>
            <a:r>
              <a:rPr lang="en-GB" sz="2600">
                <a:solidFill>
                  <a:srgbClr val="000000"/>
                </a:solidFill>
                <a:ea typeface="+mj-lt"/>
                <a:cs typeface="+mj-lt"/>
              </a:rPr>
              <a:t> </a:t>
            </a:r>
            <a:endParaRPr lang="en-GB" sz="2600">
              <a:solidFill>
                <a:srgbClr val="000000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1EB3F61-F91A-45E6-81DA-F22A4CBAC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8"/>
            <a:ext cx="965201" cy="5333999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5FE2A-DED2-BC23-CCC8-59B75B683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896" y="1010610"/>
            <a:ext cx="7723579" cy="532437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b="1">
                <a:latin typeface="Arial"/>
                <a:cs typeface="Arial"/>
              </a:rPr>
              <a:t>Shannon–Weaver Model (1949)</a:t>
            </a:r>
            <a:endParaRPr lang="en-US" sz="12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>
                <a:latin typeface="Arial"/>
                <a:ea typeface="+mn-lt"/>
                <a:cs typeface="Arial"/>
              </a:rPr>
              <a:t>Emotional stress can act as a form of psychological noise that disrupts communication</a:t>
            </a:r>
            <a:endParaRPr lang="en-US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>
                <a:latin typeface="Arial"/>
                <a:ea typeface="+mn-lt"/>
                <a:cs typeface="Arial"/>
              </a:rPr>
              <a:t>In this case, Gary’s stress and frustration act as psychological noise that may distort the message he sends to employees.</a:t>
            </a:r>
            <a:endParaRPr lang="en-US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>
                <a:latin typeface="Arial"/>
                <a:ea typeface="+mn-lt"/>
                <a:cs typeface="Arial"/>
              </a:rPr>
              <a:t>“Noise is any interference that may distort the message being transmitted from sender to receiver.”</a:t>
            </a:r>
            <a:br>
              <a:rPr lang="en-US" sz="1200">
                <a:latin typeface="Arial"/>
                <a:ea typeface="+mn-lt"/>
                <a:cs typeface="Arial"/>
              </a:rPr>
            </a:br>
            <a:r>
              <a:rPr lang="en-US" sz="1200">
                <a:latin typeface="Arial"/>
                <a:ea typeface="+mn-lt"/>
                <a:cs typeface="Arial"/>
              </a:rPr>
              <a:t> (Shannon &amp; Weaver, 1949)</a:t>
            </a:r>
            <a:endParaRPr lang="en-US" sz="1200" b="1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b="1">
                <a:latin typeface="Arial"/>
                <a:ea typeface="+mn-lt"/>
                <a:cs typeface="Arial"/>
              </a:rPr>
              <a:t>Communication process:</a:t>
            </a:r>
            <a:br>
              <a:rPr lang="en-US" sz="1200" b="1">
                <a:latin typeface="Arial"/>
                <a:ea typeface="+mn-lt"/>
                <a:cs typeface="Arial"/>
              </a:rPr>
            </a:br>
            <a:endParaRPr lang="en-US" sz="1200" b="1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20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20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20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1200"/>
          </a:p>
          <a:p>
            <a:pPr>
              <a:buNone/>
            </a:pPr>
            <a:r>
              <a:rPr lang="en-US" sz="1200">
                <a:ea typeface="+mn-lt"/>
                <a:cs typeface="+mn-lt"/>
              </a:rPr>
              <a:t>    </a:t>
            </a:r>
            <a:endParaRPr lang="en-US" sz="1200"/>
          </a:p>
          <a:p>
            <a:pPr marL="0" indent="0">
              <a:lnSpc>
                <a:spcPct val="150000"/>
              </a:lnSpc>
              <a:buNone/>
            </a:pPr>
            <a:r>
              <a:rPr lang="en-US" sz="1200">
                <a:ea typeface="+mn-lt"/>
                <a:cs typeface="+mn-lt"/>
              </a:rPr>
              <a:t> </a:t>
            </a:r>
            <a:endParaRPr lang="en-US"/>
          </a:p>
          <a:p>
            <a:pPr marL="0" indent="0">
              <a:lnSpc>
                <a:spcPct val="150000"/>
              </a:lnSpc>
              <a:buNone/>
            </a:pPr>
            <a:r>
              <a:rPr lang="en-US" sz="1200">
                <a:latin typeface="Arial"/>
                <a:ea typeface="+mn-lt"/>
                <a:cs typeface="Arial"/>
              </a:rPr>
              <a:t>Noise disrupts the message and reduces understanding.</a:t>
            </a:r>
            <a:endParaRPr lang="en-US">
              <a:latin typeface="Arial"/>
              <a:cs typeface="Arial"/>
            </a:endParaRPr>
          </a:p>
          <a:p>
            <a:pPr>
              <a:buFont typeface="Wingdings 2"/>
              <a:buChar char=""/>
            </a:pPr>
            <a:endParaRPr lang="en-US" sz="1200">
              <a:latin typeface="Corbel"/>
              <a:cs typeface="Arial"/>
            </a:endParaRPr>
          </a:p>
          <a:p>
            <a:pPr>
              <a:lnSpc>
                <a:spcPct val="150000"/>
              </a:lnSpc>
              <a:buFont typeface="Arial"/>
              <a:buChar char="•"/>
            </a:pPr>
            <a:endParaRPr lang="en-US" sz="1200"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Arial"/>
              <a:buChar char="•"/>
            </a:pPr>
            <a:endParaRPr lang="en-US" sz="12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200">
                <a:latin typeface="Arial"/>
                <a:cs typeface="Arial"/>
              </a:rPr>
              <a:t>  </a:t>
            </a:r>
          </a:p>
          <a:p>
            <a:pPr>
              <a:lnSpc>
                <a:spcPct val="150000"/>
              </a:lnSpc>
              <a:buNone/>
            </a:pPr>
            <a:endParaRPr lang="en-US" sz="120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US" b="1"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en-US" sz="1200"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en-US" sz="1200"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en-US" sz="12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en-US" sz="12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200">
              <a:latin typeface="Arial"/>
              <a:cs typeface="Arial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D1CB9A-4C6B-4843-B8E9-CD0071D37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Man outline">
            <a:extLst>
              <a:ext uri="{FF2B5EF4-FFF2-40B4-BE49-F238E27FC236}">
                <a16:creationId xmlns:a16="http://schemas.microsoft.com/office/drawing/2014/main" id="{B11E15EC-8AE0-EC75-08EF-80D91B63CB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7057" y="3610923"/>
            <a:ext cx="914400" cy="91440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A98B6ED-2F02-8DCC-13E2-75C909139540}"/>
              </a:ext>
            </a:extLst>
          </p:cNvPr>
          <p:cNvCxnSpPr/>
          <p:nvPr/>
        </p:nvCxnSpPr>
        <p:spPr>
          <a:xfrm>
            <a:off x="1558141" y="3952833"/>
            <a:ext cx="603250" cy="158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5267CD1-AB48-AD0D-D8B2-159465C0585B}"/>
              </a:ext>
            </a:extLst>
          </p:cNvPr>
          <p:cNvSpPr/>
          <p:nvPr/>
        </p:nvSpPr>
        <p:spPr>
          <a:xfrm>
            <a:off x="2094924" y="3694256"/>
            <a:ext cx="1203900" cy="34982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Encoding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EBCED78-2E2A-7A25-7A7B-0C2712969F92}"/>
              </a:ext>
            </a:extLst>
          </p:cNvPr>
          <p:cNvCxnSpPr/>
          <p:nvPr/>
        </p:nvCxnSpPr>
        <p:spPr>
          <a:xfrm>
            <a:off x="3197224" y="3854449"/>
            <a:ext cx="460375" cy="158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18171A1-3BF8-3CEB-4503-81B9CF6D5666}"/>
              </a:ext>
            </a:extLst>
          </p:cNvPr>
          <p:cNvSpPr/>
          <p:nvPr/>
        </p:nvSpPr>
        <p:spPr>
          <a:xfrm>
            <a:off x="5489112" y="3728719"/>
            <a:ext cx="1412875" cy="32413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Decoding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1EA13CD-1CC2-ABD0-9ACE-867D64FB2F88}"/>
              </a:ext>
            </a:extLst>
          </p:cNvPr>
          <p:cNvCxnSpPr/>
          <p:nvPr/>
        </p:nvCxnSpPr>
        <p:spPr>
          <a:xfrm>
            <a:off x="4995024" y="3881061"/>
            <a:ext cx="428625" cy="158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aphic 8" descr="Man with solid fill">
            <a:extLst>
              <a:ext uri="{FF2B5EF4-FFF2-40B4-BE49-F238E27FC236}">
                <a16:creationId xmlns:a16="http://schemas.microsoft.com/office/drawing/2014/main" id="{4E726C4D-334B-E700-3BA8-F8BC84FED0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299267" y="3361112"/>
            <a:ext cx="914400" cy="914400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2A66ABF-18AF-FF3C-B33B-E62EF5D865F1}"/>
              </a:ext>
            </a:extLst>
          </p:cNvPr>
          <p:cNvCxnSpPr/>
          <p:nvPr/>
        </p:nvCxnSpPr>
        <p:spPr>
          <a:xfrm>
            <a:off x="6904758" y="3902594"/>
            <a:ext cx="555625" cy="158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6AA05C21-2778-830B-C48D-AB2131C5C1C2}"/>
              </a:ext>
            </a:extLst>
          </p:cNvPr>
          <p:cNvSpPr txBox="1"/>
          <p:nvPr/>
        </p:nvSpPr>
        <p:spPr>
          <a:xfrm>
            <a:off x="1034554" y="4502150"/>
            <a:ext cx="889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Sender(Gary)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7A57BDA-11E2-4718-FDBE-1E858E079C79}"/>
              </a:ext>
            </a:extLst>
          </p:cNvPr>
          <p:cNvSpPr txBox="1"/>
          <p:nvPr/>
        </p:nvSpPr>
        <p:spPr>
          <a:xfrm>
            <a:off x="6520065" y="4319271"/>
            <a:ext cx="23367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Receiver(Employees)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B732D4F-8116-73B6-6CA5-FADA1EFA601B}"/>
              </a:ext>
            </a:extLst>
          </p:cNvPr>
          <p:cNvSpPr/>
          <p:nvPr/>
        </p:nvSpPr>
        <p:spPr>
          <a:xfrm>
            <a:off x="3768090" y="3726179"/>
            <a:ext cx="1226820" cy="3524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Message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745590F4-AB60-DD74-054A-5F7655125BB7}"/>
              </a:ext>
            </a:extLst>
          </p:cNvPr>
          <p:cNvSpPr/>
          <p:nvPr/>
        </p:nvSpPr>
        <p:spPr>
          <a:xfrm>
            <a:off x="3255644" y="4530090"/>
            <a:ext cx="2165985" cy="4381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aseline="0">
                <a:solidFill>
                  <a:srgbClr val="FFFFFF"/>
                </a:solidFill>
                <a:latin typeface="Corbel"/>
                <a:ea typeface="Segoe UI"/>
                <a:cs typeface="Segoe UI"/>
              </a:rPr>
              <a:t>Emotional Noise</a:t>
            </a:r>
            <a:endParaRPr lang="en-GB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A9B0A908-A74B-7EB9-64C5-75E7EBE9EA03}"/>
              </a:ext>
            </a:extLst>
          </p:cNvPr>
          <p:cNvCxnSpPr/>
          <p:nvPr/>
        </p:nvCxnSpPr>
        <p:spPr>
          <a:xfrm flipH="1" flipV="1">
            <a:off x="4303395" y="4164330"/>
            <a:ext cx="0" cy="2667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50028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C3647D7B-EAA6-DEA3-E5EC-C0BA39EC28BD}"/>
              </a:ext>
            </a:extLst>
          </p:cNvPr>
          <p:cNvSpPr txBox="1"/>
          <p:nvPr/>
        </p:nvSpPr>
        <p:spPr>
          <a:xfrm>
            <a:off x="3966921" y="313390"/>
            <a:ext cx="4433008" cy="51206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45720" lvl="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b="1" baseline="0">
                <a:solidFill>
                  <a:schemeClr val="tx1">
                    <a:lumMod val="65000"/>
                    <a:lumOff val="35000"/>
                  </a:schemeClr>
                </a:solidFill>
              </a:rPr>
              <a:t>Schramm Model (1954)</a:t>
            </a:r>
            <a:r>
              <a:rPr lang="en-US" sz="1400" b="1">
                <a:solidFill>
                  <a:schemeClr val="tx1">
                    <a:lumMod val="65000"/>
                    <a:lumOff val="35000"/>
                  </a:schemeClr>
                </a:solidFill>
              </a:rPr>
              <a:t>​</a:t>
            </a:r>
            <a:endParaRPr lang="en-US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228600" lvl="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400" baseline="0">
                <a:solidFill>
                  <a:schemeClr val="tx1">
                    <a:lumMod val="65000"/>
                    <a:lumOff val="35000"/>
                  </a:schemeClr>
                </a:solidFill>
              </a:rPr>
              <a:t>Communication depends on the sender’s and receiver’s frame of reference.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​</a:t>
            </a:r>
          </a:p>
          <a:p>
            <a:pPr marL="228600" lvl="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400" baseline="0">
                <a:solidFill>
                  <a:schemeClr val="tx1">
                    <a:lumMod val="65000"/>
                    <a:lumOff val="35000"/>
                  </a:schemeClr>
                </a:solidFill>
              </a:rPr>
              <a:t>“Communication is effective only when the sender and receiver share a similar field of experience.”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​</a:t>
            </a:r>
            <a:br>
              <a:rPr lang="en-US" sz="1400"/>
            </a:br>
            <a:r>
              <a:rPr lang="en-US" sz="1400" baseline="0">
                <a:solidFill>
                  <a:schemeClr val="tx1">
                    <a:lumMod val="65000"/>
                    <a:lumOff val="35000"/>
                  </a:schemeClr>
                </a:solidFill>
              </a:rPr>
              <a:t>(Schramm, 1954)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​</a:t>
            </a:r>
          </a:p>
          <a:p>
            <a:pPr marL="228600" lvl="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400" baseline="0">
                <a:solidFill>
                  <a:schemeClr val="tx1">
                    <a:lumMod val="65000"/>
                    <a:lumOff val="35000"/>
                  </a:schemeClr>
                </a:solidFill>
              </a:rPr>
              <a:t>Strong emotions can distort how messages are interpreted.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​</a:t>
            </a:r>
          </a:p>
          <a:p>
            <a:pPr marL="45720" lvl="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b="1" baseline="0">
                <a:solidFill>
                  <a:schemeClr val="tx1">
                    <a:lumMod val="65000"/>
                    <a:lumOff val="35000"/>
                  </a:schemeClr>
                </a:solidFill>
              </a:rPr>
              <a:t>Application to the Case Study</a:t>
            </a:r>
            <a:r>
              <a:rPr lang="en-US" sz="1400" b="1">
                <a:solidFill>
                  <a:schemeClr val="tx1">
                    <a:lumMod val="65000"/>
                    <a:lumOff val="35000"/>
                  </a:schemeClr>
                </a:solidFill>
              </a:rPr>
              <a:t>​</a:t>
            </a:r>
          </a:p>
          <a:p>
            <a:pPr marL="228600" lvl="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400" baseline="0">
                <a:solidFill>
                  <a:schemeClr val="tx1">
                    <a:lumMod val="65000"/>
                    <a:lumOff val="35000"/>
                  </a:schemeClr>
                </a:solidFill>
              </a:rPr>
              <a:t>Gary is tired, frustrated and under pressure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​</a:t>
            </a:r>
          </a:p>
          <a:p>
            <a:pPr marL="228600" lvl="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400" baseline="0">
                <a:solidFill>
                  <a:schemeClr val="tx1">
                    <a:lumMod val="65000"/>
                    <a:lumOff val="35000"/>
                  </a:schemeClr>
                </a:solidFill>
              </a:rPr>
              <a:t>His emotional state affects how he communicates with employees.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​</a:t>
            </a:r>
          </a:p>
          <a:p>
            <a:pPr marL="228600" lvl="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400" baseline="0">
                <a:solidFill>
                  <a:schemeClr val="tx1">
                    <a:lumMod val="65000"/>
                    <a:lumOff val="35000"/>
                  </a:schemeClr>
                </a:solidFill>
              </a:rPr>
              <a:t>Employees may misunderstand instructions or ignore procedures.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​</a:t>
            </a:r>
          </a:p>
          <a:p>
            <a:pPr marL="228600" lvl="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400" baseline="0">
                <a:solidFill>
                  <a:schemeClr val="tx1">
                    <a:lumMod val="65000"/>
                    <a:lumOff val="35000"/>
                  </a:schemeClr>
                </a:solidFill>
              </a:rPr>
              <a:t>This can lead to mistakes affecting food safety and product quality.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7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5F9BEC-5B10-B88B-0149-4EDF4648D9DA}"/>
              </a:ext>
            </a:extLst>
          </p:cNvPr>
          <p:cNvSpPr txBox="1"/>
          <p:nvPr/>
        </p:nvSpPr>
        <p:spPr>
          <a:xfrm>
            <a:off x="3896591" y="5101937"/>
            <a:ext cx="4572000" cy="10002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baseline="0">
                <a:latin typeface="Arial"/>
                <a:ea typeface="Segoe UI"/>
                <a:cs typeface="Segoe UI"/>
              </a:rPr>
              <a:t>This diagram shows how Gary’s emotional state and the employees’ different experiences can influence how the message is interpreted.</a:t>
            </a:r>
            <a:endParaRPr lang="en-GB"/>
          </a:p>
          <a:p>
            <a:pPr algn="ctr">
              <a:spcAft>
                <a:spcPts val="600"/>
              </a:spcAft>
            </a:pPr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8C931C7A-2667-B3AF-B60A-78B471D5F66F}"/>
              </a:ext>
            </a:extLst>
          </p:cNvPr>
          <p:cNvSpPr/>
          <p:nvPr/>
        </p:nvSpPr>
        <p:spPr>
          <a:xfrm>
            <a:off x="1311852" y="1587501"/>
            <a:ext cx="2043546" cy="1403926"/>
          </a:xfrm>
          <a:prstGeom prst="ellipse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100"/>
              <a:t>Gary (Sender)</a:t>
            </a:r>
            <a:endParaRPr lang="en-US"/>
          </a:p>
          <a:p>
            <a:r>
              <a:rPr lang="en-GB" sz="1100"/>
              <a:t>Frame of Reference</a:t>
            </a:r>
            <a:endParaRPr lang="en-US"/>
          </a:p>
          <a:p>
            <a:r>
              <a:rPr lang="en-US" sz="1100"/>
              <a:t>Experience, emotional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8D39BAF-1F42-D67B-D588-6B73AC8CF2B5}"/>
              </a:ext>
            </a:extLst>
          </p:cNvPr>
          <p:cNvSpPr/>
          <p:nvPr/>
        </p:nvSpPr>
        <p:spPr>
          <a:xfrm>
            <a:off x="1238250" y="4513407"/>
            <a:ext cx="2098674" cy="1476374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1100"/>
              <a:t>Employees (Receiver)</a:t>
            </a:r>
          </a:p>
          <a:p>
            <a:r>
              <a:rPr lang="en-US" sz="1100"/>
              <a:t>Frame of Reference</a:t>
            </a:r>
          </a:p>
          <a:p>
            <a:r>
              <a:rPr lang="en-US" sz="1100"/>
              <a:t>Experience, emotional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1ABB9C-9FD3-C6FE-DA2E-A69523C2BB88}"/>
              </a:ext>
            </a:extLst>
          </p:cNvPr>
          <p:cNvSpPr txBox="1"/>
          <p:nvPr/>
        </p:nvSpPr>
        <p:spPr>
          <a:xfrm>
            <a:off x="1845540" y="3584286"/>
            <a:ext cx="149859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/>
              <a:t>Message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A307D0C-A9E6-3A93-E53D-0B65482E8E82}"/>
              </a:ext>
            </a:extLst>
          </p:cNvPr>
          <p:cNvCxnSpPr/>
          <p:nvPr/>
        </p:nvCxnSpPr>
        <p:spPr>
          <a:xfrm>
            <a:off x="2277349" y="3066449"/>
            <a:ext cx="15874" cy="51411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3764FCE-0BAB-CE8F-3810-7DE4B5B3F4AE}"/>
              </a:ext>
            </a:extLst>
          </p:cNvPr>
          <p:cNvCxnSpPr/>
          <p:nvPr/>
        </p:nvCxnSpPr>
        <p:spPr>
          <a:xfrm>
            <a:off x="2288303" y="3897679"/>
            <a:ext cx="5483" cy="58784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itle 1">
            <a:extLst>
              <a:ext uri="{FF2B5EF4-FFF2-40B4-BE49-F238E27FC236}">
                <a16:creationId xmlns:a16="http://schemas.microsoft.com/office/drawing/2014/main" id="{F7F5752C-1AE2-03FF-249C-4C355C1FD9AB}"/>
              </a:ext>
            </a:extLst>
          </p:cNvPr>
          <p:cNvSpPr txBox="1">
            <a:spLocks/>
          </p:cNvSpPr>
          <p:nvPr/>
        </p:nvSpPr>
        <p:spPr>
          <a:xfrm>
            <a:off x="1287661" y="157482"/>
            <a:ext cx="7721256" cy="611077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0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rgbClr val="00B0F0"/>
                </a:solidFill>
                <a:latin typeface="Arial"/>
                <a:cs typeface="Arial"/>
              </a:rPr>
              <a:t>Communication Theory - Schramm</a:t>
            </a:r>
            <a:endParaRPr lang="en-US">
              <a:solidFill>
                <a:srgbClr val="00B0F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709078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A201505-BD64-B18F-3ACF-86988A60D3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6D4068-D045-48B0-9A00-198F2FE4B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obot with human face">
            <a:extLst>
              <a:ext uri="{FF2B5EF4-FFF2-40B4-BE49-F238E27FC236}">
                <a16:creationId xmlns:a16="http://schemas.microsoft.com/office/drawing/2014/main" id="{FD58AB30-9887-F321-EF55-4CA753C3501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r="19238" b="9098"/>
          <a:stretch>
            <a:fillRect/>
          </a:stretch>
        </p:blipFill>
        <p:spPr>
          <a:xfrm>
            <a:off x="20" y="1"/>
            <a:ext cx="9141694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2664C4B-AAE2-4AA0-8918-134E8086F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60EBE8-CB08-7EF5-409E-D24E7E360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cs typeface="Arial"/>
              </a:rPr>
              <a:t>Theoretical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10679-1B51-2F4E-E54E-E923807E58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1951" y="864108"/>
            <a:ext cx="5486400" cy="51206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400" b="1">
                <a:latin typeface="Arial"/>
                <a:cs typeface="Arial"/>
              </a:rPr>
              <a:t>Why These Models Were Used</a:t>
            </a: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300" b="1">
                <a:latin typeface="Arial"/>
                <a:cs typeface="Arial"/>
              </a:rPr>
              <a:t>Why Shannon–Weaver</a:t>
            </a:r>
            <a:endParaRPr lang="en-GB" sz="13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Explains how emotional stress acts as communication noise.</a:t>
            </a:r>
            <a:endParaRPr lang="en-GB" sz="14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Helps explain why instructions may not be clearly received.</a:t>
            </a:r>
            <a:endParaRPr lang="en-GB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300" b="1">
                <a:latin typeface="Arial"/>
                <a:cs typeface="Arial"/>
              </a:rPr>
              <a:t>Why Schramm</a:t>
            </a:r>
            <a:endParaRPr lang="en-GB" sz="13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Shows how emotions influence message interpretation.</a:t>
            </a:r>
            <a:endParaRPr lang="en-GB" sz="14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Highlights the importance of shared understanding between sender and receiver.</a:t>
            </a:r>
            <a:endParaRPr lang="en-GB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b="1">
                <a:latin typeface="Arial"/>
                <a:cs typeface="Arial"/>
              </a:rPr>
              <a:t>How the Models Helped Analyse the Case</a:t>
            </a:r>
            <a:endParaRPr lang="en-GB" sz="14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Identified</a:t>
            </a:r>
            <a:r>
              <a:rPr lang="en-GB" sz="1400" b="1">
                <a:latin typeface="Arial"/>
                <a:ea typeface="+mn-lt"/>
                <a:cs typeface="Arial"/>
              </a:rPr>
              <a:t> </a:t>
            </a:r>
            <a:r>
              <a:rPr lang="en-GB" sz="1400">
                <a:latin typeface="Arial"/>
                <a:ea typeface="+mn-lt"/>
                <a:cs typeface="Arial"/>
              </a:rPr>
              <a:t>emotional stress as a communication barrier.</a:t>
            </a:r>
            <a:endParaRPr lang="en-GB" sz="14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Explained why employees may misunderstand instructions.</a:t>
            </a:r>
            <a:endParaRPr lang="en-GB" sz="14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Demonstrated that improving emotional conditions can improve communication and reduce mistakes.</a:t>
            </a:r>
            <a:endParaRPr lang="en-GB" sz="14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endParaRPr lang="en-GB" sz="1500" b="1"/>
          </a:p>
          <a:p>
            <a:pPr>
              <a:buFont typeface="Wingdings" pitchFamily="18" charset="2"/>
              <a:buChar char="Ø"/>
            </a:pPr>
            <a:endParaRPr lang="en-GB" sz="15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16F9FD8-4CFE-4C77-8F29-5D801C57E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872149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8D3693-B137-1107-0CC6-A4B80C0675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D36D3F-2BB4-55F7-5818-2135F8DBA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606" y="778026"/>
            <a:ext cx="2783675" cy="530236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Communication Channels</a:t>
            </a:r>
            <a:r>
              <a:rPr lang="en-GB" sz="2300" b="1">
                <a:solidFill>
                  <a:schemeClr val="tx1">
                    <a:lumMod val="85000"/>
                    <a:lumOff val="15000"/>
                  </a:schemeClr>
                </a:solidFill>
                <a:latin typeface="Corbel"/>
                <a:cs typeface="Arial"/>
              </a:rPr>
              <a:t> </a:t>
            </a:r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180E7-7F80-FBB7-C869-984A789BD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7791" y="1227573"/>
            <a:ext cx="4538221" cy="5943216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400">
                <a:latin typeface="Arial"/>
                <a:ea typeface="+mn-lt"/>
                <a:cs typeface="Arial"/>
              </a:rPr>
              <a:t>Using multiple communication channels can reduce misunderstandings and improve the clarity of instructions.</a:t>
            </a:r>
            <a:endParaRPr lang="en-US" sz="1400"/>
          </a:p>
          <a:p>
            <a:pPr marL="0" indent="0">
              <a:lnSpc>
                <a:spcPct val="150000"/>
              </a:lnSpc>
              <a:buNone/>
            </a:pPr>
            <a:r>
              <a:rPr lang="en-GB" sz="1400" b="1">
                <a:latin typeface="Arial"/>
                <a:ea typeface="+mn-lt"/>
                <a:cs typeface="Arial"/>
              </a:rPr>
              <a:t>Communication Channels</a:t>
            </a:r>
            <a:r>
              <a:rPr lang="en-GB" sz="1400">
                <a:latin typeface="Arial"/>
                <a:ea typeface="+mn-lt"/>
                <a:cs typeface="Arial"/>
              </a:rPr>
              <a:t>:</a:t>
            </a:r>
          </a:p>
          <a:p>
            <a:pPr>
              <a:lnSpc>
                <a:spcPct val="150000"/>
              </a:lnSpc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Face-to-face communication</a:t>
            </a:r>
            <a:br>
              <a:rPr lang="en-GB" sz="1400" b="1">
                <a:latin typeface="Arial"/>
                <a:ea typeface="+mn-lt"/>
                <a:cs typeface="Arial"/>
              </a:rPr>
            </a:br>
            <a:r>
              <a:rPr lang="en-GB" sz="1400" b="1">
                <a:latin typeface="Arial"/>
                <a:ea typeface="+mn-lt"/>
                <a:cs typeface="Arial"/>
              </a:rPr>
              <a:t> "</a:t>
            </a:r>
            <a:r>
              <a:rPr lang="en-GB" sz="1400">
                <a:latin typeface="Arial"/>
                <a:ea typeface="+mn-lt"/>
                <a:cs typeface="Arial"/>
              </a:rPr>
              <a:t>Face-to-face communication is the richest communication channel because it allows immediate feedback and multiple cues.”</a:t>
            </a:r>
            <a:br>
              <a:rPr lang="en-GB" sz="1400">
                <a:latin typeface="Arial"/>
                <a:ea typeface="+mn-lt"/>
                <a:cs typeface="Arial"/>
              </a:rPr>
            </a:br>
            <a:r>
              <a:rPr lang="en-GB" sz="1400">
                <a:latin typeface="Arial"/>
                <a:ea typeface="+mn-lt"/>
                <a:cs typeface="Arial"/>
              </a:rPr>
              <a:t> (Daft &amp; Lengel, 1986)</a:t>
            </a:r>
            <a:endParaRPr lang="en-GB" sz="1400" b="1"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Visual communication (posters, symbols, colour coding)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>
                <a:latin typeface="Arial"/>
                <a:ea typeface="+mn-lt"/>
                <a:cs typeface="Arial"/>
              </a:rPr>
              <a:t>(Keyton, 2011)</a:t>
            </a:r>
            <a:endParaRPr lang="en-GB" sz="1400" b="1"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 Training sessions and demonstrations (Clampitt, 2012)</a:t>
            </a:r>
            <a:endParaRPr lang="en-GB" sz="1400" b="1"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 Digital communication tools (MindTools, 2026)</a:t>
            </a:r>
            <a:endParaRPr lang="en-GB" sz="1400" b="1"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Team briefings at the start of shifts (Harvard Business Review, 2016)</a:t>
            </a:r>
            <a:endParaRPr lang="en-GB" sz="1400" b="1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sz="1300" b="1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sz="1300" b="1">
              <a:latin typeface="Arial"/>
              <a:cs typeface="Arial"/>
            </a:endParaRPr>
          </a:p>
          <a:p>
            <a:pPr marL="0" indent="0">
              <a:buNone/>
            </a:pPr>
            <a:endParaRPr lang="en-GB" sz="1300">
              <a:latin typeface="Arial"/>
              <a:cs typeface="Arial"/>
            </a:endParaRPr>
          </a:p>
          <a:p>
            <a:pPr marL="0" indent="0">
              <a:buNone/>
            </a:pPr>
            <a:br>
              <a:rPr lang="en-GB" sz="1300" b="1">
                <a:latin typeface="Arial"/>
                <a:ea typeface="+mn-lt"/>
                <a:cs typeface="Arial"/>
              </a:rPr>
            </a:br>
            <a:r>
              <a:rPr lang="en-GB" sz="1300" b="1">
                <a:latin typeface="Arial"/>
                <a:ea typeface="+mn-lt"/>
                <a:cs typeface="Arial"/>
              </a:rPr>
              <a:t> </a:t>
            </a:r>
            <a:endParaRPr lang="en-GB" sz="1300" b="1">
              <a:latin typeface="Arial"/>
              <a:cs typeface="Arial"/>
            </a:endParaRPr>
          </a:p>
          <a:p>
            <a:pPr marL="0" indent="0">
              <a:buNone/>
            </a:pPr>
            <a:endParaRPr lang="en-GB" sz="1300">
              <a:latin typeface="Arial"/>
              <a:cs typeface="Arial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6178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13795F-93A3-0BAB-604D-8D4AA3F967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78F15C-BB7B-C09F-4F1B-5964C6837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1">
                    <a:lumMod val="85000"/>
                    <a:lumOff val="15000"/>
                  </a:schemeClr>
                </a:solidFill>
                <a:latin typeface="Corbel"/>
                <a:cs typeface="Arial"/>
              </a:rPr>
              <a:t> </a:t>
            </a:r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Solution to Reduce Emotional Barrier</a:t>
            </a:r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E8EB8-0F38-15CB-7F76-5F2160C26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6921" y="1552777"/>
            <a:ext cx="4433008" cy="51206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800" b="1">
                <a:latin typeface="Arial"/>
                <a:ea typeface="+mn-lt"/>
                <a:cs typeface="Arial"/>
              </a:rPr>
              <a:t>Solutions to Reduce Emotional Barrier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b="1">
              <a:latin typeface="Arial"/>
              <a:ea typeface="+mn-lt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800">
                <a:latin typeface="Arial"/>
                <a:ea typeface="+mn-lt"/>
                <a:cs typeface="Arial"/>
              </a:rPr>
              <a:t>Supportive management communication (Adler &amp; Elmhorst, 2019)</a:t>
            </a:r>
            <a:endParaRPr lang="en-GB" sz="18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800">
                <a:latin typeface="Arial"/>
                <a:ea typeface="+mn-lt"/>
                <a:cs typeface="Arial"/>
              </a:rPr>
              <a:t>Regular breaks and better work scheduling</a:t>
            </a:r>
            <a:endParaRPr lang="en-GB" sz="18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800">
                <a:latin typeface="Arial"/>
                <a:ea typeface="+mn-lt"/>
                <a:cs typeface="Arial"/>
              </a:rPr>
              <a:t>Clear and calm instructions</a:t>
            </a:r>
            <a:endParaRPr lang="en-GB" sz="18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800">
                <a:latin typeface="Arial"/>
                <a:ea typeface="+mn-lt"/>
                <a:cs typeface="Arial"/>
              </a:rPr>
              <a:t>Daily team briefings</a:t>
            </a:r>
            <a:endParaRPr lang="en-GB" sz="1800">
              <a:latin typeface="Arial"/>
              <a:cs typeface="Arial"/>
            </a:endParaRPr>
          </a:p>
          <a:p>
            <a:pPr>
              <a:buFont typeface="Wingdings" pitchFamily="18" charset="2"/>
              <a:buChar char="Ø"/>
            </a:pPr>
            <a:r>
              <a:rPr lang="en-GB" sz="1800">
                <a:latin typeface="Arial"/>
                <a:ea typeface="+mn-lt"/>
                <a:cs typeface="Arial"/>
              </a:rPr>
              <a:t>Team-building activities to encourage empathy</a:t>
            </a:r>
            <a:endParaRPr lang="en-GB" sz="1800" err="1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br>
              <a:rPr lang="en-GB" sz="1800" b="1">
                <a:latin typeface="Arial"/>
                <a:ea typeface="+mn-lt"/>
                <a:cs typeface="Arial"/>
              </a:rPr>
            </a:br>
            <a:r>
              <a:rPr lang="en-GB" sz="1800" b="1">
                <a:latin typeface="Arial"/>
                <a:ea typeface="+mn-lt"/>
                <a:cs typeface="Arial"/>
              </a:rPr>
              <a:t> </a:t>
            </a:r>
            <a:endParaRPr lang="en-GB" sz="1800" b="1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3420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040" y="787590"/>
            <a:ext cx="2745418" cy="5283240"/>
          </a:xfrm>
        </p:spPr>
        <p:txBody>
          <a:bodyPr>
            <a:normAutofit/>
          </a:bodyPr>
          <a:lstStyle/>
          <a:p>
            <a:r>
              <a:rPr lang="en-GB" cap="all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conclusion</a:t>
            </a:r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0847" y="185007"/>
            <a:ext cx="5303408" cy="6679707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buNone/>
            </a:pPr>
            <a:endParaRPr lang="en-GB" sz="1300">
              <a:ea typeface="+mn-lt"/>
              <a:cs typeface="+mn-lt"/>
            </a:endParaRPr>
          </a:p>
          <a:p>
            <a:pPr>
              <a:lnSpc>
                <a:spcPct val="150000"/>
              </a:lnSpc>
              <a:buNone/>
            </a:pPr>
            <a:endParaRPr lang="en-GB" sz="1300">
              <a:ea typeface="+mn-lt"/>
              <a:cs typeface="+mn-lt"/>
            </a:endParaRPr>
          </a:p>
          <a:p>
            <a:pPr>
              <a:lnSpc>
                <a:spcPct val="150000"/>
              </a:lnSpc>
              <a:buNone/>
            </a:pPr>
            <a:endParaRPr lang="en-GB" sz="1300">
              <a:ea typeface="+mn-lt"/>
              <a:cs typeface="+mn-lt"/>
            </a:endParaRPr>
          </a:p>
          <a:p>
            <a:pPr>
              <a:lnSpc>
                <a:spcPct val="150000"/>
              </a:lnSpc>
              <a:buNone/>
            </a:pPr>
            <a:r>
              <a:rPr lang="en-GB" sz="1300">
                <a:ea typeface="+mn-lt"/>
                <a:cs typeface="+mn-lt"/>
              </a:rPr>
              <a:t>C</a:t>
            </a:r>
            <a:r>
              <a:rPr lang="en-GB" sz="1400">
                <a:latin typeface="Arial"/>
                <a:ea typeface="+mn-lt"/>
                <a:cs typeface="Arial"/>
              </a:rPr>
              <a:t>ommunication barriers at Flight Foods Ltd significantly impact food safety and operational efficiency.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GB" sz="1400">
                <a:latin typeface="Arial"/>
                <a:ea typeface="+mn-lt"/>
                <a:cs typeface="Arial"/>
              </a:rPr>
              <a:t>The case study identified three key barriers:</a:t>
            </a:r>
            <a:endParaRPr lang="en-GB" sz="1400"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Wingdings" pitchFamily="18" charset="2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Language differences</a:t>
            </a:r>
            <a:endParaRPr lang="en-GB" sz="1400"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Wingdings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Generational differences</a:t>
            </a:r>
            <a:endParaRPr lang="en-GB" sz="1400"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Wingdings"/>
              <a:buChar char="Ø"/>
            </a:pPr>
            <a:r>
              <a:rPr lang="en-GB" sz="1400">
                <a:latin typeface="Arial"/>
                <a:ea typeface="+mn-lt"/>
                <a:cs typeface="Arial"/>
              </a:rPr>
              <a:t>Emotional stress</a:t>
            </a:r>
            <a:endParaRPr lang="en-GB" sz="1400">
              <a:latin typeface="Arial"/>
              <a:cs typeface="Arial"/>
            </a:endParaRPr>
          </a:p>
          <a:p>
            <a:pPr indent="0">
              <a:lnSpc>
                <a:spcPct val="150000"/>
              </a:lnSpc>
              <a:buNone/>
            </a:pPr>
            <a:r>
              <a:rPr lang="en-GB" sz="1400">
                <a:latin typeface="Arial"/>
                <a:ea typeface="+mn-lt"/>
                <a:cs typeface="Arial"/>
              </a:rPr>
              <a:t>These barriers can lead to misunderstandings, mistakes in food handling and reduced productivity.</a:t>
            </a:r>
            <a:endParaRPr lang="en-GB" sz="14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GB" sz="1400">
                <a:latin typeface="Arial"/>
                <a:ea typeface="+mn-lt"/>
                <a:cs typeface="Arial"/>
              </a:rPr>
              <a:t>By improving communication channels, providing appropriate training and creating a supportive work environment, the company can reduce these barriers.</a:t>
            </a:r>
            <a:endParaRPr lang="en-GB" sz="14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GB" sz="1400">
                <a:latin typeface="Arial"/>
                <a:ea typeface="+mn-lt"/>
                <a:cs typeface="Arial"/>
              </a:rPr>
              <a:t>As a result, Flight Foods Ltd can improve food quality, reduce operational errors and rebuild customer trust.</a:t>
            </a:r>
            <a:endParaRPr lang="en-GB" sz="14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en-GB" sz="14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GB" sz="1400">
                <a:latin typeface="Arial"/>
                <a:ea typeface="+mn-lt"/>
                <a:cs typeface="Arial"/>
              </a:rPr>
              <a:t>Effective communication is essential in food production environments because it directly affects safety, quality and teamwork.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endParaRPr lang="en-GB" sz="1300"/>
          </a:p>
          <a:p>
            <a:pPr>
              <a:buNone/>
            </a:pPr>
            <a:endParaRPr lang="en-GB" sz="1300" b="1">
              <a:latin typeface="Arial"/>
              <a:cs typeface="Arial"/>
            </a:endParaRPr>
          </a:p>
          <a:p>
            <a:pPr>
              <a:buFont typeface="Wingdings"/>
              <a:buChar char="Ø"/>
            </a:pPr>
            <a:endParaRPr lang="en-GB" sz="1300"/>
          </a:p>
          <a:p>
            <a:pPr>
              <a:buFont typeface="Wingdings"/>
              <a:buChar char="Ø"/>
            </a:pPr>
            <a:endParaRPr lang="en-GB" sz="1300"/>
          </a:p>
          <a:p>
            <a:pPr>
              <a:buFont typeface="Wingdings"/>
              <a:buChar char="Ø"/>
            </a:pPr>
            <a:endParaRPr lang="en-GB" sz="1300"/>
          </a:p>
          <a:p>
            <a:pPr marL="0" indent="0">
              <a:buNone/>
            </a:pPr>
            <a:endParaRPr lang="en-GB" sz="13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7938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55A7C6-969A-4542-5C06-897E53516A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102E8E4-3982-4884-AA0F-68EC37047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3D0341-6BD5-5007-9A18-247209A97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8125" y="228987"/>
            <a:ext cx="2470046" cy="539386"/>
          </a:xfrm>
        </p:spPr>
        <p:txBody>
          <a:bodyPr anchor="b"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  <a:latin typeface="Arial"/>
                <a:cs typeface="Arial"/>
              </a:rPr>
              <a:t>References</a:t>
            </a:r>
            <a:r>
              <a:rPr lang="en-GB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1EB3F61-F91A-45E6-81DA-F22A4CBAC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8"/>
            <a:ext cx="965201" cy="5333999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963EDF-3CBC-406D-E3A2-2D2CCF8224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073" y="764619"/>
            <a:ext cx="7804490" cy="576179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Adler, R.B. &amp; Elmhorst, J.M., 2019. </a:t>
            </a:r>
            <a:r>
              <a:rPr lang="en-GB" sz="1200" i="1">
                <a:latin typeface="Arial"/>
                <a:ea typeface="+mn-lt"/>
                <a:cs typeface="Arial"/>
              </a:rPr>
              <a:t>Communicating at Work: Principles and Practices for Business and the Professions</a:t>
            </a:r>
            <a:r>
              <a:rPr lang="en-GB" sz="1200">
                <a:latin typeface="Arial"/>
                <a:ea typeface="+mn-lt"/>
                <a:cs typeface="Arial"/>
              </a:rPr>
              <a:t>. 12th ed. New York: McGraw-Hill Education.</a:t>
            </a:r>
            <a:endParaRPr lang="en-GB" sz="12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Berlo, D. K. (1960) </a:t>
            </a:r>
            <a:r>
              <a:rPr lang="en-GB" sz="1200" i="1">
                <a:latin typeface="Arial"/>
                <a:ea typeface="+mn-lt"/>
                <a:cs typeface="Arial"/>
              </a:rPr>
              <a:t>The Process of Communication: An Introduction to Theory and Practice.</a:t>
            </a:r>
            <a:r>
              <a:rPr lang="en-GB" sz="1200">
                <a:latin typeface="Arial"/>
                <a:ea typeface="+mn-lt"/>
                <a:cs typeface="Arial"/>
              </a:rPr>
              <a:t> New York: Holt, Rinehart and Winston.</a:t>
            </a:r>
            <a:endParaRPr lang="en-GB" sz="12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Clampitt, P.G., 2012. </a:t>
            </a:r>
            <a:r>
              <a:rPr lang="en-GB" sz="1200" i="1">
                <a:latin typeface="Arial"/>
                <a:ea typeface="+mn-lt"/>
                <a:cs typeface="Arial"/>
              </a:rPr>
              <a:t>Communicating for Managerial Effectiveness</a:t>
            </a:r>
            <a:r>
              <a:rPr lang="en-GB" sz="1200">
                <a:latin typeface="Arial"/>
                <a:ea typeface="+mn-lt"/>
                <a:cs typeface="Arial"/>
              </a:rPr>
              <a:t>. 5th ed. Thousand Oaks, CA: Sage Publications.</a:t>
            </a:r>
            <a:endParaRPr lang="en-GB" sz="12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Daft, R.L. and Lengel, R.H., 1986. ‘Organizational information requirements, media richness and structural design’, </a:t>
            </a:r>
            <a:r>
              <a:rPr lang="en-GB" sz="1200" i="1">
                <a:latin typeface="Arial"/>
                <a:ea typeface="+mn-lt"/>
                <a:cs typeface="Arial"/>
              </a:rPr>
              <a:t>Management Science</a:t>
            </a:r>
            <a:r>
              <a:rPr lang="en-GB" sz="1200">
                <a:latin typeface="Arial"/>
                <a:ea typeface="+mn-lt"/>
                <a:cs typeface="Arial"/>
              </a:rPr>
              <a:t>, 32(5), pp. 554–571.</a:t>
            </a:r>
            <a:endParaRPr lang="en-GB" sz="12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DeVito, J.A., 2016. </a:t>
            </a:r>
            <a:r>
              <a:rPr lang="en-GB" sz="1200" i="1">
                <a:latin typeface="Arial"/>
                <a:ea typeface="+mn-lt"/>
                <a:cs typeface="Arial"/>
              </a:rPr>
              <a:t>The Interpersonal Communication Book</a:t>
            </a:r>
            <a:r>
              <a:rPr lang="en-GB" sz="1200">
                <a:latin typeface="Arial"/>
                <a:ea typeface="+mn-lt"/>
                <a:cs typeface="Arial"/>
              </a:rPr>
              <a:t>. 14th ed. Pearson.</a:t>
            </a:r>
            <a:endParaRPr lang="en-GB" sz="12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Harvard Business Review, 2016. </a:t>
            </a:r>
            <a:r>
              <a:rPr lang="en-GB" sz="1200" i="1">
                <a:latin typeface="Arial"/>
                <a:ea typeface="+mn-lt"/>
                <a:cs typeface="Arial"/>
              </a:rPr>
              <a:t>Choosing the right communication channel</a:t>
            </a:r>
            <a:r>
              <a:rPr lang="en-GB" sz="1200">
                <a:latin typeface="Arial"/>
                <a:ea typeface="+mn-lt"/>
                <a:cs typeface="Arial"/>
              </a:rPr>
              <a:t>. [online] Available at: </a:t>
            </a:r>
            <a:r>
              <a:rPr lang="en-GB" sz="1200">
                <a:latin typeface="Arial"/>
                <a:ea typeface="+mn-lt"/>
                <a:cs typeface="Arial"/>
                <a:hlinkClick r:id="rId2"/>
              </a:rPr>
              <a:t>https://hbr.org/2016/11/choose-the-right-communication-channel</a:t>
            </a:r>
            <a:r>
              <a:rPr lang="en-GB" sz="1200">
                <a:latin typeface="Arial"/>
                <a:ea typeface="+mn-lt"/>
                <a:cs typeface="Arial"/>
              </a:rPr>
              <a:t> [Accessed 14 March 2026].</a:t>
            </a:r>
            <a:endParaRPr lang="en-GB" sz="12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Harvard Business Review, 2017. </a:t>
            </a:r>
            <a:r>
              <a:rPr lang="en-GB" sz="1200" i="1">
                <a:latin typeface="Arial"/>
                <a:ea typeface="+mn-lt"/>
                <a:cs typeface="Arial"/>
              </a:rPr>
              <a:t>What younger workers can learn from older colleagues</a:t>
            </a:r>
            <a:r>
              <a:rPr lang="en-GB" sz="1200">
                <a:latin typeface="Arial"/>
                <a:ea typeface="+mn-lt"/>
                <a:cs typeface="Arial"/>
              </a:rPr>
              <a:t>. [online] Available at: </a:t>
            </a:r>
            <a:r>
              <a:rPr lang="en-GB" sz="1200">
                <a:latin typeface="Arial"/>
                <a:ea typeface="+mn-lt"/>
                <a:cs typeface="Arial"/>
                <a:hlinkClick r:id="rId3"/>
              </a:rPr>
              <a:t>https://hbr.org</a:t>
            </a:r>
            <a:r>
              <a:rPr lang="en-GB" sz="1200">
                <a:latin typeface="Arial"/>
                <a:ea typeface="+mn-lt"/>
                <a:cs typeface="Arial"/>
              </a:rPr>
              <a:t> [Accessed 14 March 2026]</a:t>
            </a:r>
            <a:endParaRPr lang="en-GB" sz="12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400">
              <a:latin typeface="Arial"/>
              <a:cs typeface="Arial"/>
            </a:endParaRPr>
          </a:p>
          <a:p>
            <a:pPr marL="0" indent="0">
              <a:buNone/>
            </a:pPr>
            <a:endParaRPr lang="en-GB" sz="1300">
              <a:latin typeface="Arial"/>
              <a:cs typeface="Arial"/>
            </a:endParaRPr>
          </a:p>
          <a:p>
            <a:endParaRPr lang="en-GB" sz="130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0D1CB9A-4C6B-4843-B8E9-CD0071D37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4834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102E8E4-3982-4884-AA0F-68EC37047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D492B7-E1BA-4F1E-487A-98DED85C6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436" y="123773"/>
            <a:ext cx="5023862" cy="443738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GB">
                <a:solidFill>
                  <a:schemeClr val="accent1"/>
                </a:solidFill>
                <a:latin typeface="Arial"/>
                <a:cs typeface="Arial"/>
              </a:rPr>
              <a:t>References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1EB3F61-F91A-45E6-81DA-F22A4CBAC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8"/>
            <a:ext cx="965201" cy="5333999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F1E644-41EE-257A-FF6E-85F2B39A0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1" y="908092"/>
            <a:ext cx="7546239" cy="56087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200">
                <a:latin typeface="Arial"/>
                <a:cs typeface="Arial"/>
              </a:rPr>
              <a:t>International Labour Organization, 2021. </a:t>
            </a:r>
            <a:r>
              <a:rPr lang="en-GB" sz="1200" i="1">
                <a:latin typeface="Arial"/>
                <a:cs typeface="Arial"/>
              </a:rPr>
              <a:t>World Employment and Social Outlook: Trends 2021</a:t>
            </a:r>
            <a:r>
              <a:rPr lang="en-GB" sz="1200">
                <a:latin typeface="Arial"/>
                <a:cs typeface="Arial"/>
              </a:rPr>
              <a:t>. Geneva: International Labour Office.</a:t>
            </a:r>
            <a:endParaRPr lang="en-US" sz="12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>
                <a:latin typeface="Arial"/>
                <a:cs typeface="Arial"/>
              </a:rPr>
              <a:t>Keyton, J., 2011. Communication channels in organizations. </a:t>
            </a:r>
            <a:r>
              <a:rPr lang="en-GB" sz="1200" i="1">
                <a:latin typeface="Arial"/>
                <a:cs typeface="Arial"/>
              </a:rPr>
              <a:t>Journal of Business Communication</a:t>
            </a:r>
            <a:r>
              <a:rPr lang="en-GB" sz="1200">
                <a:latin typeface="Arial"/>
                <a:cs typeface="Arial"/>
              </a:rPr>
              <a:t>, 48(2), pp. 163–190.</a:t>
            </a:r>
            <a:endParaRPr lang="en-US" sz="12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>
                <a:latin typeface="Arial"/>
                <a:cs typeface="Arial"/>
              </a:rPr>
              <a:t>MindTools, 2026. </a:t>
            </a:r>
            <a:r>
              <a:rPr lang="en-GB" sz="1200" i="1">
                <a:latin typeface="Arial"/>
                <a:cs typeface="Arial"/>
              </a:rPr>
              <a:t>Communication channels: Choosing the right method</a:t>
            </a:r>
            <a:r>
              <a:rPr lang="en-GB" sz="1200">
                <a:latin typeface="Arial"/>
                <a:cs typeface="Arial"/>
              </a:rPr>
              <a:t>. [online] Available at: </a:t>
            </a:r>
            <a:r>
              <a:rPr lang="en-GB" sz="1200">
                <a:latin typeface="Arial"/>
                <a:cs typeface="Arial"/>
                <a:hlinkClick r:id="rId2"/>
              </a:rPr>
              <a:t>https://www.mindtools.com/pages/article/newCS_99.htm</a:t>
            </a:r>
            <a:r>
              <a:rPr lang="en-GB" sz="1200">
                <a:latin typeface="Arial"/>
                <a:cs typeface="Arial"/>
              </a:rPr>
              <a:t> [Accessed 14 March 2026].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>
                <a:latin typeface="Arial"/>
                <a:cs typeface="Arial"/>
              </a:rPr>
              <a:t>Robbins, S.P. and Judge, T.A., 2019. </a:t>
            </a:r>
            <a:r>
              <a:rPr lang="en-GB" sz="1200" i="1">
                <a:latin typeface="Arial"/>
                <a:cs typeface="Arial"/>
              </a:rPr>
              <a:t>Organizational Behaviour</a:t>
            </a:r>
            <a:r>
              <a:rPr lang="en-GB" sz="1200">
                <a:latin typeface="Arial"/>
                <a:cs typeface="Arial"/>
              </a:rPr>
              <a:t>. 18th ed. Pearson.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>
                <a:latin typeface="Arial"/>
                <a:cs typeface="Arial"/>
              </a:rPr>
              <a:t>Schramm, W., 1954. </a:t>
            </a:r>
            <a:r>
              <a:rPr lang="en-GB" sz="1200" i="1">
                <a:latin typeface="Arial"/>
                <a:cs typeface="Arial"/>
              </a:rPr>
              <a:t>How Communication Works</a:t>
            </a:r>
            <a:r>
              <a:rPr lang="en-GB" sz="1200">
                <a:latin typeface="Arial"/>
                <a:cs typeface="Arial"/>
              </a:rPr>
              <a:t>. University of Illinois Press.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>
                <a:latin typeface="Arial"/>
                <a:cs typeface="Arial"/>
              </a:rPr>
              <a:t>Shannon, C.E. and Weaver, W., 1949. </a:t>
            </a:r>
            <a:r>
              <a:rPr lang="en-GB" sz="1200" i="1">
                <a:latin typeface="Arial"/>
                <a:cs typeface="Arial"/>
              </a:rPr>
              <a:t>The Mathematical Theory of Communication</a:t>
            </a:r>
            <a:r>
              <a:rPr lang="en-GB" sz="1200">
                <a:latin typeface="Arial"/>
                <a:cs typeface="Arial"/>
              </a:rPr>
              <a:t>. University of Illinois Press.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Robbins, S. P. and Judge, T. A. (2017) </a:t>
            </a:r>
            <a:r>
              <a:rPr lang="en-GB" sz="1200" i="1">
                <a:latin typeface="Arial"/>
                <a:ea typeface="+mn-lt"/>
                <a:cs typeface="Arial"/>
              </a:rPr>
              <a:t>Organisational Behaviour.</a:t>
            </a:r>
            <a:r>
              <a:rPr lang="en-GB" sz="1200">
                <a:latin typeface="Arial"/>
                <a:ea typeface="+mn-lt"/>
                <a:cs typeface="Arial"/>
              </a:rPr>
              <a:t> 17th </a:t>
            </a:r>
            <a:r>
              <a:rPr lang="en-GB" sz="1200" err="1">
                <a:latin typeface="Arial"/>
                <a:ea typeface="+mn-lt"/>
                <a:cs typeface="Arial"/>
              </a:rPr>
              <a:t>edn</a:t>
            </a:r>
            <a:r>
              <a:rPr lang="en-GB" sz="1200">
                <a:latin typeface="Arial"/>
                <a:ea typeface="+mn-lt"/>
                <a:cs typeface="Arial"/>
              </a:rPr>
              <a:t>. Harlow: Pearson.</a:t>
            </a:r>
            <a:br>
              <a:rPr lang="en-GB" sz="1200">
                <a:latin typeface="Arial"/>
                <a:ea typeface="+mn-lt"/>
                <a:cs typeface="Arial"/>
              </a:rPr>
            </a:br>
            <a:br>
              <a:rPr lang="en-GB" sz="1200">
                <a:latin typeface="Arial"/>
                <a:ea typeface="+mn-lt"/>
                <a:cs typeface="Arial"/>
              </a:rPr>
            </a:br>
            <a:r>
              <a:rPr lang="en-GB" sz="1200">
                <a:latin typeface="Arial"/>
                <a:ea typeface="+mn-lt"/>
                <a:cs typeface="Arial"/>
              </a:rPr>
              <a:t>Keyton, J. (2011) </a:t>
            </a:r>
            <a:r>
              <a:rPr lang="en-GB" sz="1200" i="1">
                <a:latin typeface="Arial"/>
                <a:ea typeface="+mn-lt"/>
                <a:cs typeface="Arial"/>
              </a:rPr>
              <a:t>Communication and Organizational Culture.</a:t>
            </a:r>
            <a:r>
              <a:rPr lang="en-GB" sz="1200">
                <a:latin typeface="Arial"/>
                <a:ea typeface="+mn-lt"/>
                <a:cs typeface="Arial"/>
              </a:rPr>
              <a:t> Thousand Oaks: Sage.</a:t>
            </a:r>
            <a:endParaRPr lang="en-GB" sz="1200">
              <a:latin typeface="Arial"/>
              <a:cs typeface="Arial"/>
            </a:endParaRPr>
          </a:p>
          <a:p>
            <a:endParaRPr lang="en-GB" sz="1400">
              <a:ea typeface="+mn-lt"/>
              <a:cs typeface="+mn-lt"/>
            </a:endParaRPr>
          </a:p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0D1CB9A-4C6B-4843-B8E9-CD0071D37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10857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21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Frame</vt:lpstr>
      <vt:lpstr> Certificate of Higher Education in Skills for the Workplace  Effective Teamworking &amp; Communications (LCLM4003)  Group Members:  1. Name Zirek Salehi.  Student ID 2510341 2. Ewelina Bernas   Student ID 2509446 4.Ewelina Wola  Student ID 2435880  Lecturer’s Name: Abdallah Naser </vt:lpstr>
      <vt:lpstr>Agenda</vt:lpstr>
      <vt:lpstr>Introduction to the Case</vt:lpstr>
      <vt:lpstr>Overview of Communication Barriers</vt:lpstr>
      <vt:lpstr>Age Barrier</vt:lpstr>
      <vt:lpstr>Solution: Age Gap</vt:lpstr>
      <vt:lpstr>Berlo's SMCR Model - Age Differences</vt:lpstr>
      <vt:lpstr> Language, and Body  Language Barriers </vt:lpstr>
      <vt:lpstr>Communication Theory – Shannon and Weaver Model</vt:lpstr>
      <vt:lpstr>Reducing Language   Barriers  Content </vt:lpstr>
      <vt:lpstr>How Berlo’s SMCR Model Explains the Communication Barrier</vt:lpstr>
      <vt:lpstr>How Gary Could Improve Communication (Using Berlo’s Model)</vt:lpstr>
      <vt:lpstr>Emotional Barrier</vt:lpstr>
      <vt:lpstr>Communication Theory – Shannon- Weaver </vt:lpstr>
      <vt:lpstr>PowerPoint Presentation</vt:lpstr>
      <vt:lpstr>Theoretical Framework</vt:lpstr>
      <vt:lpstr>Communication Channels </vt:lpstr>
      <vt:lpstr> Solution to Reduce Emotional Barrier</vt:lpstr>
      <vt:lpstr>conclusion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Channels of Communication</dc:title>
  <dc:creator>Sujeewa Herath</dc:creator>
  <cp:revision>1</cp:revision>
  <dcterms:created xsi:type="dcterms:W3CDTF">2020-10-21T23:25:25Z</dcterms:created>
  <dcterms:modified xsi:type="dcterms:W3CDTF">2026-03-15T18:03:28Z</dcterms:modified>
</cp:coreProperties>
</file>