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5" r:id="rId2"/>
    <p:sldId id="257" r:id="rId3"/>
    <p:sldId id="258" r:id="rId4"/>
    <p:sldId id="260" r:id="rId5"/>
    <p:sldId id="261" r:id="rId6"/>
    <p:sldId id="262" r:id="rId7"/>
    <p:sldId id="264" r:id="rId8"/>
    <p:sldId id="272" r:id="rId9"/>
    <p:sldId id="273" r:id="rId1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51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562F0-36EF-4DFC-BF31-EAE2FD43B6D9}" type="datetimeFigureOut">
              <a:rPr lang="en-GB" smtClean="0"/>
              <a:t>05/03/2017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66C65A-BFCF-4D16-AB9A-C123435AC1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05732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562F0-36EF-4DFC-BF31-EAE2FD43B6D9}" type="datetimeFigureOut">
              <a:rPr lang="en-GB" smtClean="0"/>
              <a:t>05/03/2017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66C65A-BFCF-4D16-AB9A-C123435AC1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1868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562F0-36EF-4DFC-BF31-EAE2FD43B6D9}" type="datetimeFigureOut">
              <a:rPr lang="en-GB" smtClean="0"/>
              <a:t>05/03/2017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66C65A-BFCF-4D16-AB9A-C123435AC1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35860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562F0-36EF-4DFC-BF31-EAE2FD43B6D9}" type="datetimeFigureOut">
              <a:rPr lang="en-GB" smtClean="0"/>
              <a:t>05/03/2017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66C65A-BFCF-4D16-AB9A-C123435AC1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83220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562F0-36EF-4DFC-BF31-EAE2FD43B6D9}" type="datetimeFigureOut">
              <a:rPr lang="en-GB" smtClean="0"/>
              <a:t>05/03/2017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66C65A-BFCF-4D16-AB9A-C123435AC1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01133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562F0-36EF-4DFC-BF31-EAE2FD43B6D9}" type="datetimeFigureOut">
              <a:rPr lang="en-GB" smtClean="0"/>
              <a:t>05/03/2017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66C65A-BFCF-4D16-AB9A-C123435AC1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68518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562F0-36EF-4DFC-BF31-EAE2FD43B6D9}" type="datetimeFigureOut">
              <a:rPr lang="en-GB" smtClean="0"/>
              <a:t>05/03/2017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66C65A-BFCF-4D16-AB9A-C123435AC1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66145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562F0-36EF-4DFC-BF31-EAE2FD43B6D9}" type="datetimeFigureOut">
              <a:rPr lang="en-GB" smtClean="0"/>
              <a:t>05/03/2017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66C65A-BFCF-4D16-AB9A-C123435AC1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30952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562F0-36EF-4DFC-BF31-EAE2FD43B6D9}" type="datetimeFigureOut">
              <a:rPr lang="en-GB" smtClean="0"/>
              <a:t>05/03/2017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66C65A-BFCF-4D16-AB9A-C123435AC1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77811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562F0-36EF-4DFC-BF31-EAE2FD43B6D9}" type="datetimeFigureOut">
              <a:rPr lang="en-GB" smtClean="0"/>
              <a:t>05/03/2017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66C65A-BFCF-4D16-AB9A-C123435AC1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42023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562F0-36EF-4DFC-BF31-EAE2FD43B6D9}" type="datetimeFigureOut">
              <a:rPr lang="en-GB" smtClean="0"/>
              <a:t>05/03/2017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66C65A-BFCF-4D16-AB9A-C123435AC1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92775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5562F0-36EF-4DFC-BF31-EAE2FD43B6D9}" type="datetimeFigureOut">
              <a:rPr lang="en-GB" smtClean="0"/>
              <a:t>05/03/2017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66C65A-BFCF-4D16-AB9A-C123435AC1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27064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6.xml"/><Relationship Id="rId1" Type="http://schemas.openxmlformats.org/officeDocument/2006/relationships/tags" Target="../tags/tag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6.xml"/><Relationship Id="rId1" Type="http://schemas.openxmlformats.org/officeDocument/2006/relationships/tags" Target="../tags/tag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4.xml"/><Relationship Id="rId1" Type="http://schemas.openxmlformats.org/officeDocument/2006/relationships/tags" Target="../tags/tag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95536" y="332656"/>
            <a:ext cx="8352928" cy="60631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INTRODUCTION TO ADVANCED DIPLOMA IN LOGISTICS</a:t>
            </a:r>
          </a:p>
          <a:p>
            <a:pPr algn="ctr"/>
            <a:endParaRPr lang="en-GB" sz="4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ELEMENT 3 </a:t>
            </a:r>
          </a:p>
          <a:p>
            <a:pPr algn="ctr"/>
            <a:endParaRPr lang="en-GB" sz="4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CILT (UK)</a:t>
            </a:r>
          </a:p>
          <a:p>
            <a:pPr algn="ctr"/>
            <a:endParaRPr lang="en-GB" sz="4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  <a:p>
            <a:endParaRPr lang="en-GB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47952941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95536" y="332656"/>
            <a:ext cx="8352928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INTRODUCTION TO LOGISTICS</a:t>
            </a:r>
          </a:p>
          <a:p>
            <a:pPr algn="ctr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YEAR 1</a:t>
            </a:r>
          </a:p>
          <a:p>
            <a:pPr algn="ctr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Lecturer:	Ged Edwards FCILT, Tech IOSH.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Background:	38 Years UK Defence Supply Chain, Senior Manager UK Base Depot LLANGENNECH 1997-2008. Senior Project Manager Armoured Vehicle Trials, 2008-2016.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Management Consultant, Supply Chain, Inventory Management, Logistics Management. 2016: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679354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23528" y="476672"/>
            <a:ext cx="8568952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CHATHAM HOUSE RULES: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What is said in this room, remains in this room. – This is a safe haven for personal opinions to be aired, without fear any differences of opinion being taken outside.</a:t>
            </a:r>
          </a:p>
          <a:p>
            <a:pPr marL="342900" indent="-342900"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This is a place of respect, everyone's opinion is as valid as the next.</a:t>
            </a:r>
          </a:p>
          <a:p>
            <a:pPr marL="342900" indent="-342900"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No mobile phones to be switched on, If you get caught, you will be asked to leave the session. These are a distraction, Facebook and Twitter can wait.</a:t>
            </a:r>
          </a:p>
          <a:p>
            <a:pPr marL="342900" indent="-342900"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lectures start on time – lateness is a sign of disrespect for those who make the effort.</a:t>
            </a:r>
          </a:p>
          <a:p>
            <a:pPr marL="342900" indent="-342900"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Questions or conversations are through the lecturer, any other conversations are a distraction and will result in the perpetrators being asked to continue the lecture, from the front of the class.</a:t>
            </a:r>
          </a:p>
          <a:p>
            <a:pPr marL="342900" indent="-342900"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Do not be afraid to ask questions relevant to the subject being taught, don’t ask for the answers to the exam questions because you won’t get them.</a:t>
            </a:r>
          </a:p>
          <a:p>
            <a:pPr marL="342900" indent="-342900"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If you bring food or drink into the lecture room, take the empties and trash away with you and you will be responsible for cleaning up spillages.</a:t>
            </a:r>
          </a:p>
          <a:p>
            <a:pPr marL="342900" indent="-342900"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Remember the Golden Rule: </a:t>
            </a:r>
            <a:r>
              <a:rPr lang="en-GB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Who ever owns the Gold RULES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</a:t>
            </a:r>
            <a:endParaRPr lang="en-GB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085578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INTRODUCTION TO ADVANCED DIPLOMA IN LOGISTICS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LEVEL 6</a:t>
            </a:r>
          </a:p>
          <a:p>
            <a:r>
              <a:rPr lang="en-GB" dirty="0"/>
              <a:t>Element 3</a:t>
            </a:r>
          </a:p>
        </p:txBody>
      </p:sp>
    </p:spTree>
    <p:extLst>
      <p:ext uri="{BB962C8B-B14F-4D97-AF65-F5344CB8AC3E}">
        <p14:creationId xmlns:p14="http://schemas.microsoft.com/office/powerpoint/2010/main" val="12543453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COURSE AIMS</a:t>
            </a:r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43080482"/>
              </p:ext>
            </p:extLst>
          </p:nvPr>
        </p:nvGraphicFramePr>
        <p:xfrm>
          <a:off x="1524000" y="1397000"/>
          <a:ext cx="6072336" cy="3200400"/>
        </p:xfrm>
        <a:graphic>
          <a:graphicData uri="http://schemas.openxmlformats.org/drawingml/2006/table">
            <a:tbl>
              <a:tblPr firstRow="1" firstCol="1">
                <a:tableStyleId>{21E4AEA4-8DFA-4A89-87EB-49C32662AFE0}</a:tableStyleId>
              </a:tblPr>
              <a:tblGrid>
                <a:gridCol w="671736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5400600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1.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To evaluate</a:t>
                      </a:r>
                    </a:p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the contribution and </a:t>
                      </a:r>
                      <a:r>
                        <a:rPr lang="en-GB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impat</a:t>
                      </a: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of an organisation in promoting a sustainable environment</a:t>
                      </a:r>
                    </a:p>
                    <a:p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</a:t>
                      </a:r>
                    </a:p>
                    <a:p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To Assess the impact of internal and </a:t>
                      </a:r>
                      <a:r>
                        <a:rPr lang="en-GB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external </a:t>
                      </a: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relationships in an operations context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</a:tbl>
          </a:graphicData>
        </a:graphic>
      </p:graphicFrame>
    </p:spTree>
    <p:custDataLst>
      <p:tags r:id="rId1"/>
    </p:custDataLst>
    <p:extLst>
      <p:ext uri="{BB962C8B-B14F-4D97-AF65-F5344CB8AC3E}">
        <p14:creationId xmlns:p14="http://schemas.microsoft.com/office/powerpoint/2010/main" val="33849131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LEARNING OUTCOMES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539552" y="1556792"/>
            <a:ext cx="81369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On the successful completion of this module the student should be able to demonstrate the ability to: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15728684"/>
              </p:ext>
            </p:extLst>
          </p:nvPr>
        </p:nvGraphicFramePr>
        <p:xfrm>
          <a:off x="1524000" y="2564904"/>
          <a:ext cx="6096000" cy="259228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71736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5424264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</a:tblGrid>
              <a:tr h="1296144">
                <a:tc>
                  <a:txBody>
                    <a:bodyPr/>
                    <a:lstStyle/>
                    <a:p>
                      <a:endParaRPr lang="en-GB" dirty="0"/>
                    </a:p>
                    <a:p>
                      <a:r>
                        <a:rPr lang="en-GB" dirty="0"/>
                        <a:t>1.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To understand the impact of an organisation on the environment.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1296144">
                <a:tc>
                  <a:txBody>
                    <a:bodyPr/>
                    <a:lstStyle/>
                    <a:p>
                      <a:endParaRPr lang="en-GB" dirty="0"/>
                    </a:p>
                    <a:p>
                      <a:r>
                        <a:rPr lang="en-GB" dirty="0"/>
                        <a:t>2.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To understand the impact of strategic relationships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</a:tbl>
          </a:graphicData>
        </a:graphic>
      </p:graphicFrame>
    </p:spTree>
    <p:custDataLst>
      <p:tags r:id="rId1"/>
    </p:custDataLst>
    <p:extLst>
      <p:ext uri="{BB962C8B-B14F-4D97-AF65-F5344CB8AC3E}">
        <p14:creationId xmlns:p14="http://schemas.microsoft.com/office/powerpoint/2010/main" val="36341286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DOES THIS MEAN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We are going to be looking at: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/>
              <a:t>Sustainable organisation</a:t>
            </a:r>
          </a:p>
          <a:p>
            <a:r>
              <a:rPr lang="en-GB" dirty="0"/>
              <a:t>Contribution of organisation's to a sustainable environment</a:t>
            </a:r>
          </a:p>
          <a:p>
            <a:r>
              <a:rPr lang="en-GB" dirty="0"/>
              <a:t>Strategic relationships.</a:t>
            </a:r>
          </a:p>
          <a:p>
            <a:endParaRPr lang="en-GB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28400854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does this mean to you!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Assessment:</a:t>
            </a:r>
          </a:p>
          <a:p>
            <a:pPr lvl="1"/>
            <a:r>
              <a:rPr lang="en-GB" dirty="0"/>
              <a:t>1. Writing an assignment (Word Count 2,500 words +/- 10</a:t>
            </a:r>
            <a:r>
              <a:rPr lang="en-GB" dirty="0" smtClean="0"/>
              <a:t>%</a:t>
            </a:r>
          </a:p>
          <a:p>
            <a:pPr lvl="1"/>
            <a:endParaRPr lang="en-GB" dirty="0"/>
          </a:p>
          <a:p>
            <a:pPr lvl="1"/>
            <a:r>
              <a:rPr lang="en-GB" dirty="0" smtClean="0"/>
              <a:t>This assignment forms part of the overall assignment submission incorporating Elements 1 and 3 of Unit 1 (</a:t>
            </a:r>
            <a:r>
              <a:rPr lang="en-GB" smtClean="0"/>
              <a:t>Strategic Contexts) </a:t>
            </a:r>
            <a:r>
              <a:rPr lang="en-GB" dirty="0" smtClean="0"/>
              <a:t>of </a:t>
            </a:r>
            <a:r>
              <a:rPr lang="en-GB" smtClean="0"/>
              <a:t>the Advanced Diploma</a:t>
            </a:r>
            <a:endParaRPr lang="en-GB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67624560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1580794"/>
            <a:ext cx="6984776" cy="4297207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827584" y="260648"/>
            <a:ext cx="75608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ANY QUESTIONS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483844967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Angles</Template>
  <TotalTime>79</TotalTime>
  <Words>388</Words>
  <Application>Microsoft Office PowerPoint</Application>
  <PresentationFormat>On-screen Show (4:3)</PresentationFormat>
  <Paragraphs>67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2" baseType="lpstr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INTRODUCTION TO ADVANCED DIPLOMA IN LOGISTICS</vt:lpstr>
      <vt:lpstr>COURSE AIMS</vt:lpstr>
      <vt:lpstr>LEARNING OUTCOMES</vt:lpstr>
      <vt:lpstr>WHAT DOES THIS MEAN</vt:lpstr>
      <vt:lpstr>What does this mean to you!</vt:lpstr>
      <vt:lpstr>PowerPoint Presentation</vt:lpstr>
    </vt:vector>
  </TitlesOfParts>
  <Company>HP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Windows</dc:creator>
  <cp:lastModifiedBy>Ged Edwards</cp:lastModifiedBy>
  <cp:revision>18</cp:revision>
  <dcterms:created xsi:type="dcterms:W3CDTF">2016-10-01T13:54:21Z</dcterms:created>
  <dcterms:modified xsi:type="dcterms:W3CDTF">2017-03-05T09:00:38Z</dcterms:modified>
</cp:coreProperties>
</file>