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71" r:id="rId2"/>
    <p:sldId id="277" r:id="rId3"/>
    <p:sldId id="257" r:id="rId4"/>
    <p:sldId id="265" r:id="rId5"/>
    <p:sldId id="266" r:id="rId6"/>
    <p:sldId id="267" r:id="rId7"/>
    <p:sldId id="268" r:id="rId8"/>
    <p:sldId id="269" r:id="rId9"/>
    <p:sldId id="279" r:id="rId10"/>
    <p:sldId id="278" r:id="rId11"/>
    <p:sldId id="280" r:id="rId12"/>
    <p:sldId id="263" r:id="rId13"/>
    <p:sldId id="284" r:id="rId14"/>
    <p:sldId id="275" r:id="rId15"/>
    <p:sldId id="264" r:id="rId16"/>
    <p:sldId id="283" r:id="rId17"/>
    <p:sldId id="28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84"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5_3">
  <dgm:title val=""/>
  <dgm:desc val=""/>
  <dgm:catLst>
    <dgm:cat type="accent5" pri="11300"/>
  </dgm:catLst>
  <dgm:styleLbl name="node0">
    <dgm:fillClrLst meth="repeat">
      <a:schemeClr val="accent5">
        <a:shade val="80000"/>
      </a:schemeClr>
    </dgm:fillClrLst>
    <dgm:linClrLst meth="repeat">
      <a:schemeClr val="lt1"/>
    </dgm:linClrLst>
    <dgm:effectClrLst/>
    <dgm:txLinClrLst/>
    <dgm:txFillClrLst/>
    <dgm:txEffectClrLst/>
  </dgm:styleLbl>
  <dgm:styleLbl name="node1">
    <dgm:fillClrLst>
      <a:schemeClr val="accent5">
        <a:shade val="80000"/>
      </a:schemeClr>
      <a:schemeClr val="accent5">
        <a:tint val="70000"/>
      </a:schemeClr>
    </dgm:fillClrLst>
    <dgm:linClrLst meth="repeat">
      <a:schemeClr val="lt1"/>
    </dgm:linClrLst>
    <dgm:effectClrLst/>
    <dgm:txLinClrLst/>
    <dgm:txFillClrLst/>
    <dgm:txEffectClrLst/>
  </dgm:styleLbl>
  <dgm:styleLbl name="alignNode1">
    <dgm:fillClrLst>
      <a:schemeClr val="accent5">
        <a:shade val="80000"/>
      </a:schemeClr>
      <a:schemeClr val="accent5">
        <a:tint val="70000"/>
      </a:schemeClr>
    </dgm:fillClrLst>
    <dgm:linClrLst>
      <a:schemeClr val="accent5">
        <a:shade val="80000"/>
      </a:schemeClr>
      <a:schemeClr val="accent5">
        <a:tint val="70000"/>
      </a:schemeClr>
    </dgm:linClrLst>
    <dgm:effectClrLst/>
    <dgm:txLinClrLst/>
    <dgm:txFillClrLst/>
    <dgm:txEffectClrLst/>
  </dgm:styleLbl>
  <dgm:styleLbl name="lnNode1">
    <dgm:fillClrLst>
      <a:schemeClr val="accent5">
        <a:shade val="80000"/>
      </a:schemeClr>
      <a:schemeClr val="accent5">
        <a:tint val="7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tint val="70000"/>
        <a:alpha val="50000"/>
      </a:schemeClr>
    </dgm:fillClrLst>
    <dgm:linClrLst meth="repeat">
      <a:schemeClr val="lt1"/>
    </dgm:linClrLst>
    <dgm:effectClrLst/>
    <dgm:txLinClrLst/>
    <dgm:txFillClrLst/>
    <dgm:txEffectClrLst/>
  </dgm:styleLbl>
  <dgm:styleLbl name="node2">
    <dgm:fillClrLst>
      <a:schemeClr val="accent5">
        <a:tint val="99000"/>
      </a:schemeClr>
    </dgm:fillClrLst>
    <dgm:linClrLst meth="repeat">
      <a:schemeClr val="lt1"/>
    </dgm:linClrLst>
    <dgm:effectClrLst/>
    <dgm:txLinClrLst/>
    <dgm:txFillClrLst/>
    <dgm:txEffectClrLst/>
  </dgm:styleLbl>
  <dgm:styleLbl name="node3">
    <dgm:fillClrLst>
      <a:schemeClr val="accent5">
        <a:tint val="80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dgm:txEffectClrLst/>
  </dgm:styleLbl>
  <dgm:styleLbl name="f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b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sibTrans1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9000"/>
      </a:schemeClr>
    </dgm:fillClrLst>
    <dgm:linClrLst meth="repeat">
      <a:schemeClr val="lt1"/>
    </dgm:linClrLst>
    <dgm:effectClrLst/>
    <dgm:txLinClrLst/>
    <dgm:txFillClrLst/>
    <dgm:txEffectClrLst/>
  </dgm:styleLbl>
  <dgm:styleLbl name="asst3">
    <dgm:fillClrLst>
      <a:schemeClr val="accent5">
        <a:tint val="80000"/>
      </a:schemeClr>
    </dgm:fillClrLst>
    <dgm:linClrLst meth="repeat">
      <a:schemeClr val="lt1"/>
    </dgm:linClrLst>
    <dgm:effectClrLst/>
    <dgm:txLinClrLst/>
    <dgm:txFillClrLst/>
    <dgm:txEffectClrLst/>
  </dgm:styleLbl>
  <dgm:styleLbl name="asst4">
    <dgm:fillClrLst>
      <a:schemeClr val="accent5">
        <a:tint val="7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lt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9000"/>
      </a:schemeClr>
    </dgm:fillClrLst>
    <dgm:linClrLst meth="repeat">
      <a:schemeClr val="accent5">
        <a:tint val="99000"/>
      </a:schemeClr>
    </dgm:linClrLst>
    <dgm:effectClrLst/>
    <dgm:txLinClrLst/>
    <dgm:txFillClrLst meth="repeat">
      <a:schemeClr val="tx1"/>
    </dgm:txFillClrLst>
    <dgm:txEffectClrLst/>
  </dgm:styleLbl>
  <dgm:styleLbl name="parChTrans1D3">
    <dgm:fillClrLst meth="repeat">
      <a:schemeClr val="accent5">
        <a:tint val="80000"/>
      </a:schemeClr>
    </dgm:fillClrLst>
    <dgm:linClrLst meth="repeat">
      <a:schemeClr val="accent5">
        <a:tint val="80000"/>
      </a:schemeClr>
    </dgm:linClrLst>
    <dgm:effectClrLst/>
    <dgm:txLinClrLst/>
    <dgm:txFillClrLst meth="repeat">
      <a:schemeClr val="tx1"/>
    </dgm:txFillClrLst>
    <dgm:txEffectClrLst/>
  </dgm:styleLbl>
  <dgm:styleLbl name="parChTrans1D4">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28FEC5B-8026-48AB-B5A3-35ADE2D9755B}" type="doc">
      <dgm:prSet loTypeId="urn:microsoft.com/office/officeart/2005/8/layout/vList2" loCatId="list" qsTypeId="urn:microsoft.com/office/officeart/2005/8/quickstyle/simple4" qsCatId="simple" csTypeId="urn:microsoft.com/office/officeart/2005/8/colors/accent0_3" csCatId="mainScheme" phldr="1"/>
      <dgm:spPr/>
      <dgm:t>
        <a:bodyPr/>
        <a:lstStyle/>
        <a:p>
          <a:endParaRPr lang="en-US"/>
        </a:p>
      </dgm:t>
    </dgm:pt>
    <dgm:pt modelId="{B4359D40-673B-4330-93F7-60178CB4CF5A}">
      <dgm:prSet/>
      <dgm:spPr/>
      <dgm:t>
        <a:bodyPr/>
        <a:lstStyle/>
        <a:p>
          <a:r>
            <a:rPr lang="en-GB" b="1" u="sng" dirty="0"/>
            <a:t>AIMS</a:t>
          </a:r>
          <a:endParaRPr lang="en-US" dirty="0"/>
        </a:p>
      </dgm:t>
    </dgm:pt>
    <dgm:pt modelId="{29FDF701-1FD7-4C86-8D08-7E967686733B}" type="parTrans" cxnId="{CD1222CB-BC31-4900-B4D7-7E926277F231}">
      <dgm:prSet/>
      <dgm:spPr/>
      <dgm:t>
        <a:bodyPr/>
        <a:lstStyle/>
        <a:p>
          <a:endParaRPr lang="en-US"/>
        </a:p>
      </dgm:t>
    </dgm:pt>
    <dgm:pt modelId="{8FE72BC0-3FB0-4B4A-87C2-E37F4A32ED11}" type="sibTrans" cxnId="{CD1222CB-BC31-4900-B4D7-7E926277F231}">
      <dgm:prSet/>
      <dgm:spPr/>
      <dgm:t>
        <a:bodyPr/>
        <a:lstStyle/>
        <a:p>
          <a:endParaRPr lang="en-US"/>
        </a:p>
      </dgm:t>
    </dgm:pt>
    <dgm:pt modelId="{A6A8C7EA-75FD-4237-89D8-E89FAC3DA869}">
      <dgm:prSet/>
      <dgm:spPr/>
      <dgm:t>
        <a:bodyPr/>
        <a:lstStyle/>
        <a:p>
          <a:r>
            <a:rPr lang="en-GB" dirty="0"/>
            <a:t>Attract customers by loyalty cards</a:t>
          </a:r>
          <a:endParaRPr lang="en-US" dirty="0"/>
        </a:p>
      </dgm:t>
    </dgm:pt>
    <dgm:pt modelId="{862F66C8-0735-485C-A226-2EBD7E542961}" type="parTrans" cxnId="{25D91BCF-FCBA-43B2-B155-09A1C5DA7D72}">
      <dgm:prSet/>
      <dgm:spPr/>
      <dgm:t>
        <a:bodyPr/>
        <a:lstStyle/>
        <a:p>
          <a:endParaRPr lang="en-US"/>
        </a:p>
      </dgm:t>
    </dgm:pt>
    <dgm:pt modelId="{D063BC9F-B9F5-46B2-A265-93EBB0FBF692}" type="sibTrans" cxnId="{25D91BCF-FCBA-43B2-B155-09A1C5DA7D72}">
      <dgm:prSet/>
      <dgm:spPr/>
      <dgm:t>
        <a:bodyPr/>
        <a:lstStyle/>
        <a:p>
          <a:endParaRPr lang="en-US"/>
        </a:p>
      </dgm:t>
    </dgm:pt>
    <dgm:pt modelId="{419E1606-AC0D-4C44-A045-A2F0E69F9167}">
      <dgm:prSet/>
      <dgm:spPr/>
      <dgm:t>
        <a:bodyPr/>
        <a:lstStyle/>
        <a:p>
          <a:r>
            <a:rPr lang="en-GB" dirty="0"/>
            <a:t>Increase profit by 15%  by September 2019</a:t>
          </a:r>
          <a:endParaRPr lang="en-US" dirty="0"/>
        </a:p>
      </dgm:t>
    </dgm:pt>
    <dgm:pt modelId="{C70D7C4D-574E-4A8F-87F2-9D15AC3C0051}" type="parTrans" cxnId="{F636E7CC-2215-4136-91DD-4D083EA976BA}">
      <dgm:prSet/>
      <dgm:spPr/>
      <dgm:t>
        <a:bodyPr/>
        <a:lstStyle/>
        <a:p>
          <a:endParaRPr lang="en-US"/>
        </a:p>
      </dgm:t>
    </dgm:pt>
    <dgm:pt modelId="{93B830BE-1261-4CF4-8145-CDB52F7F18D1}" type="sibTrans" cxnId="{F636E7CC-2215-4136-91DD-4D083EA976BA}">
      <dgm:prSet/>
      <dgm:spPr/>
      <dgm:t>
        <a:bodyPr/>
        <a:lstStyle/>
        <a:p>
          <a:endParaRPr lang="en-US"/>
        </a:p>
      </dgm:t>
    </dgm:pt>
    <dgm:pt modelId="{6F84B97A-E9EE-4A25-8C33-46DC84553A8C}">
      <dgm:prSet/>
      <dgm:spPr/>
      <dgm:t>
        <a:bodyPr/>
        <a:lstStyle/>
        <a:p>
          <a:r>
            <a:rPr lang="en-GB" dirty="0"/>
            <a:t>Excellent  customer service</a:t>
          </a:r>
          <a:endParaRPr lang="en-US" dirty="0"/>
        </a:p>
      </dgm:t>
    </dgm:pt>
    <dgm:pt modelId="{C71B799D-2898-4135-8B59-E8F10B37517C}" type="parTrans" cxnId="{8E7DC585-038D-4B27-946D-6DDFD942A448}">
      <dgm:prSet/>
      <dgm:spPr/>
      <dgm:t>
        <a:bodyPr/>
        <a:lstStyle/>
        <a:p>
          <a:endParaRPr lang="en-US"/>
        </a:p>
      </dgm:t>
    </dgm:pt>
    <dgm:pt modelId="{341D3DCC-85BC-40DF-AA65-D62356E76511}" type="sibTrans" cxnId="{8E7DC585-038D-4B27-946D-6DDFD942A448}">
      <dgm:prSet/>
      <dgm:spPr/>
      <dgm:t>
        <a:bodyPr/>
        <a:lstStyle/>
        <a:p>
          <a:endParaRPr lang="en-US"/>
        </a:p>
      </dgm:t>
    </dgm:pt>
    <dgm:pt modelId="{1B9C36A8-0D6B-4D72-8F3E-F56B7500023C}" type="pres">
      <dgm:prSet presAssocID="{428FEC5B-8026-48AB-B5A3-35ADE2D9755B}" presName="linear" presStyleCnt="0">
        <dgm:presLayoutVars>
          <dgm:animLvl val="lvl"/>
          <dgm:resizeHandles val="exact"/>
        </dgm:presLayoutVars>
      </dgm:prSet>
      <dgm:spPr/>
    </dgm:pt>
    <dgm:pt modelId="{46674FA9-77E0-4807-9CA0-01437DB40BA2}" type="pres">
      <dgm:prSet presAssocID="{B4359D40-673B-4330-93F7-60178CB4CF5A}" presName="parentText" presStyleLbl="node1" presStyleIdx="0" presStyleCnt="4">
        <dgm:presLayoutVars>
          <dgm:chMax val="0"/>
          <dgm:bulletEnabled val="1"/>
        </dgm:presLayoutVars>
      </dgm:prSet>
      <dgm:spPr/>
    </dgm:pt>
    <dgm:pt modelId="{0DBA9F91-4A49-440C-B35D-4B1B8A5DB153}" type="pres">
      <dgm:prSet presAssocID="{8FE72BC0-3FB0-4B4A-87C2-E37F4A32ED11}" presName="spacer" presStyleCnt="0"/>
      <dgm:spPr/>
    </dgm:pt>
    <dgm:pt modelId="{76C165D9-6B7A-4141-802D-EB32B168285D}" type="pres">
      <dgm:prSet presAssocID="{A6A8C7EA-75FD-4237-89D8-E89FAC3DA869}" presName="parentText" presStyleLbl="node1" presStyleIdx="1" presStyleCnt="4" custLinFactNeighborX="-546" custLinFactNeighborY="-24436">
        <dgm:presLayoutVars>
          <dgm:chMax val="0"/>
          <dgm:bulletEnabled val="1"/>
        </dgm:presLayoutVars>
      </dgm:prSet>
      <dgm:spPr/>
    </dgm:pt>
    <dgm:pt modelId="{83D566A1-2D64-44D3-A428-A474C38C0D75}" type="pres">
      <dgm:prSet presAssocID="{D063BC9F-B9F5-46B2-A265-93EBB0FBF692}" presName="spacer" presStyleCnt="0"/>
      <dgm:spPr/>
    </dgm:pt>
    <dgm:pt modelId="{7C8239C0-328F-4CB0-A2AC-44288AA819AF}" type="pres">
      <dgm:prSet presAssocID="{419E1606-AC0D-4C44-A045-A2F0E69F9167}" presName="parentText" presStyleLbl="node1" presStyleIdx="2" presStyleCnt="4">
        <dgm:presLayoutVars>
          <dgm:chMax val="0"/>
          <dgm:bulletEnabled val="1"/>
        </dgm:presLayoutVars>
      </dgm:prSet>
      <dgm:spPr/>
    </dgm:pt>
    <dgm:pt modelId="{55890AA6-0AA0-4DB4-9063-A650559636A4}" type="pres">
      <dgm:prSet presAssocID="{93B830BE-1261-4CF4-8145-CDB52F7F18D1}" presName="spacer" presStyleCnt="0"/>
      <dgm:spPr/>
    </dgm:pt>
    <dgm:pt modelId="{D04AE63F-7B59-497F-8D65-B1D9BC1E5DB9}" type="pres">
      <dgm:prSet presAssocID="{6F84B97A-E9EE-4A25-8C33-46DC84553A8C}" presName="parentText" presStyleLbl="node1" presStyleIdx="3" presStyleCnt="4">
        <dgm:presLayoutVars>
          <dgm:chMax val="0"/>
          <dgm:bulletEnabled val="1"/>
        </dgm:presLayoutVars>
      </dgm:prSet>
      <dgm:spPr/>
    </dgm:pt>
  </dgm:ptLst>
  <dgm:cxnLst>
    <dgm:cxn modelId="{3917062A-74BD-4636-A199-48E116DA0EBF}" type="presOf" srcId="{A6A8C7EA-75FD-4237-89D8-E89FAC3DA869}" destId="{76C165D9-6B7A-4141-802D-EB32B168285D}" srcOrd="0" destOrd="0" presId="urn:microsoft.com/office/officeart/2005/8/layout/vList2"/>
    <dgm:cxn modelId="{EE276C2C-A289-43E3-9817-6F946507234F}" type="presOf" srcId="{428FEC5B-8026-48AB-B5A3-35ADE2D9755B}" destId="{1B9C36A8-0D6B-4D72-8F3E-F56B7500023C}" srcOrd="0" destOrd="0" presId="urn:microsoft.com/office/officeart/2005/8/layout/vList2"/>
    <dgm:cxn modelId="{43DF1D6C-370C-45D4-9C62-C521A7918A38}" type="presOf" srcId="{B4359D40-673B-4330-93F7-60178CB4CF5A}" destId="{46674FA9-77E0-4807-9CA0-01437DB40BA2}" srcOrd="0" destOrd="0" presId="urn:microsoft.com/office/officeart/2005/8/layout/vList2"/>
    <dgm:cxn modelId="{8E7DC585-038D-4B27-946D-6DDFD942A448}" srcId="{428FEC5B-8026-48AB-B5A3-35ADE2D9755B}" destId="{6F84B97A-E9EE-4A25-8C33-46DC84553A8C}" srcOrd="3" destOrd="0" parTransId="{C71B799D-2898-4135-8B59-E8F10B37517C}" sibTransId="{341D3DCC-85BC-40DF-AA65-D62356E76511}"/>
    <dgm:cxn modelId="{CD1222CB-BC31-4900-B4D7-7E926277F231}" srcId="{428FEC5B-8026-48AB-B5A3-35ADE2D9755B}" destId="{B4359D40-673B-4330-93F7-60178CB4CF5A}" srcOrd="0" destOrd="0" parTransId="{29FDF701-1FD7-4C86-8D08-7E967686733B}" sibTransId="{8FE72BC0-3FB0-4B4A-87C2-E37F4A32ED11}"/>
    <dgm:cxn modelId="{F636E7CC-2215-4136-91DD-4D083EA976BA}" srcId="{428FEC5B-8026-48AB-B5A3-35ADE2D9755B}" destId="{419E1606-AC0D-4C44-A045-A2F0E69F9167}" srcOrd="2" destOrd="0" parTransId="{C70D7C4D-574E-4A8F-87F2-9D15AC3C0051}" sibTransId="{93B830BE-1261-4CF4-8145-CDB52F7F18D1}"/>
    <dgm:cxn modelId="{25D91BCF-FCBA-43B2-B155-09A1C5DA7D72}" srcId="{428FEC5B-8026-48AB-B5A3-35ADE2D9755B}" destId="{A6A8C7EA-75FD-4237-89D8-E89FAC3DA869}" srcOrd="1" destOrd="0" parTransId="{862F66C8-0735-485C-A226-2EBD7E542961}" sibTransId="{D063BC9F-B9F5-46B2-A265-93EBB0FBF692}"/>
    <dgm:cxn modelId="{191146FE-6D3E-4916-9FD2-2584D43583D0}" type="presOf" srcId="{419E1606-AC0D-4C44-A045-A2F0E69F9167}" destId="{7C8239C0-328F-4CB0-A2AC-44288AA819AF}" srcOrd="0" destOrd="0" presId="urn:microsoft.com/office/officeart/2005/8/layout/vList2"/>
    <dgm:cxn modelId="{3B11F9FF-7CB8-4031-A21E-E29819FE5B5C}" type="presOf" srcId="{6F84B97A-E9EE-4A25-8C33-46DC84553A8C}" destId="{D04AE63F-7B59-497F-8D65-B1D9BC1E5DB9}" srcOrd="0" destOrd="0" presId="urn:microsoft.com/office/officeart/2005/8/layout/vList2"/>
    <dgm:cxn modelId="{930B3045-DBEB-42CA-A387-EDC2214BA9AB}" type="presParOf" srcId="{1B9C36A8-0D6B-4D72-8F3E-F56B7500023C}" destId="{46674FA9-77E0-4807-9CA0-01437DB40BA2}" srcOrd="0" destOrd="0" presId="urn:microsoft.com/office/officeart/2005/8/layout/vList2"/>
    <dgm:cxn modelId="{AA802AC9-8CF1-45CD-8E56-E9941721778D}" type="presParOf" srcId="{1B9C36A8-0D6B-4D72-8F3E-F56B7500023C}" destId="{0DBA9F91-4A49-440C-B35D-4B1B8A5DB153}" srcOrd="1" destOrd="0" presId="urn:microsoft.com/office/officeart/2005/8/layout/vList2"/>
    <dgm:cxn modelId="{D275516F-AD5C-4ED2-A1B5-3FC53D199BEC}" type="presParOf" srcId="{1B9C36A8-0D6B-4D72-8F3E-F56B7500023C}" destId="{76C165D9-6B7A-4141-802D-EB32B168285D}" srcOrd="2" destOrd="0" presId="urn:microsoft.com/office/officeart/2005/8/layout/vList2"/>
    <dgm:cxn modelId="{3116B994-7A1F-4162-9A2A-3154780ABE3E}" type="presParOf" srcId="{1B9C36A8-0D6B-4D72-8F3E-F56B7500023C}" destId="{83D566A1-2D64-44D3-A428-A474C38C0D75}" srcOrd="3" destOrd="0" presId="urn:microsoft.com/office/officeart/2005/8/layout/vList2"/>
    <dgm:cxn modelId="{88055F70-C831-419E-A053-307B60E69EB3}" type="presParOf" srcId="{1B9C36A8-0D6B-4D72-8F3E-F56B7500023C}" destId="{7C8239C0-328F-4CB0-A2AC-44288AA819AF}" srcOrd="4" destOrd="0" presId="urn:microsoft.com/office/officeart/2005/8/layout/vList2"/>
    <dgm:cxn modelId="{D5AA1B95-77BB-4D10-A63F-A038FA0D3E94}" type="presParOf" srcId="{1B9C36A8-0D6B-4D72-8F3E-F56B7500023C}" destId="{55890AA6-0AA0-4DB4-9063-A650559636A4}" srcOrd="5" destOrd="0" presId="urn:microsoft.com/office/officeart/2005/8/layout/vList2"/>
    <dgm:cxn modelId="{3CB9B28C-931F-423A-8DED-B4990F264328}" type="presParOf" srcId="{1B9C36A8-0D6B-4D72-8F3E-F56B7500023C}" destId="{D04AE63F-7B59-497F-8D65-B1D9BC1E5DB9}"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1B286B5-86B2-41EC-B74F-03D6379BE9B2}" type="doc">
      <dgm:prSet loTypeId="urn:microsoft.com/office/officeart/2005/8/layout/hierarchy1" loCatId="hierarchy" qsTypeId="urn:microsoft.com/office/officeart/2005/8/quickstyle/simple3" qsCatId="simple" csTypeId="urn:microsoft.com/office/officeart/2005/8/colors/colorful4" csCatId="colorful" phldr="1"/>
      <dgm:spPr/>
      <dgm:t>
        <a:bodyPr/>
        <a:lstStyle/>
        <a:p>
          <a:endParaRPr lang="en-US"/>
        </a:p>
      </dgm:t>
    </dgm:pt>
    <dgm:pt modelId="{9CA9C71C-7E84-4E5C-ACD2-D03ABE197D81}">
      <dgm:prSet/>
      <dgm:spPr/>
      <dgm:t>
        <a:bodyPr/>
        <a:lstStyle/>
        <a:p>
          <a:r>
            <a:rPr lang="en-GB" dirty="0"/>
            <a:t>Providing trainings for staff to improve the quality of hair treatments</a:t>
          </a:r>
          <a:endParaRPr lang="en-US" dirty="0"/>
        </a:p>
      </dgm:t>
    </dgm:pt>
    <dgm:pt modelId="{950E5CBB-9306-4137-9917-0986FD8ECF5B}" type="parTrans" cxnId="{98B856E4-C645-4B06-AEEF-981A3FA318B3}">
      <dgm:prSet/>
      <dgm:spPr/>
      <dgm:t>
        <a:bodyPr/>
        <a:lstStyle/>
        <a:p>
          <a:endParaRPr lang="en-US"/>
        </a:p>
      </dgm:t>
    </dgm:pt>
    <dgm:pt modelId="{39D6D0B4-9F67-4198-93DB-E3595F4AE1B9}" type="sibTrans" cxnId="{98B856E4-C645-4B06-AEEF-981A3FA318B3}">
      <dgm:prSet/>
      <dgm:spPr/>
      <dgm:t>
        <a:bodyPr/>
        <a:lstStyle/>
        <a:p>
          <a:endParaRPr lang="en-US"/>
        </a:p>
      </dgm:t>
    </dgm:pt>
    <dgm:pt modelId="{5C3B5635-0BFC-462B-820D-B2E91B48FA72}">
      <dgm:prSet/>
      <dgm:spPr/>
      <dgm:t>
        <a:bodyPr/>
        <a:lstStyle/>
        <a:p>
          <a:r>
            <a:rPr lang="en-GB" dirty="0"/>
            <a:t>To bring the recent equipment's for the business </a:t>
          </a:r>
          <a:endParaRPr lang="en-US" dirty="0"/>
        </a:p>
      </dgm:t>
    </dgm:pt>
    <dgm:pt modelId="{6FD6E658-139B-4AAB-8761-31BD219E61C4}" type="parTrans" cxnId="{A5B6FBD4-CA33-4515-99C0-DBC4ABDBF620}">
      <dgm:prSet/>
      <dgm:spPr/>
      <dgm:t>
        <a:bodyPr/>
        <a:lstStyle/>
        <a:p>
          <a:endParaRPr lang="en-US"/>
        </a:p>
      </dgm:t>
    </dgm:pt>
    <dgm:pt modelId="{55F48060-4415-4557-A20C-B67B35457DCA}" type="sibTrans" cxnId="{A5B6FBD4-CA33-4515-99C0-DBC4ABDBF620}">
      <dgm:prSet/>
      <dgm:spPr/>
      <dgm:t>
        <a:bodyPr/>
        <a:lstStyle/>
        <a:p>
          <a:endParaRPr lang="en-US"/>
        </a:p>
      </dgm:t>
    </dgm:pt>
    <dgm:pt modelId="{4F9DA5BF-29F9-452B-AD95-CC7452F598C3}">
      <dgm:prSet/>
      <dgm:spPr/>
      <dgm:t>
        <a:bodyPr/>
        <a:lstStyle/>
        <a:p>
          <a:r>
            <a:rPr lang="en-GB" dirty="0"/>
            <a:t>Attract customers by new facilities </a:t>
          </a:r>
          <a:endParaRPr lang="en-US" dirty="0"/>
        </a:p>
      </dgm:t>
    </dgm:pt>
    <dgm:pt modelId="{FD4C0A67-B029-40D5-AE42-2B86E9B0CF24}" type="parTrans" cxnId="{1139635D-BD84-47BE-B867-FAA3EE7AD0F0}">
      <dgm:prSet/>
      <dgm:spPr/>
      <dgm:t>
        <a:bodyPr/>
        <a:lstStyle/>
        <a:p>
          <a:endParaRPr lang="en-US"/>
        </a:p>
      </dgm:t>
    </dgm:pt>
    <dgm:pt modelId="{33361A56-4280-4870-9919-2D0203B29DB6}" type="sibTrans" cxnId="{1139635D-BD84-47BE-B867-FAA3EE7AD0F0}">
      <dgm:prSet/>
      <dgm:spPr/>
      <dgm:t>
        <a:bodyPr/>
        <a:lstStyle/>
        <a:p>
          <a:endParaRPr lang="en-US"/>
        </a:p>
      </dgm:t>
    </dgm:pt>
    <dgm:pt modelId="{80C563F6-E1DB-4F36-A02F-62ABB5E30F8F}" type="pres">
      <dgm:prSet presAssocID="{71B286B5-86B2-41EC-B74F-03D6379BE9B2}" presName="hierChild1" presStyleCnt="0">
        <dgm:presLayoutVars>
          <dgm:chPref val="1"/>
          <dgm:dir/>
          <dgm:animOne val="branch"/>
          <dgm:animLvl val="lvl"/>
          <dgm:resizeHandles/>
        </dgm:presLayoutVars>
      </dgm:prSet>
      <dgm:spPr/>
    </dgm:pt>
    <dgm:pt modelId="{36F28F42-07D3-4612-A944-B71CE2CBBC21}" type="pres">
      <dgm:prSet presAssocID="{9CA9C71C-7E84-4E5C-ACD2-D03ABE197D81}" presName="hierRoot1" presStyleCnt="0"/>
      <dgm:spPr/>
    </dgm:pt>
    <dgm:pt modelId="{C402514B-0B04-4184-866F-B97EA3BC32FC}" type="pres">
      <dgm:prSet presAssocID="{9CA9C71C-7E84-4E5C-ACD2-D03ABE197D81}" presName="composite" presStyleCnt="0"/>
      <dgm:spPr/>
    </dgm:pt>
    <dgm:pt modelId="{34250927-0C4D-472C-AC10-4F7029D59DAB}" type="pres">
      <dgm:prSet presAssocID="{9CA9C71C-7E84-4E5C-ACD2-D03ABE197D81}" presName="background" presStyleLbl="node0" presStyleIdx="0" presStyleCnt="3"/>
      <dgm:spPr/>
    </dgm:pt>
    <dgm:pt modelId="{41C85286-08BA-4F72-8265-792AF80F49DC}" type="pres">
      <dgm:prSet presAssocID="{9CA9C71C-7E84-4E5C-ACD2-D03ABE197D81}" presName="text" presStyleLbl="fgAcc0" presStyleIdx="0" presStyleCnt="3">
        <dgm:presLayoutVars>
          <dgm:chPref val="3"/>
        </dgm:presLayoutVars>
      </dgm:prSet>
      <dgm:spPr/>
    </dgm:pt>
    <dgm:pt modelId="{3A975EB6-09B9-4A0C-B3A1-6FAA155D4007}" type="pres">
      <dgm:prSet presAssocID="{9CA9C71C-7E84-4E5C-ACD2-D03ABE197D81}" presName="hierChild2" presStyleCnt="0"/>
      <dgm:spPr/>
    </dgm:pt>
    <dgm:pt modelId="{E0002228-24EB-4466-A622-0DC472DBE92B}" type="pres">
      <dgm:prSet presAssocID="{5C3B5635-0BFC-462B-820D-B2E91B48FA72}" presName="hierRoot1" presStyleCnt="0"/>
      <dgm:spPr/>
    </dgm:pt>
    <dgm:pt modelId="{F1CAA6F1-5B85-4FD6-8BE2-BC79299F2294}" type="pres">
      <dgm:prSet presAssocID="{5C3B5635-0BFC-462B-820D-B2E91B48FA72}" presName="composite" presStyleCnt="0"/>
      <dgm:spPr/>
    </dgm:pt>
    <dgm:pt modelId="{E89C30F1-3037-4E77-8CA3-0A623EED1983}" type="pres">
      <dgm:prSet presAssocID="{5C3B5635-0BFC-462B-820D-B2E91B48FA72}" presName="background" presStyleLbl="node0" presStyleIdx="1" presStyleCnt="3"/>
      <dgm:spPr/>
    </dgm:pt>
    <dgm:pt modelId="{98519D73-A79B-48B8-8441-3FAD610DDC59}" type="pres">
      <dgm:prSet presAssocID="{5C3B5635-0BFC-462B-820D-B2E91B48FA72}" presName="text" presStyleLbl="fgAcc0" presStyleIdx="1" presStyleCnt="3">
        <dgm:presLayoutVars>
          <dgm:chPref val="3"/>
        </dgm:presLayoutVars>
      </dgm:prSet>
      <dgm:spPr/>
    </dgm:pt>
    <dgm:pt modelId="{C285DFDC-92B1-410C-A867-4E8769758BD0}" type="pres">
      <dgm:prSet presAssocID="{5C3B5635-0BFC-462B-820D-B2E91B48FA72}" presName="hierChild2" presStyleCnt="0"/>
      <dgm:spPr/>
    </dgm:pt>
    <dgm:pt modelId="{14AE203F-4FBC-437E-9E3A-0A21818C82F2}" type="pres">
      <dgm:prSet presAssocID="{4F9DA5BF-29F9-452B-AD95-CC7452F598C3}" presName="hierRoot1" presStyleCnt="0"/>
      <dgm:spPr/>
    </dgm:pt>
    <dgm:pt modelId="{22282846-5E92-45E2-9FF7-FBA4D5347225}" type="pres">
      <dgm:prSet presAssocID="{4F9DA5BF-29F9-452B-AD95-CC7452F598C3}" presName="composite" presStyleCnt="0"/>
      <dgm:spPr/>
    </dgm:pt>
    <dgm:pt modelId="{A28358A6-85A0-4ED0-B282-DB728205A5C7}" type="pres">
      <dgm:prSet presAssocID="{4F9DA5BF-29F9-452B-AD95-CC7452F598C3}" presName="background" presStyleLbl="node0" presStyleIdx="2" presStyleCnt="3"/>
      <dgm:spPr/>
    </dgm:pt>
    <dgm:pt modelId="{B5A0E30D-29D8-46A1-95FA-CC21C00205B7}" type="pres">
      <dgm:prSet presAssocID="{4F9DA5BF-29F9-452B-AD95-CC7452F598C3}" presName="text" presStyleLbl="fgAcc0" presStyleIdx="2" presStyleCnt="3">
        <dgm:presLayoutVars>
          <dgm:chPref val="3"/>
        </dgm:presLayoutVars>
      </dgm:prSet>
      <dgm:spPr/>
    </dgm:pt>
    <dgm:pt modelId="{0700C177-153B-4134-BE42-324E3CDE0EAA}" type="pres">
      <dgm:prSet presAssocID="{4F9DA5BF-29F9-452B-AD95-CC7452F598C3}" presName="hierChild2" presStyleCnt="0"/>
      <dgm:spPr/>
    </dgm:pt>
  </dgm:ptLst>
  <dgm:cxnLst>
    <dgm:cxn modelId="{3E8B953D-8047-4D64-89D1-4DDAD2BDE3EE}" type="presOf" srcId="{9CA9C71C-7E84-4E5C-ACD2-D03ABE197D81}" destId="{41C85286-08BA-4F72-8265-792AF80F49DC}" srcOrd="0" destOrd="0" presId="urn:microsoft.com/office/officeart/2005/8/layout/hierarchy1"/>
    <dgm:cxn modelId="{1139635D-BD84-47BE-B867-FAA3EE7AD0F0}" srcId="{71B286B5-86B2-41EC-B74F-03D6379BE9B2}" destId="{4F9DA5BF-29F9-452B-AD95-CC7452F598C3}" srcOrd="2" destOrd="0" parTransId="{FD4C0A67-B029-40D5-AE42-2B86E9B0CF24}" sibTransId="{33361A56-4280-4870-9919-2D0203B29DB6}"/>
    <dgm:cxn modelId="{6C4BCDA8-3F11-4DF6-9FD9-CD7ECC8D549E}" type="presOf" srcId="{5C3B5635-0BFC-462B-820D-B2E91B48FA72}" destId="{98519D73-A79B-48B8-8441-3FAD610DDC59}" srcOrd="0" destOrd="0" presId="urn:microsoft.com/office/officeart/2005/8/layout/hierarchy1"/>
    <dgm:cxn modelId="{6AB361AF-FE2E-4B5E-B633-33D931C3ABFD}" type="presOf" srcId="{4F9DA5BF-29F9-452B-AD95-CC7452F598C3}" destId="{B5A0E30D-29D8-46A1-95FA-CC21C00205B7}" srcOrd="0" destOrd="0" presId="urn:microsoft.com/office/officeart/2005/8/layout/hierarchy1"/>
    <dgm:cxn modelId="{A5B6FBD4-CA33-4515-99C0-DBC4ABDBF620}" srcId="{71B286B5-86B2-41EC-B74F-03D6379BE9B2}" destId="{5C3B5635-0BFC-462B-820D-B2E91B48FA72}" srcOrd="1" destOrd="0" parTransId="{6FD6E658-139B-4AAB-8761-31BD219E61C4}" sibTransId="{55F48060-4415-4557-A20C-B67B35457DCA}"/>
    <dgm:cxn modelId="{98B856E4-C645-4B06-AEEF-981A3FA318B3}" srcId="{71B286B5-86B2-41EC-B74F-03D6379BE9B2}" destId="{9CA9C71C-7E84-4E5C-ACD2-D03ABE197D81}" srcOrd="0" destOrd="0" parTransId="{950E5CBB-9306-4137-9917-0986FD8ECF5B}" sibTransId="{39D6D0B4-9F67-4198-93DB-E3595F4AE1B9}"/>
    <dgm:cxn modelId="{056CABF9-16FB-43AB-8341-4C54164425BF}" type="presOf" srcId="{71B286B5-86B2-41EC-B74F-03D6379BE9B2}" destId="{80C563F6-E1DB-4F36-A02F-62ABB5E30F8F}" srcOrd="0" destOrd="0" presId="urn:microsoft.com/office/officeart/2005/8/layout/hierarchy1"/>
    <dgm:cxn modelId="{8FAB5627-1BF3-4AE0-B81B-33B3029BFFD7}" type="presParOf" srcId="{80C563F6-E1DB-4F36-A02F-62ABB5E30F8F}" destId="{36F28F42-07D3-4612-A944-B71CE2CBBC21}" srcOrd="0" destOrd="0" presId="urn:microsoft.com/office/officeart/2005/8/layout/hierarchy1"/>
    <dgm:cxn modelId="{EF388283-086C-4AEF-88A7-F0CA407AA99E}" type="presParOf" srcId="{36F28F42-07D3-4612-A944-B71CE2CBBC21}" destId="{C402514B-0B04-4184-866F-B97EA3BC32FC}" srcOrd="0" destOrd="0" presId="urn:microsoft.com/office/officeart/2005/8/layout/hierarchy1"/>
    <dgm:cxn modelId="{C0D5B986-478C-4E15-ABC2-96254AD9CEB7}" type="presParOf" srcId="{C402514B-0B04-4184-866F-B97EA3BC32FC}" destId="{34250927-0C4D-472C-AC10-4F7029D59DAB}" srcOrd="0" destOrd="0" presId="urn:microsoft.com/office/officeart/2005/8/layout/hierarchy1"/>
    <dgm:cxn modelId="{E2F113D8-BE17-43AC-90AA-BE8C7226F0AB}" type="presParOf" srcId="{C402514B-0B04-4184-866F-B97EA3BC32FC}" destId="{41C85286-08BA-4F72-8265-792AF80F49DC}" srcOrd="1" destOrd="0" presId="urn:microsoft.com/office/officeart/2005/8/layout/hierarchy1"/>
    <dgm:cxn modelId="{17FC5E38-A05B-42D6-BB49-12AEF0A93382}" type="presParOf" srcId="{36F28F42-07D3-4612-A944-B71CE2CBBC21}" destId="{3A975EB6-09B9-4A0C-B3A1-6FAA155D4007}" srcOrd="1" destOrd="0" presId="urn:microsoft.com/office/officeart/2005/8/layout/hierarchy1"/>
    <dgm:cxn modelId="{0075A098-E176-48FD-B386-49F7D4AFC3E5}" type="presParOf" srcId="{80C563F6-E1DB-4F36-A02F-62ABB5E30F8F}" destId="{E0002228-24EB-4466-A622-0DC472DBE92B}" srcOrd="1" destOrd="0" presId="urn:microsoft.com/office/officeart/2005/8/layout/hierarchy1"/>
    <dgm:cxn modelId="{46753D9E-3E1D-47BB-B18F-3A4B3DC4B4D2}" type="presParOf" srcId="{E0002228-24EB-4466-A622-0DC472DBE92B}" destId="{F1CAA6F1-5B85-4FD6-8BE2-BC79299F2294}" srcOrd="0" destOrd="0" presId="urn:microsoft.com/office/officeart/2005/8/layout/hierarchy1"/>
    <dgm:cxn modelId="{21A7309A-F8FE-4C0A-A0B6-DFA28F2F8B3A}" type="presParOf" srcId="{F1CAA6F1-5B85-4FD6-8BE2-BC79299F2294}" destId="{E89C30F1-3037-4E77-8CA3-0A623EED1983}" srcOrd="0" destOrd="0" presId="urn:microsoft.com/office/officeart/2005/8/layout/hierarchy1"/>
    <dgm:cxn modelId="{7961357C-6B55-4BDA-8100-D12FF4FA92D4}" type="presParOf" srcId="{F1CAA6F1-5B85-4FD6-8BE2-BC79299F2294}" destId="{98519D73-A79B-48B8-8441-3FAD610DDC59}" srcOrd="1" destOrd="0" presId="urn:microsoft.com/office/officeart/2005/8/layout/hierarchy1"/>
    <dgm:cxn modelId="{7D0D5C75-9EB4-4CF5-B676-6553FC90E6B1}" type="presParOf" srcId="{E0002228-24EB-4466-A622-0DC472DBE92B}" destId="{C285DFDC-92B1-410C-A867-4E8769758BD0}" srcOrd="1" destOrd="0" presId="urn:microsoft.com/office/officeart/2005/8/layout/hierarchy1"/>
    <dgm:cxn modelId="{C17CF213-0015-495C-9313-8BE18C5D0C72}" type="presParOf" srcId="{80C563F6-E1DB-4F36-A02F-62ABB5E30F8F}" destId="{14AE203F-4FBC-437E-9E3A-0A21818C82F2}" srcOrd="2" destOrd="0" presId="urn:microsoft.com/office/officeart/2005/8/layout/hierarchy1"/>
    <dgm:cxn modelId="{7DCC14B7-7C00-44C3-8075-E72D9BE361E1}" type="presParOf" srcId="{14AE203F-4FBC-437E-9E3A-0A21818C82F2}" destId="{22282846-5E92-45E2-9FF7-FBA4D5347225}" srcOrd="0" destOrd="0" presId="urn:microsoft.com/office/officeart/2005/8/layout/hierarchy1"/>
    <dgm:cxn modelId="{EE8150E3-9F31-48FA-8A9A-E976EB8AAF4D}" type="presParOf" srcId="{22282846-5E92-45E2-9FF7-FBA4D5347225}" destId="{A28358A6-85A0-4ED0-B282-DB728205A5C7}" srcOrd="0" destOrd="0" presId="urn:microsoft.com/office/officeart/2005/8/layout/hierarchy1"/>
    <dgm:cxn modelId="{F02202A3-4283-4EAB-B08C-E5DE6E34DBF3}" type="presParOf" srcId="{22282846-5E92-45E2-9FF7-FBA4D5347225}" destId="{B5A0E30D-29D8-46A1-95FA-CC21C00205B7}" srcOrd="1" destOrd="0" presId="urn:microsoft.com/office/officeart/2005/8/layout/hierarchy1"/>
    <dgm:cxn modelId="{3A6F9488-1A15-42FA-BB04-B7D91D868848}" type="presParOf" srcId="{14AE203F-4FBC-437E-9E3A-0A21818C82F2}" destId="{0700C177-153B-4134-BE42-324E3CDE0EA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CB5737B-F121-4B05-B826-4E8004C1731B}" type="doc">
      <dgm:prSet loTypeId="urn:microsoft.com/office/officeart/2016/7/layout/VerticalHollowActionList" loCatId="List" qsTypeId="urn:microsoft.com/office/officeart/2005/8/quickstyle/simple4" qsCatId="simple" csTypeId="urn:microsoft.com/office/officeart/2005/8/colors/colorful1" csCatId="colorful" phldr="1"/>
      <dgm:spPr/>
      <dgm:t>
        <a:bodyPr/>
        <a:lstStyle/>
        <a:p>
          <a:endParaRPr lang="en-US"/>
        </a:p>
      </dgm:t>
    </dgm:pt>
    <dgm:pt modelId="{2366B998-B476-492A-BAEF-849C066DC6C7}">
      <dgm:prSet/>
      <dgm:spPr/>
      <dgm:t>
        <a:bodyPr/>
        <a:lstStyle/>
        <a:p>
          <a:r>
            <a:rPr lang="en-US" dirty="0"/>
            <a:t>Retain</a:t>
          </a:r>
        </a:p>
      </dgm:t>
    </dgm:pt>
    <dgm:pt modelId="{EAD9FC55-0B67-4D9E-B323-7322EAE01299}" type="parTrans" cxnId="{9A55FDB1-6EA7-430E-9ECD-AF929183EC0B}">
      <dgm:prSet/>
      <dgm:spPr/>
      <dgm:t>
        <a:bodyPr/>
        <a:lstStyle/>
        <a:p>
          <a:endParaRPr lang="en-US"/>
        </a:p>
      </dgm:t>
    </dgm:pt>
    <dgm:pt modelId="{5EFF20C0-6A36-4DE9-9CE1-8269058AE658}" type="sibTrans" cxnId="{9A55FDB1-6EA7-430E-9ECD-AF929183EC0B}">
      <dgm:prSet/>
      <dgm:spPr/>
      <dgm:t>
        <a:bodyPr/>
        <a:lstStyle/>
        <a:p>
          <a:endParaRPr lang="en-US"/>
        </a:p>
      </dgm:t>
    </dgm:pt>
    <dgm:pt modelId="{322F8344-9D1E-461A-B484-AE41B5D15758}">
      <dgm:prSet/>
      <dgm:spPr/>
      <dgm:t>
        <a:bodyPr/>
        <a:lstStyle/>
        <a:p>
          <a:r>
            <a:rPr lang="en-US" dirty="0"/>
            <a:t>Retain the customers</a:t>
          </a:r>
        </a:p>
      </dgm:t>
    </dgm:pt>
    <dgm:pt modelId="{BD7D302B-E4EF-4FAF-9721-93B05FB91279}" type="parTrans" cxnId="{D5275F3F-D608-421A-8A15-4DD4EB51DA95}">
      <dgm:prSet/>
      <dgm:spPr/>
      <dgm:t>
        <a:bodyPr/>
        <a:lstStyle/>
        <a:p>
          <a:endParaRPr lang="en-US"/>
        </a:p>
      </dgm:t>
    </dgm:pt>
    <dgm:pt modelId="{25A6B1F9-A757-46B0-B20C-72998A106469}" type="sibTrans" cxnId="{D5275F3F-D608-421A-8A15-4DD4EB51DA95}">
      <dgm:prSet/>
      <dgm:spPr/>
      <dgm:t>
        <a:bodyPr/>
        <a:lstStyle/>
        <a:p>
          <a:endParaRPr lang="en-US"/>
        </a:p>
      </dgm:t>
    </dgm:pt>
    <dgm:pt modelId="{275E7ABB-272A-4AB6-AAD7-69A7F12C0701}">
      <dgm:prSet/>
      <dgm:spPr/>
      <dgm:t>
        <a:bodyPr/>
        <a:lstStyle/>
        <a:p>
          <a:r>
            <a:rPr lang="en-US" dirty="0"/>
            <a:t>Increase</a:t>
          </a:r>
        </a:p>
      </dgm:t>
    </dgm:pt>
    <dgm:pt modelId="{CAD48124-47B2-44D5-B597-DFB4C71183BA}" type="parTrans" cxnId="{AF6FA228-1770-46FA-9217-36CB1C40FE65}">
      <dgm:prSet/>
      <dgm:spPr/>
      <dgm:t>
        <a:bodyPr/>
        <a:lstStyle/>
        <a:p>
          <a:endParaRPr lang="en-US"/>
        </a:p>
      </dgm:t>
    </dgm:pt>
    <dgm:pt modelId="{152FE12B-3E7A-41A4-974D-0653DD82BF31}" type="sibTrans" cxnId="{AF6FA228-1770-46FA-9217-36CB1C40FE65}">
      <dgm:prSet/>
      <dgm:spPr/>
      <dgm:t>
        <a:bodyPr/>
        <a:lstStyle/>
        <a:p>
          <a:endParaRPr lang="en-US"/>
        </a:p>
      </dgm:t>
    </dgm:pt>
    <dgm:pt modelId="{B143E1BF-8165-4DFA-AB51-4F438C481BB4}">
      <dgm:prSet/>
      <dgm:spPr/>
      <dgm:t>
        <a:bodyPr/>
        <a:lstStyle/>
        <a:p>
          <a:r>
            <a:rPr lang="en-US" dirty="0"/>
            <a:t>Increase the profit by 15% by September 2019</a:t>
          </a:r>
        </a:p>
      </dgm:t>
    </dgm:pt>
    <dgm:pt modelId="{5CA1286F-5895-4529-8C45-6DAB21EC6FF3}" type="parTrans" cxnId="{4BA2D920-2354-4A6F-A26C-597A38397A7F}">
      <dgm:prSet/>
      <dgm:spPr/>
      <dgm:t>
        <a:bodyPr/>
        <a:lstStyle/>
        <a:p>
          <a:endParaRPr lang="en-US"/>
        </a:p>
      </dgm:t>
    </dgm:pt>
    <dgm:pt modelId="{701CD489-F86E-4D93-B3B8-49E559C1C5AC}" type="sibTrans" cxnId="{4BA2D920-2354-4A6F-A26C-597A38397A7F}">
      <dgm:prSet/>
      <dgm:spPr/>
      <dgm:t>
        <a:bodyPr/>
        <a:lstStyle/>
        <a:p>
          <a:endParaRPr lang="en-US"/>
        </a:p>
      </dgm:t>
    </dgm:pt>
    <dgm:pt modelId="{B0BB5163-3D16-4DCB-A5B2-1F6C1FD835FA}">
      <dgm:prSet/>
      <dgm:spPr/>
      <dgm:t>
        <a:bodyPr/>
        <a:lstStyle/>
        <a:p>
          <a:r>
            <a:rPr lang="en-US" dirty="0"/>
            <a:t>Attract</a:t>
          </a:r>
        </a:p>
      </dgm:t>
    </dgm:pt>
    <dgm:pt modelId="{888FAF66-F94F-4752-9B56-FECD5317AD6A}" type="parTrans" cxnId="{DB236AAB-B7D5-47C1-B261-72DA54979111}">
      <dgm:prSet/>
      <dgm:spPr/>
      <dgm:t>
        <a:bodyPr/>
        <a:lstStyle/>
        <a:p>
          <a:endParaRPr lang="en-US"/>
        </a:p>
      </dgm:t>
    </dgm:pt>
    <dgm:pt modelId="{4FF3305E-1E41-4785-93FB-06CF8B811C87}" type="sibTrans" cxnId="{DB236AAB-B7D5-47C1-B261-72DA54979111}">
      <dgm:prSet/>
      <dgm:spPr/>
      <dgm:t>
        <a:bodyPr/>
        <a:lstStyle/>
        <a:p>
          <a:endParaRPr lang="en-US"/>
        </a:p>
      </dgm:t>
    </dgm:pt>
    <dgm:pt modelId="{CA887337-721C-4860-B08E-A2E0C2C551EA}">
      <dgm:prSet/>
      <dgm:spPr/>
      <dgm:t>
        <a:bodyPr/>
        <a:lstStyle/>
        <a:p>
          <a:r>
            <a:rPr lang="en-US" dirty="0"/>
            <a:t>Attract new customers by giving offers in their first time of visit and by loyalty cards</a:t>
          </a:r>
        </a:p>
      </dgm:t>
    </dgm:pt>
    <dgm:pt modelId="{B68C64F3-3D6A-4D86-93AF-968DAE48ED9B}" type="parTrans" cxnId="{140A0CF6-A779-4F7F-A9A0-5E1087C82627}">
      <dgm:prSet/>
      <dgm:spPr/>
      <dgm:t>
        <a:bodyPr/>
        <a:lstStyle/>
        <a:p>
          <a:endParaRPr lang="en-US"/>
        </a:p>
      </dgm:t>
    </dgm:pt>
    <dgm:pt modelId="{CA1A4CC2-071E-4E79-9E6A-99883D83E393}" type="sibTrans" cxnId="{140A0CF6-A779-4F7F-A9A0-5E1087C82627}">
      <dgm:prSet/>
      <dgm:spPr/>
      <dgm:t>
        <a:bodyPr/>
        <a:lstStyle/>
        <a:p>
          <a:endParaRPr lang="en-US"/>
        </a:p>
      </dgm:t>
    </dgm:pt>
    <dgm:pt modelId="{1B2BCE25-9A5F-41FC-B154-35E9171BE9AF}" type="pres">
      <dgm:prSet presAssocID="{7CB5737B-F121-4B05-B826-4E8004C1731B}" presName="Name0" presStyleCnt="0">
        <dgm:presLayoutVars>
          <dgm:dir/>
          <dgm:animLvl val="lvl"/>
          <dgm:resizeHandles val="exact"/>
        </dgm:presLayoutVars>
      </dgm:prSet>
      <dgm:spPr/>
    </dgm:pt>
    <dgm:pt modelId="{70ED0C21-41B9-4125-8B1E-7872CF731838}" type="pres">
      <dgm:prSet presAssocID="{2366B998-B476-492A-BAEF-849C066DC6C7}" presName="linNode" presStyleCnt="0"/>
      <dgm:spPr/>
    </dgm:pt>
    <dgm:pt modelId="{B27486CB-747F-417E-9188-CEC4396AD060}" type="pres">
      <dgm:prSet presAssocID="{2366B998-B476-492A-BAEF-849C066DC6C7}" presName="parentText" presStyleLbl="solidFgAcc1" presStyleIdx="0" presStyleCnt="3">
        <dgm:presLayoutVars>
          <dgm:chMax val="1"/>
          <dgm:bulletEnabled/>
        </dgm:presLayoutVars>
      </dgm:prSet>
      <dgm:spPr/>
    </dgm:pt>
    <dgm:pt modelId="{1D5D8303-CA0E-4BC4-AF5B-C5873ADA4B2C}" type="pres">
      <dgm:prSet presAssocID="{2366B998-B476-492A-BAEF-849C066DC6C7}" presName="descendantText" presStyleLbl="alignNode1" presStyleIdx="0" presStyleCnt="3">
        <dgm:presLayoutVars>
          <dgm:bulletEnabled/>
        </dgm:presLayoutVars>
      </dgm:prSet>
      <dgm:spPr/>
    </dgm:pt>
    <dgm:pt modelId="{3375EE48-A1C0-497F-AB87-E622BE4049FB}" type="pres">
      <dgm:prSet presAssocID="{5EFF20C0-6A36-4DE9-9CE1-8269058AE658}" presName="sp" presStyleCnt="0"/>
      <dgm:spPr/>
    </dgm:pt>
    <dgm:pt modelId="{FC3DC6AD-B9FC-45B5-881E-284348012F8A}" type="pres">
      <dgm:prSet presAssocID="{275E7ABB-272A-4AB6-AAD7-69A7F12C0701}" presName="linNode" presStyleCnt="0"/>
      <dgm:spPr/>
    </dgm:pt>
    <dgm:pt modelId="{FD4F3C72-F894-4987-9884-E863E9A39574}" type="pres">
      <dgm:prSet presAssocID="{275E7ABB-272A-4AB6-AAD7-69A7F12C0701}" presName="parentText" presStyleLbl="solidFgAcc1" presStyleIdx="1" presStyleCnt="3">
        <dgm:presLayoutVars>
          <dgm:chMax val="1"/>
          <dgm:bulletEnabled/>
        </dgm:presLayoutVars>
      </dgm:prSet>
      <dgm:spPr/>
    </dgm:pt>
    <dgm:pt modelId="{9BD226A3-1193-4DA2-8EB5-364BD5F18F39}" type="pres">
      <dgm:prSet presAssocID="{275E7ABB-272A-4AB6-AAD7-69A7F12C0701}" presName="descendantText" presStyleLbl="alignNode1" presStyleIdx="1" presStyleCnt="3">
        <dgm:presLayoutVars>
          <dgm:bulletEnabled/>
        </dgm:presLayoutVars>
      </dgm:prSet>
      <dgm:spPr/>
    </dgm:pt>
    <dgm:pt modelId="{285C7303-B5AA-49AE-971E-58743881621A}" type="pres">
      <dgm:prSet presAssocID="{152FE12B-3E7A-41A4-974D-0653DD82BF31}" presName="sp" presStyleCnt="0"/>
      <dgm:spPr/>
    </dgm:pt>
    <dgm:pt modelId="{967590E8-AAB6-40B3-AEE0-EBDD33118C57}" type="pres">
      <dgm:prSet presAssocID="{B0BB5163-3D16-4DCB-A5B2-1F6C1FD835FA}" presName="linNode" presStyleCnt="0"/>
      <dgm:spPr/>
    </dgm:pt>
    <dgm:pt modelId="{08402A36-1A16-480B-9434-8C0BE4B154C4}" type="pres">
      <dgm:prSet presAssocID="{B0BB5163-3D16-4DCB-A5B2-1F6C1FD835FA}" presName="parentText" presStyleLbl="solidFgAcc1" presStyleIdx="2" presStyleCnt="3">
        <dgm:presLayoutVars>
          <dgm:chMax val="1"/>
          <dgm:bulletEnabled/>
        </dgm:presLayoutVars>
      </dgm:prSet>
      <dgm:spPr/>
    </dgm:pt>
    <dgm:pt modelId="{2CA60B1B-81C2-4068-8913-05AC903C8543}" type="pres">
      <dgm:prSet presAssocID="{B0BB5163-3D16-4DCB-A5B2-1F6C1FD835FA}" presName="descendantText" presStyleLbl="alignNode1" presStyleIdx="2" presStyleCnt="3">
        <dgm:presLayoutVars>
          <dgm:bulletEnabled/>
        </dgm:presLayoutVars>
      </dgm:prSet>
      <dgm:spPr/>
    </dgm:pt>
  </dgm:ptLst>
  <dgm:cxnLst>
    <dgm:cxn modelId="{4BA2D920-2354-4A6F-A26C-597A38397A7F}" srcId="{275E7ABB-272A-4AB6-AAD7-69A7F12C0701}" destId="{B143E1BF-8165-4DFA-AB51-4F438C481BB4}" srcOrd="0" destOrd="0" parTransId="{5CA1286F-5895-4529-8C45-6DAB21EC6FF3}" sibTransId="{701CD489-F86E-4D93-B3B8-49E559C1C5AC}"/>
    <dgm:cxn modelId="{AF6FA228-1770-46FA-9217-36CB1C40FE65}" srcId="{7CB5737B-F121-4B05-B826-4E8004C1731B}" destId="{275E7ABB-272A-4AB6-AAD7-69A7F12C0701}" srcOrd="1" destOrd="0" parTransId="{CAD48124-47B2-44D5-B597-DFB4C71183BA}" sibTransId="{152FE12B-3E7A-41A4-974D-0653DD82BF31}"/>
    <dgm:cxn modelId="{D5275F3F-D608-421A-8A15-4DD4EB51DA95}" srcId="{2366B998-B476-492A-BAEF-849C066DC6C7}" destId="{322F8344-9D1E-461A-B484-AE41B5D15758}" srcOrd="0" destOrd="0" parTransId="{BD7D302B-E4EF-4FAF-9721-93B05FB91279}" sibTransId="{25A6B1F9-A757-46B0-B20C-72998A106469}"/>
    <dgm:cxn modelId="{AE4B1157-AE44-46CA-886B-B1FD44FD0759}" type="presOf" srcId="{7CB5737B-F121-4B05-B826-4E8004C1731B}" destId="{1B2BCE25-9A5F-41FC-B154-35E9171BE9AF}" srcOrd="0" destOrd="0" presId="urn:microsoft.com/office/officeart/2016/7/layout/VerticalHollowActionList"/>
    <dgm:cxn modelId="{5110AF7A-076A-4A59-A1F4-9FDFBAC7CC58}" type="presOf" srcId="{275E7ABB-272A-4AB6-AAD7-69A7F12C0701}" destId="{FD4F3C72-F894-4987-9884-E863E9A39574}" srcOrd="0" destOrd="0" presId="urn:microsoft.com/office/officeart/2016/7/layout/VerticalHollowActionList"/>
    <dgm:cxn modelId="{DB236AAB-B7D5-47C1-B261-72DA54979111}" srcId="{7CB5737B-F121-4B05-B826-4E8004C1731B}" destId="{B0BB5163-3D16-4DCB-A5B2-1F6C1FD835FA}" srcOrd="2" destOrd="0" parTransId="{888FAF66-F94F-4752-9B56-FECD5317AD6A}" sibTransId="{4FF3305E-1E41-4785-93FB-06CF8B811C87}"/>
    <dgm:cxn modelId="{56E1F6AB-9F7D-41F0-9F86-B1BC3EE47A45}" type="presOf" srcId="{CA887337-721C-4860-B08E-A2E0C2C551EA}" destId="{2CA60B1B-81C2-4068-8913-05AC903C8543}" srcOrd="0" destOrd="0" presId="urn:microsoft.com/office/officeart/2016/7/layout/VerticalHollowActionList"/>
    <dgm:cxn modelId="{84B849AD-3FDD-4784-90A9-A14F48AFDE2E}" type="presOf" srcId="{B0BB5163-3D16-4DCB-A5B2-1F6C1FD835FA}" destId="{08402A36-1A16-480B-9434-8C0BE4B154C4}" srcOrd="0" destOrd="0" presId="urn:microsoft.com/office/officeart/2016/7/layout/VerticalHollowActionList"/>
    <dgm:cxn modelId="{1AD74BAD-1083-4860-BB5F-8C7C838BA135}" type="presOf" srcId="{322F8344-9D1E-461A-B484-AE41B5D15758}" destId="{1D5D8303-CA0E-4BC4-AF5B-C5873ADA4B2C}" srcOrd="0" destOrd="0" presId="urn:microsoft.com/office/officeart/2016/7/layout/VerticalHollowActionList"/>
    <dgm:cxn modelId="{9A55FDB1-6EA7-430E-9ECD-AF929183EC0B}" srcId="{7CB5737B-F121-4B05-B826-4E8004C1731B}" destId="{2366B998-B476-492A-BAEF-849C066DC6C7}" srcOrd="0" destOrd="0" parTransId="{EAD9FC55-0B67-4D9E-B323-7322EAE01299}" sibTransId="{5EFF20C0-6A36-4DE9-9CE1-8269058AE658}"/>
    <dgm:cxn modelId="{87BBEFB5-DAEF-48EE-B629-1E395B904DCD}" type="presOf" srcId="{B143E1BF-8165-4DFA-AB51-4F438C481BB4}" destId="{9BD226A3-1193-4DA2-8EB5-364BD5F18F39}" srcOrd="0" destOrd="0" presId="urn:microsoft.com/office/officeart/2016/7/layout/VerticalHollowActionList"/>
    <dgm:cxn modelId="{5BCA1DD2-A88C-4277-91A6-24F57A247AB1}" type="presOf" srcId="{2366B998-B476-492A-BAEF-849C066DC6C7}" destId="{B27486CB-747F-417E-9188-CEC4396AD060}" srcOrd="0" destOrd="0" presId="urn:microsoft.com/office/officeart/2016/7/layout/VerticalHollowActionList"/>
    <dgm:cxn modelId="{140A0CF6-A779-4F7F-A9A0-5E1087C82627}" srcId="{B0BB5163-3D16-4DCB-A5B2-1F6C1FD835FA}" destId="{CA887337-721C-4860-B08E-A2E0C2C551EA}" srcOrd="0" destOrd="0" parTransId="{B68C64F3-3D6A-4D86-93AF-968DAE48ED9B}" sibTransId="{CA1A4CC2-071E-4E79-9E6A-99883D83E393}"/>
    <dgm:cxn modelId="{336EAA39-BD7F-47DF-8032-4DF82E533D00}" type="presParOf" srcId="{1B2BCE25-9A5F-41FC-B154-35E9171BE9AF}" destId="{70ED0C21-41B9-4125-8B1E-7872CF731838}" srcOrd="0" destOrd="0" presId="urn:microsoft.com/office/officeart/2016/7/layout/VerticalHollowActionList"/>
    <dgm:cxn modelId="{10B54522-1D3A-4839-BC59-E00E01500E4E}" type="presParOf" srcId="{70ED0C21-41B9-4125-8B1E-7872CF731838}" destId="{B27486CB-747F-417E-9188-CEC4396AD060}" srcOrd="0" destOrd="0" presId="urn:microsoft.com/office/officeart/2016/7/layout/VerticalHollowActionList"/>
    <dgm:cxn modelId="{3048A98F-F261-4FA1-B987-F065CE6C16A9}" type="presParOf" srcId="{70ED0C21-41B9-4125-8B1E-7872CF731838}" destId="{1D5D8303-CA0E-4BC4-AF5B-C5873ADA4B2C}" srcOrd="1" destOrd="0" presId="urn:microsoft.com/office/officeart/2016/7/layout/VerticalHollowActionList"/>
    <dgm:cxn modelId="{1A2D4952-0C67-4267-A044-1DDBD50A9DAC}" type="presParOf" srcId="{1B2BCE25-9A5F-41FC-B154-35E9171BE9AF}" destId="{3375EE48-A1C0-497F-AB87-E622BE4049FB}" srcOrd="1" destOrd="0" presId="urn:microsoft.com/office/officeart/2016/7/layout/VerticalHollowActionList"/>
    <dgm:cxn modelId="{09434FC5-8637-449E-A5D8-10A249FD52B0}" type="presParOf" srcId="{1B2BCE25-9A5F-41FC-B154-35E9171BE9AF}" destId="{FC3DC6AD-B9FC-45B5-881E-284348012F8A}" srcOrd="2" destOrd="0" presId="urn:microsoft.com/office/officeart/2016/7/layout/VerticalHollowActionList"/>
    <dgm:cxn modelId="{CF774871-14C0-4871-80E6-AA635CE0629F}" type="presParOf" srcId="{FC3DC6AD-B9FC-45B5-881E-284348012F8A}" destId="{FD4F3C72-F894-4987-9884-E863E9A39574}" srcOrd="0" destOrd="0" presId="urn:microsoft.com/office/officeart/2016/7/layout/VerticalHollowActionList"/>
    <dgm:cxn modelId="{930E117B-843E-4788-87C1-207C21F86F75}" type="presParOf" srcId="{FC3DC6AD-B9FC-45B5-881E-284348012F8A}" destId="{9BD226A3-1193-4DA2-8EB5-364BD5F18F39}" srcOrd="1" destOrd="0" presId="urn:microsoft.com/office/officeart/2016/7/layout/VerticalHollowActionList"/>
    <dgm:cxn modelId="{0B0F851B-77AA-4241-85CC-E438F65A3C6C}" type="presParOf" srcId="{1B2BCE25-9A5F-41FC-B154-35E9171BE9AF}" destId="{285C7303-B5AA-49AE-971E-58743881621A}" srcOrd="3" destOrd="0" presId="urn:microsoft.com/office/officeart/2016/7/layout/VerticalHollowActionList"/>
    <dgm:cxn modelId="{2F5489A0-90DC-4572-AB2D-78439B93E834}" type="presParOf" srcId="{1B2BCE25-9A5F-41FC-B154-35E9171BE9AF}" destId="{967590E8-AAB6-40B3-AEE0-EBDD33118C57}" srcOrd="4" destOrd="0" presId="urn:microsoft.com/office/officeart/2016/7/layout/VerticalHollowActionList"/>
    <dgm:cxn modelId="{35C78453-3CCB-49AE-B41C-30A476E5964F}" type="presParOf" srcId="{967590E8-AAB6-40B3-AEE0-EBDD33118C57}" destId="{08402A36-1A16-480B-9434-8C0BE4B154C4}" srcOrd="0" destOrd="0" presId="urn:microsoft.com/office/officeart/2016/7/layout/VerticalHollowActionList"/>
    <dgm:cxn modelId="{BCF7EB59-68B5-4D58-8152-BF8AEEFDB8A2}" type="presParOf" srcId="{967590E8-AAB6-40B3-AEE0-EBDD33118C57}" destId="{2CA60B1B-81C2-4068-8913-05AC903C8543}" srcOrd="1" destOrd="0" presId="urn:microsoft.com/office/officeart/2016/7/layout/VerticalHollow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53496AC-832B-4F44-B903-B394374CB4EF}" type="doc">
      <dgm:prSet loTypeId="urn:microsoft.com/office/officeart/2016/7/layout/RepeatingBendingProcessNew" loCatId="process" qsTypeId="urn:microsoft.com/office/officeart/2005/8/quickstyle/simple3" qsCatId="simple" csTypeId="urn:microsoft.com/office/officeart/2005/8/colors/colorful5" csCatId="colorful" phldr="1"/>
      <dgm:spPr/>
      <dgm:t>
        <a:bodyPr/>
        <a:lstStyle/>
        <a:p>
          <a:endParaRPr lang="en-US"/>
        </a:p>
      </dgm:t>
    </dgm:pt>
    <dgm:pt modelId="{EF614D7F-B9CD-4707-8B53-0397D42D3ECD}">
      <dgm:prSet/>
      <dgm:spPr/>
      <dgm:t>
        <a:bodyPr/>
        <a:lstStyle/>
        <a:p>
          <a:r>
            <a:rPr lang="en-GB" dirty="0"/>
            <a:t>Marcel salon as a new business will try to attract customers by providing different types of services such as:</a:t>
          </a:r>
          <a:endParaRPr lang="en-US" dirty="0"/>
        </a:p>
      </dgm:t>
    </dgm:pt>
    <dgm:pt modelId="{A5CDDA0D-F9B3-4404-A8F1-FAE14F611F53}" type="parTrans" cxnId="{BDF410D4-76DA-4A3D-9DBA-46CC69F80578}">
      <dgm:prSet/>
      <dgm:spPr/>
      <dgm:t>
        <a:bodyPr/>
        <a:lstStyle/>
        <a:p>
          <a:endParaRPr lang="en-US"/>
        </a:p>
      </dgm:t>
    </dgm:pt>
    <dgm:pt modelId="{70154D31-BEE0-4B14-8098-1F5C74550914}" type="sibTrans" cxnId="{BDF410D4-76DA-4A3D-9DBA-46CC69F80578}">
      <dgm:prSet/>
      <dgm:spPr/>
      <dgm:t>
        <a:bodyPr/>
        <a:lstStyle/>
        <a:p>
          <a:endParaRPr lang="en-US" dirty="0"/>
        </a:p>
      </dgm:t>
    </dgm:pt>
    <dgm:pt modelId="{14B639CC-C9A5-4B51-9F32-4BA8AEAA4C8E}">
      <dgm:prSet/>
      <dgm:spPr/>
      <dgm:t>
        <a:bodyPr/>
        <a:lstStyle/>
        <a:p>
          <a:r>
            <a:rPr lang="en-GB" dirty="0"/>
            <a:t>hair treatment</a:t>
          </a:r>
          <a:endParaRPr lang="en-US" dirty="0"/>
        </a:p>
      </dgm:t>
    </dgm:pt>
    <dgm:pt modelId="{C71A3DB1-2034-4D34-80F4-A07C30ABAC5D}" type="parTrans" cxnId="{E8D183C2-E84D-4220-B7F2-54515F4208CB}">
      <dgm:prSet/>
      <dgm:spPr/>
      <dgm:t>
        <a:bodyPr/>
        <a:lstStyle/>
        <a:p>
          <a:endParaRPr lang="en-US"/>
        </a:p>
      </dgm:t>
    </dgm:pt>
    <dgm:pt modelId="{87072342-32FF-4159-A9B8-CFE57F868856}" type="sibTrans" cxnId="{E8D183C2-E84D-4220-B7F2-54515F4208CB}">
      <dgm:prSet/>
      <dgm:spPr/>
      <dgm:t>
        <a:bodyPr/>
        <a:lstStyle/>
        <a:p>
          <a:endParaRPr lang="en-US" dirty="0"/>
        </a:p>
      </dgm:t>
    </dgm:pt>
    <dgm:pt modelId="{F3D1FFD8-F80F-4933-8D89-961E11322034}">
      <dgm:prSet/>
      <dgm:spPr/>
      <dgm:t>
        <a:bodyPr/>
        <a:lstStyle/>
        <a:p>
          <a:r>
            <a:rPr lang="en-GB" dirty="0"/>
            <a:t>stylish cutting</a:t>
          </a:r>
          <a:endParaRPr lang="en-US" dirty="0"/>
        </a:p>
      </dgm:t>
    </dgm:pt>
    <dgm:pt modelId="{CF27D356-DA41-46D5-A9EA-6AFED02A8C40}" type="parTrans" cxnId="{E52AD0CC-915E-459D-87A4-882637C0D136}">
      <dgm:prSet/>
      <dgm:spPr/>
      <dgm:t>
        <a:bodyPr/>
        <a:lstStyle/>
        <a:p>
          <a:endParaRPr lang="en-US"/>
        </a:p>
      </dgm:t>
    </dgm:pt>
    <dgm:pt modelId="{D296E46B-4A6E-4D35-9CAB-704CA5247874}" type="sibTrans" cxnId="{E52AD0CC-915E-459D-87A4-882637C0D136}">
      <dgm:prSet/>
      <dgm:spPr/>
      <dgm:t>
        <a:bodyPr/>
        <a:lstStyle/>
        <a:p>
          <a:endParaRPr lang="en-US" dirty="0"/>
        </a:p>
      </dgm:t>
    </dgm:pt>
    <dgm:pt modelId="{39C923D6-B951-41C4-8248-2A02B2DCD133}">
      <dgm:prSet/>
      <dgm:spPr/>
      <dgm:t>
        <a:bodyPr/>
        <a:lstStyle/>
        <a:p>
          <a:r>
            <a:rPr lang="en-GB" dirty="0"/>
            <a:t>colouring and other hair services</a:t>
          </a:r>
          <a:endParaRPr lang="en-US" dirty="0"/>
        </a:p>
      </dgm:t>
    </dgm:pt>
    <dgm:pt modelId="{25195FF2-1A10-40B1-9EE4-13733472861B}" type="parTrans" cxnId="{E664A732-5854-45B4-A09A-08FB47C7377C}">
      <dgm:prSet/>
      <dgm:spPr/>
      <dgm:t>
        <a:bodyPr/>
        <a:lstStyle/>
        <a:p>
          <a:endParaRPr lang="en-US"/>
        </a:p>
      </dgm:t>
    </dgm:pt>
    <dgm:pt modelId="{D5055A4E-4DED-476D-B7DC-843905440228}" type="sibTrans" cxnId="{E664A732-5854-45B4-A09A-08FB47C7377C}">
      <dgm:prSet/>
      <dgm:spPr/>
      <dgm:t>
        <a:bodyPr/>
        <a:lstStyle/>
        <a:p>
          <a:endParaRPr lang="en-US" dirty="0"/>
        </a:p>
      </dgm:t>
    </dgm:pt>
    <dgm:pt modelId="{94359E6A-F7AA-4418-BE75-9E92DE20DD52}">
      <dgm:prSet/>
      <dgm:spPr/>
      <dgm:t>
        <a:bodyPr/>
        <a:lstStyle/>
        <a:p>
          <a:r>
            <a:rPr lang="en-GB" dirty="0"/>
            <a:t>body massage</a:t>
          </a:r>
          <a:endParaRPr lang="en-US" dirty="0"/>
        </a:p>
      </dgm:t>
    </dgm:pt>
    <dgm:pt modelId="{08534CBB-A6E5-448F-95F6-0A62FCFA8735}" type="parTrans" cxnId="{F29981B9-DE86-4082-A74D-521F77380A41}">
      <dgm:prSet/>
      <dgm:spPr/>
      <dgm:t>
        <a:bodyPr/>
        <a:lstStyle/>
        <a:p>
          <a:endParaRPr lang="en-US"/>
        </a:p>
      </dgm:t>
    </dgm:pt>
    <dgm:pt modelId="{7C4085D8-EC57-4B6B-9AB3-BC804E457172}" type="sibTrans" cxnId="{F29981B9-DE86-4082-A74D-521F77380A41}">
      <dgm:prSet/>
      <dgm:spPr/>
      <dgm:t>
        <a:bodyPr/>
        <a:lstStyle/>
        <a:p>
          <a:endParaRPr lang="en-US" dirty="0"/>
        </a:p>
      </dgm:t>
    </dgm:pt>
    <dgm:pt modelId="{908778E7-9912-42CA-944F-28EC78E85E87}">
      <dgm:prSet/>
      <dgm:spPr/>
      <dgm:t>
        <a:bodyPr/>
        <a:lstStyle/>
        <a:p>
          <a:r>
            <a:rPr lang="en-GB" dirty="0"/>
            <a:t>facial massage</a:t>
          </a:r>
          <a:endParaRPr lang="en-US" dirty="0"/>
        </a:p>
      </dgm:t>
    </dgm:pt>
    <dgm:pt modelId="{81239D42-2B14-4E6D-9740-57E6F4AE32F5}" type="parTrans" cxnId="{D55A4DD2-09C1-4623-A6C4-92090EF7B722}">
      <dgm:prSet/>
      <dgm:spPr/>
      <dgm:t>
        <a:bodyPr/>
        <a:lstStyle/>
        <a:p>
          <a:endParaRPr lang="en-US"/>
        </a:p>
      </dgm:t>
    </dgm:pt>
    <dgm:pt modelId="{CA863AF9-D1E2-4EDE-89D0-A69F9D4C3D6C}" type="sibTrans" cxnId="{D55A4DD2-09C1-4623-A6C4-92090EF7B722}">
      <dgm:prSet/>
      <dgm:spPr/>
      <dgm:t>
        <a:bodyPr/>
        <a:lstStyle/>
        <a:p>
          <a:endParaRPr lang="en-US" dirty="0"/>
        </a:p>
      </dgm:t>
    </dgm:pt>
    <dgm:pt modelId="{B58DDB6B-6360-4178-B5FA-FA158468A0DB}">
      <dgm:prSet/>
      <dgm:spPr/>
      <dgm:t>
        <a:bodyPr/>
        <a:lstStyle/>
        <a:p>
          <a:r>
            <a:rPr lang="en-GB" dirty="0"/>
            <a:t>makeup and waxing</a:t>
          </a:r>
          <a:endParaRPr lang="en-US" dirty="0"/>
        </a:p>
      </dgm:t>
    </dgm:pt>
    <dgm:pt modelId="{ADB47ED8-8209-439F-A543-445DBD1DD3C6}" type="parTrans" cxnId="{D20FCCD5-5707-4D40-9FED-CCE8FB71C552}">
      <dgm:prSet/>
      <dgm:spPr/>
      <dgm:t>
        <a:bodyPr/>
        <a:lstStyle/>
        <a:p>
          <a:endParaRPr lang="en-US"/>
        </a:p>
      </dgm:t>
    </dgm:pt>
    <dgm:pt modelId="{F6DD1DD0-FC75-4BEF-B606-6AA34D6BAD76}" type="sibTrans" cxnId="{D20FCCD5-5707-4D40-9FED-CCE8FB71C552}">
      <dgm:prSet/>
      <dgm:spPr/>
      <dgm:t>
        <a:bodyPr/>
        <a:lstStyle/>
        <a:p>
          <a:endParaRPr lang="en-US" dirty="0"/>
        </a:p>
      </dgm:t>
    </dgm:pt>
    <dgm:pt modelId="{4A6FEB30-62C0-4FEC-9E6C-C9B6E0B8B663}">
      <dgm:prSet/>
      <dgm:spPr/>
      <dgm:t>
        <a:bodyPr/>
        <a:lstStyle/>
        <a:p>
          <a:r>
            <a:rPr lang="en-GB" dirty="0"/>
            <a:t>And providing play area for kids</a:t>
          </a:r>
          <a:endParaRPr lang="en-US" dirty="0"/>
        </a:p>
      </dgm:t>
    </dgm:pt>
    <dgm:pt modelId="{7E71DD4C-6F72-426C-98DE-17D93D2155CC}" type="parTrans" cxnId="{75FCCACA-D60A-4323-BEB8-4159A7BE6F05}">
      <dgm:prSet/>
      <dgm:spPr/>
      <dgm:t>
        <a:bodyPr/>
        <a:lstStyle/>
        <a:p>
          <a:endParaRPr lang="en-US"/>
        </a:p>
      </dgm:t>
    </dgm:pt>
    <dgm:pt modelId="{29A9F49D-D25A-4D84-A643-121AB9B21CA4}" type="sibTrans" cxnId="{75FCCACA-D60A-4323-BEB8-4159A7BE6F05}">
      <dgm:prSet/>
      <dgm:spPr/>
      <dgm:t>
        <a:bodyPr/>
        <a:lstStyle/>
        <a:p>
          <a:endParaRPr lang="en-US"/>
        </a:p>
      </dgm:t>
    </dgm:pt>
    <dgm:pt modelId="{214D5EFA-E441-48EB-9C22-17ED8DFCE808}" type="pres">
      <dgm:prSet presAssocID="{953496AC-832B-4F44-B903-B394374CB4EF}" presName="Name0" presStyleCnt="0">
        <dgm:presLayoutVars>
          <dgm:dir/>
          <dgm:resizeHandles val="exact"/>
        </dgm:presLayoutVars>
      </dgm:prSet>
      <dgm:spPr/>
    </dgm:pt>
    <dgm:pt modelId="{0DC7D470-2FA4-45EC-BF75-11AB576C1516}" type="pres">
      <dgm:prSet presAssocID="{EF614D7F-B9CD-4707-8B53-0397D42D3ECD}" presName="node" presStyleLbl="node1" presStyleIdx="0" presStyleCnt="8" custScaleX="237627" custScaleY="160583">
        <dgm:presLayoutVars>
          <dgm:bulletEnabled val="1"/>
        </dgm:presLayoutVars>
      </dgm:prSet>
      <dgm:spPr/>
    </dgm:pt>
    <dgm:pt modelId="{22DB2FD4-B881-4812-8A9F-49D9EE47F458}" type="pres">
      <dgm:prSet presAssocID="{70154D31-BEE0-4B14-8098-1F5C74550914}" presName="sibTrans" presStyleLbl="sibTrans1D1" presStyleIdx="0" presStyleCnt="7"/>
      <dgm:spPr/>
    </dgm:pt>
    <dgm:pt modelId="{EF53202D-8D2E-4569-86AA-B34029C1E26F}" type="pres">
      <dgm:prSet presAssocID="{70154D31-BEE0-4B14-8098-1F5C74550914}" presName="connectorText" presStyleLbl="sibTrans1D1" presStyleIdx="0" presStyleCnt="7"/>
      <dgm:spPr/>
    </dgm:pt>
    <dgm:pt modelId="{D4751121-2F92-4AD9-8207-57E4125DB793}" type="pres">
      <dgm:prSet presAssocID="{14B639CC-C9A5-4B51-9F32-4BA8AEAA4C8E}" presName="node" presStyleLbl="node1" presStyleIdx="1" presStyleCnt="8">
        <dgm:presLayoutVars>
          <dgm:bulletEnabled val="1"/>
        </dgm:presLayoutVars>
      </dgm:prSet>
      <dgm:spPr/>
    </dgm:pt>
    <dgm:pt modelId="{A397ACFD-05C6-45A5-AB8E-C62158164669}" type="pres">
      <dgm:prSet presAssocID="{87072342-32FF-4159-A9B8-CFE57F868856}" presName="sibTrans" presStyleLbl="sibTrans1D1" presStyleIdx="1" presStyleCnt="7"/>
      <dgm:spPr/>
    </dgm:pt>
    <dgm:pt modelId="{116037D4-A112-492C-A1A8-FC75F0CB6D74}" type="pres">
      <dgm:prSet presAssocID="{87072342-32FF-4159-A9B8-CFE57F868856}" presName="connectorText" presStyleLbl="sibTrans1D1" presStyleIdx="1" presStyleCnt="7"/>
      <dgm:spPr/>
    </dgm:pt>
    <dgm:pt modelId="{B431178D-FD75-4565-AEAC-EF796E463E96}" type="pres">
      <dgm:prSet presAssocID="{F3D1FFD8-F80F-4933-8D89-961E11322034}" presName="node" presStyleLbl="node1" presStyleIdx="2" presStyleCnt="8">
        <dgm:presLayoutVars>
          <dgm:bulletEnabled val="1"/>
        </dgm:presLayoutVars>
      </dgm:prSet>
      <dgm:spPr/>
    </dgm:pt>
    <dgm:pt modelId="{6DE44CDC-418F-476A-84D6-F92FF53C0FC1}" type="pres">
      <dgm:prSet presAssocID="{D296E46B-4A6E-4D35-9CAB-704CA5247874}" presName="sibTrans" presStyleLbl="sibTrans1D1" presStyleIdx="2" presStyleCnt="7"/>
      <dgm:spPr/>
    </dgm:pt>
    <dgm:pt modelId="{732855A1-8A7B-4F59-9F8F-31FF82D9430B}" type="pres">
      <dgm:prSet presAssocID="{D296E46B-4A6E-4D35-9CAB-704CA5247874}" presName="connectorText" presStyleLbl="sibTrans1D1" presStyleIdx="2" presStyleCnt="7"/>
      <dgm:spPr/>
    </dgm:pt>
    <dgm:pt modelId="{E5CB3989-ADED-47CC-B05C-703056B48242}" type="pres">
      <dgm:prSet presAssocID="{39C923D6-B951-41C4-8248-2A02B2DCD133}" presName="node" presStyleLbl="node1" presStyleIdx="3" presStyleCnt="8">
        <dgm:presLayoutVars>
          <dgm:bulletEnabled val="1"/>
        </dgm:presLayoutVars>
      </dgm:prSet>
      <dgm:spPr/>
    </dgm:pt>
    <dgm:pt modelId="{385E3D15-C04D-4E2D-862A-087B2422215E}" type="pres">
      <dgm:prSet presAssocID="{D5055A4E-4DED-476D-B7DC-843905440228}" presName="sibTrans" presStyleLbl="sibTrans1D1" presStyleIdx="3" presStyleCnt="7"/>
      <dgm:spPr/>
    </dgm:pt>
    <dgm:pt modelId="{AB219090-2677-4A81-B530-F5BB21FF2D56}" type="pres">
      <dgm:prSet presAssocID="{D5055A4E-4DED-476D-B7DC-843905440228}" presName="connectorText" presStyleLbl="sibTrans1D1" presStyleIdx="3" presStyleCnt="7"/>
      <dgm:spPr/>
    </dgm:pt>
    <dgm:pt modelId="{BCCA7AEB-56FC-4D2F-9F49-CE0694386284}" type="pres">
      <dgm:prSet presAssocID="{94359E6A-F7AA-4418-BE75-9E92DE20DD52}" presName="node" presStyleLbl="node1" presStyleIdx="4" presStyleCnt="8">
        <dgm:presLayoutVars>
          <dgm:bulletEnabled val="1"/>
        </dgm:presLayoutVars>
      </dgm:prSet>
      <dgm:spPr/>
    </dgm:pt>
    <dgm:pt modelId="{85555358-9313-478D-8153-32484DF8FCF2}" type="pres">
      <dgm:prSet presAssocID="{7C4085D8-EC57-4B6B-9AB3-BC804E457172}" presName="sibTrans" presStyleLbl="sibTrans1D1" presStyleIdx="4" presStyleCnt="7"/>
      <dgm:spPr/>
    </dgm:pt>
    <dgm:pt modelId="{C5860E93-43AB-4B24-BE11-53902ABB9EBD}" type="pres">
      <dgm:prSet presAssocID="{7C4085D8-EC57-4B6B-9AB3-BC804E457172}" presName="connectorText" presStyleLbl="sibTrans1D1" presStyleIdx="4" presStyleCnt="7"/>
      <dgm:spPr/>
    </dgm:pt>
    <dgm:pt modelId="{A5921C41-0FF7-4CC1-A42B-24C8F2FEB70A}" type="pres">
      <dgm:prSet presAssocID="{908778E7-9912-42CA-944F-28EC78E85E87}" presName="node" presStyleLbl="node1" presStyleIdx="5" presStyleCnt="8">
        <dgm:presLayoutVars>
          <dgm:bulletEnabled val="1"/>
        </dgm:presLayoutVars>
      </dgm:prSet>
      <dgm:spPr/>
    </dgm:pt>
    <dgm:pt modelId="{BAA3899B-F99E-4E90-870F-49C7CB2342D1}" type="pres">
      <dgm:prSet presAssocID="{CA863AF9-D1E2-4EDE-89D0-A69F9D4C3D6C}" presName="sibTrans" presStyleLbl="sibTrans1D1" presStyleIdx="5" presStyleCnt="7"/>
      <dgm:spPr/>
    </dgm:pt>
    <dgm:pt modelId="{9B5EF4A8-5FF4-4ABE-B0EA-9EB086F647E9}" type="pres">
      <dgm:prSet presAssocID="{CA863AF9-D1E2-4EDE-89D0-A69F9D4C3D6C}" presName="connectorText" presStyleLbl="sibTrans1D1" presStyleIdx="5" presStyleCnt="7"/>
      <dgm:spPr/>
    </dgm:pt>
    <dgm:pt modelId="{1BF30A9D-8621-46FE-A65E-9830207ACF38}" type="pres">
      <dgm:prSet presAssocID="{B58DDB6B-6360-4178-B5FA-FA158468A0DB}" presName="node" presStyleLbl="node1" presStyleIdx="6" presStyleCnt="8">
        <dgm:presLayoutVars>
          <dgm:bulletEnabled val="1"/>
        </dgm:presLayoutVars>
      </dgm:prSet>
      <dgm:spPr/>
    </dgm:pt>
    <dgm:pt modelId="{17D045E8-E62C-4D71-94CA-D95926687682}" type="pres">
      <dgm:prSet presAssocID="{F6DD1DD0-FC75-4BEF-B606-6AA34D6BAD76}" presName="sibTrans" presStyleLbl="sibTrans1D1" presStyleIdx="6" presStyleCnt="7"/>
      <dgm:spPr/>
    </dgm:pt>
    <dgm:pt modelId="{3ECBDD81-179A-4698-8564-E493B08A8E62}" type="pres">
      <dgm:prSet presAssocID="{F6DD1DD0-FC75-4BEF-B606-6AA34D6BAD76}" presName="connectorText" presStyleLbl="sibTrans1D1" presStyleIdx="6" presStyleCnt="7"/>
      <dgm:spPr/>
    </dgm:pt>
    <dgm:pt modelId="{6C0A3C78-364A-4C6E-A972-F2622335E433}" type="pres">
      <dgm:prSet presAssocID="{4A6FEB30-62C0-4FEC-9E6C-C9B6E0B8B663}" presName="node" presStyleLbl="node1" presStyleIdx="7" presStyleCnt="8">
        <dgm:presLayoutVars>
          <dgm:bulletEnabled val="1"/>
        </dgm:presLayoutVars>
      </dgm:prSet>
      <dgm:spPr/>
    </dgm:pt>
  </dgm:ptLst>
  <dgm:cxnLst>
    <dgm:cxn modelId="{FB468608-1DAC-48D3-99CF-5CBFFB537080}" type="presOf" srcId="{D5055A4E-4DED-476D-B7DC-843905440228}" destId="{385E3D15-C04D-4E2D-862A-087B2422215E}" srcOrd="0" destOrd="0" presId="urn:microsoft.com/office/officeart/2016/7/layout/RepeatingBendingProcessNew"/>
    <dgm:cxn modelId="{CD657609-6F2E-4409-9A3C-A3F9F49CB6D3}" type="presOf" srcId="{EF614D7F-B9CD-4707-8B53-0397D42D3ECD}" destId="{0DC7D470-2FA4-45EC-BF75-11AB576C1516}" srcOrd="0" destOrd="0" presId="urn:microsoft.com/office/officeart/2016/7/layout/RepeatingBendingProcessNew"/>
    <dgm:cxn modelId="{5A83AF18-52E0-4949-BA60-A529E381B734}" type="presOf" srcId="{D5055A4E-4DED-476D-B7DC-843905440228}" destId="{AB219090-2677-4A81-B530-F5BB21FF2D56}" srcOrd="1" destOrd="0" presId="urn:microsoft.com/office/officeart/2016/7/layout/RepeatingBendingProcessNew"/>
    <dgm:cxn modelId="{30E58F1C-D14A-4C73-9D01-B0BA277ADF43}" type="presOf" srcId="{953496AC-832B-4F44-B903-B394374CB4EF}" destId="{214D5EFA-E441-48EB-9C22-17ED8DFCE808}" srcOrd="0" destOrd="0" presId="urn:microsoft.com/office/officeart/2016/7/layout/RepeatingBendingProcessNew"/>
    <dgm:cxn modelId="{8028231D-C629-484E-A235-DACB25A5E4C7}" type="presOf" srcId="{14B639CC-C9A5-4B51-9F32-4BA8AEAA4C8E}" destId="{D4751121-2F92-4AD9-8207-57E4125DB793}" srcOrd="0" destOrd="0" presId="urn:microsoft.com/office/officeart/2016/7/layout/RepeatingBendingProcessNew"/>
    <dgm:cxn modelId="{D344F729-5561-41B3-8416-D9DE5223B8B0}" type="presOf" srcId="{7C4085D8-EC57-4B6B-9AB3-BC804E457172}" destId="{85555358-9313-478D-8153-32484DF8FCF2}" srcOrd="0" destOrd="0" presId="urn:microsoft.com/office/officeart/2016/7/layout/RepeatingBendingProcessNew"/>
    <dgm:cxn modelId="{CA77682A-B410-4671-A143-47B13A49D25F}" type="presOf" srcId="{7C4085D8-EC57-4B6B-9AB3-BC804E457172}" destId="{C5860E93-43AB-4B24-BE11-53902ABB9EBD}" srcOrd="1" destOrd="0" presId="urn:microsoft.com/office/officeart/2016/7/layout/RepeatingBendingProcessNew"/>
    <dgm:cxn modelId="{91A77D30-3161-4065-B9BF-C133B9459BAA}" type="presOf" srcId="{D296E46B-4A6E-4D35-9CAB-704CA5247874}" destId="{732855A1-8A7B-4F59-9F8F-31FF82D9430B}" srcOrd="1" destOrd="0" presId="urn:microsoft.com/office/officeart/2016/7/layout/RepeatingBendingProcessNew"/>
    <dgm:cxn modelId="{E664A732-5854-45B4-A09A-08FB47C7377C}" srcId="{953496AC-832B-4F44-B903-B394374CB4EF}" destId="{39C923D6-B951-41C4-8248-2A02B2DCD133}" srcOrd="3" destOrd="0" parTransId="{25195FF2-1A10-40B1-9EE4-13733472861B}" sibTransId="{D5055A4E-4DED-476D-B7DC-843905440228}"/>
    <dgm:cxn modelId="{20277734-8F54-4945-9B12-4B81045CE218}" type="presOf" srcId="{87072342-32FF-4159-A9B8-CFE57F868856}" destId="{116037D4-A112-492C-A1A8-FC75F0CB6D74}" srcOrd="1" destOrd="0" presId="urn:microsoft.com/office/officeart/2016/7/layout/RepeatingBendingProcessNew"/>
    <dgm:cxn modelId="{356CBF3C-2155-4579-BA0A-F730D0ACB55C}" type="presOf" srcId="{4A6FEB30-62C0-4FEC-9E6C-C9B6E0B8B663}" destId="{6C0A3C78-364A-4C6E-A972-F2622335E433}" srcOrd="0" destOrd="0" presId="urn:microsoft.com/office/officeart/2016/7/layout/RepeatingBendingProcessNew"/>
    <dgm:cxn modelId="{7FF3725E-0645-4454-9F2E-D3D1D9B1E54B}" type="presOf" srcId="{F6DD1DD0-FC75-4BEF-B606-6AA34D6BAD76}" destId="{17D045E8-E62C-4D71-94CA-D95926687682}" srcOrd="0" destOrd="0" presId="urn:microsoft.com/office/officeart/2016/7/layout/RepeatingBendingProcessNew"/>
    <dgm:cxn modelId="{4587F943-098C-4ACC-A423-E01584094612}" type="presOf" srcId="{CA863AF9-D1E2-4EDE-89D0-A69F9D4C3D6C}" destId="{9B5EF4A8-5FF4-4ABE-B0EA-9EB086F647E9}" srcOrd="1" destOrd="0" presId="urn:microsoft.com/office/officeart/2016/7/layout/RepeatingBendingProcessNew"/>
    <dgm:cxn modelId="{431FC16A-EC57-4CD4-BD74-C46473F75FC0}" type="presOf" srcId="{D296E46B-4A6E-4D35-9CAB-704CA5247874}" destId="{6DE44CDC-418F-476A-84D6-F92FF53C0FC1}" srcOrd="0" destOrd="0" presId="urn:microsoft.com/office/officeart/2016/7/layout/RepeatingBendingProcessNew"/>
    <dgm:cxn modelId="{5B5E864F-F508-4594-BCF1-2049F70ACAB8}" type="presOf" srcId="{908778E7-9912-42CA-944F-28EC78E85E87}" destId="{A5921C41-0FF7-4CC1-A42B-24C8F2FEB70A}" srcOrd="0" destOrd="0" presId="urn:microsoft.com/office/officeart/2016/7/layout/RepeatingBendingProcessNew"/>
    <dgm:cxn modelId="{BE7ED476-2E86-46E2-94CE-8F172EACD23D}" type="presOf" srcId="{CA863AF9-D1E2-4EDE-89D0-A69F9D4C3D6C}" destId="{BAA3899B-F99E-4E90-870F-49C7CB2342D1}" srcOrd="0" destOrd="0" presId="urn:microsoft.com/office/officeart/2016/7/layout/RepeatingBendingProcessNew"/>
    <dgm:cxn modelId="{80E4015A-CE69-40C0-B765-3E0B0A595CFE}" type="presOf" srcId="{F3D1FFD8-F80F-4933-8D89-961E11322034}" destId="{B431178D-FD75-4565-AEAC-EF796E463E96}" srcOrd="0" destOrd="0" presId="urn:microsoft.com/office/officeart/2016/7/layout/RepeatingBendingProcessNew"/>
    <dgm:cxn modelId="{2665BD7C-8504-4463-BD2E-9F1C22168C5A}" type="presOf" srcId="{70154D31-BEE0-4B14-8098-1F5C74550914}" destId="{22DB2FD4-B881-4812-8A9F-49D9EE47F458}" srcOrd="0" destOrd="0" presId="urn:microsoft.com/office/officeart/2016/7/layout/RepeatingBendingProcessNew"/>
    <dgm:cxn modelId="{3F7A737F-6411-484A-8A71-DBADEA9596B5}" type="presOf" srcId="{87072342-32FF-4159-A9B8-CFE57F868856}" destId="{A397ACFD-05C6-45A5-AB8E-C62158164669}" srcOrd="0" destOrd="0" presId="urn:microsoft.com/office/officeart/2016/7/layout/RepeatingBendingProcessNew"/>
    <dgm:cxn modelId="{91C455AF-6D9C-4D16-B764-3C5DEEB6D057}" type="presOf" srcId="{39C923D6-B951-41C4-8248-2A02B2DCD133}" destId="{E5CB3989-ADED-47CC-B05C-703056B48242}" srcOrd="0" destOrd="0" presId="urn:microsoft.com/office/officeart/2016/7/layout/RepeatingBendingProcessNew"/>
    <dgm:cxn modelId="{F29981B9-DE86-4082-A74D-521F77380A41}" srcId="{953496AC-832B-4F44-B903-B394374CB4EF}" destId="{94359E6A-F7AA-4418-BE75-9E92DE20DD52}" srcOrd="4" destOrd="0" parTransId="{08534CBB-A6E5-448F-95F6-0A62FCFA8735}" sibTransId="{7C4085D8-EC57-4B6B-9AB3-BC804E457172}"/>
    <dgm:cxn modelId="{E8D183C2-E84D-4220-B7F2-54515F4208CB}" srcId="{953496AC-832B-4F44-B903-B394374CB4EF}" destId="{14B639CC-C9A5-4B51-9F32-4BA8AEAA4C8E}" srcOrd="1" destOrd="0" parTransId="{C71A3DB1-2034-4D34-80F4-A07C30ABAC5D}" sibTransId="{87072342-32FF-4159-A9B8-CFE57F868856}"/>
    <dgm:cxn modelId="{F9B45ACA-D990-40ED-8FA8-4E292427F15D}" type="presOf" srcId="{B58DDB6B-6360-4178-B5FA-FA158468A0DB}" destId="{1BF30A9D-8621-46FE-A65E-9830207ACF38}" srcOrd="0" destOrd="0" presId="urn:microsoft.com/office/officeart/2016/7/layout/RepeatingBendingProcessNew"/>
    <dgm:cxn modelId="{75FCCACA-D60A-4323-BEB8-4159A7BE6F05}" srcId="{953496AC-832B-4F44-B903-B394374CB4EF}" destId="{4A6FEB30-62C0-4FEC-9E6C-C9B6E0B8B663}" srcOrd="7" destOrd="0" parTransId="{7E71DD4C-6F72-426C-98DE-17D93D2155CC}" sibTransId="{29A9F49D-D25A-4D84-A643-121AB9B21CA4}"/>
    <dgm:cxn modelId="{E52AD0CC-915E-459D-87A4-882637C0D136}" srcId="{953496AC-832B-4F44-B903-B394374CB4EF}" destId="{F3D1FFD8-F80F-4933-8D89-961E11322034}" srcOrd="2" destOrd="0" parTransId="{CF27D356-DA41-46D5-A9EA-6AFED02A8C40}" sibTransId="{D296E46B-4A6E-4D35-9CAB-704CA5247874}"/>
    <dgm:cxn modelId="{D55A4DD2-09C1-4623-A6C4-92090EF7B722}" srcId="{953496AC-832B-4F44-B903-B394374CB4EF}" destId="{908778E7-9912-42CA-944F-28EC78E85E87}" srcOrd="5" destOrd="0" parTransId="{81239D42-2B14-4E6D-9740-57E6F4AE32F5}" sibTransId="{CA863AF9-D1E2-4EDE-89D0-A69F9D4C3D6C}"/>
    <dgm:cxn modelId="{BDF410D4-76DA-4A3D-9DBA-46CC69F80578}" srcId="{953496AC-832B-4F44-B903-B394374CB4EF}" destId="{EF614D7F-B9CD-4707-8B53-0397D42D3ECD}" srcOrd="0" destOrd="0" parTransId="{A5CDDA0D-F9B3-4404-A8F1-FAE14F611F53}" sibTransId="{70154D31-BEE0-4B14-8098-1F5C74550914}"/>
    <dgm:cxn modelId="{D20FCCD5-5707-4D40-9FED-CCE8FB71C552}" srcId="{953496AC-832B-4F44-B903-B394374CB4EF}" destId="{B58DDB6B-6360-4178-B5FA-FA158468A0DB}" srcOrd="6" destOrd="0" parTransId="{ADB47ED8-8209-439F-A543-445DBD1DD3C6}" sibTransId="{F6DD1DD0-FC75-4BEF-B606-6AA34D6BAD76}"/>
    <dgm:cxn modelId="{3CCCA9DE-D840-451D-AFD7-18200BB4E549}" type="presOf" srcId="{94359E6A-F7AA-4418-BE75-9E92DE20DD52}" destId="{BCCA7AEB-56FC-4D2F-9F49-CE0694386284}" srcOrd="0" destOrd="0" presId="urn:microsoft.com/office/officeart/2016/7/layout/RepeatingBendingProcessNew"/>
    <dgm:cxn modelId="{FD8EF1E7-9B9E-40B2-8CB9-D79006019E9D}" type="presOf" srcId="{F6DD1DD0-FC75-4BEF-B606-6AA34D6BAD76}" destId="{3ECBDD81-179A-4698-8564-E493B08A8E62}" srcOrd="1" destOrd="0" presId="urn:microsoft.com/office/officeart/2016/7/layout/RepeatingBendingProcessNew"/>
    <dgm:cxn modelId="{8D3487F8-7F42-452A-95D3-BDDEFFD3AF80}" type="presOf" srcId="{70154D31-BEE0-4B14-8098-1F5C74550914}" destId="{EF53202D-8D2E-4569-86AA-B34029C1E26F}" srcOrd="1" destOrd="0" presId="urn:microsoft.com/office/officeart/2016/7/layout/RepeatingBendingProcessNew"/>
    <dgm:cxn modelId="{A83E7914-1153-4DBE-825E-410464186434}" type="presParOf" srcId="{214D5EFA-E441-48EB-9C22-17ED8DFCE808}" destId="{0DC7D470-2FA4-45EC-BF75-11AB576C1516}" srcOrd="0" destOrd="0" presId="urn:microsoft.com/office/officeart/2016/7/layout/RepeatingBendingProcessNew"/>
    <dgm:cxn modelId="{37D245A6-943A-419B-9A8E-6F6C552BDC7D}" type="presParOf" srcId="{214D5EFA-E441-48EB-9C22-17ED8DFCE808}" destId="{22DB2FD4-B881-4812-8A9F-49D9EE47F458}" srcOrd="1" destOrd="0" presId="urn:microsoft.com/office/officeart/2016/7/layout/RepeatingBendingProcessNew"/>
    <dgm:cxn modelId="{3EF4DDE1-2625-495A-A27C-750C694DD0A2}" type="presParOf" srcId="{22DB2FD4-B881-4812-8A9F-49D9EE47F458}" destId="{EF53202D-8D2E-4569-86AA-B34029C1E26F}" srcOrd="0" destOrd="0" presId="urn:microsoft.com/office/officeart/2016/7/layout/RepeatingBendingProcessNew"/>
    <dgm:cxn modelId="{37A821E6-557F-430F-863B-D701FAD5ACD5}" type="presParOf" srcId="{214D5EFA-E441-48EB-9C22-17ED8DFCE808}" destId="{D4751121-2F92-4AD9-8207-57E4125DB793}" srcOrd="2" destOrd="0" presId="urn:microsoft.com/office/officeart/2016/7/layout/RepeatingBendingProcessNew"/>
    <dgm:cxn modelId="{ECB44742-FBA8-4BB6-B2DE-66D0E3D36C2E}" type="presParOf" srcId="{214D5EFA-E441-48EB-9C22-17ED8DFCE808}" destId="{A397ACFD-05C6-45A5-AB8E-C62158164669}" srcOrd="3" destOrd="0" presId="urn:microsoft.com/office/officeart/2016/7/layout/RepeatingBendingProcessNew"/>
    <dgm:cxn modelId="{90E3AB43-73AD-4554-8507-6A7603A2A536}" type="presParOf" srcId="{A397ACFD-05C6-45A5-AB8E-C62158164669}" destId="{116037D4-A112-492C-A1A8-FC75F0CB6D74}" srcOrd="0" destOrd="0" presId="urn:microsoft.com/office/officeart/2016/7/layout/RepeatingBendingProcessNew"/>
    <dgm:cxn modelId="{1E604888-1576-490A-9E86-7BE21E104B01}" type="presParOf" srcId="{214D5EFA-E441-48EB-9C22-17ED8DFCE808}" destId="{B431178D-FD75-4565-AEAC-EF796E463E96}" srcOrd="4" destOrd="0" presId="urn:microsoft.com/office/officeart/2016/7/layout/RepeatingBendingProcessNew"/>
    <dgm:cxn modelId="{1CADE0C8-C67B-417B-A39A-6F3AE39543A0}" type="presParOf" srcId="{214D5EFA-E441-48EB-9C22-17ED8DFCE808}" destId="{6DE44CDC-418F-476A-84D6-F92FF53C0FC1}" srcOrd="5" destOrd="0" presId="urn:microsoft.com/office/officeart/2016/7/layout/RepeatingBendingProcessNew"/>
    <dgm:cxn modelId="{B18E389B-4043-488C-8C7C-9616D40E42A1}" type="presParOf" srcId="{6DE44CDC-418F-476A-84D6-F92FF53C0FC1}" destId="{732855A1-8A7B-4F59-9F8F-31FF82D9430B}" srcOrd="0" destOrd="0" presId="urn:microsoft.com/office/officeart/2016/7/layout/RepeatingBendingProcessNew"/>
    <dgm:cxn modelId="{F22BCAA8-B703-4DDE-9AEC-372DBA3399DB}" type="presParOf" srcId="{214D5EFA-E441-48EB-9C22-17ED8DFCE808}" destId="{E5CB3989-ADED-47CC-B05C-703056B48242}" srcOrd="6" destOrd="0" presId="urn:microsoft.com/office/officeart/2016/7/layout/RepeatingBendingProcessNew"/>
    <dgm:cxn modelId="{4416D3AF-B9D6-4085-A97C-316334531904}" type="presParOf" srcId="{214D5EFA-E441-48EB-9C22-17ED8DFCE808}" destId="{385E3D15-C04D-4E2D-862A-087B2422215E}" srcOrd="7" destOrd="0" presId="urn:microsoft.com/office/officeart/2016/7/layout/RepeatingBendingProcessNew"/>
    <dgm:cxn modelId="{0A534169-F178-4009-BAE3-5AE736F3FA88}" type="presParOf" srcId="{385E3D15-C04D-4E2D-862A-087B2422215E}" destId="{AB219090-2677-4A81-B530-F5BB21FF2D56}" srcOrd="0" destOrd="0" presId="urn:microsoft.com/office/officeart/2016/7/layout/RepeatingBendingProcessNew"/>
    <dgm:cxn modelId="{07ECA55C-7D6D-407C-A681-52410CBBE388}" type="presParOf" srcId="{214D5EFA-E441-48EB-9C22-17ED8DFCE808}" destId="{BCCA7AEB-56FC-4D2F-9F49-CE0694386284}" srcOrd="8" destOrd="0" presId="urn:microsoft.com/office/officeart/2016/7/layout/RepeatingBendingProcessNew"/>
    <dgm:cxn modelId="{B9FAAED7-B3DB-4BC4-988E-F0E60EBD5A4B}" type="presParOf" srcId="{214D5EFA-E441-48EB-9C22-17ED8DFCE808}" destId="{85555358-9313-478D-8153-32484DF8FCF2}" srcOrd="9" destOrd="0" presId="urn:microsoft.com/office/officeart/2016/7/layout/RepeatingBendingProcessNew"/>
    <dgm:cxn modelId="{80B13AEC-17A9-40B6-9524-D8AED9E8AEF5}" type="presParOf" srcId="{85555358-9313-478D-8153-32484DF8FCF2}" destId="{C5860E93-43AB-4B24-BE11-53902ABB9EBD}" srcOrd="0" destOrd="0" presId="urn:microsoft.com/office/officeart/2016/7/layout/RepeatingBendingProcessNew"/>
    <dgm:cxn modelId="{04AAF656-2F14-40B7-B715-F3F13A69C96C}" type="presParOf" srcId="{214D5EFA-E441-48EB-9C22-17ED8DFCE808}" destId="{A5921C41-0FF7-4CC1-A42B-24C8F2FEB70A}" srcOrd="10" destOrd="0" presId="urn:microsoft.com/office/officeart/2016/7/layout/RepeatingBendingProcessNew"/>
    <dgm:cxn modelId="{EE167C1F-BADF-4846-BD1C-BD442EDC2AA3}" type="presParOf" srcId="{214D5EFA-E441-48EB-9C22-17ED8DFCE808}" destId="{BAA3899B-F99E-4E90-870F-49C7CB2342D1}" srcOrd="11" destOrd="0" presId="urn:microsoft.com/office/officeart/2016/7/layout/RepeatingBendingProcessNew"/>
    <dgm:cxn modelId="{56D86F5B-BBC2-46B9-9C09-C7ED5E258FC8}" type="presParOf" srcId="{BAA3899B-F99E-4E90-870F-49C7CB2342D1}" destId="{9B5EF4A8-5FF4-4ABE-B0EA-9EB086F647E9}" srcOrd="0" destOrd="0" presId="urn:microsoft.com/office/officeart/2016/7/layout/RepeatingBendingProcessNew"/>
    <dgm:cxn modelId="{C137D7FA-A076-4ACC-B8B3-9B322C8DA122}" type="presParOf" srcId="{214D5EFA-E441-48EB-9C22-17ED8DFCE808}" destId="{1BF30A9D-8621-46FE-A65E-9830207ACF38}" srcOrd="12" destOrd="0" presId="urn:microsoft.com/office/officeart/2016/7/layout/RepeatingBendingProcessNew"/>
    <dgm:cxn modelId="{F71A6D4C-E963-483D-A904-F47D2931BF70}" type="presParOf" srcId="{214D5EFA-E441-48EB-9C22-17ED8DFCE808}" destId="{17D045E8-E62C-4D71-94CA-D95926687682}" srcOrd="13" destOrd="0" presId="urn:microsoft.com/office/officeart/2016/7/layout/RepeatingBendingProcessNew"/>
    <dgm:cxn modelId="{0F6B0E8F-397D-4EAB-9FC0-B5FD46903839}" type="presParOf" srcId="{17D045E8-E62C-4D71-94CA-D95926687682}" destId="{3ECBDD81-179A-4698-8564-E493B08A8E62}" srcOrd="0" destOrd="0" presId="urn:microsoft.com/office/officeart/2016/7/layout/RepeatingBendingProcessNew"/>
    <dgm:cxn modelId="{70D3B6FF-4A67-47F5-9A91-DAF31B3FF729}" type="presParOf" srcId="{214D5EFA-E441-48EB-9C22-17ED8DFCE808}" destId="{6C0A3C78-364A-4C6E-A972-F2622335E433}" srcOrd="14"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8EFF523-8864-415C-90B7-851661BCDABB}" type="doc">
      <dgm:prSet loTypeId="urn:microsoft.com/office/officeart/2005/8/layout/vList2" loCatId="list" qsTypeId="urn:microsoft.com/office/officeart/2005/8/quickstyle/simple5" qsCatId="simple" csTypeId="urn:microsoft.com/office/officeart/2005/8/colors/accent2_4" csCatId="accent2" phldr="1"/>
      <dgm:spPr/>
      <dgm:t>
        <a:bodyPr/>
        <a:lstStyle/>
        <a:p>
          <a:endParaRPr lang="en-US"/>
        </a:p>
      </dgm:t>
    </dgm:pt>
    <dgm:pt modelId="{0DB70BD9-F567-4CAA-9DA9-3A344CA7A690}">
      <dgm:prSet/>
      <dgm:spPr/>
      <dgm:t>
        <a:bodyPr/>
        <a:lstStyle/>
        <a:p>
          <a:r>
            <a:rPr lang="en-GB" dirty="0"/>
            <a:t>As we are a new business we as a Beauty Salon but what us make different is our organic products including:</a:t>
          </a:r>
          <a:endParaRPr lang="en-US" dirty="0"/>
        </a:p>
      </dgm:t>
    </dgm:pt>
    <dgm:pt modelId="{5ECCA0CB-6E5D-4B94-A8E4-A27C8D123BB2}" type="parTrans" cxnId="{4AE96B08-7B7B-4A52-9971-1B35D5A04BAC}">
      <dgm:prSet/>
      <dgm:spPr/>
      <dgm:t>
        <a:bodyPr/>
        <a:lstStyle/>
        <a:p>
          <a:endParaRPr lang="en-US"/>
        </a:p>
      </dgm:t>
    </dgm:pt>
    <dgm:pt modelId="{A8111CC5-BD48-4F11-BAF0-A8CFA4DF3023}" type="sibTrans" cxnId="{4AE96B08-7B7B-4A52-9971-1B35D5A04BAC}">
      <dgm:prSet/>
      <dgm:spPr/>
      <dgm:t>
        <a:bodyPr/>
        <a:lstStyle/>
        <a:p>
          <a:endParaRPr lang="en-US"/>
        </a:p>
      </dgm:t>
    </dgm:pt>
    <dgm:pt modelId="{F12C7999-3937-4E19-BE27-ED47E257F919}">
      <dgm:prSet/>
      <dgm:spPr/>
      <dgm:t>
        <a:bodyPr/>
        <a:lstStyle/>
        <a:p>
          <a:r>
            <a:rPr lang="en-GB" dirty="0"/>
            <a:t>Shampoo’s And Conditioners.</a:t>
          </a:r>
          <a:endParaRPr lang="en-US" dirty="0"/>
        </a:p>
      </dgm:t>
    </dgm:pt>
    <dgm:pt modelId="{015E7421-A29A-4E25-AFC1-252C373FA4EB}" type="parTrans" cxnId="{45070761-E07F-406C-B7F1-1FA5C619F482}">
      <dgm:prSet/>
      <dgm:spPr/>
      <dgm:t>
        <a:bodyPr/>
        <a:lstStyle/>
        <a:p>
          <a:endParaRPr lang="en-US"/>
        </a:p>
      </dgm:t>
    </dgm:pt>
    <dgm:pt modelId="{3E670D1D-7598-4655-86F5-772B23FD4639}" type="sibTrans" cxnId="{45070761-E07F-406C-B7F1-1FA5C619F482}">
      <dgm:prSet/>
      <dgm:spPr/>
      <dgm:t>
        <a:bodyPr/>
        <a:lstStyle/>
        <a:p>
          <a:endParaRPr lang="en-US"/>
        </a:p>
      </dgm:t>
    </dgm:pt>
    <dgm:pt modelId="{C19C31FC-8337-48A2-836F-E37B874BB23D}">
      <dgm:prSet/>
      <dgm:spPr/>
      <dgm:t>
        <a:bodyPr/>
        <a:lstStyle/>
        <a:p>
          <a:r>
            <a:rPr lang="en-GB" dirty="0"/>
            <a:t>Manicure Products.</a:t>
          </a:r>
          <a:endParaRPr lang="en-US" dirty="0"/>
        </a:p>
      </dgm:t>
    </dgm:pt>
    <dgm:pt modelId="{BDC0D84E-2354-487A-B33A-3C67D6BBAB1D}" type="parTrans" cxnId="{BAE62DAE-86BE-459B-8273-00069EEC493B}">
      <dgm:prSet/>
      <dgm:spPr/>
      <dgm:t>
        <a:bodyPr/>
        <a:lstStyle/>
        <a:p>
          <a:endParaRPr lang="en-US"/>
        </a:p>
      </dgm:t>
    </dgm:pt>
    <dgm:pt modelId="{8BD58D41-E7B5-41FC-BF9B-2094C0BBDE6A}" type="sibTrans" cxnId="{BAE62DAE-86BE-459B-8273-00069EEC493B}">
      <dgm:prSet/>
      <dgm:spPr/>
      <dgm:t>
        <a:bodyPr/>
        <a:lstStyle/>
        <a:p>
          <a:endParaRPr lang="en-US"/>
        </a:p>
      </dgm:t>
    </dgm:pt>
    <dgm:pt modelId="{213467AB-091F-46B1-90D4-31B97F79BE6A}">
      <dgm:prSet/>
      <dgm:spPr/>
      <dgm:t>
        <a:bodyPr/>
        <a:lstStyle/>
        <a:p>
          <a:r>
            <a:rPr lang="en-GB" dirty="0"/>
            <a:t>Oils for Head  and body Massage</a:t>
          </a:r>
          <a:endParaRPr lang="en-US" dirty="0"/>
        </a:p>
      </dgm:t>
    </dgm:pt>
    <dgm:pt modelId="{B74208CE-9B22-42FE-80B9-6C01E79CA52B}" type="parTrans" cxnId="{5DB19124-33BC-4C7C-9AFC-9B87425C9A18}">
      <dgm:prSet/>
      <dgm:spPr/>
      <dgm:t>
        <a:bodyPr/>
        <a:lstStyle/>
        <a:p>
          <a:endParaRPr lang="en-US"/>
        </a:p>
      </dgm:t>
    </dgm:pt>
    <dgm:pt modelId="{F10C76A8-0471-45B0-9B11-172D54876672}" type="sibTrans" cxnId="{5DB19124-33BC-4C7C-9AFC-9B87425C9A18}">
      <dgm:prSet/>
      <dgm:spPr/>
      <dgm:t>
        <a:bodyPr/>
        <a:lstStyle/>
        <a:p>
          <a:endParaRPr lang="en-US"/>
        </a:p>
      </dgm:t>
    </dgm:pt>
    <dgm:pt modelId="{73674EFC-F617-4AB4-A434-3EDC64945983}">
      <dgm:prSet/>
      <dgm:spPr/>
      <dgm:t>
        <a:bodyPr/>
        <a:lstStyle/>
        <a:p>
          <a:r>
            <a:rPr lang="en-GB" dirty="0"/>
            <a:t>Hand creams </a:t>
          </a:r>
          <a:endParaRPr lang="en-US" dirty="0"/>
        </a:p>
      </dgm:t>
    </dgm:pt>
    <dgm:pt modelId="{0521DA5D-CBE3-433F-AFD4-9AD76DB6E50A}" type="parTrans" cxnId="{2A065631-E25E-4AE0-B40B-F70954C5D4A8}">
      <dgm:prSet/>
      <dgm:spPr/>
      <dgm:t>
        <a:bodyPr/>
        <a:lstStyle/>
        <a:p>
          <a:endParaRPr lang="en-US"/>
        </a:p>
      </dgm:t>
    </dgm:pt>
    <dgm:pt modelId="{680D967D-3C8A-47ED-9310-06F13C2D448B}" type="sibTrans" cxnId="{2A065631-E25E-4AE0-B40B-F70954C5D4A8}">
      <dgm:prSet/>
      <dgm:spPr/>
      <dgm:t>
        <a:bodyPr/>
        <a:lstStyle/>
        <a:p>
          <a:endParaRPr lang="en-US"/>
        </a:p>
      </dgm:t>
    </dgm:pt>
    <dgm:pt modelId="{8DF8C06B-61C0-4B13-9C4E-CA8292351B2E}">
      <dgm:prSet/>
      <dgm:spPr/>
      <dgm:t>
        <a:bodyPr/>
        <a:lstStyle/>
        <a:p>
          <a:r>
            <a:rPr lang="en-GB" dirty="0"/>
            <a:t>Lotions </a:t>
          </a:r>
          <a:endParaRPr lang="en-US" dirty="0"/>
        </a:p>
      </dgm:t>
    </dgm:pt>
    <dgm:pt modelId="{5366FEBD-31E5-456E-8DAA-CD5FB5D39616}" type="parTrans" cxnId="{EF5DA2BA-73D7-4538-8756-98E5C21552A7}">
      <dgm:prSet/>
      <dgm:spPr/>
      <dgm:t>
        <a:bodyPr/>
        <a:lstStyle/>
        <a:p>
          <a:endParaRPr lang="en-US"/>
        </a:p>
      </dgm:t>
    </dgm:pt>
    <dgm:pt modelId="{467CDDE2-4FDF-4F2C-BCA4-1A370AA6B551}" type="sibTrans" cxnId="{EF5DA2BA-73D7-4538-8756-98E5C21552A7}">
      <dgm:prSet/>
      <dgm:spPr/>
      <dgm:t>
        <a:bodyPr/>
        <a:lstStyle/>
        <a:p>
          <a:endParaRPr lang="en-US"/>
        </a:p>
      </dgm:t>
    </dgm:pt>
    <dgm:pt modelId="{AF87D996-16A3-49A0-89DB-308380D291F4}">
      <dgm:prSet/>
      <dgm:spPr/>
      <dgm:t>
        <a:bodyPr/>
        <a:lstStyle/>
        <a:p>
          <a:r>
            <a:rPr lang="en-GB" dirty="0"/>
            <a:t>Face creams and much more</a:t>
          </a:r>
          <a:endParaRPr lang="en-US" dirty="0"/>
        </a:p>
      </dgm:t>
    </dgm:pt>
    <dgm:pt modelId="{BD5A9D34-1E7B-45F5-A450-D8998137A6CC}" type="parTrans" cxnId="{EB560798-1D43-461F-B7AC-B5041D57C519}">
      <dgm:prSet/>
      <dgm:spPr/>
      <dgm:t>
        <a:bodyPr/>
        <a:lstStyle/>
        <a:p>
          <a:endParaRPr lang="en-US"/>
        </a:p>
      </dgm:t>
    </dgm:pt>
    <dgm:pt modelId="{1F140A5A-22CA-4011-9629-DBB61B1EC06A}" type="sibTrans" cxnId="{EB560798-1D43-461F-B7AC-B5041D57C519}">
      <dgm:prSet/>
      <dgm:spPr/>
      <dgm:t>
        <a:bodyPr/>
        <a:lstStyle/>
        <a:p>
          <a:endParaRPr lang="en-US"/>
        </a:p>
      </dgm:t>
    </dgm:pt>
    <dgm:pt modelId="{AF24640A-C472-4D60-80AB-06E72E84CF66}" type="pres">
      <dgm:prSet presAssocID="{A8EFF523-8864-415C-90B7-851661BCDABB}" presName="linear" presStyleCnt="0">
        <dgm:presLayoutVars>
          <dgm:animLvl val="lvl"/>
          <dgm:resizeHandles val="exact"/>
        </dgm:presLayoutVars>
      </dgm:prSet>
      <dgm:spPr/>
    </dgm:pt>
    <dgm:pt modelId="{F4F6C7F8-C99E-42D4-8819-E10D8304996B}" type="pres">
      <dgm:prSet presAssocID="{0DB70BD9-F567-4CAA-9DA9-3A344CA7A690}" presName="parentText" presStyleLbl="node1" presStyleIdx="0" presStyleCnt="7">
        <dgm:presLayoutVars>
          <dgm:chMax val="0"/>
          <dgm:bulletEnabled val="1"/>
        </dgm:presLayoutVars>
      </dgm:prSet>
      <dgm:spPr/>
    </dgm:pt>
    <dgm:pt modelId="{73396ACA-33CB-40EF-81B8-5F270BF27CE7}" type="pres">
      <dgm:prSet presAssocID="{A8111CC5-BD48-4F11-BAF0-A8CFA4DF3023}" presName="spacer" presStyleCnt="0"/>
      <dgm:spPr/>
    </dgm:pt>
    <dgm:pt modelId="{43C2CD2C-567B-4317-8768-859E2EB82B1E}" type="pres">
      <dgm:prSet presAssocID="{F12C7999-3937-4E19-BE27-ED47E257F919}" presName="parentText" presStyleLbl="node1" presStyleIdx="1" presStyleCnt="7">
        <dgm:presLayoutVars>
          <dgm:chMax val="0"/>
          <dgm:bulletEnabled val="1"/>
        </dgm:presLayoutVars>
      </dgm:prSet>
      <dgm:spPr/>
    </dgm:pt>
    <dgm:pt modelId="{DE2357E9-7FB6-4D4A-8822-587EA7B526CB}" type="pres">
      <dgm:prSet presAssocID="{3E670D1D-7598-4655-86F5-772B23FD4639}" presName="spacer" presStyleCnt="0"/>
      <dgm:spPr/>
    </dgm:pt>
    <dgm:pt modelId="{E76F4EEC-7164-42F3-9DF9-E9D540D9AC0B}" type="pres">
      <dgm:prSet presAssocID="{C19C31FC-8337-48A2-836F-E37B874BB23D}" presName="parentText" presStyleLbl="node1" presStyleIdx="2" presStyleCnt="7">
        <dgm:presLayoutVars>
          <dgm:chMax val="0"/>
          <dgm:bulletEnabled val="1"/>
        </dgm:presLayoutVars>
      </dgm:prSet>
      <dgm:spPr/>
    </dgm:pt>
    <dgm:pt modelId="{CDC81447-F0A6-4F5C-9A00-E4E74EE799AF}" type="pres">
      <dgm:prSet presAssocID="{8BD58D41-E7B5-41FC-BF9B-2094C0BBDE6A}" presName="spacer" presStyleCnt="0"/>
      <dgm:spPr/>
    </dgm:pt>
    <dgm:pt modelId="{6A8A6091-2881-4826-B956-2D6F609A0370}" type="pres">
      <dgm:prSet presAssocID="{213467AB-091F-46B1-90D4-31B97F79BE6A}" presName="parentText" presStyleLbl="node1" presStyleIdx="3" presStyleCnt="7">
        <dgm:presLayoutVars>
          <dgm:chMax val="0"/>
          <dgm:bulletEnabled val="1"/>
        </dgm:presLayoutVars>
      </dgm:prSet>
      <dgm:spPr/>
    </dgm:pt>
    <dgm:pt modelId="{BDB1F340-DA3A-411B-A871-8444976395FB}" type="pres">
      <dgm:prSet presAssocID="{F10C76A8-0471-45B0-9B11-172D54876672}" presName="spacer" presStyleCnt="0"/>
      <dgm:spPr/>
    </dgm:pt>
    <dgm:pt modelId="{B4794290-4665-4EA4-AC95-7CAA3BFA4F33}" type="pres">
      <dgm:prSet presAssocID="{73674EFC-F617-4AB4-A434-3EDC64945983}" presName="parentText" presStyleLbl="node1" presStyleIdx="4" presStyleCnt="7">
        <dgm:presLayoutVars>
          <dgm:chMax val="0"/>
          <dgm:bulletEnabled val="1"/>
        </dgm:presLayoutVars>
      </dgm:prSet>
      <dgm:spPr/>
    </dgm:pt>
    <dgm:pt modelId="{8413E64D-D1A1-43C7-838F-1B6FFD6028F5}" type="pres">
      <dgm:prSet presAssocID="{680D967D-3C8A-47ED-9310-06F13C2D448B}" presName="spacer" presStyleCnt="0"/>
      <dgm:spPr/>
    </dgm:pt>
    <dgm:pt modelId="{357B36CD-827E-442D-BC6A-8707C07EA787}" type="pres">
      <dgm:prSet presAssocID="{8DF8C06B-61C0-4B13-9C4E-CA8292351B2E}" presName="parentText" presStyleLbl="node1" presStyleIdx="5" presStyleCnt="7">
        <dgm:presLayoutVars>
          <dgm:chMax val="0"/>
          <dgm:bulletEnabled val="1"/>
        </dgm:presLayoutVars>
      </dgm:prSet>
      <dgm:spPr/>
    </dgm:pt>
    <dgm:pt modelId="{072C4052-7414-4025-9B4D-33211BE41E2C}" type="pres">
      <dgm:prSet presAssocID="{467CDDE2-4FDF-4F2C-BCA4-1A370AA6B551}" presName="spacer" presStyleCnt="0"/>
      <dgm:spPr/>
    </dgm:pt>
    <dgm:pt modelId="{F846F475-FC09-47ED-BB42-8186E839D266}" type="pres">
      <dgm:prSet presAssocID="{AF87D996-16A3-49A0-89DB-308380D291F4}" presName="parentText" presStyleLbl="node1" presStyleIdx="6" presStyleCnt="7" custLinFactNeighborX="90">
        <dgm:presLayoutVars>
          <dgm:chMax val="0"/>
          <dgm:bulletEnabled val="1"/>
        </dgm:presLayoutVars>
      </dgm:prSet>
      <dgm:spPr/>
    </dgm:pt>
  </dgm:ptLst>
  <dgm:cxnLst>
    <dgm:cxn modelId="{FAC43301-70FB-4607-8518-5EE4A722AB6F}" type="presOf" srcId="{F12C7999-3937-4E19-BE27-ED47E257F919}" destId="{43C2CD2C-567B-4317-8768-859E2EB82B1E}" srcOrd="0" destOrd="0" presId="urn:microsoft.com/office/officeart/2005/8/layout/vList2"/>
    <dgm:cxn modelId="{4AE96B08-7B7B-4A52-9971-1B35D5A04BAC}" srcId="{A8EFF523-8864-415C-90B7-851661BCDABB}" destId="{0DB70BD9-F567-4CAA-9DA9-3A344CA7A690}" srcOrd="0" destOrd="0" parTransId="{5ECCA0CB-6E5D-4B94-A8E4-A27C8D123BB2}" sibTransId="{A8111CC5-BD48-4F11-BAF0-A8CFA4DF3023}"/>
    <dgm:cxn modelId="{0E31B61E-E963-4969-B91D-2ECDCA8A4191}" type="presOf" srcId="{AF87D996-16A3-49A0-89DB-308380D291F4}" destId="{F846F475-FC09-47ED-BB42-8186E839D266}" srcOrd="0" destOrd="0" presId="urn:microsoft.com/office/officeart/2005/8/layout/vList2"/>
    <dgm:cxn modelId="{5DB19124-33BC-4C7C-9AFC-9B87425C9A18}" srcId="{A8EFF523-8864-415C-90B7-851661BCDABB}" destId="{213467AB-091F-46B1-90D4-31B97F79BE6A}" srcOrd="3" destOrd="0" parTransId="{B74208CE-9B22-42FE-80B9-6C01E79CA52B}" sibTransId="{F10C76A8-0471-45B0-9B11-172D54876672}"/>
    <dgm:cxn modelId="{2A065631-E25E-4AE0-B40B-F70954C5D4A8}" srcId="{A8EFF523-8864-415C-90B7-851661BCDABB}" destId="{73674EFC-F617-4AB4-A434-3EDC64945983}" srcOrd="4" destOrd="0" parTransId="{0521DA5D-CBE3-433F-AFD4-9AD76DB6E50A}" sibTransId="{680D967D-3C8A-47ED-9310-06F13C2D448B}"/>
    <dgm:cxn modelId="{CAF3113D-3E6E-4C02-95DA-894409FFD315}" type="presOf" srcId="{8DF8C06B-61C0-4B13-9C4E-CA8292351B2E}" destId="{357B36CD-827E-442D-BC6A-8707C07EA787}" srcOrd="0" destOrd="0" presId="urn:microsoft.com/office/officeart/2005/8/layout/vList2"/>
    <dgm:cxn modelId="{45070761-E07F-406C-B7F1-1FA5C619F482}" srcId="{A8EFF523-8864-415C-90B7-851661BCDABB}" destId="{F12C7999-3937-4E19-BE27-ED47E257F919}" srcOrd="1" destOrd="0" parTransId="{015E7421-A29A-4E25-AFC1-252C373FA4EB}" sibTransId="{3E670D1D-7598-4655-86F5-772B23FD4639}"/>
    <dgm:cxn modelId="{DDB6226B-1CCC-4E01-B6A7-51F7D2EB2AC1}" type="presOf" srcId="{A8EFF523-8864-415C-90B7-851661BCDABB}" destId="{AF24640A-C472-4D60-80AB-06E72E84CF66}" srcOrd="0" destOrd="0" presId="urn:microsoft.com/office/officeart/2005/8/layout/vList2"/>
    <dgm:cxn modelId="{5044FE72-789C-4111-9456-A117F1FA50C0}" type="presOf" srcId="{213467AB-091F-46B1-90D4-31B97F79BE6A}" destId="{6A8A6091-2881-4826-B956-2D6F609A0370}" srcOrd="0" destOrd="0" presId="urn:microsoft.com/office/officeart/2005/8/layout/vList2"/>
    <dgm:cxn modelId="{848F5A87-C371-4685-8361-643D7E6F623A}" type="presOf" srcId="{0DB70BD9-F567-4CAA-9DA9-3A344CA7A690}" destId="{F4F6C7F8-C99E-42D4-8819-E10D8304996B}" srcOrd="0" destOrd="0" presId="urn:microsoft.com/office/officeart/2005/8/layout/vList2"/>
    <dgm:cxn modelId="{EB560798-1D43-461F-B7AC-B5041D57C519}" srcId="{A8EFF523-8864-415C-90B7-851661BCDABB}" destId="{AF87D996-16A3-49A0-89DB-308380D291F4}" srcOrd="6" destOrd="0" parTransId="{BD5A9D34-1E7B-45F5-A450-D8998137A6CC}" sibTransId="{1F140A5A-22CA-4011-9629-DBB61B1EC06A}"/>
    <dgm:cxn modelId="{21856EAD-CDEA-4780-9621-A859E1DD089D}" type="presOf" srcId="{C19C31FC-8337-48A2-836F-E37B874BB23D}" destId="{E76F4EEC-7164-42F3-9DF9-E9D540D9AC0B}" srcOrd="0" destOrd="0" presId="urn:microsoft.com/office/officeart/2005/8/layout/vList2"/>
    <dgm:cxn modelId="{BAE62DAE-86BE-459B-8273-00069EEC493B}" srcId="{A8EFF523-8864-415C-90B7-851661BCDABB}" destId="{C19C31FC-8337-48A2-836F-E37B874BB23D}" srcOrd="2" destOrd="0" parTransId="{BDC0D84E-2354-487A-B33A-3C67D6BBAB1D}" sibTransId="{8BD58D41-E7B5-41FC-BF9B-2094C0BBDE6A}"/>
    <dgm:cxn modelId="{EF5DA2BA-73D7-4538-8756-98E5C21552A7}" srcId="{A8EFF523-8864-415C-90B7-851661BCDABB}" destId="{8DF8C06B-61C0-4B13-9C4E-CA8292351B2E}" srcOrd="5" destOrd="0" parTransId="{5366FEBD-31E5-456E-8DAA-CD5FB5D39616}" sibTransId="{467CDDE2-4FDF-4F2C-BCA4-1A370AA6B551}"/>
    <dgm:cxn modelId="{1D3919D0-37A5-4833-8FE5-F19CB24CAA8D}" type="presOf" srcId="{73674EFC-F617-4AB4-A434-3EDC64945983}" destId="{B4794290-4665-4EA4-AC95-7CAA3BFA4F33}" srcOrd="0" destOrd="0" presId="urn:microsoft.com/office/officeart/2005/8/layout/vList2"/>
    <dgm:cxn modelId="{F22ADF2E-931B-465B-A7F9-EEA8AC6ED4F5}" type="presParOf" srcId="{AF24640A-C472-4D60-80AB-06E72E84CF66}" destId="{F4F6C7F8-C99E-42D4-8819-E10D8304996B}" srcOrd="0" destOrd="0" presId="urn:microsoft.com/office/officeart/2005/8/layout/vList2"/>
    <dgm:cxn modelId="{2A041E4E-EAFA-42DC-A00B-1E6B5BA523C8}" type="presParOf" srcId="{AF24640A-C472-4D60-80AB-06E72E84CF66}" destId="{73396ACA-33CB-40EF-81B8-5F270BF27CE7}" srcOrd="1" destOrd="0" presId="urn:microsoft.com/office/officeart/2005/8/layout/vList2"/>
    <dgm:cxn modelId="{14285FA0-45F0-4F72-ABFC-C9AE086F2009}" type="presParOf" srcId="{AF24640A-C472-4D60-80AB-06E72E84CF66}" destId="{43C2CD2C-567B-4317-8768-859E2EB82B1E}" srcOrd="2" destOrd="0" presId="urn:microsoft.com/office/officeart/2005/8/layout/vList2"/>
    <dgm:cxn modelId="{B99A73AA-E83B-436C-A974-F9B445E2E0D6}" type="presParOf" srcId="{AF24640A-C472-4D60-80AB-06E72E84CF66}" destId="{DE2357E9-7FB6-4D4A-8822-587EA7B526CB}" srcOrd="3" destOrd="0" presId="urn:microsoft.com/office/officeart/2005/8/layout/vList2"/>
    <dgm:cxn modelId="{F676F956-7202-4C68-9100-89B82384051C}" type="presParOf" srcId="{AF24640A-C472-4D60-80AB-06E72E84CF66}" destId="{E76F4EEC-7164-42F3-9DF9-E9D540D9AC0B}" srcOrd="4" destOrd="0" presId="urn:microsoft.com/office/officeart/2005/8/layout/vList2"/>
    <dgm:cxn modelId="{E997ED96-F93F-4C96-8646-8CD4A323FFD6}" type="presParOf" srcId="{AF24640A-C472-4D60-80AB-06E72E84CF66}" destId="{CDC81447-F0A6-4F5C-9A00-E4E74EE799AF}" srcOrd="5" destOrd="0" presId="urn:microsoft.com/office/officeart/2005/8/layout/vList2"/>
    <dgm:cxn modelId="{B2948809-150F-423A-8BBE-8E7FC5119E0B}" type="presParOf" srcId="{AF24640A-C472-4D60-80AB-06E72E84CF66}" destId="{6A8A6091-2881-4826-B956-2D6F609A0370}" srcOrd="6" destOrd="0" presId="urn:microsoft.com/office/officeart/2005/8/layout/vList2"/>
    <dgm:cxn modelId="{B904438D-E927-48FC-8B8E-BE36014784B2}" type="presParOf" srcId="{AF24640A-C472-4D60-80AB-06E72E84CF66}" destId="{BDB1F340-DA3A-411B-A871-8444976395FB}" srcOrd="7" destOrd="0" presId="urn:microsoft.com/office/officeart/2005/8/layout/vList2"/>
    <dgm:cxn modelId="{40BD00DC-12A3-467C-8731-A65B3D9DD8F5}" type="presParOf" srcId="{AF24640A-C472-4D60-80AB-06E72E84CF66}" destId="{B4794290-4665-4EA4-AC95-7CAA3BFA4F33}" srcOrd="8" destOrd="0" presId="urn:microsoft.com/office/officeart/2005/8/layout/vList2"/>
    <dgm:cxn modelId="{A907D38A-E051-4F34-9B44-7D58ADB691C0}" type="presParOf" srcId="{AF24640A-C472-4D60-80AB-06E72E84CF66}" destId="{8413E64D-D1A1-43C7-838F-1B6FFD6028F5}" srcOrd="9" destOrd="0" presId="urn:microsoft.com/office/officeart/2005/8/layout/vList2"/>
    <dgm:cxn modelId="{555D84FB-FD65-4FA6-B875-5455C59EC824}" type="presParOf" srcId="{AF24640A-C472-4D60-80AB-06E72E84CF66}" destId="{357B36CD-827E-442D-BC6A-8707C07EA787}" srcOrd="10" destOrd="0" presId="urn:microsoft.com/office/officeart/2005/8/layout/vList2"/>
    <dgm:cxn modelId="{9FBE1E09-43E6-4F1A-8E2D-5B1275ECD95D}" type="presParOf" srcId="{AF24640A-C472-4D60-80AB-06E72E84CF66}" destId="{072C4052-7414-4025-9B4D-33211BE41E2C}" srcOrd="11" destOrd="0" presId="urn:microsoft.com/office/officeart/2005/8/layout/vList2"/>
    <dgm:cxn modelId="{EC905172-31C6-4A3E-9531-904027629235}" type="presParOf" srcId="{AF24640A-C472-4D60-80AB-06E72E84CF66}" destId="{F846F475-FC09-47ED-BB42-8186E839D266}" srcOrd="1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6EA4EBD-DD4A-43A4-9F19-04266EF42775}" type="doc">
      <dgm:prSet loTypeId="urn:microsoft.com/office/officeart/2005/8/layout/vProcess5" loCatId="process" qsTypeId="urn:microsoft.com/office/officeart/2005/8/quickstyle/simple4" qsCatId="simple" csTypeId="urn:microsoft.com/office/officeart/2005/8/colors/accent5_3" csCatId="accent5"/>
      <dgm:spPr/>
      <dgm:t>
        <a:bodyPr/>
        <a:lstStyle/>
        <a:p>
          <a:endParaRPr lang="en-US"/>
        </a:p>
      </dgm:t>
    </dgm:pt>
    <dgm:pt modelId="{03401853-FE36-4535-AC38-2EEBB2BA5A1D}">
      <dgm:prSet/>
      <dgm:spPr/>
      <dgm:t>
        <a:bodyPr/>
        <a:lstStyle/>
        <a:p>
          <a:r>
            <a:rPr lang="en-GB" dirty="0"/>
            <a:t>Marcel salon will be located in Bedford. The motive of the salon is to attract new customers of all age group. The business  will provide better services compared to other Salon like photograph for beauty magazines which will attract the new modelling agencies and other franchises.</a:t>
          </a:r>
          <a:endParaRPr lang="en-US" dirty="0"/>
        </a:p>
      </dgm:t>
    </dgm:pt>
    <dgm:pt modelId="{815185E3-0389-4E60-A653-2C39A1EC21F8}" type="parTrans" cxnId="{0DE80759-7DCF-47FD-B709-7A856BAD287B}">
      <dgm:prSet/>
      <dgm:spPr/>
      <dgm:t>
        <a:bodyPr/>
        <a:lstStyle/>
        <a:p>
          <a:endParaRPr lang="en-US"/>
        </a:p>
      </dgm:t>
    </dgm:pt>
    <dgm:pt modelId="{126183BF-B37A-4168-A533-0685C40C994C}" type="sibTrans" cxnId="{0DE80759-7DCF-47FD-B709-7A856BAD287B}">
      <dgm:prSet/>
      <dgm:spPr/>
      <dgm:t>
        <a:bodyPr/>
        <a:lstStyle/>
        <a:p>
          <a:endParaRPr lang="en-US" dirty="0"/>
        </a:p>
      </dgm:t>
    </dgm:pt>
    <dgm:pt modelId="{64C5F5B6-0982-4185-8B46-24E7837AF822}">
      <dgm:prSet/>
      <dgm:spPr/>
      <dgm:t>
        <a:bodyPr/>
        <a:lstStyle/>
        <a:p>
          <a:r>
            <a:rPr lang="en-GB" dirty="0"/>
            <a:t>Marcel salon will have their own Organic products .These products are contain special antioxidants which will give a healthy look and protecting the hair and scalp.</a:t>
          </a:r>
          <a:endParaRPr lang="en-US" dirty="0"/>
        </a:p>
      </dgm:t>
    </dgm:pt>
    <dgm:pt modelId="{C0970DB0-F471-4895-B0DA-CC6CB1CBF35F}" type="parTrans" cxnId="{3C148F57-689A-4156-BA12-2AB08C4C0411}">
      <dgm:prSet/>
      <dgm:spPr/>
      <dgm:t>
        <a:bodyPr/>
        <a:lstStyle/>
        <a:p>
          <a:endParaRPr lang="en-US"/>
        </a:p>
      </dgm:t>
    </dgm:pt>
    <dgm:pt modelId="{D93E7752-D1E9-4A51-AACE-076E1EA49F4F}" type="sibTrans" cxnId="{3C148F57-689A-4156-BA12-2AB08C4C0411}">
      <dgm:prSet/>
      <dgm:spPr/>
      <dgm:t>
        <a:bodyPr/>
        <a:lstStyle/>
        <a:p>
          <a:endParaRPr lang="en-US"/>
        </a:p>
      </dgm:t>
    </dgm:pt>
    <dgm:pt modelId="{1D321A96-8CB8-42F5-841F-F1B87B7D8F40}" type="pres">
      <dgm:prSet presAssocID="{B6EA4EBD-DD4A-43A4-9F19-04266EF42775}" presName="outerComposite" presStyleCnt="0">
        <dgm:presLayoutVars>
          <dgm:chMax val="5"/>
          <dgm:dir/>
          <dgm:resizeHandles val="exact"/>
        </dgm:presLayoutVars>
      </dgm:prSet>
      <dgm:spPr/>
    </dgm:pt>
    <dgm:pt modelId="{633DFD32-8B9B-4382-9AE9-A5E6F33BBD01}" type="pres">
      <dgm:prSet presAssocID="{B6EA4EBD-DD4A-43A4-9F19-04266EF42775}" presName="dummyMaxCanvas" presStyleCnt="0">
        <dgm:presLayoutVars/>
      </dgm:prSet>
      <dgm:spPr/>
    </dgm:pt>
    <dgm:pt modelId="{2327E67C-0CC8-4C6B-9478-037BC4A9136D}" type="pres">
      <dgm:prSet presAssocID="{B6EA4EBD-DD4A-43A4-9F19-04266EF42775}" presName="TwoNodes_1" presStyleLbl="node1" presStyleIdx="0" presStyleCnt="2">
        <dgm:presLayoutVars>
          <dgm:bulletEnabled val="1"/>
        </dgm:presLayoutVars>
      </dgm:prSet>
      <dgm:spPr/>
    </dgm:pt>
    <dgm:pt modelId="{9B5066E7-D595-4B67-9C0B-4DC0F342163A}" type="pres">
      <dgm:prSet presAssocID="{B6EA4EBD-DD4A-43A4-9F19-04266EF42775}" presName="TwoNodes_2" presStyleLbl="node1" presStyleIdx="1" presStyleCnt="2">
        <dgm:presLayoutVars>
          <dgm:bulletEnabled val="1"/>
        </dgm:presLayoutVars>
      </dgm:prSet>
      <dgm:spPr/>
    </dgm:pt>
    <dgm:pt modelId="{7AA1403D-F44E-4274-848E-69382C8EA2DD}" type="pres">
      <dgm:prSet presAssocID="{B6EA4EBD-DD4A-43A4-9F19-04266EF42775}" presName="TwoConn_1-2" presStyleLbl="fgAccFollowNode1" presStyleIdx="0" presStyleCnt="1">
        <dgm:presLayoutVars>
          <dgm:bulletEnabled val="1"/>
        </dgm:presLayoutVars>
      </dgm:prSet>
      <dgm:spPr/>
    </dgm:pt>
    <dgm:pt modelId="{F066F0AE-2083-4258-8093-255ECA3AD53A}" type="pres">
      <dgm:prSet presAssocID="{B6EA4EBD-DD4A-43A4-9F19-04266EF42775}" presName="TwoNodes_1_text" presStyleLbl="node1" presStyleIdx="1" presStyleCnt="2">
        <dgm:presLayoutVars>
          <dgm:bulletEnabled val="1"/>
        </dgm:presLayoutVars>
      </dgm:prSet>
      <dgm:spPr/>
    </dgm:pt>
    <dgm:pt modelId="{FD28ED5B-D756-43CA-BBFB-38505C254F09}" type="pres">
      <dgm:prSet presAssocID="{B6EA4EBD-DD4A-43A4-9F19-04266EF42775}" presName="TwoNodes_2_text" presStyleLbl="node1" presStyleIdx="1" presStyleCnt="2">
        <dgm:presLayoutVars>
          <dgm:bulletEnabled val="1"/>
        </dgm:presLayoutVars>
      </dgm:prSet>
      <dgm:spPr/>
    </dgm:pt>
  </dgm:ptLst>
  <dgm:cxnLst>
    <dgm:cxn modelId="{3A2EFC01-2A6C-4CE8-84EA-EA3F34289699}" type="presOf" srcId="{64C5F5B6-0982-4185-8B46-24E7837AF822}" destId="{FD28ED5B-D756-43CA-BBFB-38505C254F09}" srcOrd="1" destOrd="0" presId="urn:microsoft.com/office/officeart/2005/8/layout/vProcess5"/>
    <dgm:cxn modelId="{60BEE91F-5934-4EF7-BE2A-D414B0FC7E73}" type="presOf" srcId="{B6EA4EBD-DD4A-43A4-9F19-04266EF42775}" destId="{1D321A96-8CB8-42F5-841F-F1B87B7D8F40}" srcOrd="0" destOrd="0" presId="urn:microsoft.com/office/officeart/2005/8/layout/vProcess5"/>
    <dgm:cxn modelId="{C3F36B50-421D-4F03-B9A1-248317DCA839}" type="presOf" srcId="{03401853-FE36-4535-AC38-2EEBB2BA5A1D}" destId="{F066F0AE-2083-4258-8093-255ECA3AD53A}" srcOrd="1" destOrd="0" presId="urn:microsoft.com/office/officeart/2005/8/layout/vProcess5"/>
    <dgm:cxn modelId="{D9C13152-2BE9-4BF9-AF4B-59D4C1D64AEA}" type="presOf" srcId="{64C5F5B6-0982-4185-8B46-24E7837AF822}" destId="{9B5066E7-D595-4B67-9C0B-4DC0F342163A}" srcOrd="0" destOrd="0" presId="urn:microsoft.com/office/officeart/2005/8/layout/vProcess5"/>
    <dgm:cxn modelId="{3C148F57-689A-4156-BA12-2AB08C4C0411}" srcId="{B6EA4EBD-DD4A-43A4-9F19-04266EF42775}" destId="{64C5F5B6-0982-4185-8B46-24E7837AF822}" srcOrd="1" destOrd="0" parTransId="{C0970DB0-F471-4895-B0DA-CC6CB1CBF35F}" sibTransId="{D93E7752-D1E9-4A51-AACE-076E1EA49F4F}"/>
    <dgm:cxn modelId="{0DE80759-7DCF-47FD-B709-7A856BAD287B}" srcId="{B6EA4EBD-DD4A-43A4-9F19-04266EF42775}" destId="{03401853-FE36-4535-AC38-2EEBB2BA5A1D}" srcOrd="0" destOrd="0" parTransId="{815185E3-0389-4E60-A653-2C39A1EC21F8}" sibTransId="{126183BF-B37A-4168-A533-0685C40C994C}"/>
    <dgm:cxn modelId="{37DDA5DA-93E5-46CA-B15A-CE7DAD8F1604}" type="presOf" srcId="{126183BF-B37A-4168-A533-0685C40C994C}" destId="{7AA1403D-F44E-4274-848E-69382C8EA2DD}" srcOrd="0" destOrd="0" presId="urn:microsoft.com/office/officeart/2005/8/layout/vProcess5"/>
    <dgm:cxn modelId="{1F93E4F7-5CF3-4C10-A562-494CB0BD1A67}" type="presOf" srcId="{03401853-FE36-4535-AC38-2EEBB2BA5A1D}" destId="{2327E67C-0CC8-4C6B-9478-037BC4A9136D}" srcOrd="0" destOrd="0" presId="urn:microsoft.com/office/officeart/2005/8/layout/vProcess5"/>
    <dgm:cxn modelId="{79D3B948-F659-4743-96F5-89CCB27494CF}" type="presParOf" srcId="{1D321A96-8CB8-42F5-841F-F1B87B7D8F40}" destId="{633DFD32-8B9B-4382-9AE9-A5E6F33BBD01}" srcOrd="0" destOrd="0" presId="urn:microsoft.com/office/officeart/2005/8/layout/vProcess5"/>
    <dgm:cxn modelId="{38BCE674-B0D9-47FA-AA4D-DA87DACD991B}" type="presParOf" srcId="{1D321A96-8CB8-42F5-841F-F1B87B7D8F40}" destId="{2327E67C-0CC8-4C6B-9478-037BC4A9136D}" srcOrd="1" destOrd="0" presId="urn:microsoft.com/office/officeart/2005/8/layout/vProcess5"/>
    <dgm:cxn modelId="{61B19FFF-43D8-4834-8C05-1F49DEC4178D}" type="presParOf" srcId="{1D321A96-8CB8-42F5-841F-F1B87B7D8F40}" destId="{9B5066E7-D595-4B67-9C0B-4DC0F342163A}" srcOrd="2" destOrd="0" presId="urn:microsoft.com/office/officeart/2005/8/layout/vProcess5"/>
    <dgm:cxn modelId="{9D1B9796-8947-4EF5-B210-319C3483C056}" type="presParOf" srcId="{1D321A96-8CB8-42F5-841F-F1B87B7D8F40}" destId="{7AA1403D-F44E-4274-848E-69382C8EA2DD}" srcOrd="3" destOrd="0" presId="urn:microsoft.com/office/officeart/2005/8/layout/vProcess5"/>
    <dgm:cxn modelId="{8638A097-1782-411A-8F66-291E72966CA0}" type="presParOf" srcId="{1D321A96-8CB8-42F5-841F-F1B87B7D8F40}" destId="{F066F0AE-2083-4258-8093-255ECA3AD53A}" srcOrd="4" destOrd="0" presId="urn:microsoft.com/office/officeart/2005/8/layout/vProcess5"/>
    <dgm:cxn modelId="{1AF62400-7B8B-4CC7-B749-77CEBBF4C8C0}" type="presParOf" srcId="{1D321A96-8CB8-42F5-841F-F1B87B7D8F40}" destId="{FD28ED5B-D756-43CA-BBFB-38505C254F09}"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4C80860-4F61-4905-87BA-6EF98F4ED6FB}" type="doc">
      <dgm:prSet loTypeId="urn:microsoft.com/office/officeart/2005/8/layout/arrow5" loCatId="relationship" qsTypeId="urn:microsoft.com/office/officeart/2005/8/quickstyle/simple5" qsCatId="simple" csTypeId="urn:microsoft.com/office/officeart/2005/8/colors/accent1_4" csCatId="accent1"/>
      <dgm:spPr/>
      <dgm:t>
        <a:bodyPr/>
        <a:lstStyle/>
        <a:p>
          <a:endParaRPr lang="en-US"/>
        </a:p>
      </dgm:t>
    </dgm:pt>
    <dgm:pt modelId="{8B5C75ED-2092-434B-BCEF-83CA290C1893}">
      <dgm:prSet/>
      <dgm:spPr/>
      <dgm:t>
        <a:bodyPr/>
        <a:lstStyle/>
        <a:p>
          <a:r>
            <a:rPr lang="en-GB" dirty="0"/>
            <a:t>We would like to offer services to the renowned models and artists. </a:t>
          </a:r>
          <a:endParaRPr lang="en-US" dirty="0"/>
        </a:p>
      </dgm:t>
    </dgm:pt>
    <dgm:pt modelId="{6197ED0A-E5DA-42EA-AA35-F4BBD5245C0C}" type="parTrans" cxnId="{A5ABF5BC-F8F4-48E7-8C4E-F01CEAC56554}">
      <dgm:prSet/>
      <dgm:spPr/>
      <dgm:t>
        <a:bodyPr/>
        <a:lstStyle/>
        <a:p>
          <a:endParaRPr lang="en-US"/>
        </a:p>
      </dgm:t>
    </dgm:pt>
    <dgm:pt modelId="{CF1B707D-2993-4603-82CF-2A5543CB5318}" type="sibTrans" cxnId="{A5ABF5BC-F8F4-48E7-8C4E-F01CEAC56554}">
      <dgm:prSet/>
      <dgm:spPr/>
      <dgm:t>
        <a:bodyPr/>
        <a:lstStyle/>
        <a:p>
          <a:endParaRPr lang="en-US"/>
        </a:p>
      </dgm:t>
    </dgm:pt>
    <dgm:pt modelId="{37D4783C-1791-4745-BF1E-D9108FE886FC}">
      <dgm:prSet/>
      <dgm:spPr/>
      <dgm:t>
        <a:bodyPr/>
        <a:lstStyle/>
        <a:p>
          <a:r>
            <a:rPr lang="en-GB" dirty="0"/>
            <a:t>We looking to employ more skilled and professional staffs to provide excellent  customer services. </a:t>
          </a:r>
          <a:endParaRPr lang="en-US" dirty="0"/>
        </a:p>
      </dgm:t>
    </dgm:pt>
    <dgm:pt modelId="{455D1C40-C89F-49F0-B138-6B91C9C52832}" type="parTrans" cxnId="{970026C8-C5E9-47A6-ACBF-8F1C0B5C8D02}">
      <dgm:prSet/>
      <dgm:spPr/>
      <dgm:t>
        <a:bodyPr/>
        <a:lstStyle/>
        <a:p>
          <a:endParaRPr lang="en-US"/>
        </a:p>
      </dgm:t>
    </dgm:pt>
    <dgm:pt modelId="{344D5AE5-B8E0-477F-B932-B3FF2508BE41}" type="sibTrans" cxnId="{970026C8-C5E9-47A6-ACBF-8F1C0B5C8D02}">
      <dgm:prSet/>
      <dgm:spPr/>
      <dgm:t>
        <a:bodyPr/>
        <a:lstStyle/>
        <a:p>
          <a:endParaRPr lang="en-US"/>
        </a:p>
      </dgm:t>
    </dgm:pt>
    <dgm:pt modelId="{491035D4-9A65-4ED3-A991-A7410C4EAE1B}">
      <dgm:prSet/>
      <dgm:spPr/>
      <dgm:t>
        <a:bodyPr/>
        <a:lstStyle/>
        <a:p>
          <a:r>
            <a:rPr lang="en-GB" dirty="0"/>
            <a:t>The business will increase in different areas by asking feedbacks and surveys from customers . </a:t>
          </a:r>
          <a:endParaRPr lang="en-US" dirty="0"/>
        </a:p>
      </dgm:t>
    </dgm:pt>
    <dgm:pt modelId="{E59E9E2C-ACAA-4A84-BEBF-799F1155A706}" type="parTrans" cxnId="{BD4D80C4-FB5F-4367-A488-DA94040AC7E3}">
      <dgm:prSet/>
      <dgm:spPr/>
      <dgm:t>
        <a:bodyPr/>
        <a:lstStyle/>
        <a:p>
          <a:endParaRPr lang="en-US"/>
        </a:p>
      </dgm:t>
    </dgm:pt>
    <dgm:pt modelId="{A0EAEAEA-8E63-4EB0-86DE-8E055CF352FD}" type="sibTrans" cxnId="{BD4D80C4-FB5F-4367-A488-DA94040AC7E3}">
      <dgm:prSet/>
      <dgm:spPr/>
      <dgm:t>
        <a:bodyPr/>
        <a:lstStyle/>
        <a:p>
          <a:endParaRPr lang="en-US"/>
        </a:p>
      </dgm:t>
    </dgm:pt>
    <dgm:pt modelId="{B9AB9040-F439-42F4-BCB9-659CD12F7DB1}" type="pres">
      <dgm:prSet presAssocID="{44C80860-4F61-4905-87BA-6EF98F4ED6FB}" presName="diagram" presStyleCnt="0">
        <dgm:presLayoutVars>
          <dgm:dir/>
          <dgm:resizeHandles val="exact"/>
        </dgm:presLayoutVars>
      </dgm:prSet>
      <dgm:spPr/>
    </dgm:pt>
    <dgm:pt modelId="{8C0C3801-9F5B-490D-A214-CD30B05C3F9B}" type="pres">
      <dgm:prSet presAssocID="{8B5C75ED-2092-434B-BCEF-83CA290C1893}" presName="arrow" presStyleLbl="node1" presStyleIdx="0" presStyleCnt="3" custRadScaleRad="96083" custRadScaleInc="157">
        <dgm:presLayoutVars>
          <dgm:bulletEnabled val="1"/>
        </dgm:presLayoutVars>
      </dgm:prSet>
      <dgm:spPr/>
    </dgm:pt>
    <dgm:pt modelId="{C8448EEA-BEFE-48BA-A4D2-45AEA4E9FAB6}" type="pres">
      <dgm:prSet presAssocID="{37D4783C-1791-4745-BF1E-D9108FE886FC}" presName="arrow" presStyleLbl="node1" presStyleIdx="1" presStyleCnt="3">
        <dgm:presLayoutVars>
          <dgm:bulletEnabled val="1"/>
        </dgm:presLayoutVars>
      </dgm:prSet>
      <dgm:spPr/>
    </dgm:pt>
    <dgm:pt modelId="{42A90656-7E68-4985-9309-8527BB41E68C}" type="pres">
      <dgm:prSet presAssocID="{491035D4-9A65-4ED3-A991-A7410C4EAE1B}" presName="arrow" presStyleLbl="node1" presStyleIdx="2" presStyleCnt="3">
        <dgm:presLayoutVars>
          <dgm:bulletEnabled val="1"/>
        </dgm:presLayoutVars>
      </dgm:prSet>
      <dgm:spPr/>
    </dgm:pt>
  </dgm:ptLst>
  <dgm:cxnLst>
    <dgm:cxn modelId="{8ED68F2C-1BFE-408F-B54B-BEDE9CFEB9BD}" type="presOf" srcId="{37D4783C-1791-4745-BF1E-D9108FE886FC}" destId="{C8448EEA-BEFE-48BA-A4D2-45AEA4E9FAB6}" srcOrd="0" destOrd="0" presId="urn:microsoft.com/office/officeart/2005/8/layout/arrow5"/>
    <dgm:cxn modelId="{C577C370-45C9-4C17-B846-4B920AD4CC62}" type="presOf" srcId="{491035D4-9A65-4ED3-A991-A7410C4EAE1B}" destId="{42A90656-7E68-4985-9309-8527BB41E68C}" srcOrd="0" destOrd="0" presId="urn:microsoft.com/office/officeart/2005/8/layout/arrow5"/>
    <dgm:cxn modelId="{A64CE9A3-C97B-4B3E-90AC-D00F2606EB31}" type="presOf" srcId="{8B5C75ED-2092-434B-BCEF-83CA290C1893}" destId="{8C0C3801-9F5B-490D-A214-CD30B05C3F9B}" srcOrd="0" destOrd="0" presId="urn:microsoft.com/office/officeart/2005/8/layout/arrow5"/>
    <dgm:cxn modelId="{A5ABF5BC-F8F4-48E7-8C4E-F01CEAC56554}" srcId="{44C80860-4F61-4905-87BA-6EF98F4ED6FB}" destId="{8B5C75ED-2092-434B-BCEF-83CA290C1893}" srcOrd="0" destOrd="0" parTransId="{6197ED0A-E5DA-42EA-AA35-F4BBD5245C0C}" sibTransId="{CF1B707D-2993-4603-82CF-2A5543CB5318}"/>
    <dgm:cxn modelId="{BD4D80C4-FB5F-4367-A488-DA94040AC7E3}" srcId="{44C80860-4F61-4905-87BA-6EF98F4ED6FB}" destId="{491035D4-9A65-4ED3-A991-A7410C4EAE1B}" srcOrd="2" destOrd="0" parTransId="{E59E9E2C-ACAA-4A84-BEBF-799F1155A706}" sibTransId="{A0EAEAEA-8E63-4EB0-86DE-8E055CF352FD}"/>
    <dgm:cxn modelId="{970026C8-C5E9-47A6-ACBF-8F1C0B5C8D02}" srcId="{44C80860-4F61-4905-87BA-6EF98F4ED6FB}" destId="{37D4783C-1791-4745-BF1E-D9108FE886FC}" srcOrd="1" destOrd="0" parTransId="{455D1C40-C89F-49F0-B138-6B91C9C52832}" sibTransId="{344D5AE5-B8E0-477F-B932-B3FF2508BE41}"/>
    <dgm:cxn modelId="{F2186DED-887B-4740-9246-20E9B6E4BB64}" type="presOf" srcId="{44C80860-4F61-4905-87BA-6EF98F4ED6FB}" destId="{B9AB9040-F439-42F4-BCB9-659CD12F7DB1}" srcOrd="0" destOrd="0" presId="urn:microsoft.com/office/officeart/2005/8/layout/arrow5"/>
    <dgm:cxn modelId="{5DA54E35-D755-4B05-A36C-080AFF6D1C9C}" type="presParOf" srcId="{B9AB9040-F439-42F4-BCB9-659CD12F7DB1}" destId="{8C0C3801-9F5B-490D-A214-CD30B05C3F9B}" srcOrd="0" destOrd="0" presId="urn:microsoft.com/office/officeart/2005/8/layout/arrow5"/>
    <dgm:cxn modelId="{3A6A95C7-AF82-42AD-886A-6BEB7C7FC00E}" type="presParOf" srcId="{B9AB9040-F439-42F4-BCB9-659CD12F7DB1}" destId="{C8448EEA-BEFE-48BA-A4D2-45AEA4E9FAB6}" srcOrd="1" destOrd="0" presId="urn:microsoft.com/office/officeart/2005/8/layout/arrow5"/>
    <dgm:cxn modelId="{F418AB7A-9224-4D7D-8D23-36EA6438DA79}" type="presParOf" srcId="{B9AB9040-F439-42F4-BCB9-659CD12F7DB1}" destId="{42A90656-7E68-4985-9309-8527BB41E68C}" srcOrd="2" destOrd="0" presId="urn:microsoft.com/office/officeart/2005/8/layout/arrow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1B0A856-D7D4-4285-8761-00214589AEC9}" type="doc">
      <dgm:prSet loTypeId="urn:microsoft.com/office/officeart/2016/7/layout/LinearBlockProcessNumbered" loCatId="process" qsTypeId="urn:microsoft.com/office/officeart/2005/8/quickstyle/simple1" qsCatId="simple" csTypeId="urn:microsoft.com/office/officeart/2005/8/colors/accent1_3" csCatId="accent1" phldr="1"/>
      <dgm:spPr/>
      <dgm:t>
        <a:bodyPr/>
        <a:lstStyle/>
        <a:p>
          <a:endParaRPr lang="en-US"/>
        </a:p>
      </dgm:t>
    </dgm:pt>
    <dgm:pt modelId="{69574175-C5CD-41E4-B024-A40C164BE31B}">
      <dgm:prSet/>
      <dgm:spPr/>
      <dgm:t>
        <a:bodyPr/>
        <a:lstStyle/>
        <a:p>
          <a:r>
            <a:rPr lang="en-US" dirty="0"/>
            <a:t>We are looking  to invest  £ 90,000  to set up a new business and enhance their performance.</a:t>
          </a:r>
        </a:p>
      </dgm:t>
    </dgm:pt>
    <dgm:pt modelId="{15B88495-E8D4-4149-AEC2-6F136EAE34C5}" type="parTrans" cxnId="{21097EF7-EBC3-4B2D-958E-2F3D53DA5945}">
      <dgm:prSet/>
      <dgm:spPr/>
      <dgm:t>
        <a:bodyPr/>
        <a:lstStyle/>
        <a:p>
          <a:endParaRPr lang="en-US"/>
        </a:p>
      </dgm:t>
    </dgm:pt>
    <dgm:pt modelId="{C967D265-3656-4A58-831D-31A7A3F16A3B}" type="sibTrans" cxnId="{21097EF7-EBC3-4B2D-958E-2F3D53DA5945}">
      <dgm:prSet phldrT="01" phldr="0"/>
      <dgm:spPr/>
      <dgm:t>
        <a:bodyPr/>
        <a:lstStyle/>
        <a:p>
          <a:r>
            <a:rPr lang="en-US" dirty="0"/>
            <a:t>01</a:t>
          </a:r>
        </a:p>
      </dgm:t>
    </dgm:pt>
    <dgm:pt modelId="{159E1C0F-9ED6-4638-B997-497905C4751B}">
      <dgm:prSet/>
      <dgm:spPr/>
      <dgm:t>
        <a:bodyPr/>
        <a:lstStyle/>
        <a:p>
          <a:r>
            <a:rPr lang="en-US" dirty="0"/>
            <a:t>As Atrial and McLaney (2014) suggestions, we can manage this budget from various types of sources.</a:t>
          </a:r>
        </a:p>
      </dgm:t>
    </dgm:pt>
    <dgm:pt modelId="{8D2B1E8D-AD8D-4C5C-9173-F0AA8D0B8646}" type="parTrans" cxnId="{F3A4C405-F11B-406E-802A-0497C24A6FB7}">
      <dgm:prSet/>
      <dgm:spPr/>
      <dgm:t>
        <a:bodyPr/>
        <a:lstStyle/>
        <a:p>
          <a:endParaRPr lang="en-US"/>
        </a:p>
      </dgm:t>
    </dgm:pt>
    <dgm:pt modelId="{4EA2D849-2E9C-4267-813F-15C0E484DC32}" type="sibTrans" cxnId="{F3A4C405-F11B-406E-802A-0497C24A6FB7}">
      <dgm:prSet phldrT="02" phldr="0"/>
      <dgm:spPr/>
      <dgm:t>
        <a:bodyPr/>
        <a:lstStyle/>
        <a:p>
          <a:r>
            <a:rPr lang="en-US" dirty="0"/>
            <a:t>02</a:t>
          </a:r>
        </a:p>
      </dgm:t>
    </dgm:pt>
    <dgm:pt modelId="{ED9B52DA-FE73-4802-9986-4F72CFA8E3D2}">
      <dgm:prSet/>
      <dgm:spPr/>
      <dgm:t>
        <a:bodyPr/>
        <a:lstStyle/>
        <a:p>
          <a:r>
            <a:rPr lang="en-US" dirty="0"/>
            <a:t>We decided to ask for loan from the Bank which has been proved </a:t>
          </a:r>
        </a:p>
      </dgm:t>
    </dgm:pt>
    <dgm:pt modelId="{84FBFDD6-343F-48E5-95B3-5D6399868EA9}" type="parTrans" cxnId="{C64686AD-85C3-4680-9FF1-B612AA32E98D}">
      <dgm:prSet/>
      <dgm:spPr/>
      <dgm:t>
        <a:bodyPr/>
        <a:lstStyle/>
        <a:p>
          <a:endParaRPr lang="en-US"/>
        </a:p>
      </dgm:t>
    </dgm:pt>
    <dgm:pt modelId="{A68FEA5E-3A9C-42F1-9555-EF534E109836}" type="sibTrans" cxnId="{C64686AD-85C3-4680-9FF1-B612AA32E98D}">
      <dgm:prSet phldrT="03" phldr="0"/>
      <dgm:spPr/>
      <dgm:t>
        <a:bodyPr/>
        <a:lstStyle/>
        <a:p>
          <a:r>
            <a:rPr lang="en-US" dirty="0"/>
            <a:t>03</a:t>
          </a:r>
        </a:p>
      </dgm:t>
    </dgm:pt>
    <dgm:pt modelId="{42FB28DE-D518-495D-BB26-3638999D35DA}" type="pres">
      <dgm:prSet presAssocID="{01B0A856-D7D4-4285-8761-00214589AEC9}" presName="Name0" presStyleCnt="0">
        <dgm:presLayoutVars>
          <dgm:animLvl val="lvl"/>
          <dgm:resizeHandles val="exact"/>
        </dgm:presLayoutVars>
      </dgm:prSet>
      <dgm:spPr/>
    </dgm:pt>
    <dgm:pt modelId="{961E711F-07BC-4A0A-83AC-875F614DC3FA}" type="pres">
      <dgm:prSet presAssocID="{69574175-C5CD-41E4-B024-A40C164BE31B}" presName="compositeNode" presStyleCnt="0">
        <dgm:presLayoutVars>
          <dgm:bulletEnabled val="1"/>
        </dgm:presLayoutVars>
      </dgm:prSet>
      <dgm:spPr/>
    </dgm:pt>
    <dgm:pt modelId="{7E5AD106-96C3-4741-A3D8-FB800ADA265E}" type="pres">
      <dgm:prSet presAssocID="{69574175-C5CD-41E4-B024-A40C164BE31B}" presName="bgRect" presStyleLbl="alignNode1" presStyleIdx="0" presStyleCnt="3"/>
      <dgm:spPr/>
    </dgm:pt>
    <dgm:pt modelId="{065A5282-AE7F-4ECA-9139-EF2C7A0EC346}" type="pres">
      <dgm:prSet presAssocID="{C967D265-3656-4A58-831D-31A7A3F16A3B}" presName="sibTransNodeRect" presStyleLbl="alignNode1" presStyleIdx="0" presStyleCnt="3">
        <dgm:presLayoutVars>
          <dgm:chMax val="0"/>
          <dgm:bulletEnabled val="1"/>
        </dgm:presLayoutVars>
      </dgm:prSet>
      <dgm:spPr/>
    </dgm:pt>
    <dgm:pt modelId="{5CF7D5D8-4CAC-42AA-ACB6-77964CC3E7D7}" type="pres">
      <dgm:prSet presAssocID="{69574175-C5CD-41E4-B024-A40C164BE31B}" presName="nodeRect" presStyleLbl="alignNode1" presStyleIdx="0" presStyleCnt="3">
        <dgm:presLayoutVars>
          <dgm:bulletEnabled val="1"/>
        </dgm:presLayoutVars>
      </dgm:prSet>
      <dgm:spPr/>
    </dgm:pt>
    <dgm:pt modelId="{F3F0514A-DDDE-40AE-AB15-A5E3AAE6E002}" type="pres">
      <dgm:prSet presAssocID="{C967D265-3656-4A58-831D-31A7A3F16A3B}" presName="sibTrans" presStyleCnt="0"/>
      <dgm:spPr/>
    </dgm:pt>
    <dgm:pt modelId="{C9FB9674-4BE2-4200-B2CF-8891E9E69A82}" type="pres">
      <dgm:prSet presAssocID="{159E1C0F-9ED6-4638-B997-497905C4751B}" presName="compositeNode" presStyleCnt="0">
        <dgm:presLayoutVars>
          <dgm:bulletEnabled val="1"/>
        </dgm:presLayoutVars>
      </dgm:prSet>
      <dgm:spPr/>
    </dgm:pt>
    <dgm:pt modelId="{46C6BC31-7667-4325-8A90-CEFA25EBB9A2}" type="pres">
      <dgm:prSet presAssocID="{159E1C0F-9ED6-4638-B997-497905C4751B}" presName="bgRect" presStyleLbl="alignNode1" presStyleIdx="1" presStyleCnt="3"/>
      <dgm:spPr/>
    </dgm:pt>
    <dgm:pt modelId="{6D9778A1-8E9E-4284-8D71-DC784A87FE79}" type="pres">
      <dgm:prSet presAssocID="{4EA2D849-2E9C-4267-813F-15C0E484DC32}" presName="sibTransNodeRect" presStyleLbl="alignNode1" presStyleIdx="1" presStyleCnt="3">
        <dgm:presLayoutVars>
          <dgm:chMax val="0"/>
          <dgm:bulletEnabled val="1"/>
        </dgm:presLayoutVars>
      </dgm:prSet>
      <dgm:spPr/>
    </dgm:pt>
    <dgm:pt modelId="{7E2B81A7-740D-40F2-8DB1-B913F0DC5527}" type="pres">
      <dgm:prSet presAssocID="{159E1C0F-9ED6-4638-B997-497905C4751B}" presName="nodeRect" presStyleLbl="alignNode1" presStyleIdx="1" presStyleCnt="3">
        <dgm:presLayoutVars>
          <dgm:bulletEnabled val="1"/>
        </dgm:presLayoutVars>
      </dgm:prSet>
      <dgm:spPr/>
    </dgm:pt>
    <dgm:pt modelId="{433DE17E-0410-4149-8546-3E451B3881E0}" type="pres">
      <dgm:prSet presAssocID="{4EA2D849-2E9C-4267-813F-15C0E484DC32}" presName="sibTrans" presStyleCnt="0"/>
      <dgm:spPr/>
    </dgm:pt>
    <dgm:pt modelId="{10C37BE9-FE82-4BD3-9542-61B0208EF4D1}" type="pres">
      <dgm:prSet presAssocID="{ED9B52DA-FE73-4802-9986-4F72CFA8E3D2}" presName="compositeNode" presStyleCnt="0">
        <dgm:presLayoutVars>
          <dgm:bulletEnabled val="1"/>
        </dgm:presLayoutVars>
      </dgm:prSet>
      <dgm:spPr/>
    </dgm:pt>
    <dgm:pt modelId="{B00BCD47-F83D-4AED-9042-2019C355B7DE}" type="pres">
      <dgm:prSet presAssocID="{ED9B52DA-FE73-4802-9986-4F72CFA8E3D2}" presName="bgRect" presStyleLbl="alignNode1" presStyleIdx="2" presStyleCnt="3"/>
      <dgm:spPr/>
    </dgm:pt>
    <dgm:pt modelId="{32C4E367-3F8B-4ED5-8EE3-CC2144199969}" type="pres">
      <dgm:prSet presAssocID="{A68FEA5E-3A9C-42F1-9555-EF534E109836}" presName="sibTransNodeRect" presStyleLbl="alignNode1" presStyleIdx="2" presStyleCnt="3">
        <dgm:presLayoutVars>
          <dgm:chMax val="0"/>
          <dgm:bulletEnabled val="1"/>
        </dgm:presLayoutVars>
      </dgm:prSet>
      <dgm:spPr/>
    </dgm:pt>
    <dgm:pt modelId="{AF79895E-DD72-438C-B8D7-59477049BAE3}" type="pres">
      <dgm:prSet presAssocID="{ED9B52DA-FE73-4802-9986-4F72CFA8E3D2}" presName="nodeRect" presStyleLbl="alignNode1" presStyleIdx="2" presStyleCnt="3">
        <dgm:presLayoutVars>
          <dgm:bulletEnabled val="1"/>
        </dgm:presLayoutVars>
      </dgm:prSet>
      <dgm:spPr/>
    </dgm:pt>
  </dgm:ptLst>
  <dgm:cxnLst>
    <dgm:cxn modelId="{F3A4C405-F11B-406E-802A-0497C24A6FB7}" srcId="{01B0A856-D7D4-4285-8761-00214589AEC9}" destId="{159E1C0F-9ED6-4638-B997-497905C4751B}" srcOrd="1" destOrd="0" parTransId="{8D2B1E8D-AD8D-4C5C-9173-F0AA8D0B8646}" sibTransId="{4EA2D849-2E9C-4267-813F-15C0E484DC32}"/>
    <dgm:cxn modelId="{9719E212-2178-4A02-A135-5AE9EA01ACFD}" type="presOf" srcId="{A68FEA5E-3A9C-42F1-9555-EF534E109836}" destId="{32C4E367-3F8B-4ED5-8EE3-CC2144199969}" srcOrd="0" destOrd="0" presId="urn:microsoft.com/office/officeart/2016/7/layout/LinearBlockProcessNumbered"/>
    <dgm:cxn modelId="{466BD920-E513-44B0-80C2-436001540CD4}" type="presOf" srcId="{ED9B52DA-FE73-4802-9986-4F72CFA8E3D2}" destId="{AF79895E-DD72-438C-B8D7-59477049BAE3}" srcOrd="1" destOrd="0" presId="urn:microsoft.com/office/officeart/2016/7/layout/LinearBlockProcessNumbered"/>
    <dgm:cxn modelId="{EE38DA5F-6E42-4292-B4E1-EF6D3E13054E}" type="presOf" srcId="{159E1C0F-9ED6-4638-B997-497905C4751B}" destId="{46C6BC31-7667-4325-8A90-CEFA25EBB9A2}" srcOrd="0" destOrd="0" presId="urn:microsoft.com/office/officeart/2016/7/layout/LinearBlockProcessNumbered"/>
    <dgm:cxn modelId="{B8597848-49D2-4EA7-A108-590619B744A8}" type="presOf" srcId="{4EA2D849-2E9C-4267-813F-15C0E484DC32}" destId="{6D9778A1-8E9E-4284-8D71-DC784A87FE79}" srcOrd="0" destOrd="0" presId="urn:microsoft.com/office/officeart/2016/7/layout/LinearBlockProcessNumbered"/>
    <dgm:cxn modelId="{CAD79F48-356D-482E-9CBD-ECD28364BF9B}" type="presOf" srcId="{C967D265-3656-4A58-831D-31A7A3F16A3B}" destId="{065A5282-AE7F-4ECA-9139-EF2C7A0EC346}" srcOrd="0" destOrd="0" presId="urn:microsoft.com/office/officeart/2016/7/layout/LinearBlockProcessNumbered"/>
    <dgm:cxn modelId="{88147675-41D4-4980-A53B-F8F902D71D2B}" type="presOf" srcId="{69574175-C5CD-41E4-B024-A40C164BE31B}" destId="{5CF7D5D8-4CAC-42AA-ACB6-77964CC3E7D7}" srcOrd="1" destOrd="0" presId="urn:microsoft.com/office/officeart/2016/7/layout/LinearBlockProcessNumbered"/>
    <dgm:cxn modelId="{96F6877F-BAC8-4D82-AD09-088975FC18BB}" type="presOf" srcId="{159E1C0F-9ED6-4638-B997-497905C4751B}" destId="{7E2B81A7-740D-40F2-8DB1-B913F0DC5527}" srcOrd="1" destOrd="0" presId="urn:microsoft.com/office/officeart/2016/7/layout/LinearBlockProcessNumbered"/>
    <dgm:cxn modelId="{C64686AD-85C3-4680-9FF1-B612AA32E98D}" srcId="{01B0A856-D7D4-4285-8761-00214589AEC9}" destId="{ED9B52DA-FE73-4802-9986-4F72CFA8E3D2}" srcOrd="2" destOrd="0" parTransId="{84FBFDD6-343F-48E5-95B3-5D6399868EA9}" sibTransId="{A68FEA5E-3A9C-42F1-9555-EF534E109836}"/>
    <dgm:cxn modelId="{48D528B5-105C-4778-802E-FF19AA8049A7}" type="presOf" srcId="{01B0A856-D7D4-4285-8761-00214589AEC9}" destId="{42FB28DE-D518-495D-BB26-3638999D35DA}" srcOrd="0" destOrd="0" presId="urn:microsoft.com/office/officeart/2016/7/layout/LinearBlockProcessNumbered"/>
    <dgm:cxn modelId="{99208DBA-498B-4276-807E-8318C3AD4B78}" type="presOf" srcId="{69574175-C5CD-41E4-B024-A40C164BE31B}" destId="{7E5AD106-96C3-4741-A3D8-FB800ADA265E}" srcOrd="0" destOrd="0" presId="urn:microsoft.com/office/officeart/2016/7/layout/LinearBlockProcessNumbered"/>
    <dgm:cxn modelId="{81D564C5-6036-4CB9-82A8-D53102F2223C}" type="presOf" srcId="{ED9B52DA-FE73-4802-9986-4F72CFA8E3D2}" destId="{B00BCD47-F83D-4AED-9042-2019C355B7DE}" srcOrd="0" destOrd="0" presId="urn:microsoft.com/office/officeart/2016/7/layout/LinearBlockProcessNumbered"/>
    <dgm:cxn modelId="{21097EF7-EBC3-4B2D-958E-2F3D53DA5945}" srcId="{01B0A856-D7D4-4285-8761-00214589AEC9}" destId="{69574175-C5CD-41E4-B024-A40C164BE31B}" srcOrd="0" destOrd="0" parTransId="{15B88495-E8D4-4149-AEC2-6F136EAE34C5}" sibTransId="{C967D265-3656-4A58-831D-31A7A3F16A3B}"/>
    <dgm:cxn modelId="{738CAE96-059F-4BB9-A616-52DF21AE4A05}" type="presParOf" srcId="{42FB28DE-D518-495D-BB26-3638999D35DA}" destId="{961E711F-07BC-4A0A-83AC-875F614DC3FA}" srcOrd="0" destOrd="0" presId="urn:microsoft.com/office/officeart/2016/7/layout/LinearBlockProcessNumbered"/>
    <dgm:cxn modelId="{81EC229D-FE82-453B-B586-64A369D93B18}" type="presParOf" srcId="{961E711F-07BC-4A0A-83AC-875F614DC3FA}" destId="{7E5AD106-96C3-4741-A3D8-FB800ADA265E}" srcOrd="0" destOrd="0" presId="urn:microsoft.com/office/officeart/2016/7/layout/LinearBlockProcessNumbered"/>
    <dgm:cxn modelId="{BCDA18AB-1968-4BBF-A9C5-6F8F394C7122}" type="presParOf" srcId="{961E711F-07BC-4A0A-83AC-875F614DC3FA}" destId="{065A5282-AE7F-4ECA-9139-EF2C7A0EC346}" srcOrd="1" destOrd="0" presId="urn:microsoft.com/office/officeart/2016/7/layout/LinearBlockProcessNumbered"/>
    <dgm:cxn modelId="{45C20EF3-A6D1-4034-B642-C5D8EF87FD04}" type="presParOf" srcId="{961E711F-07BC-4A0A-83AC-875F614DC3FA}" destId="{5CF7D5D8-4CAC-42AA-ACB6-77964CC3E7D7}" srcOrd="2" destOrd="0" presId="urn:microsoft.com/office/officeart/2016/7/layout/LinearBlockProcessNumbered"/>
    <dgm:cxn modelId="{14EA2B19-C29E-402C-AB9D-F51F5DAA3F9A}" type="presParOf" srcId="{42FB28DE-D518-495D-BB26-3638999D35DA}" destId="{F3F0514A-DDDE-40AE-AB15-A5E3AAE6E002}" srcOrd="1" destOrd="0" presId="urn:microsoft.com/office/officeart/2016/7/layout/LinearBlockProcessNumbered"/>
    <dgm:cxn modelId="{CC808DC5-BD16-4BC0-8007-09290239515C}" type="presParOf" srcId="{42FB28DE-D518-495D-BB26-3638999D35DA}" destId="{C9FB9674-4BE2-4200-B2CF-8891E9E69A82}" srcOrd="2" destOrd="0" presId="urn:microsoft.com/office/officeart/2016/7/layout/LinearBlockProcessNumbered"/>
    <dgm:cxn modelId="{ED694B36-4F3E-4B95-931F-BBF00A65D139}" type="presParOf" srcId="{C9FB9674-4BE2-4200-B2CF-8891E9E69A82}" destId="{46C6BC31-7667-4325-8A90-CEFA25EBB9A2}" srcOrd="0" destOrd="0" presId="urn:microsoft.com/office/officeart/2016/7/layout/LinearBlockProcessNumbered"/>
    <dgm:cxn modelId="{55CD1182-42D5-43DE-A868-BDE00A4CBB96}" type="presParOf" srcId="{C9FB9674-4BE2-4200-B2CF-8891E9E69A82}" destId="{6D9778A1-8E9E-4284-8D71-DC784A87FE79}" srcOrd="1" destOrd="0" presId="urn:microsoft.com/office/officeart/2016/7/layout/LinearBlockProcessNumbered"/>
    <dgm:cxn modelId="{3AB8CF81-8AD7-4FDA-A8D4-01F2B4320E28}" type="presParOf" srcId="{C9FB9674-4BE2-4200-B2CF-8891E9E69A82}" destId="{7E2B81A7-740D-40F2-8DB1-B913F0DC5527}" srcOrd="2" destOrd="0" presId="urn:microsoft.com/office/officeart/2016/7/layout/LinearBlockProcessNumbered"/>
    <dgm:cxn modelId="{53E7E54B-265B-4396-B880-76E60AE56EAC}" type="presParOf" srcId="{42FB28DE-D518-495D-BB26-3638999D35DA}" destId="{433DE17E-0410-4149-8546-3E451B3881E0}" srcOrd="3" destOrd="0" presId="urn:microsoft.com/office/officeart/2016/7/layout/LinearBlockProcessNumbered"/>
    <dgm:cxn modelId="{FAF9A151-5EF4-41E2-B7AE-1449BA2DF5F9}" type="presParOf" srcId="{42FB28DE-D518-495D-BB26-3638999D35DA}" destId="{10C37BE9-FE82-4BD3-9542-61B0208EF4D1}" srcOrd="4" destOrd="0" presId="urn:microsoft.com/office/officeart/2016/7/layout/LinearBlockProcessNumbered"/>
    <dgm:cxn modelId="{5D5FAFF3-B868-42B8-AB7F-792526113916}" type="presParOf" srcId="{10C37BE9-FE82-4BD3-9542-61B0208EF4D1}" destId="{B00BCD47-F83D-4AED-9042-2019C355B7DE}" srcOrd="0" destOrd="0" presId="urn:microsoft.com/office/officeart/2016/7/layout/LinearBlockProcessNumbered"/>
    <dgm:cxn modelId="{DF697C66-3DE5-4508-AB86-46972909424D}" type="presParOf" srcId="{10C37BE9-FE82-4BD3-9542-61B0208EF4D1}" destId="{32C4E367-3F8B-4ED5-8EE3-CC2144199969}" srcOrd="1" destOrd="0" presId="urn:microsoft.com/office/officeart/2016/7/layout/LinearBlockProcessNumbered"/>
    <dgm:cxn modelId="{4CD67F73-A1E1-4952-9F10-5A8E95DBA611}" type="presParOf" srcId="{10C37BE9-FE82-4BD3-9542-61B0208EF4D1}" destId="{AF79895E-DD72-438C-B8D7-59477049BAE3}" srcOrd="2" destOrd="0" presId="urn:microsoft.com/office/officeart/2016/7/layout/LinearBlockProcessNumbered"/>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0390DEC-456E-4B02-8BFF-5C6C2410E9C8}" type="doc">
      <dgm:prSet loTypeId="urn:microsoft.com/office/officeart/2005/8/layout/vList2" loCatId="list" qsTypeId="urn:microsoft.com/office/officeart/2005/8/quickstyle/simple3" qsCatId="simple" csTypeId="urn:microsoft.com/office/officeart/2005/8/colors/accent1_3" csCatId="accent1" phldr="1"/>
      <dgm:spPr/>
      <dgm:t>
        <a:bodyPr/>
        <a:lstStyle/>
        <a:p>
          <a:endParaRPr lang="en-US"/>
        </a:p>
      </dgm:t>
    </dgm:pt>
    <dgm:pt modelId="{18CBF722-E1A4-41C7-96C4-71F4B0489AE8}">
      <dgm:prSet/>
      <dgm:spPr/>
      <dgm:t>
        <a:bodyPr/>
        <a:lstStyle/>
        <a:p>
          <a:r>
            <a:rPr lang="en-GB" dirty="0"/>
            <a:t>Monthly Fixed Expenses: </a:t>
          </a:r>
          <a:endParaRPr lang="en-US" dirty="0"/>
        </a:p>
      </dgm:t>
    </dgm:pt>
    <dgm:pt modelId="{CDEEE9BE-620A-4DD1-B038-2502CC9314F8}" type="parTrans" cxnId="{12845BA2-3316-4A55-8A8F-B6E68652D6A2}">
      <dgm:prSet/>
      <dgm:spPr/>
      <dgm:t>
        <a:bodyPr/>
        <a:lstStyle/>
        <a:p>
          <a:endParaRPr lang="en-US"/>
        </a:p>
      </dgm:t>
    </dgm:pt>
    <dgm:pt modelId="{2EB05D0D-BAD5-46F9-81D6-4CE428873EC1}" type="sibTrans" cxnId="{12845BA2-3316-4A55-8A8F-B6E68652D6A2}">
      <dgm:prSet/>
      <dgm:spPr/>
      <dgm:t>
        <a:bodyPr/>
        <a:lstStyle/>
        <a:p>
          <a:endParaRPr lang="en-US"/>
        </a:p>
      </dgm:t>
    </dgm:pt>
    <dgm:pt modelId="{79C3FD2B-8169-4071-87A7-3B9F0081BC58}">
      <dgm:prSet/>
      <dgm:spPr/>
      <dgm:t>
        <a:bodyPr/>
        <a:lstStyle/>
        <a:p>
          <a:r>
            <a:rPr lang="en-GB" dirty="0"/>
            <a:t>Rent 			£6,000</a:t>
          </a:r>
          <a:endParaRPr lang="en-US" dirty="0"/>
        </a:p>
      </dgm:t>
    </dgm:pt>
    <dgm:pt modelId="{94B7BED2-9CB4-40FA-A202-AF265F4746D5}" type="parTrans" cxnId="{E77FA696-A1FF-4E2B-BAF2-00A34AFFB407}">
      <dgm:prSet/>
      <dgm:spPr/>
      <dgm:t>
        <a:bodyPr/>
        <a:lstStyle/>
        <a:p>
          <a:endParaRPr lang="en-US"/>
        </a:p>
      </dgm:t>
    </dgm:pt>
    <dgm:pt modelId="{4FE6A263-EB5A-4CCC-8E39-DFA8BDE509C2}" type="sibTrans" cxnId="{E77FA696-A1FF-4E2B-BAF2-00A34AFFB407}">
      <dgm:prSet/>
      <dgm:spPr/>
      <dgm:t>
        <a:bodyPr/>
        <a:lstStyle/>
        <a:p>
          <a:endParaRPr lang="en-US"/>
        </a:p>
      </dgm:t>
    </dgm:pt>
    <dgm:pt modelId="{C206AC56-99C9-4F27-9008-C2724CF321E9}">
      <dgm:prSet/>
      <dgm:spPr/>
      <dgm:t>
        <a:bodyPr/>
        <a:lstStyle/>
        <a:p>
          <a:r>
            <a:rPr lang="en-GB" dirty="0"/>
            <a:t>Utilities 		£4,000</a:t>
          </a:r>
          <a:endParaRPr lang="en-US" dirty="0"/>
        </a:p>
      </dgm:t>
    </dgm:pt>
    <dgm:pt modelId="{2777ACF3-2D34-4938-9FF1-1EF1EB545F35}" type="parTrans" cxnId="{8F55E2DD-A366-4687-856A-45354CC31048}">
      <dgm:prSet/>
      <dgm:spPr/>
      <dgm:t>
        <a:bodyPr/>
        <a:lstStyle/>
        <a:p>
          <a:endParaRPr lang="en-US"/>
        </a:p>
      </dgm:t>
    </dgm:pt>
    <dgm:pt modelId="{582AD31A-A9BF-4E38-A42B-0A843B78E114}" type="sibTrans" cxnId="{8F55E2DD-A366-4687-856A-45354CC31048}">
      <dgm:prSet/>
      <dgm:spPr/>
      <dgm:t>
        <a:bodyPr/>
        <a:lstStyle/>
        <a:p>
          <a:endParaRPr lang="en-US"/>
        </a:p>
      </dgm:t>
    </dgm:pt>
    <dgm:pt modelId="{D6AA0A4A-DB54-49FC-B7CF-5D28242732FA}">
      <dgm:prSet/>
      <dgm:spPr/>
      <dgm:t>
        <a:bodyPr/>
        <a:lstStyle/>
        <a:p>
          <a:r>
            <a:rPr lang="en-GB" dirty="0"/>
            <a:t>Salary 		           £3,000</a:t>
          </a:r>
          <a:endParaRPr lang="en-US" dirty="0"/>
        </a:p>
      </dgm:t>
    </dgm:pt>
    <dgm:pt modelId="{4595B825-2E88-4584-B032-6506889C1C25}" type="parTrans" cxnId="{96002920-EBF3-4630-9076-618469A71C6E}">
      <dgm:prSet/>
      <dgm:spPr/>
      <dgm:t>
        <a:bodyPr/>
        <a:lstStyle/>
        <a:p>
          <a:endParaRPr lang="en-US"/>
        </a:p>
      </dgm:t>
    </dgm:pt>
    <dgm:pt modelId="{3FC9FD24-F526-487E-90C1-461C90568DC1}" type="sibTrans" cxnId="{96002920-EBF3-4630-9076-618469A71C6E}">
      <dgm:prSet/>
      <dgm:spPr/>
      <dgm:t>
        <a:bodyPr/>
        <a:lstStyle/>
        <a:p>
          <a:endParaRPr lang="en-US"/>
        </a:p>
      </dgm:t>
    </dgm:pt>
    <dgm:pt modelId="{7A18FE04-CD26-43BE-B6E0-F651B631A2AC}">
      <dgm:prSet/>
      <dgm:spPr/>
      <dgm:t>
        <a:bodyPr/>
        <a:lstStyle/>
        <a:p>
          <a:r>
            <a:rPr lang="en-GB" dirty="0"/>
            <a:t>Other 			£2,000 </a:t>
          </a:r>
          <a:endParaRPr lang="en-US" dirty="0"/>
        </a:p>
      </dgm:t>
    </dgm:pt>
    <dgm:pt modelId="{55AEFB01-3E0A-41F8-B34D-5460C748072C}" type="parTrans" cxnId="{3D599FD3-8210-4DDC-A83A-D0EC2A9DABA1}">
      <dgm:prSet/>
      <dgm:spPr/>
      <dgm:t>
        <a:bodyPr/>
        <a:lstStyle/>
        <a:p>
          <a:endParaRPr lang="en-US"/>
        </a:p>
      </dgm:t>
    </dgm:pt>
    <dgm:pt modelId="{142820EF-E4CE-486C-BEA7-93BB470AD614}" type="sibTrans" cxnId="{3D599FD3-8210-4DDC-A83A-D0EC2A9DABA1}">
      <dgm:prSet/>
      <dgm:spPr/>
      <dgm:t>
        <a:bodyPr/>
        <a:lstStyle/>
        <a:p>
          <a:endParaRPr lang="en-US"/>
        </a:p>
      </dgm:t>
    </dgm:pt>
    <dgm:pt modelId="{4FE086E3-DFEE-488D-9ADE-9CB7482B8042}">
      <dgm:prSet/>
      <dgm:spPr/>
      <dgm:t>
        <a:bodyPr/>
        <a:lstStyle/>
        <a:p>
          <a:r>
            <a:rPr lang="en-GB" b="1" dirty="0"/>
            <a:t>Total                          </a:t>
          </a:r>
          <a:r>
            <a:rPr lang="en-GB" dirty="0"/>
            <a:t>£15,000</a:t>
          </a:r>
          <a:endParaRPr lang="en-US" dirty="0"/>
        </a:p>
      </dgm:t>
    </dgm:pt>
    <dgm:pt modelId="{EE25E590-2595-49B7-9C08-A7F866624B55}" type="parTrans" cxnId="{EC315875-4BE8-4521-A766-DD1E31215A60}">
      <dgm:prSet/>
      <dgm:spPr/>
      <dgm:t>
        <a:bodyPr/>
        <a:lstStyle/>
        <a:p>
          <a:endParaRPr lang="en-US"/>
        </a:p>
      </dgm:t>
    </dgm:pt>
    <dgm:pt modelId="{4C21AC3E-3C88-430F-B82C-F4BE44DEEC46}" type="sibTrans" cxnId="{EC315875-4BE8-4521-A766-DD1E31215A60}">
      <dgm:prSet/>
      <dgm:spPr/>
      <dgm:t>
        <a:bodyPr/>
        <a:lstStyle/>
        <a:p>
          <a:endParaRPr lang="en-US"/>
        </a:p>
      </dgm:t>
    </dgm:pt>
    <dgm:pt modelId="{DC2DDC6E-D990-440F-B992-9815AC039CAC}" type="pres">
      <dgm:prSet presAssocID="{A0390DEC-456E-4B02-8BFF-5C6C2410E9C8}" presName="linear" presStyleCnt="0">
        <dgm:presLayoutVars>
          <dgm:animLvl val="lvl"/>
          <dgm:resizeHandles val="exact"/>
        </dgm:presLayoutVars>
      </dgm:prSet>
      <dgm:spPr/>
    </dgm:pt>
    <dgm:pt modelId="{495B9EF5-F7A0-4238-BBD6-840732CFFC66}" type="pres">
      <dgm:prSet presAssocID="{18CBF722-E1A4-41C7-96C4-71F4B0489AE8}" presName="parentText" presStyleLbl="node1" presStyleIdx="0" presStyleCnt="6">
        <dgm:presLayoutVars>
          <dgm:chMax val="0"/>
          <dgm:bulletEnabled val="1"/>
        </dgm:presLayoutVars>
      </dgm:prSet>
      <dgm:spPr/>
    </dgm:pt>
    <dgm:pt modelId="{2B645DB7-C2C4-426E-A47F-DD79DD084E56}" type="pres">
      <dgm:prSet presAssocID="{2EB05D0D-BAD5-46F9-81D6-4CE428873EC1}" presName="spacer" presStyleCnt="0"/>
      <dgm:spPr/>
    </dgm:pt>
    <dgm:pt modelId="{4377B1B6-99DE-4AB4-BC53-356F44C086B9}" type="pres">
      <dgm:prSet presAssocID="{79C3FD2B-8169-4071-87A7-3B9F0081BC58}" presName="parentText" presStyleLbl="node1" presStyleIdx="1" presStyleCnt="6">
        <dgm:presLayoutVars>
          <dgm:chMax val="0"/>
          <dgm:bulletEnabled val="1"/>
        </dgm:presLayoutVars>
      </dgm:prSet>
      <dgm:spPr/>
    </dgm:pt>
    <dgm:pt modelId="{FF3183A4-092B-4D3F-9D7E-A240C92B9BCC}" type="pres">
      <dgm:prSet presAssocID="{4FE6A263-EB5A-4CCC-8E39-DFA8BDE509C2}" presName="spacer" presStyleCnt="0"/>
      <dgm:spPr/>
    </dgm:pt>
    <dgm:pt modelId="{A8586A63-1B80-4188-84D3-FE01370588B8}" type="pres">
      <dgm:prSet presAssocID="{C206AC56-99C9-4F27-9008-C2724CF321E9}" presName="parentText" presStyleLbl="node1" presStyleIdx="2" presStyleCnt="6">
        <dgm:presLayoutVars>
          <dgm:chMax val="0"/>
          <dgm:bulletEnabled val="1"/>
        </dgm:presLayoutVars>
      </dgm:prSet>
      <dgm:spPr/>
    </dgm:pt>
    <dgm:pt modelId="{42B8BE10-A2A3-4EE1-976F-25C7358A053E}" type="pres">
      <dgm:prSet presAssocID="{582AD31A-A9BF-4E38-A42B-0A843B78E114}" presName="spacer" presStyleCnt="0"/>
      <dgm:spPr/>
    </dgm:pt>
    <dgm:pt modelId="{91003B27-B0F7-41F6-8D66-BDF1E3208890}" type="pres">
      <dgm:prSet presAssocID="{D6AA0A4A-DB54-49FC-B7CF-5D28242732FA}" presName="parentText" presStyleLbl="node1" presStyleIdx="3" presStyleCnt="6">
        <dgm:presLayoutVars>
          <dgm:chMax val="0"/>
          <dgm:bulletEnabled val="1"/>
        </dgm:presLayoutVars>
      </dgm:prSet>
      <dgm:spPr/>
    </dgm:pt>
    <dgm:pt modelId="{F972A3B9-8344-4CA7-AD92-4FD5BF2E04BC}" type="pres">
      <dgm:prSet presAssocID="{3FC9FD24-F526-487E-90C1-461C90568DC1}" presName="spacer" presStyleCnt="0"/>
      <dgm:spPr/>
    </dgm:pt>
    <dgm:pt modelId="{E989C9AD-D548-4B61-B08C-526C5B91248E}" type="pres">
      <dgm:prSet presAssocID="{7A18FE04-CD26-43BE-B6E0-F651B631A2AC}" presName="parentText" presStyleLbl="node1" presStyleIdx="4" presStyleCnt="6">
        <dgm:presLayoutVars>
          <dgm:chMax val="0"/>
          <dgm:bulletEnabled val="1"/>
        </dgm:presLayoutVars>
      </dgm:prSet>
      <dgm:spPr/>
    </dgm:pt>
    <dgm:pt modelId="{860F8ABC-3885-4D50-BD05-E8D4F9A11993}" type="pres">
      <dgm:prSet presAssocID="{142820EF-E4CE-486C-BEA7-93BB470AD614}" presName="spacer" presStyleCnt="0"/>
      <dgm:spPr/>
    </dgm:pt>
    <dgm:pt modelId="{67F0084F-8EE5-4C9E-9BEB-D8739435F2F4}" type="pres">
      <dgm:prSet presAssocID="{4FE086E3-DFEE-488D-9ADE-9CB7482B8042}" presName="parentText" presStyleLbl="node1" presStyleIdx="5" presStyleCnt="6">
        <dgm:presLayoutVars>
          <dgm:chMax val="0"/>
          <dgm:bulletEnabled val="1"/>
        </dgm:presLayoutVars>
      </dgm:prSet>
      <dgm:spPr/>
    </dgm:pt>
  </dgm:ptLst>
  <dgm:cxnLst>
    <dgm:cxn modelId="{1366A015-9F5B-46C3-B1F8-4CB66A61F6DC}" type="presOf" srcId="{C206AC56-99C9-4F27-9008-C2724CF321E9}" destId="{A8586A63-1B80-4188-84D3-FE01370588B8}" srcOrd="0" destOrd="0" presId="urn:microsoft.com/office/officeart/2005/8/layout/vList2"/>
    <dgm:cxn modelId="{96002920-EBF3-4630-9076-618469A71C6E}" srcId="{A0390DEC-456E-4B02-8BFF-5C6C2410E9C8}" destId="{D6AA0A4A-DB54-49FC-B7CF-5D28242732FA}" srcOrd="3" destOrd="0" parTransId="{4595B825-2E88-4584-B032-6506889C1C25}" sibTransId="{3FC9FD24-F526-487E-90C1-461C90568DC1}"/>
    <dgm:cxn modelId="{31983C44-5A34-4BD9-888F-549C4ED37A23}" type="presOf" srcId="{79C3FD2B-8169-4071-87A7-3B9F0081BC58}" destId="{4377B1B6-99DE-4AB4-BC53-356F44C086B9}" srcOrd="0" destOrd="0" presId="urn:microsoft.com/office/officeart/2005/8/layout/vList2"/>
    <dgm:cxn modelId="{4833FB6B-0496-4E56-A7CC-3934217BD14A}" type="presOf" srcId="{18CBF722-E1A4-41C7-96C4-71F4B0489AE8}" destId="{495B9EF5-F7A0-4238-BBD6-840732CFFC66}" srcOrd="0" destOrd="0" presId="urn:microsoft.com/office/officeart/2005/8/layout/vList2"/>
    <dgm:cxn modelId="{EC315875-4BE8-4521-A766-DD1E31215A60}" srcId="{A0390DEC-456E-4B02-8BFF-5C6C2410E9C8}" destId="{4FE086E3-DFEE-488D-9ADE-9CB7482B8042}" srcOrd="5" destOrd="0" parTransId="{EE25E590-2595-49B7-9C08-A7F866624B55}" sibTransId="{4C21AC3E-3C88-430F-B82C-F4BE44DEEC46}"/>
    <dgm:cxn modelId="{8C46C77C-DA10-4E84-9067-2409C17ACE1B}" type="presOf" srcId="{D6AA0A4A-DB54-49FC-B7CF-5D28242732FA}" destId="{91003B27-B0F7-41F6-8D66-BDF1E3208890}" srcOrd="0" destOrd="0" presId="urn:microsoft.com/office/officeart/2005/8/layout/vList2"/>
    <dgm:cxn modelId="{FA0CB789-0C4F-4BD5-A952-BF9C6C9CBD2B}" type="presOf" srcId="{4FE086E3-DFEE-488D-9ADE-9CB7482B8042}" destId="{67F0084F-8EE5-4C9E-9BEB-D8739435F2F4}" srcOrd="0" destOrd="0" presId="urn:microsoft.com/office/officeart/2005/8/layout/vList2"/>
    <dgm:cxn modelId="{E77FA696-A1FF-4E2B-BAF2-00A34AFFB407}" srcId="{A0390DEC-456E-4B02-8BFF-5C6C2410E9C8}" destId="{79C3FD2B-8169-4071-87A7-3B9F0081BC58}" srcOrd="1" destOrd="0" parTransId="{94B7BED2-9CB4-40FA-A202-AF265F4746D5}" sibTransId="{4FE6A263-EB5A-4CCC-8E39-DFA8BDE509C2}"/>
    <dgm:cxn modelId="{12845BA2-3316-4A55-8A8F-B6E68652D6A2}" srcId="{A0390DEC-456E-4B02-8BFF-5C6C2410E9C8}" destId="{18CBF722-E1A4-41C7-96C4-71F4B0489AE8}" srcOrd="0" destOrd="0" parTransId="{CDEEE9BE-620A-4DD1-B038-2502CC9314F8}" sibTransId="{2EB05D0D-BAD5-46F9-81D6-4CE428873EC1}"/>
    <dgm:cxn modelId="{C8A949A5-8951-425C-B2A2-F5271A8E3327}" type="presOf" srcId="{7A18FE04-CD26-43BE-B6E0-F651B631A2AC}" destId="{E989C9AD-D548-4B61-B08C-526C5B91248E}" srcOrd="0" destOrd="0" presId="urn:microsoft.com/office/officeart/2005/8/layout/vList2"/>
    <dgm:cxn modelId="{FAB483BC-8C66-4025-8884-DFAA0DAEAC32}" type="presOf" srcId="{A0390DEC-456E-4B02-8BFF-5C6C2410E9C8}" destId="{DC2DDC6E-D990-440F-B992-9815AC039CAC}" srcOrd="0" destOrd="0" presId="urn:microsoft.com/office/officeart/2005/8/layout/vList2"/>
    <dgm:cxn modelId="{3D599FD3-8210-4DDC-A83A-D0EC2A9DABA1}" srcId="{A0390DEC-456E-4B02-8BFF-5C6C2410E9C8}" destId="{7A18FE04-CD26-43BE-B6E0-F651B631A2AC}" srcOrd="4" destOrd="0" parTransId="{55AEFB01-3E0A-41F8-B34D-5460C748072C}" sibTransId="{142820EF-E4CE-486C-BEA7-93BB470AD614}"/>
    <dgm:cxn modelId="{8F55E2DD-A366-4687-856A-45354CC31048}" srcId="{A0390DEC-456E-4B02-8BFF-5C6C2410E9C8}" destId="{C206AC56-99C9-4F27-9008-C2724CF321E9}" srcOrd="2" destOrd="0" parTransId="{2777ACF3-2D34-4938-9FF1-1EF1EB545F35}" sibTransId="{582AD31A-A9BF-4E38-A42B-0A843B78E114}"/>
    <dgm:cxn modelId="{A924D1CF-FC3D-4685-853B-D0F489318F3E}" type="presParOf" srcId="{DC2DDC6E-D990-440F-B992-9815AC039CAC}" destId="{495B9EF5-F7A0-4238-BBD6-840732CFFC66}" srcOrd="0" destOrd="0" presId="urn:microsoft.com/office/officeart/2005/8/layout/vList2"/>
    <dgm:cxn modelId="{26890416-0828-4992-8DDF-DEC4C03E5597}" type="presParOf" srcId="{DC2DDC6E-D990-440F-B992-9815AC039CAC}" destId="{2B645DB7-C2C4-426E-A47F-DD79DD084E56}" srcOrd="1" destOrd="0" presId="urn:microsoft.com/office/officeart/2005/8/layout/vList2"/>
    <dgm:cxn modelId="{70C4D9B5-93D7-4789-9204-293D0FDF3A12}" type="presParOf" srcId="{DC2DDC6E-D990-440F-B992-9815AC039CAC}" destId="{4377B1B6-99DE-4AB4-BC53-356F44C086B9}" srcOrd="2" destOrd="0" presId="urn:microsoft.com/office/officeart/2005/8/layout/vList2"/>
    <dgm:cxn modelId="{94151F25-77D7-462B-B915-D744548CCD94}" type="presParOf" srcId="{DC2DDC6E-D990-440F-B992-9815AC039CAC}" destId="{FF3183A4-092B-4D3F-9D7E-A240C92B9BCC}" srcOrd="3" destOrd="0" presId="urn:microsoft.com/office/officeart/2005/8/layout/vList2"/>
    <dgm:cxn modelId="{55FEDBFC-D49A-4BF7-A2A7-931707D255D7}" type="presParOf" srcId="{DC2DDC6E-D990-440F-B992-9815AC039CAC}" destId="{A8586A63-1B80-4188-84D3-FE01370588B8}" srcOrd="4" destOrd="0" presId="urn:microsoft.com/office/officeart/2005/8/layout/vList2"/>
    <dgm:cxn modelId="{A485A588-790B-4619-B1F9-D7A56086DF2E}" type="presParOf" srcId="{DC2DDC6E-D990-440F-B992-9815AC039CAC}" destId="{42B8BE10-A2A3-4EE1-976F-25C7358A053E}" srcOrd="5" destOrd="0" presId="urn:microsoft.com/office/officeart/2005/8/layout/vList2"/>
    <dgm:cxn modelId="{35826C6F-E2C7-43AF-ACD7-2CC786239F95}" type="presParOf" srcId="{DC2DDC6E-D990-440F-B992-9815AC039CAC}" destId="{91003B27-B0F7-41F6-8D66-BDF1E3208890}" srcOrd="6" destOrd="0" presId="urn:microsoft.com/office/officeart/2005/8/layout/vList2"/>
    <dgm:cxn modelId="{880EBE9D-C5FD-407E-B803-6CC31BA53053}" type="presParOf" srcId="{DC2DDC6E-D990-440F-B992-9815AC039CAC}" destId="{F972A3B9-8344-4CA7-AD92-4FD5BF2E04BC}" srcOrd="7" destOrd="0" presId="urn:microsoft.com/office/officeart/2005/8/layout/vList2"/>
    <dgm:cxn modelId="{EB46CD8B-5727-446E-8A14-9F6266F93166}" type="presParOf" srcId="{DC2DDC6E-D990-440F-B992-9815AC039CAC}" destId="{E989C9AD-D548-4B61-B08C-526C5B91248E}" srcOrd="8" destOrd="0" presId="urn:microsoft.com/office/officeart/2005/8/layout/vList2"/>
    <dgm:cxn modelId="{9FFBA217-731A-44FD-AB78-053D8DCA2A41}" type="presParOf" srcId="{DC2DDC6E-D990-440F-B992-9815AC039CAC}" destId="{860F8ABC-3885-4D50-BD05-E8D4F9A11993}" srcOrd="9" destOrd="0" presId="urn:microsoft.com/office/officeart/2005/8/layout/vList2"/>
    <dgm:cxn modelId="{29A4DADE-08DD-4C2B-A344-FE4188F9CBC9}" type="presParOf" srcId="{DC2DDC6E-D990-440F-B992-9815AC039CAC}" destId="{67F0084F-8EE5-4C9E-9BEB-D8739435F2F4}" srcOrd="1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3BB692C8-6114-490C-9BD4-86235B1FA6FC}" type="doc">
      <dgm:prSet loTypeId="urn:microsoft.com/office/officeart/2005/8/layout/hierarchy1" loCatId="hierarchy" qsTypeId="urn:microsoft.com/office/officeart/2005/8/quickstyle/simple5" qsCatId="simple" csTypeId="urn:microsoft.com/office/officeart/2005/8/colors/accent2_4" csCatId="accent2" phldr="1"/>
      <dgm:spPr/>
      <dgm:t>
        <a:bodyPr/>
        <a:lstStyle/>
        <a:p>
          <a:endParaRPr lang="en-US"/>
        </a:p>
      </dgm:t>
    </dgm:pt>
    <dgm:pt modelId="{97190A40-9648-4D78-B800-ADEED37639C3}">
      <dgm:prSet/>
      <dgm:spPr/>
      <dgm:t>
        <a:bodyPr/>
        <a:lstStyle/>
        <a:p>
          <a:r>
            <a:rPr lang="en-GB" dirty="0"/>
            <a:t>As we are started it as a  small businesses we do  increasing day by day. Doing are best to maximize the different types of  products and increases the profits by using marketing strategies ,</a:t>
          </a:r>
          <a:endParaRPr lang="en-US" dirty="0"/>
        </a:p>
      </dgm:t>
    </dgm:pt>
    <dgm:pt modelId="{16C2AB07-AFE1-48FF-89FB-AE43F82DB526}" type="parTrans" cxnId="{F24C0566-4EDC-4C45-8A0B-48879D0C8412}">
      <dgm:prSet/>
      <dgm:spPr/>
      <dgm:t>
        <a:bodyPr/>
        <a:lstStyle/>
        <a:p>
          <a:endParaRPr lang="en-US"/>
        </a:p>
      </dgm:t>
    </dgm:pt>
    <dgm:pt modelId="{C75D0B84-A593-4755-8E0E-9C6B83ABB5DD}" type="sibTrans" cxnId="{F24C0566-4EDC-4C45-8A0B-48879D0C8412}">
      <dgm:prSet/>
      <dgm:spPr/>
      <dgm:t>
        <a:bodyPr/>
        <a:lstStyle/>
        <a:p>
          <a:endParaRPr lang="en-US"/>
        </a:p>
      </dgm:t>
    </dgm:pt>
    <dgm:pt modelId="{63991C94-9328-4A93-9DDA-A61D958D1143}">
      <dgm:prSet/>
      <dgm:spPr/>
      <dgm:t>
        <a:bodyPr/>
        <a:lstStyle/>
        <a:p>
          <a:r>
            <a:rPr lang="en-GB" dirty="0"/>
            <a:t>Providing excellent  customer services and quality organic products. The business are developing by using the appropriate marketing strategies.</a:t>
          </a:r>
          <a:endParaRPr lang="en-US" dirty="0"/>
        </a:p>
      </dgm:t>
    </dgm:pt>
    <dgm:pt modelId="{A4F7157A-9DFC-4430-83A3-AEED8E7D0C77}" type="parTrans" cxnId="{E2588042-3CDE-4832-90C8-C89D447E3AAC}">
      <dgm:prSet/>
      <dgm:spPr/>
      <dgm:t>
        <a:bodyPr/>
        <a:lstStyle/>
        <a:p>
          <a:endParaRPr lang="en-US"/>
        </a:p>
      </dgm:t>
    </dgm:pt>
    <dgm:pt modelId="{AB23E4C9-1140-4F74-BD39-373E4E1A64EC}" type="sibTrans" cxnId="{E2588042-3CDE-4832-90C8-C89D447E3AAC}">
      <dgm:prSet/>
      <dgm:spPr/>
      <dgm:t>
        <a:bodyPr/>
        <a:lstStyle/>
        <a:p>
          <a:endParaRPr lang="en-US"/>
        </a:p>
      </dgm:t>
    </dgm:pt>
    <dgm:pt modelId="{64CF1E1C-A098-48D8-82EE-D2DB7CF1E65C}" type="pres">
      <dgm:prSet presAssocID="{3BB692C8-6114-490C-9BD4-86235B1FA6FC}" presName="hierChild1" presStyleCnt="0">
        <dgm:presLayoutVars>
          <dgm:chPref val="1"/>
          <dgm:dir/>
          <dgm:animOne val="branch"/>
          <dgm:animLvl val="lvl"/>
          <dgm:resizeHandles/>
        </dgm:presLayoutVars>
      </dgm:prSet>
      <dgm:spPr/>
    </dgm:pt>
    <dgm:pt modelId="{93E3557E-7CA8-4138-8933-FFC9BAC8FEFA}" type="pres">
      <dgm:prSet presAssocID="{97190A40-9648-4D78-B800-ADEED37639C3}" presName="hierRoot1" presStyleCnt="0"/>
      <dgm:spPr/>
    </dgm:pt>
    <dgm:pt modelId="{240DC81E-DE17-406E-8F10-2DF4CA4C68AB}" type="pres">
      <dgm:prSet presAssocID="{97190A40-9648-4D78-B800-ADEED37639C3}" presName="composite" presStyleCnt="0"/>
      <dgm:spPr/>
    </dgm:pt>
    <dgm:pt modelId="{2A2A4590-CD39-428F-AE64-05A69A0E1F1A}" type="pres">
      <dgm:prSet presAssocID="{97190A40-9648-4D78-B800-ADEED37639C3}" presName="background" presStyleLbl="node0" presStyleIdx="0" presStyleCnt="2"/>
      <dgm:spPr/>
    </dgm:pt>
    <dgm:pt modelId="{A62C7742-F235-4FF1-A35B-3E912B907DB4}" type="pres">
      <dgm:prSet presAssocID="{97190A40-9648-4D78-B800-ADEED37639C3}" presName="text" presStyleLbl="fgAcc0" presStyleIdx="0" presStyleCnt="2">
        <dgm:presLayoutVars>
          <dgm:chPref val="3"/>
        </dgm:presLayoutVars>
      </dgm:prSet>
      <dgm:spPr/>
    </dgm:pt>
    <dgm:pt modelId="{E8D090E0-CA78-4085-8AC7-37E250AA2D3C}" type="pres">
      <dgm:prSet presAssocID="{97190A40-9648-4D78-B800-ADEED37639C3}" presName="hierChild2" presStyleCnt="0"/>
      <dgm:spPr/>
    </dgm:pt>
    <dgm:pt modelId="{683C2E32-5D2F-4102-B24D-382CA19996B4}" type="pres">
      <dgm:prSet presAssocID="{63991C94-9328-4A93-9DDA-A61D958D1143}" presName="hierRoot1" presStyleCnt="0"/>
      <dgm:spPr/>
    </dgm:pt>
    <dgm:pt modelId="{817BF86A-A3CB-4D3C-8B79-63B7ECC892F0}" type="pres">
      <dgm:prSet presAssocID="{63991C94-9328-4A93-9DDA-A61D958D1143}" presName="composite" presStyleCnt="0"/>
      <dgm:spPr/>
    </dgm:pt>
    <dgm:pt modelId="{5554999B-0A8F-4F2E-BC66-1EDB9152905B}" type="pres">
      <dgm:prSet presAssocID="{63991C94-9328-4A93-9DDA-A61D958D1143}" presName="background" presStyleLbl="node0" presStyleIdx="1" presStyleCnt="2"/>
      <dgm:spPr/>
    </dgm:pt>
    <dgm:pt modelId="{5C27A3C7-D3CC-40AA-AAB4-1515FC220FF9}" type="pres">
      <dgm:prSet presAssocID="{63991C94-9328-4A93-9DDA-A61D958D1143}" presName="text" presStyleLbl="fgAcc0" presStyleIdx="1" presStyleCnt="2">
        <dgm:presLayoutVars>
          <dgm:chPref val="3"/>
        </dgm:presLayoutVars>
      </dgm:prSet>
      <dgm:spPr/>
    </dgm:pt>
    <dgm:pt modelId="{28253495-3864-4D8F-9CC2-C6CAA3815FE2}" type="pres">
      <dgm:prSet presAssocID="{63991C94-9328-4A93-9DDA-A61D958D1143}" presName="hierChild2" presStyleCnt="0"/>
      <dgm:spPr/>
    </dgm:pt>
  </dgm:ptLst>
  <dgm:cxnLst>
    <dgm:cxn modelId="{9C2DCB21-E792-42D5-9144-2FECBBF78F09}" type="presOf" srcId="{3BB692C8-6114-490C-9BD4-86235B1FA6FC}" destId="{64CF1E1C-A098-48D8-82EE-D2DB7CF1E65C}" srcOrd="0" destOrd="0" presId="urn:microsoft.com/office/officeart/2005/8/layout/hierarchy1"/>
    <dgm:cxn modelId="{E2588042-3CDE-4832-90C8-C89D447E3AAC}" srcId="{3BB692C8-6114-490C-9BD4-86235B1FA6FC}" destId="{63991C94-9328-4A93-9DDA-A61D958D1143}" srcOrd="1" destOrd="0" parTransId="{A4F7157A-9DFC-4430-83A3-AEED8E7D0C77}" sibTransId="{AB23E4C9-1140-4F74-BD39-373E4E1A64EC}"/>
    <dgm:cxn modelId="{F24C0566-4EDC-4C45-8A0B-48879D0C8412}" srcId="{3BB692C8-6114-490C-9BD4-86235B1FA6FC}" destId="{97190A40-9648-4D78-B800-ADEED37639C3}" srcOrd="0" destOrd="0" parTransId="{16C2AB07-AFE1-48FF-89FB-AE43F82DB526}" sibTransId="{C75D0B84-A593-4755-8E0E-9C6B83ABB5DD}"/>
    <dgm:cxn modelId="{E0C616D7-367B-4E44-9F85-3846AEC1BB37}" type="presOf" srcId="{63991C94-9328-4A93-9DDA-A61D958D1143}" destId="{5C27A3C7-D3CC-40AA-AAB4-1515FC220FF9}" srcOrd="0" destOrd="0" presId="urn:microsoft.com/office/officeart/2005/8/layout/hierarchy1"/>
    <dgm:cxn modelId="{40AD57DD-3301-4E8A-B778-6E75ACE2B4C7}" type="presOf" srcId="{97190A40-9648-4D78-B800-ADEED37639C3}" destId="{A62C7742-F235-4FF1-A35B-3E912B907DB4}" srcOrd="0" destOrd="0" presId="urn:microsoft.com/office/officeart/2005/8/layout/hierarchy1"/>
    <dgm:cxn modelId="{A9235BD4-00F3-41EB-888C-37F4033525F3}" type="presParOf" srcId="{64CF1E1C-A098-48D8-82EE-D2DB7CF1E65C}" destId="{93E3557E-7CA8-4138-8933-FFC9BAC8FEFA}" srcOrd="0" destOrd="0" presId="urn:microsoft.com/office/officeart/2005/8/layout/hierarchy1"/>
    <dgm:cxn modelId="{B998EA6F-E0D9-453F-94A3-61F5A4DE0A54}" type="presParOf" srcId="{93E3557E-7CA8-4138-8933-FFC9BAC8FEFA}" destId="{240DC81E-DE17-406E-8F10-2DF4CA4C68AB}" srcOrd="0" destOrd="0" presId="urn:microsoft.com/office/officeart/2005/8/layout/hierarchy1"/>
    <dgm:cxn modelId="{854470AB-EAD8-4281-843F-48BA59914C4E}" type="presParOf" srcId="{240DC81E-DE17-406E-8F10-2DF4CA4C68AB}" destId="{2A2A4590-CD39-428F-AE64-05A69A0E1F1A}" srcOrd="0" destOrd="0" presId="urn:microsoft.com/office/officeart/2005/8/layout/hierarchy1"/>
    <dgm:cxn modelId="{D3EF8EB4-D378-46BE-B5E5-FAAB580E5C49}" type="presParOf" srcId="{240DC81E-DE17-406E-8F10-2DF4CA4C68AB}" destId="{A62C7742-F235-4FF1-A35B-3E912B907DB4}" srcOrd="1" destOrd="0" presId="urn:microsoft.com/office/officeart/2005/8/layout/hierarchy1"/>
    <dgm:cxn modelId="{F4AD6E26-786F-44FB-B89C-6595E743D9EA}" type="presParOf" srcId="{93E3557E-7CA8-4138-8933-FFC9BAC8FEFA}" destId="{E8D090E0-CA78-4085-8AC7-37E250AA2D3C}" srcOrd="1" destOrd="0" presId="urn:microsoft.com/office/officeart/2005/8/layout/hierarchy1"/>
    <dgm:cxn modelId="{40F427A8-3A0E-48F3-91CA-518F6E6FE243}" type="presParOf" srcId="{64CF1E1C-A098-48D8-82EE-D2DB7CF1E65C}" destId="{683C2E32-5D2F-4102-B24D-382CA19996B4}" srcOrd="1" destOrd="0" presId="urn:microsoft.com/office/officeart/2005/8/layout/hierarchy1"/>
    <dgm:cxn modelId="{51239655-A62B-4CBB-8567-20A3A56D53EB}" type="presParOf" srcId="{683C2E32-5D2F-4102-B24D-382CA19996B4}" destId="{817BF86A-A3CB-4D3C-8B79-63B7ECC892F0}" srcOrd="0" destOrd="0" presId="urn:microsoft.com/office/officeart/2005/8/layout/hierarchy1"/>
    <dgm:cxn modelId="{EDA7C35B-9866-4004-91B0-8C13337B3831}" type="presParOf" srcId="{817BF86A-A3CB-4D3C-8B79-63B7ECC892F0}" destId="{5554999B-0A8F-4F2E-BC66-1EDB9152905B}" srcOrd="0" destOrd="0" presId="urn:microsoft.com/office/officeart/2005/8/layout/hierarchy1"/>
    <dgm:cxn modelId="{211674E6-AE0E-48FE-AB6E-3C3F971DAC39}" type="presParOf" srcId="{817BF86A-A3CB-4D3C-8B79-63B7ECC892F0}" destId="{5C27A3C7-D3CC-40AA-AAB4-1515FC220FF9}" srcOrd="1" destOrd="0" presId="urn:microsoft.com/office/officeart/2005/8/layout/hierarchy1"/>
    <dgm:cxn modelId="{1CE14241-46E4-4B78-987B-BF69402600D2}" type="presParOf" srcId="{683C2E32-5D2F-4102-B24D-382CA19996B4}" destId="{28253495-3864-4D8F-9CC2-C6CAA3815FE2}"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882BB24-2960-4D48-A83E-4772E4442BE3}" type="doc">
      <dgm:prSet loTypeId="urn:microsoft.com/office/officeart/2008/layout/LinedList" loCatId="list" qsTypeId="urn:microsoft.com/office/officeart/2005/8/quickstyle/simple4" qsCatId="simple" csTypeId="urn:microsoft.com/office/officeart/2005/8/colors/accent3_4" csCatId="accent3" phldr="1"/>
      <dgm:spPr/>
      <dgm:t>
        <a:bodyPr/>
        <a:lstStyle/>
        <a:p>
          <a:endParaRPr lang="en-US"/>
        </a:p>
      </dgm:t>
    </dgm:pt>
    <dgm:pt modelId="{C00C2907-ADB1-4FB9-AA03-362AC6FE441C}">
      <dgm:prSet/>
      <dgm:spPr/>
      <dgm:t>
        <a:bodyPr/>
        <a:lstStyle/>
        <a:p>
          <a:r>
            <a:rPr lang="en-GB" dirty="0"/>
            <a:t>15</a:t>
          </a:r>
          <a:r>
            <a:rPr lang="en-GB" baseline="30000" dirty="0"/>
            <a:t>th</a:t>
          </a:r>
          <a:r>
            <a:rPr lang="en-GB" dirty="0"/>
            <a:t> of March at 14.20 we formed a group</a:t>
          </a:r>
          <a:endParaRPr lang="en-US" dirty="0"/>
        </a:p>
      </dgm:t>
    </dgm:pt>
    <dgm:pt modelId="{44A083A8-3826-4F71-9B51-0F2F731BE6C5}" type="parTrans" cxnId="{5AEDADAF-1AAC-401A-87A6-DF7E58520CAE}">
      <dgm:prSet/>
      <dgm:spPr/>
      <dgm:t>
        <a:bodyPr/>
        <a:lstStyle/>
        <a:p>
          <a:endParaRPr lang="en-US"/>
        </a:p>
      </dgm:t>
    </dgm:pt>
    <dgm:pt modelId="{E58BD5F4-C469-4FD7-92DD-07567057A6E0}" type="sibTrans" cxnId="{5AEDADAF-1AAC-401A-87A6-DF7E58520CAE}">
      <dgm:prSet/>
      <dgm:spPr/>
      <dgm:t>
        <a:bodyPr/>
        <a:lstStyle/>
        <a:p>
          <a:endParaRPr lang="en-US"/>
        </a:p>
      </dgm:t>
    </dgm:pt>
    <dgm:pt modelId="{A63E6130-731C-4292-B106-AC6224FB4376}">
      <dgm:prSet/>
      <dgm:spPr/>
      <dgm:t>
        <a:bodyPr/>
        <a:lstStyle/>
        <a:p>
          <a:r>
            <a:rPr lang="en-GB" dirty="0"/>
            <a:t>The following week 22nd of March with the Team Leader Marcel Kovac we all decided the topics .</a:t>
          </a:r>
          <a:endParaRPr lang="en-US" dirty="0"/>
        </a:p>
      </dgm:t>
    </dgm:pt>
    <dgm:pt modelId="{8E5371CE-2CD2-43B3-9CEC-3C1E7F75CDC8}" type="parTrans" cxnId="{EE9A48C0-5004-4F9C-9CE1-8D66BC54F743}">
      <dgm:prSet/>
      <dgm:spPr/>
      <dgm:t>
        <a:bodyPr/>
        <a:lstStyle/>
        <a:p>
          <a:endParaRPr lang="en-US"/>
        </a:p>
      </dgm:t>
    </dgm:pt>
    <dgm:pt modelId="{063247C6-26FA-41F1-A534-C4CABAC1F728}" type="sibTrans" cxnId="{EE9A48C0-5004-4F9C-9CE1-8D66BC54F743}">
      <dgm:prSet/>
      <dgm:spPr/>
      <dgm:t>
        <a:bodyPr/>
        <a:lstStyle/>
        <a:p>
          <a:endParaRPr lang="en-US"/>
        </a:p>
      </dgm:t>
    </dgm:pt>
    <dgm:pt modelId="{70A4D2E4-2784-4D01-8FE2-3F52BE413D95}">
      <dgm:prSet/>
      <dgm:spPr/>
      <dgm:t>
        <a:bodyPr/>
        <a:lstStyle/>
        <a:p>
          <a:r>
            <a:rPr lang="en-GB" dirty="0"/>
            <a:t>22</a:t>
          </a:r>
          <a:r>
            <a:rPr lang="en-GB" baseline="30000" dirty="0"/>
            <a:t>nd</a:t>
          </a:r>
          <a:r>
            <a:rPr lang="en-GB" dirty="0"/>
            <a:t> of March we created a What's up group</a:t>
          </a:r>
          <a:endParaRPr lang="en-US" dirty="0"/>
        </a:p>
      </dgm:t>
    </dgm:pt>
    <dgm:pt modelId="{150AB095-80A7-4F42-8D6D-C43D17B78FC5}" type="parTrans" cxnId="{5DC1049E-98EE-41E0-A338-E62409CCFEF1}">
      <dgm:prSet/>
      <dgm:spPr/>
      <dgm:t>
        <a:bodyPr/>
        <a:lstStyle/>
        <a:p>
          <a:endParaRPr lang="en-US"/>
        </a:p>
      </dgm:t>
    </dgm:pt>
    <dgm:pt modelId="{5EEB0BA7-9463-4E1C-A227-928921255E10}" type="sibTrans" cxnId="{5DC1049E-98EE-41E0-A338-E62409CCFEF1}">
      <dgm:prSet/>
      <dgm:spPr/>
      <dgm:t>
        <a:bodyPr/>
        <a:lstStyle/>
        <a:p>
          <a:endParaRPr lang="en-US"/>
        </a:p>
      </dgm:t>
    </dgm:pt>
    <dgm:pt modelId="{3C6F78D0-3BFB-4782-8680-2E5C59A34735}">
      <dgm:prSet/>
      <dgm:spPr/>
      <dgm:t>
        <a:bodyPr/>
        <a:lstStyle/>
        <a:p>
          <a:r>
            <a:rPr lang="en-GB" dirty="0"/>
            <a:t>4</a:t>
          </a:r>
          <a:r>
            <a:rPr lang="en-GB" baseline="30000" dirty="0"/>
            <a:t>th</a:t>
          </a:r>
          <a:r>
            <a:rPr lang="en-GB" dirty="0"/>
            <a:t> of April we practised together</a:t>
          </a:r>
          <a:endParaRPr lang="en-US" dirty="0"/>
        </a:p>
      </dgm:t>
    </dgm:pt>
    <dgm:pt modelId="{20598859-916C-42E9-81AC-B3395CF7F91C}" type="parTrans" cxnId="{B7FE4403-5B2C-4BB2-9E02-354EE59CE7CA}">
      <dgm:prSet/>
      <dgm:spPr/>
      <dgm:t>
        <a:bodyPr/>
        <a:lstStyle/>
        <a:p>
          <a:endParaRPr lang="en-US"/>
        </a:p>
      </dgm:t>
    </dgm:pt>
    <dgm:pt modelId="{DE351A65-D36E-442C-AF0E-86ADA837A7C6}" type="sibTrans" cxnId="{B7FE4403-5B2C-4BB2-9E02-354EE59CE7CA}">
      <dgm:prSet/>
      <dgm:spPr/>
      <dgm:t>
        <a:bodyPr/>
        <a:lstStyle/>
        <a:p>
          <a:endParaRPr lang="en-US"/>
        </a:p>
      </dgm:t>
    </dgm:pt>
    <dgm:pt modelId="{F058EAD4-1E04-4869-92EF-107F3A89FDB8}">
      <dgm:prSet/>
      <dgm:spPr/>
      <dgm:t>
        <a:bodyPr/>
        <a:lstStyle/>
        <a:p>
          <a:r>
            <a:rPr lang="en-GB" dirty="0"/>
            <a:t>By 5</a:t>
          </a:r>
          <a:r>
            <a:rPr lang="en-GB" baseline="30000" dirty="0"/>
            <a:t>th</a:t>
          </a:r>
          <a:r>
            <a:rPr lang="en-GB" dirty="0"/>
            <a:t> of April we were all ready to delivered our presentation</a:t>
          </a:r>
          <a:endParaRPr lang="en-US" dirty="0"/>
        </a:p>
      </dgm:t>
    </dgm:pt>
    <dgm:pt modelId="{DC7747F9-223C-4919-90D9-AD58C9C4EBC1}" type="parTrans" cxnId="{A45A23B5-DDE0-4C84-9C57-C617C9547AC9}">
      <dgm:prSet/>
      <dgm:spPr/>
      <dgm:t>
        <a:bodyPr/>
        <a:lstStyle/>
        <a:p>
          <a:endParaRPr lang="en-US"/>
        </a:p>
      </dgm:t>
    </dgm:pt>
    <dgm:pt modelId="{F98FDC07-E650-4947-9A9E-70949DDA0B30}" type="sibTrans" cxnId="{A45A23B5-DDE0-4C84-9C57-C617C9547AC9}">
      <dgm:prSet/>
      <dgm:spPr/>
      <dgm:t>
        <a:bodyPr/>
        <a:lstStyle/>
        <a:p>
          <a:endParaRPr lang="en-US"/>
        </a:p>
      </dgm:t>
    </dgm:pt>
    <dgm:pt modelId="{8D615E70-6057-48A8-AFC5-98AE80B3C3BA}">
      <dgm:prSet/>
      <dgm:spPr/>
      <dgm:t>
        <a:bodyPr/>
        <a:lstStyle/>
        <a:p>
          <a:r>
            <a:rPr lang="en-GB" dirty="0"/>
            <a:t>The same day we made some changes</a:t>
          </a:r>
          <a:endParaRPr lang="en-US" dirty="0"/>
        </a:p>
      </dgm:t>
    </dgm:pt>
    <dgm:pt modelId="{326CEFBB-385A-4CEE-85D7-501D8AC6A3F0}" type="parTrans" cxnId="{EF3002FB-3F25-4B60-9127-70DB9FFFA222}">
      <dgm:prSet/>
      <dgm:spPr/>
      <dgm:t>
        <a:bodyPr/>
        <a:lstStyle/>
        <a:p>
          <a:endParaRPr lang="en-US"/>
        </a:p>
      </dgm:t>
    </dgm:pt>
    <dgm:pt modelId="{727DF02C-DB45-418B-9221-689688D9F8AA}" type="sibTrans" cxnId="{EF3002FB-3F25-4B60-9127-70DB9FFFA222}">
      <dgm:prSet/>
      <dgm:spPr/>
      <dgm:t>
        <a:bodyPr/>
        <a:lstStyle/>
        <a:p>
          <a:endParaRPr lang="en-US"/>
        </a:p>
      </dgm:t>
    </dgm:pt>
    <dgm:pt modelId="{DAD035A7-7D03-4C08-9862-48D781126BC2}" type="pres">
      <dgm:prSet presAssocID="{0882BB24-2960-4D48-A83E-4772E4442BE3}" presName="vert0" presStyleCnt="0">
        <dgm:presLayoutVars>
          <dgm:dir/>
          <dgm:animOne val="branch"/>
          <dgm:animLvl val="lvl"/>
        </dgm:presLayoutVars>
      </dgm:prSet>
      <dgm:spPr/>
    </dgm:pt>
    <dgm:pt modelId="{B14B7A05-5CA6-408F-86D2-01E22352978E}" type="pres">
      <dgm:prSet presAssocID="{C00C2907-ADB1-4FB9-AA03-362AC6FE441C}" presName="thickLine" presStyleLbl="alignNode1" presStyleIdx="0" presStyleCnt="6"/>
      <dgm:spPr/>
    </dgm:pt>
    <dgm:pt modelId="{53FC744E-1E98-4D53-8E93-511C6B0708BC}" type="pres">
      <dgm:prSet presAssocID="{C00C2907-ADB1-4FB9-AA03-362AC6FE441C}" presName="horz1" presStyleCnt="0"/>
      <dgm:spPr/>
    </dgm:pt>
    <dgm:pt modelId="{921943DF-AF01-4D28-B914-94ACD3E07483}" type="pres">
      <dgm:prSet presAssocID="{C00C2907-ADB1-4FB9-AA03-362AC6FE441C}" presName="tx1" presStyleLbl="revTx" presStyleIdx="0" presStyleCnt="6"/>
      <dgm:spPr/>
    </dgm:pt>
    <dgm:pt modelId="{AEEA95E9-F1E6-4FEC-B2F5-6C8536768257}" type="pres">
      <dgm:prSet presAssocID="{C00C2907-ADB1-4FB9-AA03-362AC6FE441C}" presName="vert1" presStyleCnt="0"/>
      <dgm:spPr/>
    </dgm:pt>
    <dgm:pt modelId="{AF261D7E-F478-488E-9FDF-365EC55ABAD3}" type="pres">
      <dgm:prSet presAssocID="{A63E6130-731C-4292-B106-AC6224FB4376}" presName="thickLine" presStyleLbl="alignNode1" presStyleIdx="1" presStyleCnt="6"/>
      <dgm:spPr/>
    </dgm:pt>
    <dgm:pt modelId="{8AA39A73-7024-44F2-AB68-049D7AEF7629}" type="pres">
      <dgm:prSet presAssocID="{A63E6130-731C-4292-B106-AC6224FB4376}" presName="horz1" presStyleCnt="0"/>
      <dgm:spPr/>
    </dgm:pt>
    <dgm:pt modelId="{2E045D90-E370-4552-AFC0-4AD230363C46}" type="pres">
      <dgm:prSet presAssocID="{A63E6130-731C-4292-B106-AC6224FB4376}" presName="tx1" presStyleLbl="revTx" presStyleIdx="1" presStyleCnt="6"/>
      <dgm:spPr/>
    </dgm:pt>
    <dgm:pt modelId="{5951C038-873A-4703-A122-61ACEE5BB060}" type="pres">
      <dgm:prSet presAssocID="{A63E6130-731C-4292-B106-AC6224FB4376}" presName="vert1" presStyleCnt="0"/>
      <dgm:spPr/>
    </dgm:pt>
    <dgm:pt modelId="{E08B612F-4631-417E-9095-5711300B83AA}" type="pres">
      <dgm:prSet presAssocID="{70A4D2E4-2784-4D01-8FE2-3F52BE413D95}" presName="thickLine" presStyleLbl="alignNode1" presStyleIdx="2" presStyleCnt="6"/>
      <dgm:spPr/>
    </dgm:pt>
    <dgm:pt modelId="{6F8D7E3D-DC09-4014-9344-F881476BE54F}" type="pres">
      <dgm:prSet presAssocID="{70A4D2E4-2784-4D01-8FE2-3F52BE413D95}" presName="horz1" presStyleCnt="0"/>
      <dgm:spPr/>
    </dgm:pt>
    <dgm:pt modelId="{DF8BD290-6608-4D8C-9685-24F61E2FC707}" type="pres">
      <dgm:prSet presAssocID="{70A4D2E4-2784-4D01-8FE2-3F52BE413D95}" presName="tx1" presStyleLbl="revTx" presStyleIdx="2" presStyleCnt="6"/>
      <dgm:spPr/>
    </dgm:pt>
    <dgm:pt modelId="{4E636C79-CA9A-4791-B6BD-11A68555E897}" type="pres">
      <dgm:prSet presAssocID="{70A4D2E4-2784-4D01-8FE2-3F52BE413D95}" presName="vert1" presStyleCnt="0"/>
      <dgm:spPr/>
    </dgm:pt>
    <dgm:pt modelId="{FB800C50-1B0F-4560-AD88-218B34B77A8A}" type="pres">
      <dgm:prSet presAssocID="{3C6F78D0-3BFB-4782-8680-2E5C59A34735}" presName="thickLine" presStyleLbl="alignNode1" presStyleIdx="3" presStyleCnt="6"/>
      <dgm:spPr/>
    </dgm:pt>
    <dgm:pt modelId="{C586DB64-62AB-4254-AD9F-5AF66DE94C09}" type="pres">
      <dgm:prSet presAssocID="{3C6F78D0-3BFB-4782-8680-2E5C59A34735}" presName="horz1" presStyleCnt="0"/>
      <dgm:spPr/>
    </dgm:pt>
    <dgm:pt modelId="{7F92A95C-FF01-4CA3-8AB3-5DBCE28925D1}" type="pres">
      <dgm:prSet presAssocID="{3C6F78D0-3BFB-4782-8680-2E5C59A34735}" presName="tx1" presStyleLbl="revTx" presStyleIdx="3" presStyleCnt="6"/>
      <dgm:spPr/>
    </dgm:pt>
    <dgm:pt modelId="{FBB53E00-DFA4-4453-882E-406CE48CB0E2}" type="pres">
      <dgm:prSet presAssocID="{3C6F78D0-3BFB-4782-8680-2E5C59A34735}" presName="vert1" presStyleCnt="0"/>
      <dgm:spPr/>
    </dgm:pt>
    <dgm:pt modelId="{FB8FE459-D559-40E2-86E4-40E0E61378F0}" type="pres">
      <dgm:prSet presAssocID="{F058EAD4-1E04-4869-92EF-107F3A89FDB8}" presName="thickLine" presStyleLbl="alignNode1" presStyleIdx="4" presStyleCnt="6"/>
      <dgm:spPr/>
    </dgm:pt>
    <dgm:pt modelId="{39F21CD3-E89C-4450-8648-FE9D8FCBD99D}" type="pres">
      <dgm:prSet presAssocID="{F058EAD4-1E04-4869-92EF-107F3A89FDB8}" presName="horz1" presStyleCnt="0"/>
      <dgm:spPr/>
    </dgm:pt>
    <dgm:pt modelId="{8A90A456-51DA-4F21-BCAD-7F1ABA4E1A9F}" type="pres">
      <dgm:prSet presAssocID="{F058EAD4-1E04-4869-92EF-107F3A89FDB8}" presName="tx1" presStyleLbl="revTx" presStyleIdx="4" presStyleCnt="6"/>
      <dgm:spPr/>
    </dgm:pt>
    <dgm:pt modelId="{44C9CF01-6909-45AD-B93E-0B908FDC8FEC}" type="pres">
      <dgm:prSet presAssocID="{F058EAD4-1E04-4869-92EF-107F3A89FDB8}" presName="vert1" presStyleCnt="0"/>
      <dgm:spPr/>
    </dgm:pt>
    <dgm:pt modelId="{FB5A3872-ED4F-4B38-A130-0E585E967CAE}" type="pres">
      <dgm:prSet presAssocID="{8D615E70-6057-48A8-AFC5-98AE80B3C3BA}" presName="thickLine" presStyleLbl="alignNode1" presStyleIdx="5" presStyleCnt="6"/>
      <dgm:spPr/>
    </dgm:pt>
    <dgm:pt modelId="{883EF44B-E076-4F6D-A65F-04A2498F9265}" type="pres">
      <dgm:prSet presAssocID="{8D615E70-6057-48A8-AFC5-98AE80B3C3BA}" presName="horz1" presStyleCnt="0"/>
      <dgm:spPr/>
    </dgm:pt>
    <dgm:pt modelId="{0FD16557-689C-429B-A3B3-CC9F901B9B6B}" type="pres">
      <dgm:prSet presAssocID="{8D615E70-6057-48A8-AFC5-98AE80B3C3BA}" presName="tx1" presStyleLbl="revTx" presStyleIdx="5" presStyleCnt="6"/>
      <dgm:spPr/>
    </dgm:pt>
    <dgm:pt modelId="{D1568BE0-4B7C-478B-8F0C-80FA7AD7F35A}" type="pres">
      <dgm:prSet presAssocID="{8D615E70-6057-48A8-AFC5-98AE80B3C3BA}" presName="vert1" presStyleCnt="0"/>
      <dgm:spPr/>
    </dgm:pt>
  </dgm:ptLst>
  <dgm:cxnLst>
    <dgm:cxn modelId="{B7FE4403-5B2C-4BB2-9E02-354EE59CE7CA}" srcId="{0882BB24-2960-4D48-A83E-4772E4442BE3}" destId="{3C6F78D0-3BFB-4782-8680-2E5C59A34735}" srcOrd="3" destOrd="0" parTransId="{20598859-916C-42E9-81AC-B3395CF7F91C}" sibTransId="{DE351A65-D36E-442C-AF0E-86ADA837A7C6}"/>
    <dgm:cxn modelId="{E5CFC636-0276-4EB8-9AA4-A0B13D7F4A0D}" type="presOf" srcId="{A63E6130-731C-4292-B106-AC6224FB4376}" destId="{2E045D90-E370-4552-AFC0-4AD230363C46}" srcOrd="0" destOrd="0" presId="urn:microsoft.com/office/officeart/2008/layout/LinedList"/>
    <dgm:cxn modelId="{F088A074-6698-47AC-8F9F-D04ECF073DD7}" type="presOf" srcId="{C00C2907-ADB1-4FB9-AA03-362AC6FE441C}" destId="{921943DF-AF01-4D28-B914-94ACD3E07483}" srcOrd="0" destOrd="0" presId="urn:microsoft.com/office/officeart/2008/layout/LinedList"/>
    <dgm:cxn modelId="{0DA49C7B-F6F3-4857-B690-D71A2A466FDF}" type="presOf" srcId="{8D615E70-6057-48A8-AFC5-98AE80B3C3BA}" destId="{0FD16557-689C-429B-A3B3-CC9F901B9B6B}" srcOrd="0" destOrd="0" presId="urn:microsoft.com/office/officeart/2008/layout/LinedList"/>
    <dgm:cxn modelId="{1347048B-9E6E-4138-896A-E87EC89FEC08}" type="presOf" srcId="{3C6F78D0-3BFB-4782-8680-2E5C59A34735}" destId="{7F92A95C-FF01-4CA3-8AB3-5DBCE28925D1}" srcOrd="0" destOrd="0" presId="urn:microsoft.com/office/officeart/2008/layout/LinedList"/>
    <dgm:cxn modelId="{5DC1049E-98EE-41E0-A338-E62409CCFEF1}" srcId="{0882BB24-2960-4D48-A83E-4772E4442BE3}" destId="{70A4D2E4-2784-4D01-8FE2-3F52BE413D95}" srcOrd="2" destOrd="0" parTransId="{150AB095-80A7-4F42-8D6D-C43D17B78FC5}" sibTransId="{5EEB0BA7-9463-4E1C-A227-928921255E10}"/>
    <dgm:cxn modelId="{462828A9-2B96-4FCE-91D5-4C0E504BC696}" type="presOf" srcId="{F058EAD4-1E04-4869-92EF-107F3A89FDB8}" destId="{8A90A456-51DA-4F21-BCAD-7F1ABA4E1A9F}" srcOrd="0" destOrd="0" presId="urn:microsoft.com/office/officeart/2008/layout/LinedList"/>
    <dgm:cxn modelId="{5AEDADAF-1AAC-401A-87A6-DF7E58520CAE}" srcId="{0882BB24-2960-4D48-A83E-4772E4442BE3}" destId="{C00C2907-ADB1-4FB9-AA03-362AC6FE441C}" srcOrd="0" destOrd="0" parTransId="{44A083A8-3826-4F71-9B51-0F2F731BE6C5}" sibTransId="{E58BD5F4-C469-4FD7-92DD-07567057A6E0}"/>
    <dgm:cxn modelId="{A45A23B5-DDE0-4C84-9C57-C617C9547AC9}" srcId="{0882BB24-2960-4D48-A83E-4772E4442BE3}" destId="{F058EAD4-1E04-4869-92EF-107F3A89FDB8}" srcOrd="4" destOrd="0" parTransId="{DC7747F9-223C-4919-90D9-AD58C9C4EBC1}" sibTransId="{F98FDC07-E650-4947-9A9E-70949DDA0B30}"/>
    <dgm:cxn modelId="{EE9A48C0-5004-4F9C-9CE1-8D66BC54F743}" srcId="{0882BB24-2960-4D48-A83E-4772E4442BE3}" destId="{A63E6130-731C-4292-B106-AC6224FB4376}" srcOrd="1" destOrd="0" parTransId="{8E5371CE-2CD2-43B3-9CEC-3C1E7F75CDC8}" sibTransId="{063247C6-26FA-41F1-A534-C4CABAC1F728}"/>
    <dgm:cxn modelId="{BD5CD3C2-345D-4BAD-85E6-E44E2A949766}" type="presOf" srcId="{70A4D2E4-2784-4D01-8FE2-3F52BE413D95}" destId="{DF8BD290-6608-4D8C-9685-24F61E2FC707}" srcOrd="0" destOrd="0" presId="urn:microsoft.com/office/officeart/2008/layout/LinedList"/>
    <dgm:cxn modelId="{FE5653E5-B2DF-4622-8DEF-EC307C1AA05F}" type="presOf" srcId="{0882BB24-2960-4D48-A83E-4772E4442BE3}" destId="{DAD035A7-7D03-4C08-9862-48D781126BC2}" srcOrd="0" destOrd="0" presId="urn:microsoft.com/office/officeart/2008/layout/LinedList"/>
    <dgm:cxn modelId="{EF3002FB-3F25-4B60-9127-70DB9FFFA222}" srcId="{0882BB24-2960-4D48-A83E-4772E4442BE3}" destId="{8D615E70-6057-48A8-AFC5-98AE80B3C3BA}" srcOrd="5" destOrd="0" parTransId="{326CEFBB-385A-4CEE-85D7-501D8AC6A3F0}" sibTransId="{727DF02C-DB45-418B-9221-689688D9F8AA}"/>
    <dgm:cxn modelId="{6EB7FE5E-FBF2-4788-8CB6-CDDE40A944EF}" type="presParOf" srcId="{DAD035A7-7D03-4C08-9862-48D781126BC2}" destId="{B14B7A05-5CA6-408F-86D2-01E22352978E}" srcOrd="0" destOrd="0" presId="urn:microsoft.com/office/officeart/2008/layout/LinedList"/>
    <dgm:cxn modelId="{5B068145-3E30-4D41-AE47-F0F5FD5B2E91}" type="presParOf" srcId="{DAD035A7-7D03-4C08-9862-48D781126BC2}" destId="{53FC744E-1E98-4D53-8E93-511C6B0708BC}" srcOrd="1" destOrd="0" presId="urn:microsoft.com/office/officeart/2008/layout/LinedList"/>
    <dgm:cxn modelId="{0111341C-6055-47C5-8711-1B10925AA161}" type="presParOf" srcId="{53FC744E-1E98-4D53-8E93-511C6B0708BC}" destId="{921943DF-AF01-4D28-B914-94ACD3E07483}" srcOrd="0" destOrd="0" presId="urn:microsoft.com/office/officeart/2008/layout/LinedList"/>
    <dgm:cxn modelId="{DE48139D-5FB0-4816-8B29-5A88DDB16FBE}" type="presParOf" srcId="{53FC744E-1E98-4D53-8E93-511C6B0708BC}" destId="{AEEA95E9-F1E6-4FEC-B2F5-6C8536768257}" srcOrd="1" destOrd="0" presId="urn:microsoft.com/office/officeart/2008/layout/LinedList"/>
    <dgm:cxn modelId="{9E8CC619-E50B-49EB-8FE8-7F73066AD917}" type="presParOf" srcId="{DAD035A7-7D03-4C08-9862-48D781126BC2}" destId="{AF261D7E-F478-488E-9FDF-365EC55ABAD3}" srcOrd="2" destOrd="0" presId="urn:microsoft.com/office/officeart/2008/layout/LinedList"/>
    <dgm:cxn modelId="{795FB1C3-B1BC-4160-8BC8-50192662EB1C}" type="presParOf" srcId="{DAD035A7-7D03-4C08-9862-48D781126BC2}" destId="{8AA39A73-7024-44F2-AB68-049D7AEF7629}" srcOrd="3" destOrd="0" presId="urn:microsoft.com/office/officeart/2008/layout/LinedList"/>
    <dgm:cxn modelId="{09930A9D-DAE2-40BD-B11C-3996D066F67F}" type="presParOf" srcId="{8AA39A73-7024-44F2-AB68-049D7AEF7629}" destId="{2E045D90-E370-4552-AFC0-4AD230363C46}" srcOrd="0" destOrd="0" presId="urn:microsoft.com/office/officeart/2008/layout/LinedList"/>
    <dgm:cxn modelId="{888176B9-1986-4FC9-81C1-58C69AB43329}" type="presParOf" srcId="{8AA39A73-7024-44F2-AB68-049D7AEF7629}" destId="{5951C038-873A-4703-A122-61ACEE5BB060}" srcOrd="1" destOrd="0" presId="urn:microsoft.com/office/officeart/2008/layout/LinedList"/>
    <dgm:cxn modelId="{E6E423DA-364B-47A9-97BB-378A69C91B19}" type="presParOf" srcId="{DAD035A7-7D03-4C08-9862-48D781126BC2}" destId="{E08B612F-4631-417E-9095-5711300B83AA}" srcOrd="4" destOrd="0" presId="urn:microsoft.com/office/officeart/2008/layout/LinedList"/>
    <dgm:cxn modelId="{38CA03A9-0694-4D6B-B194-6DA1186A6049}" type="presParOf" srcId="{DAD035A7-7D03-4C08-9862-48D781126BC2}" destId="{6F8D7E3D-DC09-4014-9344-F881476BE54F}" srcOrd="5" destOrd="0" presId="urn:microsoft.com/office/officeart/2008/layout/LinedList"/>
    <dgm:cxn modelId="{A8A5107E-3096-48F9-895A-AC9A1D0CCA47}" type="presParOf" srcId="{6F8D7E3D-DC09-4014-9344-F881476BE54F}" destId="{DF8BD290-6608-4D8C-9685-24F61E2FC707}" srcOrd="0" destOrd="0" presId="urn:microsoft.com/office/officeart/2008/layout/LinedList"/>
    <dgm:cxn modelId="{99C79EC8-7BF5-454D-A1E0-4EE64CCB7C19}" type="presParOf" srcId="{6F8D7E3D-DC09-4014-9344-F881476BE54F}" destId="{4E636C79-CA9A-4791-B6BD-11A68555E897}" srcOrd="1" destOrd="0" presId="urn:microsoft.com/office/officeart/2008/layout/LinedList"/>
    <dgm:cxn modelId="{7785D964-0137-4761-96F8-E8836B2BE754}" type="presParOf" srcId="{DAD035A7-7D03-4C08-9862-48D781126BC2}" destId="{FB800C50-1B0F-4560-AD88-218B34B77A8A}" srcOrd="6" destOrd="0" presId="urn:microsoft.com/office/officeart/2008/layout/LinedList"/>
    <dgm:cxn modelId="{3DEB5D5A-F939-42B8-9778-AA619F7E44AF}" type="presParOf" srcId="{DAD035A7-7D03-4C08-9862-48D781126BC2}" destId="{C586DB64-62AB-4254-AD9F-5AF66DE94C09}" srcOrd="7" destOrd="0" presId="urn:microsoft.com/office/officeart/2008/layout/LinedList"/>
    <dgm:cxn modelId="{DB915D98-0090-4699-843E-5ACFDF59F072}" type="presParOf" srcId="{C586DB64-62AB-4254-AD9F-5AF66DE94C09}" destId="{7F92A95C-FF01-4CA3-8AB3-5DBCE28925D1}" srcOrd="0" destOrd="0" presId="urn:microsoft.com/office/officeart/2008/layout/LinedList"/>
    <dgm:cxn modelId="{46F4E616-7758-4AEB-A1F8-7B6DCD09CC12}" type="presParOf" srcId="{C586DB64-62AB-4254-AD9F-5AF66DE94C09}" destId="{FBB53E00-DFA4-4453-882E-406CE48CB0E2}" srcOrd="1" destOrd="0" presId="urn:microsoft.com/office/officeart/2008/layout/LinedList"/>
    <dgm:cxn modelId="{C405AEA0-7665-4731-A111-272B6D65C9AC}" type="presParOf" srcId="{DAD035A7-7D03-4C08-9862-48D781126BC2}" destId="{FB8FE459-D559-40E2-86E4-40E0E61378F0}" srcOrd="8" destOrd="0" presId="urn:microsoft.com/office/officeart/2008/layout/LinedList"/>
    <dgm:cxn modelId="{AE5C7F10-697A-4811-BE7C-F1B1613B110D}" type="presParOf" srcId="{DAD035A7-7D03-4C08-9862-48D781126BC2}" destId="{39F21CD3-E89C-4450-8648-FE9D8FCBD99D}" srcOrd="9" destOrd="0" presId="urn:microsoft.com/office/officeart/2008/layout/LinedList"/>
    <dgm:cxn modelId="{B2F2BDFD-89C3-42CF-BEEC-B70625697B61}" type="presParOf" srcId="{39F21CD3-E89C-4450-8648-FE9D8FCBD99D}" destId="{8A90A456-51DA-4F21-BCAD-7F1ABA4E1A9F}" srcOrd="0" destOrd="0" presId="urn:microsoft.com/office/officeart/2008/layout/LinedList"/>
    <dgm:cxn modelId="{749E05DF-D4C1-4487-BFC5-2E4081B53124}" type="presParOf" srcId="{39F21CD3-E89C-4450-8648-FE9D8FCBD99D}" destId="{44C9CF01-6909-45AD-B93E-0B908FDC8FEC}" srcOrd="1" destOrd="0" presId="urn:microsoft.com/office/officeart/2008/layout/LinedList"/>
    <dgm:cxn modelId="{8DC108AB-6462-4B38-8C42-5E89A3F9A342}" type="presParOf" srcId="{DAD035A7-7D03-4C08-9862-48D781126BC2}" destId="{FB5A3872-ED4F-4B38-A130-0E585E967CAE}" srcOrd="10" destOrd="0" presId="urn:microsoft.com/office/officeart/2008/layout/LinedList"/>
    <dgm:cxn modelId="{4F5ED276-D344-4F77-A218-ED10B506C7FA}" type="presParOf" srcId="{DAD035A7-7D03-4C08-9862-48D781126BC2}" destId="{883EF44B-E076-4F6D-A65F-04A2498F9265}" srcOrd="11" destOrd="0" presId="urn:microsoft.com/office/officeart/2008/layout/LinedList"/>
    <dgm:cxn modelId="{29277D9D-C388-43D7-BCE3-460933A55EA1}" type="presParOf" srcId="{883EF44B-E076-4F6D-A65F-04A2498F9265}" destId="{0FD16557-689C-429B-A3B3-CC9F901B9B6B}" srcOrd="0" destOrd="0" presId="urn:microsoft.com/office/officeart/2008/layout/LinedList"/>
    <dgm:cxn modelId="{E48ECB3C-8BEA-4F4E-8986-15A6A25031B6}" type="presParOf" srcId="{883EF44B-E076-4F6D-A65F-04A2498F9265}" destId="{D1568BE0-4B7C-478B-8F0C-80FA7AD7F35A}"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674FA9-77E0-4807-9CA0-01437DB40BA2}">
      <dsp:nvSpPr>
        <dsp:cNvPr id="0" name=""/>
        <dsp:cNvSpPr/>
      </dsp:nvSpPr>
      <dsp:spPr>
        <a:xfrm>
          <a:off x="0" y="56657"/>
          <a:ext cx="6261100" cy="1292850"/>
        </a:xfrm>
        <a:prstGeom prst="roundRect">
          <a:avLst/>
        </a:prstGeom>
        <a:gradFill rotWithShape="0">
          <a:gsLst>
            <a:gs pos="0">
              <a:schemeClr val="dk2">
                <a:hueOff val="0"/>
                <a:satOff val="0"/>
                <a:lumOff val="0"/>
                <a:alphaOff val="0"/>
                <a:tint val="94000"/>
                <a:satMod val="103000"/>
                <a:lumMod val="102000"/>
              </a:schemeClr>
            </a:gs>
            <a:gs pos="50000">
              <a:schemeClr val="dk2">
                <a:hueOff val="0"/>
                <a:satOff val="0"/>
                <a:lumOff val="0"/>
                <a:alphaOff val="0"/>
                <a:shade val="100000"/>
                <a:satMod val="110000"/>
                <a:lumMod val="100000"/>
              </a:schemeClr>
            </a:gs>
            <a:gs pos="100000">
              <a:schemeClr val="dk2">
                <a:hueOff val="0"/>
                <a:satOff val="0"/>
                <a:lumOff val="0"/>
                <a:alphaOff val="0"/>
                <a:shade val="78000"/>
                <a:satMod val="120000"/>
                <a:lumMod val="99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b="1" u="sng" kern="1200" dirty="0"/>
            <a:t>AIMS</a:t>
          </a:r>
          <a:endParaRPr lang="en-US" sz="3400" kern="1200" dirty="0"/>
        </a:p>
      </dsp:txBody>
      <dsp:txXfrm>
        <a:off x="63112" y="119769"/>
        <a:ext cx="6134876" cy="1166626"/>
      </dsp:txXfrm>
    </dsp:sp>
    <dsp:sp modelId="{76C165D9-6B7A-4141-802D-EB32B168285D}">
      <dsp:nvSpPr>
        <dsp:cNvPr id="0" name=""/>
        <dsp:cNvSpPr/>
      </dsp:nvSpPr>
      <dsp:spPr>
        <a:xfrm>
          <a:off x="0" y="1423499"/>
          <a:ext cx="6261100" cy="1292850"/>
        </a:xfrm>
        <a:prstGeom prst="roundRect">
          <a:avLst/>
        </a:prstGeom>
        <a:gradFill rotWithShape="0">
          <a:gsLst>
            <a:gs pos="0">
              <a:schemeClr val="dk2">
                <a:hueOff val="0"/>
                <a:satOff val="0"/>
                <a:lumOff val="0"/>
                <a:alphaOff val="0"/>
                <a:tint val="94000"/>
                <a:satMod val="103000"/>
                <a:lumMod val="102000"/>
              </a:schemeClr>
            </a:gs>
            <a:gs pos="50000">
              <a:schemeClr val="dk2">
                <a:hueOff val="0"/>
                <a:satOff val="0"/>
                <a:lumOff val="0"/>
                <a:alphaOff val="0"/>
                <a:shade val="100000"/>
                <a:satMod val="110000"/>
                <a:lumMod val="100000"/>
              </a:schemeClr>
            </a:gs>
            <a:gs pos="100000">
              <a:schemeClr val="dk2">
                <a:hueOff val="0"/>
                <a:satOff val="0"/>
                <a:lumOff val="0"/>
                <a:alphaOff val="0"/>
                <a:shade val="78000"/>
                <a:satMod val="120000"/>
                <a:lumMod val="99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dirty="0"/>
            <a:t>Attract customers by loyalty cards</a:t>
          </a:r>
          <a:endParaRPr lang="en-US" sz="3400" kern="1200" dirty="0"/>
        </a:p>
      </dsp:txBody>
      <dsp:txXfrm>
        <a:off x="63112" y="1486611"/>
        <a:ext cx="6134876" cy="1166626"/>
      </dsp:txXfrm>
    </dsp:sp>
    <dsp:sp modelId="{7C8239C0-328F-4CB0-A2AC-44288AA819AF}">
      <dsp:nvSpPr>
        <dsp:cNvPr id="0" name=""/>
        <dsp:cNvSpPr/>
      </dsp:nvSpPr>
      <dsp:spPr>
        <a:xfrm>
          <a:off x="0" y="2838197"/>
          <a:ext cx="6261100" cy="1292850"/>
        </a:xfrm>
        <a:prstGeom prst="roundRect">
          <a:avLst/>
        </a:prstGeom>
        <a:gradFill rotWithShape="0">
          <a:gsLst>
            <a:gs pos="0">
              <a:schemeClr val="dk2">
                <a:hueOff val="0"/>
                <a:satOff val="0"/>
                <a:lumOff val="0"/>
                <a:alphaOff val="0"/>
                <a:tint val="94000"/>
                <a:satMod val="103000"/>
                <a:lumMod val="102000"/>
              </a:schemeClr>
            </a:gs>
            <a:gs pos="50000">
              <a:schemeClr val="dk2">
                <a:hueOff val="0"/>
                <a:satOff val="0"/>
                <a:lumOff val="0"/>
                <a:alphaOff val="0"/>
                <a:shade val="100000"/>
                <a:satMod val="110000"/>
                <a:lumMod val="100000"/>
              </a:schemeClr>
            </a:gs>
            <a:gs pos="100000">
              <a:schemeClr val="dk2">
                <a:hueOff val="0"/>
                <a:satOff val="0"/>
                <a:lumOff val="0"/>
                <a:alphaOff val="0"/>
                <a:shade val="78000"/>
                <a:satMod val="120000"/>
                <a:lumMod val="99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dirty="0"/>
            <a:t>Increase profit by 15%  by September 2019</a:t>
          </a:r>
          <a:endParaRPr lang="en-US" sz="3400" kern="1200" dirty="0"/>
        </a:p>
      </dsp:txBody>
      <dsp:txXfrm>
        <a:off x="63112" y="2901309"/>
        <a:ext cx="6134876" cy="1166626"/>
      </dsp:txXfrm>
    </dsp:sp>
    <dsp:sp modelId="{D04AE63F-7B59-497F-8D65-B1D9BC1E5DB9}">
      <dsp:nvSpPr>
        <dsp:cNvPr id="0" name=""/>
        <dsp:cNvSpPr/>
      </dsp:nvSpPr>
      <dsp:spPr>
        <a:xfrm>
          <a:off x="0" y="4228967"/>
          <a:ext cx="6261100" cy="1292850"/>
        </a:xfrm>
        <a:prstGeom prst="roundRect">
          <a:avLst/>
        </a:prstGeom>
        <a:gradFill rotWithShape="0">
          <a:gsLst>
            <a:gs pos="0">
              <a:schemeClr val="dk2">
                <a:hueOff val="0"/>
                <a:satOff val="0"/>
                <a:lumOff val="0"/>
                <a:alphaOff val="0"/>
                <a:tint val="94000"/>
                <a:satMod val="103000"/>
                <a:lumMod val="102000"/>
              </a:schemeClr>
            </a:gs>
            <a:gs pos="50000">
              <a:schemeClr val="dk2">
                <a:hueOff val="0"/>
                <a:satOff val="0"/>
                <a:lumOff val="0"/>
                <a:alphaOff val="0"/>
                <a:shade val="100000"/>
                <a:satMod val="110000"/>
                <a:lumMod val="100000"/>
              </a:schemeClr>
            </a:gs>
            <a:gs pos="100000">
              <a:schemeClr val="dk2">
                <a:hueOff val="0"/>
                <a:satOff val="0"/>
                <a:lumOff val="0"/>
                <a:alphaOff val="0"/>
                <a:shade val="78000"/>
                <a:satMod val="120000"/>
                <a:lumMod val="99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dirty="0"/>
            <a:t>Excellent  customer service</a:t>
          </a:r>
          <a:endParaRPr lang="en-US" sz="3400" kern="1200" dirty="0"/>
        </a:p>
      </dsp:txBody>
      <dsp:txXfrm>
        <a:off x="63112" y="4292079"/>
        <a:ext cx="6134876" cy="11666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250927-0C4D-472C-AC10-4F7029D59DAB}">
      <dsp:nvSpPr>
        <dsp:cNvPr id="0" name=""/>
        <dsp:cNvSpPr/>
      </dsp:nvSpPr>
      <dsp:spPr>
        <a:xfrm>
          <a:off x="0" y="671521"/>
          <a:ext cx="3046117" cy="1934284"/>
        </a:xfrm>
        <a:prstGeom prst="roundRect">
          <a:avLst>
            <a:gd name="adj" fmla="val 10000"/>
          </a:avLst>
        </a:prstGeom>
        <a:gradFill rotWithShape="0">
          <a:gsLst>
            <a:gs pos="0">
              <a:schemeClr val="accent3">
                <a:hueOff val="0"/>
                <a:satOff val="0"/>
                <a:lumOff val="0"/>
                <a:alphaOff val="0"/>
                <a:tint val="60000"/>
                <a:satMod val="100000"/>
                <a:lumMod val="110000"/>
              </a:schemeClr>
            </a:gs>
            <a:gs pos="100000">
              <a:schemeClr val="accent3">
                <a:hueOff val="0"/>
                <a:satOff val="0"/>
                <a:lumOff val="0"/>
                <a:alphaOff val="0"/>
                <a:tint val="70000"/>
                <a:satMod val="10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41C85286-08BA-4F72-8265-792AF80F49DC}">
      <dsp:nvSpPr>
        <dsp:cNvPr id="0" name=""/>
        <dsp:cNvSpPr/>
      </dsp:nvSpPr>
      <dsp:spPr>
        <a:xfrm>
          <a:off x="338457" y="993056"/>
          <a:ext cx="3046117" cy="1934284"/>
        </a:xfrm>
        <a:prstGeom prst="roundRect">
          <a:avLst>
            <a:gd name="adj" fmla="val 10000"/>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Providing trainings for staff to improve the quality of hair treatments</a:t>
          </a:r>
          <a:endParaRPr lang="en-US" sz="2400" kern="1200" dirty="0"/>
        </a:p>
      </dsp:txBody>
      <dsp:txXfrm>
        <a:off x="395110" y="1049709"/>
        <a:ext cx="2932811" cy="1820978"/>
      </dsp:txXfrm>
    </dsp:sp>
    <dsp:sp modelId="{E89C30F1-3037-4E77-8CA3-0A623EED1983}">
      <dsp:nvSpPr>
        <dsp:cNvPr id="0" name=""/>
        <dsp:cNvSpPr/>
      </dsp:nvSpPr>
      <dsp:spPr>
        <a:xfrm>
          <a:off x="3723032" y="671521"/>
          <a:ext cx="3046117" cy="1934284"/>
        </a:xfrm>
        <a:prstGeom prst="roundRect">
          <a:avLst>
            <a:gd name="adj" fmla="val 10000"/>
          </a:avLst>
        </a:prstGeom>
        <a:gradFill rotWithShape="0">
          <a:gsLst>
            <a:gs pos="0">
              <a:schemeClr val="accent3">
                <a:hueOff val="0"/>
                <a:satOff val="0"/>
                <a:lumOff val="0"/>
                <a:alphaOff val="0"/>
                <a:tint val="60000"/>
                <a:satMod val="100000"/>
                <a:lumMod val="110000"/>
              </a:schemeClr>
            </a:gs>
            <a:gs pos="100000">
              <a:schemeClr val="accent3">
                <a:hueOff val="0"/>
                <a:satOff val="0"/>
                <a:lumOff val="0"/>
                <a:alphaOff val="0"/>
                <a:tint val="70000"/>
                <a:satMod val="10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98519D73-A79B-48B8-8441-3FAD610DDC59}">
      <dsp:nvSpPr>
        <dsp:cNvPr id="0" name=""/>
        <dsp:cNvSpPr/>
      </dsp:nvSpPr>
      <dsp:spPr>
        <a:xfrm>
          <a:off x="4061490" y="993056"/>
          <a:ext cx="3046117" cy="1934284"/>
        </a:xfrm>
        <a:prstGeom prst="roundRect">
          <a:avLst>
            <a:gd name="adj" fmla="val 10000"/>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To bring the recent equipment's for the business </a:t>
          </a:r>
          <a:endParaRPr lang="en-US" sz="2400" kern="1200" dirty="0"/>
        </a:p>
      </dsp:txBody>
      <dsp:txXfrm>
        <a:off x="4118143" y="1049709"/>
        <a:ext cx="2932811" cy="1820978"/>
      </dsp:txXfrm>
    </dsp:sp>
    <dsp:sp modelId="{A28358A6-85A0-4ED0-B282-DB728205A5C7}">
      <dsp:nvSpPr>
        <dsp:cNvPr id="0" name=""/>
        <dsp:cNvSpPr/>
      </dsp:nvSpPr>
      <dsp:spPr>
        <a:xfrm>
          <a:off x="7446065" y="671521"/>
          <a:ext cx="3046117" cy="1934284"/>
        </a:xfrm>
        <a:prstGeom prst="roundRect">
          <a:avLst>
            <a:gd name="adj" fmla="val 10000"/>
          </a:avLst>
        </a:prstGeom>
        <a:gradFill rotWithShape="0">
          <a:gsLst>
            <a:gs pos="0">
              <a:schemeClr val="accent3">
                <a:hueOff val="0"/>
                <a:satOff val="0"/>
                <a:lumOff val="0"/>
                <a:alphaOff val="0"/>
                <a:tint val="60000"/>
                <a:satMod val="100000"/>
                <a:lumMod val="110000"/>
              </a:schemeClr>
            </a:gs>
            <a:gs pos="100000">
              <a:schemeClr val="accent3">
                <a:hueOff val="0"/>
                <a:satOff val="0"/>
                <a:lumOff val="0"/>
                <a:alphaOff val="0"/>
                <a:tint val="70000"/>
                <a:satMod val="10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B5A0E30D-29D8-46A1-95FA-CC21C00205B7}">
      <dsp:nvSpPr>
        <dsp:cNvPr id="0" name=""/>
        <dsp:cNvSpPr/>
      </dsp:nvSpPr>
      <dsp:spPr>
        <a:xfrm>
          <a:off x="7784523" y="993056"/>
          <a:ext cx="3046117" cy="1934284"/>
        </a:xfrm>
        <a:prstGeom prst="roundRect">
          <a:avLst>
            <a:gd name="adj" fmla="val 10000"/>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Attract customers by new facilities </a:t>
          </a:r>
          <a:endParaRPr lang="en-US" sz="2400" kern="1200" dirty="0"/>
        </a:p>
      </dsp:txBody>
      <dsp:txXfrm>
        <a:off x="7841176" y="1049709"/>
        <a:ext cx="2932811" cy="182097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5D8303-CA0E-4BC4-AF5B-C5873ADA4B2C}">
      <dsp:nvSpPr>
        <dsp:cNvPr id="0" name=""/>
        <dsp:cNvSpPr/>
      </dsp:nvSpPr>
      <dsp:spPr>
        <a:xfrm>
          <a:off x="2166128" y="1124"/>
          <a:ext cx="8664512" cy="1152760"/>
        </a:xfrm>
        <a:prstGeom prst="rect">
          <a:avLst/>
        </a:prstGeom>
        <a:gradFill rotWithShape="0">
          <a:gsLst>
            <a:gs pos="0">
              <a:schemeClr val="accent2">
                <a:hueOff val="0"/>
                <a:satOff val="0"/>
                <a:lumOff val="0"/>
                <a:alphaOff val="0"/>
                <a:tint val="94000"/>
                <a:satMod val="103000"/>
                <a:lumMod val="102000"/>
              </a:schemeClr>
            </a:gs>
            <a:gs pos="50000">
              <a:schemeClr val="accent2">
                <a:hueOff val="0"/>
                <a:satOff val="0"/>
                <a:lumOff val="0"/>
                <a:alphaOff val="0"/>
                <a:shade val="100000"/>
                <a:satMod val="110000"/>
                <a:lumMod val="100000"/>
              </a:schemeClr>
            </a:gs>
            <a:gs pos="100000">
              <a:schemeClr val="accent2">
                <a:hueOff val="0"/>
                <a:satOff val="0"/>
                <a:lumOff val="0"/>
                <a:alphaOff val="0"/>
                <a:shade val="78000"/>
                <a:satMod val="120000"/>
                <a:lumMod val="99000"/>
              </a:schemeClr>
            </a:gs>
          </a:gsLst>
          <a:lin ang="5400000" scaled="0"/>
        </a:gradFill>
        <a:ln w="9525" cap="flat"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168116" tIns="292801" rIns="168116" bIns="292801" numCol="1" spcCol="1270" anchor="ctr" anchorCtr="0">
          <a:noAutofit/>
        </a:bodyPr>
        <a:lstStyle/>
        <a:p>
          <a:pPr marL="0" lvl="0" indent="0" algn="l" defTabSz="933450">
            <a:lnSpc>
              <a:spcPct val="90000"/>
            </a:lnSpc>
            <a:spcBef>
              <a:spcPct val="0"/>
            </a:spcBef>
            <a:spcAft>
              <a:spcPct val="35000"/>
            </a:spcAft>
            <a:buNone/>
          </a:pPr>
          <a:r>
            <a:rPr lang="en-US" sz="2100" kern="1200" dirty="0"/>
            <a:t>Retain the customers</a:t>
          </a:r>
        </a:p>
      </dsp:txBody>
      <dsp:txXfrm>
        <a:off x="2166128" y="1124"/>
        <a:ext cx="8664512" cy="1152760"/>
      </dsp:txXfrm>
    </dsp:sp>
    <dsp:sp modelId="{B27486CB-747F-417E-9188-CEC4396AD060}">
      <dsp:nvSpPr>
        <dsp:cNvPr id="0" name=""/>
        <dsp:cNvSpPr/>
      </dsp:nvSpPr>
      <dsp:spPr>
        <a:xfrm>
          <a:off x="0" y="1124"/>
          <a:ext cx="2166128" cy="1152760"/>
        </a:xfrm>
        <a:prstGeom prst="rect">
          <a:avLst/>
        </a:prstGeom>
        <a:solidFill>
          <a:schemeClr val="lt1">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4624" tIns="113867" rIns="114624" bIns="113867" numCol="1" spcCol="1270" anchor="ctr" anchorCtr="0">
          <a:noAutofit/>
        </a:bodyPr>
        <a:lstStyle/>
        <a:p>
          <a:pPr marL="0" lvl="0" indent="0" algn="ctr" defTabSz="1155700">
            <a:lnSpc>
              <a:spcPct val="90000"/>
            </a:lnSpc>
            <a:spcBef>
              <a:spcPct val="0"/>
            </a:spcBef>
            <a:spcAft>
              <a:spcPct val="35000"/>
            </a:spcAft>
            <a:buNone/>
          </a:pPr>
          <a:r>
            <a:rPr lang="en-US" sz="2600" kern="1200" dirty="0"/>
            <a:t>Retain</a:t>
          </a:r>
        </a:p>
      </dsp:txBody>
      <dsp:txXfrm>
        <a:off x="0" y="1124"/>
        <a:ext cx="2166128" cy="1152760"/>
      </dsp:txXfrm>
    </dsp:sp>
    <dsp:sp modelId="{9BD226A3-1193-4DA2-8EB5-364BD5F18F39}">
      <dsp:nvSpPr>
        <dsp:cNvPr id="0" name=""/>
        <dsp:cNvSpPr/>
      </dsp:nvSpPr>
      <dsp:spPr>
        <a:xfrm>
          <a:off x="2166128" y="1223051"/>
          <a:ext cx="8664512" cy="1152760"/>
        </a:xfrm>
        <a:prstGeom prst="rect">
          <a:avLst/>
        </a:prstGeom>
        <a:gradFill rotWithShape="0">
          <a:gsLst>
            <a:gs pos="0">
              <a:schemeClr val="accent3">
                <a:hueOff val="0"/>
                <a:satOff val="0"/>
                <a:lumOff val="0"/>
                <a:alphaOff val="0"/>
                <a:tint val="94000"/>
                <a:satMod val="103000"/>
                <a:lumMod val="102000"/>
              </a:schemeClr>
            </a:gs>
            <a:gs pos="50000">
              <a:schemeClr val="accent3">
                <a:hueOff val="0"/>
                <a:satOff val="0"/>
                <a:lumOff val="0"/>
                <a:alphaOff val="0"/>
                <a:shade val="100000"/>
                <a:satMod val="110000"/>
                <a:lumMod val="100000"/>
              </a:schemeClr>
            </a:gs>
            <a:gs pos="100000">
              <a:schemeClr val="accent3">
                <a:hueOff val="0"/>
                <a:satOff val="0"/>
                <a:lumOff val="0"/>
                <a:alphaOff val="0"/>
                <a:shade val="78000"/>
                <a:satMod val="120000"/>
                <a:lumMod val="99000"/>
              </a:schemeClr>
            </a:gs>
          </a:gsLst>
          <a:lin ang="5400000" scaled="0"/>
        </a:gradFill>
        <a:ln w="9525" cap="flat" cmpd="sng" algn="ctr">
          <a:solidFill>
            <a:schemeClr val="accent3">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168116" tIns="292801" rIns="168116" bIns="292801" numCol="1" spcCol="1270" anchor="ctr" anchorCtr="0">
          <a:noAutofit/>
        </a:bodyPr>
        <a:lstStyle/>
        <a:p>
          <a:pPr marL="0" lvl="0" indent="0" algn="l" defTabSz="933450">
            <a:lnSpc>
              <a:spcPct val="90000"/>
            </a:lnSpc>
            <a:spcBef>
              <a:spcPct val="0"/>
            </a:spcBef>
            <a:spcAft>
              <a:spcPct val="35000"/>
            </a:spcAft>
            <a:buNone/>
          </a:pPr>
          <a:r>
            <a:rPr lang="en-US" sz="2100" kern="1200" dirty="0"/>
            <a:t>Increase the profit by 15% by September 2019</a:t>
          </a:r>
        </a:p>
      </dsp:txBody>
      <dsp:txXfrm>
        <a:off x="2166128" y="1223051"/>
        <a:ext cx="8664512" cy="1152760"/>
      </dsp:txXfrm>
    </dsp:sp>
    <dsp:sp modelId="{FD4F3C72-F894-4987-9884-E863E9A39574}">
      <dsp:nvSpPr>
        <dsp:cNvPr id="0" name=""/>
        <dsp:cNvSpPr/>
      </dsp:nvSpPr>
      <dsp:spPr>
        <a:xfrm>
          <a:off x="0" y="1223051"/>
          <a:ext cx="2166128" cy="1152760"/>
        </a:xfrm>
        <a:prstGeom prst="rect">
          <a:avLst/>
        </a:prstGeom>
        <a:solidFill>
          <a:schemeClr val="lt1">
            <a:hueOff val="0"/>
            <a:satOff val="0"/>
            <a:lumOff val="0"/>
            <a:alphaOff val="0"/>
          </a:schemeClr>
        </a:solidFill>
        <a:ln w="9525"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4624" tIns="113867" rIns="114624" bIns="113867" numCol="1" spcCol="1270" anchor="ctr" anchorCtr="0">
          <a:noAutofit/>
        </a:bodyPr>
        <a:lstStyle/>
        <a:p>
          <a:pPr marL="0" lvl="0" indent="0" algn="ctr" defTabSz="1155700">
            <a:lnSpc>
              <a:spcPct val="90000"/>
            </a:lnSpc>
            <a:spcBef>
              <a:spcPct val="0"/>
            </a:spcBef>
            <a:spcAft>
              <a:spcPct val="35000"/>
            </a:spcAft>
            <a:buNone/>
          </a:pPr>
          <a:r>
            <a:rPr lang="en-US" sz="2600" kern="1200" dirty="0"/>
            <a:t>Increase</a:t>
          </a:r>
        </a:p>
      </dsp:txBody>
      <dsp:txXfrm>
        <a:off x="0" y="1223051"/>
        <a:ext cx="2166128" cy="1152760"/>
      </dsp:txXfrm>
    </dsp:sp>
    <dsp:sp modelId="{2CA60B1B-81C2-4068-8913-05AC903C8543}">
      <dsp:nvSpPr>
        <dsp:cNvPr id="0" name=""/>
        <dsp:cNvSpPr/>
      </dsp:nvSpPr>
      <dsp:spPr>
        <a:xfrm>
          <a:off x="2166128" y="2444977"/>
          <a:ext cx="8664512" cy="1152760"/>
        </a:xfrm>
        <a:prstGeom prst="rect">
          <a:avLst/>
        </a:prstGeom>
        <a:gradFill rotWithShape="0">
          <a:gsLst>
            <a:gs pos="0">
              <a:schemeClr val="accent4">
                <a:hueOff val="0"/>
                <a:satOff val="0"/>
                <a:lumOff val="0"/>
                <a:alphaOff val="0"/>
                <a:tint val="94000"/>
                <a:satMod val="103000"/>
                <a:lumMod val="102000"/>
              </a:schemeClr>
            </a:gs>
            <a:gs pos="50000">
              <a:schemeClr val="accent4">
                <a:hueOff val="0"/>
                <a:satOff val="0"/>
                <a:lumOff val="0"/>
                <a:alphaOff val="0"/>
                <a:shade val="100000"/>
                <a:satMod val="110000"/>
                <a:lumMod val="100000"/>
              </a:schemeClr>
            </a:gs>
            <a:gs pos="100000">
              <a:schemeClr val="accent4">
                <a:hueOff val="0"/>
                <a:satOff val="0"/>
                <a:lumOff val="0"/>
                <a:alphaOff val="0"/>
                <a:shade val="78000"/>
                <a:satMod val="120000"/>
                <a:lumMod val="99000"/>
              </a:schemeClr>
            </a:gs>
          </a:gsLst>
          <a:lin ang="5400000" scaled="0"/>
        </a:gradFill>
        <a:ln w="9525" cap="flat" cmpd="sng" algn="ctr">
          <a:solidFill>
            <a:schemeClr val="accent4">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168116" tIns="292801" rIns="168116" bIns="292801" numCol="1" spcCol="1270" anchor="ctr" anchorCtr="0">
          <a:noAutofit/>
        </a:bodyPr>
        <a:lstStyle/>
        <a:p>
          <a:pPr marL="0" lvl="0" indent="0" algn="l" defTabSz="933450">
            <a:lnSpc>
              <a:spcPct val="90000"/>
            </a:lnSpc>
            <a:spcBef>
              <a:spcPct val="0"/>
            </a:spcBef>
            <a:spcAft>
              <a:spcPct val="35000"/>
            </a:spcAft>
            <a:buNone/>
          </a:pPr>
          <a:r>
            <a:rPr lang="en-US" sz="2100" kern="1200" dirty="0"/>
            <a:t>Attract new customers by giving offers in their first time of visit and by loyalty cards</a:t>
          </a:r>
        </a:p>
      </dsp:txBody>
      <dsp:txXfrm>
        <a:off x="2166128" y="2444977"/>
        <a:ext cx="8664512" cy="1152760"/>
      </dsp:txXfrm>
    </dsp:sp>
    <dsp:sp modelId="{08402A36-1A16-480B-9434-8C0BE4B154C4}">
      <dsp:nvSpPr>
        <dsp:cNvPr id="0" name=""/>
        <dsp:cNvSpPr/>
      </dsp:nvSpPr>
      <dsp:spPr>
        <a:xfrm>
          <a:off x="0" y="2444977"/>
          <a:ext cx="2166128" cy="1152760"/>
        </a:xfrm>
        <a:prstGeom prst="rect">
          <a:avLst/>
        </a:prstGeom>
        <a:solidFill>
          <a:schemeClr val="lt1">
            <a:hueOff val="0"/>
            <a:satOff val="0"/>
            <a:lumOff val="0"/>
            <a:alphaOff val="0"/>
          </a:schemeClr>
        </a:solidFill>
        <a:ln w="9525"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4624" tIns="113867" rIns="114624" bIns="113867" numCol="1" spcCol="1270" anchor="ctr" anchorCtr="0">
          <a:noAutofit/>
        </a:bodyPr>
        <a:lstStyle/>
        <a:p>
          <a:pPr marL="0" lvl="0" indent="0" algn="ctr" defTabSz="1155700">
            <a:lnSpc>
              <a:spcPct val="90000"/>
            </a:lnSpc>
            <a:spcBef>
              <a:spcPct val="0"/>
            </a:spcBef>
            <a:spcAft>
              <a:spcPct val="35000"/>
            </a:spcAft>
            <a:buNone/>
          </a:pPr>
          <a:r>
            <a:rPr lang="en-US" sz="2600" kern="1200" dirty="0"/>
            <a:t>Attract</a:t>
          </a:r>
        </a:p>
      </dsp:txBody>
      <dsp:txXfrm>
        <a:off x="0" y="2444977"/>
        <a:ext cx="2166128" cy="115276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DB2FD4-B881-4812-8A9F-49D9EE47F458}">
      <dsp:nvSpPr>
        <dsp:cNvPr id="0" name=""/>
        <dsp:cNvSpPr/>
      </dsp:nvSpPr>
      <dsp:spPr>
        <a:xfrm>
          <a:off x="4346963" y="995447"/>
          <a:ext cx="389642" cy="91440"/>
        </a:xfrm>
        <a:custGeom>
          <a:avLst/>
          <a:gdLst/>
          <a:ahLst/>
          <a:cxnLst/>
          <a:rect l="0" t="0" r="0" b="0"/>
          <a:pathLst>
            <a:path>
              <a:moveTo>
                <a:pt x="0" y="45720"/>
              </a:moveTo>
              <a:lnTo>
                <a:pt x="389642" y="45720"/>
              </a:lnTo>
            </a:path>
          </a:pathLst>
        </a:custGeom>
        <a:noFill/>
        <a:ln w="9525" cap="flat" cmpd="sng" algn="ctr">
          <a:solidFill>
            <a:schemeClr val="accent5">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dirty="0"/>
        </a:p>
      </dsp:txBody>
      <dsp:txXfrm>
        <a:off x="4531278" y="1039066"/>
        <a:ext cx="21012" cy="4202"/>
      </dsp:txXfrm>
    </dsp:sp>
    <dsp:sp modelId="{0DC7D470-2FA4-45EC-BF75-11AB576C1516}">
      <dsp:nvSpPr>
        <dsp:cNvPr id="0" name=""/>
        <dsp:cNvSpPr/>
      </dsp:nvSpPr>
      <dsp:spPr>
        <a:xfrm>
          <a:off x="6980" y="160943"/>
          <a:ext cx="4341782" cy="1760447"/>
        </a:xfrm>
        <a:prstGeom prst="rect">
          <a:avLst/>
        </a:prstGeom>
        <a:gradFill rotWithShape="0">
          <a:gsLst>
            <a:gs pos="0">
              <a:schemeClr val="accent5">
                <a:hueOff val="0"/>
                <a:satOff val="0"/>
                <a:lumOff val="0"/>
                <a:alphaOff val="0"/>
                <a:tint val="60000"/>
                <a:satMod val="100000"/>
                <a:lumMod val="110000"/>
              </a:schemeClr>
            </a:gs>
            <a:gs pos="100000">
              <a:schemeClr val="accent5">
                <a:hueOff val="0"/>
                <a:satOff val="0"/>
                <a:lumOff val="0"/>
                <a:alphaOff val="0"/>
                <a:tint val="70000"/>
                <a:satMod val="10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9531" tIns="93979" rIns="89531" bIns="93979" numCol="1" spcCol="1270" anchor="ctr" anchorCtr="0">
          <a:noAutofit/>
        </a:bodyPr>
        <a:lstStyle/>
        <a:p>
          <a:pPr marL="0" lvl="0" indent="0" algn="ctr" defTabSz="889000">
            <a:lnSpc>
              <a:spcPct val="90000"/>
            </a:lnSpc>
            <a:spcBef>
              <a:spcPct val="0"/>
            </a:spcBef>
            <a:spcAft>
              <a:spcPct val="35000"/>
            </a:spcAft>
            <a:buNone/>
          </a:pPr>
          <a:r>
            <a:rPr lang="en-GB" sz="2000" kern="1200" dirty="0"/>
            <a:t>Marcel salon as a new business will try to attract customers by providing different types of services such as:</a:t>
          </a:r>
          <a:endParaRPr lang="en-US" sz="2000" kern="1200" dirty="0"/>
        </a:p>
      </dsp:txBody>
      <dsp:txXfrm>
        <a:off x="6980" y="160943"/>
        <a:ext cx="4341782" cy="1760447"/>
      </dsp:txXfrm>
    </dsp:sp>
    <dsp:sp modelId="{A397ACFD-05C6-45A5-AB8E-C62158164669}">
      <dsp:nvSpPr>
        <dsp:cNvPr id="0" name=""/>
        <dsp:cNvSpPr/>
      </dsp:nvSpPr>
      <dsp:spPr>
        <a:xfrm>
          <a:off x="6594347" y="995447"/>
          <a:ext cx="389642" cy="91440"/>
        </a:xfrm>
        <a:custGeom>
          <a:avLst/>
          <a:gdLst/>
          <a:ahLst/>
          <a:cxnLst/>
          <a:rect l="0" t="0" r="0" b="0"/>
          <a:pathLst>
            <a:path>
              <a:moveTo>
                <a:pt x="0" y="45720"/>
              </a:moveTo>
              <a:lnTo>
                <a:pt x="389642" y="45720"/>
              </a:lnTo>
            </a:path>
          </a:pathLst>
        </a:custGeom>
        <a:noFill/>
        <a:ln w="9525" cap="flat" cmpd="sng" algn="ctr">
          <a:solidFill>
            <a:schemeClr val="accent5">
              <a:hueOff val="-2677331"/>
              <a:satOff val="478"/>
              <a:lumOff val="-1046"/>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dirty="0"/>
        </a:p>
      </dsp:txBody>
      <dsp:txXfrm>
        <a:off x="6778662" y="1039066"/>
        <a:ext cx="21012" cy="4202"/>
      </dsp:txXfrm>
    </dsp:sp>
    <dsp:sp modelId="{D4751121-2F92-4AD9-8207-57E4125DB793}">
      <dsp:nvSpPr>
        <dsp:cNvPr id="0" name=""/>
        <dsp:cNvSpPr/>
      </dsp:nvSpPr>
      <dsp:spPr>
        <a:xfrm>
          <a:off x="4769005" y="493025"/>
          <a:ext cx="1827141" cy="1096285"/>
        </a:xfrm>
        <a:prstGeom prst="rect">
          <a:avLst/>
        </a:prstGeom>
        <a:gradFill rotWithShape="0">
          <a:gsLst>
            <a:gs pos="0">
              <a:schemeClr val="accent5">
                <a:hueOff val="-2294855"/>
                <a:satOff val="410"/>
                <a:lumOff val="-896"/>
                <a:alphaOff val="0"/>
                <a:tint val="60000"/>
                <a:satMod val="100000"/>
                <a:lumMod val="110000"/>
              </a:schemeClr>
            </a:gs>
            <a:gs pos="100000">
              <a:schemeClr val="accent5">
                <a:hueOff val="-2294855"/>
                <a:satOff val="410"/>
                <a:lumOff val="-896"/>
                <a:alphaOff val="0"/>
                <a:tint val="70000"/>
                <a:satMod val="10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9531" tIns="93979" rIns="89531" bIns="93979" numCol="1" spcCol="1270" anchor="ctr" anchorCtr="0">
          <a:noAutofit/>
        </a:bodyPr>
        <a:lstStyle/>
        <a:p>
          <a:pPr marL="0" lvl="0" indent="0" algn="ctr" defTabSz="889000">
            <a:lnSpc>
              <a:spcPct val="90000"/>
            </a:lnSpc>
            <a:spcBef>
              <a:spcPct val="0"/>
            </a:spcBef>
            <a:spcAft>
              <a:spcPct val="35000"/>
            </a:spcAft>
            <a:buNone/>
          </a:pPr>
          <a:r>
            <a:rPr lang="en-GB" sz="2000" kern="1200" dirty="0"/>
            <a:t>hair treatment</a:t>
          </a:r>
          <a:endParaRPr lang="en-US" sz="2000" kern="1200" dirty="0"/>
        </a:p>
      </dsp:txBody>
      <dsp:txXfrm>
        <a:off x="4769005" y="493025"/>
        <a:ext cx="1827141" cy="1096285"/>
      </dsp:txXfrm>
    </dsp:sp>
    <dsp:sp modelId="{6DE44CDC-418F-476A-84D6-F92FF53C0FC1}">
      <dsp:nvSpPr>
        <dsp:cNvPr id="0" name=""/>
        <dsp:cNvSpPr/>
      </dsp:nvSpPr>
      <dsp:spPr>
        <a:xfrm>
          <a:off x="920551" y="1587510"/>
          <a:ext cx="7009409" cy="721723"/>
        </a:xfrm>
        <a:custGeom>
          <a:avLst/>
          <a:gdLst/>
          <a:ahLst/>
          <a:cxnLst/>
          <a:rect l="0" t="0" r="0" b="0"/>
          <a:pathLst>
            <a:path>
              <a:moveTo>
                <a:pt x="7009409" y="0"/>
              </a:moveTo>
              <a:lnTo>
                <a:pt x="7009409" y="377961"/>
              </a:lnTo>
              <a:lnTo>
                <a:pt x="0" y="377961"/>
              </a:lnTo>
              <a:lnTo>
                <a:pt x="0" y="721723"/>
              </a:lnTo>
            </a:path>
          </a:pathLst>
        </a:custGeom>
        <a:noFill/>
        <a:ln w="9525" cap="flat" cmpd="sng" algn="ctr">
          <a:solidFill>
            <a:schemeClr val="accent5">
              <a:hueOff val="-5354661"/>
              <a:satOff val="957"/>
              <a:lumOff val="-2092"/>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dirty="0"/>
        </a:p>
      </dsp:txBody>
      <dsp:txXfrm>
        <a:off x="4249014" y="1946270"/>
        <a:ext cx="352483" cy="4202"/>
      </dsp:txXfrm>
    </dsp:sp>
    <dsp:sp modelId="{B431178D-FD75-4565-AEAC-EF796E463E96}">
      <dsp:nvSpPr>
        <dsp:cNvPr id="0" name=""/>
        <dsp:cNvSpPr/>
      </dsp:nvSpPr>
      <dsp:spPr>
        <a:xfrm>
          <a:off x="7016390" y="493025"/>
          <a:ext cx="1827141" cy="1096285"/>
        </a:xfrm>
        <a:prstGeom prst="rect">
          <a:avLst/>
        </a:prstGeom>
        <a:gradFill rotWithShape="0">
          <a:gsLst>
            <a:gs pos="0">
              <a:schemeClr val="accent5">
                <a:hueOff val="-4589710"/>
                <a:satOff val="820"/>
                <a:lumOff val="-1793"/>
                <a:alphaOff val="0"/>
                <a:tint val="60000"/>
                <a:satMod val="100000"/>
                <a:lumMod val="110000"/>
              </a:schemeClr>
            </a:gs>
            <a:gs pos="100000">
              <a:schemeClr val="accent5">
                <a:hueOff val="-4589710"/>
                <a:satOff val="820"/>
                <a:lumOff val="-1793"/>
                <a:alphaOff val="0"/>
                <a:tint val="70000"/>
                <a:satMod val="10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9531" tIns="93979" rIns="89531" bIns="93979" numCol="1" spcCol="1270" anchor="ctr" anchorCtr="0">
          <a:noAutofit/>
        </a:bodyPr>
        <a:lstStyle/>
        <a:p>
          <a:pPr marL="0" lvl="0" indent="0" algn="ctr" defTabSz="889000">
            <a:lnSpc>
              <a:spcPct val="90000"/>
            </a:lnSpc>
            <a:spcBef>
              <a:spcPct val="0"/>
            </a:spcBef>
            <a:spcAft>
              <a:spcPct val="35000"/>
            </a:spcAft>
            <a:buNone/>
          </a:pPr>
          <a:r>
            <a:rPr lang="en-GB" sz="2000" kern="1200" dirty="0"/>
            <a:t>stylish cutting</a:t>
          </a:r>
          <a:endParaRPr lang="en-US" sz="2000" kern="1200" dirty="0"/>
        </a:p>
      </dsp:txBody>
      <dsp:txXfrm>
        <a:off x="7016390" y="493025"/>
        <a:ext cx="1827141" cy="1096285"/>
      </dsp:txXfrm>
    </dsp:sp>
    <dsp:sp modelId="{385E3D15-C04D-4E2D-862A-087B2422215E}">
      <dsp:nvSpPr>
        <dsp:cNvPr id="0" name=""/>
        <dsp:cNvSpPr/>
      </dsp:nvSpPr>
      <dsp:spPr>
        <a:xfrm>
          <a:off x="1832322" y="2844056"/>
          <a:ext cx="389642" cy="91440"/>
        </a:xfrm>
        <a:custGeom>
          <a:avLst/>
          <a:gdLst/>
          <a:ahLst/>
          <a:cxnLst/>
          <a:rect l="0" t="0" r="0" b="0"/>
          <a:pathLst>
            <a:path>
              <a:moveTo>
                <a:pt x="0" y="45720"/>
              </a:moveTo>
              <a:lnTo>
                <a:pt x="389642" y="45720"/>
              </a:lnTo>
            </a:path>
          </a:pathLst>
        </a:custGeom>
        <a:noFill/>
        <a:ln w="9525" cap="flat" cmpd="sng" algn="ctr">
          <a:solidFill>
            <a:schemeClr val="accent5">
              <a:hueOff val="-8031992"/>
              <a:satOff val="1435"/>
              <a:lumOff val="-3137"/>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dirty="0"/>
        </a:p>
      </dsp:txBody>
      <dsp:txXfrm>
        <a:off x="2016637" y="2887675"/>
        <a:ext cx="21012" cy="4202"/>
      </dsp:txXfrm>
    </dsp:sp>
    <dsp:sp modelId="{E5CB3989-ADED-47CC-B05C-703056B48242}">
      <dsp:nvSpPr>
        <dsp:cNvPr id="0" name=""/>
        <dsp:cNvSpPr/>
      </dsp:nvSpPr>
      <dsp:spPr>
        <a:xfrm>
          <a:off x="6980" y="2341634"/>
          <a:ext cx="1827141" cy="1096285"/>
        </a:xfrm>
        <a:prstGeom prst="rect">
          <a:avLst/>
        </a:prstGeom>
        <a:gradFill rotWithShape="0">
          <a:gsLst>
            <a:gs pos="0">
              <a:schemeClr val="accent5">
                <a:hueOff val="-6884565"/>
                <a:satOff val="1230"/>
                <a:lumOff val="-2689"/>
                <a:alphaOff val="0"/>
                <a:tint val="60000"/>
                <a:satMod val="100000"/>
                <a:lumMod val="110000"/>
              </a:schemeClr>
            </a:gs>
            <a:gs pos="100000">
              <a:schemeClr val="accent5">
                <a:hueOff val="-6884565"/>
                <a:satOff val="1230"/>
                <a:lumOff val="-2689"/>
                <a:alphaOff val="0"/>
                <a:tint val="70000"/>
                <a:satMod val="10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9531" tIns="93979" rIns="89531" bIns="93979" numCol="1" spcCol="1270" anchor="ctr" anchorCtr="0">
          <a:noAutofit/>
        </a:bodyPr>
        <a:lstStyle/>
        <a:p>
          <a:pPr marL="0" lvl="0" indent="0" algn="ctr" defTabSz="889000">
            <a:lnSpc>
              <a:spcPct val="90000"/>
            </a:lnSpc>
            <a:spcBef>
              <a:spcPct val="0"/>
            </a:spcBef>
            <a:spcAft>
              <a:spcPct val="35000"/>
            </a:spcAft>
            <a:buNone/>
          </a:pPr>
          <a:r>
            <a:rPr lang="en-GB" sz="2000" kern="1200" dirty="0"/>
            <a:t>colouring and other hair services</a:t>
          </a:r>
          <a:endParaRPr lang="en-US" sz="2000" kern="1200" dirty="0"/>
        </a:p>
      </dsp:txBody>
      <dsp:txXfrm>
        <a:off x="6980" y="2341634"/>
        <a:ext cx="1827141" cy="1096285"/>
      </dsp:txXfrm>
    </dsp:sp>
    <dsp:sp modelId="{85555358-9313-478D-8153-32484DF8FCF2}">
      <dsp:nvSpPr>
        <dsp:cNvPr id="0" name=""/>
        <dsp:cNvSpPr/>
      </dsp:nvSpPr>
      <dsp:spPr>
        <a:xfrm>
          <a:off x="4079706" y="2844056"/>
          <a:ext cx="389642" cy="91440"/>
        </a:xfrm>
        <a:custGeom>
          <a:avLst/>
          <a:gdLst/>
          <a:ahLst/>
          <a:cxnLst/>
          <a:rect l="0" t="0" r="0" b="0"/>
          <a:pathLst>
            <a:path>
              <a:moveTo>
                <a:pt x="0" y="45720"/>
              </a:moveTo>
              <a:lnTo>
                <a:pt x="389642" y="45720"/>
              </a:lnTo>
            </a:path>
          </a:pathLst>
        </a:custGeom>
        <a:noFill/>
        <a:ln w="9525" cap="flat" cmpd="sng" algn="ctr">
          <a:solidFill>
            <a:schemeClr val="accent5">
              <a:hueOff val="-10709323"/>
              <a:satOff val="1913"/>
              <a:lumOff val="-4183"/>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dirty="0"/>
        </a:p>
      </dsp:txBody>
      <dsp:txXfrm>
        <a:off x="4264022" y="2887675"/>
        <a:ext cx="21012" cy="4202"/>
      </dsp:txXfrm>
    </dsp:sp>
    <dsp:sp modelId="{BCCA7AEB-56FC-4D2F-9F49-CE0694386284}">
      <dsp:nvSpPr>
        <dsp:cNvPr id="0" name=""/>
        <dsp:cNvSpPr/>
      </dsp:nvSpPr>
      <dsp:spPr>
        <a:xfrm>
          <a:off x="2254365" y="2341634"/>
          <a:ext cx="1827141" cy="1096285"/>
        </a:xfrm>
        <a:prstGeom prst="rect">
          <a:avLst/>
        </a:prstGeom>
        <a:gradFill rotWithShape="0">
          <a:gsLst>
            <a:gs pos="0">
              <a:schemeClr val="accent5">
                <a:hueOff val="-9179420"/>
                <a:satOff val="1640"/>
                <a:lumOff val="-3586"/>
                <a:alphaOff val="0"/>
                <a:tint val="60000"/>
                <a:satMod val="100000"/>
                <a:lumMod val="110000"/>
              </a:schemeClr>
            </a:gs>
            <a:gs pos="100000">
              <a:schemeClr val="accent5">
                <a:hueOff val="-9179420"/>
                <a:satOff val="1640"/>
                <a:lumOff val="-3586"/>
                <a:alphaOff val="0"/>
                <a:tint val="70000"/>
                <a:satMod val="10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9531" tIns="93979" rIns="89531" bIns="93979" numCol="1" spcCol="1270" anchor="ctr" anchorCtr="0">
          <a:noAutofit/>
        </a:bodyPr>
        <a:lstStyle/>
        <a:p>
          <a:pPr marL="0" lvl="0" indent="0" algn="ctr" defTabSz="889000">
            <a:lnSpc>
              <a:spcPct val="90000"/>
            </a:lnSpc>
            <a:spcBef>
              <a:spcPct val="0"/>
            </a:spcBef>
            <a:spcAft>
              <a:spcPct val="35000"/>
            </a:spcAft>
            <a:buNone/>
          </a:pPr>
          <a:r>
            <a:rPr lang="en-GB" sz="2000" kern="1200" dirty="0"/>
            <a:t>body massage</a:t>
          </a:r>
          <a:endParaRPr lang="en-US" sz="2000" kern="1200" dirty="0"/>
        </a:p>
      </dsp:txBody>
      <dsp:txXfrm>
        <a:off x="2254365" y="2341634"/>
        <a:ext cx="1827141" cy="1096285"/>
      </dsp:txXfrm>
    </dsp:sp>
    <dsp:sp modelId="{BAA3899B-F99E-4E90-870F-49C7CB2342D1}">
      <dsp:nvSpPr>
        <dsp:cNvPr id="0" name=""/>
        <dsp:cNvSpPr/>
      </dsp:nvSpPr>
      <dsp:spPr>
        <a:xfrm>
          <a:off x="6327091" y="2844056"/>
          <a:ext cx="389642" cy="91440"/>
        </a:xfrm>
        <a:custGeom>
          <a:avLst/>
          <a:gdLst/>
          <a:ahLst/>
          <a:cxnLst/>
          <a:rect l="0" t="0" r="0" b="0"/>
          <a:pathLst>
            <a:path>
              <a:moveTo>
                <a:pt x="0" y="45720"/>
              </a:moveTo>
              <a:lnTo>
                <a:pt x="389642" y="45720"/>
              </a:lnTo>
            </a:path>
          </a:pathLst>
        </a:custGeom>
        <a:noFill/>
        <a:ln w="9525" cap="flat" cmpd="sng" algn="ctr">
          <a:solidFill>
            <a:schemeClr val="accent5">
              <a:hueOff val="-13386653"/>
              <a:satOff val="2392"/>
              <a:lumOff val="-5229"/>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dirty="0"/>
        </a:p>
      </dsp:txBody>
      <dsp:txXfrm>
        <a:off x="6511406" y="2887675"/>
        <a:ext cx="21012" cy="4202"/>
      </dsp:txXfrm>
    </dsp:sp>
    <dsp:sp modelId="{A5921C41-0FF7-4CC1-A42B-24C8F2FEB70A}">
      <dsp:nvSpPr>
        <dsp:cNvPr id="0" name=""/>
        <dsp:cNvSpPr/>
      </dsp:nvSpPr>
      <dsp:spPr>
        <a:xfrm>
          <a:off x="4501749" y="2341634"/>
          <a:ext cx="1827141" cy="1096285"/>
        </a:xfrm>
        <a:prstGeom prst="rect">
          <a:avLst/>
        </a:prstGeom>
        <a:gradFill rotWithShape="0">
          <a:gsLst>
            <a:gs pos="0">
              <a:schemeClr val="accent5">
                <a:hueOff val="-11474274"/>
                <a:satOff val="2050"/>
                <a:lumOff val="-4482"/>
                <a:alphaOff val="0"/>
                <a:tint val="60000"/>
                <a:satMod val="100000"/>
                <a:lumMod val="110000"/>
              </a:schemeClr>
            </a:gs>
            <a:gs pos="100000">
              <a:schemeClr val="accent5">
                <a:hueOff val="-11474274"/>
                <a:satOff val="2050"/>
                <a:lumOff val="-4482"/>
                <a:alphaOff val="0"/>
                <a:tint val="70000"/>
                <a:satMod val="10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9531" tIns="93979" rIns="89531" bIns="93979" numCol="1" spcCol="1270" anchor="ctr" anchorCtr="0">
          <a:noAutofit/>
        </a:bodyPr>
        <a:lstStyle/>
        <a:p>
          <a:pPr marL="0" lvl="0" indent="0" algn="ctr" defTabSz="889000">
            <a:lnSpc>
              <a:spcPct val="90000"/>
            </a:lnSpc>
            <a:spcBef>
              <a:spcPct val="0"/>
            </a:spcBef>
            <a:spcAft>
              <a:spcPct val="35000"/>
            </a:spcAft>
            <a:buNone/>
          </a:pPr>
          <a:r>
            <a:rPr lang="en-GB" sz="2000" kern="1200" dirty="0"/>
            <a:t>facial massage</a:t>
          </a:r>
          <a:endParaRPr lang="en-US" sz="2000" kern="1200" dirty="0"/>
        </a:p>
      </dsp:txBody>
      <dsp:txXfrm>
        <a:off x="4501749" y="2341634"/>
        <a:ext cx="1827141" cy="1096285"/>
      </dsp:txXfrm>
    </dsp:sp>
    <dsp:sp modelId="{17D045E8-E62C-4D71-94CA-D95926687682}">
      <dsp:nvSpPr>
        <dsp:cNvPr id="0" name=""/>
        <dsp:cNvSpPr/>
      </dsp:nvSpPr>
      <dsp:spPr>
        <a:xfrm>
          <a:off x="8574475" y="2844056"/>
          <a:ext cx="389642" cy="91440"/>
        </a:xfrm>
        <a:custGeom>
          <a:avLst/>
          <a:gdLst/>
          <a:ahLst/>
          <a:cxnLst/>
          <a:rect l="0" t="0" r="0" b="0"/>
          <a:pathLst>
            <a:path>
              <a:moveTo>
                <a:pt x="0" y="45720"/>
              </a:moveTo>
              <a:lnTo>
                <a:pt x="389642" y="45720"/>
              </a:lnTo>
            </a:path>
          </a:pathLst>
        </a:custGeom>
        <a:noFill/>
        <a:ln w="9525" cap="flat" cmpd="sng" algn="ctr">
          <a:solidFill>
            <a:schemeClr val="accent5">
              <a:hueOff val="-16063984"/>
              <a:satOff val="2870"/>
              <a:lumOff val="-6275"/>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dirty="0"/>
        </a:p>
      </dsp:txBody>
      <dsp:txXfrm>
        <a:off x="8758791" y="2887675"/>
        <a:ext cx="21012" cy="4202"/>
      </dsp:txXfrm>
    </dsp:sp>
    <dsp:sp modelId="{1BF30A9D-8621-46FE-A65E-9830207ACF38}">
      <dsp:nvSpPr>
        <dsp:cNvPr id="0" name=""/>
        <dsp:cNvSpPr/>
      </dsp:nvSpPr>
      <dsp:spPr>
        <a:xfrm>
          <a:off x="6749134" y="2341634"/>
          <a:ext cx="1827141" cy="1096285"/>
        </a:xfrm>
        <a:prstGeom prst="rect">
          <a:avLst/>
        </a:prstGeom>
        <a:gradFill rotWithShape="0">
          <a:gsLst>
            <a:gs pos="0">
              <a:schemeClr val="accent5">
                <a:hueOff val="-13769129"/>
                <a:satOff val="2460"/>
                <a:lumOff val="-5379"/>
                <a:alphaOff val="0"/>
                <a:tint val="60000"/>
                <a:satMod val="100000"/>
                <a:lumMod val="110000"/>
              </a:schemeClr>
            </a:gs>
            <a:gs pos="100000">
              <a:schemeClr val="accent5">
                <a:hueOff val="-13769129"/>
                <a:satOff val="2460"/>
                <a:lumOff val="-5379"/>
                <a:alphaOff val="0"/>
                <a:tint val="70000"/>
                <a:satMod val="10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9531" tIns="93979" rIns="89531" bIns="93979" numCol="1" spcCol="1270" anchor="ctr" anchorCtr="0">
          <a:noAutofit/>
        </a:bodyPr>
        <a:lstStyle/>
        <a:p>
          <a:pPr marL="0" lvl="0" indent="0" algn="ctr" defTabSz="889000">
            <a:lnSpc>
              <a:spcPct val="90000"/>
            </a:lnSpc>
            <a:spcBef>
              <a:spcPct val="0"/>
            </a:spcBef>
            <a:spcAft>
              <a:spcPct val="35000"/>
            </a:spcAft>
            <a:buNone/>
          </a:pPr>
          <a:r>
            <a:rPr lang="en-GB" sz="2000" kern="1200" dirty="0"/>
            <a:t>makeup and waxing</a:t>
          </a:r>
          <a:endParaRPr lang="en-US" sz="2000" kern="1200" dirty="0"/>
        </a:p>
      </dsp:txBody>
      <dsp:txXfrm>
        <a:off x="6749134" y="2341634"/>
        <a:ext cx="1827141" cy="1096285"/>
      </dsp:txXfrm>
    </dsp:sp>
    <dsp:sp modelId="{6C0A3C78-364A-4C6E-A972-F2622335E433}">
      <dsp:nvSpPr>
        <dsp:cNvPr id="0" name=""/>
        <dsp:cNvSpPr/>
      </dsp:nvSpPr>
      <dsp:spPr>
        <a:xfrm>
          <a:off x="8996518" y="2341634"/>
          <a:ext cx="1827141" cy="1096285"/>
        </a:xfrm>
        <a:prstGeom prst="rect">
          <a:avLst/>
        </a:prstGeom>
        <a:gradFill rotWithShape="0">
          <a:gsLst>
            <a:gs pos="0">
              <a:schemeClr val="accent5">
                <a:hueOff val="-16063984"/>
                <a:satOff val="2870"/>
                <a:lumOff val="-6275"/>
                <a:alphaOff val="0"/>
                <a:tint val="60000"/>
                <a:satMod val="100000"/>
                <a:lumMod val="110000"/>
              </a:schemeClr>
            </a:gs>
            <a:gs pos="100000">
              <a:schemeClr val="accent5">
                <a:hueOff val="-16063984"/>
                <a:satOff val="2870"/>
                <a:lumOff val="-6275"/>
                <a:alphaOff val="0"/>
                <a:tint val="70000"/>
                <a:satMod val="10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9531" tIns="93979" rIns="89531" bIns="93979" numCol="1" spcCol="1270" anchor="ctr" anchorCtr="0">
          <a:noAutofit/>
        </a:bodyPr>
        <a:lstStyle/>
        <a:p>
          <a:pPr marL="0" lvl="0" indent="0" algn="ctr" defTabSz="889000">
            <a:lnSpc>
              <a:spcPct val="90000"/>
            </a:lnSpc>
            <a:spcBef>
              <a:spcPct val="0"/>
            </a:spcBef>
            <a:spcAft>
              <a:spcPct val="35000"/>
            </a:spcAft>
            <a:buNone/>
          </a:pPr>
          <a:r>
            <a:rPr lang="en-GB" sz="2000" kern="1200" dirty="0"/>
            <a:t>And providing play area for kids</a:t>
          </a:r>
          <a:endParaRPr lang="en-US" sz="2000" kern="1200" dirty="0"/>
        </a:p>
      </dsp:txBody>
      <dsp:txXfrm>
        <a:off x="8996518" y="2341634"/>
        <a:ext cx="1827141" cy="109628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F6C7F8-C99E-42D4-8819-E10D8304996B}">
      <dsp:nvSpPr>
        <dsp:cNvPr id="0" name=""/>
        <dsp:cNvSpPr/>
      </dsp:nvSpPr>
      <dsp:spPr>
        <a:xfrm>
          <a:off x="0" y="201287"/>
          <a:ext cx="6261100" cy="694980"/>
        </a:xfrm>
        <a:prstGeom prst="roundRect">
          <a:avLst/>
        </a:prstGeom>
        <a:gradFill rotWithShape="0">
          <a:gsLst>
            <a:gs pos="0">
              <a:schemeClr val="accent2">
                <a:shade val="50000"/>
                <a:hueOff val="0"/>
                <a:satOff val="0"/>
                <a:lumOff val="0"/>
                <a:alphaOff val="0"/>
                <a:tint val="94000"/>
                <a:satMod val="103000"/>
                <a:lumMod val="102000"/>
              </a:schemeClr>
            </a:gs>
            <a:gs pos="50000">
              <a:schemeClr val="accent2">
                <a:shade val="50000"/>
                <a:hueOff val="0"/>
                <a:satOff val="0"/>
                <a:lumOff val="0"/>
                <a:alphaOff val="0"/>
                <a:shade val="100000"/>
                <a:satMod val="110000"/>
                <a:lumMod val="100000"/>
              </a:schemeClr>
            </a:gs>
            <a:gs pos="100000">
              <a:schemeClr val="accent2">
                <a:shade val="50000"/>
                <a:hueOff val="0"/>
                <a:satOff val="0"/>
                <a:lumOff val="0"/>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As we are a new business we as a Beauty Salon but what us make different is our organic products including:</a:t>
          </a:r>
          <a:endParaRPr lang="en-US" sz="1800" kern="1200" dirty="0"/>
        </a:p>
      </dsp:txBody>
      <dsp:txXfrm>
        <a:off x="33926" y="235213"/>
        <a:ext cx="6193248" cy="627128"/>
      </dsp:txXfrm>
    </dsp:sp>
    <dsp:sp modelId="{43C2CD2C-567B-4317-8768-859E2EB82B1E}">
      <dsp:nvSpPr>
        <dsp:cNvPr id="0" name=""/>
        <dsp:cNvSpPr/>
      </dsp:nvSpPr>
      <dsp:spPr>
        <a:xfrm>
          <a:off x="0" y="948107"/>
          <a:ext cx="6261100" cy="694980"/>
        </a:xfrm>
        <a:prstGeom prst="roundRect">
          <a:avLst/>
        </a:prstGeom>
        <a:gradFill rotWithShape="0">
          <a:gsLst>
            <a:gs pos="0">
              <a:schemeClr val="accent2">
                <a:shade val="50000"/>
                <a:hueOff val="-35334"/>
                <a:satOff val="765"/>
                <a:lumOff val="12211"/>
                <a:alphaOff val="0"/>
                <a:tint val="94000"/>
                <a:satMod val="103000"/>
                <a:lumMod val="102000"/>
              </a:schemeClr>
            </a:gs>
            <a:gs pos="50000">
              <a:schemeClr val="accent2">
                <a:shade val="50000"/>
                <a:hueOff val="-35334"/>
                <a:satOff val="765"/>
                <a:lumOff val="12211"/>
                <a:alphaOff val="0"/>
                <a:shade val="100000"/>
                <a:satMod val="110000"/>
                <a:lumMod val="100000"/>
              </a:schemeClr>
            </a:gs>
            <a:gs pos="100000">
              <a:schemeClr val="accent2">
                <a:shade val="50000"/>
                <a:hueOff val="-35334"/>
                <a:satOff val="765"/>
                <a:lumOff val="12211"/>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Shampoo’s And Conditioners.</a:t>
          </a:r>
          <a:endParaRPr lang="en-US" sz="1800" kern="1200" dirty="0"/>
        </a:p>
      </dsp:txBody>
      <dsp:txXfrm>
        <a:off x="33926" y="982033"/>
        <a:ext cx="6193248" cy="627128"/>
      </dsp:txXfrm>
    </dsp:sp>
    <dsp:sp modelId="{E76F4EEC-7164-42F3-9DF9-E9D540D9AC0B}">
      <dsp:nvSpPr>
        <dsp:cNvPr id="0" name=""/>
        <dsp:cNvSpPr/>
      </dsp:nvSpPr>
      <dsp:spPr>
        <a:xfrm>
          <a:off x="0" y="1694927"/>
          <a:ext cx="6261100" cy="694980"/>
        </a:xfrm>
        <a:prstGeom prst="roundRect">
          <a:avLst/>
        </a:prstGeom>
        <a:gradFill rotWithShape="0">
          <a:gsLst>
            <a:gs pos="0">
              <a:schemeClr val="accent2">
                <a:shade val="50000"/>
                <a:hueOff val="-70668"/>
                <a:satOff val="1530"/>
                <a:lumOff val="24422"/>
                <a:alphaOff val="0"/>
                <a:tint val="94000"/>
                <a:satMod val="103000"/>
                <a:lumMod val="102000"/>
              </a:schemeClr>
            </a:gs>
            <a:gs pos="50000">
              <a:schemeClr val="accent2">
                <a:shade val="50000"/>
                <a:hueOff val="-70668"/>
                <a:satOff val="1530"/>
                <a:lumOff val="24422"/>
                <a:alphaOff val="0"/>
                <a:shade val="100000"/>
                <a:satMod val="110000"/>
                <a:lumMod val="100000"/>
              </a:schemeClr>
            </a:gs>
            <a:gs pos="100000">
              <a:schemeClr val="accent2">
                <a:shade val="50000"/>
                <a:hueOff val="-70668"/>
                <a:satOff val="1530"/>
                <a:lumOff val="24422"/>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Manicure Products.</a:t>
          </a:r>
          <a:endParaRPr lang="en-US" sz="1800" kern="1200" dirty="0"/>
        </a:p>
      </dsp:txBody>
      <dsp:txXfrm>
        <a:off x="33926" y="1728853"/>
        <a:ext cx="6193248" cy="627128"/>
      </dsp:txXfrm>
    </dsp:sp>
    <dsp:sp modelId="{6A8A6091-2881-4826-B956-2D6F609A0370}">
      <dsp:nvSpPr>
        <dsp:cNvPr id="0" name=""/>
        <dsp:cNvSpPr/>
      </dsp:nvSpPr>
      <dsp:spPr>
        <a:xfrm>
          <a:off x="0" y="2441747"/>
          <a:ext cx="6261100" cy="694980"/>
        </a:xfrm>
        <a:prstGeom prst="roundRect">
          <a:avLst/>
        </a:prstGeom>
        <a:gradFill rotWithShape="0">
          <a:gsLst>
            <a:gs pos="0">
              <a:schemeClr val="accent2">
                <a:shade val="50000"/>
                <a:hueOff val="-106002"/>
                <a:satOff val="2295"/>
                <a:lumOff val="36633"/>
                <a:alphaOff val="0"/>
                <a:tint val="94000"/>
                <a:satMod val="103000"/>
                <a:lumMod val="102000"/>
              </a:schemeClr>
            </a:gs>
            <a:gs pos="50000">
              <a:schemeClr val="accent2">
                <a:shade val="50000"/>
                <a:hueOff val="-106002"/>
                <a:satOff val="2295"/>
                <a:lumOff val="36633"/>
                <a:alphaOff val="0"/>
                <a:shade val="100000"/>
                <a:satMod val="110000"/>
                <a:lumMod val="100000"/>
              </a:schemeClr>
            </a:gs>
            <a:gs pos="100000">
              <a:schemeClr val="accent2">
                <a:shade val="50000"/>
                <a:hueOff val="-106002"/>
                <a:satOff val="2295"/>
                <a:lumOff val="36633"/>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Oils for Head  and body Massage</a:t>
          </a:r>
          <a:endParaRPr lang="en-US" sz="1800" kern="1200" dirty="0"/>
        </a:p>
      </dsp:txBody>
      <dsp:txXfrm>
        <a:off x="33926" y="2475673"/>
        <a:ext cx="6193248" cy="627128"/>
      </dsp:txXfrm>
    </dsp:sp>
    <dsp:sp modelId="{B4794290-4665-4EA4-AC95-7CAA3BFA4F33}">
      <dsp:nvSpPr>
        <dsp:cNvPr id="0" name=""/>
        <dsp:cNvSpPr/>
      </dsp:nvSpPr>
      <dsp:spPr>
        <a:xfrm>
          <a:off x="0" y="3188567"/>
          <a:ext cx="6261100" cy="694980"/>
        </a:xfrm>
        <a:prstGeom prst="roundRect">
          <a:avLst/>
        </a:prstGeom>
        <a:gradFill rotWithShape="0">
          <a:gsLst>
            <a:gs pos="0">
              <a:schemeClr val="accent2">
                <a:shade val="50000"/>
                <a:hueOff val="-106002"/>
                <a:satOff val="2295"/>
                <a:lumOff val="36633"/>
                <a:alphaOff val="0"/>
                <a:tint val="94000"/>
                <a:satMod val="103000"/>
                <a:lumMod val="102000"/>
              </a:schemeClr>
            </a:gs>
            <a:gs pos="50000">
              <a:schemeClr val="accent2">
                <a:shade val="50000"/>
                <a:hueOff val="-106002"/>
                <a:satOff val="2295"/>
                <a:lumOff val="36633"/>
                <a:alphaOff val="0"/>
                <a:shade val="100000"/>
                <a:satMod val="110000"/>
                <a:lumMod val="100000"/>
              </a:schemeClr>
            </a:gs>
            <a:gs pos="100000">
              <a:schemeClr val="accent2">
                <a:shade val="50000"/>
                <a:hueOff val="-106002"/>
                <a:satOff val="2295"/>
                <a:lumOff val="36633"/>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Hand creams </a:t>
          </a:r>
          <a:endParaRPr lang="en-US" sz="1800" kern="1200" dirty="0"/>
        </a:p>
      </dsp:txBody>
      <dsp:txXfrm>
        <a:off x="33926" y="3222493"/>
        <a:ext cx="6193248" cy="627128"/>
      </dsp:txXfrm>
    </dsp:sp>
    <dsp:sp modelId="{357B36CD-827E-442D-BC6A-8707C07EA787}">
      <dsp:nvSpPr>
        <dsp:cNvPr id="0" name=""/>
        <dsp:cNvSpPr/>
      </dsp:nvSpPr>
      <dsp:spPr>
        <a:xfrm>
          <a:off x="0" y="3935387"/>
          <a:ext cx="6261100" cy="694980"/>
        </a:xfrm>
        <a:prstGeom prst="roundRect">
          <a:avLst/>
        </a:prstGeom>
        <a:gradFill rotWithShape="0">
          <a:gsLst>
            <a:gs pos="0">
              <a:schemeClr val="accent2">
                <a:shade val="50000"/>
                <a:hueOff val="-70668"/>
                <a:satOff val="1530"/>
                <a:lumOff val="24422"/>
                <a:alphaOff val="0"/>
                <a:tint val="94000"/>
                <a:satMod val="103000"/>
                <a:lumMod val="102000"/>
              </a:schemeClr>
            </a:gs>
            <a:gs pos="50000">
              <a:schemeClr val="accent2">
                <a:shade val="50000"/>
                <a:hueOff val="-70668"/>
                <a:satOff val="1530"/>
                <a:lumOff val="24422"/>
                <a:alphaOff val="0"/>
                <a:shade val="100000"/>
                <a:satMod val="110000"/>
                <a:lumMod val="100000"/>
              </a:schemeClr>
            </a:gs>
            <a:gs pos="100000">
              <a:schemeClr val="accent2">
                <a:shade val="50000"/>
                <a:hueOff val="-70668"/>
                <a:satOff val="1530"/>
                <a:lumOff val="24422"/>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Lotions </a:t>
          </a:r>
          <a:endParaRPr lang="en-US" sz="1800" kern="1200" dirty="0"/>
        </a:p>
      </dsp:txBody>
      <dsp:txXfrm>
        <a:off x="33926" y="3969313"/>
        <a:ext cx="6193248" cy="627128"/>
      </dsp:txXfrm>
    </dsp:sp>
    <dsp:sp modelId="{F846F475-FC09-47ED-BB42-8186E839D266}">
      <dsp:nvSpPr>
        <dsp:cNvPr id="0" name=""/>
        <dsp:cNvSpPr/>
      </dsp:nvSpPr>
      <dsp:spPr>
        <a:xfrm>
          <a:off x="0" y="4682207"/>
          <a:ext cx="6261100" cy="694980"/>
        </a:xfrm>
        <a:prstGeom prst="roundRect">
          <a:avLst/>
        </a:prstGeom>
        <a:gradFill rotWithShape="0">
          <a:gsLst>
            <a:gs pos="0">
              <a:schemeClr val="accent2">
                <a:shade val="50000"/>
                <a:hueOff val="-35334"/>
                <a:satOff val="765"/>
                <a:lumOff val="12211"/>
                <a:alphaOff val="0"/>
                <a:tint val="94000"/>
                <a:satMod val="103000"/>
                <a:lumMod val="102000"/>
              </a:schemeClr>
            </a:gs>
            <a:gs pos="50000">
              <a:schemeClr val="accent2">
                <a:shade val="50000"/>
                <a:hueOff val="-35334"/>
                <a:satOff val="765"/>
                <a:lumOff val="12211"/>
                <a:alphaOff val="0"/>
                <a:shade val="100000"/>
                <a:satMod val="110000"/>
                <a:lumMod val="100000"/>
              </a:schemeClr>
            </a:gs>
            <a:gs pos="100000">
              <a:schemeClr val="accent2">
                <a:shade val="50000"/>
                <a:hueOff val="-35334"/>
                <a:satOff val="765"/>
                <a:lumOff val="12211"/>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Face creams and much more</a:t>
          </a:r>
          <a:endParaRPr lang="en-US" sz="1800" kern="1200" dirty="0"/>
        </a:p>
      </dsp:txBody>
      <dsp:txXfrm>
        <a:off x="33926" y="4716133"/>
        <a:ext cx="6193248" cy="62712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27E67C-0CC8-4C6B-9478-037BC4A9136D}">
      <dsp:nvSpPr>
        <dsp:cNvPr id="0" name=""/>
        <dsp:cNvSpPr/>
      </dsp:nvSpPr>
      <dsp:spPr>
        <a:xfrm>
          <a:off x="0" y="0"/>
          <a:ext cx="9206044" cy="1619488"/>
        </a:xfrm>
        <a:prstGeom prst="roundRect">
          <a:avLst>
            <a:gd name="adj" fmla="val 10000"/>
          </a:avLst>
        </a:prstGeom>
        <a:gradFill rotWithShape="0">
          <a:gsLst>
            <a:gs pos="0">
              <a:schemeClr val="accent5">
                <a:shade val="80000"/>
                <a:hueOff val="0"/>
                <a:satOff val="0"/>
                <a:lumOff val="0"/>
                <a:alphaOff val="0"/>
                <a:tint val="94000"/>
                <a:satMod val="103000"/>
                <a:lumMod val="102000"/>
              </a:schemeClr>
            </a:gs>
            <a:gs pos="50000">
              <a:schemeClr val="accent5">
                <a:shade val="80000"/>
                <a:hueOff val="0"/>
                <a:satOff val="0"/>
                <a:lumOff val="0"/>
                <a:alphaOff val="0"/>
                <a:shade val="100000"/>
                <a:satMod val="110000"/>
                <a:lumMod val="100000"/>
              </a:schemeClr>
            </a:gs>
            <a:gs pos="100000">
              <a:schemeClr val="accent5">
                <a:shade val="80000"/>
                <a:hueOff val="0"/>
                <a:satOff val="0"/>
                <a:lumOff val="0"/>
                <a:alphaOff val="0"/>
                <a:shade val="78000"/>
                <a:satMod val="120000"/>
                <a:lumMod val="99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Marcel salon will be located in Bedford. The motive of the salon is to attract new customers of all age group. The business  will provide better services compared to other Salon like photograph for beauty magazines which will attract the new modelling agencies and other franchises.</a:t>
          </a:r>
          <a:endParaRPr lang="en-US" sz="2000" kern="1200" dirty="0"/>
        </a:p>
      </dsp:txBody>
      <dsp:txXfrm>
        <a:off x="47433" y="47433"/>
        <a:ext cx="7532177" cy="1524622"/>
      </dsp:txXfrm>
    </dsp:sp>
    <dsp:sp modelId="{9B5066E7-D595-4B67-9C0B-4DC0F342163A}">
      <dsp:nvSpPr>
        <dsp:cNvPr id="0" name=""/>
        <dsp:cNvSpPr/>
      </dsp:nvSpPr>
      <dsp:spPr>
        <a:xfrm>
          <a:off x="1624596" y="1979374"/>
          <a:ext cx="9206044" cy="1619488"/>
        </a:xfrm>
        <a:prstGeom prst="roundRect">
          <a:avLst>
            <a:gd name="adj" fmla="val 10000"/>
          </a:avLst>
        </a:prstGeom>
        <a:gradFill rotWithShape="0">
          <a:gsLst>
            <a:gs pos="0">
              <a:schemeClr val="accent5">
                <a:shade val="80000"/>
                <a:hueOff val="-153287"/>
                <a:satOff val="23932"/>
                <a:lumOff val="17691"/>
                <a:alphaOff val="0"/>
                <a:tint val="94000"/>
                <a:satMod val="103000"/>
                <a:lumMod val="102000"/>
              </a:schemeClr>
            </a:gs>
            <a:gs pos="50000">
              <a:schemeClr val="accent5">
                <a:shade val="80000"/>
                <a:hueOff val="-153287"/>
                <a:satOff val="23932"/>
                <a:lumOff val="17691"/>
                <a:alphaOff val="0"/>
                <a:shade val="100000"/>
                <a:satMod val="110000"/>
                <a:lumMod val="100000"/>
              </a:schemeClr>
            </a:gs>
            <a:gs pos="100000">
              <a:schemeClr val="accent5">
                <a:shade val="80000"/>
                <a:hueOff val="-153287"/>
                <a:satOff val="23932"/>
                <a:lumOff val="17691"/>
                <a:alphaOff val="0"/>
                <a:shade val="78000"/>
                <a:satMod val="120000"/>
                <a:lumMod val="99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Marcel salon will have their own Organic products .These products are contain special antioxidants which will give a healthy look and protecting the hair and scalp.</a:t>
          </a:r>
          <a:endParaRPr lang="en-US" sz="2000" kern="1200" dirty="0"/>
        </a:p>
      </dsp:txBody>
      <dsp:txXfrm>
        <a:off x="1672029" y="2026807"/>
        <a:ext cx="6433915" cy="1524622"/>
      </dsp:txXfrm>
    </dsp:sp>
    <dsp:sp modelId="{7AA1403D-F44E-4274-848E-69382C8EA2DD}">
      <dsp:nvSpPr>
        <dsp:cNvPr id="0" name=""/>
        <dsp:cNvSpPr/>
      </dsp:nvSpPr>
      <dsp:spPr>
        <a:xfrm>
          <a:off x="8153377" y="1273097"/>
          <a:ext cx="1052667" cy="1052667"/>
        </a:xfrm>
        <a:prstGeom prst="downArrow">
          <a:avLst>
            <a:gd name="adj1" fmla="val 55000"/>
            <a:gd name="adj2" fmla="val 45000"/>
          </a:avLst>
        </a:prstGeom>
        <a:solidFill>
          <a:schemeClr val="accent5">
            <a:alpha val="90000"/>
            <a:tint val="40000"/>
            <a:hueOff val="0"/>
            <a:satOff val="0"/>
            <a:lumOff val="0"/>
            <a:alphaOff val="0"/>
          </a:schemeClr>
        </a:solidFill>
        <a:ln w="9525" cap="flat" cmpd="sng" algn="ctr">
          <a:solidFill>
            <a:schemeClr val="accent5">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dirty="0"/>
        </a:p>
      </dsp:txBody>
      <dsp:txXfrm>
        <a:off x="8390227" y="1273097"/>
        <a:ext cx="578967" cy="79213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0C3801-9F5B-490D-A214-CD30B05C3F9B}">
      <dsp:nvSpPr>
        <dsp:cNvPr id="0" name=""/>
        <dsp:cNvSpPr/>
      </dsp:nvSpPr>
      <dsp:spPr>
        <a:xfrm>
          <a:off x="1638535" y="71409"/>
          <a:ext cx="2689933" cy="2689933"/>
        </a:xfrm>
        <a:prstGeom prst="downArrow">
          <a:avLst>
            <a:gd name="adj1" fmla="val 50000"/>
            <a:gd name="adj2" fmla="val 35000"/>
          </a:avLst>
        </a:prstGeom>
        <a:gradFill rotWithShape="0">
          <a:gsLst>
            <a:gs pos="0">
              <a:schemeClr val="accent1">
                <a:shade val="50000"/>
                <a:hueOff val="0"/>
                <a:satOff val="0"/>
                <a:lumOff val="0"/>
                <a:alphaOff val="0"/>
                <a:tint val="94000"/>
                <a:satMod val="103000"/>
                <a:lumMod val="102000"/>
              </a:schemeClr>
            </a:gs>
            <a:gs pos="50000">
              <a:schemeClr val="accent1">
                <a:shade val="50000"/>
                <a:hueOff val="0"/>
                <a:satOff val="0"/>
                <a:lumOff val="0"/>
                <a:alphaOff val="0"/>
                <a:shade val="100000"/>
                <a:satMod val="110000"/>
                <a:lumMod val="100000"/>
              </a:schemeClr>
            </a:gs>
            <a:gs pos="100000">
              <a:schemeClr val="accent1">
                <a:shade val="50000"/>
                <a:hueOff val="0"/>
                <a:satOff val="0"/>
                <a:lumOff val="0"/>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GB" sz="1500" kern="1200" dirty="0"/>
            <a:t>We would like to offer services to the renowned models and artists. </a:t>
          </a:r>
          <a:endParaRPr lang="en-US" sz="1500" kern="1200" dirty="0"/>
        </a:p>
      </dsp:txBody>
      <dsp:txXfrm>
        <a:off x="2311018" y="71409"/>
        <a:ext cx="1344967" cy="2219195"/>
      </dsp:txXfrm>
    </dsp:sp>
    <dsp:sp modelId="{C8448EEA-BEFE-48BA-A4D2-45AEA4E9FAB6}">
      <dsp:nvSpPr>
        <dsp:cNvPr id="0" name=""/>
        <dsp:cNvSpPr/>
      </dsp:nvSpPr>
      <dsp:spPr>
        <a:xfrm rot="7200000">
          <a:off x="3187828" y="2694350"/>
          <a:ext cx="2689933" cy="2689933"/>
        </a:xfrm>
        <a:prstGeom prst="downArrow">
          <a:avLst>
            <a:gd name="adj1" fmla="val 50000"/>
            <a:gd name="adj2" fmla="val 35000"/>
          </a:avLst>
        </a:prstGeom>
        <a:gradFill rotWithShape="0">
          <a:gsLst>
            <a:gs pos="0">
              <a:schemeClr val="accent1">
                <a:shade val="50000"/>
                <a:hueOff val="-473125"/>
                <a:satOff val="-4293"/>
                <a:lumOff val="31111"/>
                <a:alphaOff val="0"/>
                <a:tint val="94000"/>
                <a:satMod val="103000"/>
                <a:lumMod val="102000"/>
              </a:schemeClr>
            </a:gs>
            <a:gs pos="50000">
              <a:schemeClr val="accent1">
                <a:shade val="50000"/>
                <a:hueOff val="-473125"/>
                <a:satOff val="-4293"/>
                <a:lumOff val="31111"/>
                <a:alphaOff val="0"/>
                <a:shade val="100000"/>
                <a:satMod val="110000"/>
                <a:lumMod val="100000"/>
              </a:schemeClr>
            </a:gs>
            <a:gs pos="100000">
              <a:schemeClr val="accent1">
                <a:shade val="50000"/>
                <a:hueOff val="-473125"/>
                <a:satOff val="-4293"/>
                <a:lumOff val="31111"/>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GB" sz="1500" kern="1200" dirty="0"/>
            <a:t>We looking to employ more skilled and professional staffs to provide excellent  customer services. </a:t>
          </a:r>
          <a:endParaRPr lang="en-US" sz="1500" kern="1200" dirty="0"/>
        </a:p>
      </dsp:txBody>
      <dsp:txXfrm rot="-5400000">
        <a:off x="3627033" y="3484518"/>
        <a:ext cx="2219195" cy="1344967"/>
      </dsp:txXfrm>
    </dsp:sp>
    <dsp:sp modelId="{42A90656-7E68-4985-9309-8527BB41E68C}">
      <dsp:nvSpPr>
        <dsp:cNvPr id="0" name=""/>
        <dsp:cNvSpPr/>
      </dsp:nvSpPr>
      <dsp:spPr>
        <a:xfrm rot="14400000">
          <a:off x="77895" y="2694350"/>
          <a:ext cx="2689933" cy="2689933"/>
        </a:xfrm>
        <a:prstGeom prst="downArrow">
          <a:avLst>
            <a:gd name="adj1" fmla="val 50000"/>
            <a:gd name="adj2" fmla="val 35000"/>
          </a:avLst>
        </a:prstGeom>
        <a:gradFill rotWithShape="0">
          <a:gsLst>
            <a:gs pos="0">
              <a:schemeClr val="accent1">
                <a:shade val="50000"/>
                <a:hueOff val="-473125"/>
                <a:satOff val="-4293"/>
                <a:lumOff val="31111"/>
                <a:alphaOff val="0"/>
                <a:tint val="94000"/>
                <a:satMod val="103000"/>
                <a:lumMod val="102000"/>
              </a:schemeClr>
            </a:gs>
            <a:gs pos="50000">
              <a:schemeClr val="accent1">
                <a:shade val="50000"/>
                <a:hueOff val="-473125"/>
                <a:satOff val="-4293"/>
                <a:lumOff val="31111"/>
                <a:alphaOff val="0"/>
                <a:shade val="100000"/>
                <a:satMod val="110000"/>
                <a:lumMod val="100000"/>
              </a:schemeClr>
            </a:gs>
            <a:gs pos="100000">
              <a:schemeClr val="accent1">
                <a:shade val="50000"/>
                <a:hueOff val="-473125"/>
                <a:satOff val="-4293"/>
                <a:lumOff val="31111"/>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GB" sz="1500" kern="1200" dirty="0"/>
            <a:t>The business will increase in different areas by asking feedbacks and surveys from customers . </a:t>
          </a:r>
          <a:endParaRPr lang="en-US" sz="1500" kern="1200" dirty="0"/>
        </a:p>
      </dsp:txBody>
      <dsp:txXfrm rot="5400000">
        <a:off x="109428" y="3484518"/>
        <a:ext cx="2219195" cy="134496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5AD106-96C3-4741-A3D8-FB800ADA265E}">
      <dsp:nvSpPr>
        <dsp:cNvPr id="0" name=""/>
        <dsp:cNvSpPr/>
      </dsp:nvSpPr>
      <dsp:spPr>
        <a:xfrm>
          <a:off x="489" y="1600606"/>
          <a:ext cx="1981051" cy="2377261"/>
        </a:xfrm>
        <a:prstGeom prst="rect">
          <a:avLst/>
        </a:prstGeom>
        <a:solidFill>
          <a:schemeClr val="accent1">
            <a:shade val="80000"/>
            <a:hueOff val="0"/>
            <a:satOff val="0"/>
            <a:lumOff val="0"/>
            <a:alphaOff val="0"/>
          </a:schemeClr>
        </a:solidFill>
        <a:ln w="127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5684" tIns="0" rIns="195684" bIns="330200" numCol="1" spcCol="1270" anchor="t" anchorCtr="0">
          <a:noAutofit/>
        </a:bodyPr>
        <a:lstStyle/>
        <a:p>
          <a:pPr marL="0" lvl="0" indent="0" algn="l" defTabSz="577850">
            <a:lnSpc>
              <a:spcPct val="90000"/>
            </a:lnSpc>
            <a:spcBef>
              <a:spcPct val="0"/>
            </a:spcBef>
            <a:spcAft>
              <a:spcPct val="35000"/>
            </a:spcAft>
            <a:buNone/>
          </a:pPr>
          <a:r>
            <a:rPr lang="en-US" sz="1300" kern="1200" dirty="0"/>
            <a:t>We are looking  to invest  £ 90,000  to set up a new business and enhance their performance.</a:t>
          </a:r>
        </a:p>
      </dsp:txBody>
      <dsp:txXfrm>
        <a:off x="489" y="2551511"/>
        <a:ext cx="1981051" cy="1426356"/>
      </dsp:txXfrm>
    </dsp:sp>
    <dsp:sp modelId="{065A5282-AE7F-4ECA-9139-EF2C7A0EC346}">
      <dsp:nvSpPr>
        <dsp:cNvPr id="0" name=""/>
        <dsp:cNvSpPr/>
      </dsp:nvSpPr>
      <dsp:spPr>
        <a:xfrm>
          <a:off x="489" y="1600606"/>
          <a:ext cx="1981051" cy="950904"/>
        </a:xfrm>
        <a:prstGeom prst="rect">
          <a:avLst/>
        </a:prstGeom>
        <a:noFill/>
        <a:ln w="127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95684" tIns="165100" rIns="195684" bIns="165100" numCol="1" spcCol="1270" anchor="ctr" anchorCtr="0">
          <a:noAutofit/>
        </a:bodyPr>
        <a:lstStyle/>
        <a:p>
          <a:pPr marL="0" lvl="0" indent="0" algn="l" defTabSz="2044700">
            <a:lnSpc>
              <a:spcPct val="90000"/>
            </a:lnSpc>
            <a:spcBef>
              <a:spcPct val="0"/>
            </a:spcBef>
            <a:spcAft>
              <a:spcPct val="35000"/>
            </a:spcAft>
            <a:buNone/>
          </a:pPr>
          <a:r>
            <a:rPr lang="en-US" sz="4600" kern="1200" dirty="0"/>
            <a:t>01</a:t>
          </a:r>
        </a:p>
      </dsp:txBody>
      <dsp:txXfrm>
        <a:off x="489" y="1600606"/>
        <a:ext cx="1981051" cy="950904"/>
      </dsp:txXfrm>
    </dsp:sp>
    <dsp:sp modelId="{46C6BC31-7667-4325-8A90-CEFA25EBB9A2}">
      <dsp:nvSpPr>
        <dsp:cNvPr id="0" name=""/>
        <dsp:cNvSpPr/>
      </dsp:nvSpPr>
      <dsp:spPr>
        <a:xfrm>
          <a:off x="2140024" y="1600606"/>
          <a:ext cx="1981051" cy="2377261"/>
        </a:xfrm>
        <a:prstGeom prst="rect">
          <a:avLst/>
        </a:prstGeom>
        <a:solidFill>
          <a:schemeClr val="accent1">
            <a:shade val="80000"/>
            <a:hueOff val="-307642"/>
            <a:satOff val="-1392"/>
            <a:lumOff val="15622"/>
            <a:alphaOff val="0"/>
          </a:schemeClr>
        </a:solidFill>
        <a:ln w="12700" cap="flat" cmpd="sng" algn="ctr">
          <a:solidFill>
            <a:schemeClr val="accent1">
              <a:shade val="80000"/>
              <a:hueOff val="-307642"/>
              <a:satOff val="-1392"/>
              <a:lumOff val="15622"/>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5684" tIns="0" rIns="195684" bIns="330200" numCol="1" spcCol="1270" anchor="t" anchorCtr="0">
          <a:noAutofit/>
        </a:bodyPr>
        <a:lstStyle/>
        <a:p>
          <a:pPr marL="0" lvl="0" indent="0" algn="l" defTabSz="577850">
            <a:lnSpc>
              <a:spcPct val="90000"/>
            </a:lnSpc>
            <a:spcBef>
              <a:spcPct val="0"/>
            </a:spcBef>
            <a:spcAft>
              <a:spcPct val="35000"/>
            </a:spcAft>
            <a:buNone/>
          </a:pPr>
          <a:r>
            <a:rPr lang="en-US" sz="1300" kern="1200" dirty="0"/>
            <a:t>As Atrial and McLaney (2014) suggestions, we can manage this budget from various types of sources.</a:t>
          </a:r>
        </a:p>
      </dsp:txBody>
      <dsp:txXfrm>
        <a:off x="2140024" y="2551511"/>
        <a:ext cx="1981051" cy="1426356"/>
      </dsp:txXfrm>
    </dsp:sp>
    <dsp:sp modelId="{6D9778A1-8E9E-4284-8D71-DC784A87FE79}">
      <dsp:nvSpPr>
        <dsp:cNvPr id="0" name=""/>
        <dsp:cNvSpPr/>
      </dsp:nvSpPr>
      <dsp:spPr>
        <a:xfrm>
          <a:off x="2140024" y="1600606"/>
          <a:ext cx="1981051" cy="950904"/>
        </a:xfrm>
        <a:prstGeom prst="rect">
          <a:avLst/>
        </a:prstGeom>
        <a:noFill/>
        <a:ln w="127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95684" tIns="165100" rIns="195684" bIns="165100" numCol="1" spcCol="1270" anchor="ctr" anchorCtr="0">
          <a:noAutofit/>
        </a:bodyPr>
        <a:lstStyle/>
        <a:p>
          <a:pPr marL="0" lvl="0" indent="0" algn="l" defTabSz="2044700">
            <a:lnSpc>
              <a:spcPct val="90000"/>
            </a:lnSpc>
            <a:spcBef>
              <a:spcPct val="0"/>
            </a:spcBef>
            <a:spcAft>
              <a:spcPct val="35000"/>
            </a:spcAft>
            <a:buNone/>
          </a:pPr>
          <a:r>
            <a:rPr lang="en-US" sz="4600" kern="1200" dirty="0"/>
            <a:t>02</a:t>
          </a:r>
        </a:p>
      </dsp:txBody>
      <dsp:txXfrm>
        <a:off x="2140024" y="1600606"/>
        <a:ext cx="1981051" cy="950904"/>
      </dsp:txXfrm>
    </dsp:sp>
    <dsp:sp modelId="{B00BCD47-F83D-4AED-9042-2019C355B7DE}">
      <dsp:nvSpPr>
        <dsp:cNvPr id="0" name=""/>
        <dsp:cNvSpPr/>
      </dsp:nvSpPr>
      <dsp:spPr>
        <a:xfrm>
          <a:off x="4279559" y="1600606"/>
          <a:ext cx="1981051" cy="2377261"/>
        </a:xfrm>
        <a:prstGeom prst="rect">
          <a:avLst/>
        </a:prstGeom>
        <a:solidFill>
          <a:schemeClr val="accent1">
            <a:shade val="80000"/>
            <a:hueOff val="-615283"/>
            <a:satOff val="-2783"/>
            <a:lumOff val="31245"/>
            <a:alphaOff val="0"/>
          </a:schemeClr>
        </a:solidFill>
        <a:ln w="12700" cap="flat" cmpd="sng" algn="ctr">
          <a:solidFill>
            <a:schemeClr val="accent1">
              <a:shade val="80000"/>
              <a:hueOff val="-615283"/>
              <a:satOff val="-2783"/>
              <a:lumOff val="31245"/>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5684" tIns="0" rIns="195684" bIns="330200" numCol="1" spcCol="1270" anchor="t" anchorCtr="0">
          <a:noAutofit/>
        </a:bodyPr>
        <a:lstStyle/>
        <a:p>
          <a:pPr marL="0" lvl="0" indent="0" algn="l" defTabSz="577850">
            <a:lnSpc>
              <a:spcPct val="90000"/>
            </a:lnSpc>
            <a:spcBef>
              <a:spcPct val="0"/>
            </a:spcBef>
            <a:spcAft>
              <a:spcPct val="35000"/>
            </a:spcAft>
            <a:buNone/>
          </a:pPr>
          <a:r>
            <a:rPr lang="en-US" sz="1300" kern="1200" dirty="0"/>
            <a:t>We decided to ask for loan from the Bank which has been proved </a:t>
          </a:r>
        </a:p>
      </dsp:txBody>
      <dsp:txXfrm>
        <a:off x="4279559" y="2551511"/>
        <a:ext cx="1981051" cy="1426356"/>
      </dsp:txXfrm>
    </dsp:sp>
    <dsp:sp modelId="{32C4E367-3F8B-4ED5-8EE3-CC2144199969}">
      <dsp:nvSpPr>
        <dsp:cNvPr id="0" name=""/>
        <dsp:cNvSpPr/>
      </dsp:nvSpPr>
      <dsp:spPr>
        <a:xfrm>
          <a:off x="4279559" y="1600606"/>
          <a:ext cx="1981051" cy="950904"/>
        </a:xfrm>
        <a:prstGeom prst="rect">
          <a:avLst/>
        </a:prstGeom>
        <a:noFill/>
        <a:ln w="127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95684" tIns="165100" rIns="195684" bIns="165100" numCol="1" spcCol="1270" anchor="ctr" anchorCtr="0">
          <a:noAutofit/>
        </a:bodyPr>
        <a:lstStyle/>
        <a:p>
          <a:pPr marL="0" lvl="0" indent="0" algn="l" defTabSz="2044700">
            <a:lnSpc>
              <a:spcPct val="90000"/>
            </a:lnSpc>
            <a:spcBef>
              <a:spcPct val="0"/>
            </a:spcBef>
            <a:spcAft>
              <a:spcPct val="35000"/>
            </a:spcAft>
            <a:buNone/>
          </a:pPr>
          <a:r>
            <a:rPr lang="en-US" sz="4600" kern="1200" dirty="0"/>
            <a:t>03</a:t>
          </a:r>
        </a:p>
      </dsp:txBody>
      <dsp:txXfrm>
        <a:off x="4279559" y="1600606"/>
        <a:ext cx="1981051" cy="95090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5B9EF5-F7A0-4238-BBD6-840732CFFC66}">
      <dsp:nvSpPr>
        <dsp:cNvPr id="0" name=""/>
        <dsp:cNvSpPr/>
      </dsp:nvSpPr>
      <dsp:spPr>
        <a:xfrm>
          <a:off x="0" y="157637"/>
          <a:ext cx="6261100" cy="795600"/>
        </a:xfrm>
        <a:prstGeom prst="roundRect">
          <a:avLst/>
        </a:prstGeom>
        <a:gradFill rotWithShape="0">
          <a:gsLst>
            <a:gs pos="0">
              <a:schemeClr val="accent1">
                <a:shade val="80000"/>
                <a:hueOff val="0"/>
                <a:satOff val="0"/>
                <a:lumOff val="0"/>
                <a:alphaOff val="0"/>
                <a:tint val="60000"/>
                <a:satMod val="100000"/>
                <a:lumMod val="110000"/>
              </a:schemeClr>
            </a:gs>
            <a:gs pos="100000">
              <a:schemeClr val="accent1">
                <a:shade val="80000"/>
                <a:hueOff val="0"/>
                <a:satOff val="0"/>
                <a:lumOff val="0"/>
                <a:alphaOff val="0"/>
                <a:tint val="70000"/>
                <a:satMod val="10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dirty="0"/>
            <a:t>Monthly Fixed Expenses: </a:t>
          </a:r>
          <a:endParaRPr lang="en-US" sz="3400" kern="1200" dirty="0"/>
        </a:p>
      </dsp:txBody>
      <dsp:txXfrm>
        <a:off x="38838" y="196475"/>
        <a:ext cx="6183424" cy="717924"/>
      </dsp:txXfrm>
    </dsp:sp>
    <dsp:sp modelId="{4377B1B6-99DE-4AB4-BC53-356F44C086B9}">
      <dsp:nvSpPr>
        <dsp:cNvPr id="0" name=""/>
        <dsp:cNvSpPr/>
      </dsp:nvSpPr>
      <dsp:spPr>
        <a:xfrm>
          <a:off x="0" y="1051157"/>
          <a:ext cx="6261100" cy="795600"/>
        </a:xfrm>
        <a:prstGeom prst="roundRect">
          <a:avLst/>
        </a:prstGeom>
        <a:gradFill rotWithShape="0">
          <a:gsLst>
            <a:gs pos="0">
              <a:schemeClr val="accent1">
                <a:shade val="80000"/>
                <a:hueOff val="-123057"/>
                <a:satOff val="-557"/>
                <a:lumOff val="6249"/>
                <a:alphaOff val="0"/>
                <a:tint val="60000"/>
                <a:satMod val="100000"/>
                <a:lumMod val="110000"/>
              </a:schemeClr>
            </a:gs>
            <a:gs pos="100000">
              <a:schemeClr val="accent1">
                <a:shade val="80000"/>
                <a:hueOff val="-123057"/>
                <a:satOff val="-557"/>
                <a:lumOff val="6249"/>
                <a:alphaOff val="0"/>
                <a:tint val="70000"/>
                <a:satMod val="10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dirty="0"/>
            <a:t>Rent 			£6,000</a:t>
          </a:r>
          <a:endParaRPr lang="en-US" sz="3400" kern="1200" dirty="0"/>
        </a:p>
      </dsp:txBody>
      <dsp:txXfrm>
        <a:off x="38838" y="1089995"/>
        <a:ext cx="6183424" cy="717924"/>
      </dsp:txXfrm>
    </dsp:sp>
    <dsp:sp modelId="{A8586A63-1B80-4188-84D3-FE01370588B8}">
      <dsp:nvSpPr>
        <dsp:cNvPr id="0" name=""/>
        <dsp:cNvSpPr/>
      </dsp:nvSpPr>
      <dsp:spPr>
        <a:xfrm>
          <a:off x="0" y="1944677"/>
          <a:ext cx="6261100" cy="795600"/>
        </a:xfrm>
        <a:prstGeom prst="roundRect">
          <a:avLst/>
        </a:prstGeom>
        <a:gradFill rotWithShape="0">
          <a:gsLst>
            <a:gs pos="0">
              <a:schemeClr val="accent1">
                <a:shade val="80000"/>
                <a:hueOff val="-246113"/>
                <a:satOff val="-1113"/>
                <a:lumOff val="12498"/>
                <a:alphaOff val="0"/>
                <a:tint val="60000"/>
                <a:satMod val="100000"/>
                <a:lumMod val="110000"/>
              </a:schemeClr>
            </a:gs>
            <a:gs pos="100000">
              <a:schemeClr val="accent1">
                <a:shade val="80000"/>
                <a:hueOff val="-246113"/>
                <a:satOff val="-1113"/>
                <a:lumOff val="12498"/>
                <a:alphaOff val="0"/>
                <a:tint val="70000"/>
                <a:satMod val="10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dirty="0"/>
            <a:t>Utilities 		£4,000</a:t>
          </a:r>
          <a:endParaRPr lang="en-US" sz="3400" kern="1200" dirty="0"/>
        </a:p>
      </dsp:txBody>
      <dsp:txXfrm>
        <a:off x="38838" y="1983515"/>
        <a:ext cx="6183424" cy="717924"/>
      </dsp:txXfrm>
    </dsp:sp>
    <dsp:sp modelId="{91003B27-B0F7-41F6-8D66-BDF1E3208890}">
      <dsp:nvSpPr>
        <dsp:cNvPr id="0" name=""/>
        <dsp:cNvSpPr/>
      </dsp:nvSpPr>
      <dsp:spPr>
        <a:xfrm>
          <a:off x="0" y="2838197"/>
          <a:ext cx="6261100" cy="795600"/>
        </a:xfrm>
        <a:prstGeom prst="roundRect">
          <a:avLst/>
        </a:prstGeom>
        <a:gradFill rotWithShape="0">
          <a:gsLst>
            <a:gs pos="0">
              <a:schemeClr val="accent1">
                <a:shade val="80000"/>
                <a:hueOff val="-369170"/>
                <a:satOff val="-1670"/>
                <a:lumOff val="18747"/>
                <a:alphaOff val="0"/>
                <a:tint val="60000"/>
                <a:satMod val="100000"/>
                <a:lumMod val="110000"/>
              </a:schemeClr>
            </a:gs>
            <a:gs pos="100000">
              <a:schemeClr val="accent1">
                <a:shade val="80000"/>
                <a:hueOff val="-369170"/>
                <a:satOff val="-1670"/>
                <a:lumOff val="18747"/>
                <a:alphaOff val="0"/>
                <a:tint val="70000"/>
                <a:satMod val="10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dirty="0"/>
            <a:t>Salary 		           £3,000</a:t>
          </a:r>
          <a:endParaRPr lang="en-US" sz="3400" kern="1200" dirty="0"/>
        </a:p>
      </dsp:txBody>
      <dsp:txXfrm>
        <a:off x="38838" y="2877035"/>
        <a:ext cx="6183424" cy="717924"/>
      </dsp:txXfrm>
    </dsp:sp>
    <dsp:sp modelId="{E989C9AD-D548-4B61-B08C-526C5B91248E}">
      <dsp:nvSpPr>
        <dsp:cNvPr id="0" name=""/>
        <dsp:cNvSpPr/>
      </dsp:nvSpPr>
      <dsp:spPr>
        <a:xfrm>
          <a:off x="0" y="3731717"/>
          <a:ext cx="6261100" cy="795600"/>
        </a:xfrm>
        <a:prstGeom prst="roundRect">
          <a:avLst/>
        </a:prstGeom>
        <a:gradFill rotWithShape="0">
          <a:gsLst>
            <a:gs pos="0">
              <a:schemeClr val="accent1">
                <a:shade val="80000"/>
                <a:hueOff val="-492227"/>
                <a:satOff val="-2226"/>
                <a:lumOff val="24996"/>
                <a:alphaOff val="0"/>
                <a:tint val="60000"/>
                <a:satMod val="100000"/>
                <a:lumMod val="110000"/>
              </a:schemeClr>
            </a:gs>
            <a:gs pos="100000">
              <a:schemeClr val="accent1">
                <a:shade val="80000"/>
                <a:hueOff val="-492227"/>
                <a:satOff val="-2226"/>
                <a:lumOff val="24996"/>
                <a:alphaOff val="0"/>
                <a:tint val="70000"/>
                <a:satMod val="10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dirty="0"/>
            <a:t>Other 			£2,000 </a:t>
          </a:r>
          <a:endParaRPr lang="en-US" sz="3400" kern="1200" dirty="0"/>
        </a:p>
      </dsp:txBody>
      <dsp:txXfrm>
        <a:off x="38838" y="3770555"/>
        <a:ext cx="6183424" cy="717924"/>
      </dsp:txXfrm>
    </dsp:sp>
    <dsp:sp modelId="{67F0084F-8EE5-4C9E-9BEB-D8739435F2F4}">
      <dsp:nvSpPr>
        <dsp:cNvPr id="0" name=""/>
        <dsp:cNvSpPr/>
      </dsp:nvSpPr>
      <dsp:spPr>
        <a:xfrm>
          <a:off x="0" y="4625237"/>
          <a:ext cx="6261100" cy="795600"/>
        </a:xfrm>
        <a:prstGeom prst="roundRect">
          <a:avLst/>
        </a:prstGeom>
        <a:gradFill rotWithShape="0">
          <a:gsLst>
            <a:gs pos="0">
              <a:schemeClr val="accent1">
                <a:shade val="80000"/>
                <a:hueOff val="-615283"/>
                <a:satOff val="-2783"/>
                <a:lumOff val="31245"/>
                <a:alphaOff val="0"/>
                <a:tint val="60000"/>
                <a:satMod val="100000"/>
                <a:lumMod val="110000"/>
              </a:schemeClr>
            </a:gs>
            <a:gs pos="100000">
              <a:schemeClr val="accent1">
                <a:shade val="80000"/>
                <a:hueOff val="-615283"/>
                <a:satOff val="-2783"/>
                <a:lumOff val="31245"/>
                <a:alphaOff val="0"/>
                <a:tint val="70000"/>
                <a:satMod val="10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b="1" kern="1200" dirty="0"/>
            <a:t>Total                          </a:t>
          </a:r>
          <a:r>
            <a:rPr lang="en-GB" sz="3400" kern="1200" dirty="0"/>
            <a:t>£15,000</a:t>
          </a:r>
          <a:endParaRPr lang="en-US" sz="3400" kern="1200" dirty="0"/>
        </a:p>
      </dsp:txBody>
      <dsp:txXfrm>
        <a:off x="38838" y="4664075"/>
        <a:ext cx="6183424" cy="71792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2A4590-CD39-428F-AE64-05A69A0E1F1A}">
      <dsp:nvSpPr>
        <dsp:cNvPr id="0" name=""/>
        <dsp:cNvSpPr/>
      </dsp:nvSpPr>
      <dsp:spPr>
        <a:xfrm>
          <a:off x="1322" y="81131"/>
          <a:ext cx="4640570" cy="2946761"/>
        </a:xfrm>
        <a:prstGeom prst="roundRect">
          <a:avLst>
            <a:gd name="adj" fmla="val 10000"/>
          </a:avLst>
        </a:prstGeom>
        <a:gradFill rotWithShape="0">
          <a:gsLst>
            <a:gs pos="0">
              <a:schemeClr val="accent2">
                <a:shade val="60000"/>
                <a:hueOff val="0"/>
                <a:satOff val="0"/>
                <a:lumOff val="0"/>
                <a:alphaOff val="0"/>
                <a:tint val="94000"/>
                <a:satMod val="103000"/>
                <a:lumMod val="102000"/>
              </a:schemeClr>
            </a:gs>
            <a:gs pos="50000">
              <a:schemeClr val="accent2">
                <a:shade val="60000"/>
                <a:hueOff val="0"/>
                <a:satOff val="0"/>
                <a:lumOff val="0"/>
                <a:alphaOff val="0"/>
                <a:shade val="100000"/>
                <a:satMod val="110000"/>
                <a:lumMod val="100000"/>
              </a:schemeClr>
            </a:gs>
            <a:gs pos="100000">
              <a:schemeClr val="accent2">
                <a:shade val="60000"/>
                <a:hueOff val="0"/>
                <a:satOff val="0"/>
                <a:lumOff val="0"/>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A62C7742-F235-4FF1-A35B-3E912B907DB4}">
      <dsp:nvSpPr>
        <dsp:cNvPr id="0" name=""/>
        <dsp:cNvSpPr/>
      </dsp:nvSpPr>
      <dsp:spPr>
        <a:xfrm>
          <a:off x="516940" y="570969"/>
          <a:ext cx="4640570" cy="2946761"/>
        </a:xfrm>
        <a:prstGeom prst="roundRect">
          <a:avLst>
            <a:gd name="adj" fmla="val 10000"/>
          </a:avLst>
        </a:prstGeom>
        <a:solidFill>
          <a:schemeClr val="lt1">
            <a:alpha val="90000"/>
            <a:hueOff val="0"/>
            <a:satOff val="0"/>
            <a:lumOff val="0"/>
            <a:alphaOff val="0"/>
          </a:schemeClr>
        </a:solidFill>
        <a:ln w="9525" cap="flat" cmpd="sng" algn="ctr">
          <a:solidFill>
            <a:schemeClr val="accent2">
              <a:shade val="80000"/>
              <a:hueOff val="0"/>
              <a:satOff val="0"/>
              <a:lumOff val="0"/>
              <a:alphaOff val="0"/>
            </a:schemeClr>
          </a:solidFill>
          <a:prstDash val="solid"/>
        </a:ln>
        <a:effectLst/>
      </dsp:spPr>
      <dsp:style>
        <a:lnRef idx="1">
          <a:scrgbClr r="0" g="0" b="0"/>
        </a:lnRef>
        <a:fillRef idx="1">
          <a:scrgbClr r="0" g="0" b="0"/>
        </a:fillRef>
        <a:effectRef idx="2">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t>As we are started it as a  small businesses we do  increasing day by day. Doing are best to maximize the different types of  products and increases the profits by using marketing strategies ,</a:t>
          </a:r>
          <a:endParaRPr lang="en-US" sz="2600" kern="1200" dirty="0"/>
        </a:p>
      </dsp:txBody>
      <dsp:txXfrm>
        <a:off x="603248" y="657277"/>
        <a:ext cx="4467954" cy="2774145"/>
      </dsp:txXfrm>
    </dsp:sp>
    <dsp:sp modelId="{5554999B-0A8F-4F2E-BC66-1EDB9152905B}">
      <dsp:nvSpPr>
        <dsp:cNvPr id="0" name=""/>
        <dsp:cNvSpPr/>
      </dsp:nvSpPr>
      <dsp:spPr>
        <a:xfrm>
          <a:off x="5673129" y="81131"/>
          <a:ext cx="4640570" cy="2946761"/>
        </a:xfrm>
        <a:prstGeom prst="roundRect">
          <a:avLst>
            <a:gd name="adj" fmla="val 10000"/>
          </a:avLst>
        </a:prstGeom>
        <a:gradFill rotWithShape="0">
          <a:gsLst>
            <a:gs pos="0">
              <a:schemeClr val="accent2">
                <a:shade val="60000"/>
                <a:hueOff val="0"/>
                <a:satOff val="0"/>
                <a:lumOff val="0"/>
                <a:alphaOff val="0"/>
                <a:tint val="94000"/>
                <a:satMod val="103000"/>
                <a:lumMod val="102000"/>
              </a:schemeClr>
            </a:gs>
            <a:gs pos="50000">
              <a:schemeClr val="accent2">
                <a:shade val="60000"/>
                <a:hueOff val="0"/>
                <a:satOff val="0"/>
                <a:lumOff val="0"/>
                <a:alphaOff val="0"/>
                <a:shade val="100000"/>
                <a:satMod val="110000"/>
                <a:lumMod val="100000"/>
              </a:schemeClr>
            </a:gs>
            <a:gs pos="100000">
              <a:schemeClr val="accent2">
                <a:shade val="60000"/>
                <a:hueOff val="0"/>
                <a:satOff val="0"/>
                <a:lumOff val="0"/>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5C27A3C7-D3CC-40AA-AAB4-1515FC220FF9}">
      <dsp:nvSpPr>
        <dsp:cNvPr id="0" name=""/>
        <dsp:cNvSpPr/>
      </dsp:nvSpPr>
      <dsp:spPr>
        <a:xfrm>
          <a:off x="6188748" y="570969"/>
          <a:ext cx="4640570" cy="2946761"/>
        </a:xfrm>
        <a:prstGeom prst="roundRect">
          <a:avLst>
            <a:gd name="adj" fmla="val 10000"/>
          </a:avLst>
        </a:prstGeom>
        <a:solidFill>
          <a:schemeClr val="lt1">
            <a:alpha val="90000"/>
            <a:hueOff val="0"/>
            <a:satOff val="0"/>
            <a:lumOff val="0"/>
            <a:alphaOff val="0"/>
          </a:schemeClr>
        </a:solidFill>
        <a:ln w="9525" cap="flat" cmpd="sng" algn="ctr">
          <a:solidFill>
            <a:schemeClr val="accent2">
              <a:shade val="80000"/>
              <a:hueOff val="0"/>
              <a:satOff val="0"/>
              <a:lumOff val="0"/>
              <a:alphaOff val="0"/>
            </a:schemeClr>
          </a:solidFill>
          <a:prstDash val="solid"/>
        </a:ln>
        <a:effectLst/>
      </dsp:spPr>
      <dsp:style>
        <a:lnRef idx="1">
          <a:scrgbClr r="0" g="0" b="0"/>
        </a:lnRef>
        <a:fillRef idx="1">
          <a:scrgbClr r="0" g="0" b="0"/>
        </a:fillRef>
        <a:effectRef idx="2">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t>Providing excellent  customer services and quality organic products. The business are developing by using the appropriate marketing strategies.</a:t>
          </a:r>
          <a:endParaRPr lang="en-US" sz="2600" kern="1200" dirty="0"/>
        </a:p>
      </dsp:txBody>
      <dsp:txXfrm>
        <a:off x="6275056" y="657277"/>
        <a:ext cx="4467954" cy="2774145"/>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4B7A05-5CA6-408F-86D2-01E22352978E}">
      <dsp:nvSpPr>
        <dsp:cNvPr id="0" name=""/>
        <dsp:cNvSpPr/>
      </dsp:nvSpPr>
      <dsp:spPr>
        <a:xfrm>
          <a:off x="0" y="2723"/>
          <a:ext cx="6261100" cy="0"/>
        </a:xfrm>
        <a:prstGeom prst="line">
          <a:avLst/>
        </a:prstGeom>
        <a:gradFill rotWithShape="0">
          <a:gsLst>
            <a:gs pos="0">
              <a:schemeClr val="accent3">
                <a:shade val="50000"/>
                <a:hueOff val="0"/>
                <a:satOff val="0"/>
                <a:lumOff val="0"/>
                <a:alphaOff val="0"/>
                <a:tint val="94000"/>
                <a:satMod val="103000"/>
                <a:lumMod val="102000"/>
              </a:schemeClr>
            </a:gs>
            <a:gs pos="50000">
              <a:schemeClr val="accent3">
                <a:shade val="50000"/>
                <a:hueOff val="0"/>
                <a:satOff val="0"/>
                <a:lumOff val="0"/>
                <a:alphaOff val="0"/>
                <a:shade val="100000"/>
                <a:satMod val="110000"/>
                <a:lumMod val="100000"/>
              </a:schemeClr>
            </a:gs>
            <a:gs pos="100000">
              <a:schemeClr val="accent3">
                <a:shade val="50000"/>
                <a:hueOff val="0"/>
                <a:satOff val="0"/>
                <a:lumOff val="0"/>
                <a:alphaOff val="0"/>
                <a:shade val="78000"/>
                <a:satMod val="120000"/>
                <a:lumMod val="99000"/>
              </a:schemeClr>
            </a:gs>
          </a:gsLst>
          <a:lin ang="5400000" scaled="0"/>
        </a:gradFill>
        <a:ln w="9525" cap="flat" cmpd="sng" algn="ctr">
          <a:solidFill>
            <a:schemeClr val="accent3">
              <a:shade val="50000"/>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921943DF-AF01-4D28-B914-94ACD3E07483}">
      <dsp:nvSpPr>
        <dsp:cNvPr id="0" name=""/>
        <dsp:cNvSpPr/>
      </dsp:nvSpPr>
      <dsp:spPr>
        <a:xfrm>
          <a:off x="0" y="2723"/>
          <a:ext cx="6261100" cy="9288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dirty="0"/>
            <a:t>15</a:t>
          </a:r>
          <a:r>
            <a:rPr lang="en-GB" sz="2100" kern="1200" baseline="30000" dirty="0"/>
            <a:t>th</a:t>
          </a:r>
          <a:r>
            <a:rPr lang="en-GB" sz="2100" kern="1200" dirty="0"/>
            <a:t> of March at 14.20 we formed a group</a:t>
          </a:r>
          <a:endParaRPr lang="en-US" sz="2100" kern="1200" dirty="0"/>
        </a:p>
      </dsp:txBody>
      <dsp:txXfrm>
        <a:off x="0" y="2723"/>
        <a:ext cx="6261100" cy="928837"/>
      </dsp:txXfrm>
    </dsp:sp>
    <dsp:sp modelId="{AF261D7E-F478-488E-9FDF-365EC55ABAD3}">
      <dsp:nvSpPr>
        <dsp:cNvPr id="0" name=""/>
        <dsp:cNvSpPr/>
      </dsp:nvSpPr>
      <dsp:spPr>
        <a:xfrm>
          <a:off x="0" y="931561"/>
          <a:ext cx="6261100" cy="0"/>
        </a:xfrm>
        <a:prstGeom prst="line">
          <a:avLst/>
        </a:prstGeom>
        <a:gradFill rotWithShape="0">
          <a:gsLst>
            <a:gs pos="0">
              <a:schemeClr val="accent3">
                <a:shade val="50000"/>
                <a:hueOff val="-116638"/>
                <a:satOff val="-4557"/>
                <a:lumOff val="14459"/>
                <a:alphaOff val="0"/>
                <a:tint val="94000"/>
                <a:satMod val="103000"/>
                <a:lumMod val="102000"/>
              </a:schemeClr>
            </a:gs>
            <a:gs pos="50000">
              <a:schemeClr val="accent3">
                <a:shade val="50000"/>
                <a:hueOff val="-116638"/>
                <a:satOff val="-4557"/>
                <a:lumOff val="14459"/>
                <a:alphaOff val="0"/>
                <a:shade val="100000"/>
                <a:satMod val="110000"/>
                <a:lumMod val="100000"/>
              </a:schemeClr>
            </a:gs>
            <a:gs pos="100000">
              <a:schemeClr val="accent3">
                <a:shade val="50000"/>
                <a:hueOff val="-116638"/>
                <a:satOff val="-4557"/>
                <a:lumOff val="14459"/>
                <a:alphaOff val="0"/>
                <a:shade val="78000"/>
                <a:satMod val="120000"/>
                <a:lumMod val="99000"/>
              </a:schemeClr>
            </a:gs>
          </a:gsLst>
          <a:lin ang="5400000" scaled="0"/>
        </a:gradFill>
        <a:ln w="9525" cap="flat" cmpd="sng" algn="ctr">
          <a:solidFill>
            <a:schemeClr val="accent3">
              <a:shade val="50000"/>
              <a:hueOff val="-116638"/>
              <a:satOff val="-4557"/>
              <a:lumOff val="14459"/>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2E045D90-E370-4552-AFC0-4AD230363C46}">
      <dsp:nvSpPr>
        <dsp:cNvPr id="0" name=""/>
        <dsp:cNvSpPr/>
      </dsp:nvSpPr>
      <dsp:spPr>
        <a:xfrm>
          <a:off x="0" y="931561"/>
          <a:ext cx="6261100" cy="9288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dirty="0"/>
            <a:t>The following week 22nd of March with the Team Leader Marcel Kovac we all decided the topics .</a:t>
          </a:r>
          <a:endParaRPr lang="en-US" sz="2100" kern="1200" dirty="0"/>
        </a:p>
      </dsp:txBody>
      <dsp:txXfrm>
        <a:off x="0" y="931561"/>
        <a:ext cx="6261100" cy="928837"/>
      </dsp:txXfrm>
    </dsp:sp>
    <dsp:sp modelId="{E08B612F-4631-417E-9095-5711300B83AA}">
      <dsp:nvSpPr>
        <dsp:cNvPr id="0" name=""/>
        <dsp:cNvSpPr/>
      </dsp:nvSpPr>
      <dsp:spPr>
        <a:xfrm>
          <a:off x="0" y="1860399"/>
          <a:ext cx="6261100" cy="0"/>
        </a:xfrm>
        <a:prstGeom prst="line">
          <a:avLst/>
        </a:prstGeom>
        <a:gradFill rotWithShape="0">
          <a:gsLst>
            <a:gs pos="0">
              <a:schemeClr val="accent3">
                <a:shade val="50000"/>
                <a:hueOff val="-233275"/>
                <a:satOff val="-9113"/>
                <a:lumOff val="28919"/>
                <a:alphaOff val="0"/>
                <a:tint val="94000"/>
                <a:satMod val="103000"/>
                <a:lumMod val="102000"/>
              </a:schemeClr>
            </a:gs>
            <a:gs pos="50000">
              <a:schemeClr val="accent3">
                <a:shade val="50000"/>
                <a:hueOff val="-233275"/>
                <a:satOff val="-9113"/>
                <a:lumOff val="28919"/>
                <a:alphaOff val="0"/>
                <a:shade val="100000"/>
                <a:satMod val="110000"/>
                <a:lumMod val="100000"/>
              </a:schemeClr>
            </a:gs>
            <a:gs pos="100000">
              <a:schemeClr val="accent3">
                <a:shade val="50000"/>
                <a:hueOff val="-233275"/>
                <a:satOff val="-9113"/>
                <a:lumOff val="28919"/>
                <a:alphaOff val="0"/>
                <a:shade val="78000"/>
                <a:satMod val="120000"/>
                <a:lumMod val="99000"/>
              </a:schemeClr>
            </a:gs>
          </a:gsLst>
          <a:lin ang="5400000" scaled="0"/>
        </a:gradFill>
        <a:ln w="9525" cap="flat" cmpd="sng" algn="ctr">
          <a:solidFill>
            <a:schemeClr val="accent3">
              <a:shade val="50000"/>
              <a:hueOff val="-233275"/>
              <a:satOff val="-9113"/>
              <a:lumOff val="28919"/>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DF8BD290-6608-4D8C-9685-24F61E2FC707}">
      <dsp:nvSpPr>
        <dsp:cNvPr id="0" name=""/>
        <dsp:cNvSpPr/>
      </dsp:nvSpPr>
      <dsp:spPr>
        <a:xfrm>
          <a:off x="0" y="1860399"/>
          <a:ext cx="6261100" cy="9288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dirty="0"/>
            <a:t>22</a:t>
          </a:r>
          <a:r>
            <a:rPr lang="en-GB" sz="2100" kern="1200" baseline="30000" dirty="0"/>
            <a:t>nd</a:t>
          </a:r>
          <a:r>
            <a:rPr lang="en-GB" sz="2100" kern="1200" dirty="0"/>
            <a:t> of March we created a What's up group</a:t>
          </a:r>
          <a:endParaRPr lang="en-US" sz="2100" kern="1200" dirty="0"/>
        </a:p>
      </dsp:txBody>
      <dsp:txXfrm>
        <a:off x="0" y="1860399"/>
        <a:ext cx="6261100" cy="928837"/>
      </dsp:txXfrm>
    </dsp:sp>
    <dsp:sp modelId="{FB800C50-1B0F-4560-AD88-218B34B77A8A}">
      <dsp:nvSpPr>
        <dsp:cNvPr id="0" name=""/>
        <dsp:cNvSpPr/>
      </dsp:nvSpPr>
      <dsp:spPr>
        <a:xfrm>
          <a:off x="0" y="2789237"/>
          <a:ext cx="6261100" cy="0"/>
        </a:xfrm>
        <a:prstGeom prst="line">
          <a:avLst/>
        </a:prstGeom>
        <a:gradFill rotWithShape="0">
          <a:gsLst>
            <a:gs pos="0">
              <a:schemeClr val="accent3">
                <a:shade val="50000"/>
                <a:hueOff val="-349913"/>
                <a:satOff val="-13670"/>
                <a:lumOff val="43378"/>
                <a:alphaOff val="0"/>
                <a:tint val="94000"/>
                <a:satMod val="103000"/>
                <a:lumMod val="102000"/>
              </a:schemeClr>
            </a:gs>
            <a:gs pos="50000">
              <a:schemeClr val="accent3">
                <a:shade val="50000"/>
                <a:hueOff val="-349913"/>
                <a:satOff val="-13670"/>
                <a:lumOff val="43378"/>
                <a:alphaOff val="0"/>
                <a:shade val="100000"/>
                <a:satMod val="110000"/>
                <a:lumMod val="100000"/>
              </a:schemeClr>
            </a:gs>
            <a:gs pos="100000">
              <a:schemeClr val="accent3">
                <a:shade val="50000"/>
                <a:hueOff val="-349913"/>
                <a:satOff val="-13670"/>
                <a:lumOff val="43378"/>
                <a:alphaOff val="0"/>
                <a:shade val="78000"/>
                <a:satMod val="120000"/>
                <a:lumMod val="99000"/>
              </a:schemeClr>
            </a:gs>
          </a:gsLst>
          <a:lin ang="5400000" scaled="0"/>
        </a:gradFill>
        <a:ln w="9525" cap="flat" cmpd="sng" algn="ctr">
          <a:solidFill>
            <a:schemeClr val="accent3">
              <a:shade val="50000"/>
              <a:hueOff val="-349913"/>
              <a:satOff val="-13670"/>
              <a:lumOff val="43378"/>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7F92A95C-FF01-4CA3-8AB3-5DBCE28925D1}">
      <dsp:nvSpPr>
        <dsp:cNvPr id="0" name=""/>
        <dsp:cNvSpPr/>
      </dsp:nvSpPr>
      <dsp:spPr>
        <a:xfrm>
          <a:off x="0" y="2789237"/>
          <a:ext cx="6261100" cy="9288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dirty="0"/>
            <a:t>4</a:t>
          </a:r>
          <a:r>
            <a:rPr lang="en-GB" sz="2100" kern="1200" baseline="30000" dirty="0"/>
            <a:t>th</a:t>
          </a:r>
          <a:r>
            <a:rPr lang="en-GB" sz="2100" kern="1200" dirty="0"/>
            <a:t> of April we practised together</a:t>
          </a:r>
          <a:endParaRPr lang="en-US" sz="2100" kern="1200" dirty="0"/>
        </a:p>
      </dsp:txBody>
      <dsp:txXfrm>
        <a:off x="0" y="2789237"/>
        <a:ext cx="6261100" cy="928837"/>
      </dsp:txXfrm>
    </dsp:sp>
    <dsp:sp modelId="{FB8FE459-D559-40E2-86E4-40E0E61378F0}">
      <dsp:nvSpPr>
        <dsp:cNvPr id="0" name=""/>
        <dsp:cNvSpPr/>
      </dsp:nvSpPr>
      <dsp:spPr>
        <a:xfrm>
          <a:off x="0" y="3718075"/>
          <a:ext cx="6261100" cy="0"/>
        </a:xfrm>
        <a:prstGeom prst="line">
          <a:avLst/>
        </a:prstGeom>
        <a:gradFill rotWithShape="0">
          <a:gsLst>
            <a:gs pos="0">
              <a:schemeClr val="accent3">
                <a:shade val="50000"/>
                <a:hueOff val="-233275"/>
                <a:satOff val="-9113"/>
                <a:lumOff val="28919"/>
                <a:alphaOff val="0"/>
                <a:tint val="94000"/>
                <a:satMod val="103000"/>
                <a:lumMod val="102000"/>
              </a:schemeClr>
            </a:gs>
            <a:gs pos="50000">
              <a:schemeClr val="accent3">
                <a:shade val="50000"/>
                <a:hueOff val="-233275"/>
                <a:satOff val="-9113"/>
                <a:lumOff val="28919"/>
                <a:alphaOff val="0"/>
                <a:shade val="100000"/>
                <a:satMod val="110000"/>
                <a:lumMod val="100000"/>
              </a:schemeClr>
            </a:gs>
            <a:gs pos="100000">
              <a:schemeClr val="accent3">
                <a:shade val="50000"/>
                <a:hueOff val="-233275"/>
                <a:satOff val="-9113"/>
                <a:lumOff val="28919"/>
                <a:alphaOff val="0"/>
                <a:shade val="78000"/>
                <a:satMod val="120000"/>
                <a:lumMod val="99000"/>
              </a:schemeClr>
            </a:gs>
          </a:gsLst>
          <a:lin ang="5400000" scaled="0"/>
        </a:gradFill>
        <a:ln w="9525" cap="flat" cmpd="sng" algn="ctr">
          <a:solidFill>
            <a:schemeClr val="accent3">
              <a:shade val="50000"/>
              <a:hueOff val="-233275"/>
              <a:satOff val="-9113"/>
              <a:lumOff val="28919"/>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8A90A456-51DA-4F21-BCAD-7F1ABA4E1A9F}">
      <dsp:nvSpPr>
        <dsp:cNvPr id="0" name=""/>
        <dsp:cNvSpPr/>
      </dsp:nvSpPr>
      <dsp:spPr>
        <a:xfrm>
          <a:off x="0" y="3718075"/>
          <a:ext cx="6261100" cy="9288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dirty="0"/>
            <a:t>By 5</a:t>
          </a:r>
          <a:r>
            <a:rPr lang="en-GB" sz="2100" kern="1200" baseline="30000" dirty="0"/>
            <a:t>th</a:t>
          </a:r>
          <a:r>
            <a:rPr lang="en-GB" sz="2100" kern="1200" dirty="0"/>
            <a:t> of April we were all ready to delivered our presentation</a:t>
          </a:r>
          <a:endParaRPr lang="en-US" sz="2100" kern="1200" dirty="0"/>
        </a:p>
      </dsp:txBody>
      <dsp:txXfrm>
        <a:off x="0" y="3718075"/>
        <a:ext cx="6261100" cy="928837"/>
      </dsp:txXfrm>
    </dsp:sp>
    <dsp:sp modelId="{FB5A3872-ED4F-4B38-A130-0E585E967CAE}">
      <dsp:nvSpPr>
        <dsp:cNvPr id="0" name=""/>
        <dsp:cNvSpPr/>
      </dsp:nvSpPr>
      <dsp:spPr>
        <a:xfrm>
          <a:off x="0" y="4646913"/>
          <a:ext cx="6261100" cy="0"/>
        </a:xfrm>
        <a:prstGeom prst="line">
          <a:avLst/>
        </a:prstGeom>
        <a:gradFill rotWithShape="0">
          <a:gsLst>
            <a:gs pos="0">
              <a:schemeClr val="accent3">
                <a:shade val="50000"/>
                <a:hueOff val="-116638"/>
                <a:satOff val="-4557"/>
                <a:lumOff val="14459"/>
                <a:alphaOff val="0"/>
                <a:tint val="94000"/>
                <a:satMod val="103000"/>
                <a:lumMod val="102000"/>
              </a:schemeClr>
            </a:gs>
            <a:gs pos="50000">
              <a:schemeClr val="accent3">
                <a:shade val="50000"/>
                <a:hueOff val="-116638"/>
                <a:satOff val="-4557"/>
                <a:lumOff val="14459"/>
                <a:alphaOff val="0"/>
                <a:shade val="100000"/>
                <a:satMod val="110000"/>
                <a:lumMod val="100000"/>
              </a:schemeClr>
            </a:gs>
            <a:gs pos="100000">
              <a:schemeClr val="accent3">
                <a:shade val="50000"/>
                <a:hueOff val="-116638"/>
                <a:satOff val="-4557"/>
                <a:lumOff val="14459"/>
                <a:alphaOff val="0"/>
                <a:shade val="78000"/>
                <a:satMod val="120000"/>
                <a:lumMod val="99000"/>
              </a:schemeClr>
            </a:gs>
          </a:gsLst>
          <a:lin ang="5400000" scaled="0"/>
        </a:gradFill>
        <a:ln w="9525" cap="flat" cmpd="sng" algn="ctr">
          <a:solidFill>
            <a:schemeClr val="accent3">
              <a:shade val="50000"/>
              <a:hueOff val="-116638"/>
              <a:satOff val="-4557"/>
              <a:lumOff val="14459"/>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0FD16557-689C-429B-A3B3-CC9F901B9B6B}">
      <dsp:nvSpPr>
        <dsp:cNvPr id="0" name=""/>
        <dsp:cNvSpPr/>
      </dsp:nvSpPr>
      <dsp:spPr>
        <a:xfrm>
          <a:off x="0" y="4646913"/>
          <a:ext cx="6261100" cy="9288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dirty="0"/>
            <a:t>The same day we made some changes</a:t>
          </a:r>
          <a:endParaRPr lang="en-US" sz="2100" kern="1200" dirty="0"/>
        </a:p>
      </dsp:txBody>
      <dsp:txXfrm>
        <a:off x="0" y="4646913"/>
        <a:ext cx="6261100" cy="92883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6/7/layout/VerticalHollowActionList">
  <dgm:title val="Vertical Hollow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solidFgAcc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8ABE3C1-DBE1-495D-B57B-2849774B866A}" type="datetimeFigureOut">
              <a:rPr lang="en-US" dirty="0"/>
              <a:t>4/13/2018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DE42F4-6EEF-4EF7-8ED4-2208F0F89A08}" type="datetimeFigureOut">
              <a:rPr lang="en-US" dirty="0"/>
              <a:t>4/13/2018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0578ACC-22D6-47C1-A373-4FD133E34F3C}" type="datetimeFigureOut">
              <a:rPr lang="en-US" dirty="0"/>
              <a:t>4/13/2018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E5A6C69-6797-4E8A-BF37-F2C3751466E9}" type="datetimeFigureOut">
              <a:rPr lang="en-US" dirty="0"/>
              <a:t>4/13/2018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82014A1-A632-4878-A0D3-F52BA7563730}" type="datetimeFigureOut">
              <a:rPr lang="en-US" dirty="0"/>
              <a:t>4/13/2018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E99F462-093F-4566-844B-4C71F2739DA5}" type="datetimeFigureOut">
              <a:rPr lang="en-US" dirty="0"/>
              <a:t>4/13/2018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D24A7AC-904D-4781-85BA-7D10C17ED021}" type="datetimeFigureOut">
              <a:rPr lang="en-US" dirty="0"/>
              <a:t>4/13/2018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331444B-B92B-4E27-8C94-BB93EAF5CB18}" type="datetimeFigureOut">
              <a:rPr lang="en-US" dirty="0"/>
              <a:t>4/13/2018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63EFA5E-FA76-400D-B3DC-F0BA90E6D107}" type="datetimeFigureOut">
              <a:rPr lang="en-US" dirty="0"/>
              <a:t>4/13/2018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46C117F-5CCF-4837-BE5F-2B92066CAFAF}" type="datetimeFigureOut">
              <a:rPr lang="en-US" dirty="0"/>
              <a:t>4/13/2018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4EB90BD-B6CE-46B7-997F-7313B992CCDC}" type="datetimeFigureOut">
              <a:rPr lang="en-US" dirty="0"/>
              <a:t>4/13/2018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DB9D11F-B188-461D-B23F-39381795C052}" type="datetimeFigureOut">
              <a:rPr lang="en-US" dirty="0"/>
              <a:t>4/13/2018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2E6D8D9-55A2-4063-B0F3-121F44549695}" type="datetimeFigureOut">
              <a:rPr lang="en-US" dirty="0"/>
              <a:t>4/13/2018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D4B24536-994D-4021-A283-9F449C0DB509}" type="datetimeFigureOut">
              <a:rPr lang="en-US" dirty="0"/>
              <a:t>4/13/2018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3CBBBB78-C96F-47B7-AB17-D852CA960AC9}" type="datetimeFigureOut">
              <a:rPr lang="en-US" dirty="0"/>
              <a:t>4/13/2018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A3F48C-C7C6-4055-9F49-3777875E72AE}" type="datetimeFigureOut">
              <a:rPr lang="en-US" dirty="0"/>
              <a:t>4/13/2018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178E61D-D431-422C-9764-11DAFE33AB63}" type="datetimeFigureOut">
              <a:rPr lang="en-US" dirty="0"/>
              <a:t>4/13/2018</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D6E9DEC-419B-4CC5-A080-3B06BD5A8291}" type="datetimeFigureOut">
              <a:rPr lang="en-US" dirty="0"/>
              <a:t>4/13/2018</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png"/><Relationship Id="rId7" Type="http://schemas.openxmlformats.org/officeDocument/2006/relationships/diagramColors" Target="../diagrams/colors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2.png"/><Relationship Id="rId7" Type="http://schemas.openxmlformats.org/officeDocument/2006/relationships/diagramColors" Target="../diagrams/colors5.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2.png"/><Relationship Id="rId7" Type="http://schemas.openxmlformats.org/officeDocument/2006/relationships/diagramColors" Target="../diagrams/colors7.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2.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2.png"/><Relationship Id="rId7" Type="http://schemas.openxmlformats.org/officeDocument/2006/relationships/diagramColors" Target="../diagrams/colors8.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13.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2.png"/><Relationship Id="rId7" Type="http://schemas.openxmlformats.org/officeDocument/2006/relationships/diagramColors" Target="../diagrams/colors9.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microsoft.com/office/2007/relationships/diagramDrawing" Target="../diagrams/drawing11.xml"/><Relationship Id="rId3" Type="http://schemas.openxmlformats.org/officeDocument/2006/relationships/image" Target="../media/image2.png"/><Relationship Id="rId7" Type="http://schemas.openxmlformats.org/officeDocument/2006/relationships/diagramColors" Target="../diagrams/colors1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11.xml"/><Relationship Id="rId5" Type="http://schemas.openxmlformats.org/officeDocument/2006/relationships/diagramLayout" Target="../diagrams/layout11.xml"/><Relationship Id="rId4" Type="http://schemas.openxmlformats.org/officeDocument/2006/relationships/diagramData" Target="../diagrams/data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b="1" dirty="0"/>
              <a:t>Project Pathway 2 – Group 3</a:t>
            </a:r>
          </a:p>
        </p:txBody>
      </p:sp>
      <p:sp>
        <p:nvSpPr>
          <p:cNvPr id="3" name="Content Placeholder 2"/>
          <p:cNvSpPr>
            <a:spLocks noGrp="1"/>
          </p:cNvSpPr>
          <p:nvPr>
            <p:ph idx="1"/>
          </p:nvPr>
        </p:nvSpPr>
        <p:spPr>
          <a:xfrm>
            <a:off x="680321" y="2336872"/>
            <a:ext cx="9613861" cy="3767899"/>
          </a:xfrm>
        </p:spPr>
        <p:txBody>
          <a:bodyPr>
            <a:normAutofit/>
          </a:bodyPr>
          <a:lstStyle/>
          <a:p>
            <a:pPr marL="0" indent="0">
              <a:buNone/>
            </a:pPr>
            <a:r>
              <a:rPr lang="en-GB" sz="3200" b="1" dirty="0"/>
              <a:t>Team Leader		Marcel Kovac (1604532)</a:t>
            </a:r>
          </a:p>
          <a:p>
            <a:pPr marL="0" indent="0">
              <a:buNone/>
            </a:pPr>
            <a:endParaRPr lang="en-GB" sz="3200" b="1" dirty="0"/>
          </a:p>
          <a:p>
            <a:pPr marL="0" indent="0">
              <a:buNone/>
            </a:pPr>
            <a:r>
              <a:rPr lang="en-GB" sz="3200" b="1" dirty="0"/>
              <a:t>Team Member		MD Faisal Rana (1604528)</a:t>
            </a:r>
          </a:p>
          <a:p>
            <a:pPr marL="0" indent="0">
              <a:buNone/>
            </a:pPr>
            <a:endParaRPr lang="en-GB" sz="3200" b="1" dirty="0"/>
          </a:p>
          <a:p>
            <a:pPr marL="0" indent="0">
              <a:buNone/>
            </a:pPr>
            <a:r>
              <a:rPr lang="en-GB" sz="3200" b="1" dirty="0"/>
              <a:t>Team Member		Arockian David (1604758)</a:t>
            </a:r>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32465607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a:t>
            </a:r>
          </a:p>
        </p:txBody>
      </p:sp>
      <p:sp>
        <p:nvSpPr>
          <p:cNvPr id="3" name="Content Placeholder 2"/>
          <p:cNvSpPr>
            <a:spLocks noGrp="1"/>
          </p:cNvSpPr>
          <p:nvPr>
            <p:ph idx="1"/>
          </p:nvPr>
        </p:nvSpPr>
        <p:spPr>
          <a:xfrm>
            <a:off x="680321" y="2336873"/>
            <a:ext cx="9613861" cy="3173278"/>
          </a:xfrm>
        </p:spPr>
        <p:txBody>
          <a:bodyPr>
            <a:normAutofit/>
          </a:bodyPr>
          <a:lstStyle/>
          <a:p>
            <a:pPr marL="0" indent="0">
              <a:buNone/>
            </a:pPr>
            <a:r>
              <a:rPr lang="en-GB" dirty="0"/>
              <a:t>Our Beauty Salon is named Marcel after the owner. The business is  create a family</a:t>
            </a:r>
          </a:p>
          <a:p>
            <a:pPr marL="0" indent="0">
              <a:buNone/>
            </a:pPr>
            <a:r>
              <a:rPr lang="en-GB" dirty="0"/>
              <a:t>atmosphere for all group of age customers. It is </a:t>
            </a:r>
          </a:p>
          <a:p>
            <a:pPr marL="0" indent="0">
              <a:buNone/>
            </a:pPr>
            <a:r>
              <a:rPr lang="en-GB" dirty="0"/>
              <a:t>designed for budgeted customers with a  good quality of services. We also have a playgroup areas for kids which </a:t>
            </a:r>
          </a:p>
          <a:p>
            <a:pPr marL="0" indent="0">
              <a:buNone/>
            </a:pPr>
            <a:r>
              <a:rPr lang="en-GB" dirty="0"/>
              <a:t>will create a great opportunity for the parents.</a:t>
            </a:r>
          </a:p>
          <a:p>
            <a:pPr marL="0" indent="0">
              <a:buNone/>
            </a:pPr>
            <a:endParaRPr lang="en-GB" dirty="0"/>
          </a:p>
        </p:txBody>
      </p:sp>
    </p:spTree>
    <p:extLst>
      <p:ext uri="{BB962C8B-B14F-4D97-AF65-F5344CB8AC3E}">
        <p14:creationId xmlns:p14="http://schemas.microsoft.com/office/powerpoint/2010/main" val="2981532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2A773CA-28F4-49C2-BFA3-49A5867C7AF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a:extLst>
              <a:ext uri="{FF2B5EF4-FFF2-40B4-BE49-F238E27FC236}">
                <a16:creationId xmlns:a16="http://schemas.microsoft.com/office/drawing/2014/main" id="{5D7C72BA-4476-4E4B-BC37-9A75FD0C595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Rectangle 13">
            <a:extLst>
              <a:ext uri="{FF2B5EF4-FFF2-40B4-BE49-F238E27FC236}">
                <a16:creationId xmlns:a16="http://schemas.microsoft.com/office/drawing/2014/main" id="{3009A16D-868B-4145-BBC6-555098537EC2}"/>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Picture 15">
            <a:extLst>
              <a:ext uri="{FF2B5EF4-FFF2-40B4-BE49-F238E27FC236}">
                <a16:creationId xmlns:a16="http://schemas.microsoft.com/office/drawing/2014/main" id="{3992EB33-38E1-4175-8EE2-9BB8CC159C7B}"/>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cstate="print">
            <a:extLst>
              <a:ext uri="{28A0092B-C50C-407E-A947-70E740481C1C}">
                <a14:useLocalDpi xmlns:a14="http://schemas.microsoft.com/office/drawing/2010/main" val="0"/>
              </a:ext>
            </a:extLst>
          </a:blip>
          <a:stretch>
            <a:fillRect/>
          </a:stretch>
        </p:blipFill>
        <p:spPr>
          <a:xfrm>
            <a:off x="1" y="5006045"/>
            <a:ext cx="4965192" cy="144668"/>
          </a:xfrm>
          <a:prstGeom prst="rect">
            <a:avLst/>
          </a:prstGeom>
        </p:spPr>
      </p:pic>
      <p:sp>
        <p:nvSpPr>
          <p:cNvPr id="18" name="Rectangle 17">
            <a:extLst>
              <a:ext uri="{FF2B5EF4-FFF2-40B4-BE49-F238E27FC236}">
                <a16:creationId xmlns:a16="http://schemas.microsoft.com/office/drawing/2014/main" id="{2DCAE5CF-5D29-4779-83E1-BDB64E4F30E5}"/>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E30DA4DF-8F89-4B78-B0E5-85E34AADBD85}"/>
              </a:ext>
            </a:extLst>
          </p:cNvPr>
          <p:cNvSpPr>
            <a:spLocks noGrp="1"/>
          </p:cNvSpPr>
          <p:nvPr>
            <p:ph type="title"/>
          </p:nvPr>
        </p:nvSpPr>
        <p:spPr>
          <a:xfrm>
            <a:off x="680321" y="2063262"/>
            <a:ext cx="3739279" cy="2661052"/>
          </a:xfrm>
        </p:spPr>
        <p:txBody>
          <a:bodyPr>
            <a:normAutofit/>
          </a:bodyPr>
          <a:lstStyle/>
          <a:p>
            <a:pPr algn="r"/>
            <a:r>
              <a:rPr lang="en-GB" sz="4400" dirty="0"/>
              <a:t>Aims &amp; Objectives, Mission &amp; Vision.</a:t>
            </a:r>
          </a:p>
        </p:txBody>
      </p:sp>
      <p:graphicFrame>
        <p:nvGraphicFramePr>
          <p:cNvPr id="5" name="Content Placeholder 2">
            <a:extLst>
              <a:ext uri="{FF2B5EF4-FFF2-40B4-BE49-F238E27FC236}">
                <a16:creationId xmlns:a16="http://schemas.microsoft.com/office/drawing/2014/main" id="{C1006C8D-2E36-4AC5-900C-F570EB84E6A9}"/>
              </a:ext>
            </a:extLst>
          </p:cNvPr>
          <p:cNvGraphicFramePr>
            <a:graphicFrameLocks noGrp="1"/>
          </p:cNvGraphicFramePr>
          <p:nvPr>
            <p:ph idx="1"/>
            <p:extLst>
              <p:ext uri="{D42A27DB-BD31-4B8C-83A1-F6EECF244321}">
                <p14:modId xmlns:p14="http://schemas.microsoft.com/office/powerpoint/2010/main" val="944333374"/>
              </p:ext>
            </p:extLst>
          </p:nvPr>
        </p:nvGraphicFramePr>
        <p:xfrm>
          <a:off x="5284788" y="639763"/>
          <a:ext cx="6261100" cy="55784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452622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0DA4DF-8F89-4B78-B0E5-85E34AADBD85}"/>
              </a:ext>
            </a:extLst>
          </p:cNvPr>
          <p:cNvSpPr>
            <a:spLocks noGrp="1"/>
          </p:cNvSpPr>
          <p:nvPr>
            <p:ph type="title"/>
          </p:nvPr>
        </p:nvSpPr>
        <p:spPr>
          <a:xfrm>
            <a:off x="680321" y="753228"/>
            <a:ext cx="9613861" cy="1080938"/>
          </a:xfrm>
        </p:spPr>
        <p:txBody>
          <a:bodyPr>
            <a:normAutofit/>
          </a:bodyPr>
          <a:lstStyle/>
          <a:p>
            <a:r>
              <a:rPr lang="en-GB" dirty="0"/>
              <a:t>Objectives.</a:t>
            </a:r>
          </a:p>
        </p:txBody>
      </p:sp>
      <p:graphicFrame>
        <p:nvGraphicFramePr>
          <p:cNvPr id="5" name="Content Placeholder 2">
            <a:extLst>
              <a:ext uri="{FF2B5EF4-FFF2-40B4-BE49-F238E27FC236}">
                <a16:creationId xmlns:a16="http://schemas.microsoft.com/office/drawing/2014/main" id="{349FDE6A-FCE8-4D6F-ACFD-0D77983D75DB}"/>
              </a:ext>
            </a:extLst>
          </p:cNvPr>
          <p:cNvGraphicFramePr>
            <a:graphicFrameLocks noGrp="1"/>
          </p:cNvGraphicFramePr>
          <p:nvPr>
            <p:ph idx="1"/>
            <p:extLst>
              <p:ext uri="{D42A27DB-BD31-4B8C-83A1-F6EECF244321}">
                <p14:modId xmlns:p14="http://schemas.microsoft.com/office/powerpoint/2010/main" val="1028048288"/>
              </p:ext>
            </p:extLst>
          </p:nvPr>
        </p:nvGraphicFramePr>
        <p:xfrm>
          <a:off x="681037" y="2336800"/>
          <a:ext cx="10830641" cy="35988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632622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0DA4DF-8F89-4B78-B0E5-85E34AADBD85}"/>
              </a:ext>
            </a:extLst>
          </p:cNvPr>
          <p:cNvSpPr>
            <a:spLocks noGrp="1"/>
          </p:cNvSpPr>
          <p:nvPr>
            <p:ph type="title"/>
          </p:nvPr>
        </p:nvSpPr>
        <p:spPr>
          <a:xfrm>
            <a:off x="680321" y="753228"/>
            <a:ext cx="9613861" cy="1080938"/>
          </a:xfrm>
        </p:spPr>
        <p:txBody>
          <a:bodyPr>
            <a:normAutofit/>
          </a:bodyPr>
          <a:lstStyle/>
          <a:p>
            <a:r>
              <a:rPr lang="en-GB" dirty="0"/>
              <a:t>Mission &amp; Vision.</a:t>
            </a:r>
          </a:p>
        </p:txBody>
      </p:sp>
      <p:graphicFrame>
        <p:nvGraphicFramePr>
          <p:cNvPr id="5" name="Content Placeholder 2">
            <a:extLst>
              <a:ext uri="{FF2B5EF4-FFF2-40B4-BE49-F238E27FC236}">
                <a16:creationId xmlns:a16="http://schemas.microsoft.com/office/drawing/2014/main" id="{EAC57CF4-7E50-4CAF-B1BF-A313AA9B8885}"/>
              </a:ext>
            </a:extLst>
          </p:cNvPr>
          <p:cNvGraphicFramePr>
            <a:graphicFrameLocks noGrp="1"/>
          </p:cNvGraphicFramePr>
          <p:nvPr>
            <p:ph idx="1"/>
            <p:extLst>
              <p:ext uri="{D42A27DB-BD31-4B8C-83A1-F6EECF244321}">
                <p14:modId xmlns:p14="http://schemas.microsoft.com/office/powerpoint/2010/main" val="1869108121"/>
              </p:ext>
            </p:extLst>
          </p:nvPr>
        </p:nvGraphicFramePr>
        <p:xfrm>
          <a:off x="681037" y="2336800"/>
          <a:ext cx="10830641" cy="35988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528898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0321" y="753228"/>
            <a:ext cx="9613861" cy="1080938"/>
          </a:xfrm>
        </p:spPr>
        <p:txBody>
          <a:bodyPr>
            <a:normAutofit/>
          </a:bodyPr>
          <a:lstStyle/>
          <a:p>
            <a:r>
              <a:rPr lang="en-GB" dirty="0"/>
              <a:t>Description of the business</a:t>
            </a:r>
            <a:br>
              <a:rPr lang="en-US" dirty="0"/>
            </a:br>
            <a:endParaRPr lang="en-GB" dirty="0"/>
          </a:p>
        </p:txBody>
      </p:sp>
      <p:graphicFrame>
        <p:nvGraphicFramePr>
          <p:cNvPr id="18" name="Content Placeholder 2">
            <a:extLst>
              <a:ext uri="{FF2B5EF4-FFF2-40B4-BE49-F238E27FC236}">
                <a16:creationId xmlns:a16="http://schemas.microsoft.com/office/drawing/2014/main" id="{D6D78A1D-AEBE-41C2-A5B1-2D6E84355B49}"/>
              </a:ext>
            </a:extLst>
          </p:cNvPr>
          <p:cNvGraphicFramePr>
            <a:graphicFrameLocks noGrp="1"/>
          </p:cNvGraphicFramePr>
          <p:nvPr>
            <p:ph idx="1"/>
            <p:extLst>
              <p:ext uri="{D42A27DB-BD31-4B8C-83A1-F6EECF244321}">
                <p14:modId xmlns:p14="http://schemas.microsoft.com/office/powerpoint/2010/main" val="1845020519"/>
              </p:ext>
            </p:extLst>
          </p:nvPr>
        </p:nvGraphicFramePr>
        <p:xfrm>
          <a:off x="681037" y="2336800"/>
          <a:ext cx="10830641" cy="35988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889681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2A773CA-28F4-49C2-BFA3-49A5867C7AF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a:extLst>
              <a:ext uri="{FF2B5EF4-FFF2-40B4-BE49-F238E27FC236}">
                <a16:creationId xmlns:a16="http://schemas.microsoft.com/office/drawing/2014/main" id="{5D7C72BA-4476-4E4B-BC37-9A75FD0C595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Rectangle 13">
            <a:extLst>
              <a:ext uri="{FF2B5EF4-FFF2-40B4-BE49-F238E27FC236}">
                <a16:creationId xmlns:a16="http://schemas.microsoft.com/office/drawing/2014/main" id="{3009A16D-868B-4145-BBC6-555098537EC2}"/>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Picture 15">
            <a:extLst>
              <a:ext uri="{FF2B5EF4-FFF2-40B4-BE49-F238E27FC236}">
                <a16:creationId xmlns:a16="http://schemas.microsoft.com/office/drawing/2014/main" id="{3992EB33-38E1-4175-8EE2-9BB8CC159C7B}"/>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cstate="print">
            <a:extLst>
              <a:ext uri="{28A0092B-C50C-407E-A947-70E740481C1C}">
                <a14:useLocalDpi xmlns:a14="http://schemas.microsoft.com/office/drawing/2010/main" val="0"/>
              </a:ext>
            </a:extLst>
          </a:blip>
          <a:stretch>
            <a:fillRect/>
          </a:stretch>
        </p:blipFill>
        <p:spPr>
          <a:xfrm>
            <a:off x="1" y="5006045"/>
            <a:ext cx="4965192" cy="144668"/>
          </a:xfrm>
          <a:prstGeom prst="rect">
            <a:avLst/>
          </a:prstGeom>
        </p:spPr>
      </p:pic>
      <p:sp>
        <p:nvSpPr>
          <p:cNvPr id="18" name="Rectangle 17">
            <a:extLst>
              <a:ext uri="{FF2B5EF4-FFF2-40B4-BE49-F238E27FC236}">
                <a16:creationId xmlns:a16="http://schemas.microsoft.com/office/drawing/2014/main" id="{2DCAE5CF-5D29-4779-83E1-BDB64E4F30E5}"/>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2063262"/>
            <a:ext cx="3739279" cy="2661052"/>
          </a:xfrm>
        </p:spPr>
        <p:txBody>
          <a:bodyPr>
            <a:normAutofit/>
          </a:bodyPr>
          <a:lstStyle/>
          <a:p>
            <a:pPr algn="r"/>
            <a:r>
              <a:rPr lang="en-GB" sz="4400" dirty="0"/>
              <a:t>Products &amp; services</a:t>
            </a:r>
            <a:br>
              <a:rPr lang="en-US" sz="4400" dirty="0"/>
            </a:br>
            <a:endParaRPr lang="en-GB" sz="4400" dirty="0"/>
          </a:p>
        </p:txBody>
      </p:sp>
      <p:graphicFrame>
        <p:nvGraphicFramePr>
          <p:cNvPr id="5" name="Content Placeholder 2">
            <a:extLst>
              <a:ext uri="{FF2B5EF4-FFF2-40B4-BE49-F238E27FC236}">
                <a16:creationId xmlns:a16="http://schemas.microsoft.com/office/drawing/2014/main" id="{26EEADDB-C51C-427C-9539-343070665AC1}"/>
              </a:ext>
            </a:extLst>
          </p:cNvPr>
          <p:cNvGraphicFramePr>
            <a:graphicFrameLocks noGrp="1"/>
          </p:cNvGraphicFramePr>
          <p:nvPr>
            <p:ph idx="1"/>
            <p:extLst>
              <p:ext uri="{D42A27DB-BD31-4B8C-83A1-F6EECF244321}">
                <p14:modId xmlns:p14="http://schemas.microsoft.com/office/powerpoint/2010/main" val="1500585903"/>
              </p:ext>
            </p:extLst>
          </p:nvPr>
        </p:nvGraphicFramePr>
        <p:xfrm>
          <a:off x="5284788" y="639763"/>
          <a:ext cx="6261100" cy="55784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24792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0321" y="753228"/>
            <a:ext cx="9613861" cy="1080938"/>
          </a:xfrm>
        </p:spPr>
        <p:txBody>
          <a:bodyPr>
            <a:normAutofit/>
          </a:bodyPr>
          <a:lstStyle/>
          <a:p>
            <a:r>
              <a:rPr lang="en-GB" dirty="0"/>
              <a:t>Market Analysis</a:t>
            </a:r>
            <a:br>
              <a:rPr lang="en-US" dirty="0"/>
            </a:br>
            <a:endParaRPr lang="en-GB" dirty="0"/>
          </a:p>
        </p:txBody>
      </p:sp>
      <p:graphicFrame>
        <p:nvGraphicFramePr>
          <p:cNvPr id="20" name="Content Placeholder 2">
            <a:extLst>
              <a:ext uri="{FF2B5EF4-FFF2-40B4-BE49-F238E27FC236}">
                <a16:creationId xmlns:a16="http://schemas.microsoft.com/office/drawing/2014/main" id="{FF636098-C3AB-477D-8AC7-7EAE520E54AA}"/>
              </a:ext>
            </a:extLst>
          </p:cNvPr>
          <p:cNvGraphicFramePr>
            <a:graphicFrameLocks noGrp="1"/>
          </p:cNvGraphicFramePr>
          <p:nvPr>
            <p:ph idx="1"/>
            <p:extLst>
              <p:ext uri="{D42A27DB-BD31-4B8C-83A1-F6EECF244321}">
                <p14:modId xmlns:p14="http://schemas.microsoft.com/office/powerpoint/2010/main" val="899959836"/>
              </p:ext>
            </p:extLst>
          </p:nvPr>
        </p:nvGraphicFramePr>
        <p:xfrm>
          <a:off x="681037" y="2336800"/>
          <a:ext cx="10830641" cy="35988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76137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PRODUCT STRATEGY</a:t>
            </a:r>
            <a:br>
              <a:rPr lang="en-US" dirty="0"/>
            </a:br>
            <a:endParaRPr lang="en-GB" dirty="0"/>
          </a:p>
        </p:txBody>
      </p:sp>
      <p:sp>
        <p:nvSpPr>
          <p:cNvPr id="3" name="Content Placeholder 2"/>
          <p:cNvSpPr>
            <a:spLocks noGrp="1"/>
          </p:cNvSpPr>
          <p:nvPr>
            <p:ph idx="1"/>
          </p:nvPr>
        </p:nvSpPr>
        <p:spPr/>
        <p:txBody>
          <a:bodyPr>
            <a:normAutofit/>
          </a:bodyPr>
          <a:lstStyle/>
          <a:p>
            <a:r>
              <a:rPr lang="en-GB" dirty="0"/>
              <a:t>We have various ranges of products to offer to the customers and give them a quality  services.  We also set up an online services were customers can buy our products.</a:t>
            </a:r>
          </a:p>
          <a:p>
            <a:r>
              <a:rPr lang="en-GB" dirty="0"/>
              <a:t>We  use all organic  products including :</a:t>
            </a:r>
          </a:p>
          <a:p>
            <a:r>
              <a:rPr lang="en-GB" dirty="0"/>
              <a:t> shampoo, conditioner, lotion, mask, oil, spray and wax, face cream and much more.</a:t>
            </a:r>
          </a:p>
          <a:p>
            <a:endParaRPr lang="en-GB" dirty="0"/>
          </a:p>
        </p:txBody>
      </p:sp>
    </p:spTree>
    <p:extLst>
      <p:ext uri="{BB962C8B-B14F-4D97-AF65-F5344CB8AC3E}">
        <p14:creationId xmlns:p14="http://schemas.microsoft.com/office/powerpoint/2010/main" val="29218126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B0FA309-807F-4C17-98EF-A3BA7388E213}"/>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a:extLst>
              <a:ext uri="{FF2B5EF4-FFF2-40B4-BE49-F238E27FC236}">
                <a16:creationId xmlns:a16="http://schemas.microsoft.com/office/drawing/2014/main" id="{2642A87B-CAE9-4F8F-B293-28388E45D9EE}"/>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2" name="Rectangle 11">
            <a:extLst>
              <a:ext uri="{FF2B5EF4-FFF2-40B4-BE49-F238E27FC236}">
                <a16:creationId xmlns:a16="http://schemas.microsoft.com/office/drawing/2014/main" id="{C8FA1749-B91A-40E7-AD01-0B9C9C6AF74E}"/>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solidFill>
            <a:srgbClr val="F094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Picture 13">
            <a:extLst>
              <a:ext uri="{FF2B5EF4-FFF2-40B4-BE49-F238E27FC236}">
                <a16:creationId xmlns:a16="http://schemas.microsoft.com/office/drawing/2014/main" id="{3B7A934F-FFF7-4353-83D3-4EF66E93EEF8}"/>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cstate="print">
            <a:extLst>
              <a:ext uri="{28A0092B-C50C-407E-A947-70E740481C1C}">
                <a14:useLocalDpi xmlns:a14="http://schemas.microsoft.com/office/drawing/2010/main" val="0"/>
              </a:ext>
            </a:extLst>
          </a:blip>
          <a:stretch>
            <a:fillRect/>
          </a:stretch>
        </p:blipFill>
        <p:spPr>
          <a:xfrm>
            <a:off x="1" y="5006045"/>
            <a:ext cx="4965192" cy="144668"/>
          </a:xfrm>
          <a:prstGeom prst="rect">
            <a:avLst/>
          </a:prstGeom>
        </p:spPr>
      </p:pic>
      <p:sp>
        <p:nvSpPr>
          <p:cNvPr id="16" name="Rectangle 15">
            <a:extLst>
              <a:ext uri="{FF2B5EF4-FFF2-40B4-BE49-F238E27FC236}">
                <a16:creationId xmlns:a16="http://schemas.microsoft.com/office/drawing/2014/main" id="{700676C8-6DE8-47DD-9A23-D42063A12E10}"/>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2063262"/>
            <a:ext cx="3739279" cy="2661052"/>
          </a:xfrm>
        </p:spPr>
        <p:txBody>
          <a:bodyPr>
            <a:normAutofit/>
          </a:bodyPr>
          <a:lstStyle/>
          <a:p>
            <a:pPr algn="r"/>
            <a:r>
              <a:rPr lang="en-GB" sz="4400" dirty="0">
                <a:solidFill>
                  <a:srgbClr val="FFFFFF"/>
                </a:solidFill>
              </a:rPr>
              <a:t>PROMOTION STRATEGY</a:t>
            </a:r>
            <a:br>
              <a:rPr lang="en-US" sz="4400" dirty="0">
                <a:solidFill>
                  <a:srgbClr val="FFFFFF"/>
                </a:solidFill>
              </a:rPr>
            </a:br>
            <a:endParaRPr lang="en-GB" sz="4400" dirty="0">
              <a:solidFill>
                <a:srgbClr val="FFFFFF"/>
              </a:solidFill>
            </a:endParaRPr>
          </a:p>
        </p:txBody>
      </p:sp>
      <p:sp>
        <p:nvSpPr>
          <p:cNvPr id="3" name="Content Placeholder 2"/>
          <p:cNvSpPr>
            <a:spLocks noGrp="1"/>
          </p:cNvSpPr>
          <p:nvPr>
            <p:ph idx="1"/>
          </p:nvPr>
        </p:nvSpPr>
        <p:spPr>
          <a:xfrm>
            <a:off x="5287995" y="661106"/>
            <a:ext cx="6257362" cy="5503101"/>
          </a:xfrm>
        </p:spPr>
        <p:txBody>
          <a:bodyPr anchor="ctr">
            <a:normAutofit/>
          </a:bodyPr>
          <a:lstStyle/>
          <a:p>
            <a:pPr marL="0" indent="0">
              <a:buNone/>
            </a:pPr>
            <a:endParaRPr lang="en-GB" sz="2000" dirty="0">
              <a:solidFill>
                <a:srgbClr val="FFFFFF"/>
              </a:solidFill>
            </a:endParaRPr>
          </a:p>
          <a:p>
            <a:pPr marL="0" indent="0">
              <a:buNone/>
            </a:pPr>
            <a:r>
              <a:rPr lang="en-GB" sz="2000" dirty="0">
                <a:solidFill>
                  <a:srgbClr val="FFFFFF"/>
                </a:solidFill>
              </a:rPr>
              <a:t>Marcel Salon can promote their products through different social media for example:</a:t>
            </a:r>
          </a:p>
          <a:p>
            <a:r>
              <a:rPr lang="en-GB" sz="2000" dirty="0">
                <a:solidFill>
                  <a:srgbClr val="FFFFFF"/>
                </a:solidFill>
              </a:rPr>
              <a:t>Facebook</a:t>
            </a:r>
          </a:p>
          <a:p>
            <a:r>
              <a:rPr lang="en-GB" sz="2000" dirty="0">
                <a:solidFill>
                  <a:srgbClr val="FFFFFF"/>
                </a:solidFill>
              </a:rPr>
              <a:t>Twitter</a:t>
            </a:r>
          </a:p>
          <a:p>
            <a:r>
              <a:rPr lang="en-GB" sz="2000" dirty="0">
                <a:solidFill>
                  <a:srgbClr val="FFFFFF"/>
                </a:solidFill>
              </a:rPr>
              <a:t>eBay</a:t>
            </a:r>
          </a:p>
          <a:p>
            <a:r>
              <a:rPr lang="en-GB" sz="2000" dirty="0">
                <a:solidFill>
                  <a:srgbClr val="FFFFFF"/>
                </a:solidFill>
              </a:rPr>
              <a:t>YouTube</a:t>
            </a:r>
          </a:p>
          <a:p>
            <a:pPr marL="0" indent="0">
              <a:buNone/>
            </a:pPr>
            <a:r>
              <a:rPr lang="en-GB" sz="2000" dirty="0">
                <a:solidFill>
                  <a:srgbClr val="FFFFFF"/>
                </a:solidFill>
              </a:rPr>
              <a:t>We have online services where we offering sales and also promotion code for a loyal customers.</a:t>
            </a:r>
          </a:p>
        </p:txBody>
      </p:sp>
    </p:spTree>
    <p:extLst>
      <p:ext uri="{BB962C8B-B14F-4D97-AF65-F5344CB8AC3E}">
        <p14:creationId xmlns:p14="http://schemas.microsoft.com/office/powerpoint/2010/main" val="28193384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CDBCB3D0-62EC-4D8A-A9E7-991AF662DC1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5" name="Picture 24" descr="A close up of a building&#10;&#10;Description generated with very high confidence">
            <a:extLst>
              <a:ext uri="{FF2B5EF4-FFF2-40B4-BE49-F238E27FC236}">
                <a16:creationId xmlns:a16="http://schemas.microsoft.com/office/drawing/2014/main" id="{62C758D7-9BCC-44AD-98FB-A68CA52677FA}"/>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7" name="Rectangle 26">
            <a:extLst>
              <a:ext uri="{FF2B5EF4-FFF2-40B4-BE49-F238E27FC236}">
                <a16:creationId xmlns:a16="http://schemas.microsoft.com/office/drawing/2014/main" id="{A890917F-0A64-4C0A-91F8-E4F6BE6AB857}"/>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Picture 28" descr="A close up of a logo&#10;&#10;Description generated with very high confidence">
            <a:extLst>
              <a:ext uri="{FF2B5EF4-FFF2-40B4-BE49-F238E27FC236}">
                <a16:creationId xmlns:a16="http://schemas.microsoft.com/office/drawing/2014/main" id="{938C8E05-3629-4B19-A965-0C926F9DE4F3}"/>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cstate="print">
            <a:extLst>
              <a:ext uri="{28A0092B-C50C-407E-A947-70E740481C1C}">
                <a14:useLocalDpi xmlns:a14="http://schemas.microsoft.com/office/drawing/2010/main" val="0"/>
              </a:ext>
            </a:extLst>
          </a:blip>
          <a:stretch>
            <a:fillRect/>
          </a:stretch>
        </p:blipFill>
        <p:spPr>
          <a:xfrm>
            <a:off x="1" y="5006045"/>
            <a:ext cx="4965192" cy="144049"/>
          </a:xfrm>
          <a:prstGeom prst="rect">
            <a:avLst/>
          </a:prstGeom>
        </p:spPr>
      </p:pic>
      <p:sp>
        <p:nvSpPr>
          <p:cNvPr id="31" name="Rectangle 30">
            <a:extLst>
              <a:ext uri="{FF2B5EF4-FFF2-40B4-BE49-F238E27FC236}">
                <a16:creationId xmlns:a16="http://schemas.microsoft.com/office/drawing/2014/main" id="{9044F20B-3F79-4BBD-A9B8-33672B6A4A84}"/>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2063262"/>
            <a:ext cx="3739279" cy="2661052"/>
          </a:xfrm>
        </p:spPr>
        <p:txBody>
          <a:bodyPr>
            <a:normAutofit/>
          </a:bodyPr>
          <a:lstStyle/>
          <a:p>
            <a:pPr algn="r"/>
            <a:r>
              <a:rPr lang="en-GB" sz="4400" dirty="0"/>
              <a:t>MANAGEMENT &amp; OPERATIONS</a:t>
            </a:r>
            <a:br>
              <a:rPr lang="en-US" sz="4400" dirty="0"/>
            </a:br>
            <a:endParaRPr lang="en-GB" sz="4400" dirty="0"/>
          </a:p>
        </p:txBody>
      </p:sp>
      <p:graphicFrame>
        <p:nvGraphicFramePr>
          <p:cNvPr id="18" name="Content Placeholder 2">
            <a:extLst>
              <a:ext uri="{FF2B5EF4-FFF2-40B4-BE49-F238E27FC236}">
                <a16:creationId xmlns:a16="http://schemas.microsoft.com/office/drawing/2014/main" id="{BA5EFC60-C6CD-43D7-B744-72A1C2FE580A}"/>
              </a:ext>
            </a:extLst>
          </p:cNvPr>
          <p:cNvGraphicFramePr>
            <a:graphicFrameLocks noGrp="1"/>
          </p:cNvGraphicFramePr>
          <p:nvPr>
            <p:ph idx="1"/>
            <p:extLst>
              <p:ext uri="{D42A27DB-BD31-4B8C-83A1-F6EECF244321}">
                <p14:modId xmlns:p14="http://schemas.microsoft.com/office/powerpoint/2010/main" val="1860457750"/>
              </p:ext>
            </p:extLst>
          </p:nvPr>
        </p:nvGraphicFramePr>
        <p:xfrm>
          <a:off x="5437509" y="777860"/>
          <a:ext cx="5955658" cy="538535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565755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2A773CA-28F4-49C2-BFA3-49A5867C7AF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a:extLst>
              <a:ext uri="{FF2B5EF4-FFF2-40B4-BE49-F238E27FC236}">
                <a16:creationId xmlns:a16="http://schemas.microsoft.com/office/drawing/2014/main" id="{5D7C72BA-4476-4E4B-BC37-9A75FD0C595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Rectangle 13">
            <a:extLst>
              <a:ext uri="{FF2B5EF4-FFF2-40B4-BE49-F238E27FC236}">
                <a16:creationId xmlns:a16="http://schemas.microsoft.com/office/drawing/2014/main" id="{3009A16D-868B-4145-BBC6-555098537EC2}"/>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Picture 15">
            <a:extLst>
              <a:ext uri="{FF2B5EF4-FFF2-40B4-BE49-F238E27FC236}">
                <a16:creationId xmlns:a16="http://schemas.microsoft.com/office/drawing/2014/main" id="{3992EB33-38E1-4175-8EE2-9BB8CC159C7B}"/>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cstate="print">
            <a:extLst>
              <a:ext uri="{28A0092B-C50C-407E-A947-70E740481C1C}">
                <a14:useLocalDpi xmlns:a14="http://schemas.microsoft.com/office/drawing/2010/main" val="0"/>
              </a:ext>
            </a:extLst>
          </a:blip>
          <a:stretch>
            <a:fillRect/>
          </a:stretch>
        </p:blipFill>
        <p:spPr>
          <a:xfrm>
            <a:off x="1" y="5006045"/>
            <a:ext cx="4965192" cy="144668"/>
          </a:xfrm>
          <a:prstGeom prst="rect">
            <a:avLst/>
          </a:prstGeom>
        </p:spPr>
      </p:pic>
      <p:sp>
        <p:nvSpPr>
          <p:cNvPr id="18" name="Rectangle 17">
            <a:extLst>
              <a:ext uri="{FF2B5EF4-FFF2-40B4-BE49-F238E27FC236}">
                <a16:creationId xmlns:a16="http://schemas.microsoft.com/office/drawing/2014/main" id="{2DCAE5CF-5D29-4779-83E1-BDB64E4F30E5}"/>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06BDD4B4-DBF5-4667-B9FC-78651334AB07}"/>
              </a:ext>
            </a:extLst>
          </p:cNvPr>
          <p:cNvSpPr>
            <a:spLocks noGrp="1"/>
          </p:cNvSpPr>
          <p:nvPr>
            <p:ph type="title"/>
          </p:nvPr>
        </p:nvSpPr>
        <p:spPr>
          <a:xfrm>
            <a:off x="680321" y="2063262"/>
            <a:ext cx="3739279" cy="2661052"/>
          </a:xfrm>
        </p:spPr>
        <p:txBody>
          <a:bodyPr>
            <a:normAutofit/>
          </a:bodyPr>
          <a:lstStyle/>
          <a:p>
            <a:pPr algn="r"/>
            <a:r>
              <a:rPr lang="en-GB" sz="4400" dirty="0"/>
              <a:t>Sources of Finance</a:t>
            </a:r>
          </a:p>
        </p:txBody>
      </p:sp>
      <p:graphicFrame>
        <p:nvGraphicFramePr>
          <p:cNvPr id="5" name="Content Placeholder 2">
            <a:extLst>
              <a:ext uri="{FF2B5EF4-FFF2-40B4-BE49-F238E27FC236}">
                <a16:creationId xmlns:a16="http://schemas.microsoft.com/office/drawing/2014/main" id="{FA3B9053-04E1-4014-92A4-B39BDBE62E2B}"/>
              </a:ext>
            </a:extLst>
          </p:cNvPr>
          <p:cNvGraphicFramePr>
            <a:graphicFrameLocks noGrp="1"/>
          </p:cNvGraphicFramePr>
          <p:nvPr>
            <p:ph idx="1"/>
            <p:extLst>
              <p:ext uri="{D42A27DB-BD31-4B8C-83A1-F6EECF244321}">
                <p14:modId xmlns:p14="http://schemas.microsoft.com/office/powerpoint/2010/main" val="1619481185"/>
              </p:ext>
            </p:extLst>
          </p:nvPr>
        </p:nvGraphicFramePr>
        <p:xfrm>
          <a:off x="5284788" y="639763"/>
          <a:ext cx="6261100" cy="55784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6820413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2A773CA-28F4-49C2-BFA3-49A5867C7AF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a:extLst>
              <a:ext uri="{FF2B5EF4-FFF2-40B4-BE49-F238E27FC236}">
                <a16:creationId xmlns:a16="http://schemas.microsoft.com/office/drawing/2014/main" id="{5D7C72BA-4476-4E4B-BC37-9A75FD0C595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Rectangle 13">
            <a:extLst>
              <a:ext uri="{FF2B5EF4-FFF2-40B4-BE49-F238E27FC236}">
                <a16:creationId xmlns:a16="http://schemas.microsoft.com/office/drawing/2014/main" id="{3009A16D-868B-4145-BBC6-555098537EC2}"/>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Picture 15">
            <a:extLst>
              <a:ext uri="{FF2B5EF4-FFF2-40B4-BE49-F238E27FC236}">
                <a16:creationId xmlns:a16="http://schemas.microsoft.com/office/drawing/2014/main" id="{3992EB33-38E1-4175-8EE2-9BB8CC159C7B}"/>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cstate="print">
            <a:extLst>
              <a:ext uri="{28A0092B-C50C-407E-A947-70E740481C1C}">
                <a14:useLocalDpi xmlns:a14="http://schemas.microsoft.com/office/drawing/2010/main" val="0"/>
              </a:ext>
            </a:extLst>
          </a:blip>
          <a:stretch>
            <a:fillRect/>
          </a:stretch>
        </p:blipFill>
        <p:spPr>
          <a:xfrm>
            <a:off x="1" y="5006045"/>
            <a:ext cx="4965192" cy="144668"/>
          </a:xfrm>
          <a:prstGeom prst="rect">
            <a:avLst/>
          </a:prstGeom>
        </p:spPr>
      </p:pic>
      <p:sp>
        <p:nvSpPr>
          <p:cNvPr id="18" name="Rectangle 17">
            <a:extLst>
              <a:ext uri="{FF2B5EF4-FFF2-40B4-BE49-F238E27FC236}">
                <a16:creationId xmlns:a16="http://schemas.microsoft.com/office/drawing/2014/main" id="{2DCAE5CF-5D29-4779-83E1-BDB64E4F30E5}"/>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16C34497-C5E6-4172-9587-A48ACECD6890}"/>
              </a:ext>
            </a:extLst>
          </p:cNvPr>
          <p:cNvSpPr>
            <a:spLocks noGrp="1"/>
          </p:cNvSpPr>
          <p:nvPr>
            <p:ph type="title"/>
          </p:nvPr>
        </p:nvSpPr>
        <p:spPr>
          <a:xfrm>
            <a:off x="680321" y="2063262"/>
            <a:ext cx="3739279" cy="2661052"/>
          </a:xfrm>
        </p:spPr>
        <p:txBody>
          <a:bodyPr>
            <a:normAutofit/>
          </a:bodyPr>
          <a:lstStyle/>
          <a:p>
            <a:pPr algn="r"/>
            <a:r>
              <a:rPr lang="en-GB" sz="4400" dirty="0"/>
              <a:t>EXPENDITURE </a:t>
            </a:r>
          </a:p>
        </p:txBody>
      </p:sp>
      <p:graphicFrame>
        <p:nvGraphicFramePr>
          <p:cNvPr id="5" name="Content Placeholder 2">
            <a:extLst>
              <a:ext uri="{FF2B5EF4-FFF2-40B4-BE49-F238E27FC236}">
                <a16:creationId xmlns:a16="http://schemas.microsoft.com/office/drawing/2014/main" id="{8A509BEA-7073-4853-9677-9A8473AD742E}"/>
              </a:ext>
            </a:extLst>
          </p:cNvPr>
          <p:cNvGraphicFramePr>
            <a:graphicFrameLocks noGrp="1"/>
          </p:cNvGraphicFramePr>
          <p:nvPr>
            <p:ph idx="1"/>
            <p:extLst>
              <p:ext uri="{D42A27DB-BD31-4B8C-83A1-F6EECF244321}">
                <p14:modId xmlns:p14="http://schemas.microsoft.com/office/powerpoint/2010/main" val="2291821177"/>
              </p:ext>
            </p:extLst>
          </p:nvPr>
        </p:nvGraphicFramePr>
        <p:xfrm>
          <a:off x="5284788" y="639763"/>
          <a:ext cx="6261100" cy="55784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9981949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DD4B4-DBF5-4667-B9FC-78651334AB07}"/>
              </a:ext>
            </a:extLst>
          </p:cNvPr>
          <p:cNvSpPr>
            <a:spLocks noGrp="1"/>
          </p:cNvSpPr>
          <p:nvPr>
            <p:ph type="title"/>
          </p:nvPr>
        </p:nvSpPr>
        <p:spPr/>
        <p:txBody>
          <a:bodyPr/>
          <a:lstStyle/>
          <a:p>
            <a:r>
              <a:rPr lang="en-GB" dirty="0"/>
              <a:t>ESTIMATED BALANCE SHEET OF MARCEL SALOON</a:t>
            </a:r>
          </a:p>
        </p:txBody>
      </p:sp>
      <p:graphicFrame>
        <p:nvGraphicFramePr>
          <p:cNvPr id="3" name="Table 2">
            <a:extLst>
              <a:ext uri="{FF2B5EF4-FFF2-40B4-BE49-F238E27FC236}">
                <a16:creationId xmlns:a16="http://schemas.microsoft.com/office/drawing/2014/main" id="{4545960E-7FC2-460E-9695-9DF7F766CDE1}"/>
              </a:ext>
            </a:extLst>
          </p:cNvPr>
          <p:cNvGraphicFramePr>
            <a:graphicFrameLocks noGrp="1"/>
          </p:cNvGraphicFramePr>
          <p:nvPr>
            <p:extLst>
              <p:ext uri="{D42A27DB-BD31-4B8C-83A1-F6EECF244321}">
                <p14:modId xmlns:p14="http://schemas.microsoft.com/office/powerpoint/2010/main" val="1874162237"/>
              </p:ext>
            </p:extLst>
          </p:nvPr>
        </p:nvGraphicFramePr>
        <p:xfrm>
          <a:off x="680321" y="2224909"/>
          <a:ext cx="8128000" cy="431800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175068206"/>
                    </a:ext>
                  </a:extLst>
                </a:gridCol>
                <a:gridCol w="2032000">
                  <a:extLst>
                    <a:ext uri="{9D8B030D-6E8A-4147-A177-3AD203B41FA5}">
                      <a16:colId xmlns:a16="http://schemas.microsoft.com/office/drawing/2014/main" val="955774849"/>
                    </a:ext>
                  </a:extLst>
                </a:gridCol>
                <a:gridCol w="2032000">
                  <a:extLst>
                    <a:ext uri="{9D8B030D-6E8A-4147-A177-3AD203B41FA5}">
                      <a16:colId xmlns:a16="http://schemas.microsoft.com/office/drawing/2014/main" val="1596149540"/>
                    </a:ext>
                  </a:extLst>
                </a:gridCol>
                <a:gridCol w="2032000">
                  <a:extLst>
                    <a:ext uri="{9D8B030D-6E8A-4147-A177-3AD203B41FA5}">
                      <a16:colId xmlns:a16="http://schemas.microsoft.com/office/drawing/2014/main" val="2527424298"/>
                    </a:ext>
                  </a:extLst>
                </a:gridCol>
              </a:tblGrid>
              <a:tr h="370840">
                <a:tc>
                  <a:txBody>
                    <a:bodyPr/>
                    <a:lstStyle/>
                    <a:p>
                      <a:endParaRPr lang="en-GB" dirty="0"/>
                    </a:p>
                  </a:txBody>
                  <a:tcPr/>
                </a:tc>
                <a:tc>
                  <a:txBody>
                    <a:bodyPr/>
                    <a:lstStyle/>
                    <a:p>
                      <a:endParaRPr lang="en-GB" dirty="0"/>
                    </a:p>
                  </a:txBody>
                  <a:tcPr/>
                </a:tc>
                <a:tc>
                  <a:txBody>
                    <a:bodyPr/>
                    <a:lstStyle/>
                    <a:p>
                      <a:r>
                        <a:rPr lang="en-GB" dirty="0"/>
                        <a:t>NOVEMBER 2017</a:t>
                      </a:r>
                    </a:p>
                  </a:txBody>
                  <a:tcPr/>
                </a:tc>
                <a:tc>
                  <a:txBody>
                    <a:bodyPr/>
                    <a:lstStyle/>
                    <a:p>
                      <a:r>
                        <a:rPr lang="en-GB" dirty="0"/>
                        <a:t>NOVEMBER 2018</a:t>
                      </a:r>
                    </a:p>
                  </a:txBody>
                  <a:tcPr/>
                </a:tc>
                <a:extLst>
                  <a:ext uri="{0D108BD9-81ED-4DB2-BD59-A6C34878D82A}">
                    <a16:rowId xmlns:a16="http://schemas.microsoft.com/office/drawing/2014/main" val="617210055"/>
                  </a:ext>
                </a:extLst>
              </a:tr>
              <a:tr h="370840">
                <a:tc>
                  <a:txBody>
                    <a:bodyPr/>
                    <a:lstStyle/>
                    <a:p>
                      <a:endParaRPr lang="en-GB" dirty="0"/>
                    </a:p>
                  </a:txBody>
                  <a:tcPr/>
                </a:tc>
                <a:tc>
                  <a:txBody>
                    <a:bodyPr/>
                    <a:lstStyle/>
                    <a:p>
                      <a:r>
                        <a:rPr lang="en-GB" dirty="0"/>
                        <a:t>CASH</a:t>
                      </a:r>
                    </a:p>
                  </a:txBody>
                  <a:tcPr/>
                </a:tc>
                <a:tc>
                  <a:txBody>
                    <a:bodyPr/>
                    <a:lstStyle/>
                    <a:p>
                      <a:r>
                        <a:rPr lang="en-GB" dirty="0"/>
                        <a:t>£60,000.00</a:t>
                      </a:r>
                    </a:p>
                  </a:txBody>
                  <a:tcPr/>
                </a:tc>
                <a:tc>
                  <a:txBody>
                    <a:bodyPr/>
                    <a:lstStyle/>
                    <a:p>
                      <a:r>
                        <a:rPr lang="en-GB" dirty="0"/>
                        <a:t>£73,800.00</a:t>
                      </a:r>
                    </a:p>
                  </a:txBody>
                  <a:tcPr/>
                </a:tc>
                <a:extLst>
                  <a:ext uri="{0D108BD9-81ED-4DB2-BD59-A6C34878D82A}">
                    <a16:rowId xmlns:a16="http://schemas.microsoft.com/office/drawing/2014/main" val="1887439940"/>
                  </a:ext>
                </a:extLst>
              </a:tr>
              <a:tr h="370840">
                <a:tc>
                  <a:txBody>
                    <a:bodyPr/>
                    <a:lstStyle/>
                    <a:p>
                      <a:endParaRPr lang="en-GB" dirty="0"/>
                    </a:p>
                  </a:txBody>
                  <a:tcPr/>
                </a:tc>
                <a:tc>
                  <a:txBody>
                    <a:bodyPr/>
                    <a:lstStyle/>
                    <a:p>
                      <a:r>
                        <a:rPr lang="en-GB" dirty="0"/>
                        <a:t>ASSESTS &amp; INVENTORY</a:t>
                      </a:r>
                    </a:p>
                  </a:txBody>
                  <a:tcPr/>
                </a:tc>
                <a:tc>
                  <a:txBody>
                    <a:bodyPr/>
                    <a:lstStyle/>
                    <a:p>
                      <a:r>
                        <a:rPr lang="en-GB" dirty="0"/>
                        <a:t>£70,000.00</a:t>
                      </a:r>
                    </a:p>
                  </a:txBody>
                  <a:tcPr/>
                </a:tc>
                <a:tc>
                  <a:txBody>
                    <a:bodyPr/>
                    <a:lstStyle/>
                    <a:p>
                      <a:r>
                        <a:rPr lang="en-GB" dirty="0"/>
                        <a:t>£86,100.00</a:t>
                      </a:r>
                    </a:p>
                  </a:txBody>
                  <a:tcPr/>
                </a:tc>
                <a:extLst>
                  <a:ext uri="{0D108BD9-81ED-4DB2-BD59-A6C34878D82A}">
                    <a16:rowId xmlns:a16="http://schemas.microsoft.com/office/drawing/2014/main" val="3734958724"/>
                  </a:ext>
                </a:extLst>
              </a:tr>
              <a:tr h="370840">
                <a:tc>
                  <a:txBody>
                    <a:bodyPr/>
                    <a:lstStyle/>
                    <a:p>
                      <a:r>
                        <a:rPr lang="en-GB" dirty="0"/>
                        <a:t>TOTAL ASSESTS</a:t>
                      </a:r>
                    </a:p>
                  </a:txBody>
                  <a:tcPr/>
                </a:tc>
                <a:tc>
                  <a:txBody>
                    <a:bodyPr/>
                    <a:lstStyle/>
                    <a:p>
                      <a:endParaRPr lang="en-GB" dirty="0"/>
                    </a:p>
                  </a:txBody>
                  <a:tcPr/>
                </a:tc>
                <a:tc>
                  <a:txBody>
                    <a:bodyPr/>
                    <a:lstStyle/>
                    <a:p>
                      <a:r>
                        <a:rPr lang="en-GB" dirty="0"/>
                        <a:t>£130,000.00</a:t>
                      </a:r>
                    </a:p>
                  </a:txBody>
                  <a:tcPr/>
                </a:tc>
                <a:tc>
                  <a:txBody>
                    <a:bodyPr/>
                    <a:lstStyle/>
                    <a:p>
                      <a:r>
                        <a:rPr lang="en-GB" dirty="0"/>
                        <a:t>£159,900.00</a:t>
                      </a:r>
                    </a:p>
                  </a:txBody>
                  <a:tcPr/>
                </a:tc>
                <a:extLst>
                  <a:ext uri="{0D108BD9-81ED-4DB2-BD59-A6C34878D82A}">
                    <a16:rowId xmlns:a16="http://schemas.microsoft.com/office/drawing/2014/main" val="3218713289"/>
                  </a:ext>
                </a:extLst>
              </a:tr>
              <a:tr h="370840">
                <a:tc>
                  <a:txBody>
                    <a:bodyPr/>
                    <a:lstStyle/>
                    <a:p>
                      <a:endParaRPr lang="en-GB" dirty="0"/>
                    </a:p>
                  </a:txBody>
                  <a:tcPr/>
                </a:tc>
                <a:tc>
                  <a:txBody>
                    <a:bodyPr/>
                    <a:lstStyle/>
                    <a:p>
                      <a:r>
                        <a:rPr lang="en-GB" dirty="0"/>
                        <a:t>SHORT-TERM LIABILITIES</a:t>
                      </a:r>
                    </a:p>
                  </a:txBody>
                  <a:tcPr/>
                </a:tc>
                <a:tc>
                  <a:txBody>
                    <a:bodyPr/>
                    <a:lstStyle/>
                    <a:p>
                      <a:r>
                        <a:rPr lang="en-GB" dirty="0"/>
                        <a:t>£25,000.00</a:t>
                      </a:r>
                    </a:p>
                  </a:txBody>
                  <a:tcPr/>
                </a:tc>
                <a:tc>
                  <a:txBody>
                    <a:bodyPr/>
                    <a:lstStyle/>
                    <a:p>
                      <a:r>
                        <a:rPr lang="en-GB" dirty="0"/>
                        <a:t>£20,000.00</a:t>
                      </a:r>
                    </a:p>
                  </a:txBody>
                  <a:tcPr/>
                </a:tc>
                <a:extLst>
                  <a:ext uri="{0D108BD9-81ED-4DB2-BD59-A6C34878D82A}">
                    <a16:rowId xmlns:a16="http://schemas.microsoft.com/office/drawing/2014/main" val="3911281409"/>
                  </a:ext>
                </a:extLst>
              </a:tr>
              <a:tr h="370840">
                <a:tc>
                  <a:txBody>
                    <a:bodyPr/>
                    <a:lstStyle/>
                    <a:p>
                      <a:endParaRPr lang="en-GB" dirty="0"/>
                    </a:p>
                  </a:txBody>
                  <a:tcPr/>
                </a:tc>
                <a:tc>
                  <a:txBody>
                    <a:bodyPr/>
                    <a:lstStyle/>
                    <a:p>
                      <a:r>
                        <a:rPr lang="en-GB" dirty="0"/>
                        <a:t>LONG-TERM LIABILITIES</a:t>
                      </a:r>
                    </a:p>
                  </a:txBody>
                  <a:tcPr/>
                </a:tc>
                <a:tc>
                  <a:txBody>
                    <a:bodyPr/>
                    <a:lstStyle/>
                    <a:p>
                      <a:r>
                        <a:rPr lang="en-GB" dirty="0"/>
                        <a:t>£20,000.00</a:t>
                      </a:r>
                    </a:p>
                  </a:txBody>
                  <a:tcPr/>
                </a:tc>
                <a:tc>
                  <a:txBody>
                    <a:bodyPr/>
                    <a:lstStyle/>
                    <a:p>
                      <a:r>
                        <a:rPr lang="en-GB" dirty="0"/>
                        <a:t>£15,000.00</a:t>
                      </a:r>
                    </a:p>
                  </a:txBody>
                  <a:tcPr/>
                </a:tc>
                <a:extLst>
                  <a:ext uri="{0D108BD9-81ED-4DB2-BD59-A6C34878D82A}">
                    <a16:rowId xmlns:a16="http://schemas.microsoft.com/office/drawing/2014/main" val="3320339752"/>
                  </a:ext>
                </a:extLst>
              </a:tr>
              <a:tr h="370840">
                <a:tc>
                  <a:txBody>
                    <a:bodyPr/>
                    <a:lstStyle/>
                    <a:p>
                      <a:r>
                        <a:rPr lang="en-GB" dirty="0"/>
                        <a:t>OWNER’S EQUITY</a:t>
                      </a:r>
                    </a:p>
                  </a:txBody>
                  <a:tcPr/>
                </a:tc>
                <a:tc>
                  <a:txBody>
                    <a:bodyPr/>
                    <a:lstStyle/>
                    <a:p>
                      <a:endParaRPr lang="en-GB" dirty="0"/>
                    </a:p>
                  </a:txBody>
                  <a:tcPr/>
                </a:tc>
                <a:tc>
                  <a:txBody>
                    <a:bodyPr/>
                    <a:lstStyle/>
                    <a:p>
                      <a:r>
                        <a:rPr lang="en-GB" dirty="0"/>
                        <a:t>£90,000.00</a:t>
                      </a:r>
                    </a:p>
                  </a:txBody>
                  <a:tcPr/>
                </a:tc>
                <a:tc>
                  <a:txBody>
                    <a:bodyPr/>
                    <a:lstStyle/>
                    <a:p>
                      <a:r>
                        <a:rPr lang="en-GB" dirty="0"/>
                        <a:t>£90,000.00</a:t>
                      </a:r>
                    </a:p>
                  </a:txBody>
                  <a:tcPr/>
                </a:tc>
                <a:extLst>
                  <a:ext uri="{0D108BD9-81ED-4DB2-BD59-A6C34878D82A}">
                    <a16:rowId xmlns:a16="http://schemas.microsoft.com/office/drawing/2014/main" val="1088824055"/>
                  </a:ext>
                </a:extLst>
              </a:tr>
              <a:tr h="370840">
                <a:tc>
                  <a:txBody>
                    <a:bodyPr/>
                    <a:lstStyle/>
                    <a:p>
                      <a:r>
                        <a:rPr lang="en-GB" dirty="0"/>
                        <a:t>TOTAL LIABILITIES + OWNERS EQUITY</a:t>
                      </a:r>
                    </a:p>
                  </a:txBody>
                  <a:tcPr/>
                </a:tc>
                <a:tc>
                  <a:txBody>
                    <a:bodyPr/>
                    <a:lstStyle/>
                    <a:p>
                      <a:endParaRPr lang="en-GB" dirty="0"/>
                    </a:p>
                  </a:txBody>
                  <a:tcPr/>
                </a:tc>
                <a:tc>
                  <a:txBody>
                    <a:bodyPr/>
                    <a:lstStyle/>
                    <a:p>
                      <a:r>
                        <a:rPr lang="en-GB" dirty="0"/>
                        <a:t>£135,000.00</a:t>
                      </a:r>
                    </a:p>
                  </a:txBody>
                  <a:tcPr/>
                </a:tc>
                <a:tc>
                  <a:txBody>
                    <a:bodyPr/>
                    <a:lstStyle/>
                    <a:p>
                      <a:r>
                        <a:rPr lang="en-GB" dirty="0"/>
                        <a:t>£125,000.00</a:t>
                      </a:r>
                    </a:p>
                  </a:txBody>
                  <a:tcPr/>
                </a:tc>
                <a:extLst>
                  <a:ext uri="{0D108BD9-81ED-4DB2-BD59-A6C34878D82A}">
                    <a16:rowId xmlns:a16="http://schemas.microsoft.com/office/drawing/2014/main" val="1871391062"/>
                  </a:ext>
                </a:extLst>
              </a:tr>
            </a:tbl>
          </a:graphicData>
        </a:graphic>
      </p:graphicFrame>
      <p:sp>
        <p:nvSpPr>
          <p:cNvPr id="6" name="Content Placeholder 5">
            <a:extLst>
              <a:ext uri="{FF2B5EF4-FFF2-40B4-BE49-F238E27FC236}">
                <a16:creationId xmlns:a16="http://schemas.microsoft.com/office/drawing/2014/main" id="{7B7DA092-207B-4928-BCBB-75B359C5A64C}"/>
              </a:ext>
            </a:extLst>
          </p:cNvPr>
          <p:cNvSpPr>
            <a:spLocks noGrp="1"/>
          </p:cNvSpPr>
          <p:nvPr>
            <p:ph idx="1"/>
          </p:nvPr>
        </p:nvSpPr>
        <p:spPr/>
        <p:txBody>
          <a:bodyPr/>
          <a:lstStyle/>
          <a:p>
            <a:r>
              <a:rPr lang="en-GB" dirty="0"/>
              <a:t>.</a:t>
            </a:r>
          </a:p>
        </p:txBody>
      </p:sp>
    </p:spTree>
    <p:extLst>
      <p:ext uri="{BB962C8B-B14F-4D97-AF65-F5344CB8AC3E}">
        <p14:creationId xmlns:p14="http://schemas.microsoft.com/office/powerpoint/2010/main" val="1583858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C34497-C5E6-4172-9587-A48ACECD6890}"/>
              </a:ext>
            </a:extLst>
          </p:cNvPr>
          <p:cNvSpPr>
            <a:spLocks noGrp="1"/>
          </p:cNvSpPr>
          <p:nvPr>
            <p:ph type="title"/>
          </p:nvPr>
        </p:nvSpPr>
        <p:spPr>
          <a:xfrm>
            <a:off x="680321" y="753228"/>
            <a:ext cx="9613861" cy="1080938"/>
          </a:xfrm>
        </p:spPr>
        <p:txBody>
          <a:bodyPr>
            <a:normAutofit/>
          </a:bodyPr>
          <a:lstStyle/>
          <a:p>
            <a:r>
              <a:rPr lang="en-GB" dirty="0"/>
              <a:t>CONCLUSION</a:t>
            </a:r>
          </a:p>
        </p:txBody>
      </p:sp>
      <p:graphicFrame>
        <p:nvGraphicFramePr>
          <p:cNvPr id="5" name="Content Placeholder 2">
            <a:extLst>
              <a:ext uri="{FF2B5EF4-FFF2-40B4-BE49-F238E27FC236}">
                <a16:creationId xmlns:a16="http://schemas.microsoft.com/office/drawing/2014/main" id="{1929ECFA-7F74-4FD4-83BC-1E78C7EDB095}"/>
              </a:ext>
            </a:extLst>
          </p:cNvPr>
          <p:cNvGraphicFramePr>
            <a:graphicFrameLocks noGrp="1"/>
          </p:cNvGraphicFramePr>
          <p:nvPr>
            <p:ph idx="1"/>
            <p:extLst>
              <p:ext uri="{D42A27DB-BD31-4B8C-83A1-F6EECF244321}">
                <p14:modId xmlns:p14="http://schemas.microsoft.com/office/powerpoint/2010/main" val="2886407865"/>
              </p:ext>
            </p:extLst>
          </p:nvPr>
        </p:nvGraphicFramePr>
        <p:xfrm>
          <a:off x="681037" y="2336800"/>
          <a:ext cx="10830641" cy="35988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445719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C34497-C5E6-4172-9587-A48ACECD6890}"/>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B8D9ECC6-8F6B-47F3-833C-C637C60ABC2E}"/>
              </a:ext>
            </a:extLst>
          </p:cNvPr>
          <p:cNvSpPr>
            <a:spLocks noGrp="1"/>
          </p:cNvSpPr>
          <p:nvPr>
            <p:ph idx="1"/>
          </p:nvPr>
        </p:nvSpPr>
        <p:spPr>
          <a:xfrm>
            <a:off x="680320" y="2242129"/>
            <a:ext cx="9613861" cy="4745743"/>
          </a:xfrm>
        </p:spPr>
        <p:txBody>
          <a:bodyPr>
            <a:normAutofit/>
          </a:bodyPr>
          <a:lstStyle/>
          <a:p>
            <a:pPr marL="0" indent="0">
              <a:buNone/>
            </a:pPr>
            <a:r>
              <a:rPr lang="en-US" dirty="0"/>
              <a:t>Attril, P. and McLaney, P.  (2014) Accounting and finance for non-specialists. 5th Ed. Pearson Education Ltd: Harlow. </a:t>
            </a:r>
            <a:endParaRPr lang="en-GB" dirty="0"/>
          </a:p>
          <a:p>
            <a:pPr marL="0" indent="0">
              <a:buNone/>
            </a:pPr>
            <a:endParaRPr lang="en-GB" dirty="0"/>
          </a:p>
          <a:p>
            <a:pPr marL="0" indent="0">
              <a:buNone/>
            </a:pPr>
            <a:endParaRPr lang="en-GB" dirty="0"/>
          </a:p>
          <a:p>
            <a:pPr marL="0" indent="0">
              <a:buNone/>
            </a:pPr>
            <a:endParaRPr lang="en-GB" dirty="0"/>
          </a:p>
          <a:p>
            <a:endParaRPr lang="en-GB" dirty="0"/>
          </a:p>
          <a:p>
            <a:pPr marL="0" indent="0">
              <a:buNone/>
            </a:pPr>
            <a:r>
              <a:rPr lang="en-GB" dirty="0"/>
              <a:t>	</a:t>
            </a:r>
          </a:p>
          <a:p>
            <a:endParaRPr lang="en-GB" dirty="0"/>
          </a:p>
        </p:txBody>
      </p:sp>
    </p:spTree>
    <p:extLst>
      <p:ext uri="{BB962C8B-B14F-4D97-AF65-F5344CB8AC3E}">
        <p14:creationId xmlns:p14="http://schemas.microsoft.com/office/powerpoint/2010/main" val="20068244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2A773CA-28F4-49C2-BFA3-49A5867C7AF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a:extLst>
              <a:ext uri="{FF2B5EF4-FFF2-40B4-BE49-F238E27FC236}">
                <a16:creationId xmlns:a16="http://schemas.microsoft.com/office/drawing/2014/main" id="{5D7C72BA-4476-4E4B-BC37-9A75FD0C595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Rectangle 13">
            <a:extLst>
              <a:ext uri="{FF2B5EF4-FFF2-40B4-BE49-F238E27FC236}">
                <a16:creationId xmlns:a16="http://schemas.microsoft.com/office/drawing/2014/main" id="{3009A16D-868B-4145-BBC6-555098537EC2}"/>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Picture 15">
            <a:extLst>
              <a:ext uri="{FF2B5EF4-FFF2-40B4-BE49-F238E27FC236}">
                <a16:creationId xmlns:a16="http://schemas.microsoft.com/office/drawing/2014/main" id="{3992EB33-38E1-4175-8EE2-9BB8CC159C7B}"/>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cstate="print">
            <a:extLst>
              <a:ext uri="{28A0092B-C50C-407E-A947-70E740481C1C}">
                <a14:useLocalDpi xmlns:a14="http://schemas.microsoft.com/office/drawing/2010/main" val="0"/>
              </a:ext>
            </a:extLst>
          </a:blip>
          <a:stretch>
            <a:fillRect/>
          </a:stretch>
        </p:blipFill>
        <p:spPr>
          <a:xfrm>
            <a:off x="1" y="5006045"/>
            <a:ext cx="4965192" cy="144668"/>
          </a:xfrm>
          <a:prstGeom prst="rect">
            <a:avLst/>
          </a:prstGeom>
        </p:spPr>
      </p:pic>
      <p:sp>
        <p:nvSpPr>
          <p:cNvPr id="18" name="Rectangle 17">
            <a:extLst>
              <a:ext uri="{FF2B5EF4-FFF2-40B4-BE49-F238E27FC236}">
                <a16:creationId xmlns:a16="http://schemas.microsoft.com/office/drawing/2014/main" id="{2DCAE5CF-5D29-4779-83E1-BDB64E4F30E5}"/>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16C34497-C5E6-4172-9587-A48ACECD6890}"/>
              </a:ext>
            </a:extLst>
          </p:cNvPr>
          <p:cNvSpPr>
            <a:spLocks noGrp="1"/>
          </p:cNvSpPr>
          <p:nvPr>
            <p:ph type="title"/>
          </p:nvPr>
        </p:nvSpPr>
        <p:spPr>
          <a:xfrm>
            <a:off x="680321" y="2063262"/>
            <a:ext cx="3739279" cy="2661052"/>
          </a:xfrm>
        </p:spPr>
        <p:txBody>
          <a:bodyPr>
            <a:normAutofit/>
          </a:bodyPr>
          <a:lstStyle/>
          <a:p>
            <a:pPr algn="r"/>
            <a:r>
              <a:rPr lang="en-GB" sz="4400" dirty="0"/>
              <a:t>Learning Logs For Group 3</a:t>
            </a:r>
          </a:p>
        </p:txBody>
      </p:sp>
      <p:graphicFrame>
        <p:nvGraphicFramePr>
          <p:cNvPr id="5" name="Content Placeholder 2">
            <a:extLst>
              <a:ext uri="{FF2B5EF4-FFF2-40B4-BE49-F238E27FC236}">
                <a16:creationId xmlns:a16="http://schemas.microsoft.com/office/drawing/2014/main" id="{9212D545-C8AF-475C-BF11-41748B631B1A}"/>
              </a:ext>
            </a:extLst>
          </p:cNvPr>
          <p:cNvGraphicFramePr>
            <a:graphicFrameLocks noGrp="1"/>
          </p:cNvGraphicFramePr>
          <p:nvPr>
            <p:ph idx="1"/>
            <p:extLst>
              <p:ext uri="{D42A27DB-BD31-4B8C-83A1-F6EECF244321}">
                <p14:modId xmlns:p14="http://schemas.microsoft.com/office/powerpoint/2010/main" val="833962224"/>
              </p:ext>
            </p:extLst>
          </p:nvPr>
        </p:nvGraphicFramePr>
        <p:xfrm>
          <a:off x="5284788" y="639763"/>
          <a:ext cx="6261100" cy="55784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13316667"/>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docProps/app.xml><?xml version="1.0" encoding="utf-8"?>
<Properties xmlns="http://schemas.openxmlformats.org/officeDocument/2006/extended-properties" xmlns:vt="http://schemas.openxmlformats.org/officeDocument/2006/docPropsVTypes">
  <Template>TM04033917[[fn=Berlin]]</Template>
  <TotalTime>1185</TotalTime>
  <Words>740</Words>
  <Application>Microsoft Office PowerPoint</Application>
  <PresentationFormat>Widescreen</PresentationFormat>
  <Paragraphs>120</Paragraphs>
  <Slides>17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17</vt:i4>
      </vt:variant>
    </vt:vector>
  </HeadingPairs>
  <TitlesOfParts>
    <vt:vector size="20" baseType="lpstr">
      <vt:lpstr>Arial</vt:lpstr>
      <vt:lpstr>Trebuchet MS</vt:lpstr>
      <vt:lpstr>Berlin</vt:lpstr>
      <vt:lpstr>Project Pathway 2 – Group 3</vt:lpstr>
      <vt:lpstr>Introduction</vt:lpstr>
      <vt:lpstr>Aims &amp; Objectives, Mission &amp; Vision.</vt:lpstr>
      <vt:lpstr>Objectives.</vt:lpstr>
      <vt:lpstr>Mission &amp; Vision.</vt:lpstr>
      <vt:lpstr>Description of the business </vt:lpstr>
      <vt:lpstr>Products &amp; services </vt:lpstr>
      <vt:lpstr>Market Analysis </vt:lpstr>
      <vt:lpstr>PRODUCT STRATEGY </vt:lpstr>
      <vt:lpstr>PROMOTION STRATEGY </vt:lpstr>
      <vt:lpstr>MANAGEMENT &amp; OPERATIONS </vt:lpstr>
      <vt:lpstr>Sources of Finance</vt:lpstr>
      <vt:lpstr>EXPENDITURE </vt:lpstr>
      <vt:lpstr>ESTIMATED BALANCE SHEET OF MARCEL SALOON</vt:lpstr>
      <vt:lpstr>CONCLUSION</vt:lpstr>
      <vt:lpstr>REFERENCES</vt:lpstr>
      <vt:lpstr>Learning Logs For Group 3</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dc:title>
  <dc:creator>eniko kovac</dc:creator>
  <cp:lastModifiedBy>Marcel Kovac (1604532)</cp:lastModifiedBy>
  <cp:revision>90</cp:revision>
  <dcterms:created xsi:type="dcterms:W3CDTF">2018-03-15T15:29:41Z</dcterms:created>
  <dcterms:modified xsi:type="dcterms:W3CDTF">2018-04-13T12:21:52Z</dcterms:modified>
</cp:coreProperties>
</file>