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40D2DC-21EB-9A0F-7AB7-7397073772E3}" v="437" dt="2025-03-24T11:02:54.793"/>
    <p1510:client id="{F7DDA61F-A6CD-DDEF-C7BF-2972C70F8CE6}" v="118" dt="2025-03-26T10:33:11.7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 Samantha Blackwood (2424532)" userId="S::2424532@student.uwtsd.ac.uk::d03d23e0-a41f-4a48-b8b6-b27eab166ef7" providerId="AD" clId="Web-{5640D2DC-21EB-9A0F-7AB7-7397073772E3}"/>
    <pc:docChg chg="addSld delSld modSld">
      <pc:chgData name="Stacey Samantha Blackwood (2424532)" userId="S::2424532@student.uwtsd.ac.uk::d03d23e0-a41f-4a48-b8b6-b27eab166ef7" providerId="AD" clId="Web-{5640D2DC-21EB-9A0F-7AB7-7397073772E3}" dt="2025-03-24T11:02:54.793" v="425" actId="20577"/>
      <pc:docMkLst>
        <pc:docMk/>
      </pc:docMkLst>
      <pc:sldChg chg="add del">
        <pc:chgData name="Stacey Samantha Blackwood (2424532)" userId="S::2424532@student.uwtsd.ac.uk::d03d23e0-a41f-4a48-b8b6-b27eab166ef7" providerId="AD" clId="Web-{5640D2DC-21EB-9A0F-7AB7-7397073772E3}" dt="2025-03-24T10:18:59.156" v="3"/>
        <pc:sldMkLst>
          <pc:docMk/>
          <pc:sldMk cId="109857222" sldId="256"/>
        </pc:sldMkLst>
      </pc:sldChg>
      <pc:sldChg chg="addSp delSp modSp new del">
        <pc:chgData name="Stacey Samantha Blackwood (2424532)" userId="S::2424532@student.uwtsd.ac.uk::d03d23e0-a41f-4a48-b8b6-b27eab166ef7" providerId="AD" clId="Web-{5640D2DC-21EB-9A0F-7AB7-7397073772E3}" dt="2025-03-24T10:22:35.680" v="45"/>
        <pc:sldMkLst>
          <pc:docMk/>
          <pc:sldMk cId="460819851" sldId="257"/>
        </pc:sldMkLst>
        <pc:spChg chg="mod">
          <ac:chgData name="Stacey Samantha Blackwood (2424532)" userId="S::2424532@student.uwtsd.ac.uk::d03d23e0-a41f-4a48-b8b6-b27eab166ef7" providerId="AD" clId="Web-{5640D2DC-21EB-9A0F-7AB7-7397073772E3}" dt="2025-03-24T10:20:27.550" v="24" actId="20577"/>
          <ac:spMkLst>
            <pc:docMk/>
            <pc:sldMk cId="460819851" sldId="257"/>
            <ac:spMk id="2" creationId="{DEF20764-ADC3-7081-9767-BDAA253BE1EB}"/>
          </ac:spMkLst>
        </pc:spChg>
        <pc:spChg chg="del">
          <ac:chgData name="Stacey Samantha Blackwood (2424532)" userId="S::2424532@student.uwtsd.ac.uk::d03d23e0-a41f-4a48-b8b6-b27eab166ef7" providerId="AD" clId="Web-{5640D2DC-21EB-9A0F-7AB7-7397073772E3}" dt="2025-03-24T10:19:20.032" v="4"/>
          <ac:spMkLst>
            <pc:docMk/>
            <pc:sldMk cId="460819851" sldId="257"/>
            <ac:spMk id="3" creationId="{0DF6AB8E-F51A-53E9-1450-D4272FF6B106}"/>
          </ac:spMkLst>
        </pc:spChg>
        <pc:spChg chg="del">
          <ac:chgData name="Stacey Samantha Blackwood (2424532)" userId="S::2424532@student.uwtsd.ac.uk::d03d23e0-a41f-4a48-b8b6-b27eab166ef7" providerId="AD" clId="Web-{5640D2DC-21EB-9A0F-7AB7-7397073772E3}" dt="2025-03-24T10:20:27.957" v="25"/>
          <ac:spMkLst>
            <pc:docMk/>
            <pc:sldMk cId="460819851" sldId="257"/>
            <ac:spMk id="4" creationId="{D86C4ED0-F551-77CB-FB08-BD6300243A89}"/>
          </ac:spMkLst>
        </pc:spChg>
        <pc:spChg chg="add del mod">
          <ac:chgData name="Stacey Samantha Blackwood (2424532)" userId="S::2424532@student.uwtsd.ac.uk::d03d23e0-a41f-4a48-b8b6-b27eab166ef7" providerId="AD" clId="Web-{5640D2DC-21EB-9A0F-7AB7-7397073772E3}" dt="2025-03-24T10:21:24.334" v="36"/>
          <ac:spMkLst>
            <pc:docMk/>
            <pc:sldMk cId="460819851" sldId="257"/>
            <ac:spMk id="7" creationId="{1AC74D3F-CA87-5FBB-7402-AA2FFC137F9B}"/>
          </ac:spMkLst>
        </pc:spChg>
        <pc:spChg chg="add del">
          <ac:chgData name="Stacey Samantha Blackwood (2424532)" userId="S::2424532@student.uwtsd.ac.uk::d03d23e0-a41f-4a48-b8b6-b27eab166ef7" providerId="AD" clId="Web-{5640D2DC-21EB-9A0F-7AB7-7397073772E3}" dt="2025-03-24T10:21:48.475" v="39"/>
          <ac:spMkLst>
            <pc:docMk/>
            <pc:sldMk cId="460819851" sldId="257"/>
            <ac:spMk id="10" creationId="{150F2653-2963-9D8B-3CF8-077E97DF5165}"/>
          </ac:spMkLst>
        </pc:spChg>
        <pc:spChg chg="add del">
          <ac:chgData name="Stacey Samantha Blackwood (2424532)" userId="S::2424532@student.uwtsd.ac.uk::d03d23e0-a41f-4a48-b8b6-b27eab166ef7" providerId="AD" clId="Web-{5640D2DC-21EB-9A0F-7AB7-7397073772E3}" dt="2025-03-24T10:22:00.663" v="43"/>
          <ac:spMkLst>
            <pc:docMk/>
            <pc:sldMk cId="460819851" sldId="257"/>
            <ac:spMk id="11" creationId="{8118ECB7-7D27-0A8D-2432-DBA492DE378F}"/>
          </ac:spMkLst>
        </pc:spChg>
        <pc:picChg chg="add del mod ord">
          <ac:chgData name="Stacey Samantha Blackwood (2424532)" userId="S::2424532@student.uwtsd.ac.uk::d03d23e0-a41f-4a48-b8b6-b27eab166ef7" providerId="AD" clId="Web-{5640D2DC-21EB-9A0F-7AB7-7397073772E3}" dt="2025-03-24T10:19:44.845" v="8"/>
          <ac:picMkLst>
            <pc:docMk/>
            <pc:sldMk cId="460819851" sldId="257"/>
            <ac:picMk id="5" creationId="{8F9BC382-B2AA-CDE8-3246-397A7D6412FC}"/>
          </ac:picMkLst>
        </pc:picChg>
        <pc:picChg chg="add mod ord">
          <ac:chgData name="Stacey Samantha Blackwood (2424532)" userId="S::2424532@student.uwtsd.ac.uk::d03d23e0-a41f-4a48-b8b6-b27eab166ef7" providerId="AD" clId="Web-{5640D2DC-21EB-9A0F-7AB7-7397073772E3}" dt="2025-03-24T10:20:56.551" v="33" actId="14100"/>
          <ac:picMkLst>
            <pc:docMk/>
            <pc:sldMk cId="460819851" sldId="257"/>
            <ac:picMk id="8" creationId="{E4966E4A-7213-08F1-5C0D-3D83FDC4A7F2}"/>
          </ac:picMkLst>
        </pc:picChg>
        <pc:picChg chg="add mod ord">
          <ac:chgData name="Stacey Samantha Blackwood (2424532)" userId="S::2424532@student.uwtsd.ac.uk::d03d23e0-a41f-4a48-b8b6-b27eab166ef7" providerId="AD" clId="Web-{5640D2DC-21EB-9A0F-7AB7-7397073772E3}" dt="2025-03-24T10:21:36.459" v="37" actId="1076"/>
          <ac:picMkLst>
            <pc:docMk/>
            <pc:sldMk cId="460819851" sldId="257"/>
            <ac:picMk id="9" creationId="{448A62E8-204F-FC21-0B19-076712E277A8}"/>
          </ac:picMkLst>
        </pc:picChg>
      </pc:sldChg>
      <pc:sldChg chg="addSp delSp modSp new mod setBg">
        <pc:chgData name="Stacey Samantha Blackwood (2424532)" userId="S::2424532@student.uwtsd.ac.uk::d03d23e0-a41f-4a48-b8b6-b27eab166ef7" providerId="AD" clId="Web-{5640D2DC-21EB-9A0F-7AB7-7397073772E3}" dt="2025-03-24T11:02:54.793" v="425" actId="20577"/>
        <pc:sldMkLst>
          <pc:docMk/>
          <pc:sldMk cId="2593943954" sldId="258"/>
        </pc:sldMkLst>
        <pc:spChg chg="mod">
          <ac:chgData name="Stacey Samantha Blackwood (2424532)" userId="S::2424532@student.uwtsd.ac.uk::d03d23e0-a41f-4a48-b8b6-b27eab166ef7" providerId="AD" clId="Web-{5640D2DC-21EB-9A0F-7AB7-7397073772E3}" dt="2025-03-24T10:59:21.831" v="393" actId="20577"/>
          <ac:spMkLst>
            <pc:docMk/>
            <pc:sldMk cId="2593943954" sldId="258"/>
            <ac:spMk id="2" creationId="{5AA66BB1-5B44-CBA7-EA38-5CD93C199980}"/>
          </ac:spMkLst>
        </pc:spChg>
        <pc:spChg chg="add del mod">
          <ac:chgData name="Stacey Samantha Blackwood (2424532)" userId="S::2424532@student.uwtsd.ac.uk::d03d23e0-a41f-4a48-b8b6-b27eab166ef7" providerId="AD" clId="Web-{5640D2DC-21EB-9A0F-7AB7-7397073772E3}" dt="2025-03-24T10:51:45.704" v="355" actId="14100"/>
          <ac:spMkLst>
            <pc:docMk/>
            <pc:sldMk cId="2593943954" sldId="258"/>
            <ac:spMk id="3" creationId="{F891BFFF-72AB-4B34-4938-5382E4A2444E}"/>
          </ac:spMkLst>
        </pc:spChg>
        <pc:spChg chg="del mod">
          <ac:chgData name="Stacey Samantha Blackwood (2424532)" userId="S::2424532@student.uwtsd.ac.uk::d03d23e0-a41f-4a48-b8b6-b27eab166ef7" providerId="AD" clId="Web-{5640D2DC-21EB-9A0F-7AB7-7397073772E3}" dt="2025-03-24T10:45:44.846" v="328"/>
          <ac:spMkLst>
            <pc:docMk/>
            <pc:sldMk cId="2593943954" sldId="258"/>
            <ac:spMk id="4" creationId="{26B93FF5-DC4E-9A41-17D2-E1823B315A59}"/>
          </ac:spMkLst>
        </pc:spChg>
        <pc:spChg chg="add mod">
          <ac:chgData name="Stacey Samantha Blackwood (2424532)" userId="S::2424532@student.uwtsd.ac.uk::d03d23e0-a41f-4a48-b8b6-b27eab166ef7" providerId="AD" clId="Web-{5640D2DC-21EB-9A0F-7AB7-7397073772E3}" dt="2025-03-24T11:01:04.851" v="402" actId="1076"/>
          <ac:spMkLst>
            <pc:docMk/>
            <pc:sldMk cId="2593943954" sldId="258"/>
            <ac:spMk id="6" creationId="{42E19C5D-345B-313E-6D11-E0A4F5F4D5E8}"/>
          </ac:spMkLst>
        </pc:spChg>
        <pc:spChg chg="add mod">
          <ac:chgData name="Stacey Samantha Blackwood (2424532)" userId="S::2424532@student.uwtsd.ac.uk::d03d23e0-a41f-4a48-b8b6-b27eab166ef7" providerId="AD" clId="Web-{5640D2DC-21EB-9A0F-7AB7-7397073772E3}" dt="2025-03-24T11:01:20.727" v="405" actId="1076"/>
          <ac:spMkLst>
            <pc:docMk/>
            <pc:sldMk cId="2593943954" sldId="258"/>
            <ac:spMk id="7" creationId="{C6085966-4A2C-396A-8091-43BFF7C69AB7}"/>
          </ac:spMkLst>
        </pc:spChg>
        <pc:spChg chg="add mod">
          <ac:chgData name="Stacey Samantha Blackwood (2424532)" userId="S::2424532@student.uwtsd.ac.uk::d03d23e0-a41f-4a48-b8b6-b27eab166ef7" providerId="AD" clId="Web-{5640D2DC-21EB-9A0F-7AB7-7397073772E3}" dt="2025-03-24T11:01:52.056" v="411" actId="20577"/>
          <ac:spMkLst>
            <pc:docMk/>
            <pc:sldMk cId="2593943954" sldId="258"/>
            <ac:spMk id="8" creationId="{EB27DE1B-23CE-721D-378C-E2F1BE9C7DF3}"/>
          </ac:spMkLst>
        </pc:spChg>
        <pc:spChg chg="add mod">
          <ac:chgData name="Stacey Samantha Blackwood (2424532)" userId="S::2424532@student.uwtsd.ac.uk::d03d23e0-a41f-4a48-b8b6-b27eab166ef7" providerId="AD" clId="Web-{5640D2DC-21EB-9A0F-7AB7-7397073772E3}" dt="2025-03-24T11:02:30.886" v="419" actId="20577"/>
          <ac:spMkLst>
            <pc:docMk/>
            <pc:sldMk cId="2593943954" sldId="258"/>
            <ac:spMk id="9" creationId="{AED6483D-EF54-6AC6-F98C-2618A125B38B}"/>
          </ac:spMkLst>
        </pc:spChg>
        <pc:spChg chg="add mod">
          <ac:chgData name="Stacey Samantha Blackwood (2424532)" userId="S::2424532@student.uwtsd.ac.uk::d03d23e0-a41f-4a48-b8b6-b27eab166ef7" providerId="AD" clId="Web-{5640D2DC-21EB-9A0F-7AB7-7397073772E3}" dt="2025-03-24T11:02:43.449" v="422" actId="20577"/>
          <ac:spMkLst>
            <pc:docMk/>
            <pc:sldMk cId="2593943954" sldId="258"/>
            <ac:spMk id="10" creationId="{35E894DA-E44A-684A-0025-FCE4DF1A8BF6}"/>
          </ac:spMkLst>
        </pc:spChg>
        <pc:spChg chg="add mod">
          <ac:chgData name="Stacey Samantha Blackwood (2424532)" userId="S::2424532@student.uwtsd.ac.uk::d03d23e0-a41f-4a48-b8b6-b27eab166ef7" providerId="AD" clId="Web-{5640D2DC-21EB-9A0F-7AB7-7397073772E3}" dt="2025-03-24T11:02:54.793" v="425" actId="20577"/>
          <ac:spMkLst>
            <pc:docMk/>
            <pc:sldMk cId="2593943954" sldId="258"/>
            <ac:spMk id="11" creationId="{BBA71FDC-10E0-1460-0B76-C2688770F7C6}"/>
          </ac:spMkLst>
        </pc:spChg>
        <pc:spChg chg="add del mod">
          <ac:chgData name="Stacey Samantha Blackwood (2424532)" userId="S::2424532@student.uwtsd.ac.uk::d03d23e0-a41f-4a48-b8b6-b27eab166ef7" providerId="AD" clId="Web-{5640D2DC-21EB-9A0F-7AB7-7397073772E3}" dt="2025-03-24T10:52:19.955" v="356"/>
          <ac:spMkLst>
            <pc:docMk/>
            <pc:sldMk cId="2593943954" sldId="258"/>
            <ac:spMk id="14" creationId="{8E81CC12-D28E-21CF-03F3-4CFB11634982}"/>
          </ac:spMkLst>
        </pc:spChg>
        <pc:spChg chg="add del">
          <ac:chgData name="Stacey Samantha Blackwood (2424532)" userId="S::2424532@student.uwtsd.ac.uk::d03d23e0-a41f-4a48-b8b6-b27eab166ef7" providerId="AD" clId="Web-{5640D2DC-21EB-9A0F-7AB7-7397073772E3}" dt="2025-03-24T10:52:51.785" v="360"/>
          <ac:spMkLst>
            <pc:docMk/>
            <pc:sldMk cId="2593943954" sldId="258"/>
            <ac:spMk id="16" creationId="{3B6300DE-D8A3-D1AB-E126-D0DD0253C017}"/>
          </ac:spMkLst>
        </pc:spChg>
        <pc:picChg chg="add del mod ord">
          <ac:chgData name="Stacey Samantha Blackwood (2424532)" userId="S::2424532@student.uwtsd.ac.uk::d03d23e0-a41f-4a48-b8b6-b27eab166ef7" providerId="AD" clId="Web-{5640D2DC-21EB-9A0F-7AB7-7397073772E3}" dt="2025-03-24T10:23:28.776" v="74"/>
          <ac:picMkLst>
            <pc:docMk/>
            <pc:sldMk cId="2593943954" sldId="258"/>
            <ac:picMk id="5" creationId="{17ADB5C5-8AA6-A11C-01B2-2FFDFFF1F644}"/>
          </ac:picMkLst>
        </pc:picChg>
        <pc:picChg chg="add del mod ord">
          <ac:chgData name="Stacey Samantha Blackwood (2424532)" userId="S::2424532@student.uwtsd.ac.uk::d03d23e0-a41f-4a48-b8b6-b27eab166ef7" providerId="AD" clId="Web-{5640D2DC-21EB-9A0F-7AB7-7397073772E3}" dt="2025-03-24T10:50:47.826" v="348"/>
          <ac:picMkLst>
            <pc:docMk/>
            <pc:sldMk cId="2593943954" sldId="258"/>
            <ac:picMk id="12" creationId="{55097BA8-B813-9BB8-2ACC-CF23AE838257}"/>
          </ac:picMkLst>
        </pc:picChg>
        <pc:picChg chg="add mod ord">
          <ac:chgData name="Stacey Samantha Blackwood (2424532)" userId="S::2424532@student.uwtsd.ac.uk::d03d23e0-a41f-4a48-b8b6-b27eab166ef7" providerId="AD" clId="Web-{5640D2DC-21EB-9A0F-7AB7-7397073772E3}" dt="2025-03-24T10:52:19.955" v="356"/>
          <ac:picMkLst>
            <pc:docMk/>
            <pc:sldMk cId="2593943954" sldId="258"/>
            <ac:picMk id="15" creationId="{AC19C2E1-95F5-71F4-7D32-E768EB196F05}"/>
          </ac:picMkLst>
        </pc:picChg>
        <pc:picChg chg="add del mod">
          <ac:chgData name="Stacey Samantha Blackwood (2424532)" userId="S::2424532@student.uwtsd.ac.uk::d03d23e0-a41f-4a48-b8b6-b27eab166ef7" providerId="AD" clId="Web-{5640D2DC-21EB-9A0F-7AB7-7397073772E3}" dt="2025-03-24T10:54:47.367" v="381"/>
          <ac:picMkLst>
            <pc:docMk/>
            <pc:sldMk cId="2593943954" sldId="258"/>
            <ac:picMk id="17" creationId="{6E1A367E-B1AF-6E31-5D08-2B034014A79E}"/>
          </ac:picMkLst>
        </pc:picChg>
      </pc:sldChg>
    </pc:docChg>
  </pc:docChgLst>
  <pc:docChgLst>
    <pc:chgData name="Stacey Samantha Blackwood (2424532)" userId="S::2424532@student.uwtsd.ac.uk::d03d23e0-a41f-4a48-b8b6-b27eab166ef7" providerId="AD" clId="Web-{F7DDA61F-A6CD-DDEF-C7BF-2972C70F8CE6}"/>
    <pc:docChg chg="modSld">
      <pc:chgData name="Stacey Samantha Blackwood (2424532)" userId="S::2424532@student.uwtsd.ac.uk::d03d23e0-a41f-4a48-b8b6-b27eab166ef7" providerId="AD" clId="Web-{F7DDA61F-A6CD-DDEF-C7BF-2972C70F8CE6}" dt="2025-03-26T10:33:11.782" v="117" actId="14100"/>
      <pc:docMkLst>
        <pc:docMk/>
      </pc:docMkLst>
      <pc:sldChg chg="addSp delSp modSp">
        <pc:chgData name="Stacey Samantha Blackwood (2424532)" userId="S::2424532@student.uwtsd.ac.uk::d03d23e0-a41f-4a48-b8b6-b27eab166ef7" providerId="AD" clId="Web-{F7DDA61F-A6CD-DDEF-C7BF-2972C70F8CE6}" dt="2025-03-26T10:33:11.782" v="117" actId="14100"/>
        <pc:sldMkLst>
          <pc:docMk/>
          <pc:sldMk cId="2593943954" sldId="258"/>
        </pc:sldMkLst>
        <pc:spChg chg="mod">
          <ac:chgData name="Stacey Samantha Blackwood (2424532)" userId="S::2424532@student.uwtsd.ac.uk::d03d23e0-a41f-4a48-b8b6-b27eab166ef7" providerId="AD" clId="Web-{F7DDA61F-A6CD-DDEF-C7BF-2972C70F8CE6}" dt="2025-03-26T10:33:11.782" v="117" actId="14100"/>
          <ac:spMkLst>
            <pc:docMk/>
            <pc:sldMk cId="2593943954" sldId="258"/>
            <ac:spMk id="3" creationId="{F891BFFF-72AB-4B34-4938-5382E4A2444E}"/>
          </ac:spMkLst>
        </pc:spChg>
        <pc:spChg chg="add del">
          <ac:chgData name="Stacey Samantha Blackwood (2424532)" userId="S::2424532@student.uwtsd.ac.uk::d03d23e0-a41f-4a48-b8b6-b27eab166ef7" providerId="AD" clId="Web-{F7DDA61F-A6CD-DDEF-C7BF-2972C70F8CE6}" dt="2025-03-26T10:25:15.647" v="1"/>
          <ac:spMkLst>
            <pc:docMk/>
            <pc:sldMk cId="2593943954" sldId="258"/>
            <ac:spMk id="4" creationId="{F24CE1E2-FE1D-7FDD-6DA0-37EA8B3B0703}"/>
          </ac:spMkLst>
        </pc:spChg>
        <pc:spChg chg="add del mod">
          <ac:chgData name="Stacey Samantha Blackwood (2424532)" userId="S::2424532@student.uwtsd.ac.uk::d03d23e0-a41f-4a48-b8b6-b27eab166ef7" providerId="AD" clId="Web-{F7DDA61F-A6CD-DDEF-C7BF-2972C70F8CE6}" dt="2025-03-26T10:30:59.525" v="99"/>
          <ac:spMkLst>
            <pc:docMk/>
            <pc:sldMk cId="2593943954" sldId="258"/>
            <ac:spMk id="5" creationId="{E2924C8A-84AC-F6E5-8B31-6AEFC78F7AB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support.microsoft.com%2Fen-us%2Foffice%2Fshare-onedrive-files-and-folders-9fcc2f7d-de0c-4cec-93b0-a82024800c07&amp;data=05%7C02%7C2424532%40student.uwtsd.ac.uk%7Ce5ff606c8b0c44f1c0cb08dd6c503368%7C4e0f11f9046e45059cb8db2152311e21%7C0%7C0%7C638785813890798041%7CUnknown%7CTWFpbGZsb3d8eyJFbXB0eU1hcGkiOnRydWUsIlYiOiIwLjAuMDAwMCIsIlAiOiJXaW4zMiIsIkFOIjoiTWFpbCIsIldUIjoyfQ%3D%3D%7C0%7C%7C%7C&amp;sdata=%2BRbtKiqLR88ZsWdcogaaWNDEGs%2F%2B0Y99PjeD96sqfSw%3D&amp;reserved=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jpeg"/><Relationship Id="rId4" Type="http://schemas.openxmlformats.org/officeDocument/2006/relationships/hyperlink" Target="https://petri.com/how-to-share-files-in-onedriv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66BB1-5B44-CBA7-EA38-5CD93C199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903" y="-1765"/>
            <a:ext cx="7204193" cy="7611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Baskerville Old Face"/>
              </a:rPr>
              <a:t> How to share files on OneDrive: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1BFFF-72AB-4B34-4938-5382E4A244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5683" y="5813835"/>
            <a:ext cx="6102200" cy="10558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/>
              <a:t>Microsoft, 2023. </a:t>
            </a:r>
            <a:r>
              <a:rPr lang="en-GB" sz="1200" i="1" dirty="0"/>
              <a:t>Share OneDrive files and folders</a:t>
            </a:r>
            <a:r>
              <a:rPr lang="en-GB" sz="1200" dirty="0"/>
              <a:t>. [online] Available at: </a:t>
            </a:r>
            <a:r>
              <a:rPr lang="en-GB" sz="1200" dirty="0">
                <a:solidFill>
                  <a:srgbClr val="1155CC"/>
                </a:solidFill>
                <a:hlinkClick r:id="rId3"/>
              </a:rPr>
              <a:t>https://support.microsoft.com/en-us/office/share-onedrive-files-and-folders-9fcc2f7d-de0c-4cec-93b0-a82024800c07</a:t>
            </a:r>
            <a:r>
              <a:rPr lang="en-GB" sz="1200"/>
              <a:t> [Accessed 26 Mar. 2025].</a:t>
            </a:r>
            <a:endParaRPr lang="en-GB"/>
          </a:p>
          <a:p>
            <a:pPr marL="0" indent="0">
              <a:buNone/>
            </a:pPr>
            <a:r>
              <a:rPr lang="en-GB" sz="1200" dirty="0"/>
              <a:t>Petri IT Knowledgebase, 2022. </a:t>
            </a:r>
            <a:r>
              <a:rPr lang="en-GB" sz="1200" i="1" dirty="0"/>
              <a:t>How to Share Files in OneDrive</a:t>
            </a:r>
            <a:r>
              <a:rPr lang="en-GB" sz="1200" dirty="0"/>
              <a:t>. [blog] Available at: </a:t>
            </a:r>
            <a:r>
              <a:rPr lang="en-GB" sz="1200" dirty="0">
                <a:hlinkClick r:id="rId4"/>
              </a:rPr>
              <a:t>https://petri.com/how-to-share-files-in-onedrive/</a:t>
            </a:r>
            <a:r>
              <a:rPr lang="en-GB" sz="1200" dirty="0"/>
              <a:t> [Accessed 26 Mar. 2025].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E19C5D-345B-313E-6D11-E0A4F5F4D5E8}"/>
              </a:ext>
            </a:extLst>
          </p:cNvPr>
          <p:cNvSpPr/>
          <p:nvPr/>
        </p:nvSpPr>
        <p:spPr>
          <a:xfrm>
            <a:off x="160739" y="1121108"/>
            <a:ext cx="4408446" cy="760654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Baskerville Old Face"/>
              </a:rPr>
              <a:t>Step 1: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Baskerville Old Face"/>
              </a:rPr>
              <a:t>Sign into your OneDrive Account through your student email.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6085966-4A2C-396A-8091-43BFF7C69AB7}"/>
              </a:ext>
            </a:extLst>
          </p:cNvPr>
          <p:cNvSpPr/>
          <p:nvPr/>
        </p:nvSpPr>
        <p:spPr>
          <a:xfrm>
            <a:off x="187781" y="2210902"/>
            <a:ext cx="4417079" cy="791239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Baskerville Old Face"/>
              </a:rPr>
              <a:t>Step 2:</a:t>
            </a:r>
            <a:endParaRPr lang="en-US" b="1">
              <a:solidFill>
                <a:schemeClr val="tx1"/>
              </a:solidFill>
              <a:latin typeface="Baskerville Old Face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Baskerville Old Face"/>
              </a:rPr>
              <a:t>Locate the file and find the image you'd like to share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B27DE1B-23CE-721D-378C-E2F1BE9C7DF3}"/>
              </a:ext>
            </a:extLst>
          </p:cNvPr>
          <p:cNvSpPr/>
          <p:nvPr/>
        </p:nvSpPr>
        <p:spPr>
          <a:xfrm>
            <a:off x="127833" y="3286561"/>
            <a:ext cx="4447378" cy="68771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Baskerville Old Face"/>
              </a:rPr>
              <a:t>Step 3:</a:t>
            </a:r>
            <a:endParaRPr lang="en-US" b="1" dirty="0">
              <a:solidFill>
                <a:schemeClr val="tx1"/>
              </a:solidFill>
              <a:latin typeface="Baskerville Old Face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Baskerville Old Face"/>
              </a:rPr>
              <a:t>Click on the 'Share' button.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ED6483D-EF54-6AC6-F98C-2618A125B38B}"/>
              </a:ext>
            </a:extLst>
          </p:cNvPr>
          <p:cNvSpPr/>
          <p:nvPr/>
        </p:nvSpPr>
        <p:spPr>
          <a:xfrm>
            <a:off x="7778378" y="1054358"/>
            <a:ext cx="4414514" cy="8229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Baskerville Old Face"/>
              </a:rPr>
              <a:t>Step 4: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Baskerville Old Face"/>
              </a:rPr>
              <a:t>Select the 'Link Setting' to enter recipient information.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5E894DA-E44A-684A-0025-FCE4DF1A8BF6}"/>
              </a:ext>
            </a:extLst>
          </p:cNvPr>
          <p:cNvSpPr/>
          <p:nvPr/>
        </p:nvSpPr>
        <p:spPr>
          <a:xfrm>
            <a:off x="7737287" y="2212731"/>
            <a:ext cx="4494373" cy="66890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Baskerville Old Face"/>
              </a:rPr>
              <a:t>Step 5: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Baskerville Old Face"/>
              </a:rPr>
              <a:t>Set permissions.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BA71FDC-10E0-1460-0B76-C2688770F7C6}"/>
              </a:ext>
            </a:extLst>
          </p:cNvPr>
          <p:cNvSpPr/>
          <p:nvPr/>
        </p:nvSpPr>
        <p:spPr>
          <a:xfrm>
            <a:off x="7752557" y="3282569"/>
            <a:ext cx="4479063" cy="6454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Baskerville Old Face"/>
              </a:rPr>
              <a:t>Step 6: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Baskerville Old Face"/>
              </a:rPr>
              <a:t>Click Send.</a:t>
            </a:r>
          </a:p>
        </p:txBody>
      </p:sp>
      <p:pic>
        <p:nvPicPr>
          <p:cNvPr id="15" name="Content Placeholder 14" descr="Image result for onedrive">
            <a:extLst>
              <a:ext uri="{FF2B5EF4-FFF2-40B4-BE49-F238E27FC236}">
                <a16:creationId xmlns:a16="http://schemas.microsoft.com/office/drawing/2014/main" id="{AC19C2E1-95F5-71F4-7D32-E768EB196F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4171286" y="7526513"/>
            <a:ext cx="86466" cy="52154"/>
          </a:xfrm>
        </p:spPr>
      </p:pic>
    </p:spTree>
    <p:extLst>
      <p:ext uri="{BB962C8B-B14F-4D97-AF65-F5344CB8AC3E}">
        <p14:creationId xmlns:p14="http://schemas.microsoft.com/office/powerpoint/2010/main" val="2593943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How to share files on OneDrive: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243</cp:revision>
  <dcterms:created xsi:type="dcterms:W3CDTF">2025-03-24T10:18:28Z</dcterms:created>
  <dcterms:modified xsi:type="dcterms:W3CDTF">2025-03-26T10:33:12Z</dcterms:modified>
</cp:coreProperties>
</file>