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handoutMasterIdLst>
    <p:handoutMasterId r:id="rId22"/>
  </p:handoutMasterIdLst>
  <p:sldIdLst>
    <p:sldId id="319" r:id="rId2"/>
    <p:sldId id="315" r:id="rId3"/>
    <p:sldId id="318" r:id="rId4"/>
    <p:sldId id="317" r:id="rId5"/>
    <p:sldId id="314" r:id="rId6"/>
    <p:sldId id="330" r:id="rId7"/>
    <p:sldId id="331" r:id="rId8"/>
    <p:sldId id="340" r:id="rId9"/>
    <p:sldId id="343" r:id="rId10"/>
    <p:sldId id="345" r:id="rId11"/>
    <p:sldId id="346" r:id="rId12"/>
    <p:sldId id="333" r:id="rId13"/>
    <p:sldId id="347" r:id="rId14"/>
    <p:sldId id="329" r:id="rId15"/>
    <p:sldId id="344" r:id="rId16"/>
    <p:sldId id="348" r:id="rId17"/>
    <p:sldId id="350" r:id="rId18"/>
    <p:sldId id="336" r:id="rId19"/>
    <p:sldId id="337" r:id="rId20"/>
  </p:sldIdLst>
  <p:sldSz cx="9144000" cy="6858000" type="screen4x3"/>
  <p:notesSz cx="6669088" cy="9753600"/>
  <p:custShowLst>
    <p:custShow name="Custom Show 1" id="0">
      <p:sldLst>
        <p:sld r:id="rId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63" d="100"/>
          <a:sy n="63" d="100"/>
        </p:scale>
        <p:origin x="14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945B9323-9879-4FD5-A99B-2B1C2B05FE2D}"/>
    <pc:docChg chg="modSld">
      <pc:chgData name="tayo korede" userId="8cf7fc7f30b4697b" providerId="LiveId" clId="{945B9323-9879-4FD5-A99B-2B1C2B05FE2D}" dt="2020-05-18T21:15:05.905" v="7" actId="20577"/>
      <pc:docMkLst>
        <pc:docMk/>
      </pc:docMkLst>
      <pc:sldChg chg="modSp mod">
        <pc:chgData name="tayo korede" userId="8cf7fc7f30b4697b" providerId="LiveId" clId="{945B9323-9879-4FD5-A99B-2B1C2B05FE2D}" dt="2020-05-18T21:15:05.905" v="7" actId="20577"/>
        <pc:sldMkLst>
          <pc:docMk/>
          <pc:sldMk cId="2151737280" sldId="317"/>
        </pc:sldMkLst>
        <pc:spChg chg="mod">
          <ac:chgData name="tayo korede" userId="8cf7fc7f30b4697b" providerId="LiveId" clId="{945B9323-9879-4FD5-A99B-2B1C2B05FE2D}" dt="2020-05-18T21:15:05.905" v="7" actId="20577"/>
          <ac:spMkLst>
            <pc:docMk/>
            <pc:sldMk cId="2151737280" sldId="317"/>
            <ac:spMk id="3" creationId="{00000000-0000-0000-0000-000000000000}"/>
          </ac:spMkLst>
        </pc:spChg>
      </pc:sldChg>
    </pc:docChg>
  </pc:docChgLst>
  <pc:docChgLst>
    <pc:chgData name="tayo korede" userId="8cf7fc7f30b4697b" providerId="LiveId" clId="{66702C10-EEE8-4A31-BDE1-0EF0BD636C73}"/>
    <pc:docChg chg="undo custSel addSld delSld modSld sldOrd">
      <pc:chgData name="tayo korede" userId="8cf7fc7f30b4697b" providerId="LiveId" clId="{66702C10-EEE8-4A31-BDE1-0EF0BD636C73}" dt="2020-05-08T22:32:18.989" v="2309" actId="2696"/>
      <pc:docMkLst>
        <pc:docMk/>
      </pc:docMkLst>
      <pc:sldChg chg="modSp mod">
        <pc:chgData name="tayo korede" userId="8cf7fc7f30b4697b" providerId="LiveId" clId="{66702C10-EEE8-4A31-BDE1-0EF0BD636C73}" dt="2020-05-08T20:52:08.883" v="1511" actId="20577"/>
        <pc:sldMkLst>
          <pc:docMk/>
          <pc:sldMk cId="918487771" sldId="314"/>
        </pc:sldMkLst>
        <pc:spChg chg="mod">
          <ac:chgData name="tayo korede" userId="8cf7fc7f30b4697b" providerId="LiveId" clId="{66702C10-EEE8-4A31-BDE1-0EF0BD636C73}" dt="2020-05-08T20:52:08.883" v="1511" actId="20577"/>
          <ac:spMkLst>
            <pc:docMk/>
            <pc:sldMk cId="918487771" sldId="314"/>
            <ac:spMk id="3" creationId="{00000000-0000-0000-0000-000000000000}"/>
          </ac:spMkLst>
        </pc:spChg>
      </pc:sldChg>
      <pc:sldChg chg="modSp mod">
        <pc:chgData name="tayo korede" userId="8cf7fc7f30b4697b" providerId="LiveId" clId="{66702C10-EEE8-4A31-BDE1-0EF0BD636C73}" dt="2020-05-08T13:42:31.841" v="5" actId="113"/>
        <pc:sldMkLst>
          <pc:docMk/>
          <pc:sldMk cId="2356090550" sldId="318"/>
        </pc:sldMkLst>
        <pc:graphicFrameChg chg="modGraphic">
          <ac:chgData name="tayo korede" userId="8cf7fc7f30b4697b" providerId="LiveId" clId="{66702C10-EEE8-4A31-BDE1-0EF0BD636C73}" dt="2020-05-08T13:42:31.841" v="5" actId="113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modSp mod">
        <pc:chgData name="tayo korede" userId="8cf7fc7f30b4697b" providerId="LiveId" clId="{66702C10-EEE8-4A31-BDE1-0EF0BD636C73}" dt="2020-05-08T13:41:57.421" v="1" actId="27636"/>
        <pc:sldMkLst>
          <pc:docMk/>
          <pc:sldMk cId="2051767004" sldId="319"/>
        </pc:sldMkLst>
        <pc:spChg chg="mod">
          <ac:chgData name="tayo korede" userId="8cf7fc7f30b4697b" providerId="LiveId" clId="{66702C10-EEE8-4A31-BDE1-0EF0BD636C73}" dt="2020-05-08T13:41:57.421" v="1" actId="27636"/>
          <ac:spMkLst>
            <pc:docMk/>
            <pc:sldMk cId="2051767004" sldId="319"/>
            <ac:spMk id="5" creationId="{0DA91439-D656-4040-8BFE-46CE34900A4B}"/>
          </ac:spMkLst>
        </pc:spChg>
      </pc:sldChg>
      <pc:sldChg chg="addSp delSp modSp mod ord">
        <pc:chgData name="tayo korede" userId="8cf7fc7f30b4697b" providerId="LiveId" clId="{66702C10-EEE8-4A31-BDE1-0EF0BD636C73}" dt="2020-05-08T21:23:08.211" v="2194"/>
        <pc:sldMkLst>
          <pc:docMk/>
          <pc:sldMk cId="2482184137" sldId="329"/>
        </pc:sldMkLst>
        <pc:spChg chg="mod">
          <ac:chgData name="tayo korede" userId="8cf7fc7f30b4697b" providerId="LiveId" clId="{66702C10-EEE8-4A31-BDE1-0EF0BD636C73}" dt="2020-05-08T20:06:03.991" v="1005" actId="27636"/>
          <ac:spMkLst>
            <pc:docMk/>
            <pc:sldMk cId="2482184137" sldId="329"/>
            <ac:spMk id="2" creationId="{00000000-0000-0000-0000-000000000000}"/>
          </ac:spMkLst>
        </pc:spChg>
        <pc:spChg chg="del">
          <ac:chgData name="tayo korede" userId="8cf7fc7f30b4697b" providerId="LiveId" clId="{66702C10-EEE8-4A31-BDE1-0EF0BD636C73}" dt="2020-05-08T20:04:04.001" v="953" actId="478"/>
          <ac:spMkLst>
            <pc:docMk/>
            <pc:sldMk cId="2482184137" sldId="329"/>
            <ac:spMk id="3" creationId="{00000000-0000-0000-0000-000000000000}"/>
          </ac:spMkLst>
        </pc:spChg>
        <pc:spChg chg="add mod">
          <ac:chgData name="tayo korede" userId="8cf7fc7f30b4697b" providerId="LiveId" clId="{66702C10-EEE8-4A31-BDE1-0EF0BD636C73}" dt="2020-05-08T20:07:24.291" v="1029" actId="14100"/>
          <ac:spMkLst>
            <pc:docMk/>
            <pc:sldMk cId="2482184137" sldId="329"/>
            <ac:spMk id="6" creationId="{C67019F3-3C4B-4DD4-9D86-38CD1222892B}"/>
          </ac:spMkLst>
        </pc:spChg>
        <pc:picChg chg="mod">
          <ac:chgData name="tayo korede" userId="8cf7fc7f30b4697b" providerId="LiveId" clId="{66702C10-EEE8-4A31-BDE1-0EF0BD636C73}" dt="2020-05-08T20:06:31.143" v="1018" actId="14100"/>
          <ac:picMkLst>
            <pc:docMk/>
            <pc:sldMk cId="2482184137" sldId="329"/>
            <ac:picMk id="4" creationId="{0BE99286-E332-408D-B170-87BDF936FB0F}"/>
          </ac:picMkLst>
        </pc:picChg>
        <pc:picChg chg="add mod">
          <ac:chgData name="tayo korede" userId="8cf7fc7f30b4697b" providerId="LiveId" clId="{66702C10-EEE8-4A31-BDE1-0EF0BD636C73}" dt="2020-05-08T20:07:13.346" v="1027" actId="1076"/>
          <ac:picMkLst>
            <pc:docMk/>
            <pc:sldMk cId="2482184137" sldId="329"/>
            <ac:picMk id="7" creationId="{B5E56D8B-544C-4E3A-AE82-BFE822FEE2F5}"/>
          </ac:picMkLst>
        </pc:picChg>
        <pc:picChg chg="add mod">
          <ac:chgData name="tayo korede" userId="8cf7fc7f30b4697b" providerId="LiveId" clId="{66702C10-EEE8-4A31-BDE1-0EF0BD636C73}" dt="2020-05-08T20:07:34.478" v="1030" actId="14100"/>
          <ac:picMkLst>
            <pc:docMk/>
            <pc:sldMk cId="2482184137" sldId="329"/>
            <ac:picMk id="8" creationId="{1B4AA73B-CD6F-4CE6-87BC-52DD2F86BBCB}"/>
          </ac:picMkLst>
        </pc:picChg>
      </pc:sldChg>
      <pc:sldChg chg="addSp modSp mod">
        <pc:chgData name="tayo korede" userId="8cf7fc7f30b4697b" providerId="LiveId" clId="{66702C10-EEE8-4A31-BDE1-0EF0BD636C73}" dt="2020-05-08T21:08:00.347" v="1722" actId="1076"/>
        <pc:sldMkLst>
          <pc:docMk/>
          <pc:sldMk cId="1170795174" sldId="330"/>
        </pc:sldMkLst>
        <pc:spChg chg="mod">
          <ac:chgData name="tayo korede" userId="8cf7fc7f30b4697b" providerId="LiveId" clId="{66702C10-EEE8-4A31-BDE1-0EF0BD636C73}" dt="2020-05-08T21:07:55.159" v="1721" actId="1076"/>
          <ac:spMkLst>
            <pc:docMk/>
            <pc:sldMk cId="1170795174" sldId="330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21:08:00.347" v="1722" actId="1076"/>
          <ac:spMkLst>
            <pc:docMk/>
            <pc:sldMk cId="1170795174" sldId="330"/>
            <ac:spMk id="3" creationId="{00000000-0000-0000-0000-000000000000}"/>
          </ac:spMkLst>
        </pc:spChg>
        <pc:picChg chg="add mod modCrop">
          <ac:chgData name="tayo korede" userId="8cf7fc7f30b4697b" providerId="LiveId" clId="{66702C10-EEE8-4A31-BDE1-0EF0BD636C73}" dt="2020-05-08T21:07:47.469" v="1719" actId="1036"/>
          <ac:picMkLst>
            <pc:docMk/>
            <pc:sldMk cId="1170795174" sldId="330"/>
            <ac:picMk id="4" creationId="{6073C716-17D9-4315-AC23-927B7042C738}"/>
          </ac:picMkLst>
        </pc:picChg>
      </pc:sldChg>
      <pc:sldChg chg="addSp modSp mod">
        <pc:chgData name="tayo korede" userId="8cf7fc7f30b4697b" providerId="LiveId" clId="{66702C10-EEE8-4A31-BDE1-0EF0BD636C73}" dt="2020-05-08T21:07:21.453" v="1715" actId="1076"/>
        <pc:sldMkLst>
          <pc:docMk/>
          <pc:sldMk cId="2199351319" sldId="331"/>
        </pc:sldMkLst>
        <pc:spChg chg="mod">
          <ac:chgData name="tayo korede" userId="8cf7fc7f30b4697b" providerId="LiveId" clId="{66702C10-EEE8-4A31-BDE1-0EF0BD636C73}" dt="2020-05-08T21:07:14.180" v="1713" actId="1076"/>
          <ac:spMkLst>
            <pc:docMk/>
            <pc:sldMk cId="2199351319" sldId="331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21:07:21.453" v="1715" actId="1076"/>
          <ac:spMkLst>
            <pc:docMk/>
            <pc:sldMk cId="2199351319" sldId="331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21:07:08.194" v="1712" actId="1076"/>
          <ac:picMkLst>
            <pc:docMk/>
            <pc:sldMk cId="2199351319" sldId="331"/>
            <ac:picMk id="4" creationId="{594DB621-C52C-40C2-9456-1FB537F27192}"/>
          </ac:picMkLst>
        </pc:picChg>
      </pc:sldChg>
      <pc:sldChg chg="del">
        <pc:chgData name="tayo korede" userId="8cf7fc7f30b4697b" providerId="LiveId" clId="{66702C10-EEE8-4A31-BDE1-0EF0BD636C73}" dt="2020-05-08T19:56:29.888" v="948" actId="2696"/>
        <pc:sldMkLst>
          <pc:docMk/>
          <pc:sldMk cId="3343376588" sldId="332"/>
        </pc:sldMkLst>
      </pc:sldChg>
      <pc:sldChg chg="modSp mod ord">
        <pc:chgData name="tayo korede" userId="8cf7fc7f30b4697b" providerId="LiveId" clId="{66702C10-EEE8-4A31-BDE1-0EF0BD636C73}" dt="2020-05-08T20:10:26.979" v="1036" actId="14100"/>
        <pc:sldMkLst>
          <pc:docMk/>
          <pc:sldMk cId="3458531093" sldId="333"/>
        </pc:sldMkLst>
        <pc:spChg chg="mod">
          <ac:chgData name="tayo korede" userId="8cf7fc7f30b4697b" providerId="LiveId" clId="{66702C10-EEE8-4A31-BDE1-0EF0BD636C73}" dt="2020-05-08T20:10:26.979" v="1036" actId="14100"/>
          <ac:spMkLst>
            <pc:docMk/>
            <pc:sldMk cId="3458531093" sldId="333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15:47:55.623" v="487" actId="20577"/>
          <ac:spMkLst>
            <pc:docMk/>
            <pc:sldMk cId="3458531093" sldId="333"/>
            <ac:spMk id="3" creationId="{00000000-0000-0000-0000-000000000000}"/>
          </ac:spMkLst>
        </pc:spChg>
      </pc:sldChg>
      <pc:sldChg chg="del">
        <pc:chgData name="tayo korede" userId="8cf7fc7f30b4697b" providerId="LiveId" clId="{66702C10-EEE8-4A31-BDE1-0EF0BD636C73}" dt="2020-05-08T19:56:50.269" v="952" actId="2696"/>
        <pc:sldMkLst>
          <pc:docMk/>
          <pc:sldMk cId="4240388453" sldId="334"/>
        </pc:sldMkLst>
      </pc:sldChg>
      <pc:sldChg chg="del">
        <pc:chgData name="tayo korede" userId="8cf7fc7f30b4697b" providerId="LiveId" clId="{66702C10-EEE8-4A31-BDE1-0EF0BD636C73}" dt="2020-05-08T19:56:36.396" v="949" actId="2696"/>
        <pc:sldMkLst>
          <pc:docMk/>
          <pc:sldMk cId="2048340706" sldId="335"/>
        </pc:sldMkLst>
      </pc:sldChg>
      <pc:sldChg chg="modSp mod">
        <pc:chgData name="tayo korede" userId="8cf7fc7f30b4697b" providerId="LiveId" clId="{66702C10-EEE8-4A31-BDE1-0EF0BD636C73}" dt="2020-05-08T22:14:51.380" v="2285" actId="20577"/>
        <pc:sldMkLst>
          <pc:docMk/>
          <pc:sldMk cId="853284564" sldId="336"/>
        </pc:sldMkLst>
        <pc:spChg chg="mod">
          <ac:chgData name="tayo korede" userId="8cf7fc7f30b4697b" providerId="LiveId" clId="{66702C10-EEE8-4A31-BDE1-0EF0BD636C73}" dt="2020-05-08T22:14:51.380" v="2285" actId="20577"/>
          <ac:spMkLst>
            <pc:docMk/>
            <pc:sldMk cId="853284564" sldId="336"/>
            <ac:spMk id="3" creationId="{00000000-0000-0000-0000-000000000000}"/>
          </ac:spMkLst>
        </pc:spChg>
      </pc:sldChg>
      <pc:sldChg chg="modSp mod">
        <pc:chgData name="tayo korede" userId="8cf7fc7f30b4697b" providerId="LiveId" clId="{66702C10-EEE8-4A31-BDE1-0EF0BD636C73}" dt="2020-05-08T22:16:23.482" v="2308" actId="20577"/>
        <pc:sldMkLst>
          <pc:docMk/>
          <pc:sldMk cId="787819586" sldId="337"/>
        </pc:sldMkLst>
        <pc:spChg chg="mod">
          <ac:chgData name="tayo korede" userId="8cf7fc7f30b4697b" providerId="LiveId" clId="{66702C10-EEE8-4A31-BDE1-0EF0BD636C73}" dt="2020-05-08T22:16:23.482" v="2308" actId="20577"/>
          <ac:spMkLst>
            <pc:docMk/>
            <pc:sldMk cId="787819586" sldId="337"/>
            <ac:spMk id="3" creationId="{00000000-0000-0000-0000-000000000000}"/>
          </ac:spMkLst>
        </pc:spChg>
      </pc:sldChg>
      <pc:sldChg chg="del">
        <pc:chgData name="tayo korede" userId="8cf7fc7f30b4697b" providerId="LiveId" clId="{66702C10-EEE8-4A31-BDE1-0EF0BD636C73}" dt="2020-05-08T19:56:45.050" v="951" actId="2696"/>
        <pc:sldMkLst>
          <pc:docMk/>
          <pc:sldMk cId="3371033766" sldId="338"/>
        </pc:sldMkLst>
      </pc:sldChg>
      <pc:sldChg chg="del">
        <pc:chgData name="tayo korede" userId="8cf7fc7f30b4697b" providerId="LiveId" clId="{66702C10-EEE8-4A31-BDE1-0EF0BD636C73}" dt="2020-05-08T19:56:39.651" v="950" actId="2696"/>
        <pc:sldMkLst>
          <pc:docMk/>
          <pc:sldMk cId="4266321797" sldId="339"/>
        </pc:sldMkLst>
      </pc:sldChg>
      <pc:sldChg chg="addSp modSp add mod">
        <pc:chgData name="tayo korede" userId="8cf7fc7f30b4697b" providerId="LiveId" clId="{66702C10-EEE8-4A31-BDE1-0EF0BD636C73}" dt="2020-05-08T21:20:01.236" v="2189" actId="14100"/>
        <pc:sldMkLst>
          <pc:docMk/>
          <pc:sldMk cId="695806822" sldId="340"/>
        </pc:sldMkLst>
        <pc:spChg chg="mod">
          <ac:chgData name="tayo korede" userId="8cf7fc7f30b4697b" providerId="LiveId" clId="{66702C10-EEE8-4A31-BDE1-0EF0BD636C73}" dt="2020-05-08T21:08:17.885" v="1724" actId="14100"/>
          <ac:spMkLst>
            <pc:docMk/>
            <pc:sldMk cId="695806822" sldId="340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21:15:42.931" v="2185" actId="1076"/>
          <ac:spMkLst>
            <pc:docMk/>
            <pc:sldMk cId="695806822" sldId="340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21:20:01.236" v="2189" actId="14100"/>
          <ac:picMkLst>
            <pc:docMk/>
            <pc:sldMk cId="695806822" sldId="340"/>
            <ac:picMk id="4" creationId="{D66B4A51-D41F-47FE-8580-F55E5B0E373D}"/>
          </ac:picMkLst>
        </pc:picChg>
      </pc:sldChg>
      <pc:sldChg chg="modSp add del mod">
        <pc:chgData name="tayo korede" userId="8cf7fc7f30b4697b" providerId="LiveId" clId="{66702C10-EEE8-4A31-BDE1-0EF0BD636C73}" dt="2020-05-08T21:14:24.096" v="1941" actId="2696"/>
        <pc:sldMkLst>
          <pc:docMk/>
          <pc:sldMk cId="1558735566" sldId="341"/>
        </pc:sldMkLst>
        <pc:spChg chg="mod">
          <ac:chgData name="tayo korede" userId="8cf7fc7f30b4697b" providerId="LiveId" clId="{66702C10-EEE8-4A31-BDE1-0EF0BD636C73}" dt="2020-05-08T15:33:21.201" v="169" actId="27636"/>
          <ac:spMkLst>
            <pc:docMk/>
            <pc:sldMk cId="1558735566" sldId="341"/>
            <ac:spMk id="3" creationId="{00000000-0000-0000-0000-000000000000}"/>
          </ac:spMkLst>
        </pc:spChg>
      </pc:sldChg>
      <pc:sldChg chg="modSp add del mod">
        <pc:chgData name="tayo korede" userId="8cf7fc7f30b4697b" providerId="LiveId" clId="{66702C10-EEE8-4A31-BDE1-0EF0BD636C73}" dt="2020-05-08T21:14:28.398" v="1942" actId="2696"/>
        <pc:sldMkLst>
          <pc:docMk/>
          <pc:sldMk cId="1326402798" sldId="342"/>
        </pc:sldMkLst>
        <pc:spChg chg="mod">
          <ac:chgData name="tayo korede" userId="8cf7fc7f30b4697b" providerId="LiveId" clId="{66702C10-EEE8-4A31-BDE1-0EF0BD636C73}" dt="2020-05-08T15:39:28.255" v="230" actId="27636"/>
          <ac:spMkLst>
            <pc:docMk/>
            <pc:sldMk cId="1326402798" sldId="342"/>
            <ac:spMk id="3" creationId="{00000000-0000-0000-0000-000000000000}"/>
          </ac:spMkLst>
        </pc:spChg>
      </pc:sldChg>
      <pc:sldChg chg="addSp modSp add mod">
        <pc:chgData name="tayo korede" userId="8cf7fc7f30b4697b" providerId="LiveId" clId="{66702C10-EEE8-4A31-BDE1-0EF0BD636C73}" dt="2020-05-08T15:38:10.881" v="226" actId="14100"/>
        <pc:sldMkLst>
          <pc:docMk/>
          <pc:sldMk cId="2265704586" sldId="343"/>
        </pc:sldMkLst>
        <pc:spChg chg="mod">
          <ac:chgData name="tayo korede" userId="8cf7fc7f30b4697b" providerId="LiveId" clId="{66702C10-EEE8-4A31-BDE1-0EF0BD636C73}" dt="2020-05-08T15:38:10.881" v="226" actId="14100"/>
          <ac:spMkLst>
            <pc:docMk/>
            <pc:sldMk cId="2265704586" sldId="343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15:37:44.534" v="221" actId="14100"/>
          <ac:picMkLst>
            <pc:docMk/>
            <pc:sldMk cId="2265704586" sldId="343"/>
            <ac:picMk id="4" creationId="{595F94F7-15C5-46CD-A7F7-4414E084F04A}"/>
          </ac:picMkLst>
        </pc:picChg>
      </pc:sldChg>
      <pc:sldChg chg="addSp modSp add mod">
        <pc:chgData name="tayo korede" userId="8cf7fc7f30b4697b" providerId="LiveId" clId="{66702C10-EEE8-4A31-BDE1-0EF0BD636C73}" dt="2020-05-08T20:43:41.117" v="1361" actId="14100"/>
        <pc:sldMkLst>
          <pc:docMk/>
          <pc:sldMk cId="866416435" sldId="344"/>
        </pc:sldMkLst>
        <pc:spChg chg="mod">
          <ac:chgData name="tayo korede" userId="8cf7fc7f30b4697b" providerId="LiveId" clId="{66702C10-EEE8-4A31-BDE1-0EF0BD636C73}" dt="2020-05-08T20:18:14.918" v="1085" actId="20577"/>
          <ac:spMkLst>
            <pc:docMk/>
            <pc:sldMk cId="866416435" sldId="344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20:43:41.117" v="1361" actId="14100"/>
          <ac:spMkLst>
            <pc:docMk/>
            <pc:sldMk cId="866416435" sldId="344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20:42:08.500" v="1359" actId="1076"/>
          <ac:picMkLst>
            <pc:docMk/>
            <pc:sldMk cId="866416435" sldId="344"/>
            <ac:picMk id="4" creationId="{C4EF790A-2915-49A5-8E7A-046CF09EB567}"/>
          </ac:picMkLst>
        </pc:picChg>
      </pc:sldChg>
      <pc:sldChg chg="modSp add mod">
        <pc:chgData name="tayo korede" userId="8cf7fc7f30b4697b" providerId="LiveId" clId="{66702C10-EEE8-4A31-BDE1-0EF0BD636C73}" dt="2020-05-08T19:55:11.679" v="947" actId="20577"/>
        <pc:sldMkLst>
          <pc:docMk/>
          <pc:sldMk cId="1933745586" sldId="345"/>
        </pc:sldMkLst>
        <pc:spChg chg="mod">
          <ac:chgData name="tayo korede" userId="8cf7fc7f30b4697b" providerId="LiveId" clId="{66702C10-EEE8-4A31-BDE1-0EF0BD636C73}" dt="2020-05-08T19:55:11.679" v="947" actId="20577"/>
          <ac:spMkLst>
            <pc:docMk/>
            <pc:sldMk cId="1933745586" sldId="345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19:54:49.641" v="936" actId="27636"/>
          <ac:spMkLst>
            <pc:docMk/>
            <pc:sldMk cId="1933745586" sldId="345"/>
            <ac:spMk id="3" creationId="{00000000-0000-0000-0000-000000000000}"/>
          </ac:spMkLst>
        </pc:spChg>
      </pc:sldChg>
      <pc:sldChg chg="modSp add mod ord">
        <pc:chgData name="tayo korede" userId="8cf7fc7f30b4697b" providerId="LiveId" clId="{66702C10-EEE8-4A31-BDE1-0EF0BD636C73}" dt="2020-05-08T20:09:58.853" v="1035" actId="313"/>
        <pc:sldMkLst>
          <pc:docMk/>
          <pc:sldMk cId="1066227834" sldId="346"/>
        </pc:sldMkLst>
        <pc:spChg chg="mod">
          <ac:chgData name="tayo korede" userId="8cf7fc7f30b4697b" providerId="LiveId" clId="{66702C10-EEE8-4A31-BDE1-0EF0BD636C73}" dt="2020-05-08T20:09:58.853" v="1035" actId="313"/>
          <ac:spMkLst>
            <pc:docMk/>
            <pc:sldMk cId="1066227834" sldId="346"/>
            <ac:spMk id="3" creationId="{00000000-0000-0000-0000-000000000000}"/>
          </ac:spMkLst>
        </pc:spChg>
      </pc:sldChg>
      <pc:sldChg chg="addSp delSp modSp add mod">
        <pc:chgData name="tayo korede" userId="8cf7fc7f30b4697b" providerId="LiveId" clId="{66702C10-EEE8-4A31-BDE1-0EF0BD636C73}" dt="2020-05-08T20:13:43.493" v="1072" actId="1076"/>
        <pc:sldMkLst>
          <pc:docMk/>
          <pc:sldMk cId="1663365814" sldId="347"/>
        </pc:sldMkLst>
        <pc:spChg chg="mod">
          <ac:chgData name="tayo korede" userId="8cf7fc7f30b4697b" providerId="LiveId" clId="{66702C10-EEE8-4A31-BDE1-0EF0BD636C73}" dt="2020-05-08T20:11:48.255" v="1063" actId="14100"/>
          <ac:spMkLst>
            <pc:docMk/>
            <pc:sldMk cId="1663365814" sldId="347"/>
            <ac:spMk id="2" creationId="{00000000-0000-0000-0000-000000000000}"/>
          </ac:spMkLst>
        </pc:spChg>
        <pc:spChg chg="del mod">
          <ac:chgData name="tayo korede" userId="8cf7fc7f30b4697b" providerId="LiveId" clId="{66702C10-EEE8-4A31-BDE1-0EF0BD636C73}" dt="2020-05-08T20:13:33.553" v="1068" actId="478"/>
          <ac:spMkLst>
            <pc:docMk/>
            <pc:sldMk cId="1663365814" sldId="347"/>
            <ac:spMk id="3" creationId="{00000000-0000-0000-0000-000000000000}"/>
          </ac:spMkLst>
        </pc:spChg>
        <pc:spChg chg="add del mod">
          <ac:chgData name="tayo korede" userId="8cf7fc7f30b4697b" providerId="LiveId" clId="{66702C10-EEE8-4A31-BDE1-0EF0BD636C73}" dt="2020-05-08T20:13:36.142" v="1069" actId="478"/>
          <ac:spMkLst>
            <pc:docMk/>
            <pc:sldMk cId="1663365814" sldId="347"/>
            <ac:spMk id="6" creationId="{64F366B5-CC46-4C34-9995-FD91C1B9B84E}"/>
          </ac:spMkLst>
        </pc:spChg>
        <pc:picChg chg="add mod">
          <ac:chgData name="tayo korede" userId="8cf7fc7f30b4697b" providerId="LiveId" clId="{66702C10-EEE8-4A31-BDE1-0EF0BD636C73}" dt="2020-05-08T20:13:43.493" v="1072" actId="1076"/>
          <ac:picMkLst>
            <pc:docMk/>
            <pc:sldMk cId="1663365814" sldId="347"/>
            <ac:picMk id="4" creationId="{0BAC6AA6-671A-4052-8D67-1633042AA24C}"/>
          </ac:picMkLst>
        </pc:picChg>
      </pc:sldChg>
      <pc:sldChg chg="addSp modSp add mod">
        <pc:chgData name="tayo korede" userId="8cf7fc7f30b4697b" providerId="LiveId" clId="{66702C10-EEE8-4A31-BDE1-0EF0BD636C73}" dt="2020-05-08T20:46:03.506" v="1382" actId="1076"/>
        <pc:sldMkLst>
          <pc:docMk/>
          <pc:sldMk cId="1855800683" sldId="348"/>
        </pc:sldMkLst>
        <pc:spChg chg="mod">
          <ac:chgData name="tayo korede" userId="8cf7fc7f30b4697b" providerId="LiveId" clId="{66702C10-EEE8-4A31-BDE1-0EF0BD636C73}" dt="2020-05-08T20:46:03.506" v="1382" actId="1076"/>
          <ac:spMkLst>
            <pc:docMk/>
            <pc:sldMk cId="1855800683" sldId="348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20:45:50.122" v="1377" actId="1076"/>
          <ac:picMkLst>
            <pc:docMk/>
            <pc:sldMk cId="1855800683" sldId="348"/>
            <ac:picMk id="4" creationId="{10208D1A-E31C-46D4-8F85-E7BB36C93D18}"/>
          </ac:picMkLst>
        </pc:picChg>
      </pc:sldChg>
      <pc:sldChg chg="modSp add del mod">
        <pc:chgData name="tayo korede" userId="8cf7fc7f30b4697b" providerId="LiveId" clId="{66702C10-EEE8-4A31-BDE1-0EF0BD636C73}" dt="2020-05-08T20:33:20.607" v="1272" actId="2696"/>
        <pc:sldMkLst>
          <pc:docMk/>
          <pc:sldMk cId="1863607890" sldId="349"/>
        </pc:sldMkLst>
        <pc:spChg chg="mod">
          <ac:chgData name="tayo korede" userId="8cf7fc7f30b4697b" providerId="LiveId" clId="{66702C10-EEE8-4A31-BDE1-0EF0BD636C73}" dt="2020-05-08T20:26:36.064" v="1202" actId="20577"/>
          <ac:spMkLst>
            <pc:docMk/>
            <pc:sldMk cId="1863607890" sldId="349"/>
            <ac:spMk id="3" creationId="{00000000-0000-0000-0000-000000000000}"/>
          </ac:spMkLst>
        </pc:spChg>
      </pc:sldChg>
      <pc:sldChg chg="addSp modSp add mod">
        <pc:chgData name="tayo korede" userId="8cf7fc7f30b4697b" providerId="LiveId" clId="{66702C10-EEE8-4A31-BDE1-0EF0BD636C73}" dt="2020-05-08T21:22:44.254" v="2191" actId="1038"/>
        <pc:sldMkLst>
          <pc:docMk/>
          <pc:sldMk cId="347383798" sldId="350"/>
        </pc:sldMkLst>
        <pc:spChg chg="mod">
          <ac:chgData name="tayo korede" userId="8cf7fc7f30b4697b" providerId="LiveId" clId="{66702C10-EEE8-4A31-BDE1-0EF0BD636C73}" dt="2020-05-08T20:49:04.327" v="1393" actId="1076"/>
          <ac:spMkLst>
            <pc:docMk/>
            <pc:sldMk cId="347383798" sldId="350"/>
            <ac:spMk id="2" creationId="{00000000-0000-0000-0000-000000000000}"/>
          </ac:spMkLst>
        </pc:spChg>
        <pc:spChg chg="mod">
          <ac:chgData name="tayo korede" userId="8cf7fc7f30b4697b" providerId="LiveId" clId="{66702C10-EEE8-4A31-BDE1-0EF0BD636C73}" dt="2020-05-08T21:22:44.254" v="2191" actId="1038"/>
          <ac:spMkLst>
            <pc:docMk/>
            <pc:sldMk cId="347383798" sldId="350"/>
            <ac:spMk id="3" creationId="{00000000-0000-0000-0000-000000000000}"/>
          </ac:spMkLst>
        </pc:spChg>
        <pc:picChg chg="add mod">
          <ac:chgData name="tayo korede" userId="8cf7fc7f30b4697b" providerId="LiveId" clId="{66702C10-EEE8-4A31-BDE1-0EF0BD636C73}" dt="2020-05-08T20:48:52.846" v="1390" actId="14100"/>
          <ac:picMkLst>
            <pc:docMk/>
            <pc:sldMk cId="347383798" sldId="350"/>
            <ac:picMk id="4" creationId="{EFECCA59-1925-4E6F-A8EA-DA188A0DA60D}"/>
          </ac:picMkLst>
        </pc:picChg>
      </pc:sldChg>
      <pc:sldChg chg="add del">
        <pc:chgData name="tayo korede" userId="8cf7fc7f30b4697b" providerId="LiveId" clId="{66702C10-EEE8-4A31-BDE1-0EF0BD636C73}" dt="2020-05-08T22:32:18.989" v="2309" actId="2696"/>
        <pc:sldMkLst>
          <pc:docMk/>
          <pc:sldMk cId="339111261" sldId="351"/>
        </pc:sldMkLst>
      </pc:sldChg>
      <pc:sldChg chg="add del">
        <pc:chgData name="tayo korede" userId="8cf7fc7f30b4697b" providerId="LiveId" clId="{66702C10-EEE8-4A31-BDE1-0EF0BD636C73}" dt="2020-05-08T20:47:25.838" v="1383" actId="2696"/>
        <pc:sldMkLst>
          <pc:docMk/>
          <pc:sldMk cId="544864375" sldId="35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4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411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4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177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02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366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804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7414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16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576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206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300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722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784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data analysis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4610000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Title -	Introduction to Research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Module – BMHP 5005</a:t>
            </a:r>
          </a:p>
          <a:p>
            <a:pPr marL="0" indent="0">
              <a:buNone/>
            </a:pPr>
            <a:r>
              <a:rPr lang="en-GB" sz="2800" dirty="0"/>
              <a:t>Code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5508104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88640"/>
            <a:ext cx="41148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476163"/>
              </p:ext>
            </p:extLst>
          </p:nvPr>
        </p:nvGraphicFramePr>
        <p:xfrm>
          <a:off x="323528" y="980728"/>
          <a:ext cx="8496944" cy="46085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43708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553236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60851">
                <a:tc>
                  <a:txBody>
                    <a:bodyPr/>
                    <a:lstStyle/>
                    <a:p>
                      <a:r>
                        <a:rPr lang="en-GB" b="0" dirty="0"/>
                        <a:t>Week 1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Introduction/ Induction/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3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4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6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7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Understanding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templates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9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Introduction to data analysis  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Revision and workshop (Viva voce examination)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628" y="2312876"/>
            <a:ext cx="5554960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systematic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750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268" y="1772816"/>
            <a:ext cx="6285384" cy="21602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In this session we focus on how to interpret and make sense of both numeric and non-numeric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896" y="692696"/>
            <a:ext cx="3600400" cy="990600"/>
          </a:xfrm>
        </p:spPr>
        <p:txBody>
          <a:bodyPr>
            <a:normAutofit/>
          </a:bodyPr>
          <a:lstStyle/>
          <a:p>
            <a:r>
              <a:rPr lang="en-GB" sz="2800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73" y="1844824"/>
            <a:ext cx="7797552" cy="2088232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After data has been collected it has to be analysed.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To make analytical sense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To make theoretical sense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To contribute to practice and policy</a:t>
            </a:r>
          </a:p>
          <a:p>
            <a:pPr>
              <a:buClr>
                <a:srgbClr val="C00000"/>
              </a:buClr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73C716-17D9-4315-AC23-927B7042C7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01" t="17452" r="10001" b="13250"/>
          <a:stretch/>
        </p:blipFill>
        <p:spPr>
          <a:xfrm>
            <a:off x="5508104" y="2549175"/>
            <a:ext cx="3507704" cy="296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9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782216"/>
            <a:ext cx="5112568" cy="990600"/>
          </a:xfrm>
        </p:spPr>
        <p:txBody>
          <a:bodyPr>
            <a:normAutofit/>
          </a:bodyPr>
          <a:lstStyle/>
          <a:p>
            <a:r>
              <a:rPr lang="en-GB" sz="2800" dirty="0"/>
              <a:t>What is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48" y="2564904"/>
            <a:ext cx="5112568" cy="2016224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Data is information and fact accepted as the basis for validating research findings.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4DB621-C52C-40C2-9456-1FB537F271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2348880"/>
            <a:ext cx="3505504" cy="2969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351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3549080" cy="601504"/>
          </a:xfrm>
        </p:spPr>
        <p:txBody>
          <a:bodyPr>
            <a:normAutofit/>
          </a:bodyPr>
          <a:lstStyle/>
          <a:p>
            <a:r>
              <a:rPr lang="en-GB" sz="2800" dirty="0"/>
              <a:t>Types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31732"/>
            <a:ext cx="4824536" cy="359453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Qualitative data: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is data that uses words and descriptions.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It’s subjective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Narrative and experiential</a:t>
            </a:r>
            <a:endParaRPr lang="en-US" sz="2600" dirty="0"/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  <a:p>
            <a:pPr>
              <a:buClr>
                <a:srgbClr val="C00000"/>
              </a:buClr>
            </a:pPr>
            <a:r>
              <a:rPr lang="en-US" sz="2600" dirty="0"/>
              <a:t>Quantitative data: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data expressed with numbers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It’s objective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Can be categorical or continuous data </a:t>
            </a:r>
            <a:endParaRPr lang="en-US" sz="2600" dirty="0"/>
          </a:p>
          <a:p>
            <a:pPr>
              <a:buClr>
                <a:srgbClr val="C00000"/>
              </a:buClr>
            </a:pPr>
            <a:endParaRPr lang="en-US" sz="2600" dirty="0"/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6B4A51-D41F-47FE-8580-F55E5B0E3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1916832"/>
            <a:ext cx="3456384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806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5112568" cy="990600"/>
          </a:xfrm>
        </p:spPr>
        <p:txBody>
          <a:bodyPr>
            <a:normAutofit/>
          </a:bodyPr>
          <a:lstStyle/>
          <a:p>
            <a:r>
              <a:rPr lang="en-GB" sz="2800" dirty="0"/>
              <a:t>Types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4557192" cy="3888432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Examples: 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The qualitative data that describes this cup of coffee are that it has a strong taste and robust aroma. </a:t>
            </a:r>
          </a:p>
          <a:p>
            <a:pPr>
              <a:buClr>
                <a:srgbClr val="C00000"/>
              </a:buClr>
            </a:pPr>
            <a:r>
              <a:rPr lang="en-US" sz="2600" dirty="0"/>
              <a:t>The quantitative data that describes the cup of coffee is that it is 12 ounces, 150 degrees Fahrenheit, and costs $1.50.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5F94F7-15C5-46CD-A7F7-4414E084F0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0298" y="2708920"/>
            <a:ext cx="3571662" cy="2714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704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5112568" cy="990600"/>
          </a:xfrm>
        </p:spPr>
        <p:txBody>
          <a:bodyPr>
            <a:normAutofit/>
          </a:bodyPr>
          <a:lstStyle/>
          <a:p>
            <a:r>
              <a:rPr lang="en-GB" sz="2800" dirty="0"/>
              <a:t>What is qualitative data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5709320" cy="3456384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This is a process of reducing vast amounts of data and making sense of it.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  <a:p>
            <a:pPr>
              <a:buClr>
                <a:srgbClr val="C00000"/>
              </a:buClr>
            </a:pPr>
            <a:r>
              <a:rPr lang="en-US" sz="2600" dirty="0"/>
              <a:t>It involves the conversion of raw data to make analytical and theoretical sense. 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933745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5112568" cy="990600"/>
          </a:xfrm>
        </p:spPr>
        <p:txBody>
          <a:bodyPr>
            <a:normAutofit/>
          </a:bodyPr>
          <a:lstStyle/>
          <a:p>
            <a:r>
              <a:rPr lang="en-GB" sz="2800" dirty="0"/>
              <a:t>Qualitative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240360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This can include: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Interviews: face-face, telephone, computer aided etc.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Focus group audio and video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Observation notes and diaries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Documents and texts in various forms e.g. newspaper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Images and pictures</a:t>
            </a:r>
          </a:p>
          <a:p>
            <a:pPr lvl="1">
              <a:buClr>
                <a:srgbClr val="C00000"/>
              </a:buClr>
            </a:pPr>
            <a:endParaRPr lang="en-US" sz="2200" dirty="0"/>
          </a:p>
          <a:p>
            <a:pPr>
              <a:buClr>
                <a:srgbClr val="C00000"/>
              </a:buClr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066227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4464496" cy="990600"/>
          </a:xfrm>
        </p:spPr>
        <p:txBody>
          <a:bodyPr>
            <a:normAutofit/>
          </a:bodyPr>
          <a:lstStyle/>
          <a:p>
            <a:r>
              <a:rPr lang="en-GB" sz="2800" dirty="0"/>
              <a:t>Qualitative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797552" cy="3240360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Types of qualitative data: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Content analysis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Narrative analysis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Discourse analysis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Visual analysis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Thematic analysis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Document analysis</a:t>
            </a:r>
          </a:p>
          <a:p>
            <a:pPr lvl="1">
              <a:buClr>
                <a:srgbClr val="C00000"/>
              </a:buClr>
            </a:pPr>
            <a:endParaRPr lang="en-US" sz="2200" dirty="0"/>
          </a:p>
          <a:p>
            <a:pPr>
              <a:buClr>
                <a:srgbClr val="C00000"/>
              </a:buClr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458531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5544616" cy="990600"/>
          </a:xfrm>
        </p:spPr>
        <p:txBody>
          <a:bodyPr>
            <a:normAutofit/>
          </a:bodyPr>
          <a:lstStyle/>
          <a:p>
            <a:r>
              <a:rPr lang="en-GB" sz="2800" dirty="0"/>
              <a:t>Example of qualitative data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AC6AA6-671A-4052-8D67-1633042AA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1277896"/>
            <a:ext cx="5974051" cy="430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365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2520280" cy="605120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E99286-E332-408D-B170-87BDF936F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2567" y="3140968"/>
            <a:ext cx="2811433" cy="253532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7019F3-3C4B-4DD4-9D86-38CD12228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81705"/>
            <a:ext cx="1872208" cy="17042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Analyse this images. What do you see?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E56D8B-544C-4E3A-AE82-BFE822FEE2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714" y="971125"/>
            <a:ext cx="3195903" cy="21254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4AA73B-CD6F-4CE6-87BC-52DD2F86BB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4048" y="3302084"/>
            <a:ext cx="3264569" cy="229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184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6192688" cy="990600"/>
          </a:xfrm>
        </p:spPr>
        <p:txBody>
          <a:bodyPr>
            <a:normAutofit/>
          </a:bodyPr>
          <a:lstStyle/>
          <a:p>
            <a:r>
              <a:rPr lang="en-GB" sz="2800" dirty="0"/>
              <a:t>What is quantitative data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7416824" cy="990600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The interpretation and sense making process of numeric data. </a:t>
            </a:r>
            <a:endParaRPr lang="en-US" sz="2200" dirty="0"/>
          </a:p>
          <a:p>
            <a:pPr lvl="1">
              <a:buClr>
                <a:srgbClr val="C00000"/>
              </a:buClr>
            </a:pPr>
            <a:endParaRPr lang="en-US" sz="2200" dirty="0"/>
          </a:p>
          <a:p>
            <a:pPr>
              <a:buClr>
                <a:srgbClr val="C00000"/>
              </a:buClr>
            </a:pPr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EF790A-2915-49A5-8E7A-046CF09EB5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3068960"/>
            <a:ext cx="3707059" cy="246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16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5112568" cy="990600"/>
          </a:xfrm>
        </p:spPr>
        <p:txBody>
          <a:bodyPr>
            <a:normAutofit/>
          </a:bodyPr>
          <a:lstStyle/>
          <a:p>
            <a:r>
              <a:rPr lang="en-GB" sz="2800" dirty="0"/>
              <a:t>Quantitative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013576" cy="1224136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Statistics help us turn quantitative data into useful information to help with decision making.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208D1A-E31C-46D4-8F85-E7BB36C93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2996952"/>
            <a:ext cx="4581127" cy="257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800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680" y="908720"/>
            <a:ext cx="5112568" cy="673512"/>
          </a:xfrm>
        </p:spPr>
        <p:txBody>
          <a:bodyPr>
            <a:normAutofit/>
          </a:bodyPr>
          <a:lstStyle/>
          <a:p>
            <a:r>
              <a:rPr lang="en-GB" sz="2800" dirty="0"/>
              <a:t>Quantitative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5040560" cy="3240360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 Statistics can be: 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Descriptive: E.g. frequency, mean, median, range, variance, standard deviation etc.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Inferential: E.g. hypothesis tests, confidence interval and regression analysis.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ECCA59-1925-4E6F-A8EA-DA188A0DA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7956" y="2636912"/>
            <a:ext cx="3289548" cy="2193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83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824536" cy="990600"/>
          </a:xfrm>
        </p:spPr>
        <p:txBody>
          <a:bodyPr>
            <a:normAutofit/>
          </a:bodyPr>
          <a:lstStyle/>
          <a:p>
            <a:r>
              <a:rPr lang="en-GB" sz="3200" dirty="0"/>
              <a:t>In 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366" y="2276872"/>
            <a:ext cx="5086908" cy="177476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Data analysis gives meaning to raw data and helps researchers to make sense of their worlds</a:t>
            </a:r>
            <a:endParaRPr lang="en-US" sz="2200" dirty="0"/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01D539-14E5-4AB8-8938-8863DAD52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9902" y="3492521"/>
            <a:ext cx="3164098" cy="22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284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4150804" cy="990600"/>
          </a:xfrm>
        </p:spPr>
        <p:txBody>
          <a:bodyPr>
            <a:normAutofit/>
          </a:bodyPr>
          <a:lstStyle/>
          <a:p>
            <a:r>
              <a:rPr lang="en-GB" sz="3200" dirty="0"/>
              <a:t>Next session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772816"/>
            <a:ext cx="4150804" cy="6946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Revision and workshop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70099-F4EC-4C1C-8DE6-2EEE467ACA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2462872"/>
            <a:ext cx="4968671" cy="318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819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531</Words>
  <Application>Microsoft Office PowerPoint</Application>
  <PresentationFormat>On-screen Show (4:3)</PresentationFormat>
  <Paragraphs>110</Paragraphs>
  <Slides>19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  <vt:variant>
        <vt:lpstr>Custom Shows</vt:lpstr>
      </vt:variant>
      <vt:variant>
        <vt:i4>1</vt:i4>
      </vt:variant>
    </vt:vector>
  </HeadingPairs>
  <TitlesOfParts>
    <vt:vector size="23" baseType="lpstr">
      <vt:lpstr>Arial</vt:lpstr>
      <vt:lpstr>Calibri</vt:lpstr>
      <vt:lpstr>Clarity</vt:lpstr>
      <vt:lpstr>PowerPoint Presentation</vt:lpstr>
      <vt:lpstr>Module overview</vt:lpstr>
      <vt:lpstr>Scheme of work</vt:lpstr>
      <vt:lpstr>Assignments</vt:lpstr>
      <vt:lpstr>Overview of our discussion today</vt:lpstr>
      <vt:lpstr>Data analysis</vt:lpstr>
      <vt:lpstr>What is data?</vt:lpstr>
      <vt:lpstr>Types of data</vt:lpstr>
      <vt:lpstr>Types of data</vt:lpstr>
      <vt:lpstr>What is qualitative data analysis?</vt:lpstr>
      <vt:lpstr>Qualitative data analysis</vt:lpstr>
      <vt:lpstr>Qualitative data analysis</vt:lpstr>
      <vt:lpstr>Example of qualitative data analysis</vt:lpstr>
      <vt:lpstr>Activity </vt:lpstr>
      <vt:lpstr>What is quantitative data analysis?</vt:lpstr>
      <vt:lpstr>Quantitative data analysis</vt:lpstr>
      <vt:lpstr>Quantitative data analysis</vt:lpstr>
      <vt:lpstr>In summary </vt:lpstr>
      <vt:lpstr>Next session …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tayo korede</cp:lastModifiedBy>
  <cp:revision>141</cp:revision>
  <cp:lastPrinted>2017-10-03T08:29:28Z</cp:lastPrinted>
  <dcterms:created xsi:type="dcterms:W3CDTF">2014-09-13T13:55:51Z</dcterms:created>
  <dcterms:modified xsi:type="dcterms:W3CDTF">2020-05-18T21:15:09Z</dcterms:modified>
</cp:coreProperties>
</file>