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67910" autoAdjust="0"/>
  </p:normalViewPr>
  <p:slideViewPr>
    <p:cSldViewPr snapToGrid="0">
      <p:cViewPr varScale="1">
        <p:scale>
          <a:sx n="61" d="100"/>
          <a:sy n="61" d="100"/>
        </p:scale>
        <p:origin x="-209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B8123D-BF53-45B7-96C2-C83FD7AA7C96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15C3D-C3B2-4202-926B-AE3D4D436D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78788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52750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37369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44717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904350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25440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950626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E15C3D-C3B2-4202-926B-AE3D4D436DA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227885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2697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38649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506173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41687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35896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958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58626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5898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703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30716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06329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FD7D2-9C3D-4E29-820F-EDA2309E4515}" type="datetimeFigureOut">
              <a:rPr lang="en-GB" smtClean="0"/>
              <a:pPr/>
              <a:t>13/09/2018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45D2F7-55C1-4D83-B572-8B73F14B0E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52465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Ten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28293" y="3977599"/>
            <a:ext cx="3364831" cy="27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4230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Lecture Objectives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Cybercrime &amp; digital identity</a:t>
            </a:r>
          </a:p>
          <a:p>
            <a:endParaRPr lang="en-GB" dirty="0"/>
          </a:p>
          <a:p>
            <a:r>
              <a:rPr lang="en-GB" dirty="0" smtClean="0"/>
              <a:t>Authentication</a:t>
            </a:r>
          </a:p>
          <a:p>
            <a:endParaRPr lang="en-GB" dirty="0"/>
          </a:p>
          <a:p>
            <a:r>
              <a:rPr lang="en-GB" dirty="0" smtClean="0"/>
              <a:t>Could </a:t>
            </a:r>
            <a:r>
              <a:rPr lang="en-GB" dirty="0"/>
              <a:t>biometrics replace passwords?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120130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Cybercrime examples involving identity</a:t>
            </a:r>
          </a:p>
          <a:p>
            <a:endParaRPr lang="en-GB" dirty="0"/>
          </a:p>
          <a:p>
            <a:r>
              <a:rPr lang="en-GB" dirty="0" smtClean="0"/>
              <a:t>Who are we?</a:t>
            </a:r>
          </a:p>
          <a:p>
            <a:endParaRPr lang="en-GB" dirty="0"/>
          </a:p>
          <a:p>
            <a:r>
              <a:rPr lang="en-GB" dirty="0" smtClean="0"/>
              <a:t>Digital Identity</a:t>
            </a:r>
          </a:p>
          <a:p>
            <a:endParaRPr lang="en-GB" dirty="0"/>
          </a:p>
          <a:p>
            <a:r>
              <a:rPr lang="en-GB" dirty="0"/>
              <a:t>A dead man walks into a bank . . 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/>
              <a:t>Government, security, and identity</a:t>
            </a:r>
          </a:p>
        </p:txBody>
      </p:sp>
    </p:spTree>
    <p:extLst>
      <p:ext uri="{BB962C8B-B14F-4D97-AF65-F5344CB8AC3E}">
        <p14:creationId xmlns:p14="http://schemas.microsoft.com/office/powerpoint/2010/main" xmlns="" val="3976505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Cybercrime and identity</a:t>
            </a:r>
          </a:p>
          <a:p>
            <a:r>
              <a:rPr lang="en-GB" dirty="0" smtClean="0"/>
              <a:t>Your digital identity what is it worth?</a:t>
            </a:r>
          </a:p>
          <a:p>
            <a:r>
              <a:rPr lang="en-GB" dirty="0"/>
              <a:t>Beyond credit cards myriad of different types of stolen data available on the Dark Web:</a:t>
            </a:r>
            <a:endParaRPr lang="en-GB" dirty="0" smtClean="0"/>
          </a:p>
          <a:p>
            <a:pPr lvl="1"/>
            <a:r>
              <a:rPr lang="en-GB" dirty="0" smtClean="0"/>
              <a:t>Scans </a:t>
            </a:r>
            <a:r>
              <a:rPr lang="en-GB" dirty="0"/>
              <a:t>of real passports ($1 to $2), for identity theft</a:t>
            </a:r>
          </a:p>
          <a:p>
            <a:pPr lvl="1"/>
            <a:r>
              <a:rPr lang="en-GB" dirty="0" smtClean="0"/>
              <a:t>Stolen </a:t>
            </a:r>
            <a:r>
              <a:rPr lang="en-GB" dirty="0"/>
              <a:t>gaming accounts ($10 to $15), to yield valuable </a:t>
            </a:r>
            <a:r>
              <a:rPr lang="en-GB" dirty="0" smtClean="0"/>
              <a:t>virtual items</a:t>
            </a:r>
            <a:endParaRPr lang="en-GB" dirty="0"/>
          </a:p>
          <a:p>
            <a:pPr lvl="1"/>
            <a:r>
              <a:rPr lang="en-GB" dirty="0" smtClean="0"/>
              <a:t>Custom </a:t>
            </a:r>
            <a:r>
              <a:rPr lang="en-GB" dirty="0"/>
              <a:t>malware ($12 to $3,500), to divert payments to </a:t>
            </a:r>
            <a:r>
              <a:rPr lang="en-GB" dirty="0" smtClean="0"/>
              <a:t>the attackers</a:t>
            </a:r>
            <a:endParaRPr lang="en-GB" dirty="0"/>
          </a:p>
          <a:p>
            <a:pPr lvl="1"/>
            <a:r>
              <a:rPr lang="en-GB" dirty="0" smtClean="0"/>
              <a:t>A </a:t>
            </a:r>
            <a:r>
              <a:rPr lang="en-GB" dirty="0"/>
              <a:t>thousand followers on social networks ($1 to $12), </a:t>
            </a:r>
            <a:r>
              <a:rPr lang="en-GB" dirty="0" smtClean="0"/>
              <a:t>for marketing</a:t>
            </a:r>
            <a:endParaRPr lang="en-GB" dirty="0"/>
          </a:p>
          <a:p>
            <a:pPr lvl="1"/>
            <a:r>
              <a:rPr lang="en-GB" dirty="0" smtClean="0"/>
              <a:t>Stolen </a:t>
            </a:r>
            <a:r>
              <a:rPr lang="en-GB" dirty="0"/>
              <a:t>cloud accounts ($5 to $8), for hosting a </a:t>
            </a:r>
            <a:r>
              <a:rPr lang="en-GB" dirty="0" smtClean="0"/>
              <a:t>command‐and control (C&amp;C</a:t>
            </a:r>
            <a:r>
              <a:rPr lang="en-GB" dirty="0"/>
              <a:t>) server</a:t>
            </a:r>
          </a:p>
          <a:p>
            <a:pPr lvl="1"/>
            <a:r>
              <a:rPr lang="en-GB" dirty="0" smtClean="0"/>
              <a:t>Sending </a:t>
            </a:r>
            <a:r>
              <a:rPr lang="en-GB" dirty="0"/>
              <a:t>spam to 1 million verified email addresses ($70 </a:t>
            </a:r>
            <a:r>
              <a:rPr lang="en-GB" dirty="0" smtClean="0"/>
              <a:t>to $150</a:t>
            </a:r>
            <a:r>
              <a:rPr lang="en-GB" dirty="0"/>
              <a:t>), for marketing and </a:t>
            </a:r>
            <a:r>
              <a:rPr lang="en-GB" dirty="0" smtClean="0"/>
              <a:t>phishing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82380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Phishing for data</a:t>
            </a:r>
          </a:p>
          <a:p>
            <a:endParaRPr lang="en-GB" dirty="0" smtClean="0"/>
          </a:p>
          <a:p>
            <a:r>
              <a:rPr lang="en-GB" dirty="0"/>
              <a:t>A hacker’s </a:t>
            </a:r>
            <a:r>
              <a:rPr lang="en-GB" dirty="0" smtClean="0"/>
              <a:t>ROI (Return On Investment)</a:t>
            </a:r>
          </a:p>
          <a:p>
            <a:endParaRPr lang="en-GB" dirty="0" smtClean="0"/>
          </a:p>
          <a:p>
            <a:r>
              <a:rPr lang="en-GB" dirty="0"/>
              <a:t>High volume, low‐cost </a:t>
            </a:r>
            <a:r>
              <a:rPr lang="en-GB" dirty="0" smtClean="0"/>
              <a:t>hacking</a:t>
            </a:r>
          </a:p>
          <a:p>
            <a:endParaRPr lang="en-GB" dirty="0"/>
          </a:p>
          <a:p>
            <a:r>
              <a:rPr lang="en-GB" dirty="0"/>
              <a:t>Scaled‐up exposé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6229" y="4538261"/>
            <a:ext cx="4055703" cy="2319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39210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Authentication</a:t>
            </a:r>
          </a:p>
          <a:p>
            <a:pPr lvl="1"/>
            <a:r>
              <a:rPr lang="en-GB" sz="2000" dirty="0"/>
              <a:t>Something you </a:t>
            </a:r>
            <a:r>
              <a:rPr lang="en-GB" sz="2000" dirty="0" smtClean="0"/>
              <a:t>have</a:t>
            </a:r>
          </a:p>
          <a:p>
            <a:pPr lvl="1"/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• Something you </a:t>
            </a:r>
            <a:r>
              <a:rPr lang="en-GB" sz="2000" dirty="0" smtClean="0"/>
              <a:t>know</a:t>
            </a:r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• Something you </a:t>
            </a:r>
            <a:r>
              <a:rPr lang="en-GB" sz="2000" dirty="0" smtClean="0"/>
              <a:t>are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Multifactor authentication (MFA),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636" y="1839389"/>
            <a:ext cx="2790476" cy="21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5697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death of passwords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8414" y="2342724"/>
            <a:ext cx="4578145" cy="396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994266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Could biometrics replace passwords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</a:p>
          <a:p>
            <a:r>
              <a:rPr lang="en-GB" dirty="0"/>
              <a:t>Initially, when companies wanted you to have something to </a:t>
            </a:r>
            <a:r>
              <a:rPr lang="en-GB" dirty="0" smtClean="0"/>
              <a:t>verify your identity</a:t>
            </a:r>
          </a:p>
          <a:p>
            <a:endParaRPr lang="en-GB" dirty="0"/>
          </a:p>
          <a:p>
            <a:r>
              <a:rPr lang="en-GB" dirty="0" smtClean="0"/>
              <a:t>Biometric identification</a:t>
            </a:r>
          </a:p>
          <a:p>
            <a:endParaRPr lang="en-GB" dirty="0"/>
          </a:p>
          <a:p>
            <a:r>
              <a:rPr lang="en-GB" dirty="0" smtClean="0"/>
              <a:t>Voice identification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46773" y="4376056"/>
            <a:ext cx="4505786" cy="2481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31557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Protecting Digital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Could biometrics replace passwords</a:t>
            </a:r>
            <a:r>
              <a:rPr lang="en-GB" dirty="0" smtClean="0">
                <a:solidFill>
                  <a:srgbClr val="0070C0"/>
                </a:solidFill>
              </a:rPr>
              <a:t>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sz="2400" dirty="0" smtClean="0"/>
              <a:t>Hacking</a:t>
            </a:r>
          </a:p>
          <a:p>
            <a:endParaRPr lang="en-GB" sz="2400" dirty="0"/>
          </a:p>
          <a:p>
            <a:r>
              <a:rPr lang="en-GB" sz="2400" dirty="0" smtClean="0"/>
              <a:t>Governments and biometrics</a:t>
            </a:r>
            <a:endParaRPr lang="en-GB" sz="24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548" y="4363267"/>
            <a:ext cx="6857143" cy="218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0501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Summary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Cybercrime &amp; digital identity</a:t>
            </a:r>
          </a:p>
          <a:p>
            <a:endParaRPr lang="en-GB" dirty="0"/>
          </a:p>
          <a:p>
            <a:r>
              <a:rPr lang="en-GB" dirty="0" smtClean="0"/>
              <a:t>Authentication</a:t>
            </a:r>
          </a:p>
          <a:p>
            <a:endParaRPr lang="en-GB" dirty="0"/>
          </a:p>
          <a:p>
            <a:r>
              <a:rPr lang="en-GB" dirty="0" smtClean="0"/>
              <a:t>Could </a:t>
            </a:r>
            <a:r>
              <a:rPr lang="en-GB" dirty="0"/>
              <a:t>biometrics replace passwords?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23864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567</TotalTime>
  <Words>270</Words>
  <Application>Microsoft Office PowerPoint</Application>
  <PresentationFormat>On-screen Show (4:3)</PresentationFormat>
  <Paragraphs>75</Paragraphs>
  <Slides>10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Protecting Digital Identity</vt:lpstr>
      <vt:lpstr>Lecture Objectives</vt:lpstr>
      <vt:lpstr>Protecting Digital Identity</vt:lpstr>
      <vt:lpstr>Protecting Digital Identity</vt:lpstr>
      <vt:lpstr>Protecting Digital Identity</vt:lpstr>
      <vt:lpstr>Protecting Digital Identity</vt:lpstr>
      <vt:lpstr>Protecting Digital Identity</vt:lpstr>
      <vt:lpstr>Protecting Digital Identity</vt:lpstr>
      <vt:lpstr>Protecting Digital Identity</vt:lpstr>
      <vt:lpstr>Summary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Protecting Digital Identity</dc:title>
  <dc:creator>Anthony Burns</dc:creator>
  <cp:lastModifiedBy>se046</cp:lastModifiedBy>
  <cp:revision>26</cp:revision>
  <dcterms:created xsi:type="dcterms:W3CDTF">2018-08-18T08:14:07Z</dcterms:created>
  <dcterms:modified xsi:type="dcterms:W3CDTF">2018-09-13T15:57:34Z</dcterms:modified>
</cp:coreProperties>
</file>