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57" r:id="rId25"/>
    <p:sldId id="758" r:id="rId26"/>
    <p:sldId id="759" r:id="rId27"/>
    <p:sldId id="760" r:id="rId28"/>
    <p:sldId id="732" r:id="rId29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E480DC-D9DB-417E-AA77-4E0DF644CFD6}" v="4" dt="2025-10-27T13:44:27.4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028" autoAdjust="0"/>
  </p:normalViewPr>
  <p:slideViewPr>
    <p:cSldViewPr snapToGrid="0">
      <p:cViewPr varScale="1">
        <p:scale>
          <a:sx n="90" d="100"/>
          <a:sy n="90" d="100"/>
        </p:scale>
        <p:origin x="1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6E480DC-D9DB-417E-AA77-4E0DF644CFD6}"/>
    <pc:docChg chg="undo custSel addSld delSld modSld sldOrd">
      <pc:chgData name="Jenifer Prince Devaraj" userId="c3fb109c-09d1-42a6-93f4-69472d709861" providerId="ADAL" clId="{66E480DC-D9DB-417E-AA77-4E0DF644CFD6}" dt="2025-10-27T13:52:11.898" v="766"/>
      <pc:docMkLst>
        <pc:docMk/>
      </pc:docMkLst>
      <pc:sldChg chg="modSp mod">
        <pc:chgData name="Jenifer Prince Devaraj" userId="c3fb109c-09d1-42a6-93f4-69472d709861" providerId="ADAL" clId="{66E480DC-D9DB-417E-AA77-4E0DF644CFD6}" dt="2025-10-26T21:33:09.493" v="20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6E480DC-D9DB-417E-AA77-4E0DF644CFD6}" dt="2025-10-26T21:33:09.493" v="203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del mod">
        <pc:chgData name="Jenifer Prince Devaraj" userId="c3fb109c-09d1-42a6-93f4-69472d709861" providerId="ADAL" clId="{66E480DC-D9DB-417E-AA77-4E0DF644CFD6}" dt="2025-10-21T12:33:05.944" v="75" actId="47"/>
        <pc:sldMkLst>
          <pc:docMk/>
          <pc:sldMk cId="1856619079" sldId="756"/>
        </pc:sldMkLst>
        <pc:spChg chg="mod">
          <ac:chgData name="Jenifer Prince Devaraj" userId="c3fb109c-09d1-42a6-93f4-69472d709861" providerId="ADAL" clId="{66E480DC-D9DB-417E-AA77-4E0DF644CFD6}" dt="2025-10-21T11:57:37.640" v="49" actId="20577"/>
          <ac:spMkLst>
            <pc:docMk/>
            <pc:sldMk cId="1856619079" sldId="756"/>
            <ac:spMk id="2" creationId="{599D6D5D-84A5-2599-8C62-A39AD58B7439}"/>
          </ac:spMkLst>
        </pc:spChg>
      </pc:sldChg>
      <pc:sldChg chg="modSp add mod modNotesTx">
        <pc:chgData name="Jenifer Prince Devaraj" userId="c3fb109c-09d1-42a6-93f4-69472d709861" providerId="ADAL" clId="{66E480DC-D9DB-417E-AA77-4E0DF644CFD6}" dt="2025-10-27T13:51:59.244" v="763"/>
        <pc:sldMkLst>
          <pc:docMk/>
          <pc:sldMk cId="2592351507" sldId="757"/>
        </pc:sldMkLst>
        <pc:spChg chg="mod">
          <ac:chgData name="Jenifer Prince Devaraj" userId="c3fb109c-09d1-42a6-93f4-69472d709861" providerId="ADAL" clId="{66E480DC-D9DB-417E-AA77-4E0DF644CFD6}" dt="2025-10-27T13:51:59.244" v="763"/>
          <ac:spMkLst>
            <pc:docMk/>
            <pc:sldMk cId="2592351507" sldId="75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6E480DC-D9DB-417E-AA77-4E0DF644CFD6}" dt="2025-10-21T15:59:26.370" v="140" actId="20577"/>
          <ac:spMkLst>
            <pc:docMk/>
            <pc:sldMk cId="2592351507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66E480DC-D9DB-417E-AA77-4E0DF644CFD6}" dt="2025-10-21T15:59:46.398" v="145"/>
          <ac:spMkLst>
            <pc:docMk/>
            <pc:sldMk cId="2592351507" sldId="757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66E480DC-D9DB-417E-AA77-4E0DF644CFD6}" dt="2025-10-21T11:57:22.970" v="19" actId="47"/>
        <pc:sldMkLst>
          <pc:docMk/>
          <pc:sldMk cId="3099589396" sldId="757"/>
        </pc:sldMkLst>
      </pc:sldChg>
      <pc:sldChg chg="addSp delSp modSp add mod">
        <pc:chgData name="Jenifer Prince Devaraj" userId="c3fb109c-09d1-42a6-93f4-69472d709861" providerId="ADAL" clId="{66E480DC-D9DB-417E-AA77-4E0DF644CFD6}" dt="2025-10-27T13:52:04" v="764"/>
        <pc:sldMkLst>
          <pc:docMk/>
          <pc:sldMk cId="634207203" sldId="758"/>
        </pc:sldMkLst>
        <pc:spChg chg="mod">
          <ac:chgData name="Jenifer Prince Devaraj" userId="c3fb109c-09d1-42a6-93f4-69472d709861" providerId="ADAL" clId="{66E480DC-D9DB-417E-AA77-4E0DF644CFD6}" dt="2025-10-27T13:52:04" v="764"/>
          <ac:spMkLst>
            <pc:docMk/>
            <pc:sldMk cId="634207203" sldId="758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66E480DC-D9DB-417E-AA77-4E0DF644CFD6}" dt="2025-10-21T12:13:25.919" v="62" actId="478"/>
          <ac:spMkLst>
            <pc:docMk/>
            <pc:sldMk cId="634207203" sldId="758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66E480DC-D9DB-417E-AA77-4E0DF644CFD6}" dt="2025-10-27T13:44:09.979" v="204" actId="1076"/>
          <ac:picMkLst>
            <pc:docMk/>
            <pc:sldMk cId="634207203" sldId="758"/>
            <ac:picMk id="7" creationId="{158811CD-ACD7-440C-9C97-4717B213ADF7}"/>
          </ac:picMkLst>
        </pc:picChg>
      </pc:sldChg>
      <pc:sldChg chg="addSp delSp modSp add mod modTransition delAnim modAnim">
        <pc:chgData name="Jenifer Prince Devaraj" userId="c3fb109c-09d1-42a6-93f4-69472d709861" providerId="ADAL" clId="{66E480DC-D9DB-417E-AA77-4E0DF644CFD6}" dt="2025-10-27T13:52:07.958" v="765"/>
        <pc:sldMkLst>
          <pc:docMk/>
          <pc:sldMk cId="1318582675" sldId="759"/>
        </pc:sldMkLst>
        <pc:spChg chg="mod">
          <ac:chgData name="Jenifer Prince Devaraj" userId="c3fb109c-09d1-42a6-93f4-69472d709861" providerId="ADAL" clId="{66E480DC-D9DB-417E-AA77-4E0DF644CFD6}" dt="2025-10-27T13:52:07.958" v="765"/>
          <ac:spMkLst>
            <pc:docMk/>
            <pc:sldMk cId="1318582675" sldId="759"/>
            <ac:spMk id="2" creationId="{599D6D5D-84A5-2599-8C62-A39AD58B7439}"/>
          </ac:spMkLst>
        </pc:spChg>
        <pc:picChg chg="add del mod">
          <ac:chgData name="Jenifer Prince Devaraj" userId="c3fb109c-09d1-42a6-93f4-69472d709861" providerId="ADAL" clId="{66E480DC-D9DB-417E-AA77-4E0DF644CFD6}" dt="2025-10-21T12:14:46.269" v="69" actId="478"/>
          <ac:picMkLst>
            <pc:docMk/>
            <pc:sldMk cId="1318582675" sldId="759"/>
            <ac:picMk id="6" creationId="{C28F80A4-51E4-4EF9-80C3-6F43DBA390FF}"/>
          </ac:picMkLst>
        </pc:picChg>
        <pc:picChg chg="del">
          <ac:chgData name="Jenifer Prince Devaraj" userId="c3fb109c-09d1-42a6-93f4-69472d709861" providerId="ADAL" clId="{66E480DC-D9DB-417E-AA77-4E0DF644CFD6}" dt="2025-10-21T12:14:13.174" v="67" actId="478"/>
          <ac:picMkLst>
            <pc:docMk/>
            <pc:sldMk cId="1318582675" sldId="759"/>
            <ac:picMk id="7" creationId="{158811CD-ACD7-440C-9C97-4717B213ADF7}"/>
          </ac:picMkLst>
        </pc:picChg>
        <pc:picChg chg="add del mod">
          <ac:chgData name="Jenifer Prince Devaraj" userId="c3fb109c-09d1-42a6-93f4-69472d709861" providerId="ADAL" clId="{66E480DC-D9DB-417E-AA77-4E0DF644CFD6}" dt="2025-10-21T12:15:06.685" v="71" actId="478"/>
          <ac:picMkLst>
            <pc:docMk/>
            <pc:sldMk cId="1318582675" sldId="759"/>
            <ac:picMk id="8" creationId="{61C0AD22-0295-4320-BC4D-AE3CB4D38551}"/>
          </ac:picMkLst>
        </pc:picChg>
        <pc:picChg chg="add mod">
          <ac:chgData name="Jenifer Prince Devaraj" userId="c3fb109c-09d1-42a6-93f4-69472d709861" providerId="ADAL" clId="{66E480DC-D9DB-417E-AA77-4E0DF644CFD6}" dt="2025-10-21T12:15:37.865" v="74" actId="1076"/>
          <ac:picMkLst>
            <pc:docMk/>
            <pc:sldMk cId="1318582675" sldId="759"/>
            <ac:picMk id="9" creationId="{085216D5-3DB4-4395-8FE8-49B63367E258}"/>
          </ac:picMkLst>
        </pc:picChg>
      </pc:sldChg>
      <pc:sldChg chg="modSp add del mod ord modNotesTx">
        <pc:chgData name="Jenifer Prince Devaraj" userId="c3fb109c-09d1-42a6-93f4-69472d709861" providerId="ADAL" clId="{66E480DC-D9DB-417E-AA77-4E0DF644CFD6}" dt="2025-10-26T20:15:00.663" v="185" actId="47"/>
        <pc:sldMkLst>
          <pc:docMk/>
          <pc:sldMk cId="414524927" sldId="760"/>
        </pc:sldMkLst>
        <pc:spChg chg="mod">
          <ac:chgData name="Jenifer Prince Devaraj" userId="c3fb109c-09d1-42a6-93f4-69472d709861" providerId="ADAL" clId="{66E480DC-D9DB-417E-AA77-4E0DF644CFD6}" dt="2025-10-21T15:59:30.287" v="142" actId="20577"/>
          <ac:spMkLst>
            <pc:docMk/>
            <pc:sldMk cId="414524927" sldId="76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66E480DC-D9DB-417E-AA77-4E0DF644CFD6}" dt="2025-10-21T21:42:38.971" v="184" actId="6549"/>
          <ac:spMkLst>
            <pc:docMk/>
            <pc:sldMk cId="414524927" sldId="760"/>
            <ac:spMk id="15" creationId="{85B9DB09-AFF2-ED26-610C-81DB3EC95191}"/>
          </ac:spMkLst>
        </pc:spChg>
      </pc:sldChg>
      <pc:sldChg chg="addSp delSp modSp add mod delAnim">
        <pc:chgData name="Jenifer Prince Devaraj" userId="c3fb109c-09d1-42a6-93f4-69472d709861" providerId="ADAL" clId="{66E480DC-D9DB-417E-AA77-4E0DF644CFD6}" dt="2025-10-27T13:52:11.898" v="766"/>
        <pc:sldMkLst>
          <pc:docMk/>
          <pc:sldMk cId="2108337390" sldId="760"/>
        </pc:sldMkLst>
        <pc:spChg chg="mod">
          <ac:chgData name="Jenifer Prince Devaraj" userId="c3fb109c-09d1-42a6-93f4-69472d709861" providerId="ADAL" clId="{66E480DC-D9DB-417E-AA77-4E0DF644CFD6}" dt="2025-10-27T13:52:11.898" v="766"/>
          <ac:spMkLst>
            <pc:docMk/>
            <pc:sldMk cId="2108337390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6E480DC-D9DB-417E-AA77-4E0DF644CFD6}" dt="2025-10-27T13:51:50.432" v="762" actId="1076"/>
          <ac:spMkLst>
            <pc:docMk/>
            <pc:sldMk cId="2108337390" sldId="760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66E480DC-D9DB-417E-AA77-4E0DF644CFD6}" dt="2025-10-27T13:51:44.367" v="760" actId="1076"/>
          <ac:spMkLst>
            <pc:docMk/>
            <pc:sldMk cId="2108337390" sldId="760"/>
            <ac:spMk id="8" creationId="{835A1B33-299E-427F-9EB5-845B4B9E6FA4}"/>
          </ac:spMkLst>
        </pc:spChg>
        <pc:picChg chg="del">
          <ac:chgData name="Jenifer Prince Devaraj" userId="c3fb109c-09d1-42a6-93f4-69472d709861" providerId="ADAL" clId="{66E480DC-D9DB-417E-AA77-4E0DF644CFD6}" dt="2025-10-27T13:44:56.352" v="268" actId="478"/>
          <ac:picMkLst>
            <pc:docMk/>
            <pc:sldMk cId="2108337390" sldId="760"/>
            <ac:picMk id="9" creationId="{085216D5-3DB4-4395-8FE8-49B63367E258}"/>
          </ac:picMkLst>
        </pc:picChg>
      </pc:sldChg>
      <pc:sldChg chg="del">
        <pc:chgData name="Jenifer Prince Devaraj" userId="c3fb109c-09d1-42a6-93f4-69472d709861" providerId="ADAL" clId="{66E480DC-D9DB-417E-AA77-4E0DF644CFD6}" dt="2025-10-21T11:57:23.990" v="24" actId="47"/>
        <pc:sldMkLst>
          <pc:docMk/>
          <pc:sldMk cId="1530606569" sldId="762"/>
        </pc:sldMkLst>
      </pc:sldChg>
      <pc:sldChg chg="del">
        <pc:chgData name="Jenifer Prince Devaraj" userId="c3fb109c-09d1-42a6-93f4-69472d709861" providerId="ADAL" clId="{66E480DC-D9DB-417E-AA77-4E0DF644CFD6}" dt="2025-10-21T11:57:24.417" v="26" actId="47"/>
        <pc:sldMkLst>
          <pc:docMk/>
          <pc:sldMk cId="2320217263" sldId="763"/>
        </pc:sldMkLst>
      </pc:sldChg>
      <pc:sldChg chg="del">
        <pc:chgData name="Jenifer Prince Devaraj" userId="c3fb109c-09d1-42a6-93f4-69472d709861" providerId="ADAL" clId="{66E480DC-D9DB-417E-AA77-4E0DF644CFD6}" dt="2025-10-21T11:57:24.629" v="27" actId="47"/>
        <pc:sldMkLst>
          <pc:docMk/>
          <pc:sldMk cId="2647957458" sldId="764"/>
        </pc:sldMkLst>
      </pc:sldChg>
      <pc:sldChg chg="del">
        <pc:chgData name="Jenifer Prince Devaraj" userId="c3fb109c-09d1-42a6-93f4-69472d709861" providerId="ADAL" clId="{66E480DC-D9DB-417E-AA77-4E0DF644CFD6}" dt="2025-10-21T11:57:25.425" v="30" actId="47"/>
        <pc:sldMkLst>
          <pc:docMk/>
          <pc:sldMk cId="1755806916" sldId="765"/>
        </pc:sldMkLst>
      </pc:sldChg>
      <pc:sldChg chg="del">
        <pc:chgData name="Jenifer Prince Devaraj" userId="c3fb109c-09d1-42a6-93f4-69472d709861" providerId="ADAL" clId="{66E480DC-D9DB-417E-AA77-4E0DF644CFD6}" dt="2025-10-21T11:57:24.846" v="28" actId="47"/>
        <pc:sldMkLst>
          <pc:docMk/>
          <pc:sldMk cId="2282377347" sldId="766"/>
        </pc:sldMkLst>
      </pc:sldChg>
      <pc:sldChg chg="del">
        <pc:chgData name="Jenifer Prince Devaraj" userId="c3fb109c-09d1-42a6-93f4-69472d709861" providerId="ADAL" clId="{66E480DC-D9DB-417E-AA77-4E0DF644CFD6}" dt="2025-10-21T11:57:25.694" v="31" actId="47"/>
        <pc:sldMkLst>
          <pc:docMk/>
          <pc:sldMk cId="885306497" sldId="767"/>
        </pc:sldMkLst>
      </pc:sldChg>
      <pc:sldChg chg="del">
        <pc:chgData name="Jenifer Prince Devaraj" userId="c3fb109c-09d1-42a6-93f4-69472d709861" providerId="ADAL" clId="{66E480DC-D9DB-417E-AA77-4E0DF644CFD6}" dt="2025-10-21T11:57:26.425" v="32" actId="47"/>
        <pc:sldMkLst>
          <pc:docMk/>
          <pc:sldMk cId="2816936766" sldId="768"/>
        </pc:sldMkLst>
      </pc:sldChg>
      <pc:sldChg chg="del">
        <pc:chgData name="Jenifer Prince Devaraj" userId="c3fb109c-09d1-42a6-93f4-69472d709861" providerId="ADAL" clId="{66E480DC-D9DB-417E-AA77-4E0DF644CFD6}" dt="2025-10-21T11:57:25.208" v="29" actId="47"/>
        <pc:sldMkLst>
          <pc:docMk/>
          <pc:sldMk cId="3914789073" sldId="769"/>
        </pc:sldMkLst>
      </pc:sldChg>
      <pc:sldChg chg="del">
        <pc:chgData name="Jenifer Prince Devaraj" userId="c3fb109c-09d1-42a6-93f4-69472d709861" providerId="ADAL" clId="{66E480DC-D9DB-417E-AA77-4E0DF644CFD6}" dt="2025-10-21T11:57:23.218" v="20" actId="47"/>
        <pc:sldMkLst>
          <pc:docMk/>
          <pc:sldMk cId="572579006" sldId="770"/>
        </pc:sldMkLst>
      </pc:sldChg>
      <pc:sldChg chg="del">
        <pc:chgData name="Jenifer Prince Devaraj" userId="c3fb109c-09d1-42a6-93f4-69472d709861" providerId="ADAL" clId="{66E480DC-D9DB-417E-AA77-4E0DF644CFD6}" dt="2025-10-21T11:57:24.190" v="25" actId="47"/>
        <pc:sldMkLst>
          <pc:docMk/>
          <pc:sldMk cId="336319893" sldId="771"/>
        </pc:sldMkLst>
      </pc:sldChg>
      <pc:sldChg chg="del">
        <pc:chgData name="Jenifer Prince Devaraj" userId="c3fb109c-09d1-42a6-93f4-69472d709861" providerId="ADAL" clId="{66E480DC-D9DB-417E-AA77-4E0DF644CFD6}" dt="2025-10-21T11:57:23.392" v="21" actId="47"/>
        <pc:sldMkLst>
          <pc:docMk/>
          <pc:sldMk cId="1313084982" sldId="772"/>
        </pc:sldMkLst>
      </pc:sldChg>
      <pc:sldChg chg="del">
        <pc:chgData name="Jenifer Prince Devaraj" userId="c3fb109c-09d1-42a6-93f4-69472d709861" providerId="ADAL" clId="{66E480DC-D9DB-417E-AA77-4E0DF644CFD6}" dt="2025-10-21T11:57:23.592" v="22" actId="47"/>
        <pc:sldMkLst>
          <pc:docMk/>
          <pc:sldMk cId="2706763809" sldId="773"/>
        </pc:sldMkLst>
      </pc:sldChg>
      <pc:sldChg chg="del">
        <pc:chgData name="Jenifer Prince Devaraj" userId="c3fb109c-09d1-42a6-93f4-69472d709861" providerId="ADAL" clId="{66E480DC-D9DB-417E-AA77-4E0DF644CFD6}" dt="2025-10-21T11:57:23.793" v="23" actId="47"/>
        <pc:sldMkLst>
          <pc:docMk/>
          <pc:sldMk cId="1017536301" sldId="7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DC motor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changes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electric power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into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movement (rotation)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works on the idea that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electricity flows through a wire in a magnetic field, it creates a force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— this makes the motor turn.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motor has two main parts: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Stator: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part that stays still and makes the magnetic field.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Rotor (Armature):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part that spins when current passes through it.</a:t>
            </a: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Brushes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a </a:t>
            </a:r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commutator</a:t>
            </a:r>
            <a: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help the current change direction, so the motor keeps spinning smoothly.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2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Types of DC Motors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Shunt Motor: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Runs at nearly constant speed.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Series Motor: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Gives high torque, used for heavy loads.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Compound Motor: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mix of both, for balanced speed and torque.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Permanent Magnet Motor: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Small, simple, used in toys and small devices.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  <a:defRPr/>
            </a:pP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Used in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Fans, pumps, robots, cars, and machines that need rotation.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GB" sz="1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010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Example Programs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5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Programs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532717"/>
            <a:ext cx="10468049" cy="20312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Write and design an embedded C program using the PIC16F877A to control a DC motor that starts rotating only when switches SW1, SW2, and SW3 are pressed in the correct order (SW1 → SW2 → SW3). The motor is connected to RB1 and RB2.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259235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505" y="1187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Programs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8811CD-ACD7-440C-9C97-4717B213A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9249" y="1254642"/>
            <a:ext cx="2950351" cy="5484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07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18138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Programs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085216D5-3DB4-4395-8FE8-49B63367E25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74827" y="1592017"/>
            <a:ext cx="5409757" cy="502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58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86"/>
    </mc:Choice>
    <mc:Fallback xmlns="">
      <p:transition spd="slow" advTm="10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0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18138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 Programs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506949"/>
            <a:ext cx="5972678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Assignment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443038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Read the Assignment Description.</a:t>
            </a:r>
          </a:p>
          <a:p>
            <a:pPr marL="1443038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Brainstorm the ideas</a:t>
            </a:r>
          </a:p>
          <a:p>
            <a:pPr marL="1443038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Requitements</a:t>
            </a:r>
          </a:p>
          <a:p>
            <a:pPr marL="1900238" lvl="4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What I/O Components Needed?</a:t>
            </a:r>
          </a:p>
          <a:p>
            <a:pPr marL="1900238" lvl="4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What compiler, simulator needed?</a:t>
            </a:r>
          </a:p>
          <a:p>
            <a:pPr marL="1443038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Create a Pseudo Code.</a:t>
            </a:r>
          </a:p>
          <a:p>
            <a:pPr marL="1885950" indent="-342900">
              <a:buFont typeface="Arial" panose="020B0604020202020204" pitchFamily="34" charset="0"/>
              <a:buChar char="•"/>
            </a:pP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5A1B33-299E-427F-9EB5-845B4B9E6FA4}"/>
              </a:ext>
            </a:extLst>
          </p:cNvPr>
          <p:cNvSpPr txBox="1"/>
          <p:nvPr/>
        </p:nvSpPr>
        <p:spPr>
          <a:xfrm>
            <a:off x="4618799" y="2083079"/>
            <a:ext cx="7400260" cy="46474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5. Draw the Flow Charts.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6. Block Diagram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7. Write the codes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8. Design the Circuit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9. Check for the bugs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10. Integrate them.</a:t>
            </a:r>
          </a:p>
          <a:p>
            <a:pPr marL="2168525" lvl="2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11. Check for the final task aliens with the Assignment Description.</a:t>
            </a:r>
          </a:p>
          <a:p>
            <a:pPr marL="1254125" indent="288925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254125" indent="288925">
              <a:buFont typeface="Arial" panose="020B0604020202020204" pitchFamily="34" charset="0"/>
              <a:buChar char="•"/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8337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86"/>
    </mc:Choice>
    <mc:Fallback xmlns="">
      <p:transition spd="slow" advTm="1058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3293</TotalTime>
  <Words>391</Words>
  <Application>Microsoft Office PowerPoint</Application>
  <PresentationFormat>Widescreen</PresentationFormat>
  <Paragraphs>62</Paragraphs>
  <Slides>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4" baseType="lpstr">
      <vt:lpstr>Arial</vt:lpstr>
      <vt:lpstr>Book Antiqua</vt:lpstr>
      <vt:lpstr>Calibri</vt:lpstr>
      <vt:lpstr>Calibri Light</vt:lpstr>
      <vt:lpstr>Cambria</vt:lpstr>
      <vt:lpstr>Courier New</vt:lpstr>
      <vt:lpstr>Symbol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Example Programs</vt:lpstr>
      <vt:lpstr>Example Programs</vt:lpstr>
      <vt:lpstr>Example Programs</vt:lpstr>
      <vt:lpstr>Example Programs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2025-10-27T13:52:12Z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