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1"/>
  </p:sldMasterIdLst>
  <p:sldIdLst>
    <p:sldId id="256" r:id="rId12"/>
    <p:sldId id="257" r:id="rId13"/>
    <p:sldId id="258" r:id="rId14"/>
    <p:sldId id="259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browse showScrollbar="0"/>
    <p:sldAll/>
    <p:penClr>
      <a:prstClr val="red"/>
    </p:penClr>
    <p:extLst>
      <p:ext uri="{F99C55AA-B7CB-42B0-86F8-08522FDF87E8}">
        <p14:browseMode xmlns:p14="http://schemas.microsoft.com/office/powerpoint/2010/main" showStatus="0"/>
      </p:ex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5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2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slide" Target="slides/slide1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lideMaster" Target="slideMasters/slideMaster1.xml"/><Relationship Id="rId5" Type="http://schemas.openxmlformats.org/officeDocument/2006/relationships/customXml" Target="../customXml/item5.xml"/><Relationship Id="rId15" Type="http://schemas.openxmlformats.org/officeDocument/2006/relationships/slide" Target="slides/slide4.xml"/><Relationship Id="rId10" Type="http://schemas.openxmlformats.org/officeDocument/2006/relationships/customXml" Target="../customXml/item10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66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90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37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636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82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308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66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460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66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43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29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0D9A2-8936-4ED0-883D-33C404CC7801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9CABA-A429-47B7-B446-E1510E591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861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5" Type="http://schemas.openxmlformats.org/officeDocument/2006/relationships/tags" Target="../tags/tag2.xml"/><Relationship Id="rId4" Type="http://schemas.openxmlformats.org/officeDocument/2006/relationships/customXml" Target="../../customXml/item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customXml" Target="../../customXml/item4.xml"/><Relationship Id="rId6" Type="http://schemas.microsoft.com/office/2007/relationships/media" Target="../media/media2.mp4"/><Relationship Id="rId5" Type="http://schemas.openxmlformats.org/officeDocument/2006/relationships/tags" Target="../tags/tag4.xml"/><Relationship Id="rId4" Type="http://schemas.openxmlformats.org/officeDocument/2006/relationships/customXml" Target="../../customXml/item3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customXml" Target="../../customXml/item6.xml"/><Relationship Id="rId6" Type="http://schemas.microsoft.com/office/2007/relationships/media" Target="../media/media3.mp4"/><Relationship Id="rId5" Type="http://schemas.openxmlformats.org/officeDocument/2006/relationships/tags" Target="../tags/tag6.xml"/><Relationship Id="rId4" Type="http://schemas.openxmlformats.org/officeDocument/2006/relationships/customXml" Target="../../customXml/item5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7.xml"/><Relationship Id="rId1" Type="http://schemas.openxmlformats.org/officeDocument/2006/relationships/customXml" Target="../../customXml/item8.xml"/><Relationship Id="rId6" Type="http://schemas.microsoft.com/office/2007/relationships/media" Target="../media/media4.mp4"/><Relationship Id="rId5" Type="http://schemas.openxmlformats.org/officeDocument/2006/relationships/tags" Target="../tags/tag8.xml"/><Relationship Id="rId4" Type="http://schemas.openxmlformats.org/officeDocument/2006/relationships/customXml" Target="../../customXml/item7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customXml" Target="../../customXml/item10.xml"/><Relationship Id="rId6" Type="http://schemas.microsoft.com/office/2007/relationships/media" Target="../media/media5.mp4"/><Relationship Id="rId5" Type="http://schemas.openxmlformats.org/officeDocument/2006/relationships/tags" Target="../tags/tag10.xml"/><Relationship Id="rId4" Type="http://schemas.openxmlformats.org/officeDocument/2006/relationships/customXml" Target="../../customXml/item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SJSS4001:</a:t>
            </a:r>
            <a:br>
              <a:rPr lang="en-GB" dirty="0" smtClean="0"/>
            </a:br>
            <a:r>
              <a:rPr lang="en-GB" dirty="0" smtClean="0"/>
              <a:t> 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Morgan: 01/03/2018</a:t>
            </a:r>
            <a:endParaRPr lang="en-GB" dirty="0"/>
          </a:p>
        </p:txBody>
      </p:sp>
      <p:pic>
        <p:nvPicPr>
          <p:cNvPr id="5" name="tmp8CD3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61.2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97708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 to Reach Groups: Assessment 1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2533153" y="2940628"/>
            <a:ext cx="7125693" cy="2121332"/>
          </a:xfrm>
          <a:prstGeom prst="rect">
            <a:avLst/>
          </a:prstGeom>
        </p:spPr>
      </p:pic>
      <p:pic>
        <p:nvPicPr>
          <p:cNvPr id="5" name="tmp18C8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3.6235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275471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 to Reach Groups: Learning Outcomes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373224" y="2276669"/>
            <a:ext cx="8873413" cy="1431306"/>
          </a:xfrm>
          <a:prstGeom prst="rect">
            <a:avLst/>
          </a:prstGeom>
        </p:spPr>
      </p:pic>
      <p:pic>
        <p:nvPicPr>
          <p:cNvPr id="7" name="tmp84B5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36.7369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242660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4771" y="690466"/>
            <a:ext cx="11068644" cy="4038460"/>
          </a:xfrm>
          <a:prstGeom prst="rect">
            <a:avLst/>
          </a:prstGeom>
        </p:spPr>
      </p:pic>
      <p:pic>
        <p:nvPicPr>
          <p:cNvPr id="4" name="tmpE3E8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6.533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793216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Choice of Hard to Reach Group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select </a:t>
            </a:r>
            <a:r>
              <a:rPr lang="en-GB" smtClean="0"/>
              <a:t>a group</a:t>
            </a:r>
          </a:p>
          <a:p>
            <a:endParaRPr lang="en-GB" dirty="0"/>
          </a:p>
        </p:txBody>
      </p:sp>
      <p:pic>
        <p:nvPicPr>
          <p:cNvPr id="4" name="tmpCBC0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24.646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405560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1613941C-8A2B-41EC-9D2B-3DED3F70CA8B}"/>
  <p:tag name="ATHENA.CUSTOMXMLCONTENT" val="&lt;?xml version=&quot;1.0&quot;?&gt;&lt;athena xmlns=&quot;http://schemas.microsoft.com/edu/athena&quot; version=&quot;0.1.3517.0&quot;&gt;&lt;timings duration=&quot;23672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F69A90CF-3121-4DBB-A2E8-FC06C884ED85}"/>
  <p:tag name="ATHENA.CUSTOMXMLCONTENT" val="&lt;?xml version=&quot;1.0&quot;?&gt;&lt;athena xmlns=&quot;http://schemas.microsoft.com/edu/athena&quot; version=&quot;0.1.3517.0&quot;&gt;&lt;media streamable=&quot;true&quot; recordStart=&quot;0&quot; recordEnd=&quot;23672&quot; recordLength=&quot;23733&quot; audioOnly=&quot;true&quot;/&gt;&lt;/athena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9614E7F7-0111-4572-923A-D20E1D9D8604}"/>
  <p:tag name="ATHENA.CUSTOMXMLCONTENT" val="&lt;?xml version=&quot;1.0&quot;?&gt;&lt;athena xmlns=&quot;http://schemas.microsoft.com/edu/athena&quot; version=&quot;0.1.3517.0&quot;&gt;&lt;timings duration=&quot;97842&quot;/&gt;&lt;/athena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6B39ED3E-17C6-4C4D-AEF9-B7E5D6989459}"/>
  <p:tag name="ATHENA.CUSTOMXMLCONTENT" val="&lt;?xml version=&quot;1.0&quot;?&gt;&lt;athena xmlns=&quot;http://schemas.microsoft.com/edu/athena&quot; version=&quot;0.1.3517.0&quot;&gt;&lt;media streamable=&quot;true&quot; recordStart=&quot;0&quot; recordEnd=&quot;97842&quot; recordLength=&quot;97885&quot; audioOnly=&quot;true&quot;/&gt;&lt;/athena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E55A1D28-EBAC-4743-BF80-D6B980E56828}"/>
  <p:tag name="ATHENA.CUSTOMXMLCONTENT" val="&lt;?xml version=&quot;1.0&quot;?&gt;&lt;athena xmlns=&quot;http://schemas.microsoft.com/edu/athena&quot; version=&quot;0.1.3517.0&quot;&gt;&lt;timings duration=&quot;83859&quot;/&gt;&lt;/athena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DA50193-DF74-40C2-9F7C-F09C3B66B57B}"/>
  <p:tag name="ATHENA.CUSTOMXMLCONTENT" val="&lt;?xml version=&quot;1.0&quot;?&gt;&lt;athena xmlns=&quot;http://schemas.microsoft.com/edu/athena&quot; version=&quot;0.1.3517.0&quot;&gt;&lt;media streamable=&quot;true&quot; recordStart=&quot;0&quot; recordEnd=&quot;83859&quot; recordLength=&quot;83895&quot; audioOnly=&quot;true&quot;/&gt;&lt;/athena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1D163F05-93CA-4672-BA3C-AEBF9F71E37B}"/>
  <p:tag name="ATHENA.CUSTOMXMLCONTENT" val="&lt;?xml version=&quot;1.0&quot;?&gt;&lt;athena xmlns=&quot;http://schemas.microsoft.com/edu/athena&quot; version=&quot;0.1.3517.0&quot;&gt;&lt;timings duration=&quot;110450&quot;/&gt;&lt;/athena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F8961140-29D0-460D-BDA6-6253361746B5}"/>
  <p:tag name="ATHENA.CUSTOMXMLCONTENT" val="&lt;?xml version=&quot;1.0&quot;?&gt;&lt;athena xmlns=&quot;http://schemas.microsoft.com/edu/athena&quot; version=&quot;0.1.3517.0&quot;&gt;&lt;media streamable=&quot;true&quot; recordStart=&quot;0&quot; recordEnd=&quot;110450&quot; recordLength=&quot;110466&quot; audioOnly=&quot;true&quot;/&gt;&lt;/athena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F9879DA6-D9A7-4D2E-89F7-342A12E2D566}"/>
  <p:tag name="ATHENA.CUSTOMXMLCONTENT" val="&lt;?xml version=&quot;1.0&quot;?&gt;&lt;athena xmlns=&quot;http://schemas.microsoft.com/edu/athena&quot; version=&quot;0.1.3517.0&quot;&gt;&lt;timings duration=&quot;95851&quot;/&gt;&lt;/athena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EA06DC38-8F87-42FA-918C-BBD7B1FCB386}"/>
  <p:tag name="ATHENA.CUSTOMXMLCONTENT" val="&lt;?xml version=&quot;1.0&quot;?&gt;&lt;athena xmlns=&quot;http://schemas.microsoft.com/edu/athena&quot; version=&quot;0.1.3517.0&quot;&gt;&lt;media streamable=&quot;true&quot; recordStart=&quot;0&quot; recordEnd=&quot;95851&quot; recordLength=&quot;95875&quot; audioOnly=&quot;true&quot;/&gt;&lt;/athena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athena xmlns="http://schemas.microsoft.com/edu/athena" version="0.1.3517.0">
  <media streamable="true" recordStart="0" recordEnd="23672" recordLength="23733" audioOnly="true"/>
</athena>
</file>

<file path=customXml/item2.xml><?xml version="1.0" encoding="utf-8"?>
<athena xmlns="http://schemas.microsoft.com/edu/athena" version="0.1.3517.0">
  <timings duration="23672"/>
</athena>
</file>

<file path=customXml/item3.xml><?xml version="1.0" encoding="utf-8"?>
<athena xmlns="http://schemas.microsoft.com/edu/athena" version="0.1.3517.0">
  <media streamable="true" recordStart="0" recordEnd="97842" recordLength="97885" audioOnly="true"/>
</athena>
</file>

<file path=customXml/item4.xml><?xml version="1.0" encoding="utf-8"?>
<athena xmlns="http://schemas.microsoft.com/edu/athena" version="0.1.3517.0">
  <timings duration="97842"/>
</athena>
</file>

<file path=customXml/item5.xml><?xml version="1.0" encoding="utf-8"?>
<athena xmlns="http://schemas.microsoft.com/edu/athena" version="0.1.3517.0">
  <media streamable="true" recordStart="0" recordEnd="83859" recordLength="83895" audioOnly="true"/>
</athena>
</file>

<file path=customXml/item6.xml><?xml version="1.0" encoding="utf-8"?>
<athena xmlns="http://schemas.microsoft.com/edu/athena" version="0.1.3517.0">
  <timings duration="83859"/>
</athena>
</file>

<file path=customXml/item7.xml><?xml version="1.0" encoding="utf-8"?>
<athena xmlns="http://schemas.microsoft.com/edu/athena" version="0.1.3517.0">
  <media streamable="true" recordStart="0" recordEnd="110450" recordLength="110466" audioOnly="true"/>
</athena>
</file>

<file path=customXml/item8.xml><?xml version="1.0" encoding="utf-8"?>
<athena xmlns="http://schemas.microsoft.com/edu/athena" version="0.1.3517.0">
  <timings duration="110450"/>
</athena>
</file>

<file path=customXml/item9.xml><?xml version="1.0" encoding="utf-8"?>
<athena xmlns="http://schemas.microsoft.com/edu/athena" version="0.1.3517.0">
  <media streamable="true" recordStart="0" recordEnd="95851" recordLength="95875" audioOnly="true"/>
</athena>
</file>

<file path=customXml/item10.xml><?xml version="1.0" encoding="utf-8"?>
<athena xmlns="http://schemas.microsoft.com/edu/athena" version="0.1.3517.0">
  <timings duration="95851"/>
</athena>
</file>

<file path=customXml/itemProps1.xml><?xml version="1.0" encoding="utf-8"?>
<ds:datastoreItem xmlns:ds="http://schemas.openxmlformats.org/officeDocument/2006/customXml" ds:itemID="{F69A90CF-3121-4DBB-A2E8-FC06C884ED85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1613941C-8A2B-41EC-9D2B-3DED3F70CA8B}">
  <ds:schemaRefs>
    <ds:schemaRef ds:uri="http://schemas.microsoft.com/edu/athena"/>
  </ds:schemaRefs>
</ds:datastoreItem>
</file>

<file path=customXml/itemProps3.xml><?xml version="1.0" encoding="utf-8"?>
<ds:datastoreItem xmlns:ds="http://schemas.openxmlformats.org/officeDocument/2006/customXml" ds:itemID="{6B39ED3E-17C6-4C4D-AEF9-B7E5D6989459}">
  <ds:schemaRefs>
    <ds:schemaRef ds:uri="http://schemas.microsoft.com/edu/athena"/>
  </ds:schemaRefs>
</ds:datastoreItem>
</file>

<file path=customXml/itemProps4.xml><?xml version="1.0" encoding="utf-8"?>
<ds:datastoreItem xmlns:ds="http://schemas.openxmlformats.org/officeDocument/2006/customXml" ds:itemID="{9614E7F7-0111-4572-923A-D20E1D9D8604}">
  <ds:schemaRefs>
    <ds:schemaRef ds:uri="http://schemas.microsoft.com/edu/athena"/>
  </ds:schemaRefs>
</ds:datastoreItem>
</file>

<file path=customXml/itemProps5.xml><?xml version="1.0" encoding="utf-8"?>
<ds:datastoreItem xmlns:ds="http://schemas.openxmlformats.org/officeDocument/2006/customXml" ds:itemID="{ADA50193-DF74-40C2-9F7C-F09C3B66B57B}">
  <ds:schemaRefs>
    <ds:schemaRef ds:uri="http://schemas.microsoft.com/edu/athena"/>
  </ds:schemaRefs>
</ds:datastoreItem>
</file>

<file path=customXml/itemProps6.xml><?xml version="1.0" encoding="utf-8"?>
<ds:datastoreItem xmlns:ds="http://schemas.openxmlformats.org/officeDocument/2006/customXml" ds:itemID="{E55A1D28-EBAC-4743-BF80-D6B980E56828}">
  <ds:schemaRefs>
    <ds:schemaRef ds:uri="http://schemas.microsoft.com/edu/athena"/>
  </ds:schemaRefs>
</ds:datastoreItem>
</file>

<file path=customXml/itemProps7.xml><?xml version="1.0" encoding="utf-8"?>
<ds:datastoreItem xmlns:ds="http://schemas.openxmlformats.org/officeDocument/2006/customXml" ds:itemID="{F8961140-29D0-460D-BDA6-6253361746B5}">
  <ds:schemaRefs>
    <ds:schemaRef ds:uri="http://schemas.microsoft.com/edu/athena"/>
  </ds:schemaRefs>
</ds:datastoreItem>
</file>

<file path=customXml/itemProps8.xml><?xml version="1.0" encoding="utf-8"?>
<ds:datastoreItem xmlns:ds="http://schemas.openxmlformats.org/officeDocument/2006/customXml" ds:itemID="{1D163F05-93CA-4672-BA3C-AEBF9F71E37B}">
  <ds:schemaRefs>
    <ds:schemaRef ds:uri="http://schemas.microsoft.com/edu/athena"/>
  </ds:schemaRefs>
</ds:datastoreItem>
</file>

<file path=customXml/itemProps9.xml><?xml version="1.0" encoding="utf-8"?>
<ds:datastoreItem xmlns:ds="http://schemas.openxmlformats.org/officeDocument/2006/customXml" ds:itemID="{EA06DC38-8F87-42FA-918C-BBD7B1FCB386}">
  <ds:schemaRefs>
    <ds:schemaRef ds:uri="http://schemas.microsoft.com/edu/athena"/>
  </ds:schemaRefs>
</ds:datastoreItem>
</file>

<file path=customXml/itemProps10.xml><?xml version="1.0" encoding="utf-8"?>
<ds:datastoreItem xmlns:ds="http://schemas.openxmlformats.org/officeDocument/2006/customXml" ds:itemID="{F9879DA6-D9A7-4D2E-89F7-342A12E2D566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31</Words>
  <Application>Microsoft Office PowerPoint</Application>
  <PresentationFormat>Widescreen</PresentationFormat>
  <Paragraphs>6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SJSS4001:  Hard to Reach Groups</vt:lpstr>
      <vt:lpstr>Hard to Reach Groups: Assessment 1 </vt:lpstr>
      <vt:lpstr>Hard to Reach Groups: Learning Outcomes</vt:lpstr>
      <vt:lpstr>PowerPoint Presentation</vt:lpstr>
      <vt:lpstr>Choice of Hard to Reach Group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SJSS4001:  Hard to Reach Groups</dc:title>
  <dc:creator>Phill Morgan</dc:creator>
  <cp:lastModifiedBy>Phill Morgan</cp:lastModifiedBy>
  <cp:revision>2</cp:revision>
  <dcterms:created xsi:type="dcterms:W3CDTF">2018-03-01T11:57:57Z</dcterms:created>
  <dcterms:modified xsi:type="dcterms:W3CDTF">2018-03-01T12:06:53Z</dcterms:modified>
</cp:coreProperties>
</file>