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67" r:id="rId5"/>
    <p:sldId id="258" r:id="rId6"/>
    <p:sldId id="261" r:id="rId7"/>
    <p:sldId id="262" r:id="rId8"/>
    <p:sldId id="263" r:id="rId9"/>
    <p:sldId id="266" r:id="rId10"/>
    <p:sldId id="265" r:id="rId11"/>
    <p:sldId id="25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1" d="100"/>
          <a:sy n="81" d="100"/>
        </p:scale>
        <p:origin x="67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124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82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75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33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796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835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887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454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836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326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0277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191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137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295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1869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80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DF2F0-8075-483F-9FA8-2D15CC38D458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4B966-1C33-4076-B761-FD466E4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129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.com/topics/womens-rights/equal-pay-act" TargetMode="External"/><Relationship Id="rId3" Type="http://schemas.openxmlformats.org/officeDocument/2006/relationships/hyperlink" Target="https://www.closethegap.org.uk/content/gap-law-1970/" TargetMode="External"/><Relationship Id="rId7" Type="http://schemas.openxmlformats.org/officeDocument/2006/relationships/hyperlink" Target="https://www.greenleft.org.au/content/alexandra-kollantai-bolshevik-fighter-women-liberation" TargetMode="External"/><Relationship Id="rId2" Type="http://schemas.openxmlformats.org/officeDocument/2006/relationships/hyperlink" Target="http://7thdecadegirl.blogspot.com/2011/03/some-thoughts-about-international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verydayhealth.com/womens-health/glass-ceiling-effect-its-impact-on-women/" TargetMode="External"/><Relationship Id="rId5" Type="http://schemas.openxmlformats.org/officeDocument/2006/relationships/hyperlink" Target="https://www.diversityjobboard.co.uk/The_Sex_Discrimination_Act_1975.html" TargetMode="External"/><Relationship Id="rId4" Type="http://schemas.openxmlformats.org/officeDocument/2006/relationships/hyperlink" Target="https://www.theguardian.com/commentisfree/2011/feb/09/radical-feminism-assange-cas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inorityrights.org/campaign70/the-universal-declaration-of-human-rights-turns-70/udhr-eleanor-roosevelt-2/" TargetMode="External"/><Relationship Id="rId7" Type="http://schemas.openxmlformats.org/officeDocument/2006/relationships/hyperlink" Target="https://www.womankind.org.uk/policy-and-campaigns/women's-rights/women's-rights-timeline" TargetMode="External"/><Relationship Id="rId2" Type="http://schemas.openxmlformats.org/officeDocument/2006/relationships/hyperlink" Target="https://www.thoughtco.com/margaret-thatcher-biography-353056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eministezine.com/feminist/modern/THE-BASICS-OF-SOCIALIST-FEMINISM.html" TargetMode="External"/><Relationship Id="rId5" Type="http://schemas.openxmlformats.org/officeDocument/2006/relationships/hyperlink" Target="https://www.parliament.uk/about/living-heritage/transformingsociety/electionsvoting/womenvote/overview/thevote/" TargetMode="External"/><Relationship Id="rId4" Type="http://schemas.openxmlformats.org/officeDocument/2006/relationships/hyperlink" Target="https://www.wmagazine.com/story/emma-watson-white-privilege-feminis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FDDE-774D-4E85-BB47-3F5C04341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Feminism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F6993-3A7A-4540-BBE6-A832500F7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Rhiannon Fenwick</a:t>
            </a:r>
          </a:p>
        </p:txBody>
      </p:sp>
    </p:spTree>
    <p:extLst>
      <p:ext uri="{BB962C8B-B14F-4D97-AF65-F5344CB8AC3E}">
        <p14:creationId xmlns:p14="http://schemas.microsoft.com/office/powerpoint/2010/main" val="2217065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BD6B2-13FD-4A0D-AC6A-DEE458EF1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be discussed?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A453-8E16-45ED-B791-033F90560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meaning of feminism.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Different types of feminism.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International Women's rights in the last century.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Policies supporting feminism.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Feminism in the 21</a:t>
            </a:r>
            <a:r>
              <a:rPr lang="en-GB" baseline="30000" dirty="0"/>
              <a:t>st</a:t>
            </a:r>
            <a:r>
              <a:rPr lang="en-GB" dirty="0"/>
              <a:t> century  </a:t>
            </a:r>
          </a:p>
        </p:txBody>
      </p:sp>
    </p:spTree>
    <p:extLst>
      <p:ext uri="{BB962C8B-B14F-4D97-AF65-F5344CB8AC3E}">
        <p14:creationId xmlns:p14="http://schemas.microsoft.com/office/powerpoint/2010/main" val="1648964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5B080-1139-4223-8F65-694C33E39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feminism?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FBDA7-9690-4617-A7B7-04B56368B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831976"/>
            <a:ext cx="10353762" cy="295922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‘Any attempt to provide a baseline definition of a common</a:t>
            </a:r>
          </a:p>
          <a:p>
            <a:pPr marL="0" indent="0" algn="ctr">
              <a:buNone/>
            </a:pPr>
            <a:r>
              <a:rPr lang="en-GB" dirty="0"/>
              <a:t>basis of all feminisms may start with the assertion that feminisms</a:t>
            </a:r>
          </a:p>
          <a:p>
            <a:pPr marL="0" indent="0" algn="ctr">
              <a:buNone/>
            </a:pPr>
            <a:r>
              <a:rPr lang="en-GB" dirty="0"/>
              <a:t>concern themselves with women’s inferior position in society and</a:t>
            </a:r>
          </a:p>
          <a:p>
            <a:pPr marL="0" indent="0" algn="ctr">
              <a:buNone/>
            </a:pPr>
            <a:r>
              <a:rPr lang="en-GB" dirty="0"/>
              <a:t>with discrimination encountered by women because of their sex.’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                                              (Freedman, 2001, p.1)</a:t>
            </a:r>
          </a:p>
        </p:txBody>
      </p:sp>
    </p:spTree>
    <p:extLst>
      <p:ext uri="{BB962C8B-B14F-4D97-AF65-F5344CB8AC3E}">
        <p14:creationId xmlns:p14="http://schemas.microsoft.com/office/powerpoint/2010/main" val="2297122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BAE42-E01E-4FB8-AFCD-59E89DC1F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Feminisms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B9F23-40C9-4900-A1F9-FCB475EEB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Liberal Feminism </a:t>
            </a:r>
          </a:p>
          <a:p>
            <a:pPr marL="0" indent="0" algn="r">
              <a:buNone/>
            </a:pPr>
            <a:r>
              <a:rPr lang="en-GB" dirty="0"/>
              <a:t>(Feminist theory, N.D.)</a:t>
            </a:r>
          </a:p>
          <a:p>
            <a:r>
              <a:rPr lang="en-GB" dirty="0"/>
              <a:t>Socialist and Marxists Feminism </a:t>
            </a:r>
          </a:p>
          <a:p>
            <a:pPr marL="0" indent="0" algn="r">
              <a:buNone/>
            </a:pPr>
            <a:r>
              <a:rPr lang="en-GB" dirty="0"/>
              <a:t>(The Feminist </a:t>
            </a:r>
            <a:r>
              <a:rPr lang="en-GB" dirty="0" err="1"/>
              <a:t>eZine</a:t>
            </a:r>
            <a:r>
              <a:rPr lang="en-GB" dirty="0"/>
              <a:t>, N.D.)</a:t>
            </a:r>
          </a:p>
          <a:p>
            <a:r>
              <a:rPr lang="en-GB" dirty="0"/>
              <a:t>Radical Feminism  </a:t>
            </a:r>
          </a:p>
          <a:p>
            <a:pPr marL="0" indent="0" algn="r">
              <a:buNone/>
            </a:pPr>
            <a:r>
              <a:rPr lang="en-GB" dirty="0"/>
              <a:t>(Dean, J.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949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BF162-A334-4242-A741-3697E0F7F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women’s rights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3944C6-827D-4DB9-B6E1-34CAB022A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847" y="1520525"/>
            <a:ext cx="1886736" cy="2861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31169B-2692-4B54-A680-747733C268F7}"/>
              </a:ext>
            </a:extLst>
          </p:cNvPr>
          <p:cNvSpPr txBox="1"/>
          <p:nvPr/>
        </p:nvSpPr>
        <p:spPr>
          <a:xfrm>
            <a:off x="553422" y="4446065"/>
            <a:ext cx="1886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 north end journal, 2011)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43209C-9046-4969-BBB0-1C33FC115BCB}"/>
              </a:ext>
            </a:extLst>
          </p:cNvPr>
          <p:cNvSpPr txBox="1"/>
          <p:nvPr/>
        </p:nvSpPr>
        <p:spPr>
          <a:xfrm>
            <a:off x="2698812" y="1935921"/>
            <a:ext cx="2134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(Green left weekly, 2017)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1CD977-CC51-44F6-A6D9-C920FB0B9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9290" y="2816440"/>
            <a:ext cx="2223811" cy="30334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C71CF2-F92C-434E-AB8C-606D4C1DFA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828" y="1832037"/>
            <a:ext cx="2857500" cy="2238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1A02C9-47EA-46A4-86E7-8CCEFD8CCAE2}"/>
              </a:ext>
            </a:extLst>
          </p:cNvPr>
          <p:cNvSpPr txBox="1"/>
          <p:nvPr/>
        </p:nvSpPr>
        <p:spPr>
          <a:xfrm>
            <a:off x="5255581" y="4333148"/>
            <a:ext cx="2794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(Minority rights group international, N.D.)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D8D606-A559-4005-8767-E773034497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2808" y="3672229"/>
            <a:ext cx="3165770" cy="22424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C9A5DD1-3EA5-4C99-9BC5-DF5B373C53A6}"/>
              </a:ext>
            </a:extLst>
          </p:cNvPr>
          <p:cNvSpPr txBox="1"/>
          <p:nvPr/>
        </p:nvSpPr>
        <p:spPr>
          <a:xfrm>
            <a:off x="8886548" y="2816440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(Lewis, J.J. 2017)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7A5BA1-2C99-450A-A008-0DFFCF642E48}"/>
              </a:ext>
            </a:extLst>
          </p:cNvPr>
          <p:cNvSpPr txBox="1"/>
          <p:nvPr/>
        </p:nvSpPr>
        <p:spPr>
          <a:xfrm>
            <a:off x="9403583" y="5754776"/>
            <a:ext cx="2657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dirty="0"/>
              <a:t>(Woman Kind, N.D.)</a:t>
            </a:r>
          </a:p>
          <a:p>
            <a:r>
              <a:rPr lang="en-GB" dirty="0"/>
              <a:t>(Parliament, N.D.)</a:t>
            </a:r>
          </a:p>
        </p:txBody>
      </p:sp>
    </p:spTree>
    <p:extLst>
      <p:ext uri="{BB962C8B-B14F-4D97-AF65-F5344CB8AC3E}">
        <p14:creationId xmlns:p14="http://schemas.microsoft.com/office/powerpoint/2010/main" val="3580423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5BAEE-6417-488B-8DE6-2D07049C2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 Pay 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F9FAD-D015-4F9D-868B-8B7705770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04513"/>
            <a:ext cx="10353762" cy="4625266"/>
          </a:xfrm>
        </p:spPr>
        <p:txBody>
          <a:bodyPr>
            <a:normAutofit/>
          </a:bodyPr>
          <a:lstStyle/>
          <a:p>
            <a:r>
              <a:rPr lang="en-GB" dirty="0"/>
              <a:t>President John, F. Kennedy signed for the Equal Pay Act in 1963.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First law to address gender discrimination. </a:t>
            </a:r>
          </a:p>
          <a:p>
            <a:pPr marL="0" indent="0" algn="r">
              <a:buNone/>
            </a:pPr>
            <a:r>
              <a:rPr lang="en-GB" dirty="0"/>
              <a:t>(History, 2019)</a:t>
            </a:r>
          </a:p>
          <a:p>
            <a:r>
              <a:rPr lang="en-GB" dirty="0"/>
              <a:t>In 1970 the Equal Pay Act was introduced in the United Kingdom.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then later was merged into the Equality Act 2010.</a:t>
            </a:r>
          </a:p>
          <a:p>
            <a:pPr marL="0" indent="0" algn="r">
              <a:buNone/>
            </a:pPr>
            <a:r>
              <a:rPr lang="en-GB" dirty="0"/>
              <a:t>(Close the gap, 2016)</a:t>
            </a:r>
          </a:p>
          <a:p>
            <a:pPr algn="r"/>
            <a:endParaRPr lang="en-GB" dirty="0"/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397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0E4CA-2D80-4A4E-9BA3-2F6516D01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Sex Discrimination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F31B-5719-45B8-BFAE-D78EFE865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4152336"/>
          </a:xfrm>
        </p:spPr>
        <p:txBody>
          <a:bodyPr/>
          <a:lstStyle/>
          <a:p>
            <a:r>
              <a:rPr lang="en-GB" dirty="0"/>
              <a:t>Now part of the Equality Act 2010.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Labour Government introduced this in 1975.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Amendments made in 1986 by the Conservative Party.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Equal opportunities for men and women.</a:t>
            </a:r>
          </a:p>
          <a:p>
            <a:pPr marL="0" indent="0" algn="r">
              <a:buNone/>
            </a:pPr>
            <a:r>
              <a:rPr lang="en-GB" dirty="0"/>
              <a:t>(Diversity Job Board, N.D.)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61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0479D-73A8-4F87-A6D1-2699D9E47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Glass ceiling effect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019E9-9901-4118-BBC9-D20BA1909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Unable for women to progress to the top of organisations.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More of in issue in the 1980’s along with the ‘Mommy track’.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Glass ceiling effect is still an issue in the 21</a:t>
            </a:r>
            <a:r>
              <a:rPr lang="en-GB" baseline="30000" dirty="0"/>
              <a:t>st</a:t>
            </a:r>
            <a:r>
              <a:rPr lang="en-GB" dirty="0"/>
              <a:t> century. 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(Everyday Health,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631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8B1F7-A097-4C24-AD9B-648642FDE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pay gap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4B09BB-3887-4A22-846F-887CA8E227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60" t="18007" r="39768" b="16013"/>
          <a:stretch/>
        </p:blipFill>
        <p:spPr>
          <a:xfrm>
            <a:off x="3318235" y="1723533"/>
            <a:ext cx="5373278" cy="45248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24C2B8-3CF4-4530-BC05-7753518CD02A}"/>
              </a:ext>
            </a:extLst>
          </p:cNvPr>
          <p:cNvSpPr txBox="1"/>
          <p:nvPr/>
        </p:nvSpPr>
        <p:spPr>
          <a:xfrm>
            <a:off x="9106293" y="5703216"/>
            <a:ext cx="2403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(BBC,2019)</a:t>
            </a:r>
          </a:p>
        </p:txBody>
      </p:sp>
    </p:spTree>
    <p:extLst>
      <p:ext uri="{BB962C8B-B14F-4D97-AF65-F5344CB8AC3E}">
        <p14:creationId xmlns:p14="http://schemas.microsoft.com/office/powerpoint/2010/main" val="4184160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60159-3309-4910-BD39-A176D8045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B5331-BE3E-441E-A330-60268F2EB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sz="2400" dirty="0"/>
          </a:p>
          <a:p>
            <a:pPr algn="ctr"/>
            <a:r>
              <a:rPr lang="en-GB" sz="2400" dirty="0"/>
              <a:t>‘This isn’t just, ‘girls are better than boys, boys are better than girls, this is just, everyone deserves a fair chance.’</a:t>
            </a:r>
          </a:p>
          <a:p>
            <a:pPr marL="0" indent="0" algn="ctr">
              <a:buNone/>
            </a:pPr>
            <a:r>
              <a:rPr lang="en-GB" sz="2400" dirty="0"/>
              <a:t>                                                                     Emma Watson, 2015</a:t>
            </a:r>
          </a:p>
          <a:p>
            <a:pPr marL="0" indent="0" algn="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(Muller, M.G.,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005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D136F-8B6F-4F96-9E28-1C94ADA92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289E6-707A-469D-8B46-501300C4B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564849"/>
            <a:ext cx="10353762" cy="4920792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A north end journal. (2011) Some thoughts about International Women’s day. Available at:  </a:t>
            </a:r>
            <a:r>
              <a:rPr lang="en-GB" dirty="0">
                <a:hlinkClick r:id="rId2"/>
              </a:rPr>
              <a:t>http://7thdecadegirl.blogspot.com/2011/03/some-thoughts-about-international.html</a:t>
            </a:r>
            <a:r>
              <a:rPr lang="en-GB" dirty="0"/>
              <a:t>  (Accessed: 12th April 2019). </a:t>
            </a:r>
          </a:p>
          <a:p>
            <a:r>
              <a:rPr lang="en-GB" dirty="0"/>
              <a:t>Close the gap. (2016) Equal Pay Act 1970, Available at: </a:t>
            </a:r>
            <a:r>
              <a:rPr lang="en-GB" dirty="0">
                <a:hlinkClick r:id="rId3"/>
              </a:rPr>
              <a:t>https://www.closethegap.org.uk/content/gap-law-1970/</a:t>
            </a:r>
            <a:r>
              <a:rPr lang="en-GB" dirty="0"/>
              <a:t>  (Accessed: 12th April 2019). </a:t>
            </a:r>
          </a:p>
          <a:p>
            <a:r>
              <a:rPr lang="en-GB" dirty="0"/>
              <a:t>Dean, J. (2011) Radical feminism: what it is and why we're afraid of it Available at: </a:t>
            </a:r>
            <a:r>
              <a:rPr lang="en-GB" dirty="0">
                <a:hlinkClick r:id="rId4"/>
              </a:rPr>
              <a:t>https://www.theguardian.com/commentisfree/2011/feb/09/radical-feminism-assange-case</a:t>
            </a:r>
            <a:r>
              <a:rPr lang="en-GB" dirty="0"/>
              <a:t>  (Accessed: 29th April 2019).</a:t>
            </a:r>
          </a:p>
          <a:p>
            <a:r>
              <a:rPr lang="en-GB" dirty="0"/>
              <a:t>Diversity Job Board. (N.D.) Information on the SDA. Available at: </a:t>
            </a:r>
            <a:r>
              <a:rPr lang="en-GB" dirty="0">
                <a:hlinkClick r:id="rId5"/>
              </a:rPr>
              <a:t>https://www.diversityjobboard.co.uk/The_Sex_Discrimination_Act_1975.html</a:t>
            </a:r>
            <a:r>
              <a:rPr lang="en-GB" dirty="0"/>
              <a:t>  (Accessed: 26th April 2019).</a:t>
            </a:r>
          </a:p>
          <a:p>
            <a:r>
              <a:rPr lang="en-GB" dirty="0"/>
              <a:t>Everyday Health (2017) The Glass Ceiling Effect And Its Impact On Women. Available at:  </a:t>
            </a:r>
            <a:r>
              <a:rPr lang="en-GB" dirty="0">
                <a:hlinkClick r:id="rId6"/>
              </a:rPr>
              <a:t>https://www.everydayhealth.com/womens-health/glass-ceiling-effect-its-impact-on-women/</a:t>
            </a:r>
            <a:r>
              <a:rPr lang="en-GB" dirty="0"/>
              <a:t>  (Accessed: 26th April 2019). </a:t>
            </a:r>
          </a:p>
          <a:p>
            <a:r>
              <a:rPr lang="en-GB" dirty="0"/>
              <a:t>Freedman,  J. (2001) Concepts in the social sciences. Feminism. Buckingham: Open University Press.</a:t>
            </a:r>
          </a:p>
          <a:p>
            <a:r>
              <a:rPr lang="en-GB" dirty="0"/>
              <a:t>Green left weekly (2017) Alexandra </a:t>
            </a:r>
            <a:r>
              <a:rPr lang="en-GB" dirty="0" err="1"/>
              <a:t>Kollantai</a:t>
            </a:r>
            <a:r>
              <a:rPr lang="en-GB" dirty="0"/>
              <a:t> — a Bolshevik fighter for women’s liberation. Available at: </a:t>
            </a:r>
            <a:r>
              <a:rPr lang="en-GB" dirty="0">
                <a:hlinkClick r:id="rId7"/>
              </a:rPr>
              <a:t>https://www.greenleft.org.au/content/alexandra-kollantai-bolshevik-fighter-women-liberation</a:t>
            </a:r>
            <a:r>
              <a:rPr lang="en-GB" dirty="0"/>
              <a:t>  (Accessed: 12th April 2019). </a:t>
            </a:r>
          </a:p>
          <a:p>
            <a:r>
              <a:rPr lang="en-GB" dirty="0"/>
              <a:t>History (2019) Equal Pay Act. Available at: </a:t>
            </a:r>
            <a:r>
              <a:rPr lang="en-GB" dirty="0">
                <a:hlinkClick r:id="rId8"/>
              </a:rPr>
              <a:t>https://www.history.com/topics/womens-rights/equal-pay-act</a:t>
            </a:r>
            <a:r>
              <a:rPr lang="en-GB" dirty="0"/>
              <a:t>  (Accessed: 12th April 2019).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401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FAFC-DBE2-40E7-BB2F-347FA2876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F8526-7C83-4ECE-9149-174E45CAB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Lewis. J.J. (2017) Margaret Thatcher. Available at: </a:t>
            </a:r>
            <a:r>
              <a:rPr lang="en-GB" dirty="0">
                <a:hlinkClick r:id="rId2"/>
              </a:rPr>
              <a:t>https://www.thoughtco.com/margaret-thatcher-biography-3530565</a:t>
            </a:r>
            <a:r>
              <a:rPr lang="en-GB" dirty="0"/>
              <a:t>  (Accessed: 12th April 2019). </a:t>
            </a:r>
          </a:p>
          <a:p>
            <a:r>
              <a:rPr lang="en-GB" dirty="0"/>
              <a:t>Minority rights group international. (N.D.) Eleanor Roosevelt UDHR. Available at: </a:t>
            </a:r>
            <a:r>
              <a:rPr lang="en-GB" dirty="0">
                <a:hlinkClick r:id="rId3"/>
              </a:rPr>
              <a:t>https://minorityrights.org/campaign70/the-universal-declaration-of-human-rights-turns-70/udhr-eleanor-roosevelt-2/</a:t>
            </a:r>
            <a:r>
              <a:rPr lang="en-GB" dirty="0"/>
              <a:t>  (Accessed: 12th April 2019). </a:t>
            </a:r>
          </a:p>
          <a:p>
            <a:r>
              <a:rPr lang="en-GB" dirty="0"/>
              <a:t> Muller, M.G. (2018) Emma Watson Addresses Her White Privilege and 'White Feminism' in Letter to Her Book Club. Available at: </a:t>
            </a:r>
            <a:r>
              <a:rPr lang="en-GB" dirty="0">
                <a:hlinkClick r:id="rId4"/>
              </a:rPr>
              <a:t>https://www.wmagazine.com/story/emma-watson-white-privilege-feminism</a:t>
            </a:r>
            <a:r>
              <a:rPr lang="en-GB" dirty="0"/>
              <a:t>  (Accessed: 28th March 2019).</a:t>
            </a:r>
          </a:p>
          <a:p>
            <a:r>
              <a:rPr lang="en-GB" dirty="0"/>
              <a:t>Parliament, (N.D.) Women get the vote. Available at: </a:t>
            </a:r>
            <a:r>
              <a:rPr lang="en-GB" dirty="0">
                <a:hlinkClick r:id="rId5"/>
              </a:rPr>
              <a:t>https://www.parliament.uk/about/living-heritage/transformingsociety/electionsvoting/womenvote/overview/thevote/</a:t>
            </a:r>
            <a:r>
              <a:rPr lang="en-GB" dirty="0"/>
              <a:t>  (Accessed: 29th April 2019).</a:t>
            </a:r>
          </a:p>
          <a:p>
            <a:r>
              <a:rPr lang="en-GB" dirty="0"/>
              <a:t>The Feminist </a:t>
            </a:r>
            <a:r>
              <a:rPr lang="en-GB" dirty="0" err="1"/>
              <a:t>eZine</a:t>
            </a:r>
            <a:r>
              <a:rPr lang="en-GB" dirty="0"/>
              <a:t>. (N.D.) The basics of socialist feminism. Available at: </a:t>
            </a:r>
            <a:r>
              <a:rPr lang="en-GB" dirty="0">
                <a:hlinkClick r:id="rId6"/>
              </a:rPr>
              <a:t>http://www.feministezine.com/feminist/modern/THE-BASICS-OF-SOCIALIST-FEMINISM.html</a:t>
            </a:r>
            <a:r>
              <a:rPr lang="en-GB" dirty="0"/>
              <a:t>  (Accessed: 29th April, 2019).</a:t>
            </a:r>
          </a:p>
          <a:p>
            <a:r>
              <a:rPr lang="en-GB" dirty="0"/>
              <a:t>Woman Kind. (N.D.) International women’s rights timeline. Available at: </a:t>
            </a:r>
            <a:r>
              <a:rPr lang="en-GB" dirty="0">
                <a:hlinkClick r:id="rId7"/>
              </a:rPr>
              <a:t>https://www.womankind.org.uk/policy-and-campaigns/women's-rights/women's-rights-timeline</a:t>
            </a:r>
            <a:r>
              <a:rPr lang="en-GB" dirty="0"/>
              <a:t>  (Accessed: 12th April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629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894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Bookman Old Style</vt:lpstr>
      <vt:lpstr>Rockwell</vt:lpstr>
      <vt:lpstr>Damask</vt:lpstr>
      <vt:lpstr>Feminism</vt:lpstr>
      <vt:lpstr>What will be discussed?</vt:lpstr>
      <vt:lpstr>What is feminism?</vt:lpstr>
      <vt:lpstr>Feminisms </vt:lpstr>
      <vt:lpstr>International women’s rights</vt:lpstr>
      <vt:lpstr>Equal Pay Act </vt:lpstr>
      <vt:lpstr>Sex Discrimination act</vt:lpstr>
      <vt:lpstr>Glass ceiling effect </vt:lpstr>
      <vt:lpstr>Gender pay gap</vt:lpstr>
      <vt:lpstr>conclusion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Feminism</dc:title>
  <dc:creator>rhi.fenwick1@outlook.com</dc:creator>
  <cp:lastModifiedBy>rhi.fenwick1@outlook.com</cp:lastModifiedBy>
  <cp:revision>31</cp:revision>
  <dcterms:created xsi:type="dcterms:W3CDTF">2019-04-10T08:54:20Z</dcterms:created>
  <dcterms:modified xsi:type="dcterms:W3CDTF">2019-04-29T12:22:49Z</dcterms:modified>
</cp:coreProperties>
</file>