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</p:sldMasterIdLst>
  <p:notesMasterIdLst>
    <p:notesMasterId r:id="rId20"/>
  </p:notesMasterIdLst>
  <p:sldIdLst>
    <p:sldId id="257" r:id="rId6"/>
    <p:sldId id="397" r:id="rId7"/>
    <p:sldId id="399" r:id="rId8"/>
    <p:sldId id="376" r:id="rId9"/>
    <p:sldId id="378" r:id="rId10"/>
    <p:sldId id="386" r:id="rId11"/>
    <p:sldId id="387" r:id="rId12"/>
    <p:sldId id="389" r:id="rId13"/>
    <p:sldId id="402" r:id="rId14"/>
    <p:sldId id="390" r:id="rId15"/>
    <p:sldId id="400" r:id="rId16"/>
    <p:sldId id="383" r:id="rId17"/>
    <p:sldId id="403" r:id="rId18"/>
    <p:sldId id="401" r:id="rId19"/>
  </p:sldIdLst>
  <p:sldSz cx="12192000" cy="6858000"/>
  <p:notesSz cx="12192000" cy="6858000"/>
  <p:custDataLst>
    <p:tags r:id="rId2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4040B"/>
    <a:srgbClr val="8DC752"/>
    <a:srgbClr val="252F53"/>
    <a:srgbClr val="12A3C9"/>
    <a:srgbClr val="F7F7F7"/>
    <a:srgbClr val="FCFCFD"/>
    <a:srgbClr val="66C0DD"/>
    <a:srgbClr val="1815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6CB0C24-8517-4308-9DC2-1FF40B6847CE}" v="54" dt="2025-11-13T11:14:54.684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702" y="384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tags" Target="tags/tag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mona Ferraraccio" userId="c9694aeb-2f50-401b-8abf-67f8a7106701" providerId="ADAL" clId="{728671C3-614E-440E-8F04-5DA1EFA065FD}"/>
    <pc:docChg chg="undo custSel addSld delSld modSld sldOrd">
      <pc:chgData name="Simona Ferraraccio" userId="c9694aeb-2f50-401b-8abf-67f8a7106701" providerId="ADAL" clId="{728671C3-614E-440E-8F04-5DA1EFA065FD}" dt="2025-11-13T11:15:08.947" v="3227" actId="404"/>
      <pc:docMkLst>
        <pc:docMk/>
      </pc:docMkLst>
      <pc:sldChg chg="addSp delSp modSp mod">
        <pc:chgData name="Simona Ferraraccio" userId="c9694aeb-2f50-401b-8abf-67f8a7106701" providerId="ADAL" clId="{728671C3-614E-440E-8F04-5DA1EFA065FD}" dt="2025-11-13T10:13:30.354" v="3217" actId="122"/>
        <pc:sldMkLst>
          <pc:docMk/>
          <pc:sldMk cId="0" sldId="257"/>
        </pc:sldMkLst>
        <pc:spChg chg="add mod">
          <ac:chgData name="Simona Ferraraccio" userId="c9694aeb-2f50-401b-8abf-67f8a7106701" providerId="ADAL" clId="{728671C3-614E-440E-8F04-5DA1EFA065FD}" dt="2025-11-11T13:12:55.524" v="5"/>
          <ac:spMkLst>
            <pc:docMk/>
            <pc:sldMk cId="0" sldId="257"/>
            <ac:spMk id="5" creationId="{1D043854-1A31-25BE-10F4-BD49D032FFD3}"/>
          </ac:spMkLst>
        </pc:spChg>
        <pc:spChg chg="add mod">
          <ac:chgData name="Simona Ferraraccio" userId="c9694aeb-2f50-401b-8abf-67f8a7106701" providerId="ADAL" clId="{728671C3-614E-440E-8F04-5DA1EFA065FD}" dt="2025-11-11T13:13:15.370" v="11" actId="1076"/>
          <ac:spMkLst>
            <pc:docMk/>
            <pc:sldMk cId="0" sldId="257"/>
            <ac:spMk id="9" creationId="{D63B47A0-0964-D4A9-89A9-6CBC5A8065D3}"/>
          </ac:spMkLst>
        </pc:spChg>
        <pc:spChg chg="add mod">
          <ac:chgData name="Simona Ferraraccio" userId="c9694aeb-2f50-401b-8abf-67f8a7106701" providerId="ADAL" clId="{728671C3-614E-440E-8F04-5DA1EFA065FD}" dt="2025-11-13T10:13:30.354" v="3217" actId="122"/>
          <ac:spMkLst>
            <pc:docMk/>
            <pc:sldMk cId="0" sldId="257"/>
            <ac:spMk id="10" creationId="{A449E482-89D4-139C-8C07-978F5F3FA79F}"/>
          </ac:spMkLst>
        </pc:spChg>
        <pc:spChg chg="mod">
          <ac:chgData name="Simona Ferraraccio" userId="c9694aeb-2f50-401b-8abf-67f8a7106701" providerId="ADAL" clId="{728671C3-614E-440E-8F04-5DA1EFA065FD}" dt="2025-11-11T13:13:07.959" v="9" actId="1076"/>
          <ac:spMkLst>
            <pc:docMk/>
            <pc:sldMk cId="0" sldId="257"/>
            <ac:spMk id="22" creationId="{F109E95A-F05A-4D88-AAD9-A23B9CCA97AB}"/>
          </ac:spMkLst>
        </pc:spChg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0" sldId="280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0" sldId="298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0" sldId="309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4065797247" sldId="317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0" sldId="319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0" sldId="326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990599560" sldId="336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1048175364" sldId="338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0" sldId="340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23739126" sldId="348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0" sldId="352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2802083250" sldId="353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1465488843" sldId="354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919160131" sldId="355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4289257561" sldId="356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468527106" sldId="357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460301069" sldId="358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0" sldId="359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0" sldId="360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3588155477" sldId="361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0" sldId="362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1628795723" sldId="363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0" sldId="364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0" sldId="365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2739227979" sldId="366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4070250276" sldId="367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1021025253" sldId="369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2197207638" sldId="370"/>
        </pc:sldMkLst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1168804311" sldId="371"/>
        </pc:sldMkLst>
      </pc:sldChg>
      <pc:sldChg chg="modSp mod">
        <pc:chgData name="Simona Ferraraccio" userId="c9694aeb-2f50-401b-8abf-67f8a7106701" providerId="ADAL" clId="{728671C3-614E-440E-8F04-5DA1EFA065FD}" dt="2025-11-12T20:02:13.817" v="3206" actId="1036"/>
        <pc:sldMkLst>
          <pc:docMk/>
          <pc:sldMk cId="1614452486" sldId="376"/>
        </pc:sldMkLst>
        <pc:spChg chg="mod">
          <ac:chgData name="Simona Ferraraccio" userId="c9694aeb-2f50-401b-8abf-67f8a7106701" providerId="ADAL" clId="{728671C3-614E-440E-8F04-5DA1EFA065FD}" dt="2025-11-12T20:02:13.817" v="3206" actId="1036"/>
          <ac:spMkLst>
            <pc:docMk/>
            <pc:sldMk cId="1614452486" sldId="376"/>
            <ac:spMk id="3" creationId="{E1A60612-41A7-9E4B-70F8-59085E9785B3}"/>
          </ac:spMkLst>
        </pc:spChg>
      </pc:sldChg>
      <pc:sldChg chg="modSp mod">
        <pc:chgData name="Simona Ferraraccio" userId="c9694aeb-2f50-401b-8abf-67f8a7106701" providerId="ADAL" clId="{728671C3-614E-440E-8F04-5DA1EFA065FD}" dt="2025-11-12T20:02:20.624" v="3207" actId="1076"/>
        <pc:sldMkLst>
          <pc:docMk/>
          <pc:sldMk cId="3595172158" sldId="378"/>
        </pc:sldMkLst>
        <pc:spChg chg="mod">
          <ac:chgData name="Simona Ferraraccio" userId="c9694aeb-2f50-401b-8abf-67f8a7106701" providerId="ADAL" clId="{728671C3-614E-440E-8F04-5DA1EFA065FD}" dt="2025-11-12T20:02:20.624" v="3207" actId="1076"/>
          <ac:spMkLst>
            <pc:docMk/>
            <pc:sldMk cId="3595172158" sldId="378"/>
            <ac:spMk id="3" creationId="{27EB7C69-98BF-6AA5-21BC-BF14D009C9BE}"/>
          </ac:spMkLst>
        </pc:spChg>
      </pc:sldChg>
      <pc:sldChg chg="modSp mod ord">
        <pc:chgData name="Simona Ferraraccio" userId="c9694aeb-2f50-401b-8abf-67f8a7106701" providerId="ADAL" clId="{728671C3-614E-440E-8F04-5DA1EFA065FD}" dt="2025-11-12T20:02:49.862" v="3213" actId="1076"/>
        <pc:sldMkLst>
          <pc:docMk/>
          <pc:sldMk cId="1260338564" sldId="383"/>
        </pc:sldMkLst>
        <pc:spChg chg="mod">
          <ac:chgData name="Simona Ferraraccio" userId="c9694aeb-2f50-401b-8abf-67f8a7106701" providerId="ADAL" clId="{728671C3-614E-440E-8F04-5DA1EFA065FD}" dt="2025-11-12T20:02:49.862" v="3213" actId="1076"/>
          <ac:spMkLst>
            <pc:docMk/>
            <pc:sldMk cId="1260338564" sldId="383"/>
            <ac:spMk id="4" creationId="{9479F478-F1C6-67BC-F98A-28C47AF32260}"/>
          </ac:spMkLst>
        </pc:spChg>
      </pc:sldChg>
      <pc:sldChg chg="modSp mod">
        <pc:chgData name="Simona Ferraraccio" userId="c9694aeb-2f50-401b-8abf-67f8a7106701" providerId="ADAL" clId="{728671C3-614E-440E-8F04-5DA1EFA065FD}" dt="2025-11-12T20:02:26.085" v="3208" actId="1076"/>
        <pc:sldMkLst>
          <pc:docMk/>
          <pc:sldMk cId="1420526230" sldId="386"/>
        </pc:sldMkLst>
        <pc:spChg chg="mod">
          <ac:chgData name="Simona Ferraraccio" userId="c9694aeb-2f50-401b-8abf-67f8a7106701" providerId="ADAL" clId="{728671C3-614E-440E-8F04-5DA1EFA065FD}" dt="2025-11-12T20:02:26.085" v="3208" actId="1076"/>
          <ac:spMkLst>
            <pc:docMk/>
            <pc:sldMk cId="1420526230" sldId="386"/>
            <ac:spMk id="4" creationId="{559F905F-2656-E151-1981-FF6FA6943000}"/>
          </ac:spMkLst>
        </pc:spChg>
      </pc:sldChg>
      <pc:sldChg chg="modSp mod">
        <pc:chgData name="Simona Ferraraccio" userId="c9694aeb-2f50-401b-8abf-67f8a7106701" providerId="ADAL" clId="{728671C3-614E-440E-8F04-5DA1EFA065FD}" dt="2025-11-12T20:02:30.082" v="3209" actId="1076"/>
        <pc:sldMkLst>
          <pc:docMk/>
          <pc:sldMk cId="1438410347" sldId="387"/>
        </pc:sldMkLst>
        <pc:spChg chg="mod">
          <ac:chgData name="Simona Ferraraccio" userId="c9694aeb-2f50-401b-8abf-67f8a7106701" providerId="ADAL" clId="{728671C3-614E-440E-8F04-5DA1EFA065FD}" dt="2025-11-12T20:02:30.082" v="3209" actId="1076"/>
          <ac:spMkLst>
            <pc:docMk/>
            <pc:sldMk cId="1438410347" sldId="387"/>
            <ac:spMk id="4" creationId="{A3475196-B02E-807E-1C37-D4168F625602}"/>
          </ac:spMkLst>
        </pc:spChg>
      </pc:sldChg>
      <pc:sldChg chg="del">
        <pc:chgData name="Simona Ferraraccio" userId="c9694aeb-2f50-401b-8abf-67f8a7106701" providerId="ADAL" clId="{728671C3-614E-440E-8F04-5DA1EFA065FD}" dt="2025-11-11T14:09:28.820" v="62" actId="47"/>
        <pc:sldMkLst>
          <pc:docMk/>
          <pc:sldMk cId="2661034414" sldId="388"/>
        </pc:sldMkLst>
      </pc:sldChg>
      <pc:sldChg chg="modSp mod">
        <pc:chgData name="Simona Ferraraccio" userId="c9694aeb-2f50-401b-8abf-67f8a7106701" providerId="ADAL" clId="{728671C3-614E-440E-8F04-5DA1EFA065FD}" dt="2025-11-12T20:02:34.822" v="3210" actId="1076"/>
        <pc:sldMkLst>
          <pc:docMk/>
          <pc:sldMk cId="3509587908" sldId="389"/>
        </pc:sldMkLst>
        <pc:spChg chg="mod">
          <ac:chgData name="Simona Ferraraccio" userId="c9694aeb-2f50-401b-8abf-67f8a7106701" providerId="ADAL" clId="{728671C3-614E-440E-8F04-5DA1EFA065FD}" dt="2025-11-12T20:02:34.822" v="3210" actId="1076"/>
          <ac:spMkLst>
            <pc:docMk/>
            <pc:sldMk cId="3509587908" sldId="389"/>
            <ac:spMk id="4" creationId="{FEBC56D7-9D7A-0E14-6718-23461AD299DC}"/>
          </ac:spMkLst>
        </pc:spChg>
      </pc:sldChg>
      <pc:sldChg chg="modSp mod">
        <pc:chgData name="Simona Ferraraccio" userId="c9694aeb-2f50-401b-8abf-67f8a7106701" providerId="ADAL" clId="{728671C3-614E-440E-8F04-5DA1EFA065FD}" dt="2025-11-12T20:02:40.723" v="3211" actId="1076"/>
        <pc:sldMkLst>
          <pc:docMk/>
          <pc:sldMk cId="143552423" sldId="390"/>
        </pc:sldMkLst>
        <pc:spChg chg="mod">
          <ac:chgData name="Simona Ferraraccio" userId="c9694aeb-2f50-401b-8abf-67f8a7106701" providerId="ADAL" clId="{728671C3-614E-440E-8F04-5DA1EFA065FD}" dt="2025-11-12T20:02:40.723" v="3211" actId="1076"/>
          <ac:spMkLst>
            <pc:docMk/>
            <pc:sldMk cId="143552423" sldId="390"/>
            <ac:spMk id="4" creationId="{1A05D5D1-4150-D123-68CF-63DA7E013DE9}"/>
          </ac:spMkLst>
        </pc:spChg>
      </pc:sldChg>
      <pc:sldChg chg="del ord">
        <pc:chgData name="Simona Ferraraccio" userId="c9694aeb-2f50-401b-8abf-67f8a7106701" providerId="ADAL" clId="{728671C3-614E-440E-8F04-5DA1EFA065FD}" dt="2025-11-11T13:14:24.895" v="21" actId="47"/>
        <pc:sldMkLst>
          <pc:docMk/>
          <pc:sldMk cId="1786467821" sldId="391"/>
        </pc:sldMkLst>
      </pc:sldChg>
      <pc:sldChg chg="del">
        <pc:chgData name="Simona Ferraraccio" userId="c9694aeb-2f50-401b-8abf-67f8a7106701" providerId="ADAL" clId="{728671C3-614E-440E-8F04-5DA1EFA065FD}" dt="2025-11-11T13:13:19.925" v="12" actId="47"/>
        <pc:sldMkLst>
          <pc:docMk/>
          <pc:sldMk cId="4113453754" sldId="393"/>
        </pc:sldMkLst>
      </pc:sldChg>
      <pc:sldChg chg="del">
        <pc:chgData name="Simona Ferraraccio" userId="c9694aeb-2f50-401b-8abf-67f8a7106701" providerId="ADAL" clId="{728671C3-614E-440E-8F04-5DA1EFA065FD}" dt="2025-11-11T13:13:21.812" v="13" actId="47"/>
        <pc:sldMkLst>
          <pc:docMk/>
          <pc:sldMk cId="32302575" sldId="394"/>
        </pc:sldMkLst>
      </pc:sldChg>
      <pc:sldChg chg="del">
        <pc:chgData name="Simona Ferraraccio" userId="c9694aeb-2f50-401b-8abf-67f8a7106701" providerId="ADAL" clId="{728671C3-614E-440E-8F04-5DA1EFA065FD}" dt="2025-11-11T13:13:22.845" v="14" actId="47"/>
        <pc:sldMkLst>
          <pc:docMk/>
          <pc:sldMk cId="1552842454" sldId="395"/>
        </pc:sldMkLst>
      </pc:sldChg>
      <pc:sldChg chg="modSp del mod ord">
        <pc:chgData name="Simona Ferraraccio" userId="c9694aeb-2f50-401b-8abf-67f8a7106701" providerId="ADAL" clId="{728671C3-614E-440E-8F04-5DA1EFA065FD}" dt="2025-11-11T16:48:12.677" v="1645" actId="47"/>
        <pc:sldMkLst>
          <pc:docMk/>
          <pc:sldMk cId="1417491971" sldId="396"/>
        </pc:sldMkLst>
      </pc:sldChg>
      <pc:sldChg chg="delSp modSp mod">
        <pc:chgData name="Simona Ferraraccio" userId="c9694aeb-2f50-401b-8abf-67f8a7106701" providerId="ADAL" clId="{728671C3-614E-440E-8F04-5DA1EFA065FD}" dt="2025-11-12T10:32:29.770" v="2118" actId="1076"/>
        <pc:sldMkLst>
          <pc:docMk/>
          <pc:sldMk cId="2422508207" sldId="397"/>
        </pc:sldMkLst>
        <pc:spChg chg="mod">
          <ac:chgData name="Simona Ferraraccio" userId="c9694aeb-2f50-401b-8abf-67f8a7106701" providerId="ADAL" clId="{728671C3-614E-440E-8F04-5DA1EFA065FD}" dt="2025-11-12T10:31:21.502" v="2029" actId="20577"/>
          <ac:spMkLst>
            <pc:docMk/>
            <pc:sldMk cId="2422508207" sldId="397"/>
            <ac:spMk id="2" creationId="{C3DAD6DC-C225-CAC0-E6C6-280C7E1ABAA8}"/>
          </ac:spMkLst>
        </pc:spChg>
        <pc:spChg chg="mod">
          <ac:chgData name="Simona Ferraraccio" userId="c9694aeb-2f50-401b-8abf-67f8a7106701" providerId="ADAL" clId="{728671C3-614E-440E-8F04-5DA1EFA065FD}" dt="2025-11-12T10:32:29.770" v="2118" actId="1076"/>
          <ac:spMkLst>
            <pc:docMk/>
            <pc:sldMk cId="2422508207" sldId="397"/>
            <ac:spMk id="11" creationId="{CEE087B0-46CA-EF55-B5EC-332296CA3C98}"/>
          </ac:spMkLst>
        </pc:spChg>
        <pc:picChg chg="mod">
          <ac:chgData name="Simona Ferraraccio" userId="c9694aeb-2f50-401b-8abf-67f8a7106701" providerId="ADAL" clId="{728671C3-614E-440E-8F04-5DA1EFA065FD}" dt="2025-11-12T10:31:16.663" v="2027" actId="1076"/>
          <ac:picMkLst>
            <pc:docMk/>
            <pc:sldMk cId="2422508207" sldId="397"/>
            <ac:picMk id="7" creationId="{F37E34CE-5DBF-95AC-D5E6-3892554F767C}"/>
          </ac:picMkLst>
        </pc:picChg>
      </pc:sldChg>
      <pc:sldChg chg="del">
        <pc:chgData name="Simona Ferraraccio" userId="c9694aeb-2f50-401b-8abf-67f8a7106701" providerId="ADAL" clId="{728671C3-614E-440E-8F04-5DA1EFA065FD}" dt="2025-11-11T14:09:28.820" v="62" actId="47"/>
        <pc:sldMkLst>
          <pc:docMk/>
          <pc:sldMk cId="3739031362" sldId="398"/>
        </pc:sldMkLst>
      </pc:sldChg>
      <pc:sldChg chg="del">
        <pc:chgData name="Simona Ferraraccio" userId="c9694aeb-2f50-401b-8abf-67f8a7106701" providerId="ADAL" clId="{728671C3-614E-440E-8F04-5DA1EFA065FD}" dt="2025-11-11T13:12:03.935" v="0" actId="2696"/>
        <pc:sldMkLst>
          <pc:docMk/>
          <pc:sldMk cId="2156894088" sldId="399"/>
        </pc:sldMkLst>
      </pc:sldChg>
      <pc:sldChg chg="addSp delSp modSp new mod">
        <pc:chgData name="Simona Ferraraccio" userId="c9694aeb-2f50-401b-8abf-67f8a7106701" providerId="ADAL" clId="{728671C3-614E-440E-8F04-5DA1EFA065FD}" dt="2025-11-13T11:15:08.947" v="3227" actId="404"/>
        <pc:sldMkLst>
          <pc:docMk/>
          <pc:sldMk cId="4001769670" sldId="399"/>
        </pc:sldMkLst>
        <pc:spChg chg="mod">
          <ac:chgData name="Simona Ferraraccio" userId="c9694aeb-2f50-401b-8abf-67f8a7106701" providerId="ADAL" clId="{728671C3-614E-440E-8F04-5DA1EFA065FD}" dt="2025-11-12T10:30:39.307" v="1943" actId="404"/>
          <ac:spMkLst>
            <pc:docMk/>
            <pc:sldMk cId="4001769670" sldId="399"/>
            <ac:spMk id="2" creationId="{08182DD9-2914-C36D-D42D-68115D8EE4DC}"/>
          </ac:spMkLst>
        </pc:spChg>
        <pc:spChg chg="add mod">
          <ac:chgData name="Simona Ferraraccio" userId="c9694aeb-2f50-401b-8abf-67f8a7106701" providerId="ADAL" clId="{728671C3-614E-440E-8F04-5DA1EFA065FD}" dt="2025-11-13T11:14:54.684" v="3219" actId="11529"/>
          <ac:spMkLst>
            <pc:docMk/>
            <pc:sldMk cId="4001769670" sldId="399"/>
            <ac:spMk id="3" creationId="{20A87782-9DC1-5A7B-C0BD-0680EB79FFFB}"/>
          </ac:spMkLst>
        </pc:spChg>
        <pc:spChg chg="del mod">
          <ac:chgData name="Simona Ferraraccio" userId="c9694aeb-2f50-401b-8abf-67f8a7106701" providerId="ADAL" clId="{728671C3-614E-440E-8F04-5DA1EFA065FD}" dt="2025-11-12T10:13:07.222" v="1696" actId="478"/>
          <ac:spMkLst>
            <pc:docMk/>
            <pc:sldMk cId="4001769670" sldId="399"/>
            <ac:spMk id="3" creationId="{72572EF0-BF15-620F-13C2-E66E6AF9457A}"/>
          </ac:spMkLst>
        </pc:spChg>
        <pc:spChg chg="del">
          <ac:chgData name="Simona Ferraraccio" userId="c9694aeb-2f50-401b-8abf-67f8a7106701" providerId="ADAL" clId="{728671C3-614E-440E-8F04-5DA1EFA065FD}" dt="2025-11-12T10:13:08.991" v="1697" actId="478"/>
          <ac:spMkLst>
            <pc:docMk/>
            <pc:sldMk cId="4001769670" sldId="399"/>
            <ac:spMk id="4" creationId="{1C53D690-B2A0-ABB8-7FD3-23B7DD1E8A37}"/>
          </ac:spMkLst>
        </pc:spChg>
        <pc:spChg chg="add mod">
          <ac:chgData name="Simona Ferraraccio" userId="c9694aeb-2f50-401b-8abf-67f8a7106701" providerId="ADAL" clId="{728671C3-614E-440E-8F04-5DA1EFA065FD}" dt="2025-11-12T10:13:53.762" v="1763" actId="11529"/>
          <ac:spMkLst>
            <pc:docMk/>
            <pc:sldMk cId="4001769670" sldId="399"/>
            <ac:spMk id="9" creationId="{4A617D07-10AB-C5A6-02F5-6696C445E88D}"/>
          </ac:spMkLst>
        </pc:spChg>
        <pc:spChg chg="add del mod">
          <ac:chgData name="Simona Ferraraccio" userId="c9694aeb-2f50-401b-8abf-67f8a7106701" providerId="ADAL" clId="{728671C3-614E-440E-8F04-5DA1EFA065FD}" dt="2025-11-12T10:15:38.737" v="1797"/>
          <ac:spMkLst>
            <pc:docMk/>
            <pc:sldMk cId="4001769670" sldId="399"/>
            <ac:spMk id="10" creationId="{A7709980-9BD9-6A10-A00F-953E36D37FB6}"/>
          </ac:spMkLst>
        </pc:spChg>
        <pc:spChg chg="add del mod">
          <ac:chgData name="Simona Ferraraccio" userId="c9694aeb-2f50-401b-8abf-67f8a7106701" providerId="ADAL" clId="{728671C3-614E-440E-8F04-5DA1EFA065FD}" dt="2025-11-12T10:21:48.907" v="1801" actId="478"/>
          <ac:spMkLst>
            <pc:docMk/>
            <pc:sldMk cId="4001769670" sldId="399"/>
            <ac:spMk id="11" creationId="{2AF862C8-2C72-6C86-B486-591CDAFC8E72}"/>
          </ac:spMkLst>
        </pc:spChg>
        <pc:spChg chg="add mod">
          <ac:chgData name="Simona Ferraraccio" userId="c9694aeb-2f50-401b-8abf-67f8a7106701" providerId="ADAL" clId="{728671C3-614E-440E-8F04-5DA1EFA065FD}" dt="2025-11-12T10:30:24.593" v="1922" actId="208"/>
          <ac:spMkLst>
            <pc:docMk/>
            <pc:sldMk cId="4001769670" sldId="399"/>
            <ac:spMk id="12" creationId="{ACEA5373-3829-1F84-F6E7-5E8730EA83E0}"/>
          </ac:spMkLst>
        </pc:spChg>
        <pc:graphicFrameChg chg="add del mod modGraphic">
          <ac:chgData name="Simona Ferraraccio" userId="c9694aeb-2f50-401b-8abf-67f8a7106701" providerId="ADAL" clId="{728671C3-614E-440E-8F04-5DA1EFA065FD}" dt="2025-11-13T11:15:08.947" v="3227" actId="404"/>
          <ac:graphicFrameMkLst>
            <pc:docMk/>
            <pc:sldMk cId="4001769670" sldId="399"/>
            <ac:graphicFrameMk id="8" creationId="{D9C14D6A-79DF-43F0-42A5-38D7498386E4}"/>
          </ac:graphicFrameMkLst>
        </pc:graphicFrameChg>
        <pc:picChg chg="add mod">
          <ac:chgData name="Simona Ferraraccio" userId="c9694aeb-2f50-401b-8abf-67f8a7106701" providerId="ADAL" clId="{728671C3-614E-440E-8F04-5DA1EFA065FD}" dt="2025-11-12T10:12:41.613" v="1695"/>
          <ac:picMkLst>
            <pc:docMk/>
            <pc:sldMk cId="4001769670" sldId="399"/>
            <ac:picMk id="5" creationId="{7D5E11D7-DC0C-B0C4-948A-BB4194CDEF90}"/>
          </ac:picMkLst>
        </pc:picChg>
        <pc:picChg chg="add mod">
          <ac:chgData name="Simona Ferraraccio" userId="c9694aeb-2f50-401b-8abf-67f8a7106701" providerId="ADAL" clId="{728671C3-614E-440E-8F04-5DA1EFA065FD}" dt="2025-11-12T10:12:41.613" v="1695"/>
          <ac:picMkLst>
            <pc:docMk/>
            <pc:sldMk cId="4001769670" sldId="399"/>
            <ac:picMk id="6" creationId="{EF954573-F4D9-9E1C-8FA3-49A0C7E2E11E}"/>
          </ac:picMkLst>
        </pc:picChg>
      </pc:sldChg>
      <pc:sldChg chg="del">
        <pc:chgData name="Simona Ferraraccio" userId="c9694aeb-2f50-401b-8abf-67f8a7106701" providerId="ADAL" clId="{728671C3-614E-440E-8F04-5DA1EFA065FD}" dt="2025-11-11T13:14:24.895" v="21" actId="47"/>
        <pc:sldMkLst>
          <pc:docMk/>
          <pc:sldMk cId="0" sldId="400"/>
        </pc:sldMkLst>
      </pc:sldChg>
      <pc:sldChg chg="addSp delSp modSp new mod modAnim">
        <pc:chgData name="Simona Ferraraccio" userId="c9694aeb-2f50-401b-8abf-67f8a7106701" providerId="ADAL" clId="{728671C3-614E-440E-8F04-5DA1EFA065FD}" dt="2025-11-12T20:02:44.605" v="3212" actId="1076"/>
        <pc:sldMkLst>
          <pc:docMk/>
          <pc:sldMk cId="1301181458" sldId="400"/>
        </pc:sldMkLst>
        <pc:spChg chg="mod">
          <ac:chgData name="Simona Ferraraccio" userId="c9694aeb-2f50-401b-8abf-67f8a7106701" providerId="ADAL" clId="{728671C3-614E-440E-8F04-5DA1EFA065FD}" dt="2025-11-11T16:01:39.070" v="389" actId="403"/>
          <ac:spMkLst>
            <pc:docMk/>
            <pc:sldMk cId="1301181458" sldId="400"/>
            <ac:spMk id="2" creationId="{4AA762AD-AF60-9A48-4D06-9881DB9766C4}"/>
          </ac:spMkLst>
        </pc:spChg>
        <pc:spChg chg="mod">
          <ac:chgData name="Simona Ferraraccio" userId="c9694aeb-2f50-401b-8abf-67f8a7106701" providerId="ADAL" clId="{728671C3-614E-440E-8F04-5DA1EFA065FD}" dt="2025-11-12T20:02:44.605" v="3212" actId="1076"/>
          <ac:spMkLst>
            <pc:docMk/>
            <pc:sldMk cId="1301181458" sldId="400"/>
            <ac:spMk id="3" creationId="{C982CF08-5A0C-8698-B940-EFEC23B4E32C}"/>
          </ac:spMkLst>
        </pc:spChg>
        <pc:spChg chg="mod">
          <ac:chgData name="Simona Ferraraccio" userId="c9694aeb-2f50-401b-8abf-67f8a7106701" providerId="ADAL" clId="{728671C3-614E-440E-8F04-5DA1EFA065FD}" dt="2025-11-11T15:50:59.473" v="119"/>
          <ac:spMkLst>
            <pc:docMk/>
            <pc:sldMk cId="1301181458" sldId="400"/>
            <ac:spMk id="6" creationId="{B84A9225-2BCC-0450-D07E-590CF1C8AE9B}"/>
          </ac:spMkLst>
        </pc:spChg>
        <pc:spChg chg="mod">
          <ac:chgData name="Simona Ferraraccio" userId="c9694aeb-2f50-401b-8abf-67f8a7106701" providerId="ADAL" clId="{728671C3-614E-440E-8F04-5DA1EFA065FD}" dt="2025-11-11T15:50:59.473" v="119"/>
          <ac:spMkLst>
            <pc:docMk/>
            <pc:sldMk cId="1301181458" sldId="400"/>
            <ac:spMk id="7" creationId="{096773AC-0CD4-8198-ED53-F7327B5F06EC}"/>
          </ac:spMkLst>
        </pc:spChg>
        <pc:spChg chg="mod">
          <ac:chgData name="Simona Ferraraccio" userId="c9694aeb-2f50-401b-8abf-67f8a7106701" providerId="ADAL" clId="{728671C3-614E-440E-8F04-5DA1EFA065FD}" dt="2025-11-11T15:50:59.473" v="119"/>
          <ac:spMkLst>
            <pc:docMk/>
            <pc:sldMk cId="1301181458" sldId="400"/>
            <ac:spMk id="8" creationId="{8E19BE8C-4214-C221-B9B9-5E1FF3478341}"/>
          </ac:spMkLst>
        </pc:spChg>
        <pc:spChg chg="mod">
          <ac:chgData name="Simona Ferraraccio" userId="c9694aeb-2f50-401b-8abf-67f8a7106701" providerId="ADAL" clId="{728671C3-614E-440E-8F04-5DA1EFA065FD}" dt="2025-11-11T15:50:59.473" v="119"/>
          <ac:spMkLst>
            <pc:docMk/>
            <pc:sldMk cId="1301181458" sldId="400"/>
            <ac:spMk id="9" creationId="{47D04265-08EC-363E-E950-04DDA1BCEDD3}"/>
          </ac:spMkLst>
        </pc:spChg>
        <pc:spChg chg="mod">
          <ac:chgData name="Simona Ferraraccio" userId="c9694aeb-2f50-401b-8abf-67f8a7106701" providerId="ADAL" clId="{728671C3-614E-440E-8F04-5DA1EFA065FD}" dt="2025-11-11T15:50:59.473" v="119"/>
          <ac:spMkLst>
            <pc:docMk/>
            <pc:sldMk cId="1301181458" sldId="400"/>
            <ac:spMk id="10" creationId="{606DC419-9B54-57B2-C66F-77B99C197F1F}"/>
          </ac:spMkLst>
        </pc:spChg>
        <pc:spChg chg="mod">
          <ac:chgData name="Simona Ferraraccio" userId="c9694aeb-2f50-401b-8abf-67f8a7106701" providerId="ADAL" clId="{728671C3-614E-440E-8F04-5DA1EFA065FD}" dt="2025-11-11T15:50:59.473" v="119"/>
          <ac:spMkLst>
            <pc:docMk/>
            <pc:sldMk cId="1301181458" sldId="400"/>
            <ac:spMk id="11" creationId="{B9F82DBB-6A48-2E35-01E6-AEFE0C0848D2}"/>
          </ac:spMkLst>
        </pc:spChg>
        <pc:spChg chg="mod">
          <ac:chgData name="Simona Ferraraccio" userId="c9694aeb-2f50-401b-8abf-67f8a7106701" providerId="ADAL" clId="{728671C3-614E-440E-8F04-5DA1EFA065FD}" dt="2025-11-11T15:50:59.473" v="119"/>
          <ac:spMkLst>
            <pc:docMk/>
            <pc:sldMk cId="1301181458" sldId="400"/>
            <ac:spMk id="15" creationId="{90010D94-61DF-B74C-764A-7F47E415836C}"/>
          </ac:spMkLst>
        </pc:spChg>
        <pc:spChg chg="add mod">
          <ac:chgData name="Simona Ferraraccio" userId="c9694aeb-2f50-401b-8abf-67f8a7106701" providerId="ADAL" clId="{728671C3-614E-440E-8F04-5DA1EFA065FD}" dt="2025-11-11T16:04:53.297" v="403" actId="1076"/>
          <ac:spMkLst>
            <pc:docMk/>
            <pc:sldMk cId="1301181458" sldId="400"/>
            <ac:spMk id="19" creationId="{AB15FC64-EE5B-E8B9-1FF9-3A5EA6E65D60}"/>
          </ac:spMkLst>
        </pc:spChg>
        <pc:spChg chg="add mod">
          <ac:chgData name="Simona Ferraraccio" userId="c9694aeb-2f50-401b-8abf-67f8a7106701" providerId="ADAL" clId="{728671C3-614E-440E-8F04-5DA1EFA065FD}" dt="2025-11-11T16:34:36.429" v="1644" actId="20577"/>
          <ac:spMkLst>
            <pc:docMk/>
            <pc:sldMk cId="1301181458" sldId="400"/>
            <ac:spMk id="21" creationId="{8021D8B2-547F-2074-571D-2A62E0D3BD3C}"/>
          </ac:spMkLst>
        </pc:spChg>
        <pc:spChg chg="add mod">
          <ac:chgData name="Simona Ferraraccio" userId="c9694aeb-2f50-401b-8abf-67f8a7106701" providerId="ADAL" clId="{728671C3-614E-440E-8F04-5DA1EFA065FD}" dt="2025-11-11T16:24:42.916" v="1115" actId="1076"/>
          <ac:spMkLst>
            <pc:docMk/>
            <pc:sldMk cId="1301181458" sldId="400"/>
            <ac:spMk id="24" creationId="{292D7004-E152-0CFB-1CEC-8B8E2F250F9B}"/>
          </ac:spMkLst>
        </pc:spChg>
        <pc:spChg chg="add mod ord">
          <ac:chgData name="Simona Ferraraccio" userId="c9694aeb-2f50-401b-8abf-67f8a7106701" providerId="ADAL" clId="{728671C3-614E-440E-8F04-5DA1EFA065FD}" dt="2025-11-11T16:24:42.916" v="1115" actId="1076"/>
          <ac:spMkLst>
            <pc:docMk/>
            <pc:sldMk cId="1301181458" sldId="400"/>
            <ac:spMk id="25" creationId="{A046AC62-69E3-C4AB-49C3-4163116A930F}"/>
          </ac:spMkLst>
        </pc:spChg>
        <pc:spChg chg="add mod">
          <ac:chgData name="Simona Ferraraccio" userId="c9694aeb-2f50-401b-8abf-67f8a7106701" providerId="ADAL" clId="{728671C3-614E-440E-8F04-5DA1EFA065FD}" dt="2025-11-11T16:24:42.916" v="1115" actId="1076"/>
          <ac:spMkLst>
            <pc:docMk/>
            <pc:sldMk cId="1301181458" sldId="400"/>
            <ac:spMk id="26" creationId="{7808713C-9A83-C7E8-C7BA-0EE6FC81510C}"/>
          </ac:spMkLst>
        </pc:spChg>
        <pc:spChg chg="add mod ord">
          <ac:chgData name="Simona Ferraraccio" userId="c9694aeb-2f50-401b-8abf-67f8a7106701" providerId="ADAL" clId="{728671C3-614E-440E-8F04-5DA1EFA065FD}" dt="2025-11-11T16:24:42.916" v="1115" actId="1076"/>
          <ac:spMkLst>
            <pc:docMk/>
            <pc:sldMk cId="1301181458" sldId="400"/>
            <ac:spMk id="27" creationId="{43E77407-A841-C41A-E95D-EF0EBF15A700}"/>
          </ac:spMkLst>
        </pc:spChg>
        <pc:spChg chg="add mod ord">
          <ac:chgData name="Simona Ferraraccio" userId="c9694aeb-2f50-401b-8abf-67f8a7106701" providerId="ADAL" clId="{728671C3-614E-440E-8F04-5DA1EFA065FD}" dt="2025-11-11T16:31:01.411" v="1639" actId="1076"/>
          <ac:spMkLst>
            <pc:docMk/>
            <pc:sldMk cId="1301181458" sldId="400"/>
            <ac:spMk id="28" creationId="{65FD5585-5387-4995-98B9-95E3BB163949}"/>
          </ac:spMkLst>
        </pc:spChg>
        <pc:spChg chg="add mod ord">
          <ac:chgData name="Simona Ferraraccio" userId="c9694aeb-2f50-401b-8abf-67f8a7106701" providerId="ADAL" clId="{728671C3-614E-440E-8F04-5DA1EFA065FD}" dt="2025-11-11T16:25:58.634" v="1130" actId="208"/>
          <ac:spMkLst>
            <pc:docMk/>
            <pc:sldMk cId="1301181458" sldId="400"/>
            <ac:spMk id="29" creationId="{2380159E-F0E6-3D6D-43F1-E297D1844190}"/>
          </ac:spMkLst>
        </pc:spChg>
        <pc:grpChg chg="add mod ord">
          <ac:chgData name="Simona Ferraraccio" userId="c9694aeb-2f50-401b-8abf-67f8a7106701" providerId="ADAL" clId="{728671C3-614E-440E-8F04-5DA1EFA065FD}" dt="2025-11-11T16:24:42.916" v="1115" actId="1076"/>
          <ac:grpSpMkLst>
            <pc:docMk/>
            <pc:sldMk cId="1301181458" sldId="400"/>
            <ac:grpSpMk id="4" creationId="{54B4C1C0-D734-D2E7-9833-A21AE609894E}"/>
          </ac:grpSpMkLst>
        </pc:grpChg>
        <pc:grpChg chg="mod">
          <ac:chgData name="Simona Ferraraccio" userId="c9694aeb-2f50-401b-8abf-67f8a7106701" providerId="ADAL" clId="{728671C3-614E-440E-8F04-5DA1EFA065FD}" dt="2025-11-11T15:50:59.473" v="119"/>
          <ac:grpSpMkLst>
            <pc:docMk/>
            <pc:sldMk cId="1301181458" sldId="400"/>
            <ac:grpSpMk id="5" creationId="{11924E2A-74FB-F58E-B546-0F0F02C93822}"/>
          </ac:grpSpMkLst>
        </pc:grpChg>
        <pc:picChg chg="add mod">
          <ac:chgData name="Simona Ferraraccio" userId="c9694aeb-2f50-401b-8abf-67f8a7106701" providerId="ADAL" clId="{728671C3-614E-440E-8F04-5DA1EFA065FD}" dt="2025-11-11T16:05:02.310" v="404" actId="1076"/>
          <ac:picMkLst>
            <pc:docMk/>
            <pc:sldMk cId="1301181458" sldId="400"/>
            <ac:picMk id="23" creationId="{552A5DDD-1192-2845-2518-A302500CC5C6}"/>
          </ac:picMkLst>
        </pc:picChg>
        <pc:cxnChg chg="mod">
          <ac:chgData name="Simona Ferraraccio" userId="c9694aeb-2f50-401b-8abf-67f8a7106701" providerId="ADAL" clId="{728671C3-614E-440E-8F04-5DA1EFA065FD}" dt="2025-11-11T15:50:59.473" v="119"/>
          <ac:cxnSpMkLst>
            <pc:docMk/>
            <pc:sldMk cId="1301181458" sldId="400"/>
            <ac:cxnSpMk id="17" creationId="{11C0B7BD-73F5-8B67-DFBA-822547C55778}"/>
          </ac:cxnSpMkLst>
        </pc:cxnChg>
      </pc:sldChg>
      <pc:sldChg chg="addSp delSp modSp new mod">
        <pc:chgData name="Simona Ferraraccio" userId="c9694aeb-2f50-401b-8abf-67f8a7106701" providerId="ADAL" clId="{728671C3-614E-440E-8F04-5DA1EFA065FD}" dt="2025-11-12T20:03:06.670" v="3216" actId="1076"/>
        <pc:sldMkLst>
          <pc:docMk/>
          <pc:sldMk cId="3371063675" sldId="401"/>
        </pc:sldMkLst>
        <pc:spChg chg="mod">
          <ac:chgData name="Simona Ferraraccio" userId="c9694aeb-2f50-401b-8abf-67f8a7106701" providerId="ADAL" clId="{728671C3-614E-440E-8F04-5DA1EFA065FD}" dt="2025-11-12T20:03:06.670" v="3216" actId="1076"/>
          <ac:spMkLst>
            <pc:docMk/>
            <pc:sldMk cId="3371063675" sldId="401"/>
            <ac:spMk id="2" creationId="{268B3004-AAD5-0FED-24EA-FEAA0C598BAE}"/>
          </ac:spMkLst>
        </pc:spChg>
        <pc:spChg chg="del mod">
          <ac:chgData name="Simona Ferraraccio" userId="c9694aeb-2f50-401b-8abf-67f8a7106701" providerId="ADAL" clId="{728671C3-614E-440E-8F04-5DA1EFA065FD}" dt="2025-11-12T10:39:15.144" v="2119" actId="478"/>
          <ac:spMkLst>
            <pc:docMk/>
            <pc:sldMk cId="3371063675" sldId="401"/>
            <ac:spMk id="3" creationId="{374058A9-48FE-6FE0-8E19-630D05B64289}"/>
          </ac:spMkLst>
        </pc:spChg>
        <pc:spChg chg="mod">
          <ac:chgData name="Simona Ferraraccio" userId="c9694aeb-2f50-401b-8abf-67f8a7106701" providerId="ADAL" clId="{728671C3-614E-440E-8F04-5DA1EFA065FD}" dt="2025-11-12T20:02:59.197" v="3215" actId="1076"/>
          <ac:spMkLst>
            <pc:docMk/>
            <pc:sldMk cId="3371063675" sldId="401"/>
            <ac:spMk id="4" creationId="{4E3B03C7-FF91-EBC1-DFA0-CED462411D8F}"/>
          </ac:spMkLst>
        </pc:spChg>
        <pc:spChg chg="add mod">
          <ac:chgData name="Simona Ferraraccio" userId="c9694aeb-2f50-401b-8abf-67f8a7106701" providerId="ADAL" clId="{728671C3-614E-440E-8F04-5DA1EFA065FD}" dt="2025-11-12T18:20:39.595" v="3157" actId="20577"/>
          <ac:spMkLst>
            <pc:docMk/>
            <pc:sldMk cId="3371063675" sldId="401"/>
            <ac:spMk id="5" creationId="{D5DE939E-4DA0-474B-C7DE-53426A1E1A49}"/>
          </ac:spMkLst>
        </pc:spChg>
        <pc:spChg chg="mod">
          <ac:chgData name="Simona Ferraraccio" userId="c9694aeb-2f50-401b-8abf-67f8a7106701" providerId="ADAL" clId="{728671C3-614E-440E-8F04-5DA1EFA065FD}" dt="2025-11-12T18:20:11.043" v="3149"/>
          <ac:spMkLst>
            <pc:docMk/>
            <pc:sldMk cId="3371063675" sldId="401"/>
            <ac:spMk id="7" creationId="{8C324E02-F329-FCEA-C428-B212296B0C2D}"/>
          </ac:spMkLst>
        </pc:spChg>
        <pc:spChg chg="mod">
          <ac:chgData name="Simona Ferraraccio" userId="c9694aeb-2f50-401b-8abf-67f8a7106701" providerId="ADAL" clId="{728671C3-614E-440E-8F04-5DA1EFA065FD}" dt="2025-11-12T18:20:11.043" v="3149"/>
          <ac:spMkLst>
            <pc:docMk/>
            <pc:sldMk cId="3371063675" sldId="401"/>
            <ac:spMk id="8" creationId="{7F281DB7-020D-B83D-4699-A4CEB6DD1316}"/>
          </ac:spMkLst>
        </pc:spChg>
        <pc:spChg chg="mod">
          <ac:chgData name="Simona Ferraraccio" userId="c9694aeb-2f50-401b-8abf-67f8a7106701" providerId="ADAL" clId="{728671C3-614E-440E-8F04-5DA1EFA065FD}" dt="2025-11-12T18:20:11.043" v="3149"/>
          <ac:spMkLst>
            <pc:docMk/>
            <pc:sldMk cId="3371063675" sldId="401"/>
            <ac:spMk id="9" creationId="{1CADA46A-724F-BC83-5EC0-837A95E92F57}"/>
          </ac:spMkLst>
        </pc:spChg>
        <pc:spChg chg="mod">
          <ac:chgData name="Simona Ferraraccio" userId="c9694aeb-2f50-401b-8abf-67f8a7106701" providerId="ADAL" clId="{728671C3-614E-440E-8F04-5DA1EFA065FD}" dt="2025-11-12T18:20:11.043" v="3149"/>
          <ac:spMkLst>
            <pc:docMk/>
            <pc:sldMk cId="3371063675" sldId="401"/>
            <ac:spMk id="10" creationId="{79408807-9084-7A42-7099-057710555572}"/>
          </ac:spMkLst>
        </pc:spChg>
        <pc:spChg chg="mod">
          <ac:chgData name="Simona Ferraraccio" userId="c9694aeb-2f50-401b-8abf-67f8a7106701" providerId="ADAL" clId="{728671C3-614E-440E-8F04-5DA1EFA065FD}" dt="2025-11-12T18:20:11.043" v="3149"/>
          <ac:spMkLst>
            <pc:docMk/>
            <pc:sldMk cId="3371063675" sldId="401"/>
            <ac:spMk id="11" creationId="{BC748839-8FDC-CA36-8810-80E54C692874}"/>
          </ac:spMkLst>
        </pc:spChg>
        <pc:spChg chg="mod">
          <ac:chgData name="Simona Ferraraccio" userId="c9694aeb-2f50-401b-8abf-67f8a7106701" providerId="ADAL" clId="{728671C3-614E-440E-8F04-5DA1EFA065FD}" dt="2025-11-12T18:20:11.043" v="3149"/>
          <ac:spMkLst>
            <pc:docMk/>
            <pc:sldMk cId="3371063675" sldId="401"/>
            <ac:spMk id="12" creationId="{BE13B402-0593-353E-44D3-18119650E056}"/>
          </ac:spMkLst>
        </pc:spChg>
        <pc:spChg chg="mod">
          <ac:chgData name="Simona Ferraraccio" userId="c9694aeb-2f50-401b-8abf-67f8a7106701" providerId="ADAL" clId="{728671C3-614E-440E-8F04-5DA1EFA065FD}" dt="2025-11-12T18:20:11.043" v="3149"/>
          <ac:spMkLst>
            <pc:docMk/>
            <pc:sldMk cId="3371063675" sldId="401"/>
            <ac:spMk id="16" creationId="{B8927E11-9617-EA06-8A22-7D6FA37612AF}"/>
          </ac:spMkLst>
        </pc:spChg>
        <pc:spChg chg="add mod">
          <ac:chgData name="Simona Ferraraccio" userId="c9694aeb-2f50-401b-8abf-67f8a7106701" providerId="ADAL" clId="{728671C3-614E-440E-8F04-5DA1EFA065FD}" dt="2025-11-12T18:21:42.903" v="3180" actId="1076"/>
          <ac:spMkLst>
            <pc:docMk/>
            <pc:sldMk cId="3371063675" sldId="401"/>
            <ac:spMk id="21" creationId="{74E79604-70C4-4D72-C658-9665DD09A9D3}"/>
          </ac:spMkLst>
        </pc:spChg>
        <pc:spChg chg="add mod">
          <ac:chgData name="Simona Ferraraccio" userId="c9694aeb-2f50-401b-8abf-67f8a7106701" providerId="ADAL" clId="{728671C3-614E-440E-8F04-5DA1EFA065FD}" dt="2025-11-12T18:21:02.896" v="3164" actId="208"/>
          <ac:spMkLst>
            <pc:docMk/>
            <pc:sldMk cId="3371063675" sldId="401"/>
            <ac:spMk id="23" creationId="{BB5DF32B-E9EB-743D-CF48-79A6D67DC0BF}"/>
          </ac:spMkLst>
        </pc:spChg>
        <pc:spChg chg="add mod">
          <ac:chgData name="Simona Ferraraccio" userId="c9694aeb-2f50-401b-8abf-67f8a7106701" providerId="ADAL" clId="{728671C3-614E-440E-8F04-5DA1EFA065FD}" dt="2025-11-12T18:21:23.412" v="3175" actId="1038"/>
          <ac:spMkLst>
            <pc:docMk/>
            <pc:sldMk cId="3371063675" sldId="401"/>
            <ac:spMk id="25" creationId="{6A3498CE-E157-D20A-F942-5D3CD1848B9F}"/>
          </ac:spMkLst>
        </pc:spChg>
        <pc:grpChg chg="add mod">
          <ac:chgData name="Simona Ferraraccio" userId="c9694aeb-2f50-401b-8abf-67f8a7106701" providerId="ADAL" clId="{728671C3-614E-440E-8F04-5DA1EFA065FD}" dt="2025-11-12T18:20:47.613" v="3158" actId="1076"/>
          <ac:grpSpMkLst>
            <pc:docMk/>
            <pc:sldMk cId="3371063675" sldId="401"/>
            <ac:grpSpMk id="3" creationId="{0EDFC43C-4670-6836-5019-8EFAB8092782}"/>
          </ac:grpSpMkLst>
        </pc:grpChg>
        <pc:grpChg chg="mod">
          <ac:chgData name="Simona Ferraraccio" userId="c9694aeb-2f50-401b-8abf-67f8a7106701" providerId="ADAL" clId="{728671C3-614E-440E-8F04-5DA1EFA065FD}" dt="2025-11-12T18:20:11.043" v="3149"/>
          <ac:grpSpMkLst>
            <pc:docMk/>
            <pc:sldMk cId="3371063675" sldId="401"/>
            <ac:grpSpMk id="6" creationId="{1E90A165-4555-BB12-CF2E-2196C7C2EF07}"/>
          </ac:grpSpMkLst>
        </pc:grpChg>
        <pc:cxnChg chg="mod">
          <ac:chgData name="Simona Ferraraccio" userId="c9694aeb-2f50-401b-8abf-67f8a7106701" providerId="ADAL" clId="{728671C3-614E-440E-8F04-5DA1EFA065FD}" dt="2025-11-12T18:20:11.043" v="3149"/>
          <ac:cxnSpMkLst>
            <pc:docMk/>
            <pc:sldMk cId="3371063675" sldId="401"/>
            <ac:cxnSpMk id="13" creationId="{82032116-7B38-8A1F-A9A3-645744A256AA}"/>
          </ac:cxnSpMkLst>
        </pc:cxnChg>
      </pc:sldChg>
      <pc:sldChg chg="addSp delSp modSp new mod modAnim">
        <pc:chgData name="Simona Ferraraccio" userId="c9694aeb-2f50-401b-8abf-67f8a7106701" providerId="ADAL" clId="{728671C3-614E-440E-8F04-5DA1EFA065FD}" dt="2025-11-12T18:19:36.381" v="3148"/>
        <pc:sldMkLst>
          <pc:docMk/>
          <pc:sldMk cId="3896149448" sldId="402"/>
        </pc:sldMkLst>
        <pc:spChg chg="mod">
          <ac:chgData name="Simona Ferraraccio" userId="c9694aeb-2f50-401b-8abf-67f8a7106701" providerId="ADAL" clId="{728671C3-614E-440E-8F04-5DA1EFA065FD}" dt="2025-11-12T17:40:12.473" v="3100" actId="1076"/>
          <ac:spMkLst>
            <pc:docMk/>
            <pc:sldMk cId="3896149448" sldId="402"/>
            <ac:spMk id="2" creationId="{ED965692-EC14-29A0-7C86-759D8D8F1F11}"/>
          </ac:spMkLst>
        </pc:spChg>
        <pc:spChg chg="mod">
          <ac:chgData name="Simona Ferraraccio" userId="c9694aeb-2f50-401b-8abf-67f8a7106701" providerId="ADAL" clId="{728671C3-614E-440E-8F04-5DA1EFA065FD}" dt="2025-11-12T13:02:28.706" v="2758" actId="14100"/>
          <ac:spMkLst>
            <pc:docMk/>
            <pc:sldMk cId="3896149448" sldId="402"/>
            <ac:spMk id="3" creationId="{2E457BF3-4DAB-7FFA-CD01-4C6ABDF7DB78}"/>
          </ac:spMkLst>
        </pc:spChg>
        <pc:spChg chg="mod">
          <ac:chgData name="Simona Ferraraccio" userId="c9694aeb-2f50-401b-8abf-67f8a7106701" providerId="ADAL" clId="{728671C3-614E-440E-8F04-5DA1EFA065FD}" dt="2025-11-12T13:44:26.364" v="2889" actId="1076"/>
          <ac:spMkLst>
            <pc:docMk/>
            <pc:sldMk cId="3896149448" sldId="402"/>
            <ac:spMk id="4" creationId="{9465824E-F4E8-3580-C48E-9C0890E9B343}"/>
          </ac:spMkLst>
        </pc:spChg>
        <pc:spChg chg="add mod">
          <ac:chgData name="Simona Ferraraccio" userId="c9694aeb-2f50-401b-8abf-67f8a7106701" providerId="ADAL" clId="{728671C3-614E-440E-8F04-5DA1EFA065FD}" dt="2025-11-12T13:05:11.708" v="2887"/>
          <ac:spMkLst>
            <pc:docMk/>
            <pc:sldMk cId="3896149448" sldId="402"/>
            <ac:spMk id="5" creationId="{E5E91598-3DC1-5D99-5C74-571A964B8A45}"/>
          </ac:spMkLst>
        </pc:spChg>
        <pc:spChg chg="add del mod">
          <ac:chgData name="Simona Ferraraccio" userId="c9694aeb-2f50-401b-8abf-67f8a7106701" providerId="ADAL" clId="{728671C3-614E-440E-8F04-5DA1EFA065FD}" dt="2025-11-12T17:39:22.823" v="2983" actId="478"/>
          <ac:spMkLst>
            <pc:docMk/>
            <pc:sldMk cId="3896149448" sldId="402"/>
            <ac:spMk id="7" creationId="{5BAF6F4A-BD54-7304-0310-48A9063A7757}"/>
          </ac:spMkLst>
        </pc:spChg>
        <pc:spChg chg="add del mod">
          <ac:chgData name="Simona Ferraraccio" userId="c9694aeb-2f50-401b-8abf-67f8a7106701" providerId="ADAL" clId="{728671C3-614E-440E-8F04-5DA1EFA065FD}" dt="2025-11-12T17:39:22.823" v="2983" actId="478"/>
          <ac:spMkLst>
            <pc:docMk/>
            <pc:sldMk cId="3896149448" sldId="402"/>
            <ac:spMk id="8" creationId="{3A3EFFE6-CA2F-FCB5-E916-3C183CF12F6F}"/>
          </ac:spMkLst>
        </pc:spChg>
        <pc:spChg chg="add del mod">
          <ac:chgData name="Simona Ferraraccio" userId="c9694aeb-2f50-401b-8abf-67f8a7106701" providerId="ADAL" clId="{728671C3-614E-440E-8F04-5DA1EFA065FD}" dt="2025-11-12T17:39:22.823" v="2983" actId="478"/>
          <ac:spMkLst>
            <pc:docMk/>
            <pc:sldMk cId="3896149448" sldId="402"/>
            <ac:spMk id="9" creationId="{FBB6A169-262C-ED6C-811B-4D967776E0D6}"/>
          </ac:spMkLst>
        </pc:spChg>
        <pc:spChg chg="add del mod">
          <ac:chgData name="Simona Ferraraccio" userId="c9694aeb-2f50-401b-8abf-67f8a7106701" providerId="ADAL" clId="{728671C3-614E-440E-8F04-5DA1EFA065FD}" dt="2025-11-12T17:39:22.823" v="2983" actId="478"/>
          <ac:spMkLst>
            <pc:docMk/>
            <pc:sldMk cId="3896149448" sldId="402"/>
            <ac:spMk id="10" creationId="{D053F788-1CE0-43C7-E9BD-48B2D6E12634}"/>
          </ac:spMkLst>
        </pc:spChg>
        <pc:spChg chg="add mod">
          <ac:chgData name="Simona Ferraraccio" userId="c9694aeb-2f50-401b-8abf-67f8a7106701" providerId="ADAL" clId="{728671C3-614E-440E-8F04-5DA1EFA065FD}" dt="2025-11-12T18:18:07.805" v="3125" actId="1076"/>
          <ac:spMkLst>
            <pc:docMk/>
            <pc:sldMk cId="3896149448" sldId="402"/>
            <ac:spMk id="11" creationId="{F308B83F-62FE-F1EE-4BB1-2C5026EB8A31}"/>
          </ac:spMkLst>
        </pc:spChg>
        <pc:spChg chg="add del mod">
          <ac:chgData name="Simona Ferraraccio" userId="c9694aeb-2f50-401b-8abf-67f8a7106701" providerId="ADAL" clId="{728671C3-614E-440E-8F04-5DA1EFA065FD}" dt="2025-11-12T18:19:05.311" v="3139" actId="478"/>
          <ac:spMkLst>
            <pc:docMk/>
            <pc:sldMk cId="3896149448" sldId="402"/>
            <ac:spMk id="17" creationId="{138268F5-89F0-0E52-CB95-6CB548BEF537}"/>
          </ac:spMkLst>
        </pc:spChg>
        <pc:spChg chg="add del mod">
          <ac:chgData name="Simona Ferraraccio" userId="c9694aeb-2f50-401b-8abf-67f8a7106701" providerId="ADAL" clId="{728671C3-614E-440E-8F04-5DA1EFA065FD}" dt="2025-11-12T18:18:52.746" v="3137" actId="478"/>
          <ac:spMkLst>
            <pc:docMk/>
            <pc:sldMk cId="3896149448" sldId="402"/>
            <ac:spMk id="18" creationId="{94C96A71-6F8C-B391-B950-C41265C6CE7B}"/>
          </ac:spMkLst>
        </pc:spChg>
        <pc:picChg chg="add mod">
          <ac:chgData name="Simona Ferraraccio" userId="c9694aeb-2f50-401b-8abf-67f8a7106701" providerId="ADAL" clId="{728671C3-614E-440E-8F04-5DA1EFA065FD}" dt="2025-11-12T18:16:37.631" v="3105" actId="1076"/>
          <ac:picMkLst>
            <pc:docMk/>
            <pc:sldMk cId="3896149448" sldId="402"/>
            <ac:picMk id="12" creationId="{D82B797F-5225-5583-BCDA-08A229174A21}"/>
          </ac:picMkLst>
        </pc:picChg>
        <pc:cxnChg chg="add mod">
          <ac:chgData name="Simona Ferraraccio" userId="c9694aeb-2f50-401b-8abf-67f8a7106701" providerId="ADAL" clId="{728671C3-614E-440E-8F04-5DA1EFA065FD}" dt="2025-11-12T13:05:11.708" v="2887"/>
          <ac:cxnSpMkLst>
            <pc:docMk/>
            <pc:sldMk cId="3896149448" sldId="402"/>
            <ac:cxnSpMk id="6" creationId="{CC6A8569-6763-5F42-5631-07BE000E3DB3}"/>
          </ac:cxnSpMkLst>
        </pc:cxnChg>
        <pc:cxnChg chg="add del mod">
          <ac:chgData name="Simona Ferraraccio" userId="c9694aeb-2f50-401b-8abf-67f8a7106701" providerId="ADAL" clId="{728671C3-614E-440E-8F04-5DA1EFA065FD}" dt="2025-11-12T18:17:44.373" v="3121" actId="478"/>
          <ac:cxnSpMkLst>
            <pc:docMk/>
            <pc:sldMk cId="3896149448" sldId="402"/>
            <ac:cxnSpMk id="14" creationId="{0B6F175C-FBE7-0E6A-F212-3A1E7A72A814}"/>
          </ac:cxnSpMkLst>
        </pc:cxnChg>
        <pc:cxnChg chg="add">
          <ac:chgData name="Simona Ferraraccio" userId="c9694aeb-2f50-401b-8abf-67f8a7106701" providerId="ADAL" clId="{728671C3-614E-440E-8F04-5DA1EFA065FD}" dt="2025-11-12T18:19:00.697" v="3138" actId="11529"/>
          <ac:cxnSpMkLst>
            <pc:docMk/>
            <pc:sldMk cId="3896149448" sldId="402"/>
            <ac:cxnSpMk id="20" creationId="{39017FCA-00DE-08A3-AA1A-ECB9C63D6CE2}"/>
          </ac:cxnSpMkLst>
        </pc:cxnChg>
        <pc:cxnChg chg="add mod">
          <ac:chgData name="Simona Ferraraccio" userId="c9694aeb-2f50-401b-8abf-67f8a7106701" providerId="ADAL" clId="{728671C3-614E-440E-8F04-5DA1EFA065FD}" dt="2025-11-12T18:19:12.698" v="3142" actId="14100"/>
          <ac:cxnSpMkLst>
            <pc:docMk/>
            <pc:sldMk cId="3896149448" sldId="402"/>
            <ac:cxnSpMk id="21" creationId="{A63EA8CA-A0D1-4E68-F389-BE213B1408E9}"/>
          </ac:cxnSpMkLst>
        </pc:cxnChg>
      </pc:sldChg>
      <pc:sldChg chg="delSp modSp new mod">
        <pc:chgData name="Simona Ferraraccio" userId="c9694aeb-2f50-401b-8abf-67f8a7106701" providerId="ADAL" clId="{728671C3-614E-440E-8F04-5DA1EFA065FD}" dt="2025-11-12T20:02:54.128" v="3214" actId="1076"/>
        <pc:sldMkLst>
          <pc:docMk/>
          <pc:sldMk cId="2735673333" sldId="403"/>
        </pc:sldMkLst>
        <pc:spChg chg="mod">
          <ac:chgData name="Simona Ferraraccio" userId="c9694aeb-2f50-401b-8abf-67f8a7106701" providerId="ADAL" clId="{728671C3-614E-440E-8F04-5DA1EFA065FD}" dt="2025-11-12T18:22:20.136" v="3204" actId="1076"/>
          <ac:spMkLst>
            <pc:docMk/>
            <pc:sldMk cId="2735673333" sldId="403"/>
            <ac:spMk id="2" creationId="{8E7E9DCA-716E-7DD8-C741-B2E1E9125CC3}"/>
          </ac:spMkLst>
        </pc:spChg>
        <pc:spChg chg="del">
          <ac:chgData name="Simona Ferraraccio" userId="c9694aeb-2f50-401b-8abf-67f8a7106701" providerId="ADAL" clId="{728671C3-614E-440E-8F04-5DA1EFA065FD}" dt="2025-11-12T18:22:06.197" v="3192" actId="478"/>
          <ac:spMkLst>
            <pc:docMk/>
            <pc:sldMk cId="2735673333" sldId="403"/>
            <ac:spMk id="3" creationId="{F1A35CF5-3D25-229F-48DC-57F7C8B4C1E0}"/>
          </ac:spMkLst>
        </pc:spChg>
        <pc:spChg chg="mod">
          <ac:chgData name="Simona Ferraraccio" userId="c9694aeb-2f50-401b-8abf-67f8a7106701" providerId="ADAL" clId="{728671C3-614E-440E-8F04-5DA1EFA065FD}" dt="2025-11-12T20:02:54.128" v="3214" actId="1076"/>
          <ac:spMkLst>
            <pc:docMk/>
            <pc:sldMk cId="2735673333" sldId="403"/>
            <ac:spMk id="4" creationId="{C7BE0E0A-CE20-DA05-CA0C-61F97C21AACA}"/>
          </ac:spMkLst>
        </pc:spChg>
      </pc:sldChg>
      <pc:sldMasterChg chg="delSldLayout">
        <pc:chgData name="Simona Ferraraccio" userId="c9694aeb-2f50-401b-8abf-67f8a7106701" providerId="ADAL" clId="{728671C3-614E-440E-8F04-5DA1EFA065FD}" dt="2025-11-11T13:14:24.895" v="21" actId="47"/>
        <pc:sldMasterMkLst>
          <pc:docMk/>
          <pc:sldMasterMk cId="147089528" sldId="2147483666"/>
        </pc:sldMasterMkLst>
        <pc:sldLayoutChg chg="del">
          <pc:chgData name="Simona Ferraraccio" userId="c9694aeb-2f50-401b-8abf-67f8a7106701" providerId="ADAL" clId="{728671C3-614E-440E-8F04-5DA1EFA065FD}" dt="2025-11-11T13:14:24.895" v="21" actId="47"/>
          <pc:sldLayoutMkLst>
            <pc:docMk/>
            <pc:sldMasterMk cId="147089528" sldId="2147483666"/>
            <pc:sldLayoutMk cId="2073085911" sldId="2147483679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DB541E-6FD8-4115-B2F4-B8482C9434C9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5C1A9B6-8369-4325-8DF8-9B2EE65EDC37}">
      <dgm:prSet phldrT="[Text]" phldr="0" custT="1"/>
      <dgm:spPr/>
      <dgm:t>
        <a:bodyPr/>
        <a:lstStyle/>
        <a:p>
          <a:r>
            <a:rPr lang="en-GB" sz="2000" dirty="0"/>
            <a:t>The Wachter review</a:t>
          </a:r>
        </a:p>
      </dgm:t>
    </dgm:pt>
    <dgm:pt modelId="{DCC3A679-6CEA-4C14-B7BA-9AA9FA8FF755}" type="parTrans" cxnId="{548D93C9-D2A3-4CD4-9F9D-16F258273DB3}">
      <dgm:prSet/>
      <dgm:spPr/>
      <dgm:t>
        <a:bodyPr/>
        <a:lstStyle/>
        <a:p>
          <a:endParaRPr lang="en-GB"/>
        </a:p>
      </dgm:t>
    </dgm:pt>
    <dgm:pt modelId="{99EF3C8A-DF86-4927-8409-C0313783EBE6}" type="sibTrans" cxnId="{548D93C9-D2A3-4CD4-9F9D-16F258273DB3}">
      <dgm:prSet/>
      <dgm:spPr/>
      <dgm:t>
        <a:bodyPr/>
        <a:lstStyle/>
        <a:p>
          <a:endParaRPr lang="en-GB"/>
        </a:p>
      </dgm:t>
    </dgm:pt>
    <dgm:pt modelId="{8A91FD76-B482-4594-8D66-C4EF6DD18ED3}">
      <dgm:prSet phldrT="[Text]" phldr="0" custT="1"/>
      <dgm:spPr/>
      <dgm:t>
        <a:bodyPr/>
        <a:lstStyle/>
        <a:p>
          <a:r>
            <a:rPr lang="en-GB" sz="2000" dirty="0"/>
            <a:t>Digital maturity and digital excellence</a:t>
          </a:r>
        </a:p>
      </dgm:t>
    </dgm:pt>
    <dgm:pt modelId="{18D354AE-6256-4777-8976-27C646174966}" type="parTrans" cxnId="{0C8E690C-5B60-437B-B491-8687F7D04263}">
      <dgm:prSet/>
      <dgm:spPr/>
      <dgm:t>
        <a:bodyPr/>
        <a:lstStyle/>
        <a:p>
          <a:endParaRPr lang="en-GB"/>
        </a:p>
      </dgm:t>
    </dgm:pt>
    <dgm:pt modelId="{97C125BB-84C7-464A-8B14-0EBE8B1E8A69}" type="sibTrans" cxnId="{0C8E690C-5B60-437B-B491-8687F7D04263}">
      <dgm:prSet/>
      <dgm:spPr/>
      <dgm:t>
        <a:bodyPr/>
        <a:lstStyle/>
        <a:p>
          <a:endParaRPr lang="en-GB"/>
        </a:p>
      </dgm:t>
    </dgm:pt>
    <dgm:pt modelId="{E8AB63A4-9B2E-4CBA-8CE0-E6207AD44EC8}">
      <dgm:prSet phldrT="[Text]" phldr="0"/>
      <dgm:spPr/>
      <dgm:t>
        <a:bodyPr/>
        <a:lstStyle/>
        <a:p>
          <a:r>
            <a:rPr lang="en-GB" dirty="0"/>
            <a:t>Digital architecture</a:t>
          </a:r>
        </a:p>
      </dgm:t>
    </dgm:pt>
    <dgm:pt modelId="{269C3C39-6301-41FB-A4A6-2E0844876EEE}" type="parTrans" cxnId="{1DFA5FA5-901B-44E9-ACFD-EC91FA3BE4A9}">
      <dgm:prSet/>
      <dgm:spPr/>
      <dgm:t>
        <a:bodyPr/>
        <a:lstStyle/>
        <a:p>
          <a:endParaRPr lang="en-GB"/>
        </a:p>
      </dgm:t>
    </dgm:pt>
    <dgm:pt modelId="{05897779-109B-48C4-BB6B-2AA7FDCC3B8B}" type="sibTrans" cxnId="{1DFA5FA5-901B-44E9-ACFD-EC91FA3BE4A9}">
      <dgm:prSet/>
      <dgm:spPr/>
      <dgm:t>
        <a:bodyPr/>
        <a:lstStyle/>
        <a:p>
          <a:endParaRPr lang="en-GB"/>
        </a:p>
      </dgm:t>
    </dgm:pt>
    <dgm:pt modelId="{B25E1D53-86AF-44DF-A34C-5820240AB3B8}">
      <dgm:prSet/>
      <dgm:spPr/>
      <dgm:t>
        <a:bodyPr/>
        <a:lstStyle/>
        <a:p>
          <a:r>
            <a:rPr lang="en-GB"/>
            <a:t>Interoperability</a:t>
          </a:r>
        </a:p>
      </dgm:t>
    </dgm:pt>
    <dgm:pt modelId="{06EB308B-819F-411B-ACCD-B423D80ADA32}" type="parTrans" cxnId="{84F6FE4B-CBC9-498D-8841-70A25B915651}">
      <dgm:prSet/>
      <dgm:spPr/>
      <dgm:t>
        <a:bodyPr/>
        <a:lstStyle/>
        <a:p>
          <a:endParaRPr lang="en-GB"/>
        </a:p>
      </dgm:t>
    </dgm:pt>
    <dgm:pt modelId="{9B1EE9C7-80D8-4B37-B592-273F2D3D40F4}" type="sibTrans" cxnId="{84F6FE4B-CBC9-498D-8841-70A25B915651}">
      <dgm:prSet/>
      <dgm:spPr/>
      <dgm:t>
        <a:bodyPr/>
        <a:lstStyle/>
        <a:p>
          <a:endParaRPr lang="en-GB"/>
        </a:p>
      </dgm:t>
    </dgm:pt>
    <dgm:pt modelId="{76F3770B-44CA-407B-9727-36CDD3AD5257}" type="pres">
      <dgm:prSet presAssocID="{F7DB541E-6FD8-4115-B2F4-B8482C9434C9}" presName="CompostProcess" presStyleCnt="0">
        <dgm:presLayoutVars>
          <dgm:dir/>
          <dgm:resizeHandles val="exact"/>
        </dgm:presLayoutVars>
      </dgm:prSet>
      <dgm:spPr/>
    </dgm:pt>
    <dgm:pt modelId="{B1BA1554-DE73-4097-B662-1AA59A023CBF}" type="pres">
      <dgm:prSet presAssocID="{F7DB541E-6FD8-4115-B2F4-B8482C9434C9}" presName="arrow" presStyleLbl="bgShp" presStyleIdx="0" presStyleCnt="1"/>
      <dgm:spPr/>
    </dgm:pt>
    <dgm:pt modelId="{4E466A8A-EA84-46B5-9653-9B3FA30FE486}" type="pres">
      <dgm:prSet presAssocID="{F7DB541E-6FD8-4115-B2F4-B8482C9434C9}" presName="linearProcess" presStyleCnt="0"/>
      <dgm:spPr/>
    </dgm:pt>
    <dgm:pt modelId="{BBECA428-9AF9-4899-A050-1333BAD5C987}" type="pres">
      <dgm:prSet presAssocID="{35C1A9B6-8369-4325-8DF8-9B2EE65EDC37}" presName="textNode" presStyleLbl="node1" presStyleIdx="0" presStyleCnt="4">
        <dgm:presLayoutVars>
          <dgm:bulletEnabled val="1"/>
        </dgm:presLayoutVars>
      </dgm:prSet>
      <dgm:spPr/>
    </dgm:pt>
    <dgm:pt modelId="{7FF4B14A-7F25-4F61-B19E-E9A210825477}" type="pres">
      <dgm:prSet presAssocID="{99EF3C8A-DF86-4927-8409-C0313783EBE6}" presName="sibTrans" presStyleCnt="0"/>
      <dgm:spPr/>
    </dgm:pt>
    <dgm:pt modelId="{7BD7C2E9-3573-45A1-B282-0A226E16CF94}" type="pres">
      <dgm:prSet presAssocID="{8A91FD76-B482-4594-8D66-C4EF6DD18ED3}" presName="textNode" presStyleLbl="node1" presStyleIdx="1" presStyleCnt="4">
        <dgm:presLayoutVars>
          <dgm:bulletEnabled val="1"/>
        </dgm:presLayoutVars>
      </dgm:prSet>
      <dgm:spPr/>
    </dgm:pt>
    <dgm:pt modelId="{145228EC-C4A0-4A9B-993E-83F7D0ACF0F5}" type="pres">
      <dgm:prSet presAssocID="{97C125BB-84C7-464A-8B14-0EBE8B1E8A69}" presName="sibTrans" presStyleCnt="0"/>
      <dgm:spPr/>
    </dgm:pt>
    <dgm:pt modelId="{7CA3B99D-69ED-42E5-B4B3-FCD5712CE86B}" type="pres">
      <dgm:prSet presAssocID="{E8AB63A4-9B2E-4CBA-8CE0-E6207AD44EC8}" presName="textNode" presStyleLbl="node1" presStyleIdx="2" presStyleCnt="4">
        <dgm:presLayoutVars>
          <dgm:bulletEnabled val="1"/>
        </dgm:presLayoutVars>
      </dgm:prSet>
      <dgm:spPr/>
    </dgm:pt>
    <dgm:pt modelId="{874F5C7B-A908-4817-A15D-DB0EA493E7A8}" type="pres">
      <dgm:prSet presAssocID="{05897779-109B-48C4-BB6B-2AA7FDCC3B8B}" presName="sibTrans" presStyleCnt="0"/>
      <dgm:spPr/>
    </dgm:pt>
    <dgm:pt modelId="{D4BE3855-BD25-44BC-BBE0-1583556AEE39}" type="pres">
      <dgm:prSet presAssocID="{B25E1D53-86AF-44DF-A34C-5820240AB3B8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E6662805-46A0-4302-8887-95AB13F57596}" type="presOf" srcId="{8A91FD76-B482-4594-8D66-C4EF6DD18ED3}" destId="{7BD7C2E9-3573-45A1-B282-0A226E16CF94}" srcOrd="0" destOrd="0" presId="urn:microsoft.com/office/officeart/2005/8/layout/hProcess9"/>
    <dgm:cxn modelId="{0C8E690C-5B60-437B-B491-8687F7D04263}" srcId="{F7DB541E-6FD8-4115-B2F4-B8482C9434C9}" destId="{8A91FD76-B482-4594-8D66-C4EF6DD18ED3}" srcOrd="1" destOrd="0" parTransId="{18D354AE-6256-4777-8976-27C646174966}" sibTransId="{97C125BB-84C7-464A-8B14-0EBE8B1E8A69}"/>
    <dgm:cxn modelId="{282DA215-974B-4BC1-8E4A-1BFC6E8FC6AB}" type="presOf" srcId="{F7DB541E-6FD8-4115-B2F4-B8482C9434C9}" destId="{76F3770B-44CA-407B-9727-36CDD3AD5257}" srcOrd="0" destOrd="0" presId="urn:microsoft.com/office/officeart/2005/8/layout/hProcess9"/>
    <dgm:cxn modelId="{1329B967-E5FD-49DD-97F2-435C51AC4C86}" type="presOf" srcId="{35C1A9B6-8369-4325-8DF8-9B2EE65EDC37}" destId="{BBECA428-9AF9-4899-A050-1333BAD5C987}" srcOrd="0" destOrd="0" presId="urn:microsoft.com/office/officeart/2005/8/layout/hProcess9"/>
    <dgm:cxn modelId="{84F6FE4B-CBC9-498D-8841-70A25B915651}" srcId="{F7DB541E-6FD8-4115-B2F4-B8482C9434C9}" destId="{B25E1D53-86AF-44DF-A34C-5820240AB3B8}" srcOrd="3" destOrd="0" parTransId="{06EB308B-819F-411B-ACCD-B423D80ADA32}" sibTransId="{9B1EE9C7-80D8-4B37-B592-273F2D3D40F4}"/>
    <dgm:cxn modelId="{8F71D67B-C3DD-4D27-990E-0C7BB6622BB5}" type="presOf" srcId="{B25E1D53-86AF-44DF-A34C-5820240AB3B8}" destId="{D4BE3855-BD25-44BC-BBE0-1583556AEE39}" srcOrd="0" destOrd="0" presId="urn:microsoft.com/office/officeart/2005/8/layout/hProcess9"/>
    <dgm:cxn modelId="{1DFA5FA5-901B-44E9-ACFD-EC91FA3BE4A9}" srcId="{F7DB541E-6FD8-4115-B2F4-B8482C9434C9}" destId="{E8AB63A4-9B2E-4CBA-8CE0-E6207AD44EC8}" srcOrd="2" destOrd="0" parTransId="{269C3C39-6301-41FB-A4A6-2E0844876EEE}" sibTransId="{05897779-109B-48C4-BB6B-2AA7FDCC3B8B}"/>
    <dgm:cxn modelId="{71CC3EBE-2240-42C8-8CDC-E9E11348E2D1}" type="presOf" srcId="{E8AB63A4-9B2E-4CBA-8CE0-E6207AD44EC8}" destId="{7CA3B99D-69ED-42E5-B4B3-FCD5712CE86B}" srcOrd="0" destOrd="0" presId="urn:microsoft.com/office/officeart/2005/8/layout/hProcess9"/>
    <dgm:cxn modelId="{548D93C9-D2A3-4CD4-9F9D-16F258273DB3}" srcId="{F7DB541E-6FD8-4115-B2F4-B8482C9434C9}" destId="{35C1A9B6-8369-4325-8DF8-9B2EE65EDC37}" srcOrd="0" destOrd="0" parTransId="{DCC3A679-6CEA-4C14-B7BA-9AA9FA8FF755}" sibTransId="{99EF3C8A-DF86-4927-8409-C0313783EBE6}"/>
    <dgm:cxn modelId="{7AEFDA90-B5CD-4C24-8626-A0DAA0ADC006}" type="presParOf" srcId="{76F3770B-44CA-407B-9727-36CDD3AD5257}" destId="{B1BA1554-DE73-4097-B662-1AA59A023CBF}" srcOrd="0" destOrd="0" presId="urn:microsoft.com/office/officeart/2005/8/layout/hProcess9"/>
    <dgm:cxn modelId="{FD7442B8-3614-4ED7-8AC4-65775FF0B7F7}" type="presParOf" srcId="{76F3770B-44CA-407B-9727-36CDD3AD5257}" destId="{4E466A8A-EA84-46B5-9653-9B3FA30FE486}" srcOrd="1" destOrd="0" presId="urn:microsoft.com/office/officeart/2005/8/layout/hProcess9"/>
    <dgm:cxn modelId="{F9919F55-61EE-44E0-9E21-97E10C082FBA}" type="presParOf" srcId="{4E466A8A-EA84-46B5-9653-9B3FA30FE486}" destId="{BBECA428-9AF9-4899-A050-1333BAD5C987}" srcOrd="0" destOrd="0" presId="urn:microsoft.com/office/officeart/2005/8/layout/hProcess9"/>
    <dgm:cxn modelId="{EB2EC507-3A62-4725-81FA-70252E42AE60}" type="presParOf" srcId="{4E466A8A-EA84-46B5-9653-9B3FA30FE486}" destId="{7FF4B14A-7F25-4F61-B19E-E9A210825477}" srcOrd="1" destOrd="0" presId="urn:microsoft.com/office/officeart/2005/8/layout/hProcess9"/>
    <dgm:cxn modelId="{510D2C2C-5C0C-46EC-A657-6224E205EE18}" type="presParOf" srcId="{4E466A8A-EA84-46B5-9653-9B3FA30FE486}" destId="{7BD7C2E9-3573-45A1-B282-0A226E16CF94}" srcOrd="2" destOrd="0" presId="urn:microsoft.com/office/officeart/2005/8/layout/hProcess9"/>
    <dgm:cxn modelId="{22D25507-52E0-43B8-9A67-5601ED78CBEC}" type="presParOf" srcId="{4E466A8A-EA84-46B5-9653-9B3FA30FE486}" destId="{145228EC-C4A0-4A9B-993E-83F7D0ACF0F5}" srcOrd="3" destOrd="0" presId="urn:microsoft.com/office/officeart/2005/8/layout/hProcess9"/>
    <dgm:cxn modelId="{936400BE-7584-482A-BA42-437706CA441C}" type="presParOf" srcId="{4E466A8A-EA84-46B5-9653-9B3FA30FE486}" destId="{7CA3B99D-69ED-42E5-B4B3-FCD5712CE86B}" srcOrd="4" destOrd="0" presId="urn:microsoft.com/office/officeart/2005/8/layout/hProcess9"/>
    <dgm:cxn modelId="{4D5F81E1-2BF9-4B9C-BE90-1B421DEA90EA}" type="presParOf" srcId="{4E466A8A-EA84-46B5-9653-9B3FA30FE486}" destId="{874F5C7B-A908-4817-A15D-DB0EA493E7A8}" srcOrd="5" destOrd="0" presId="urn:microsoft.com/office/officeart/2005/8/layout/hProcess9"/>
    <dgm:cxn modelId="{3DA24857-3624-46BA-9121-FB63D513E097}" type="presParOf" srcId="{4E466A8A-EA84-46B5-9653-9B3FA30FE486}" destId="{D4BE3855-BD25-44BC-BBE0-1583556AEE39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CA0A61A-D79B-4A43-BEDA-3822B5DCA15F}" type="doc">
      <dgm:prSet loTypeId="urn:microsoft.com/office/officeart/2008/layout/VerticalCurvedList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GB"/>
        </a:p>
      </dgm:t>
    </dgm:pt>
    <dgm:pt modelId="{8FC83BA4-E181-44FF-AC74-B22733004EB3}">
      <dgm:prSet phldrT="[Text]"/>
      <dgm:spPr/>
      <dgm:t>
        <a:bodyPr/>
        <a:lstStyle/>
        <a:p>
          <a:r>
            <a:rPr lang="en-GB" dirty="0"/>
            <a:t>Bridging the gap between technology and human needs </a:t>
          </a:r>
        </a:p>
      </dgm:t>
    </dgm:pt>
    <dgm:pt modelId="{C3741ED8-5E3A-47F5-AD01-062D959067F1}" type="parTrans" cxnId="{AB43E031-A1EC-4CDA-9B2E-D39B3E3A2C89}">
      <dgm:prSet/>
      <dgm:spPr/>
      <dgm:t>
        <a:bodyPr/>
        <a:lstStyle/>
        <a:p>
          <a:endParaRPr lang="en-GB"/>
        </a:p>
      </dgm:t>
    </dgm:pt>
    <dgm:pt modelId="{E1980E11-B9D7-4741-8276-9A2010965ADE}" type="sibTrans" cxnId="{AB43E031-A1EC-4CDA-9B2E-D39B3E3A2C89}">
      <dgm:prSet/>
      <dgm:spPr/>
      <dgm:t>
        <a:bodyPr/>
        <a:lstStyle/>
        <a:p>
          <a:endParaRPr lang="en-GB"/>
        </a:p>
      </dgm:t>
    </dgm:pt>
    <dgm:pt modelId="{57CD18A7-B17B-48AD-BC1D-0F52E236131D}">
      <dgm:prSet phldrT="[Text]"/>
      <dgm:spPr/>
      <dgm:t>
        <a:bodyPr/>
        <a:lstStyle/>
        <a:p>
          <a:r>
            <a:rPr lang="en-GB" dirty="0"/>
            <a:t>Improving task efficiency and effectiveness </a:t>
          </a:r>
        </a:p>
      </dgm:t>
    </dgm:pt>
    <dgm:pt modelId="{02FCA6AF-A745-4280-AAF0-FCE236607415}" type="parTrans" cxnId="{0B2B1F65-4CD8-4D0A-A296-CB2F28437FD0}">
      <dgm:prSet/>
      <dgm:spPr/>
      <dgm:t>
        <a:bodyPr/>
        <a:lstStyle/>
        <a:p>
          <a:endParaRPr lang="en-GB"/>
        </a:p>
      </dgm:t>
    </dgm:pt>
    <dgm:pt modelId="{745434D2-76B4-4ADE-9024-66F032E0E59C}" type="sibTrans" cxnId="{0B2B1F65-4CD8-4D0A-A296-CB2F28437FD0}">
      <dgm:prSet/>
      <dgm:spPr/>
      <dgm:t>
        <a:bodyPr/>
        <a:lstStyle/>
        <a:p>
          <a:endParaRPr lang="en-GB"/>
        </a:p>
      </dgm:t>
    </dgm:pt>
    <dgm:pt modelId="{8BB3A024-6F3F-4A30-A556-FB51D3534C70}">
      <dgm:prSet phldrT="[Text]"/>
      <dgm:spPr/>
      <dgm:t>
        <a:bodyPr/>
        <a:lstStyle/>
        <a:p>
          <a:r>
            <a:rPr lang="en-GB" dirty="0"/>
            <a:t>Enhancing user experience and satisfaction </a:t>
          </a:r>
        </a:p>
      </dgm:t>
    </dgm:pt>
    <dgm:pt modelId="{4F311BED-151D-4E85-BEB8-C477FE0290E0}" type="parTrans" cxnId="{92FD86F3-5402-4CF9-970D-99D545A0BC1F}">
      <dgm:prSet/>
      <dgm:spPr/>
      <dgm:t>
        <a:bodyPr/>
        <a:lstStyle/>
        <a:p>
          <a:endParaRPr lang="en-GB"/>
        </a:p>
      </dgm:t>
    </dgm:pt>
    <dgm:pt modelId="{8E87EB6B-A3B6-4B78-A560-5762CD675E60}" type="sibTrans" cxnId="{92FD86F3-5402-4CF9-970D-99D545A0BC1F}">
      <dgm:prSet/>
      <dgm:spPr/>
      <dgm:t>
        <a:bodyPr/>
        <a:lstStyle/>
        <a:p>
          <a:endParaRPr lang="en-GB"/>
        </a:p>
      </dgm:t>
    </dgm:pt>
    <dgm:pt modelId="{4FC12268-F92F-4F06-B811-BA26D880E234}">
      <dgm:prSet/>
      <dgm:spPr/>
      <dgm:t>
        <a:bodyPr/>
        <a:lstStyle/>
        <a:p>
          <a:r>
            <a:rPr lang="en-GB" dirty="0"/>
            <a:t>Minimising resistance to technology adoption</a:t>
          </a:r>
        </a:p>
      </dgm:t>
    </dgm:pt>
    <dgm:pt modelId="{C295E6A1-AE60-4959-BD94-B4404D75B516}" type="parTrans" cxnId="{EED5FB8C-90D0-4209-9BCD-ACA5552DA4E2}">
      <dgm:prSet/>
      <dgm:spPr/>
      <dgm:t>
        <a:bodyPr/>
        <a:lstStyle/>
        <a:p>
          <a:endParaRPr lang="en-GB"/>
        </a:p>
      </dgm:t>
    </dgm:pt>
    <dgm:pt modelId="{C71B0272-3B36-4A26-BE30-3EE028A114FC}" type="sibTrans" cxnId="{EED5FB8C-90D0-4209-9BCD-ACA5552DA4E2}">
      <dgm:prSet/>
      <dgm:spPr/>
      <dgm:t>
        <a:bodyPr/>
        <a:lstStyle/>
        <a:p>
          <a:endParaRPr lang="en-GB"/>
        </a:p>
      </dgm:t>
    </dgm:pt>
    <dgm:pt modelId="{6406C7C7-AD54-481A-9549-F2533F06E8BB}">
      <dgm:prSet/>
      <dgm:spPr/>
      <dgm:t>
        <a:bodyPr/>
        <a:lstStyle/>
        <a:p>
          <a:r>
            <a:rPr lang="en-GB" dirty="0"/>
            <a:t>Supporting decision-making in technology design and adoption</a:t>
          </a:r>
        </a:p>
      </dgm:t>
    </dgm:pt>
    <dgm:pt modelId="{CA7D8FDD-978C-4C49-9A83-8D84E277CADD}" type="parTrans" cxnId="{ED1D8F3E-BC4C-41CE-9C6F-C012ACA41FE8}">
      <dgm:prSet/>
      <dgm:spPr/>
      <dgm:t>
        <a:bodyPr/>
        <a:lstStyle/>
        <a:p>
          <a:endParaRPr lang="en-GB"/>
        </a:p>
      </dgm:t>
    </dgm:pt>
    <dgm:pt modelId="{C72FF1D3-AD04-40F9-866E-D86FEE605A39}" type="sibTrans" cxnId="{ED1D8F3E-BC4C-41CE-9C6F-C012ACA41FE8}">
      <dgm:prSet/>
      <dgm:spPr/>
      <dgm:t>
        <a:bodyPr/>
        <a:lstStyle/>
        <a:p>
          <a:endParaRPr lang="en-GB"/>
        </a:p>
      </dgm:t>
    </dgm:pt>
    <dgm:pt modelId="{66D28C3D-8810-4237-A4DC-C4391AEBC60B}">
      <dgm:prSet/>
      <dgm:spPr/>
      <dgm:t>
        <a:bodyPr/>
        <a:lstStyle/>
        <a:p>
          <a:r>
            <a:rPr lang="en-GB" dirty="0"/>
            <a:t>Facilitating adaptability in diverse contexts</a:t>
          </a:r>
        </a:p>
      </dgm:t>
    </dgm:pt>
    <dgm:pt modelId="{9167B716-40D7-418C-8421-38438A3B3236}" type="parTrans" cxnId="{EE36A740-350B-4E93-8C1D-B23B3B15C39C}">
      <dgm:prSet/>
      <dgm:spPr/>
      <dgm:t>
        <a:bodyPr/>
        <a:lstStyle/>
        <a:p>
          <a:endParaRPr lang="en-GB"/>
        </a:p>
      </dgm:t>
    </dgm:pt>
    <dgm:pt modelId="{2C07B08A-94E8-4B40-BCFE-2F5EF0AED613}" type="sibTrans" cxnId="{EE36A740-350B-4E93-8C1D-B23B3B15C39C}">
      <dgm:prSet/>
      <dgm:spPr/>
      <dgm:t>
        <a:bodyPr/>
        <a:lstStyle/>
        <a:p>
          <a:endParaRPr lang="en-GB"/>
        </a:p>
      </dgm:t>
    </dgm:pt>
    <dgm:pt modelId="{98217D54-080A-4AA2-AB3F-ADE7DDF913E9}">
      <dgm:prSet/>
      <dgm:spPr/>
      <dgm:t>
        <a:bodyPr/>
        <a:lstStyle/>
        <a:p>
          <a:r>
            <a:rPr lang="en-GB" dirty="0"/>
            <a:t>Promoting holistic problem-solving</a:t>
          </a:r>
        </a:p>
      </dgm:t>
    </dgm:pt>
    <dgm:pt modelId="{B0FD1243-DD89-4AFA-AAB9-713F0E1E7C88}" type="parTrans" cxnId="{3276ED05-E208-467B-B223-5FD51AEDBCEA}">
      <dgm:prSet/>
      <dgm:spPr/>
      <dgm:t>
        <a:bodyPr/>
        <a:lstStyle/>
        <a:p>
          <a:endParaRPr lang="en-GB"/>
        </a:p>
      </dgm:t>
    </dgm:pt>
    <dgm:pt modelId="{910ACBEF-3CD0-40B6-B1B1-2B3A02B28A37}" type="sibTrans" cxnId="{3276ED05-E208-467B-B223-5FD51AEDBCEA}">
      <dgm:prSet/>
      <dgm:spPr/>
      <dgm:t>
        <a:bodyPr/>
        <a:lstStyle/>
        <a:p>
          <a:endParaRPr lang="en-GB"/>
        </a:p>
      </dgm:t>
    </dgm:pt>
    <dgm:pt modelId="{FD12B863-7DB4-4300-A12A-543A2E9CF75C}" type="pres">
      <dgm:prSet presAssocID="{8CA0A61A-D79B-4A43-BEDA-3822B5DCA15F}" presName="Name0" presStyleCnt="0">
        <dgm:presLayoutVars>
          <dgm:chMax val="7"/>
          <dgm:chPref val="7"/>
          <dgm:dir/>
        </dgm:presLayoutVars>
      </dgm:prSet>
      <dgm:spPr/>
    </dgm:pt>
    <dgm:pt modelId="{A32EE406-7FC0-4E62-98DB-6EA1C27147BD}" type="pres">
      <dgm:prSet presAssocID="{8CA0A61A-D79B-4A43-BEDA-3822B5DCA15F}" presName="Name1" presStyleCnt="0"/>
      <dgm:spPr/>
    </dgm:pt>
    <dgm:pt modelId="{014FFF03-5BC0-480D-8C37-EBA376C4CD9C}" type="pres">
      <dgm:prSet presAssocID="{8CA0A61A-D79B-4A43-BEDA-3822B5DCA15F}" presName="cycle" presStyleCnt="0"/>
      <dgm:spPr/>
    </dgm:pt>
    <dgm:pt modelId="{DD285A31-04F2-4C1B-8495-BFA9865211E3}" type="pres">
      <dgm:prSet presAssocID="{8CA0A61A-D79B-4A43-BEDA-3822B5DCA15F}" presName="srcNode" presStyleLbl="node1" presStyleIdx="0" presStyleCnt="7"/>
      <dgm:spPr/>
    </dgm:pt>
    <dgm:pt modelId="{A71440BB-2A76-4208-8203-523BA6329221}" type="pres">
      <dgm:prSet presAssocID="{8CA0A61A-D79B-4A43-BEDA-3822B5DCA15F}" presName="conn" presStyleLbl="parChTrans1D2" presStyleIdx="0" presStyleCnt="1"/>
      <dgm:spPr/>
    </dgm:pt>
    <dgm:pt modelId="{844310AA-2A55-4A8F-BF3E-E8D16CF7491A}" type="pres">
      <dgm:prSet presAssocID="{8CA0A61A-D79B-4A43-BEDA-3822B5DCA15F}" presName="extraNode" presStyleLbl="node1" presStyleIdx="0" presStyleCnt="7"/>
      <dgm:spPr/>
    </dgm:pt>
    <dgm:pt modelId="{466870C5-9138-4FD7-B5D2-77FF1BC2E44B}" type="pres">
      <dgm:prSet presAssocID="{8CA0A61A-D79B-4A43-BEDA-3822B5DCA15F}" presName="dstNode" presStyleLbl="node1" presStyleIdx="0" presStyleCnt="7"/>
      <dgm:spPr/>
    </dgm:pt>
    <dgm:pt modelId="{35DF8FC0-4483-4B3F-B1A9-E8F1675B17F2}" type="pres">
      <dgm:prSet presAssocID="{8FC83BA4-E181-44FF-AC74-B22733004EB3}" presName="text_1" presStyleLbl="node1" presStyleIdx="0" presStyleCnt="7" custScaleX="70798" custLinFactNeighborX="-12625">
        <dgm:presLayoutVars>
          <dgm:bulletEnabled val="1"/>
        </dgm:presLayoutVars>
      </dgm:prSet>
      <dgm:spPr/>
    </dgm:pt>
    <dgm:pt modelId="{3EB0E4CC-2383-41FF-8A25-8B9086993BA1}" type="pres">
      <dgm:prSet presAssocID="{8FC83BA4-E181-44FF-AC74-B22733004EB3}" presName="accent_1" presStyleCnt="0"/>
      <dgm:spPr/>
    </dgm:pt>
    <dgm:pt modelId="{EE0981DD-5F68-4CF1-9E21-D3603E78FB97}" type="pres">
      <dgm:prSet presAssocID="{8FC83BA4-E181-44FF-AC74-B22733004EB3}" presName="accentRepeatNode" presStyleLbl="solidFgAcc1" presStyleIdx="0" presStyleCnt="7" custLinFactNeighborX="9918"/>
      <dgm:spPr/>
    </dgm:pt>
    <dgm:pt modelId="{F60182E1-5623-403B-9BFA-745F539D8EA2}" type="pres">
      <dgm:prSet presAssocID="{57CD18A7-B17B-48AD-BC1D-0F52E236131D}" presName="text_2" presStyleLbl="node1" presStyleIdx="1" presStyleCnt="7" custScaleX="70798" custLinFactNeighborX="-13094">
        <dgm:presLayoutVars>
          <dgm:bulletEnabled val="1"/>
        </dgm:presLayoutVars>
      </dgm:prSet>
      <dgm:spPr/>
    </dgm:pt>
    <dgm:pt modelId="{39D7A582-A9E2-4DE3-8DA9-89FEED451FAA}" type="pres">
      <dgm:prSet presAssocID="{57CD18A7-B17B-48AD-BC1D-0F52E236131D}" presName="accent_2" presStyleCnt="0"/>
      <dgm:spPr/>
    </dgm:pt>
    <dgm:pt modelId="{BECC09F5-9BF5-4244-B8CA-56CEC804B28A}" type="pres">
      <dgm:prSet presAssocID="{57CD18A7-B17B-48AD-BC1D-0F52E236131D}" presName="accentRepeatNode" presStyleLbl="solidFgAcc1" presStyleIdx="1" presStyleCnt="7" custLinFactNeighborX="4159"/>
      <dgm:spPr/>
    </dgm:pt>
    <dgm:pt modelId="{26508CB2-64D4-4F00-BBAB-CAE9B95ABB30}" type="pres">
      <dgm:prSet presAssocID="{8BB3A024-6F3F-4A30-A556-FB51D3534C70}" presName="text_3" presStyleLbl="node1" presStyleIdx="2" presStyleCnt="7" custScaleX="70798" custLinFactNeighborX="-13366">
        <dgm:presLayoutVars>
          <dgm:bulletEnabled val="1"/>
        </dgm:presLayoutVars>
      </dgm:prSet>
      <dgm:spPr/>
    </dgm:pt>
    <dgm:pt modelId="{4A7B5899-FE93-4956-82CD-A054E863D59D}" type="pres">
      <dgm:prSet presAssocID="{8BB3A024-6F3F-4A30-A556-FB51D3534C70}" presName="accent_3" presStyleCnt="0"/>
      <dgm:spPr/>
    </dgm:pt>
    <dgm:pt modelId="{A3B5CD7D-6656-4347-868E-082187875729}" type="pres">
      <dgm:prSet presAssocID="{8BB3A024-6F3F-4A30-A556-FB51D3534C70}" presName="accentRepeatNode" presStyleLbl="solidFgAcc1" presStyleIdx="2" presStyleCnt="7" custLinFactNeighborX="4471" custLinFactNeighborY="711"/>
      <dgm:spPr/>
    </dgm:pt>
    <dgm:pt modelId="{F0088197-C742-4314-A14F-7DF3FB567872}" type="pres">
      <dgm:prSet presAssocID="{4FC12268-F92F-4F06-B811-BA26D880E234}" presName="text_4" presStyleLbl="node1" presStyleIdx="3" presStyleCnt="7" custScaleX="70798" custLinFactNeighborX="-13456">
        <dgm:presLayoutVars>
          <dgm:bulletEnabled val="1"/>
        </dgm:presLayoutVars>
      </dgm:prSet>
      <dgm:spPr/>
    </dgm:pt>
    <dgm:pt modelId="{91A1DA0D-6EB4-438B-94E0-04D61C146F2E}" type="pres">
      <dgm:prSet presAssocID="{4FC12268-F92F-4F06-B811-BA26D880E234}" presName="accent_4" presStyleCnt="0"/>
      <dgm:spPr/>
    </dgm:pt>
    <dgm:pt modelId="{B8AB16E2-7B69-4D70-AC6C-6512E35A5C20}" type="pres">
      <dgm:prSet presAssocID="{4FC12268-F92F-4F06-B811-BA26D880E234}" presName="accentRepeatNode" presStyleLbl="solidFgAcc1" presStyleIdx="3" presStyleCnt="7" custLinFactNeighborX="5133" custLinFactNeighborY="-5958"/>
      <dgm:spPr/>
    </dgm:pt>
    <dgm:pt modelId="{3230F87F-93BB-470F-BF89-03E633426D7B}" type="pres">
      <dgm:prSet presAssocID="{6406C7C7-AD54-481A-9549-F2533F06E8BB}" presName="text_5" presStyleLbl="node1" presStyleIdx="4" presStyleCnt="7" custScaleX="70798" custLinFactNeighborX="-13366">
        <dgm:presLayoutVars>
          <dgm:bulletEnabled val="1"/>
        </dgm:presLayoutVars>
      </dgm:prSet>
      <dgm:spPr/>
    </dgm:pt>
    <dgm:pt modelId="{C337A981-2369-4367-B618-B240AC3A418D}" type="pres">
      <dgm:prSet presAssocID="{6406C7C7-AD54-481A-9549-F2533F06E8BB}" presName="accent_5" presStyleCnt="0"/>
      <dgm:spPr/>
    </dgm:pt>
    <dgm:pt modelId="{779AB303-DFFA-4054-80D2-823C96FB4A9C}" type="pres">
      <dgm:prSet presAssocID="{6406C7C7-AD54-481A-9549-F2533F06E8BB}" presName="accentRepeatNode" presStyleLbl="solidFgAcc1" presStyleIdx="4" presStyleCnt="7" custLinFactNeighborX="4471"/>
      <dgm:spPr/>
    </dgm:pt>
    <dgm:pt modelId="{EEF6A6CF-3A48-4922-918E-AD3755E2962E}" type="pres">
      <dgm:prSet presAssocID="{66D28C3D-8810-4237-A4DC-C4391AEBC60B}" presName="text_6" presStyleLbl="node1" presStyleIdx="5" presStyleCnt="7" custScaleX="70798" custLinFactNeighborX="-13094">
        <dgm:presLayoutVars>
          <dgm:bulletEnabled val="1"/>
        </dgm:presLayoutVars>
      </dgm:prSet>
      <dgm:spPr/>
    </dgm:pt>
    <dgm:pt modelId="{5BBBB682-9B44-411D-B036-2CD6A5422FE6}" type="pres">
      <dgm:prSet presAssocID="{66D28C3D-8810-4237-A4DC-C4391AEBC60B}" presName="accent_6" presStyleCnt="0"/>
      <dgm:spPr/>
    </dgm:pt>
    <dgm:pt modelId="{A85F2A30-E5DB-4884-B061-6C43236661D7}" type="pres">
      <dgm:prSet presAssocID="{66D28C3D-8810-4237-A4DC-C4391AEBC60B}" presName="accentRepeatNode" presStyleLbl="solidFgAcc1" presStyleIdx="5" presStyleCnt="7" custLinFactNeighborX="4159"/>
      <dgm:spPr/>
    </dgm:pt>
    <dgm:pt modelId="{F5EA929B-BDAB-4BDF-855B-BEF53195B16C}" type="pres">
      <dgm:prSet presAssocID="{98217D54-080A-4AA2-AB3F-ADE7DDF913E9}" presName="text_7" presStyleLbl="node1" presStyleIdx="6" presStyleCnt="7" custScaleX="70798" custLinFactNeighborX="-11814">
        <dgm:presLayoutVars>
          <dgm:bulletEnabled val="1"/>
        </dgm:presLayoutVars>
      </dgm:prSet>
      <dgm:spPr/>
    </dgm:pt>
    <dgm:pt modelId="{8FB14064-7D20-45B0-A842-25DBCA6949A8}" type="pres">
      <dgm:prSet presAssocID="{98217D54-080A-4AA2-AB3F-ADE7DDF913E9}" presName="accent_7" presStyleCnt="0"/>
      <dgm:spPr/>
    </dgm:pt>
    <dgm:pt modelId="{A0165BEE-C307-4092-93A5-BB9CF0F24690}" type="pres">
      <dgm:prSet presAssocID="{98217D54-080A-4AA2-AB3F-ADE7DDF913E9}" presName="accentRepeatNode" presStyleLbl="solidFgAcc1" presStyleIdx="6" presStyleCnt="7" custLinFactNeighborX="9918" custLinFactNeighborY="671"/>
      <dgm:spPr/>
    </dgm:pt>
  </dgm:ptLst>
  <dgm:cxnLst>
    <dgm:cxn modelId="{42AAC604-173F-499D-B7AE-A426511B28E7}" type="presOf" srcId="{4FC12268-F92F-4F06-B811-BA26D880E234}" destId="{F0088197-C742-4314-A14F-7DF3FB567872}" srcOrd="0" destOrd="0" presId="urn:microsoft.com/office/officeart/2008/layout/VerticalCurvedList"/>
    <dgm:cxn modelId="{3276ED05-E208-467B-B223-5FD51AEDBCEA}" srcId="{8CA0A61A-D79B-4A43-BEDA-3822B5DCA15F}" destId="{98217D54-080A-4AA2-AB3F-ADE7DDF913E9}" srcOrd="6" destOrd="0" parTransId="{B0FD1243-DD89-4AFA-AAB9-713F0E1E7C88}" sibTransId="{910ACBEF-3CD0-40B6-B1B1-2B3A02B28A37}"/>
    <dgm:cxn modelId="{B100B20D-0B6E-41B5-93ED-42188E90BDE6}" type="presOf" srcId="{98217D54-080A-4AA2-AB3F-ADE7DDF913E9}" destId="{F5EA929B-BDAB-4BDF-855B-BEF53195B16C}" srcOrd="0" destOrd="0" presId="urn:microsoft.com/office/officeart/2008/layout/VerticalCurvedList"/>
    <dgm:cxn modelId="{49429516-EBAB-4798-8EAD-B3784DFBF1A7}" type="presOf" srcId="{57CD18A7-B17B-48AD-BC1D-0F52E236131D}" destId="{F60182E1-5623-403B-9BFA-745F539D8EA2}" srcOrd="0" destOrd="0" presId="urn:microsoft.com/office/officeart/2008/layout/VerticalCurvedList"/>
    <dgm:cxn modelId="{7C93A525-20B3-4ABA-BCD6-67D270863DA7}" type="presOf" srcId="{8FC83BA4-E181-44FF-AC74-B22733004EB3}" destId="{35DF8FC0-4483-4B3F-B1A9-E8F1675B17F2}" srcOrd="0" destOrd="0" presId="urn:microsoft.com/office/officeart/2008/layout/VerticalCurvedList"/>
    <dgm:cxn modelId="{AB43E031-A1EC-4CDA-9B2E-D39B3E3A2C89}" srcId="{8CA0A61A-D79B-4A43-BEDA-3822B5DCA15F}" destId="{8FC83BA4-E181-44FF-AC74-B22733004EB3}" srcOrd="0" destOrd="0" parTransId="{C3741ED8-5E3A-47F5-AD01-062D959067F1}" sibTransId="{E1980E11-B9D7-4741-8276-9A2010965ADE}"/>
    <dgm:cxn modelId="{ED1D8F3E-BC4C-41CE-9C6F-C012ACA41FE8}" srcId="{8CA0A61A-D79B-4A43-BEDA-3822B5DCA15F}" destId="{6406C7C7-AD54-481A-9549-F2533F06E8BB}" srcOrd="4" destOrd="0" parTransId="{CA7D8FDD-978C-4C49-9A83-8D84E277CADD}" sibTransId="{C72FF1D3-AD04-40F9-866E-D86FEE605A39}"/>
    <dgm:cxn modelId="{EE36A740-350B-4E93-8C1D-B23B3B15C39C}" srcId="{8CA0A61A-D79B-4A43-BEDA-3822B5DCA15F}" destId="{66D28C3D-8810-4237-A4DC-C4391AEBC60B}" srcOrd="5" destOrd="0" parTransId="{9167B716-40D7-418C-8421-38438A3B3236}" sibTransId="{2C07B08A-94E8-4B40-BCFE-2F5EF0AED613}"/>
    <dgm:cxn modelId="{0B2B1F65-4CD8-4D0A-A296-CB2F28437FD0}" srcId="{8CA0A61A-D79B-4A43-BEDA-3822B5DCA15F}" destId="{57CD18A7-B17B-48AD-BC1D-0F52E236131D}" srcOrd="1" destOrd="0" parTransId="{02FCA6AF-A745-4280-AAF0-FCE236607415}" sibTransId="{745434D2-76B4-4ADE-9024-66F032E0E59C}"/>
    <dgm:cxn modelId="{AEB05679-C52D-465B-9AD4-D8C647AE17AE}" type="presOf" srcId="{E1980E11-B9D7-4741-8276-9A2010965ADE}" destId="{A71440BB-2A76-4208-8203-523BA6329221}" srcOrd="0" destOrd="0" presId="urn:microsoft.com/office/officeart/2008/layout/VerticalCurvedList"/>
    <dgm:cxn modelId="{EED5FB8C-90D0-4209-9BCD-ACA5552DA4E2}" srcId="{8CA0A61A-D79B-4A43-BEDA-3822B5DCA15F}" destId="{4FC12268-F92F-4F06-B811-BA26D880E234}" srcOrd="3" destOrd="0" parTransId="{C295E6A1-AE60-4959-BD94-B4404D75B516}" sibTransId="{C71B0272-3B36-4A26-BE30-3EE028A114FC}"/>
    <dgm:cxn modelId="{CE8054A2-A8C9-45D8-8AC8-18659DC22BF3}" type="presOf" srcId="{8CA0A61A-D79B-4A43-BEDA-3822B5DCA15F}" destId="{FD12B863-7DB4-4300-A12A-543A2E9CF75C}" srcOrd="0" destOrd="0" presId="urn:microsoft.com/office/officeart/2008/layout/VerticalCurvedList"/>
    <dgm:cxn modelId="{163A8FD7-4637-4BE6-9627-9BF6363E3835}" type="presOf" srcId="{66D28C3D-8810-4237-A4DC-C4391AEBC60B}" destId="{EEF6A6CF-3A48-4922-918E-AD3755E2962E}" srcOrd="0" destOrd="0" presId="urn:microsoft.com/office/officeart/2008/layout/VerticalCurvedList"/>
    <dgm:cxn modelId="{59D346DB-3947-4571-B812-78D5B0F5A37C}" type="presOf" srcId="{6406C7C7-AD54-481A-9549-F2533F06E8BB}" destId="{3230F87F-93BB-470F-BF89-03E633426D7B}" srcOrd="0" destOrd="0" presId="urn:microsoft.com/office/officeart/2008/layout/VerticalCurvedList"/>
    <dgm:cxn modelId="{92FD86F3-5402-4CF9-970D-99D545A0BC1F}" srcId="{8CA0A61A-D79B-4A43-BEDA-3822B5DCA15F}" destId="{8BB3A024-6F3F-4A30-A556-FB51D3534C70}" srcOrd="2" destOrd="0" parTransId="{4F311BED-151D-4E85-BEB8-C477FE0290E0}" sibTransId="{8E87EB6B-A3B6-4B78-A560-5762CD675E60}"/>
    <dgm:cxn modelId="{64ACA1FC-A8E4-480F-9CE7-7E440AFD4AD9}" type="presOf" srcId="{8BB3A024-6F3F-4A30-A556-FB51D3534C70}" destId="{26508CB2-64D4-4F00-BBAB-CAE9B95ABB30}" srcOrd="0" destOrd="0" presId="urn:microsoft.com/office/officeart/2008/layout/VerticalCurvedList"/>
    <dgm:cxn modelId="{EE62FC49-31AC-4B0F-81C5-40E4808FE6F9}" type="presParOf" srcId="{FD12B863-7DB4-4300-A12A-543A2E9CF75C}" destId="{A32EE406-7FC0-4E62-98DB-6EA1C27147BD}" srcOrd="0" destOrd="0" presId="urn:microsoft.com/office/officeart/2008/layout/VerticalCurvedList"/>
    <dgm:cxn modelId="{CA570903-78A2-45CE-AC23-FF66DD385EF1}" type="presParOf" srcId="{A32EE406-7FC0-4E62-98DB-6EA1C27147BD}" destId="{014FFF03-5BC0-480D-8C37-EBA376C4CD9C}" srcOrd="0" destOrd="0" presId="urn:microsoft.com/office/officeart/2008/layout/VerticalCurvedList"/>
    <dgm:cxn modelId="{131E3BA6-2613-4D4E-93FE-1EF872D50AC1}" type="presParOf" srcId="{014FFF03-5BC0-480D-8C37-EBA376C4CD9C}" destId="{DD285A31-04F2-4C1B-8495-BFA9865211E3}" srcOrd="0" destOrd="0" presId="urn:microsoft.com/office/officeart/2008/layout/VerticalCurvedList"/>
    <dgm:cxn modelId="{8D51AE78-1442-42BA-81DA-985E82CC6AE1}" type="presParOf" srcId="{014FFF03-5BC0-480D-8C37-EBA376C4CD9C}" destId="{A71440BB-2A76-4208-8203-523BA6329221}" srcOrd="1" destOrd="0" presId="urn:microsoft.com/office/officeart/2008/layout/VerticalCurvedList"/>
    <dgm:cxn modelId="{8D2DAB64-D09B-40D1-8213-F1F10F94E561}" type="presParOf" srcId="{014FFF03-5BC0-480D-8C37-EBA376C4CD9C}" destId="{844310AA-2A55-4A8F-BF3E-E8D16CF7491A}" srcOrd="2" destOrd="0" presId="urn:microsoft.com/office/officeart/2008/layout/VerticalCurvedList"/>
    <dgm:cxn modelId="{7A41BCDE-E0A7-49B9-8837-DEC6F95544D6}" type="presParOf" srcId="{014FFF03-5BC0-480D-8C37-EBA376C4CD9C}" destId="{466870C5-9138-4FD7-B5D2-77FF1BC2E44B}" srcOrd="3" destOrd="0" presId="urn:microsoft.com/office/officeart/2008/layout/VerticalCurvedList"/>
    <dgm:cxn modelId="{DFBB40A1-F939-4235-AB51-D29B1D4B2DC2}" type="presParOf" srcId="{A32EE406-7FC0-4E62-98DB-6EA1C27147BD}" destId="{35DF8FC0-4483-4B3F-B1A9-E8F1675B17F2}" srcOrd="1" destOrd="0" presId="urn:microsoft.com/office/officeart/2008/layout/VerticalCurvedList"/>
    <dgm:cxn modelId="{D3AC4C36-1508-4CD3-ADEB-A31DEF7AD614}" type="presParOf" srcId="{A32EE406-7FC0-4E62-98DB-6EA1C27147BD}" destId="{3EB0E4CC-2383-41FF-8A25-8B9086993BA1}" srcOrd="2" destOrd="0" presId="urn:microsoft.com/office/officeart/2008/layout/VerticalCurvedList"/>
    <dgm:cxn modelId="{60547236-7E6D-4359-B0A2-A600D076AAAD}" type="presParOf" srcId="{3EB0E4CC-2383-41FF-8A25-8B9086993BA1}" destId="{EE0981DD-5F68-4CF1-9E21-D3603E78FB97}" srcOrd="0" destOrd="0" presId="urn:microsoft.com/office/officeart/2008/layout/VerticalCurvedList"/>
    <dgm:cxn modelId="{07D0FCB0-0132-408A-B9D8-344A8B6E28B6}" type="presParOf" srcId="{A32EE406-7FC0-4E62-98DB-6EA1C27147BD}" destId="{F60182E1-5623-403B-9BFA-745F539D8EA2}" srcOrd="3" destOrd="0" presId="urn:microsoft.com/office/officeart/2008/layout/VerticalCurvedList"/>
    <dgm:cxn modelId="{1D05C919-A5D8-473F-9404-287F69778231}" type="presParOf" srcId="{A32EE406-7FC0-4E62-98DB-6EA1C27147BD}" destId="{39D7A582-A9E2-4DE3-8DA9-89FEED451FAA}" srcOrd="4" destOrd="0" presId="urn:microsoft.com/office/officeart/2008/layout/VerticalCurvedList"/>
    <dgm:cxn modelId="{6BF34DEF-C03B-4BAD-928C-3737469202E1}" type="presParOf" srcId="{39D7A582-A9E2-4DE3-8DA9-89FEED451FAA}" destId="{BECC09F5-9BF5-4244-B8CA-56CEC804B28A}" srcOrd="0" destOrd="0" presId="urn:microsoft.com/office/officeart/2008/layout/VerticalCurvedList"/>
    <dgm:cxn modelId="{39B0C190-29A1-4BC8-B39C-405EEF55ECF3}" type="presParOf" srcId="{A32EE406-7FC0-4E62-98DB-6EA1C27147BD}" destId="{26508CB2-64D4-4F00-BBAB-CAE9B95ABB30}" srcOrd="5" destOrd="0" presId="urn:microsoft.com/office/officeart/2008/layout/VerticalCurvedList"/>
    <dgm:cxn modelId="{5DCE5D40-3B39-4891-8071-11A454124FD5}" type="presParOf" srcId="{A32EE406-7FC0-4E62-98DB-6EA1C27147BD}" destId="{4A7B5899-FE93-4956-82CD-A054E863D59D}" srcOrd="6" destOrd="0" presId="urn:microsoft.com/office/officeart/2008/layout/VerticalCurvedList"/>
    <dgm:cxn modelId="{B1EAA51C-AAE7-4A1F-92B4-DD1D7B2CF813}" type="presParOf" srcId="{4A7B5899-FE93-4956-82CD-A054E863D59D}" destId="{A3B5CD7D-6656-4347-868E-082187875729}" srcOrd="0" destOrd="0" presId="urn:microsoft.com/office/officeart/2008/layout/VerticalCurvedList"/>
    <dgm:cxn modelId="{EC7AEAE8-C96B-4F77-9A1B-DED3CFDFE33C}" type="presParOf" srcId="{A32EE406-7FC0-4E62-98DB-6EA1C27147BD}" destId="{F0088197-C742-4314-A14F-7DF3FB567872}" srcOrd="7" destOrd="0" presId="urn:microsoft.com/office/officeart/2008/layout/VerticalCurvedList"/>
    <dgm:cxn modelId="{C262D86D-9B86-476A-A6B3-3DA0B91F0C0A}" type="presParOf" srcId="{A32EE406-7FC0-4E62-98DB-6EA1C27147BD}" destId="{91A1DA0D-6EB4-438B-94E0-04D61C146F2E}" srcOrd="8" destOrd="0" presId="urn:microsoft.com/office/officeart/2008/layout/VerticalCurvedList"/>
    <dgm:cxn modelId="{843052D1-4DF5-4D1F-85BA-A155F228F520}" type="presParOf" srcId="{91A1DA0D-6EB4-438B-94E0-04D61C146F2E}" destId="{B8AB16E2-7B69-4D70-AC6C-6512E35A5C20}" srcOrd="0" destOrd="0" presId="urn:microsoft.com/office/officeart/2008/layout/VerticalCurvedList"/>
    <dgm:cxn modelId="{6C8A41EC-C2F8-409A-8CE3-6EA24110C376}" type="presParOf" srcId="{A32EE406-7FC0-4E62-98DB-6EA1C27147BD}" destId="{3230F87F-93BB-470F-BF89-03E633426D7B}" srcOrd="9" destOrd="0" presId="urn:microsoft.com/office/officeart/2008/layout/VerticalCurvedList"/>
    <dgm:cxn modelId="{1D7713F8-198B-4F9D-833C-BBC2FDB869AB}" type="presParOf" srcId="{A32EE406-7FC0-4E62-98DB-6EA1C27147BD}" destId="{C337A981-2369-4367-B618-B240AC3A418D}" srcOrd="10" destOrd="0" presId="urn:microsoft.com/office/officeart/2008/layout/VerticalCurvedList"/>
    <dgm:cxn modelId="{26B7B0DA-124F-4245-95A8-A10ACDFEFA0F}" type="presParOf" srcId="{C337A981-2369-4367-B618-B240AC3A418D}" destId="{779AB303-DFFA-4054-80D2-823C96FB4A9C}" srcOrd="0" destOrd="0" presId="urn:microsoft.com/office/officeart/2008/layout/VerticalCurvedList"/>
    <dgm:cxn modelId="{E7C281C9-ACB9-4612-8D6E-3EF902C13C73}" type="presParOf" srcId="{A32EE406-7FC0-4E62-98DB-6EA1C27147BD}" destId="{EEF6A6CF-3A48-4922-918E-AD3755E2962E}" srcOrd="11" destOrd="0" presId="urn:microsoft.com/office/officeart/2008/layout/VerticalCurvedList"/>
    <dgm:cxn modelId="{7EC97A4D-C110-4F90-8C43-FDB144CB6E68}" type="presParOf" srcId="{A32EE406-7FC0-4E62-98DB-6EA1C27147BD}" destId="{5BBBB682-9B44-411D-B036-2CD6A5422FE6}" srcOrd="12" destOrd="0" presId="urn:microsoft.com/office/officeart/2008/layout/VerticalCurvedList"/>
    <dgm:cxn modelId="{4B223D00-265A-499D-A098-00E275A170F7}" type="presParOf" srcId="{5BBBB682-9B44-411D-B036-2CD6A5422FE6}" destId="{A85F2A30-E5DB-4884-B061-6C43236661D7}" srcOrd="0" destOrd="0" presId="urn:microsoft.com/office/officeart/2008/layout/VerticalCurvedList"/>
    <dgm:cxn modelId="{0DC8C682-C401-49E8-BB15-A3F3C20FE1C5}" type="presParOf" srcId="{A32EE406-7FC0-4E62-98DB-6EA1C27147BD}" destId="{F5EA929B-BDAB-4BDF-855B-BEF53195B16C}" srcOrd="13" destOrd="0" presId="urn:microsoft.com/office/officeart/2008/layout/VerticalCurvedList"/>
    <dgm:cxn modelId="{CCC4B7EF-0E50-4FF6-A844-87FDCA28FE56}" type="presParOf" srcId="{A32EE406-7FC0-4E62-98DB-6EA1C27147BD}" destId="{8FB14064-7D20-45B0-A842-25DBCA6949A8}" srcOrd="14" destOrd="0" presId="urn:microsoft.com/office/officeart/2008/layout/VerticalCurvedList"/>
    <dgm:cxn modelId="{DECE2951-635A-48D0-8923-366F854D74D9}" type="presParOf" srcId="{8FB14064-7D20-45B0-A842-25DBCA6949A8}" destId="{A0165BEE-C307-4092-93A5-BB9CF0F2469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BA1554-DE73-4097-B662-1AA59A023CBF}">
      <dsp:nvSpPr>
        <dsp:cNvPr id="0" name=""/>
        <dsp:cNvSpPr/>
      </dsp:nvSpPr>
      <dsp:spPr>
        <a:xfrm>
          <a:off x="609599" y="0"/>
          <a:ext cx="6908800" cy="5418667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BECA428-9AF9-4899-A050-1333BAD5C987}">
      <dsp:nvSpPr>
        <dsp:cNvPr id="0" name=""/>
        <dsp:cNvSpPr/>
      </dsp:nvSpPr>
      <dsp:spPr>
        <a:xfrm>
          <a:off x="4787" y="1625600"/>
          <a:ext cx="1947602" cy="216746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The Wachter review</a:t>
          </a:r>
        </a:p>
      </dsp:txBody>
      <dsp:txXfrm>
        <a:off x="99861" y="1720674"/>
        <a:ext cx="1757454" cy="1977318"/>
      </dsp:txXfrm>
    </dsp:sp>
    <dsp:sp modelId="{7BD7C2E9-3573-45A1-B282-0A226E16CF94}">
      <dsp:nvSpPr>
        <dsp:cNvPr id="0" name=""/>
        <dsp:cNvSpPr/>
      </dsp:nvSpPr>
      <dsp:spPr>
        <a:xfrm>
          <a:off x="2061728" y="1625600"/>
          <a:ext cx="1947602" cy="216746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Digital maturity and digital excellence</a:t>
          </a:r>
        </a:p>
      </dsp:txBody>
      <dsp:txXfrm>
        <a:off x="2156802" y="1720674"/>
        <a:ext cx="1757454" cy="1977318"/>
      </dsp:txXfrm>
    </dsp:sp>
    <dsp:sp modelId="{7CA3B99D-69ED-42E5-B4B3-FCD5712CE86B}">
      <dsp:nvSpPr>
        <dsp:cNvPr id="0" name=""/>
        <dsp:cNvSpPr/>
      </dsp:nvSpPr>
      <dsp:spPr>
        <a:xfrm>
          <a:off x="4118669" y="1625600"/>
          <a:ext cx="1947602" cy="216746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Digital architecture</a:t>
          </a:r>
        </a:p>
      </dsp:txBody>
      <dsp:txXfrm>
        <a:off x="4213743" y="1720674"/>
        <a:ext cx="1757454" cy="1977318"/>
      </dsp:txXfrm>
    </dsp:sp>
    <dsp:sp modelId="{D4BE3855-BD25-44BC-BBE0-1583556AEE39}">
      <dsp:nvSpPr>
        <dsp:cNvPr id="0" name=""/>
        <dsp:cNvSpPr/>
      </dsp:nvSpPr>
      <dsp:spPr>
        <a:xfrm>
          <a:off x="6175610" y="1625600"/>
          <a:ext cx="1947602" cy="216746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Interoperability</a:t>
          </a:r>
        </a:p>
      </dsp:txBody>
      <dsp:txXfrm>
        <a:off x="6270684" y="1720674"/>
        <a:ext cx="1757454" cy="19773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1440BB-2A76-4208-8203-523BA6329221}">
      <dsp:nvSpPr>
        <dsp:cNvPr id="0" name=""/>
        <dsp:cNvSpPr/>
      </dsp:nvSpPr>
      <dsp:spPr>
        <a:xfrm>
          <a:off x="-4998083" y="-870422"/>
          <a:ext cx="6770044" cy="6770044"/>
        </a:xfrm>
        <a:prstGeom prst="blockArc">
          <a:avLst>
            <a:gd name="adj1" fmla="val 18900000"/>
            <a:gd name="adj2" fmla="val 2700000"/>
            <a:gd name="adj3" fmla="val 319"/>
          </a:avLst>
        </a:prstGeom>
        <a:noFill/>
        <a:ln w="127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DF8FC0-4483-4B3F-B1A9-E8F1675B17F2}">
      <dsp:nvSpPr>
        <dsp:cNvPr id="0" name=""/>
        <dsp:cNvSpPr/>
      </dsp:nvSpPr>
      <dsp:spPr>
        <a:xfrm>
          <a:off x="1237259" y="228627"/>
          <a:ext cx="7147526" cy="4570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2786" tIns="48260" rIns="48260" bIns="4826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Bridging the gap between technology and human needs </a:t>
          </a:r>
        </a:p>
      </dsp:txBody>
      <dsp:txXfrm>
        <a:off x="1237259" y="228627"/>
        <a:ext cx="7147526" cy="457053"/>
      </dsp:txXfrm>
    </dsp:sp>
    <dsp:sp modelId="{EE0981DD-5F68-4CF1-9E21-D3603E78FB97}">
      <dsp:nvSpPr>
        <dsp:cNvPr id="0" name=""/>
        <dsp:cNvSpPr/>
      </dsp:nvSpPr>
      <dsp:spPr>
        <a:xfrm>
          <a:off x="808774" y="171495"/>
          <a:ext cx="571317" cy="57131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0182E1-5623-403B-9BFA-745F539D8EA2}">
      <dsp:nvSpPr>
        <dsp:cNvPr id="0" name=""/>
        <dsp:cNvSpPr/>
      </dsp:nvSpPr>
      <dsp:spPr>
        <a:xfrm>
          <a:off x="1597576" y="914610"/>
          <a:ext cx="6854491" cy="4570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2786" tIns="48260" rIns="48260" bIns="4826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Improving task efficiency and effectiveness </a:t>
          </a:r>
        </a:p>
      </dsp:txBody>
      <dsp:txXfrm>
        <a:off x="1597576" y="914610"/>
        <a:ext cx="6854491" cy="457053"/>
      </dsp:txXfrm>
    </dsp:sp>
    <dsp:sp modelId="{BECC09F5-9BF5-4244-B8CA-56CEC804B28A}">
      <dsp:nvSpPr>
        <dsp:cNvPr id="0" name=""/>
        <dsp:cNvSpPr/>
      </dsp:nvSpPr>
      <dsp:spPr>
        <a:xfrm>
          <a:off x="1189775" y="857478"/>
          <a:ext cx="571317" cy="57131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508CB2-64D4-4F00-BBAB-CAE9B95ABB30}">
      <dsp:nvSpPr>
        <dsp:cNvPr id="0" name=""/>
        <dsp:cNvSpPr/>
      </dsp:nvSpPr>
      <dsp:spPr>
        <a:xfrm>
          <a:off x="1795257" y="1600090"/>
          <a:ext cx="6693909" cy="4570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2786" tIns="48260" rIns="48260" bIns="4826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Enhancing user experience and satisfaction </a:t>
          </a:r>
        </a:p>
      </dsp:txBody>
      <dsp:txXfrm>
        <a:off x="1795257" y="1600090"/>
        <a:ext cx="6693909" cy="457053"/>
      </dsp:txXfrm>
    </dsp:sp>
    <dsp:sp modelId="{A3B5CD7D-6656-4347-868E-082187875729}">
      <dsp:nvSpPr>
        <dsp:cNvPr id="0" name=""/>
        <dsp:cNvSpPr/>
      </dsp:nvSpPr>
      <dsp:spPr>
        <a:xfrm>
          <a:off x="1418374" y="1547020"/>
          <a:ext cx="571317" cy="57131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088197-C742-4314-A14F-7DF3FB567872}">
      <dsp:nvSpPr>
        <dsp:cNvPr id="0" name=""/>
        <dsp:cNvSpPr/>
      </dsp:nvSpPr>
      <dsp:spPr>
        <a:xfrm>
          <a:off x="1858339" y="2286073"/>
          <a:ext cx="6642637" cy="4570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2786" tIns="48260" rIns="48260" bIns="4826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Minimising resistance to technology adoption</a:t>
          </a:r>
        </a:p>
      </dsp:txBody>
      <dsp:txXfrm>
        <a:off x="1858339" y="2286073"/>
        <a:ext cx="6642637" cy="457053"/>
      </dsp:txXfrm>
    </dsp:sp>
    <dsp:sp modelId="{B8AB16E2-7B69-4D70-AC6C-6512E35A5C20}">
      <dsp:nvSpPr>
        <dsp:cNvPr id="0" name=""/>
        <dsp:cNvSpPr/>
      </dsp:nvSpPr>
      <dsp:spPr>
        <a:xfrm>
          <a:off x="1494577" y="2194902"/>
          <a:ext cx="571317" cy="57131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30F87F-93BB-470F-BF89-03E633426D7B}">
      <dsp:nvSpPr>
        <dsp:cNvPr id="0" name=""/>
        <dsp:cNvSpPr/>
      </dsp:nvSpPr>
      <dsp:spPr>
        <a:xfrm>
          <a:off x="1795257" y="2972056"/>
          <a:ext cx="6693909" cy="4570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2786" tIns="48260" rIns="48260" bIns="4826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Supporting decision-making in technology design and adoption</a:t>
          </a:r>
        </a:p>
      </dsp:txBody>
      <dsp:txXfrm>
        <a:off x="1795257" y="2972056"/>
        <a:ext cx="6693909" cy="457053"/>
      </dsp:txXfrm>
    </dsp:sp>
    <dsp:sp modelId="{779AB303-DFFA-4054-80D2-823C96FB4A9C}">
      <dsp:nvSpPr>
        <dsp:cNvPr id="0" name=""/>
        <dsp:cNvSpPr/>
      </dsp:nvSpPr>
      <dsp:spPr>
        <a:xfrm>
          <a:off x="1418374" y="2914924"/>
          <a:ext cx="571317" cy="57131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F6A6CF-3A48-4922-918E-AD3755E2962E}">
      <dsp:nvSpPr>
        <dsp:cNvPr id="0" name=""/>
        <dsp:cNvSpPr/>
      </dsp:nvSpPr>
      <dsp:spPr>
        <a:xfrm>
          <a:off x="1597576" y="3657535"/>
          <a:ext cx="6854491" cy="4570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2786" tIns="48260" rIns="48260" bIns="4826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Facilitating adaptability in diverse contexts</a:t>
          </a:r>
        </a:p>
      </dsp:txBody>
      <dsp:txXfrm>
        <a:off x="1597576" y="3657535"/>
        <a:ext cx="6854491" cy="457053"/>
      </dsp:txXfrm>
    </dsp:sp>
    <dsp:sp modelId="{A85F2A30-E5DB-4884-B061-6C43236661D7}">
      <dsp:nvSpPr>
        <dsp:cNvPr id="0" name=""/>
        <dsp:cNvSpPr/>
      </dsp:nvSpPr>
      <dsp:spPr>
        <a:xfrm>
          <a:off x="1189775" y="3600404"/>
          <a:ext cx="571317" cy="57131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EA929B-BDAB-4BDF-855B-BEF53195B16C}">
      <dsp:nvSpPr>
        <dsp:cNvPr id="0" name=""/>
        <dsp:cNvSpPr/>
      </dsp:nvSpPr>
      <dsp:spPr>
        <a:xfrm>
          <a:off x="1319135" y="4343518"/>
          <a:ext cx="7147526" cy="4570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2786" tIns="48260" rIns="48260" bIns="4826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Promoting holistic problem-solving</a:t>
          </a:r>
        </a:p>
      </dsp:txBody>
      <dsp:txXfrm>
        <a:off x="1319135" y="4343518"/>
        <a:ext cx="7147526" cy="457053"/>
      </dsp:txXfrm>
    </dsp:sp>
    <dsp:sp modelId="{A0165BEE-C307-4092-93A5-BB9CF0F24690}">
      <dsp:nvSpPr>
        <dsp:cNvPr id="0" name=""/>
        <dsp:cNvSpPr/>
      </dsp:nvSpPr>
      <dsp:spPr>
        <a:xfrm>
          <a:off x="808774" y="4290220"/>
          <a:ext cx="571317" cy="57131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00FDB0-9883-4DFA-AB99-38306EB70B7C}" type="datetimeFigureOut">
              <a:rPr lang="en-GB" smtClean="0"/>
              <a:t>12/11/2025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9AB517-E579-4FED-A96A-720A96BF81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5684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9AB517-E579-4FED-A96A-720A96BF819A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5005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459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7185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7475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525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640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4907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321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876" y="2125980"/>
            <a:ext cx="10368598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9752" y="3840480"/>
            <a:ext cx="8538845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Slide 47 of 30</a:t>
            </a:r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201C73-A228-46FF-BC95-60D2C9D75265}" type="datetime1">
              <a:rPr lang="en-US" smtClean="0"/>
              <a:t>11/12/2025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6130363" y="4224338"/>
            <a:ext cx="51435" cy="36830"/>
          </a:xfrm>
          <a:custGeom>
            <a:avLst/>
            <a:gdLst/>
            <a:ahLst/>
            <a:cxnLst/>
            <a:rect l="l" t="t" r="r" b="b"/>
            <a:pathLst>
              <a:path w="51435" h="36829">
                <a:moveTo>
                  <a:pt x="28203" y="0"/>
                </a:moveTo>
                <a:lnTo>
                  <a:pt x="0" y="21008"/>
                </a:lnTo>
                <a:lnTo>
                  <a:pt x="5080" y="27841"/>
                </a:lnTo>
                <a:lnTo>
                  <a:pt x="10402" y="32097"/>
                </a:lnTo>
                <a:lnTo>
                  <a:pt x="16991" y="35005"/>
                </a:lnTo>
                <a:lnTo>
                  <a:pt x="24405" y="36429"/>
                </a:lnTo>
                <a:lnTo>
                  <a:pt x="32207" y="36235"/>
                </a:lnTo>
                <a:lnTo>
                  <a:pt x="51320" y="11521"/>
                </a:lnTo>
                <a:lnTo>
                  <a:pt x="45351" y="4460"/>
                </a:lnTo>
                <a:lnTo>
                  <a:pt x="35953" y="1183"/>
                </a:lnTo>
                <a:lnTo>
                  <a:pt x="28203" y="0"/>
                </a:lnTo>
                <a:close/>
              </a:path>
            </a:pathLst>
          </a:custGeom>
          <a:solidFill>
            <a:srgbClr val="F4D24E">
              <a:alpha val="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bk object 17"/>
          <p:cNvSpPr/>
          <p:nvPr/>
        </p:nvSpPr>
        <p:spPr>
          <a:xfrm>
            <a:off x="6816149" y="3438231"/>
            <a:ext cx="50165" cy="37465"/>
          </a:xfrm>
          <a:custGeom>
            <a:avLst/>
            <a:gdLst/>
            <a:ahLst/>
            <a:cxnLst/>
            <a:rect l="l" t="t" r="r" b="b"/>
            <a:pathLst>
              <a:path w="50165" h="37464">
                <a:moveTo>
                  <a:pt x="21031" y="0"/>
                </a:moveTo>
                <a:lnTo>
                  <a:pt x="11667" y="2559"/>
                </a:lnTo>
                <a:lnTo>
                  <a:pt x="4382" y="7630"/>
                </a:lnTo>
                <a:lnTo>
                  <a:pt x="404" y="14157"/>
                </a:lnTo>
                <a:lnTo>
                  <a:pt x="0" y="21319"/>
                </a:lnTo>
                <a:lnTo>
                  <a:pt x="3437" y="28289"/>
                </a:lnTo>
                <a:lnTo>
                  <a:pt x="7768" y="33522"/>
                </a:lnTo>
                <a:lnTo>
                  <a:pt x="15261" y="36849"/>
                </a:lnTo>
                <a:lnTo>
                  <a:pt x="23503" y="37179"/>
                </a:lnTo>
                <a:lnTo>
                  <a:pt x="33369" y="36094"/>
                </a:lnTo>
                <a:lnTo>
                  <a:pt x="41617" y="32399"/>
                </a:lnTo>
                <a:lnTo>
                  <a:pt x="47403" y="26669"/>
                </a:lnTo>
                <a:lnTo>
                  <a:pt x="49881" y="19476"/>
                </a:lnTo>
                <a:lnTo>
                  <a:pt x="50148" y="15691"/>
                </a:lnTo>
                <a:lnTo>
                  <a:pt x="48865" y="11932"/>
                </a:lnTo>
                <a:lnTo>
                  <a:pt x="46211" y="8706"/>
                </a:lnTo>
                <a:lnTo>
                  <a:pt x="39412" y="3272"/>
                </a:lnTo>
                <a:lnTo>
                  <a:pt x="30649" y="303"/>
                </a:lnTo>
                <a:lnTo>
                  <a:pt x="21031" y="0"/>
                </a:lnTo>
                <a:close/>
              </a:path>
            </a:pathLst>
          </a:custGeom>
          <a:solidFill>
            <a:srgbClr val="4AB5A2">
              <a:alpha val="95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bk object 18"/>
          <p:cNvSpPr/>
          <p:nvPr/>
        </p:nvSpPr>
        <p:spPr>
          <a:xfrm>
            <a:off x="6883608" y="3430748"/>
            <a:ext cx="53340" cy="37465"/>
          </a:xfrm>
          <a:custGeom>
            <a:avLst/>
            <a:gdLst/>
            <a:ahLst/>
            <a:cxnLst/>
            <a:rect l="l" t="t" r="r" b="b"/>
            <a:pathLst>
              <a:path w="53340" h="37464">
                <a:moveTo>
                  <a:pt x="23895" y="0"/>
                </a:moveTo>
                <a:lnTo>
                  <a:pt x="14678" y="2053"/>
                </a:lnTo>
                <a:lnTo>
                  <a:pt x="6959" y="6750"/>
                </a:lnTo>
                <a:lnTo>
                  <a:pt x="774" y="13036"/>
                </a:lnTo>
                <a:lnTo>
                  <a:pt x="0" y="21393"/>
                </a:lnTo>
                <a:lnTo>
                  <a:pt x="4940" y="28251"/>
                </a:lnTo>
                <a:lnTo>
                  <a:pt x="10579" y="32772"/>
                </a:lnTo>
                <a:lnTo>
                  <a:pt x="17627" y="35739"/>
                </a:lnTo>
                <a:lnTo>
                  <a:pt x="25542" y="37004"/>
                </a:lnTo>
                <a:lnTo>
                  <a:pt x="33781" y="36417"/>
                </a:lnTo>
                <a:lnTo>
                  <a:pt x="43776" y="33851"/>
                </a:lnTo>
                <a:lnTo>
                  <a:pt x="51079" y="27412"/>
                </a:lnTo>
                <a:lnTo>
                  <a:pt x="52734" y="20085"/>
                </a:lnTo>
                <a:lnTo>
                  <a:pt x="51384" y="20085"/>
                </a:lnTo>
                <a:lnTo>
                  <a:pt x="52031" y="13989"/>
                </a:lnTo>
                <a:lnTo>
                  <a:pt x="48628" y="8032"/>
                </a:lnTo>
                <a:lnTo>
                  <a:pt x="42278" y="4146"/>
                </a:lnTo>
                <a:lnTo>
                  <a:pt x="33473" y="670"/>
                </a:lnTo>
                <a:lnTo>
                  <a:pt x="23895" y="0"/>
                </a:lnTo>
                <a:close/>
              </a:path>
              <a:path w="53340" h="37464">
                <a:moveTo>
                  <a:pt x="52831" y="19653"/>
                </a:moveTo>
                <a:lnTo>
                  <a:pt x="51384" y="20085"/>
                </a:lnTo>
                <a:lnTo>
                  <a:pt x="52734" y="20085"/>
                </a:lnTo>
                <a:lnTo>
                  <a:pt x="52831" y="19653"/>
                </a:lnTo>
                <a:close/>
              </a:path>
            </a:pathLst>
          </a:custGeom>
          <a:solidFill>
            <a:srgbClr val="F4D24E">
              <a:alpha val="3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bk object 19"/>
          <p:cNvSpPr/>
          <p:nvPr/>
        </p:nvSpPr>
        <p:spPr>
          <a:xfrm>
            <a:off x="6953998" y="3414236"/>
            <a:ext cx="52705" cy="36830"/>
          </a:xfrm>
          <a:custGeom>
            <a:avLst/>
            <a:gdLst/>
            <a:ahLst/>
            <a:cxnLst/>
            <a:rect l="l" t="t" r="r" b="b"/>
            <a:pathLst>
              <a:path w="52704" h="36829">
                <a:moveTo>
                  <a:pt x="24069" y="0"/>
                </a:moveTo>
                <a:lnTo>
                  <a:pt x="14799" y="1916"/>
                </a:lnTo>
                <a:lnTo>
                  <a:pt x="6959" y="6494"/>
                </a:lnTo>
                <a:lnTo>
                  <a:pt x="787" y="12780"/>
                </a:lnTo>
                <a:lnTo>
                  <a:pt x="0" y="21150"/>
                </a:lnTo>
                <a:lnTo>
                  <a:pt x="4940" y="28008"/>
                </a:lnTo>
                <a:lnTo>
                  <a:pt x="10734" y="32318"/>
                </a:lnTo>
                <a:lnTo>
                  <a:pt x="17775" y="35199"/>
                </a:lnTo>
                <a:lnTo>
                  <a:pt x="25608" y="36523"/>
                </a:lnTo>
                <a:lnTo>
                  <a:pt x="33782" y="36161"/>
                </a:lnTo>
                <a:lnTo>
                  <a:pt x="43942" y="33850"/>
                </a:lnTo>
                <a:lnTo>
                  <a:pt x="51295" y="27258"/>
                </a:lnTo>
                <a:lnTo>
                  <a:pt x="52471" y="19829"/>
                </a:lnTo>
                <a:lnTo>
                  <a:pt x="51104" y="19829"/>
                </a:lnTo>
                <a:lnTo>
                  <a:pt x="51612" y="13949"/>
                </a:lnTo>
                <a:lnTo>
                  <a:pt x="48361" y="8247"/>
                </a:lnTo>
                <a:lnTo>
                  <a:pt x="42341" y="4411"/>
                </a:lnTo>
                <a:lnTo>
                  <a:pt x="33630" y="809"/>
                </a:lnTo>
                <a:lnTo>
                  <a:pt x="24069" y="0"/>
                </a:lnTo>
                <a:close/>
              </a:path>
              <a:path w="52704" h="36829">
                <a:moveTo>
                  <a:pt x="52539" y="19397"/>
                </a:moveTo>
                <a:lnTo>
                  <a:pt x="51104" y="19829"/>
                </a:lnTo>
                <a:lnTo>
                  <a:pt x="52471" y="19829"/>
                </a:lnTo>
                <a:lnTo>
                  <a:pt x="52539" y="19397"/>
                </a:lnTo>
                <a:close/>
              </a:path>
            </a:pathLst>
          </a:custGeom>
          <a:solidFill>
            <a:srgbClr val="F4D24E">
              <a:alpha val="93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bk object 20"/>
          <p:cNvSpPr/>
          <p:nvPr/>
        </p:nvSpPr>
        <p:spPr>
          <a:xfrm>
            <a:off x="7027186" y="3386675"/>
            <a:ext cx="50165" cy="38100"/>
          </a:xfrm>
          <a:custGeom>
            <a:avLst/>
            <a:gdLst/>
            <a:ahLst/>
            <a:cxnLst/>
            <a:rect l="l" t="t" r="r" b="b"/>
            <a:pathLst>
              <a:path w="50165" h="38100">
                <a:moveTo>
                  <a:pt x="26963" y="0"/>
                </a:moveTo>
                <a:lnTo>
                  <a:pt x="0" y="22242"/>
                </a:lnTo>
                <a:lnTo>
                  <a:pt x="3303" y="29336"/>
                </a:lnTo>
                <a:lnTo>
                  <a:pt x="8832" y="33427"/>
                </a:lnTo>
                <a:lnTo>
                  <a:pt x="15501" y="36229"/>
                </a:lnTo>
                <a:lnTo>
                  <a:pt x="22923" y="37627"/>
                </a:lnTo>
                <a:lnTo>
                  <a:pt x="30709" y="37503"/>
                </a:lnTo>
                <a:lnTo>
                  <a:pt x="40945" y="35204"/>
                </a:lnTo>
                <a:lnTo>
                  <a:pt x="48400" y="28638"/>
                </a:lnTo>
                <a:lnTo>
                  <a:pt x="49759" y="20739"/>
                </a:lnTo>
                <a:lnTo>
                  <a:pt x="49556" y="12839"/>
                </a:lnTo>
                <a:lnTo>
                  <a:pt x="43587" y="5664"/>
                </a:lnTo>
                <a:lnTo>
                  <a:pt x="34164" y="2031"/>
                </a:lnTo>
                <a:lnTo>
                  <a:pt x="26963" y="0"/>
                </a:lnTo>
                <a:close/>
              </a:path>
            </a:pathLst>
          </a:custGeom>
          <a:solidFill>
            <a:srgbClr val="4AB5A2">
              <a:alpha val="13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bk object 21"/>
          <p:cNvSpPr/>
          <p:nvPr/>
        </p:nvSpPr>
        <p:spPr>
          <a:xfrm>
            <a:off x="7589656" y="3086787"/>
            <a:ext cx="50800" cy="37465"/>
          </a:xfrm>
          <a:custGeom>
            <a:avLst/>
            <a:gdLst/>
            <a:ahLst/>
            <a:cxnLst/>
            <a:rect l="l" t="t" r="r" b="b"/>
            <a:pathLst>
              <a:path w="50800" h="37464">
                <a:moveTo>
                  <a:pt x="21072" y="0"/>
                </a:moveTo>
                <a:lnTo>
                  <a:pt x="11708" y="2552"/>
                </a:lnTo>
                <a:lnTo>
                  <a:pt x="4406" y="7608"/>
                </a:lnTo>
                <a:lnTo>
                  <a:pt x="415" y="14131"/>
                </a:lnTo>
                <a:lnTo>
                  <a:pt x="0" y="21297"/>
                </a:lnTo>
                <a:lnTo>
                  <a:pt x="3428" y="28282"/>
                </a:lnTo>
                <a:lnTo>
                  <a:pt x="7708" y="33463"/>
                </a:lnTo>
                <a:lnTo>
                  <a:pt x="15099" y="36791"/>
                </a:lnTo>
                <a:lnTo>
                  <a:pt x="23252" y="37172"/>
                </a:lnTo>
                <a:lnTo>
                  <a:pt x="33127" y="36161"/>
                </a:lnTo>
                <a:lnTo>
                  <a:pt x="41431" y="32532"/>
                </a:lnTo>
                <a:lnTo>
                  <a:pt x="47304" y="26847"/>
                </a:lnTo>
                <a:lnTo>
                  <a:pt x="49884" y="19671"/>
                </a:lnTo>
                <a:lnTo>
                  <a:pt x="50202" y="15823"/>
                </a:lnTo>
                <a:lnTo>
                  <a:pt x="48932" y="12000"/>
                </a:lnTo>
                <a:lnTo>
                  <a:pt x="46227" y="8724"/>
                </a:lnTo>
                <a:lnTo>
                  <a:pt x="39442" y="3282"/>
                </a:lnTo>
                <a:lnTo>
                  <a:pt x="30687" y="308"/>
                </a:lnTo>
                <a:lnTo>
                  <a:pt x="21072" y="0"/>
                </a:lnTo>
                <a:close/>
              </a:path>
            </a:pathLst>
          </a:custGeom>
          <a:solidFill>
            <a:srgbClr val="06A1C7">
              <a:alpha val="2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bk object 22"/>
          <p:cNvSpPr/>
          <p:nvPr/>
        </p:nvSpPr>
        <p:spPr>
          <a:xfrm>
            <a:off x="7659844" y="3060602"/>
            <a:ext cx="50800" cy="38735"/>
          </a:xfrm>
          <a:custGeom>
            <a:avLst/>
            <a:gdLst/>
            <a:ahLst/>
            <a:cxnLst/>
            <a:rect l="l" t="t" r="r" b="b"/>
            <a:pathLst>
              <a:path w="50800" h="38735">
                <a:moveTo>
                  <a:pt x="26584" y="0"/>
                </a:moveTo>
                <a:lnTo>
                  <a:pt x="0" y="22708"/>
                </a:lnTo>
                <a:lnTo>
                  <a:pt x="3648" y="29527"/>
                </a:lnTo>
                <a:lnTo>
                  <a:pt x="7915" y="34721"/>
                </a:lnTo>
                <a:lnTo>
                  <a:pt x="15307" y="38036"/>
                </a:lnTo>
                <a:lnTo>
                  <a:pt x="23460" y="38417"/>
                </a:lnTo>
                <a:lnTo>
                  <a:pt x="33334" y="37408"/>
                </a:lnTo>
                <a:lnTo>
                  <a:pt x="41638" y="33783"/>
                </a:lnTo>
                <a:lnTo>
                  <a:pt x="47511" y="28103"/>
                </a:lnTo>
                <a:lnTo>
                  <a:pt x="50092" y="20929"/>
                </a:lnTo>
                <a:lnTo>
                  <a:pt x="50219" y="12954"/>
                </a:lnTo>
                <a:lnTo>
                  <a:pt x="43983" y="5702"/>
                </a:lnTo>
                <a:lnTo>
                  <a:pt x="34217" y="2438"/>
                </a:lnTo>
                <a:lnTo>
                  <a:pt x="26584" y="0"/>
                </a:lnTo>
                <a:close/>
              </a:path>
            </a:pathLst>
          </a:custGeom>
          <a:solidFill>
            <a:srgbClr val="76C6EB">
              <a:alpha val="69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bk object 23"/>
          <p:cNvSpPr/>
          <p:nvPr/>
        </p:nvSpPr>
        <p:spPr>
          <a:xfrm>
            <a:off x="7730175" y="3043627"/>
            <a:ext cx="50165" cy="37465"/>
          </a:xfrm>
          <a:custGeom>
            <a:avLst/>
            <a:gdLst/>
            <a:ahLst/>
            <a:cxnLst/>
            <a:rect l="l" t="t" r="r" b="b"/>
            <a:pathLst>
              <a:path w="50165" h="37464">
                <a:moveTo>
                  <a:pt x="28502" y="0"/>
                </a:moveTo>
                <a:lnTo>
                  <a:pt x="18541" y="402"/>
                </a:lnTo>
                <a:lnTo>
                  <a:pt x="9582" y="3644"/>
                </a:lnTo>
                <a:lnTo>
                  <a:pt x="3208" y="9013"/>
                </a:lnTo>
                <a:lnTo>
                  <a:pt x="0" y="15795"/>
                </a:lnTo>
                <a:lnTo>
                  <a:pt x="533" y="23186"/>
                </a:lnTo>
                <a:lnTo>
                  <a:pt x="4888" y="29868"/>
                </a:lnTo>
                <a:lnTo>
                  <a:pt x="12094" y="34618"/>
                </a:lnTo>
                <a:lnTo>
                  <a:pt x="21166" y="37007"/>
                </a:lnTo>
                <a:lnTo>
                  <a:pt x="31114" y="36610"/>
                </a:lnTo>
                <a:lnTo>
                  <a:pt x="41274" y="34286"/>
                </a:lnTo>
                <a:lnTo>
                  <a:pt x="48628" y="27707"/>
                </a:lnTo>
                <a:lnTo>
                  <a:pt x="49872" y="19846"/>
                </a:lnTo>
                <a:lnTo>
                  <a:pt x="50063" y="17827"/>
                </a:lnTo>
                <a:lnTo>
                  <a:pt x="49801" y="15772"/>
                </a:lnTo>
                <a:lnTo>
                  <a:pt x="49123" y="13826"/>
                </a:lnTo>
                <a:lnTo>
                  <a:pt x="44777" y="7142"/>
                </a:lnTo>
                <a:lnTo>
                  <a:pt x="37575" y="2390"/>
                </a:lnTo>
                <a:lnTo>
                  <a:pt x="28502" y="0"/>
                </a:lnTo>
                <a:close/>
              </a:path>
            </a:pathLst>
          </a:custGeom>
          <a:solidFill>
            <a:srgbClr val="F4D24E">
              <a:alpha val="7398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bk object 24"/>
          <p:cNvSpPr/>
          <p:nvPr/>
        </p:nvSpPr>
        <p:spPr>
          <a:xfrm>
            <a:off x="5148515" y="2037768"/>
            <a:ext cx="51435" cy="38735"/>
          </a:xfrm>
          <a:custGeom>
            <a:avLst/>
            <a:gdLst/>
            <a:ahLst/>
            <a:cxnLst/>
            <a:rect l="l" t="t" r="r" b="b"/>
            <a:pathLst>
              <a:path w="51435" h="38735">
                <a:moveTo>
                  <a:pt x="26658" y="0"/>
                </a:moveTo>
                <a:lnTo>
                  <a:pt x="0" y="22560"/>
                </a:lnTo>
                <a:lnTo>
                  <a:pt x="3519" y="29514"/>
                </a:lnTo>
                <a:lnTo>
                  <a:pt x="9165" y="34030"/>
                </a:lnTo>
                <a:lnTo>
                  <a:pt x="16217" y="36998"/>
                </a:lnTo>
                <a:lnTo>
                  <a:pt x="24134" y="38265"/>
                </a:lnTo>
                <a:lnTo>
                  <a:pt x="32373" y="37680"/>
                </a:lnTo>
                <a:lnTo>
                  <a:pt x="42355" y="35115"/>
                </a:lnTo>
                <a:lnTo>
                  <a:pt x="49658" y="28676"/>
                </a:lnTo>
                <a:lnTo>
                  <a:pt x="51410" y="20916"/>
                </a:lnTo>
                <a:lnTo>
                  <a:pt x="49910" y="14997"/>
                </a:lnTo>
                <a:lnTo>
                  <a:pt x="46346" y="9715"/>
                </a:lnTo>
                <a:lnTo>
                  <a:pt x="40988" y="5357"/>
                </a:lnTo>
                <a:lnTo>
                  <a:pt x="34100" y="2209"/>
                </a:lnTo>
                <a:lnTo>
                  <a:pt x="26658" y="0"/>
                </a:lnTo>
                <a:close/>
              </a:path>
            </a:pathLst>
          </a:custGeom>
          <a:solidFill>
            <a:srgbClr val="F4D24E">
              <a:alpha val="28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Slide 47 of 30</a:t>
            </a:r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5B7140-A011-4C73-A397-CF3605CFEDE9}" type="datetime1">
              <a:rPr lang="en-US" smtClean="0"/>
              <a:t>11/12/2025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6130364" y="4224338"/>
            <a:ext cx="51435" cy="36830"/>
          </a:xfrm>
          <a:custGeom>
            <a:avLst/>
            <a:gdLst/>
            <a:ahLst/>
            <a:cxnLst/>
            <a:rect l="l" t="t" r="r" b="b"/>
            <a:pathLst>
              <a:path w="51435" h="36829">
                <a:moveTo>
                  <a:pt x="28203" y="0"/>
                </a:moveTo>
                <a:lnTo>
                  <a:pt x="0" y="21013"/>
                </a:lnTo>
                <a:lnTo>
                  <a:pt x="5080" y="27846"/>
                </a:lnTo>
                <a:lnTo>
                  <a:pt x="10402" y="32097"/>
                </a:lnTo>
                <a:lnTo>
                  <a:pt x="16991" y="35004"/>
                </a:lnTo>
                <a:lnTo>
                  <a:pt x="24405" y="36427"/>
                </a:lnTo>
                <a:lnTo>
                  <a:pt x="32207" y="36228"/>
                </a:lnTo>
                <a:lnTo>
                  <a:pt x="51320" y="11527"/>
                </a:lnTo>
                <a:lnTo>
                  <a:pt x="45351" y="4465"/>
                </a:lnTo>
                <a:lnTo>
                  <a:pt x="35953" y="1189"/>
                </a:lnTo>
                <a:lnTo>
                  <a:pt x="28203" y="0"/>
                </a:lnTo>
                <a:close/>
              </a:path>
            </a:pathLst>
          </a:custGeom>
          <a:solidFill>
            <a:srgbClr val="F4D24E">
              <a:alpha val="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bk object 17"/>
          <p:cNvSpPr/>
          <p:nvPr/>
        </p:nvSpPr>
        <p:spPr>
          <a:xfrm>
            <a:off x="6816150" y="3438237"/>
            <a:ext cx="50165" cy="37465"/>
          </a:xfrm>
          <a:custGeom>
            <a:avLst/>
            <a:gdLst/>
            <a:ahLst/>
            <a:cxnLst/>
            <a:rect l="l" t="t" r="r" b="b"/>
            <a:pathLst>
              <a:path w="50165" h="37464">
                <a:moveTo>
                  <a:pt x="21031" y="0"/>
                </a:moveTo>
                <a:lnTo>
                  <a:pt x="11667" y="2559"/>
                </a:lnTo>
                <a:lnTo>
                  <a:pt x="4382" y="7624"/>
                </a:lnTo>
                <a:lnTo>
                  <a:pt x="404" y="14151"/>
                </a:lnTo>
                <a:lnTo>
                  <a:pt x="0" y="21312"/>
                </a:lnTo>
                <a:lnTo>
                  <a:pt x="3437" y="28277"/>
                </a:lnTo>
                <a:lnTo>
                  <a:pt x="7768" y="33522"/>
                </a:lnTo>
                <a:lnTo>
                  <a:pt x="15261" y="36849"/>
                </a:lnTo>
                <a:lnTo>
                  <a:pt x="23503" y="37180"/>
                </a:lnTo>
                <a:lnTo>
                  <a:pt x="33369" y="36089"/>
                </a:lnTo>
                <a:lnTo>
                  <a:pt x="41617" y="32395"/>
                </a:lnTo>
                <a:lnTo>
                  <a:pt x="47403" y="26668"/>
                </a:lnTo>
                <a:lnTo>
                  <a:pt x="49881" y="19476"/>
                </a:lnTo>
                <a:lnTo>
                  <a:pt x="50148" y="15691"/>
                </a:lnTo>
                <a:lnTo>
                  <a:pt x="48865" y="11932"/>
                </a:lnTo>
                <a:lnTo>
                  <a:pt x="46198" y="8693"/>
                </a:lnTo>
                <a:lnTo>
                  <a:pt x="39406" y="3267"/>
                </a:lnTo>
                <a:lnTo>
                  <a:pt x="30647" y="302"/>
                </a:lnTo>
                <a:lnTo>
                  <a:pt x="21031" y="0"/>
                </a:lnTo>
                <a:close/>
              </a:path>
            </a:pathLst>
          </a:custGeom>
          <a:solidFill>
            <a:srgbClr val="4AB5A2">
              <a:alpha val="95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bk object 18"/>
          <p:cNvSpPr/>
          <p:nvPr/>
        </p:nvSpPr>
        <p:spPr>
          <a:xfrm>
            <a:off x="6883609" y="3430755"/>
            <a:ext cx="53340" cy="37465"/>
          </a:xfrm>
          <a:custGeom>
            <a:avLst/>
            <a:gdLst/>
            <a:ahLst/>
            <a:cxnLst/>
            <a:rect l="l" t="t" r="r" b="b"/>
            <a:pathLst>
              <a:path w="53340" h="37464">
                <a:moveTo>
                  <a:pt x="23895" y="0"/>
                </a:moveTo>
                <a:lnTo>
                  <a:pt x="14678" y="2053"/>
                </a:lnTo>
                <a:lnTo>
                  <a:pt x="6959" y="6750"/>
                </a:lnTo>
                <a:lnTo>
                  <a:pt x="774" y="13036"/>
                </a:lnTo>
                <a:lnTo>
                  <a:pt x="0" y="21393"/>
                </a:lnTo>
                <a:lnTo>
                  <a:pt x="4940" y="28251"/>
                </a:lnTo>
                <a:lnTo>
                  <a:pt x="10579" y="32766"/>
                </a:lnTo>
                <a:lnTo>
                  <a:pt x="17627" y="35734"/>
                </a:lnTo>
                <a:lnTo>
                  <a:pt x="25542" y="37002"/>
                </a:lnTo>
                <a:lnTo>
                  <a:pt x="33781" y="36417"/>
                </a:lnTo>
                <a:lnTo>
                  <a:pt x="43776" y="33851"/>
                </a:lnTo>
                <a:lnTo>
                  <a:pt x="51079" y="27412"/>
                </a:lnTo>
                <a:lnTo>
                  <a:pt x="52737" y="20072"/>
                </a:lnTo>
                <a:lnTo>
                  <a:pt x="51384" y="20072"/>
                </a:lnTo>
                <a:lnTo>
                  <a:pt x="52031" y="13989"/>
                </a:lnTo>
                <a:lnTo>
                  <a:pt x="48628" y="8032"/>
                </a:lnTo>
                <a:lnTo>
                  <a:pt x="42278" y="4146"/>
                </a:lnTo>
                <a:lnTo>
                  <a:pt x="33473" y="670"/>
                </a:lnTo>
                <a:lnTo>
                  <a:pt x="23895" y="0"/>
                </a:lnTo>
                <a:close/>
              </a:path>
              <a:path w="53340" h="37464">
                <a:moveTo>
                  <a:pt x="52831" y="19653"/>
                </a:moveTo>
                <a:lnTo>
                  <a:pt x="51384" y="20072"/>
                </a:lnTo>
                <a:lnTo>
                  <a:pt x="52737" y="20072"/>
                </a:lnTo>
                <a:lnTo>
                  <a:pt x="52831" y="19653"/>
                </a:lnTo>
                <a:close/>
              </a:path>
            </a:pathLst>
          </a:custGeom>
          <a:solidFill>
            <a:srgbClr val="F4D24E">
              <a:alpha val="3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bk object 19"/>
          <p:cNvSpPr/>
          <p:nvPr/>
        </p:nvSpPr>
        <p:spPr>
          <a:xfrm>
            <a:off x="6953999" y="3414233"/>
            <a:ext cx="52705" cy="36830"/>
          </a:xfrm>
          <a:custGeom>
            <a:avLst/>
            <a:gdLst/>
            <a:ahLst/>
            <a:cxnLst/>
            <a:rect l="l" t="t" r="r" b="b"/>
            <a:pathLst>
              <a:path w="52704" h="36829">
                <a:moveTo>
                  <a:pt x="24069" y="0"/>
                </a:moveTo>
                <a:lnTo>
                  <a:pt x="14799" y="1919"/>
                </a:lnTo>
                <a:lnTo>
                  <a:pt x="6959" y="6503"/>
                </a:lnTo>
                <a:lnTo>
                  <a:pt x="787" y="12790"/>
                </a:lnTo>
                <a:lnTo>
                  <a:pt x="0" y="21147"/>
                </a:lnTo>
                <a:lnTo>
                  <a:pt x="4940" y="28005"/>
                </a:lnTo>
                <a:lnTo>
                  <a:pt x="10729" y="32317"/>
                </a:lnTo>
                <a:lnTo>
                  <a:pt x="17770" y="35202"/>
                </a:lnTo>
                <a:lnTo>
                  <a:pt x="25607" y="36531"/>
                </a:lnTo>
                <a:lnTo>
                  <a:pt x="33782" y="36171"/>
                </a:lnTo>
                <a:lnTo>
                  <a:pt x="43942" y="33847"/>
                </a:lnTo>
                <a:lnTo>
                  <a:pt x="51295" y="27268"/>
                </a:lnTo>
                <a:lnTo>
                  <a:pt x="52471" y="19838"/>
                </a:lnTo>
                <a:lnTo>
                  <a:pt x="51104" y="19838"/>
                </a:lnTo>
                <a:lnTo>
                  <a:pt x="51612" y="13958"/>
                </a:lnTo>
                <a:lnTo>
                  <a:pt x="48361" y="8243"/>
                </a:lnTo>
                <a:lnTo>
                  <a:pt x="42341" y="4421"/>
                </a:lnTo>
                <a:lnTo>
                  <a:pt x="33630" y="812"/>
                </a:lnTo>
                <a:lnTo>
                  <a:pt x="24069" y="0"/>
                </a:lnTo>
                <a:close/>
              </a:path>
              <a:path w="52704" h="36829">
                <a:moveTo>
                  <a:pt x="52539" y="19407"/>
                </a:moveTo>
                <a:lnTo>
                  <a:pt x="51104" y="19838"/>
                </a:lnTo>
                <a:lnTo>
                  <a:pt x="52471" y="19838"/>
                </a:lnTo>
                <a:lnTo>
                  <a:pt x="52539" y="19407"/>
                </a:lnTo>
                <a:close/>
              </a:path>
            </a:pathLst>
          </a:custGeom>
          <a:solidFill>
            <a:srgbClr val="F4D24E">
              <a:alpha val="93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bk object 20"/>
          <p:cNvSpPr/>
          <p:nvPr/>
        </p:nvSpPr>
        <p:spPr>
          <a:xfrm>
            <a:off x="7027186" y="3386669"/>
            <a:ext cx="50165" cy="38100"/>
          </a:xfrm>
          <a:custGeom>
            <a:avLst/>
            <a:gdLst/>
            <a:ahLst/>
            <a:cxnLst/>
            <a:rect l="l" t="t" r="r" b="b"/>
            <a:pathLst>
              <a:path w="50165" h="38100">
                <a:moveTo>
                  <a:pt x="26963" y="0"/>
                </a:moveTo>
                <a:lnTo>
                  <a:pt x="0" y="22249"/>
                </a:lnTo>
                <a:lnTo>
                  <a:pt x="3303" y="29349"/>
                </a:lnTo>
                <a:lnTo>
                  <a:pt x="8832" y="33438"/>
                </a:lnTo>
                <a:lnTo>
                  <a:pt x="15501" y="36236"/>
                </a:lnTo>
                <a:lnTo>
                  <a:pt x="22923" y="37629"/>
                </a:lnTo>
                <a:lnTo>
                  <a:pt x="30709" y="37503"/>
                </a:lnTo>
                <a:lnTo>
                  <a:pt x="40945" y="35204"/>
                </a:lnTo>
                <a:lnTo>
                  <a:pt x="48400" y="28638"/>
                </a:lnTo>
                <a:lnTo>
                  <a:pt x="49759" y="20739"/>
                </a:lnTo>
                <a:lnTo>
                  <a:pt x="49556" y="12852"/>
                </a:lnTo>
                <a:lnTo>
                  <a:pt x="43587" y="5664"/>
                </a:lnTo>
                <a:lnTo>
                  <a:pt x="34164" y="2031"/>
                </a:lnTo>
                <a:lnTo>
                  <a:pt x="26963" y="0"/>
                </a:lnTo>
                <a:close/>
              </a:path>
            </a:pathLst>
          </a:custGeom>
          <a:solidFill>
            <a:srgbClr val="4AB5A2">
              <a:alpha val="13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bk object 21"/>
          <p:cNvSpPr/>
          <p:nvPr/>
        </p:nvSpPr>
        <p:spPr>
          <a:xfrm>
            <a:off x="7589657" y="3086788"/>
            <a:ext cx="50800" cy="37465"/>
          </a:xfrm>
          <a:custGeom>
            <a:avLst/>
            <a:gdLst/>
            <a:ahLst/>
            <a:cxnLst/>
            <a:rect l="l" t="t" r="r" b="b"/>
            <a:pathLst>
              <a:path w="50800" h="37464">
                <a:moveTo>
                  <a:pt x="21072" y="0"/>
                </a:moveTo>
                <a:lnTo>
                  <a:pt x="11708" y="2544"/>
                </a:lnTo>
                <a:lnTo>
                  <a:pt x="4406" y="7608"/>
                </a:lnTo>
                <a:lnTo>
                  <a:pt x="415" y="14133"/>
                </a:lnTo>
                <a:lnTo>
                  <a:pt x="0" y="21297"/>
                </a:lnTo>
                <a:lnTo>
                  <a:pt x="3428" y="28274"/>
                </a:lnTo>
                <a:lnTo>
                  <a:pt x="7708" y="33469"/>
                </a:lnTo>
                <a:lnTo>
                  <a:pt x="15099" y="36783"/>
                </a:lnTo>
                <a:lnTo>
                  <a:pt x="23252" y="37164"/>
                </a:lnTo>
                <a:lnTo>
                  <a:pt x="33125" y="36155"/>
                </a:lnTo>
                <a:lnTo>
                  <a:pt x="41426" y="32531"/>
                </a:lnTo>
                <a:lnTo>
                  <a:pt x="47298" y="26851"/>
                </a:lnTo>
                <a:lnTo>
                  <a:pt x="49884" y="19677"/>
                </a:lnTo>
                <a:lnTo>
                  <a:pt x="50202" y="15828"/>
                </a:lnTo>
                <a:lnTo>
                  <a:pt x="48932" y="12006"/>
                </a:lnTo>
                <a:lnTo>
                  <a:pt x="46227" y="8729"/>
                </a:lnTo>
                <a:lnTo>
                  <a:pt x="39442" y="3287"/>
                </a:lnTo>
                <a:lnTo>
                  <a:pt x="30687" y="312"/>
                </a:lnTo>
                <a:lnTo>
                  <a:pt x="21072" y="0"/>
                </a:lnTo>
                <a:close/>
              </a:path>
            </a:pathLst>
          </a:custGeom>
          <a:solidFill>
            <a:srgbClr val="06A1C7">
              <a:alpha val="2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bk object 22"/>
          <p:cNvSpPr/>
          <p:nvPr/>
        </p:nvSpPr>
        <p:spPr>
          <a:xfrm>
            <a:off x="7659840" y="3060595"/>
            <a:ext cx="50800" cy="38735"/>
          </a:xfrm>
          <a:custGeom>
            <a:avLst/>
            <a:gdLst/>
            <a:ahLst/>
            <a:cxnLst/>
            <a:rect l="l" t="t" r="r" b="b"/>
            <a:pathLst>
              <a:path w="50800" h="38735">
                <a:moveTo>
                  <a:pt x="26590" y="0"/>
                </a:moveTo>
                <a:lnTo>
                  <a:pt x="0" y="22714"/>
                </a:lnTo>
                <a:lnTo>
                  <a:pt x="3641" y="29540"/>
                </a:lnTo>
                <a:lnTo>
                  <a:pt x="7921" y="34721"/>
                </a:lnTo>
                <a:lnTo>
                  <a:pt x="15312" y="38049"/>
                </a:lnTo>
                <a:lnTo>
                  <a:pt x="23465" y="38430"/>
                </a:lnTo>
                <a:lnTo>
                  <a:pt x="33340" y="37419"/>
                </a:lnTo>
                <a:lnTo>
                  <a:pt x="41644" y="33789"/>
                </a:lnTo>
                <a:lnTo>
                  <a:pt x="47517" y="28105"/>
                </a:lnTo>
                <a:lnTo>
                  <a:pt x="50097" y="20929"/>
                </a:lnTo>
                <a:lnTo>
                  <a:pt x="50224" y="12966"/>
                </a:lnTo>
                <a:lnTo>
                  <a:pt x="43989" y="5702"/>
                </a:lnTo>
                <a:lnTo>
                  <a:pt x="34222" y="2451"/>
                </a:lnTo>
                <a:lnTo>
                  <a:pt x="26590" y="0"/>
                </a:lnTo>
                <a:close/>
              </a:path>
            </a:pathLst>
          </a:custGeom>
          <a:solidFill>
            <a:srgbClr val="76C6EB">
              <a:alpha val="69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bk object 23"/>
          <p:cNvSpPr/>
          <p:nvPr/>
        </p:nvSpPr>
        <p:spPr>
          <a:xfrm>
            <a:off x="7730174" y="3043627"/>
            <a:ext cx="50165" cy="37465"/>
          </a:xfrm>
          <a:custGeom>
            <a:avLst/>
            <a:gdLst/>
            <a:ahLst/>
            <a:cxnLst/>
            <a:rect l="l" t="t" r="r" b="b"/>
            <a:pathLst>
              <a:path w="50165" h="37464">
                <a:moveTo>
                  <a:pt x="28503" y="0"/>
                </a:moveTo>
                <a:lnTo>
                  <a:pt x="18542" y="395"/>
                </a:lnTo>
                <a:lnTo>
                  <a:pt x="9583" y="3645"/>
                </a:lnTo>
                <a:lnTo>
                  <a:pt x="3208" y="9017"/>
                </a:lnTo>
                <a:lnTo>
                  <a:pt x="0" y="15788"/>
                </a:lnTo>
                <a:lnTo>
                  <a:pt x="534" y="23192"/>
                </a:lnTo>
                <a:lnTo>
                  <a:pt x="4887" y="29868"/>
                </a:lnTo>
                <a:lnTo>
                  <a:pt x="12091" y="34619"/>
                </a:lnTo>
                <a:lnTo>
                  <a:pt x="21161" y="37011"/>
                </a:lnTo>
                <a:lnTo>
                  <a:pt x="31115" y="36616"/>
                </a:lnTo>
                <a:lnTo>
                  <a:pt x="41275" y="34291"/>
                </a:lnTo>
                <a:lnTo>
                  <a:pt x="48616" y="27713"/>
                </a:lnTo>
                <a:lnTo>
                  <a:pt x="49873" y="19852"/>
                </a:lnTo>
                <a:lnTo>
                  <a:pt x="50064" y="17820"/>
                </a:lnTo>
                <a:lnTo>
                  <a:pt x="49806" y="15777"/>
                </a:lnTo>
                <a:lnTo>
                  <a:pt x="49124" y="13819"/>
                </a:lnTo>
                <a:lnTo>
                  <a:pt x="44778" y="7142"/>
                </a:lnTo>
                <a:lnTo>
                  <a:pt x="37576" y="2392"/>
                </a:lnTo>
                <a:lnTo>
                  <a:pt x="28503" y="0"/>
                </a:lnTo>
                <a:close/>
              </a:path>
            </a:pathLst>
          </a:custGeom>
          <a:solidFill>
            <a:srgbClr val="F4D24E">
              <a:alpha val="7398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bk object 24"/>
          <p:cNvSpPr/>
          <p:nvPr/>
        </p:nvSpPr>
        <p:spPr>
          <a:xfrm>
            <a:off x="5148516" y="2037774"/>
            <a:ext cx="51435" cy="38735"/>
          </a:xfrm>
          <a:custGeom>
            <a:avLst/>
            <a:gdLst/>
            <a:ahLst/>
            <a:cxnLst/>
            <a:rect l="l" t="t" r="r" b="b"/>
            <a:pathLst>
              <a:path w="51435" h="38735">
                <a:moveTo>
                  <a:pt x="26658" y="0"/>
                </a:moveTo>
                <a:lnTo>
                  <a:pt x="0" y="22559"/>
                </a:lnTo>
                <a:lnTo>
                  <a:pt x="3519" y="29514"/>
                </a:lnTo>
                <a:lnTo>
                  <a:pt x="9165" y="34028"/>
                </a:lnTo>
                <a:lnTo>
                  <a:pt x="16217" y="36991"/>
                </a:lnTo>
                <a:lnTo>
                  <a:pt x="24134" y="38255"/>
                </a:lnTo>
                <a:lnTo>
                  <a:pt x="32373" y="37668"/>
                </a:lnTo>
                <a:lnTo>
                  <a:pt x="42355" y="35102"/>
                </a:lnTo>
                <a:lnTo>
                  <a:pt x="49658" y="28676"/>
                </a:lnTo>
                <a:lnTo>
                  <a:pt x="51410" y="20904"/>
                </a:lnTo>
                <a:lnTo>
                  <a:pt x="49904" y="14991"/>
                </a:lnTo>
                <a:lnTo>
                  <a:pt x="46342" y="9712"/>
                </a:lnTo>
                <a:lnTo>
                  <a:pt x="40986" y="5352"/>
                </a:lnTo>
                <a:lnTo>
                  <a:pt x="34100" y="2197"/>
                </a:lnTo>
                <a:lnTo>
                  <a:pt x="26658" y="0"/>
                </a:lnTo>
                <a:close/>
              </a:path>
            </a:pathLst>
          </a:custGeom>
          <a:solidFill>
            <a:srgbClr val="F4D24E">
              <a:alpha val="28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72711" y="1638094"/>
            <a:ext cx="7452926" cy="1486535"/>
          </a:xfrm>
          <a:prstGeom prst="rect">
            <a:avLst/>
          </a:prstGeom>
        </p:spPr>
        <p:txBody>
          <a:bodyPr lIns="0" tIns="0" rIns="0" bIns="0"/>
          <a:lstStyle>
            <a:lvl1pPr>
              <a:defRPr sz="4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917" y="1577340"/>
            <a:ext cx="5306282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917624" y="1865835"/>
            <a:ext cx="4079875" cy="3759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4147439" y="6377940"/>
            <a:ext cx="3903472" cy="3429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Slide 47 of 30</a:t>
            </a:r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609917" y="6377940"/>
            <a:ext cx="2805620" cy="3429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38601-2F76-4C2C-84AC-4527BD8EBEC2}" type="datetime1">
              <a:rPr lang="en-US" smtClean="0"/>
              <a:t>11/12/2025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6130367" y="4224340"/>
            <a:ext cx="51435" cy="36830"/>
          </a:xfrm>
          <a:custGeom>
            <a:avLst/>
            <a:gdLst/>
            <a:ahLst/>
            <a:cxnLst/>
            <a:rect l="l" t="t" r="r" b="b"/>
            <a:pathLst>
              <a:path w="51435" h="36829">
                <a:moveTo>
                  <a:pt x="28203" y="0"/>
                </a:moveTo>
                <a:lnTo>
                  <a:pt x="0" y="21008"/>
                </a:lnTo>
                <a:lnTo>
                  <a:pt x="5080" y="27841"/>
                </a:lnTo>
                <a:lnTo>
                  <a:pt x="10402" y="32097"/>
                </a:lnTo>
                <a:lnTo>
                  <a:pt x="16991" y="35003"/>
                </a:lnTo>
                <a:lnTo>
                  <a:pt x="24405" y="36424"/>
                </a:lnTo>
                <a:lnTo>
                  <a:pt x="32207" y="36223"/>
                </a:lnTo>
                <a:lnTo>
                  <a:pt x="51320" y="11521"/>
                </a:lnTo>
                <a:lnTo>
                  <a:pt x="45339" y="4460"/>
                </a:lnTo>
                <a:lnTo>
                  <a:pt x="35953" y="1183"/>
                </a:lnTo>
                <a:lnTo>
                  <a:pt x="28203" y="0"/>
                </a:lnTo>
                <a:close/>
              </a:path>
            </a:pathLst>
          </a:custGeom>
          <a:solidFill>
            <a:srgbClr val="F4D24E">
              <a:alpha val="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bk object 17"/>
          <p:cNvSpPr/>
          <p:nvPr/>
        </p:nvSpPr>
        <p:spPr>
          <a:xfrm>
            <a:off x="6816153" y="3438233"/>
            <a:ext cx="50165" cy="37465"/>
          </a:xfrm>
          <a:custGeom>
            <a:avLst/>
            <a:gdLst/>
            <a:ahLst/>
            <a:cxnLst/>
            <a:rect l="l" t="t" r="r" b="b"/>
            <a:pathLst>
              <a:path w="50165" h="37464">
                <a:moveTo>
                  <a:pt x="21031" y="0"/>
                </a:moveTo>
                <a:lnTo>
                  <a:pt x="11667" y="2559"/>
                </a:lnTo>
                <a:lnTo>
                  <a:pt x="4382" y="7624"/>
                </a:lnTo>
                <a:lnTo>
                  <a:pt x="404" y="14153"/>
                </a:lnTo>
                <a:lnTo>
                  <a:pt x="0" y="21317"/>
                </a:lnTo>
                <a:lnTo>
                  <a:pt x="3437" y="28290"/>
                </a:lnTo>
                <a:lnTo>
                  <a:pt x="7755" y="33522"/>
                </a:lnTo>
                <a:lnTo>
                  <a:pt x="15248" y="36849"/>
                </a:lnTo>
                <a:lnTo>
                  <a:pt x="23503" y="37180"/>
                </a:lnTo>
                <a:lnTo>
                  <a:pt x="33363" y="36094"/>
                </a:lnTo>
                <a:lnTo>
                  <a:pt x="41612" y="32400"/>
                </a:lnTo>
                <a:lnTo>
                  <a:pt x="47401" y="26669"/>
                </a:lnTo>
                <a:lnTo>
                  <a:pt x="49881" y="19476"/>
                </a:lnTo>
                <a:lnTo>
                  <a:pt x="50148" y="15691"/>
                </a:lnTo>
                <a:lnTo>
                  <a:pt x="48865" y="11932"/>
                </a:lnTo>
                <a:lnTo>
                  <a:pt x="46198" y="8693"/>
                </a:lnTo>
                <a:lnTo>
                  <a:pt x="39406" y="3267"/>
                </a:lnTo>
                <a:lnTo>
                  <a:pt x="30647" y="302"/>
                </a:lnTo>
                <a:lnTo>
                  <a:pt x="21031" y="0"/>
                </a:lnTo>
                <a:close/>
              </a:path>
            </a:pathLst>
          </a:custGeom>
          <a:solidFill>
            <a:srgbClr val="4AB5A2">
              <a:alpha val="95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bk object 18"/>
          <p:cNvSpPr/>
          <p:nvPr/>
        </p:nvSpPr>
        <p:spPr>
          <a:xfrm>
            <a:off x="6883599" y="3430751"/>
            <a:ext cx="53340" cy="37465"/>
          </a:xfrm>
          <a:custGeom>
            <a:avLst/>
            <a:gdLst/>
            <a:ahLst/>
            <a:cxnLst/>
            <a:rect l="l" t="t" r="r" b="b"/>
            <a:pathLst>
              <a:path w="53340" h="37464">
                <a:moveTo>
                  <a:pt x="23902" y="0"/>
                </a:moveTo>
                <a:lnTo>
                  <a:pt x="14685" y="2053"/>
                </a:lnTo>
                <a:lnTo>
                  <a:pt x="6972" y="6750"/>
                </a:lnTo>
                <a:lnTo>
                  <a:pt x="787" y="13036"/>
                </a:lnTo>
                <a:lnTo>
                  <a:pt x="0" y="21393"/>
                </a:lnTo>
                <a:lnTo>
                  <a:pt x="4940" y="28251"/>
                </a:lnTo>
                <a:lnTo>
                  <a:pt x="10586" y="32766"/>
                </a:lnTo>
                <a:lnTo>
                  <a:pt x="17638" y="35734"/>
                </a:lnTo>
                <a:lnTo>
                  <a:pt x="25555" y="37002"/>
                </a:lnTo>
                <a:lnTo>
                  <a:pt x="33794" y="36417"/>
                </a:lnTo>
                <a:lnTo>
                  <a:pt x="43789" y="33851"/>
                </a:lnTo>
                <a:lnTo>
                  <a:pt x="51092" y="27412"/>
                </a:lnTo>
                <a:lnTo>
                  <a:pt x="52735" y="20085"/>
                </a:lnTo>
                <a:lnTo>
                  <a:pt x="51396" y="20085"/>
                </a:lnTo>
                <a:lnTo>
                  <a:pt x="52044" y="13989"/>
                </a:lnTo>
                <a:lnTo>
                  <a:pt x="48640" y="8032"/>
                </a:lnTo>
                <a:lnTo>
                  <a:pt x="42290" y="4146"/>
                </a:lnTo>
                <a:lnTo>
                  <a:pt x="33484" y="670"/>
                </a:lnTo>
                <a:lnTo>
                  <a:pt x="23902" y="0"/>
                </a:lnTo>
                <a:close/>
              </a:path>
              <a:path w="53340" h="37464">
                <a:moveTo>
                  <a:pt x="52831" y="19653"/>
                </a:moveTo>
                <a:lnTo>
                  <a:pt x="51396" y="20085"/>
                </a:lnTo>
                <a:lnTo>
                  <a:pt x="52735" y="20085"/>
                </a:lnTo>
                <a:lnTo>
                  <a:pt x="52831" y="19653"/>
                </a:lnTo>
                <a:close/>
              </a:path>
            </a:pathLst>
          </a:custGeom>
          <a:solidFill>
            <a:srgbClr val="F4D24E">
              <a:alpha val="3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bk object 19"/>
          <p:cNvSpPr/>
          <p:nvPr/>
        </p:nvSpPr>
        <p:spPr>
          <a:xfrm>
            <a:off x="6954001" y="3414234"/>
            <a:ext cx="52705" cy="36830"/>
          </a:xfrm>
          <a:custGeom>
            <a:avLst/>
            <a:gdLst/>
            <a:ahLst/>
            <a:cxnLst/>
            <a:rect l="l" t="t" r="r" b="b"/>
            <a:pathLst>
              <a:path w="52704" h="36829">
                <a:moveTo>
                  <a:pt x="24069" y="0"/>
                </a:moveTo>
                <a:lnTo>
                  <a:pt x="14799" y="1919"/>
                </a:lnTo>
                <a:lnTo>
                  <a:pt x="6959" y="6499"/>
                </a:lnTo>
                <a:lnTo>
                  <a:pt x="787" y="12785"/>
                </a:lnTo>
                <a:lnTo>
                  <a:pt x="0" y="21142"/>
                </a:lnTo>
                <a:lnTo>
                  <a:pt x="4940" y="28000"/>
                </a:lnTo>
                <a:lnTo>
                  <a:pt x="10729" y="32317"/>
                </a:lnTo>
                <a:lnTo>
                  <a:pt x="17770" y="35202"/>
                </a:lnTo>
                <a:lnTo>
                  <a:pt x="25607" y="36528"/>
                </a:lnTo>
                <a:lnTo>
                  <a:pt x="33782" y="36166"/>
                </a:lnTo>
                <a:lnTo>
                  <a:pt x="43942" y="33842"/>
                </a:lnTo>
                <a:lnTo>
                  <a:pt x="51295" y="27263"/>
                </a:lnTo>
                <a:lnTo>
                  <a:pt x="52471" y="19834"/>
                </a:lnTo>
                <a:lnTo>
                  <a:pt x="51104" y="19834"/>
                </a:lnTo>
                <a:lnTo>
                  <a:pt x="51600" y="13954"/>
                </a:lnTo>
                <a:lnTo>
                  <a:pt x="48361" y="8239"/>
                </a:lnTo>
                <a:lnTo>
                  <a:pt x="42341" y="4416"/>
                </a:lnTo>
                <a:lnTo>
                  <a:pt x="33630" y="809"/>
                </a:lnTo>
                <a:lnTo>
                  <a:pt x="24069" y="0"/>
                </a:lnTo>
                <a:close/>
              </a:path>
              <a:path w="52704" h="36829">
                <a:moveTo>
                  <a:pt x="52539" y="19402"/>
                </a:moveTo>
                <a:lnTo>
                  <a:pt x="51104" y="19834"/>
                </a:lnTo>
                <a:lnTo>
                  <a:pt x="52471" y="19834"/>
                </a:lnTo>
                <a:lnTo>
                  <a:pt x="52539" y="19402"/>
                </a:lnTo>
                <a:close/>
              </a:path>
            </a:pathLst>
          </a:custGeom>
          <a:solidFill>
            <a:srgbClr val="F4D24E">
              <a:alpha val="93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bk object 20"/>
          <p:cNvSpPr/>
          <p:nvPr/>
        </p:nvSpPr>
        <p:spPr>
          <a:xfrm>
            <a:off x="7027184" y="3386665"/>
            <a:ext cx="50165" cy="38100"/>
          </a:xfrm>
          <a:custGeom>
            <a:avLst/>
            <a:gdLst/>
            <a:ahLst/>
            <a:cxnLst/>
            <a:rect l="l" t="t" r="r" b="b"/>
            <a:pathLst>
              <a:path w="50165" h="38100">
                <a:moveTo>
                  <a:pt x="26968" y="0"/>
                </a:moveTo>
                <a:lnTo>
                  <a:pt x="0" y="22249"/>
                </a:lnTo>
                <a:lnTo>
                  <a:pt x="3308" y="29349"/>
                </a:lnTo>
                <a:lnTo>
                  <a:pt x="8837" y="33440"/>
                </a:lnTo>
                <a:lnTo>
                  <a:pt x="15506" y="36242"/>
                </a:lnTo>
                <a:lnTo>
                  <a:pt x="22928" y="37640"/>
                </a:lnTo>
                <a:lnTo>
                  <a:pt x="30715" y="37515"/>
                </a:lnTo>
                <a:lnTo>
                  <a:pt x="40951" y="35217"/>
                </a:lnTo>
                <a:lnTo>
                  <a:pt x="48406" y="28638"/>
                </a:lnTo>
                <a:lnTo>
                  <a:pt x="49752" y="20751"/>
                </a:lnTo>
                <a:lnTo>
                  <a:pt x="49561" y="12852"/>
                </a:lnTo>
                <a:lnTo>
                  <a:pt x="43592" y="5676"/>
                </a:lnTo>
                <a:lnTo>
                  <a:pt x="34169" y="2044"/>
                </a:lnTo>
                <a:lnTo>
                  <a:pt x="26968" y="0"/>
                </a:lnTo>
                <a:close/>
              </a:path>
            </a:pathLst>
          </a:custGeom>
          <a:solidFill>
            <a:srgbClr val="4AB5A2">
              <a:alpha val="13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bk object 21"/>
          <p:cNvSpPr/>
          <p:nvPr/>
        </p:nvSpPr>
        <p:spPr>
          <a:xfrm>
            <a:off x="7589659" y="3086790"/>
            <a:ext cx="50800" cy="37465"/>
          </a:xfrm>
          <a:custGeom>
            <a:avLst/>
            <a:gdLst/>
            <a:ahLst/>
            <a:cxnLst/>
            <a:rect l="l" t="t" r="r" b="b"/>
            <a:pathLst>
              <a:path w="50800" h="37464">
                <a:moveTo>
                  <a:pt x="21072" y="0"/>
                </a:moveTo>
                <a:lnTo>
                  <a:pt x="11708" y="2552"/>
                </a:lnTo>
                <a:lnTo>
                  <a:pt x="4406" y="7608"/>
                </a:lnTo>
                <a:lnTo>
                  <a:pt x="415" y="14129"/>
                </a:lnTo>
                <a:lnTo>
                  <a:pt x="0" y="21291"/>
                </a:lnTo>
                <a:lnTo>
                  <a:pt x="3428" y="28269"/>
                </a:lnTo>
                <a:lnTo>
                  <a:pt x="7708" y="33463"/>
                </a:lnTo>
                <a:lnTo>
                  <a:pt x="15099" y="36778"/>
                </a:lnTo>
                <a:lnTo>
                  <a:pt x="23240" y="37159"/>
                </a:lnTo>
                <a:lnTo>
                  <a:pt x="33120" y="36155"/>
                </a:lnTo>
                <a:lnTo>
                  <a:pt x="41425" y="32530"/>
                </a:lnTo>
                <a:lnTo>
                  <a:pt x="47298" y="26847"/>
                </a:lnTo>
                <a:lnTo>
                  <a:pt x="49884" y="19671"/>
                </a:lnTo>
                <a:lnTo>
                  <a:pt x="50202" y="15823"/>
                </a:lnTo>
                <a:lnTo>
                  <a:pt x="48932" y="12000"/>
                </a:lnTo>
                <a:lnTo>
                  <a:pt x="46227" y="8724"/>
                </a:lnTo>
                <a:lnTo>
                  <a:pt x="39442" y="3282"/>
                </a:lnTo>
                <a:lnTo>
                  <a:pt x="30687" y="308"/>
                </a:lnTo>
                <a:lnTo>
                  <a:pt x="21072" y="0"/>
                </a:lnTo>
                <a:close/>
              </a:path>
            </a:pathLst>
          </a:custGeom>
          <a:solidFill>
            <a:srgbClr val="06A1C7">
              <a:alpha val="2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bk object 22"/>
          <p:cNvSpPr/>
          <p:nvPr/>
        </p:nvSpPr>
        <p:spPr>
          <a:xfrm>
            <a:off x="7659842" y="3060603"/>
            <a:ext cx="50800" cy="38735"/>
          </a:xfrm>
          <a:custGeom>
            <a:avLst/>
            <a:gdLst/>
            <a:ahLst/>
            <a:cxnLst/>
            <a:rect l="l" t="t" r="r" b="b"/>
            <a:pathLst>
              <a:path w="50800" h="38735">
                <a:moveTo>
                  <a:pt x="26590" y="0"/>
                </a:moveTo>
                <a:lnTo>
                  <a:pt x="0" y="22703"/>
                </a:lnTo>
                <a:lnTo>
                  <a:pt x="3641" y="29527"/>
                </a:lnTo>
                <a:lnTo>
                  <a:pt x="7921" y="34709"/>
                </a:lnTo>
                <a:lnTo>
                  <a:pt x="15312" y="38036"/>
                </a:lnTo>
                <a:lnTo>
                  <a:pt x="23465" y="38417"/>
                </a:lnTo>
                <a:lnTo>
                  <a:pt x="33338" y="37408"/>
                </a:lnTo>
                <a:lnTo>
                  <a:pt x="41639" y="33783"/>
                </a:lnTo>
                <a:lnTo>
                  <a:pt x="47511" y="28103"/>
                </a:lnTo>
                <a:lnTo>
                  <a:pt x="50097" y="20929"/>
                </a:lnTo>
                <a:lnTo>
                  <a:pt x="50224" y="12954"/>
                </a:lnTo>
                <a:lnTo>
                  <a:pt x="43989" y="5689"/>
                </a:lnTo>
                <a:lnTo>
                  <a:pt x="34222" y="2438"/>
                </a:lnTo>
                <a:lnTo>
                  <a:pt x="26590" y="0"/>
                </a:lnTo>
                <a:close/>
              </a:path>
            </a:pathLst>
          </a:custGeom>
          <a:solidFill>
            <a:srgbClr val="76C6EB">
              <a:alpha val="69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bk object 23"/>
          <p:cNvSpPr/>
          <p:nvPr/>
        </p:nvSpPr>
        <p:spPr>
          <a:xfrm>
            <a:off x="7730172" y="3043629"/>
            <a:ext cx="50165" cy="37465"/>
          </a:xfrm>
          <a:custGeom>
            <a:avLst/>
            <a:gdLst/>
            <a:ahLst/>
            <a:cxnLst/>
            <a:rect l="l" t="t" r="r" b="b"/>
            <a:pathLst>
              <a:path w="50165" h="37464">
                <a:moveTo>
                  <a:pt x="28501" y="0"/>
                </a:moveTo>
                <a:lnTo>
                  <a:pt x="18547" y="403"/>
                </a:lnTo>
                <a:lnTo>
                  <a:pt x="9587" y="3645"/>
                </a:lnTo>
                <a:lnTo>
                  <a:pt x="3211" y="9013"/>
                </a:lnTo>
                <a:lnTo>
                  <a:pt x="0" y="15795"/>
                </a:lnTo>
                <a:lnTo>
                  <a:pt x="525" y="23186"/>
                </a:lnTo>
                <a:lnTo>
                  <a:pt x="4886" y="29868"/>
                </a:lnTo>
                <a:lnTo>
                  <a:pt x="12093" y="34618"/>
                </a:lnTo>
                <a:lnTo>
                  <a:pt x="21165" y="37008"/>
                </a:lnTo>
                <a:lnTo>
                  <a:pt x="31120" y="36610"/>
                </a:lnTo>
                <a:lnTo>
                  <a:pt x="41267" y="34286"/>
                </a:lnTo>
                <a:lnTo>
                  <a:pt x="48620" y="27708"/>
                </a:lnTo>
                <a:lnTo>
                  <a:pt x="49878" y="19846"/>
                </a:lnTo>
                <a:lnTo>
                  <a:pt x="50068" y="17827"/>
                </a:lnTo>
                <a:lnTo>
                  <a:pt x="49806" y="15772"/>
                </a:lnTo>
                <a:lnTo>
                  <a:pt x="49128" y="13814"/>
                </a:lnTo>
                <a:lnTo>
                  <a:pt x="44775" y="7137"/>
                </a:lnTo>
                <a:lnTo>
                  <a:pt x="37571" y="2388"/>
                </a:lnTo>
                <a:lnTo>
                  <a:pt x="28501" y="0"/>
                </a:lnTo>
                <a:close/>
              </a:path>
            </a:pathLst>
          </a:custGeom>
          <a:solidFill>
            <a:srgbClr val="F4D24E">
              <a:alpha val="7398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bk object 24"/>
          <p:cNvSpPr/>
          <p:nvPr/>
        </p:nvSpPr>
        <p:spPr>
          <a:xfrm>
            <a:off x="5148517" y="2037770"/>
            <a:ext cx="51435" cy="38735"/>
          </a:xfrm>
          <a:custGeom>
            <a:avLst/>
            <a:gdLst/>
            <a:ahLst/>
            <a:cxnLst/>
            <a:rect l="l" t="t" r="r" b="b"/>
            <a:pathLst>
              <a:path w="51435" h="38735">
                <a:moveTo>
                  <a:pt x="26658" y="0"/>
                </a:moveTo>
                <a:lnTo>
                  <a:pt x="0" y="22559"/>
                </a:lnTo>
                <a:lnTo>
                  <a:pt x="3519" y="29514"/>
                </a:lnTo>
                <a:lnTo>
                  <a:pt x="9163" y="34030"/>
                </a:lnTo>
                <a:lnTo>
                  <a:pt x="16212" y="36998"/>
                </a:lnTo>
                <a:lnTo>
                  <a:pt x="24129" y="38265"/>
                </a:lnTo>
                <a:lnTo>
                  <a:pt x="32373" y="37680"/>
                </a:lnTo>
                <a:lnTo>
                  <a:pt x="42355" y="35115"/>
                </a:lnTo>
                <a:lnTo>
                  <a:pt x="49658" y="28676"/>
                </a:lnTo>
                <a:lnTo>
                  <a:pt x="51410" y="20916"/>
                </a:lnTo>
                <a:lnTo>
                  <a:pt x="49904" y="14997"/>
                </a:lnTo>
                <a:lnTo>
                  <a:pt x="46342" y="9715"/>
                </a:lnTo>
                <a:lnTo>
                  <a:pt x="40986" y="5357"/>
                </a:lnTo>
                <a:lnTo>
                  <a:pt x="34100" y="2209"/>
                </a:lnTo>
                <a:lnTo>
                  <a:pt x="26658" y="0"/>
                </a:lnTo>
                <a:close/>
              </a:path>
            </a:pathLst>
          </a:custGeom>
          <a:solidFill>
            <a:srgbClr val="F4D24E">
              <a:alpha val="28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bk object 25"/>
          <p:cNvSpPr/>
          <p:nvPr/>
        </p:nvSpPr>
        <p:spPr>
          <a:xfrm>
            <a:off x="767311" y="2100003"/>
            <a:ext cx="11424802" cy="24816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" name="bk object 26"/>
          <p:cNvSpPr/>
          <p:nvPr/>
        </p:nvSpPr>
        <p:spPr>
          <a:xfrm>
            <a:off x="8236821" y="1939016"/>
            <a:ext cx="50800" cy="37465"/>
          </a:xfrm>
          <a:custGeom>
            <a:avLst/>
            <a:gdLst/>
            <a:ahLst/>
            <a:cxnLst/>
            <a:rect l="l" t="t" r="r" b="b"/>
            <a:pathLst>
              <a:path w="50800" h="37464">
                <a:moveTo>
                  <a:pt x="27053" y="0"/>
                </a:moveTo>
                <a:lnTo>
                  <a:pt x="0" y="17271"/>
                </a:lnTo>
                <a:lnTo>
                  <a:pt x="1343" y="24625"/>
                </a:lnTo>
                <a:lnTo>
                  <a:pt x="6202" y="30811"/>
                </a:lnTo>
                <a:lnTo>
                  <a:pt x="13821" y="35189"/>
                </a:lnTo>
                <a:lnTo>
                  <a:pt x="23444" y="37121"/>
                </a:lnTo>
                <a:lnTo>
                  <a:pt x="33325" y="36119"/>
                </a:lnTo>
                <a:lnTo>
                  <a:pt x="41633" y="32498"/>
                </a:lnTo>
                <a:lnTo>
                  <a:pt x="47507" y="26820"/>
                </a:lnTo>
                <a:lnTo>
                  <a:pt x="50088" y="19646"/>
                </a:lnTo>
                <a:lnTo>
                  <a:pt x="50469" y="11747"/>
                </a:lnTo>
                <a:lnTo>
                  <a:pt x="44449" y="4457"/>
                </a:lnTo>
                <a:lnTo>
                  <a:pt x="34797" y="1155"/>
                </a:lnTo>
                <a:lnTo>
                  <a:pt x="27053" y="0"/>
                </a:lnTo>
                <a:close/>
              </a:path>
            </a:pathLst>
          </a:custGeom>
          <a:solidFill>
            <a:srgbClr val="4AB5A2">
              <a:alpha val="3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" name="bk object 27"/>
          <p:cNvSpPr/>
          <p:nvPr/>
        </p:nvSpPr>
        <p:spPr>
          <a:xfrm>
            <a:off x="2904839" y="4679149"/>
            <a:ext cx="52069" cy="36830"/>
          </a:xfrm>
          <a:custGeom>
            <a:avLst/>
            <a:gdLst/>
            <a:ahLst/>
            <a:cxnLst/>
            <a:rect l="l" t="t" r="r" b="b"/>
            <a:pathLst>
              <a:path w="52069" h="36829">
                <a:moveTo>
                  <a:pt x="24210" y="0"/>
                </a:moveTo>
                <a:lnTo>
                  <a:pt x="14938" y="1919"/>
                </a:lnTo>
                <a:lnTo>
                  <a:pt x="7099" y="6499"/>
                </a:lnTo>
                <a:lnTo>
                  <a:pt x="787" y="12747"/>
                </a:lnTo>
                <a:lnTo>
                  <a:pt x="0" y="21167"/>
                </a:lnTo>
                <a:lnTo>
                  <a:pt x="5079" y="28000"/>
                </a:lnTo>
                <a:lnTo>
                  <a:pt x="10399" y="32246"/>
                </a:lnTo>
                <a:lnTo>
                  <a:pt x="17000" y="35117"/>
                </a:lnTo>
                <a:lnTo>
                  <a:pt x="24423" y="36471"/>
                </a:lnTo>
                <a:lnTo>
                  <a:pt x="32207" y="36166"/>
                </a:lnTo>
                <a:lnTo>
                  <a:pt x="42430" y="33867"/>
                </a:lnTo>
                <a:lnTo>
                  <a:pt x="49885" y="27301"/>
                </a:lnTo>
                <a:lnTo>
                  <a:pt x="51170" y="19834"/>
                </a:lnTo>
                <a:lnTo>
                  <a:pt x="51281" y="19402"/>
                </a:lnTo>
                <a:lnTo>
                  <a:pt x="51752" y="13954"/>
                </a:lnTo>
                <a:lnTo>
                  <a:pt x="48501" y="8239"/>
                </a:lnTo>
                <a:lnTo>
                  <a:pt x="42494" y="4416"/>
                </a:lnTo>
                <a:lnTo>
                  <a:pt x="33775" y="809"/>
                </a:lnTo>
                <a:lnTo>
                  <a:pt x="24210" y="0"/>
                </a:lnTo>
                <a:close/>
              </a:path>
              <a:path w="52069" h="36829">
                <a:moveTo>
                  <a:pt x="51281" y="19402"/>
                </a:moveTo>
                <a:lnTo>
                  <a:pt x="51244" y="19834"/>
                </a:lnTo>
                <a:lnTo>
                  <a:pt x="51281" y="19402"/>
                </a:lnTo>
                <a:close/>
              </a:path>
            </a:pathLst>
          </a:custGeom>
          <a:solidFill>
            <a:srgbClr val="4AB5A2">
              <a:alpha val="63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" name="bk object 28"/>
          <p:cNvSpPr/>
          <p:nvPr/>
        </p:nvSpPr>
        <p:spPr>
          <a:xfrm>
            <a:off x="4190729" y="4659792"/>
            <a:ext cx="50800" cy="37465"/>
          </a:xfrm>
          <a:custGeom>
            <a:avLst/>
            <a:gdLst/>
            <a:ahLst/>
            <a:cxnLst/>
            <a:rect l="l" t="t" r="r" b="b"/>
            <a:pathLst>
              <a:path w="50800" h="37464">
                <a:moveTo>
                  <a:pt x="27055" y="0"/>
                </a:moveTo>
                <a:lnTo>
                  <a:pt x="0" y="17259"/>
                </a:lnTo>
                <a:lnTo>
                  <a:pt x="1343" y="24618"/>
                </a:lnTo>
                <a:lnTo>
                  <a:pt x="6203" y="30803"/>
                </a:lnTo>
                <a:lnTo>
                  <a:pt x="13826" y="35179"/>
                </a:lnTo>
                <a:lnTo>
                  <a:pt x="23456" y="37109"/>
                </a:lnTo>
                <a:lnTo>
                  <a:pt x="33331" y="36107"/>
                </a:lnTo>
                <a:lnTo>
                  <a:pt x="41636" y="32486"/>
                </a:lnTo>
                <a:lnTo>
                  <a:pt x="47513" y="26807"/>
                </a:lnTo>
                <a:lnTo>
                  <a:pt x="50101" y="19634"/>
                </a:lnTo>
                <a:lnTo>
                  <a:pt x="50444" y="11696"/>
                </a:lnTo>
                <a:lnTo>
                  <a:pt x="44449" y="4343"/>
                </a:lnTo>
                <a:lnTo>
                  <a:pt x="34810" y="926"/>
                </a:lnTo>
                <a:lnTo>
                  <a:pt x="27055" y="0"/>
                </a:lnTo>
                <a:close/>
              </a:path>
            </a:pathLst>
          </a:custGeom>
          <a:solidFill>
            <a:srgbClr val="4AB5A2">
              <a:alpha val="54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bk object 29"/>
          <p:cNvSpPr/>
          <p:nvPr/>
        </p:nvSpPr>
        <p:spPr>
          <a:xfrm>
            <a:off x="6710814" y="1956323"/>
            <a:ext cx="50165" cy="38100"/>
          </a:xfrm>
          <a:custGeom>
            <a:avLst/>
            <a:gdLst/>
            <a:ahLst/>
            <a:cxnLst/>
            <a:rect l="l" t="t" r="r" b="b"/>
            <a:pathLst>
              <a:path w="50165" h="38100">
                <a:moveTo>
                  <a:pt x="23790" y="0"/>
                </a:moveTo>
                <a:lnTo>
                  <a:pt x="18621" y="977"/>
                </a:lnTo>
                <a:lnTo>
                  <a:pt x="9641" y="4201"/>
                </a:lnTo>
                <a:lnTo>
                  <a:pt x="3240" y="9555"/>
                </a:lnTo>
                <a:lnTo>
                  <a:pt x="0" y="16306"/>
                </a:lnTo>
                <a:lnTo>
                  <a:pt x="499" y="23723"/>
                </a:lnTo>
                <a:lnTo>
                  <a:pt x="4833" y="30413"/>
                </a:lnTo>
                <a:lnTo>
                  <a:pt x="12021" y="35183"/>
                </a:lnTo>
                <a:lnTo>
                  <a:pt x="21080" y="37598"/>
                </a:lnTo>
                <a:lnTo>
                  <a:pt x="31029" y="37223"/>
                </a:lnTo>
                <a:lnTo>
                  <a:pt x="41177" y="34899"/>
                </a:lnTo>
                <a:lnTo>
                  <a:pt x="48530" y="28320"/>
                </a:lnTo>
                <a:lnTo>
                  <a:pt x="49787" y="20459"/>
                </a:lnTo>
                <a:lnTo>
                  <a:pt x="50067" y="12458"/>
                </a:lnTo>
                <a:lnTo>
                  <a:pt x="43945" y="5105"/>
                </a:lnTo>
                <a:lnTo>
                  <a:pt x="34192" y="1752"/>
                </a:lnTo>
                <a:lnTo>
                  <a:pt x="29251" y="266"/>
                </a:lnTo>
                <a:lnTo>
                  <a:pt x="23790" y="0"/>
                </a:lnTo>
                <a:close/>
              </a:path>
            </a:pathLst>
          </a:custGeom>
          <a:solidFill>
            <a:srgbClr val="F4D24E">
              <a:alpha val="8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" name="bk object 30"/>
          <p:cNvSpPr/>
          <p:nvPr/>
        </p:nvSpPr>
        <p:spPr>
          <a:xfrm>
            <a:off x="8845601" y="4881850"/>
            <a:ext cx="50800" cy="37465"/>
          </a:xfrm>
          <a:custGeom>
            <a:avLst/>
            <a:gdLst/>
            <a:ahLst/>
            <a:cxnLst/>
            <a:rect l="l" t="t" r="r" b="b"/>
            <a:pathLst>
              <a:path w="50800" h="37464">
                <a:moveTo>
                  <a:pt x="27053" y="0"/>
                </a:moveTo>
                <a:lnTo>
                  <a:pt x="0" y="17266"/>
                </a:lnTo>
                <a:lnTo>
                  <a:pt x="1343" y="24625"/>
                </a:lnTo>
                <a:lnTo>
                  <a:pt x="6202" y="30810"/>
                </a:lnTo>
                <a:lnTo>
                  <a:pt x="13821" y="35186"/>
                </a:lnTo>
                <a:lnTo>
                  <a:pt x="23444" y="37116"/>
                </a:lnTo>
                <a:lnTo>
                  <a:pt x="33324" y="36114"/>
                </a:lnTo>
                <a:lnTo>
                  <a:pt x="41629" y="32493"/>
                </a:lnTo>
                <a:lnTo>
                  <a:pt x="47502" y="26815"/>
                </a:lnTo>
                <a:lnTo>
                  <a:pt x="50088" y="19641"/>
                </a:lnTo>
                <a:lnTo>
                  <a:pt x="50469" y="11741"/>
                </a:lnTo>
                <a:lnTo>
                  <a:pt x="44449" y="4451"/>
                </a:lnTo>
                <a:lnTo>
                  <a:pt x="34797" y="1149"/>
                </a:lnTo>
                <a:lnTo>
                  <a:pt x="27053" y="0"/>
                </a:lnTo>
                <a:close/>
              </a:path>
            </a:pathLst>
          </a:custGeom>
          <a:solidFill>
            <a:srgbClr val="F4D24E">
              <a:alpha val="3498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" name="bk object 31"/>
          <p:cNvSpPr/>
          <p:nvPr/>
        </p:nvSpPr>
        <p:spPr>
          <a:xfrm>
            <a:off x="761997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7997"/>
                </a:lnTo>
              </a:path>
            </a:pathLst>
          </a:custGeom>
          <a:ln w="12700">
            <a:solidFill>
              <a:srgbClr val="F0F1F1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Slide 47 of 30</a:t>
            </a:r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E08E6-8F61-44FA-92B7-7CFC290CF82F}" type="datetime1">
              <a:rPr lang="en-US" smtClean="0"/>
              <a:t>11/12/2025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4147439" y="6377940"/>
            <a:ext cx="3903472" cy="3429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Slide 47 of 30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609917" y="6377940"/>
            <a:ext cx="2805620" cy="3429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BB438F-5252-40B6-929D-8D0AE00E3298}" type="datetime1">
              <a:rPr lang="en-US" smtClean="0"/>
              <a:t>11/12/2025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98894-21D9-4083-A8D9-99F79ECE72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D94319-AA68-47BE-B07F-3BD48A1E13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AA0147-6662-4CC3-95AA-71743B0DB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/>
            <a:fld id="{9FFE161F-6639-48F7-8D8F-3A08C023506F}" type="datetime1">
              <a:rPr lang="en-US" sz="2000" smtClean="0">
                <a:solidFill>
                  <a:srgbClr val="FFFFFF"/>
                </a:solidFill>
              </a:rPr>
              <a:t>11/12/2025</a:t>
            </a:fld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E26238-ACBC-4E06-BD09-27C4BC19C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>
                <a:solidFill>
                  <a:schemeClr val="tx2"/>
                </a:solidFill>
              </a:rPr>
              <a:t>Slide 47 of 30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F22D6-A6CE-41C0-AF1C-82BAB5A9F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688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06062-E155-497D-B9E0-B82DF5A33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2265C9-4AF3-44DC-BBC5-0E54A25AC2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2AEF12-1F27-4B9C-AF75-7608C1F1B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2042E-496A-446A-93F1-F2E60DF990D7}" type="datetime1">
              <a:rPr lang="en-US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6FA7F4-E94A-48D3-B58C-25C2009B2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4819" y="6211550"/>
            <a:ext cx="4114800" cy="365125"/>
          </a:xfrm>
        </p:spPr>
        <p:txBody>
          <a:bodyPr/>
          <a:lstStyle>
            <a:lvl1pPr>
              <a:defRPr sz="1100"/>
            </a:lvl1pPr>
          </a:lstStyle>
          <a:p>
            <a:r>
              <a:rPr lang="en-US"/>
              <a:t>Slide 47 of 30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69686C-1358-4DA7-A01B-AD7A2449B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8" name="Picture 7" descr="image001">
            <a:extLst>
              <a:ext uri="{FF2B5EF4-FFF2-40B4-BE49-F238E27FC236}">
                <a16:creationId xmlns:a16="http://schemas.microsoft.com/office/drawing/2014/main" id="{EB6C3998-DBEF-4CD8-ADEC-311D2BF79A8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497" y="6066749"/>
            <a:ext cx="3944112" cy="65472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48119EB-5A1B-4A49-AE82-BAC343A7988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004363"/>
            <a:ext cx="2024551" cy="7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017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B0EC7-0400-499B-AAF7-FCE27C6C9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40BDE9-D78B-4342-AF2F-FB6C6C02E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081A7F-356C-43F4-8C36-A3AC57379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BB149-08AE-42FE-A3AF-80AEC0C772DE}" type="datetime1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BC422B-E5B8-406A-8019-E1C37BB5B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Slide 47 of 30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962F50-C470-41DA-8F93-6761DCEA0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841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E4B29-CB84-4849-9F34-97B666CAB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F5B9A3-AA6A-430F-9EF5-3F351F7BA8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940AAD-56FF-4B56-8D8C-8DF82422E1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33403A-162F-4663-8FC7-7F02793F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AFE7-9F08-4C38-B684-4080E4F80DB9}" type="datetime1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C64A84-9686-4C55-87ED-E7E58CA64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Slide 47 of 30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0D1B56-DF2D-43C7-A425-7035F8E9B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846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6BAC1-D9E9-471D-9121-A8CB4C9CB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35A8-04E7-49EC-949C-2235A38240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AB1C29-EA93-402A-99B2-87A2BB7008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62EFC2-B2BD-4E32-B218-9440F175AB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063995-06F5-41CE-8B88-F23608E8A7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699A3E-873D-4618-83E4-249A710A7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57C4E-4D3E-41B1-9BAC-4F187F08E689}" type="datetime1">
              <a:rPr lang="en-US" smtClean="0"/>
              <a:t>11/12/2025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2363028-458A-4118-8F0A-00076F435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Slide 47 of 30</a:t>
            </a: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1CACEA-F22A-43F2-B37F-990FE7B2F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132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82884-5980-4026-9E66-9C3EC1866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8566CF-45FF-4E20-9682-35941ED1C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09919-2DB1-44CE-99FD-1F581909BAD4}" type="datetime1">
              <a:rPr lang="en-US" smtClean="0"/>
              <a:t>11/12/2025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912810-8F67-42A9-804B-325DA2E39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Slide 47 of 30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0695FA-88C4-44C8-BD20-47D2D0B6A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0270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8D87C2-BB9D-49ED-9C4C-0D0DDBAF5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A9E92-79FD-43ED-BA12-BD02F11BD3CF}" type="datetime1">
              <a:rPr lang="en-US" smtClean="0"/>
              <a:t>11/12/2025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DD7516-8245-4FB2-B5A4-F4BC847CA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Slide 47 of 30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60B824-EADC-4220-9F79-D4532D873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396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ECEE1-69B0-4432-8C10-AB8A3C5A7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0A8402-F9E8-4191-9398-E11CA47561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AA2C34-144D-4F8B-8090-788170EDA7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6CC526-1B44-4F1F-8F70-4251B47DC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B443B-04AC-4BB2-B38A-D5717EE409E8}" type="datetime1">
              <a:rPr lang="en-US" smtClean="0"/>
              <a:t>11/12/2025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CCDB99-D707-459D-AB00-D121C072C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Slide 47 of 30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444106-2CFD-480C-A6F0-1BEE7EB18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4393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1AC6D-C108-477B-B993-0282EBDBB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7CAC06-56FA-42C6-A4C3-DE5151AA0E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5A38F4-0325-48D2-AF0F-E6076E8204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AB8650-D3A5-4D12-9C2B-614E5B142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65319-EAEC-4074-A04E-388D85EC3C72}" type="datetime1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20E43D-754C-477B-837C-B965F1F06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Slide 47 of 30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03DB5F-B45E-4A25-ADD4-68789C81A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622895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2BF93-2ACC-42D3-AD69-86203166F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F3D320-F4F2-4112-B79E-69C12F86BB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077725-9B91-444A-8369-03BE7A9E1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8CA68-6C96-4908-8059-E6A9A9C70D19}" type="datetime1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B79DF-955A-4A55-87C3-C1FA426D3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Slide 47 of 30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EA2D6E-4F2E-47B0-9B3B-7AB78DE16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9265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B11933-0F93-4553-91B5-8BC58C0548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CD4CF2-6D47-44B4-ABFA-E3583EDB97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0687A2-46AD-4246-8C91-B672E7BCA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B438D-C012-4B6F-871A-D4C1AAA5AF98}" type="datetime1">
              <a:rPr lang="en-US" smtClean="0"/>
              <a:t>11/12/2025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713097-4BC0-4A35-A5BC-60074BA03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Slide 47 of 30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3F0C3D-D364-49EA-85AA-1F8154CCC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45963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/>
          <a:lstStyle/>
          <a:p>
            <a:fld id="{0B23BF78-238E-4195-B9C4-65955A723266}" type="datetime1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Slide 47 of 30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0" name="Picture 9" descr="sm_globe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16865" y="1755649"/>
            <a:ext cx="2153743" cy="1688453"/>
          </a:xfrm>
          <a:prstGeom prst="rect">
            <a:avLst/>
          </a:prstGeom>
          <a:ln w="50800" cap="sq" cmpd="dbl">
            <a:solidFill>
              <a:schemeClr val="accent2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2716732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72711" y="1638094"/>
            <a:ext cx="7452926" cy="14865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372711" y="1638094"/>
            <a:ext cx="7452926" cy="14865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7439" y="6377940"/>
            <a:ext cx="3903472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Slide 47 of 30</a:t>
            </a:r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917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ACFD1-DC26-44D4-A97F-84F7B35D7612}" type="datetime1">
              <a:rPr lang="en-US" smtClean="0"/>
              <a:t>11/12/2025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82812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ft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F03AC6-E1C3-41E3-9D4A-DFC414AAE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BE994D-7A93-4254-9F04-89D5193B7A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1F47A6-023F-4F34-A41D-2D5AA2E440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8183E9-FEA8-4EE4-92C0-6D364292BF2B}" type="datetime1">
              <a:rPr lang="en-US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D9CD58-08D7-4940-A132-53B0F9E65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Slide 47 of 30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6C5AF0-85D9-43D9-885D-F3D4518A5B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ctr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89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svg"/><Relationship Id="rId18" Type="http://schemas.openxmlformats.org/officeDocument/2006/relationships/image" Target="../media/image18.png"/><Relationship Id="rId3" Type="http://schemas.openxmlformats.org/officeDocument/2006/relationships/diagramData" Target="../diagrams/data2.xml"/><Relationship Id="rId21" Type="http://schemas.openxmlformats.org/officeDocument/2006/relationships/image" Target="../media/image21.svg"/><Relationship Id="rId7" Type="http://schemas.microsoft.com/office/2007/relationships/diagramDrawing" Target="../diagrams/drawing2.xml"/><Relationship Id="rId12" Type="http://schemas.openxmlformats.org/officeDocument/2006/relationships/image" Target="../media/image12.png"/><Relationship Id="rId17" Type="http://schemas.openxmlformats.org/officeDocument/2006/relationships/image" Target="../media/image17.sv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11.svg"/><Relationship Id="rId5" Type="http://schemas.openxmlformats.org/officeDocument/2006/relationships/diagramQuickStyle" Target="../diagrams/quickStyle2.xml"/><Relationship Id="rId15" Type="http://schemas.openxmlformats.org/officeDocument/2006/relationships/image" Target="../media/image15.svg"/><Relationship Id="rId10" Type="http://schemas.openxmlformats.org/officeDocument/2006/relationships/image" Target="../media/image10.png"/><Relationship Id="rId19" Type="http://schemas.openxmlformats.org/officeDocument/2006/relationships/image" Target="../media/image19.svg"/><Relationship Id="rId4" Type="http://schemas.openxmlformats.org/officeDocument/2006/relationships/diagramLayout" Target="../diagrams/layout2.xml"/><Relationship Id="rId9" Type="http://schemas.openxmlformats.org/officeDocument/2006/relationships/image" Target="../media/image9.svg"/><Relationship Id="rId1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287/isre.3.1.60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psycnet.apa.org/doi/10.2307/30036540" TargetMode="Externa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bmcmedinformdecismak.biomedcentral.com/articles/10.1186/1472-6947-6-3#citeas" TargetMode="Externa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hyperlink" Target="https://doi.org/10.1016/j.ijmedinf.2019.08.009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jmir.org/2020/8/e17696/" TargetMode="External"/><Relationship Id="rId3" Type="http://schemas.openxmlformats.org/officeDocument/2006/relationships/hyperlink" Target="https://www.sciencedirect.com/science/article/abs/pii/S1386505608001196" TargetMode="External"/><Relationship Id="rId7" Type="http://schemas.openxmlformats.org/officeDocument/2006/relationships/hyperlink" Target="https://www.tandfonline.com/doi/abs/10.1080/17538157.2016.1178118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sciencedirect.com/science/article/abs/pii/S1386505619305428" TargetMode="External"/><Relationship Id="rId5" Type="http://schemas.openxmlformats.org/officeDocument/2006/relationships/hyperlink" Target="https://bmjopen.bmj.com/content/10/6/e035024.abstract" TargetMode="External"/><Relationship Id="rId4" Type="http://schemas.openxmlformats.org/officeDocument/2006/relationships/hyperlink" Target="https://hijournal.bcs.org/index.php/jhi/article/view/793" TargetMode="External"/><Relationship Id="rId9" Type="http://schemas.openxmlformats.org/officeDocument/2006/relationships/hyperlink" Target="https://ebooks.iospress.nl/doi/10.3233/SHTI190322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person, computer&#10;&#10;Description automatically generated">
            <a:extLst>
              <a:ext uri="{FF2B5EF4-FFF2-40B4-BE49-F238E27FC236}">
                <a16:creationId xmlns:a16="http://schemas.microsoft.com/office/drawing/2014/main" id="{A8EDEE59-F983-447C-9E79-CC4EBA45BB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6" r="4130"/>
          <a:stretch/>
        </p:blipFill>
        <p:spPr>
          <a:xfrm>
            <a:off x="0" y="0"/>
            <a:ext cx="7010400" cy="6858000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10075771" y="1994022"/>
            <a:ext cx="55880" cy="41275"/>
          </a:xfrm>
          <a:custGeom>
            <a:avLst/>
            <a:gdLst/>
            <a:ahLst/>
            <a:cxnLst/>
            <a:rect l="l" t="t" r="r" b="b"/>
            <a:pathLst>
              <a:path w="55879" h="41275">
                <a:moveTo>
                  <a:pt x="30481" y="0"/>
                </a:moveTo>
                <a:lnTo>
                  <a:pt x="558" y="19039"/>
                </a:lnTo>
                <a:lnTo>
                  <a:pt x="30710" y="40682"/>
                </a:lnTo>
                <a:lnTo>
                  <a:pt x="41050" y="38540"/>
                </a:lnTo>
                <a:lnTo>
                  <a:pt x="49796" y="33428"/>
                </a:lnTo>
                <a:lnTo>
                  <a:pt x="53919" y="27817"/>
                </a:lnTo>
                <a:lnTo>
                  <a:pt x="55692" y="21687"/>
                </a:lnTo>
                <a:lnTo>
                  <a:pt x="55079" y="15433"/>
                </a:lnTo>
                <a:lnTo>
                  <a:pt x="52044" y="9451"/>
                </a:lnTo>
                <a:lnTo>
                  <a:pt x="46114" y="4711"/>
                </a:lnTo>
                <a:lnTo>
                  <a:pt x="38757" y="1510"/>
                </a:lnTo>
                <a:lnTo>
                  <a:pt x="30481" y="0"/>
                </a:lnTo>
                <a:close/>
              </a:path>
              <a:path w="55879" h="41275">
                <a:moveTo>
                  <a:pt x="558" y="18557"/>
                </a:moveTo>
                <a:lnTo>
                  <a:pt x="517" y="19039"/>
                </a:lnTo>
                <a:lnTo>
                  <a:pt x="558" y="18557"/>
                </a:lnTo>
                <a:close/>
              </a:path>
            </a:pathLst>
          </a:custGeom>
          <a:solidFill>
            <a:srgbClr val="4AB5A2">
              <a:alpha val="127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/>
          <p:nvPr/>
        </p:nvSpPr>
        <p:spPr>
          <a:xfrm>
            <a:off x="8643449" y="2014899"/>
            <a:ext cx="55880" cy="41910"/>
          </a:xfrm>
          <a:custGeom>
            <a:avLst/>
            <a:gdLst/>
            <a:ahLst/>
            <a:cxnLst/>
            <a:rect l="l" t="t" r="r" b="b"/>
            <a:pathLst>
              <a:path w="55879" h="41910">
                <a:moveTo>
                  <a:pt x="29718" y="0"/>
                </a:moveTo>
                <a:lnTo>
                  <a:pt x="18702" y="1118"/>
                </a:lnTo>
                <a:lnTo>
                  <a:pt x="9439" y="5160"/>
                </a:lnTo>
                <a:lnTo>
                  <a:pt x="2886" y="11496"/>
                </a:lnTo>
                <a:lnTo>
                  <a:pt x="0" y="19494"/>
                </a:lnTo>
                <a:lnTo>
                  <a:pt x="993" y="25958"/>
                </a:lnTo>
                <a:lnTo>
                  <a:pt x="4356" y="31823"/>
                </a:lnTo>
                <a:lnTo>
                  <a:pt x="9804" y="36739"/>
                </a:lnTo>
                <a:lnTo>
                  <a:pt x="17056" y="40360"/>
                </a:lnTo>
                <a:lnTo>
                  <a:pt x="25708" y="41399"/>
                </a:lnTo>
                <a:lnTo>
                  <a:pt x="34266" y="40686"/>
                </a:lnTo>
                <a:lnTo>
                  <a:pt x="55880" y="22136"/>
                </a:lnTo>
                <a:lnTo>
                  <a:pt x="54380" y="13930"/>
                </a:lnTo>
                <a:lnTo>
                  <a:pt x="48956" y="7029"/>
                </a:lnTo>
                <a:lnTo>
                  <a:pt x="40454" y="2147"/>
                </a:lnTo>
                <a:lnTo>
                  <a:pt x="29718" y="0"/>
                </a:lnTo>
                <a:close/>
              </a:path>
            </a:pathLst>
          </a:custGeom>
          <a:solidFill>
            <a:srgbClr val="4AB5A2">
              <a:alpha val="10798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8" name="Picture 17" descr="A picture containing outdoor, light, hanging, photo&#10;&#10;Description automatically generated">
            <a:extLst>
              <a:ext uri="{FF2B5EF4-FFF2-40B4-BE49-F238E27FC236}">
                <a16:creationId xmlns:a16="http://schemas.microsoft.com/office/drawing/2014/main" id="{131AD94D-10B2-4781-B80B-89EE8A8B0A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772" y="6703"/>
            <a:ext cx="2047496" cy="6858000"/>
          </a:xfrm>
          <a:prstGeom prst="rect">
            <a:avLst/>
          </a:prstGeom>
        </p:spPr>
      </p:pic>
      <p:pic>
        <p:nvPicPr>
          <p:cNvPr id="17" name="Picture 16" descr="image001">
            <a:extLst>
              <a:ext uri="{FF2B5EF4-FFF2-40B4-BE49-F238E27FC236}">
                <a16:creationId xmlns:a16="http://schemas.microsoft.com/office/drawing/2014/main" id="{C4AA8867-288B-4947-BD6B-DB5D4F6CBD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402" y="5564109"/>
            <a:ext cx="4581231" cy="76049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D9D1804-ACF9-4FA3-A2C8-0612C276CA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0402" y="4359635"/>
            <a:ext cx="2692400" cy="1036638"/>
          </a:xfrm>
          <a:prstGeom prst="rect">
            <a:avLst/>
          </a:prstGeom>
        </p:spPr>
      </p:pic>
      <p:sp>
        <p:nvSpPr>
          <p:cNvPr id="22" name="Title 3">
            <a:extLst>
              <a:ext uri="{FF2B5EF4-FFF2-40B4-BE49-F238E27FC236}">
                <a16:creationId xmlns:a16="http://schemas.microsoft.com/office/drawing/2014/main" id="{F109E95A-F05A-4D88-AAD9-A23B9CCA97AB}"/>
              </a:ext>
            </a:extLst>
          </p:cNvPr>
          <p:cNvSpPr txBox="1">
            <a:spLocks/>
          </p:cNvSpPr>
          <p:nvPr/>
        </p:nvSpPr>
        <p:spPr>
          <a:xfrm>
            <a:off x="7167824" y="1922828"/>
            <a:ext cx="48768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bg1"/>
                </a:solidFill>
                <a:latin typeface="Calibri"/>
                <a:ea typeface="+mj-ea"/>
                <a:cs typeface="Calibri"/>
              </a:defRPr>
            </a:lvl1pPr>
          </a:lstStyle>
          <a:p>
            <a:pPr algn="ctr"/>
            <a:r>
              <a:rPr lang="en-GB" sz="3600" b="1" kern="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Introduction to the FITT Framework</a:t>
            </a:r>
            <a:endParaRPr lang="en-GB" sz="3600" kern="0" dirty="0">
              <a:solidFill>
                <a:schemeClr val="tx1"/>
              </a:solidFill>
            </a:endParaRPr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1D043854-1A31-25BE-10F4-BD49D032FFD3}"/>
              </a:ext>
            </a:extLst>
          </p:cNvPr>
          <p:cNvSpPr>
            <a:spLocks noGrp="1"/>
          </p:cNvSpPr>
          <p:nvPr/>
        </p:nvSpPr>
        <p:spPr>
          <a:xfrm>
            <a:off x="2103704" y="291624"/>
            <a:ext cx="4955079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00" b="1" i="0">
                <a:solidFill>
                  <a:srgbClr val="333399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en-GB" sz="3200" dirty="0">
                <a:solidFill>
                  <a:schemeClr val="bg1"/>
                </a:solidFill>
                <a:latin typeface="Aptos Narrow" panose="020B0004020202020204" pitchFamily="34" charset="0"/>
                <a:ea typeface="Times New Roman" panose="02020603050405020304" pitchFamily="18" charset="0"/>
              </a:rPr>
              <a:t>Digital Transformation for Health and Care Professionals</a:t>
            </a:r>
            <a:endParaRPr lang="en-GB" sz="3200" dirty="0">
              <a:solidFill>
                <a:schemeClr val="bg1"/>
              </a:solidFill>
              <a:latin typeface="Aptos Narrow" panose="020B000402020202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63B47A0-0964-D4A9-89A9-6CBC5A8065D3}"/>
              </a:ext>
            </a:extLst>
          </p:cNvPr>
          <p:cNvSpPr txBox="1">
            <a:spLocks/>
          </p:cNvSpPr>
          <p:nvPr/>
        </p:nvSpPr>
        <p:spPr>
          <a:xfrm>
            <a:off x="7020448" y="533400"/>
            <a:ext cx="5171552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bg1"/>
                </a:solidFill>
                <a:latin typeface="Calibri"/>
                <a:ea typeface="+mj-ea"/>
                <a:cs typeface="Calibri"/>
              </a:defRPr>
            </a:lvl1pPr>
          </a:lstStyle>
          <a:p>
            <a:pPr algn="ctr"/>
            <a:r>
              <a:rPr lang="en-GB" b="1" kern="0" dirty="0">
                <a:solidFill>
                  <a:srgbClr val="C00000"/>
                </a:solidFill>
              </a:rPr>
              <a:t>BMDS7008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A449E482-89D4-139C-8C07-978F5F3FA79F}"/>
              </a:ext>
            </a:extLst>
          </p:cNvPr>
          <p:cNvSpPr txBox="1">
            <a:spLocks/>
          </p:cNvSpPr>
          <p:nvPr/>
        </p:nvSpPr>
        <p:spPr>
          <a:xfrm>
            <a:off x="7291754" y="3045897"/>
            <a:ext cx="4900246" cy="1655762"/>
          </a:xfrm>
          <a:prstGeom prst="rect">
            <a:avLst/>
          </a:prstGeom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GB" sz="3600" b="1" kern="0" dirty="0">
              <a:solidFill>
                <a:sysClr val="windowText" lastClr="000000"/>
              </a:solidFill>
            </a:endParaRPr>
          </a:p>
          <a:p>
            <a:pPr algn="ctr"/>
            <a:r>
              <a:rPr lang="en-GB" kern="0" dirty="0">
                <a:solidFill>
                  <a:sysClr val="windowText" lastClr="000000"/>
                </a:solidFill>
              </a:rPr>
              <a:t>Dr Simona Ferraraccio</a:t>
            </a:r>
            <a:endParaRPr lang="en-GB" sz="6000" kern="0" dirty="0">
              <a:solidFill>
                <a:sysClr val="windowText" lastClr="000000"/>
              </a:solidFill>
            </a:endParaRPr>
          </a:p>
          <a:p>
            <a:endParaRPr lang="en-GB" kern="0" dirty="0">
              <a:solidFill>
                <a:sysClr val="windowText" lastClr="000000"/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D9AE671-081C-68B5-470C-29EBA5CDC50A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1</a:t>
            </a:fld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DAD6DC-C225-CAC0-E6C6-280C7E1AB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447800"/>
            <a:ext cx="9642315" cy="615553"/>
          </a:xfrm>
        </p:spPr>
        <p:txBody>
          <a:bodyPr/>
          <a:lstStyle/>
          <a:p>
            <a:pPr algn="l"/>
            <a:r>
              <a:rPr lang="en-GB" sz="4000" b="1" kern="0" dirty="0">
                <a:solidFill>
                  <a:schemeClr val="tx1"/>
                </a:solidFill>
                <a:latin typeface="+mn-lt"/>
                <a:ea typeface="Times New Roman" panose="02020603050405020304" pitchFamily="18" charset="0"/>
              </a:rPr>
              <a:t>Contents:</a:t>
            </a:r>
            <a:endParaRPr lang="en-GB" sz="4000" dirty="0">
              <a:latin typeface="+mn-lt"/>
            </a:endParaRPr>
          </a:p>
        </p:txBody>
      </p:sp>
      <p:pic>
        <p:nvPicPr>
          <p:cNvPr id="7" name="Picture 6" descr="A picture containing outdoor, light, hanging, photo&#10;&#10;Description automatically generated">
            <a:extLst>
              <a:ext uri="{FF2B5EF4-FFF2-40B4-BE49-F238E27FC236}">
                <a16:creationId xmlns:a16="http://schemas.microsoft.com/office/drawing/2014/main" id="{F37E34CE-5DBF-95AC-D5E6-3892554F76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60011" y="-20425"/>
            <a:ext cx="2047496" cy="6858000"/>
          </a:xfrm>
          <a:prstGeom prst="rect">
            <a:avLst/>
          </a:prstGeom>
        </p:spPr>
      </p:pic>
      <p:pic>
        <p:nvPicPr>
          <p:cNvPr id="8" name="Picture 7" descr="image001">
            <a:extLst>
              <a:ext uri="{FF2B5EF4-FFF2-40B4-BE49-F238E27FC236}">
                <a16:creationId xmlns:a16="http://schemas.microsoft.com/office/drawing/2014/main" id="{6BA302C3-D225-71FF-231E-6A2EE0C16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849" y="6254753"/>
            <a:ext cx="3209631" cy="53280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DB4182C-A5DC-7273-F68B-99ACBFE20A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874" y="6228095"/>
            <a:ext cx="1453056" cy="559461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CEE087B0-46CA-EF55-B5EC-332296CA3C98}"/>
              </a:ext>
            </a:extLst>
          </p:cNvPr>
          <p:cNvSpPr txBox="1">
            <a:spLocks/>
          </p:cNvSpPr>
          <p:nvPr/>
        </p:nvSpPr>
        <p:spPr>
          <a:xfrm>
            <a:off x="1981200" y="2350395"/>
            <a:ext cx="10337021" cy="3740503"/>
          </a:xfrm>
          <a:prstGeom prst="rect">
            <a:avLst/>
          </a:prstGeom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58775" indent="-358775">
              <a:lnSpc>
                <a:spcPct val="150000"/>
              </a:lnSpc>
              <a:buSzPct val="75000"/>
              <a:buFont typeface="Wingdings" panose="05000000000000000000" pitchFamily="2" charset="2"/>
              <a:buChar char="v"/>
            </a:pPr>
            <a:r>
              <a:rPr lang="en-GB" sz="2000" kern="0" dirty="0">
                <a:solidFill>
                  <a:sysClr val="windowText" lastClr="000000"/>
                </a:solidFill>
                <a:latin typeface="Aptos" panose="020B0004020202020204" pitchFamily="34" charset="0"/>
              </a:rPr>
              <a:t>Summary of BMDS7008 and bridge to BMDS7009</a:t>
            </a:r>
          </a:p>
          <a:p>
            <a:pPr marL="358775" indent="-358775">
              <a:lnSpc>
                <a:spcPct val="150000"/>
              </a:lnSpc>
              <a:buSzPct val="75000"/>
              <a:buFont typeface="Wingdings" panose="05000000000000000000" pitchFamily="2" charset="2"/>
              <a:buChar char="v"/>
            </a:pPr>
            <a:r>
              <a:rPr lang="en-GB" sz="2000" kern="0" dirty="0">
                <a:solidFill>
                  <a:sysClr val="windowText" lastClr="000000"/>
                </a:solidFill>
                <a:latin typeface="Aptos" panose="020B0004020202020204" pitchFamily="34" charset="0"/>
              </a:rPr>
              <a:t>What is the FITT framework?</a:t>
            </a:r>
          </a:p>
          <a:p>
            <a:pPr marL="358775" indent="-358775">
              <a:lnSpc>
                <a:spcPct val="150000"/>
              </a:lnSpc>
              <a:buSzPct val="75000"/>
              <a:buFont typeface="Wingdings" panose="05000000000000000000" pitchFamily="2" charset="2"/>
              <a:buChar char="v"/>
            </a:pPr>
            <a:r>
              <a:rPr lang="en-GB" sz="2000" kern="0" dirty="0">
                <a:solidFill>
                  <a:sysClr val="windowText" lastClr="000000"/>
                </a:solidFill>
                <a:latin typeface="Aptos" panose="020B0004020202020204" pitchFamily="34" charset="0"/>
              </a:rPr>
              <a:t>Why frameworks like FITT are necessary.</a:t>
            </a:r>
          </a:p>
          <a:p>
            <a:pPr marL="358775" indent="-358775">
              <a:lnSpc>
                <a:spcPct val="150000"/>
              </a:lnSpc>
              <a:buSzPct val="75000"/>
              <a:buFont typeface="Wingdings" panose="05000000000000000000" pitchFamily="2" charset="2"/>
              <a:buChar char="v"/>
            </a:pPr>
            <a:r>
              <a:rPr lang="en-GB" sz="2000" kern="0" dirty="0">
                <a:solidFill>
                  <a:sysClr val="windowText" lastClr="000000"/>
                </a:solidFill>
                <a:latin typeface="Aptos" panose="020B0004020202020204" pitchFamily="34" charset="0"/>
              </a:rPr>
              <a:t>How was FITT developed?</a:t>
            </a:r>
          </a:p>
          <a:p>
            <a:pPr marL="358775" indent="-358775">
              <a:lnSpc>
                <a:spcPct val="150000"/>
              </a:lnSpc>
              <a:buSzPct val="75000"/>
              <a:buFont typeface="Wingdings" panose="05000000000000000000" pitchFamily="2" charset="2"/>
              <a:buChar char="v"/>
            </a:pPr>
            <a:r>
              <a:rPr lang="en-GB" sz="2000" kern="0" dirty="0">
                <a:solidFill>
                  <a:sysClr val="windowText" lastClr="000000"/>
                </a:solidFill>
                <a:latin typeface="Aptos" panose="020B0004020202020204" pitchFamily="34" charset="0"/>
              </a:rPr>
              <a:t>An example of application of the FITT framework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AEE880-DDC1-5A40-AD5D-0D9BEA1BDE8D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2508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182DD9-2914-C36D-D42D-68115D8EE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33914"/>
            <a:ext cx="7452926" cy="615553"/>
          </a:xfrm>
        </p:spPr>
        <p:txBody>
          <a:bodyPr/>
          <a:lstStyle/>
          <a:p>
            <a:r>
              <a:rPr lang="en-GB" sz="4000" dirty="0">
                <a:solidFill>
                  <a:schemeClr val="tx1"/>
                </a:solidFill>
                <a:latin typeface="Aptos" panose="020B0004020202020204" pitchFamily="34" charset="0"/>
              </a:rPr>
              <a:t>So far, in this module:</a:t>
            </a:r>
          </a:p>
        </p:txBody>
      </p:sp>
      <p:pic>
        <p:nvPicPr>
          <p:cNvPr id="5" name="Picture 4" descr="image001">
            <a:extLst>
              <a:ext uri="{FF2B5EF4-FFF2-40B4-BE49-F238E27FC236}">
                <a16:creationId xmlns:a16="http://schemas.microsoft.com/office/drawing/2014/main" id="{7D5E11D7-DC0C-B0C4-948A-BB4194CDE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849" y="6254753"/>
            <a:ext cx="3209631" cy="53280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F954573-F4D9-9E1C-8FA3-49A0C7E2E1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874" y="6228095"/>
            <a:ext cx="1453056" cy="559461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F8F0F6-08E5-AE14-88C7-338A252553B6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3</a:t>
            </a:fld>
            <a:endParaRPr lang="en-GB" dirty="0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D9C14D6A-79DF-43F0-42A5-38D7498386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92522530"/>
              </p:ext>
            </p:extLst>
          </p:nvPr>
        </p:nvGraphicFramePr>
        <p:xfrm>
          <a:off x="4572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ACEA5373-3829-1F84-F6E7-5E8730EA83E0}"/>
              </a:ext>
            </a:extLst>
          </p:cNvPr>
          <p:cNvSpPr txBox="1"/>
          <p:nvPr/>
        </p:nvSpPr>
        <p:spPr>
          <a:xfrm>
            <a:off x="8829969" y="2967334"/>
            <a:ext cx="3209631" cy="92333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Do the technology, the people, and the tasks truly work together in practice?</a:t>
            </a:r>
          </a:p>
        </p:txBody>
      </p:sp>
    </p:spTree>
    <p:extLst>
      <p:ext uri="{BB962C8B-B14F-4D97-AF65-F5344CB8AC3E}">
        <p14:creationId xmlns:p14="http://schemas.microsoft.com/office/powerpoint/2010/main" val="4001769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34159" y="-182563"/>
            <a:ext cx="10515600" cy="1325563"/>
          </a:xfrm>
        </p:spPr>
        <p:txBody>
          <a:bodyPr>
            <a:normAutofit/>
          </a:bodyPr>
          <a:lstStyle/>
          <a:p>
            <a:r>
              <a:rPr lang="en-US" b="1" dirty="0"/>
              <a:t>What is the FITT framework?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1A88B7-D784-45D8-BA4D-8323F68AB239}"/>
              </a:ext>
            </a:extLst>
          </p:cNvPr>
          <p:cNvSpPr txBox="1"/>
          <p:nvPr/>
        </p:nvSpPr>
        <p:spPr>
          <a:xfrm>
            <a:off x="4175541" y="5142815"/>
            <a:ext cx="4495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Fit between Individuals, Tasks &amp; Technology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E11BD4E-5FA7-3D58-5AFE-374D5E547E94}"/>
              </a:ext>
            </a:extLst>
          </p:cNvPr>
          <p:cNvGrpSpPr/>
          <p:nvPr/>
        </p:nvGrpSpPr>
        <p:grpSpPr>
          <a:xfrm>
            <a:off x="3720970" y="3084275"/>
            <a:ext cx="5023941" cy="2011252"/>
            <a:chOff x="3584029" y="1528208"/>
            <a:chExt cx="5023941" cy="2011252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3AD17314-8DD7-10AF-BC27-37EDE80541D8}"/>
                </a:ext>
              </a:extLst>
            </p:cNvPr>
            <p:cNvGrpSpPr/>
            <p:nvPr/>
          </p:nvGrpSpPr>
          <p:grpSpPr>
            <a:xfrm>
              <a:off x="3584029" y="1528208"/>
              <a:ext cx="5023941" cy="1934951"/>
              <a:chOff x="3584030" y="1417849"/>
              <a:chExt cx="5023941" cy="1934951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21ACBB3-B0BE-D5F1-9A72-2A64BBAAA26B}"/>
                  </a:ext>
                </a:extLst>
              </p:cNvPr>
              <p:cNvSpPr/>
              <p:nvPr/>
            </p:nvSpPr>
            <p:spPr>
              <a:xfrm>
                <a:off x="5217073" y="1417849"/>
                <a:ext cx="1826171" cy="53567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</a:rPr>
                  <a:t>Task</a:t>
                </a:r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03B9B24-C52C-CFFC-EFBC-4897A508F38F}"/>
                  </a:ext>
                </a:extLst>
              </p:cNvPr>
              <p:cNvSpPr/>
              <p:nvPr/>
            </p:nvSpPr>
            <p:spPr>
              <a:xfrm>
                <a:off x="3584030" y="2817130"/>
                <a:ext cx="1826171" cy="53567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</a:rPr>
                  <a:t>Individual</a:t>
                </a:r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6E9C344B-25CD-7118-3419-C6A7F545858A}"/>
                  </a:ext>
                </a:extLst>
              </p:cNvPr>
              <p:cNvSpPr/>
              <p:nvPr/>
            </p:nvSpPr>
            <p:spPr>
              <a:xfrm>
                <a:off x="6781800" y="2809080"/>
                <a:ext cx="1826171" cy="53567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</a:rPr>
                  <a:t>Technology</a:t>
                </a:r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2AFACD18-841E-415F-8B42-984DE1452123}"/>
                  </a:ext>
                </a:extLst>
              </p:cNvPr>
              <p:cNvCxnSpPr>
                <a:cxnSpLocks/>
                <a:stCxn id="13" idx="0"/>
              </p:cNvCxnSpPr>
              <p:nvPr/>
            </p:nvCxnSpPr>
            <p:spPr>
              <a:xfrm flipV="1">
                <a:off x="4497116" y="1953518"/>
                <a:ext cx="1294084" cy="863612"/>
              </a:xfrm>
              <a:prstGeom prst="line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83E9F8BD-3E66-E31A-2A36-E17A21ACB33E}"/>
                  </a:ext>
                </a:extLst>
              </p:cNvPr>
              <p:cNvCxnSpPr>
                <a:stCxn id="13" idx="3"/>
                <a:endCxn id="14" idx="1"/>
              </p:cNvCxnSpPr>
              <p:nvPr/>
            </p:nvCxnSpPr>
            <p:spPr>
              <a:xfrm flipV="1">
                <a:off x="5410201" y="3076915"/>
                <a:ext cx="1371599" cy="8050"/>
              </a:xfrm>
              <a:prstGeom prst="line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A0BFF892-19B3-9791-670D-2C0A85AE140B}"/>
                  </a:ext>
                </a:extLst>
              </p:cNvPr>
              <p:cNvCxnSpPr>
                <a:cxnSpLocks/>
                <a:endCxn id="14" idx="0"/>
              </p:cNvCxnSpPr>
              <p:nvPr/>
            </p:nvCxnSpPr>
            <p:spPr>
              <a:xfrm>
                <a:off x="6400802" y="1945468"/>
                <a:ext cx="1294084" cy="863612"/>
              </a:xfrm>
              <a:prstGeom prst="line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913403F6-D7E9-A687-E135-EF0CB26AAF3A}"/>
                  </a:ext>
                </a:extLst>
              </p:cNvPr>
              <p:cNvSpPr/>
              <p:nvPr/>
            </p:nvSpPr>
            <p:spPr>
              <a:xfrm>
                <a:off x="5410199" y="2141318"/>
                <a:ext cx="1371600" cy="62081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IT adoption</a:t>
                </a:r>
              </a:p>
            </p:txBody>
          </p:sp>
          <p:cxnSp>
            <p:nvCxnSpPr>
              <p:cNvPr id="19" name="Straight Arrow Connector 18">
                <a:extLst>
                  <a:ext uri="{FF2B5EF4-FFF2-40B4-BE49-F238E27FC236}">
                    <a16:creationId xmlns:a16="http://schemas.microsoft.com/office/drawing/2014/main" id="{CDA54EA0-B585-FD4E-D584-66DE63D5B469}"/>
                  </a:ext>
                </a:extLst>
              </p:cNvPr>
              <p:cNvCxnSpPr>
                <a:cxnSpLocks/>
                <a:stCxn id="18" idx="2"/>
                <a:endCxn id="9" idx="2"/>
              </p:cNvCxnSpPr>
              <p:nvPr/>
            </p:nvCxnSpPr>
            <p:spPr>
              <a:xfrm flipH="1">
                <a:off x="5025258" y="2451725"/>
                <a:ext cx="384941" cy="72676"/>
              </a:xfrm>
              <a:prstGeom prst="straightConnector1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Arrow Connector 19">
                <a:extLst>
                  <a:ext uri="{FF2B5EF4-FFF2-40B4-BE49-F238E27FC236}">
                    <a16:creationId xmlns:a16="http://schemas.microsoft.com/office/drawing/2014/main" id="{E5982BB5-370F-1167-4297-527D41E1AE44}"/>
                  </a:ext>
                </a:extLst>
              </p:cNvPr>
              <p:cNvCxnSpPr>
                <a:cxnSpLocks/>
                <a:stCxn id="18" idx="4"/>
                <a:endCxn id="11" idx="0"/>
              </p:cNvCxnSpPr>
              <p:nvPr/>
            </p:nvCxnSpPr>
            <p:spPr>
              <a:xfrm>
                <a:off x="6095999" y="2762131"/>
                <a:ext cx="2" cy="297638"/>
              </a:xfrm>
              <a:prstGeom prst="straightConnector1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Arrow Connector 20">
                <a:extLst>
                  <a:ext uri="{FF2B5EF4-FFF2-40B4-BE49-F238E27FC236}">
                    <a16:creationId xmlns:a16="http://schemas.microsoft.com/office/drawing/2014/main" id="{0333340F-607A-0F62-2C5A-6CBEF009E824}"/>
                  </a:ext>
                </a:extLst>
              </p:cNvPr>
              <p:cNvCxnSpPr>
                <a:cxnSpLocks/>
                <a:stCxn id="18" idx="6"/>
                <a:endCxn id="10" idx="2"/>
              </p:cNvCxnSpPr>
              <p:nvPr/>
            </p:nvCxnSpPr>
            <p:spPr>
              <a:xfrm>
                <a:off x="6781799" y="2451725"/>
                <a:ext cx="286862" cy="7188"/>
              </a:xfrm>
              <a:prstGeom prst="straightConnector1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9406B45-026A-F485-5CFF-469BB3BA290B}"/>
                </a:ext>
              </a:extLst>
            </p:cNvPr>
            <p:cNvSpPr txBox="1"/>
            <p:nvPr/>
          </p:nvSpPr>
          <p:spPr>
            <a:xfrm rot="19677365">
              <a:off x="4486398" y="2293564"/>
              <a:ext cx="881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FIT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BE4B2D8-EE27-CF1B-AF61-AA4C561D815D}"/>
                </a:ext>
              </a:extLst>
            </p:cNvPr>
            <p:cNvSpPr txBox="1"/>
            <p:nvPr/>
          </p:nvSpPr>
          <p:spPr>
            <a:xfrm rot="2073881">
              <a:off x="6732547" y="2232536"/>
              <a:ext cx="881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FIT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648ED9B-FFBA-1219-D392-19B49B92A167}"/>
                </a:ext>
              </a:extLst>
            </p:cNvPr>
            <p:cNvSpPr txBox="1"/>
            <p:nvPr/>
          </p:nvSpPr>
          <p:spPr>
            <a:xfrm>
              <a:off x="5655119" y="3170128"/>
              <a:ext cx="881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FIT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2BC6F727-BE22-4F5B-BE2D-9BFE8A0DD779}"/>
              </a:ext>
            </a:extLst>
          </p:cNvPr>
          <p:cNvSpPr txBox="1"/>
          <p:nvPr/>
        </p:nvSpPr>
        <p:spPr>
          <a:xfrm>
            <a:off x="5286704" y="191575"/>
            <a:ext cx="6858000" cy="646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GB" dirty="0"/>
              <a:t>Conceptual model used to analyse and optimise the interaction between people, the tasks they perform, and the technology they use. 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BB41B3F9-049A-8DFB-AA50-6352510DDF50}"/>
              </a:ext>
            </a:extLst>
          </p:cNvPr>
          <p:cNvCxnSpPr>
            <a:stCxn id="13" idx="1"/>
          </p:cNvCxnSpPr>
          <p:nvPr/>
        </p:nvCxnSpPr>
        <p:spPr>
          <a:xfrm flipH="1">
            <a:off x="2982922" y="4751391"/>
            <a:ext cx="720000" cy="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600C4D8E-909E-9F26-DB70-A4463D1120F1}"/>
              </a:ext>
            </a:extLst>
          </p:cNvPr>
          <p:cNvSpPr txBox="1"/>
          <p:nvPr/>
        </p:nvSpPr>
        <p:spPr>
          <a:xfrm>
            <a:off x="609600" y="3146215"/>
            <a:ext cx="2328041" cy="2554545"/>
          </a:xfrm>
          <a:prstGeom prst="rect">
            <a:avLst/>
          </a:prstGeom>
          <a:noFill/>
          <a:ln>
            <a:solidFill>
              <a:srgbClr val="C00000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GB" sz="16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P</a:t>
            </a:r>
            <a:r>
              <a:rPr lang="en-GB" sz="16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eople who interact with the technology. It includes their characteristics, such as skills, preferences, attitudes, and motivations, which influence how they perceive and use technology.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4285F3CE-8504-6C1F-11BD-725F10F26D53}"/>
              </a:ext>
            </a:extLst>
          </p:cNvPr>
          <p:cNvCxnSpPr>
            <a:stCxn id="14" idx="3"/>
          </p:cNvCxnSpPr>
          <p:nvPr/>
        </p:nvCxnSpPr>
        <p:spPr>
          <a:xfrm>
            <a:off x="8744911" y="4743341"/>
            <a:ext cx="720000" cy="805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963A86FC-88B8-16C5-1580-A2301FE8E1F8}"/>
              </a:ext>
            </a:extLst>
          </p:cNvPr>
          <p:cNvSpPr txBox="1"/>
          <p:nvPr/>
        </p:nvSpPr>
        <p:spPr>
          <a:xfrm>
            <a:off x="9559159" y="3142833"/>
            <a:ext cx="2328041" cy="2800767"/>
          </a:xfrm>
          <a:prstGeom prst="rect">
            <a:avLst/>
          </a:prstGeom>
          <a:noFill/>
          <a:ln>
            <a:solidFill>
              <a:srgbClr val="C00000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ptos" panose="020B0004020202020204" pitchFamily="34" charset="0"/>
              </a:rPr>
              <a:t>Tools, systems, and applications that individuals use to complete tasks. It considers factors such as usability, functionality, and design that determine how effectively the technology supports task performance.</a:t>
            </a:r>
            <a:endParaRPr lang="en-GB" sz="16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030FABF4-F10E-80EB-CCBD-442D18210117}"/>
              </a:ext>
            </a:extLst>
          </p:cNvPr>
          <p:cNvCxnSpPr>
            <a:cxnSpLocks/>
          </p:cNvCxnSpPr>
          <p:nvPr/>
        </p:nvCxnSpPr>
        <p:spPr>
          <a:xfrm flipV="1">
            <a:off x="6267099" y="2362200"/>
            <a:ext cx="0" cy="72000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15559668-DB50-2DAE-A968-1EF58B75E868}"/>
              </a:ext>
            </a:extLst>
          </p:cNvPr>
          <p:cNvSpPr txBox="1"/>
          <p:nvPr/>
        </p:nvSpPr>
        <p:spPr>
          <a:xfrm>
            <a:off x="3581400" y="1066800"/>
            <a:ext cx="5392437" cy="1211037"/>
          </a:xfrm>
          <a:prstGeom prst="rect">
            <a:avLst/>
          </a:prstGeom>
          <a:noFill/>
          <a:ln>
            <a:solidFill>
              <a:srgbClr val="C00000"/>
            </a:solidFill>
            <a:prstDash val="dash"/>
          </a:ln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GB" sz="16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A</a:t>
            </a:r>
            <a:r>
              <a:rPr lang="en-GB" sz="16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ctivities or objectives that individuals aim to accomplish using technology. Tasks can range from simple, routine operations to complex, strategic processes, each requiring specific features and capabilities from the technology.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1A60612-41A7-9E4B-70F8-59085E978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51579" y="6340475"/>
            <a:ext cx="2743200" cy="365125"/>
          </a:xfrm>
        </p:spPr>
        <p:txBody>
          <a:bodyPr/>
          <a:lstStyle/>
          <a:p>
            <a:fld id="{1AD93096-5B34-4342-9326-69289CEAE4C2}" type="slidenum">
              <a:rPr lang="en-US" smtClean="0"/>
              <a:pPr/>
              <a:t>4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452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-7883" y="2438399"/>
            <a:ext cx="503971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Why is a framework like FITT needed?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0FD0079A-F28B-C6B5-36B6-19FE0E7F17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7737248"/>
              </p:ext>
            </p:extLst>
          </p:nvPr>
        </p:nvGraphicFramePr>
        <p:xfrm>
          <a:off x="3572907" y="586581"/>
          <a:ext cx="105156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Graphic 9" descr="Badge 3 outline">
            <a:extLst>
              <a:ext uri="{FF2B5EF4-FFF2-40B4-BE49-F238E27FC236}">
                <a16:creationId xmlns:a16="http://schemas.microsoft.com/office/drawing/2014/main" id="{FCD7A085-923F-35D1-57CC-BE0BA725F4F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909086" y="2056273"/>
            <a:ext cx="720000" cy="720000"/>
          </a:xfrm>
          <a:prstGeom prst="rect">
            <a:avLst/>
          </a:prstGeom>
        </p:spPr>
      </p:pic>
      <p:pic>
        <p:nvPicPr>
          <p:cNvPr id="12" name="Graphic 11" descr="Badge 1 outline">
            <a:extLst>
              <a:ext uri="{FF2B5EF4-FFF2-40B4-BE49-F238E27FC236}">
                <a16:creationId xmlns:a16="http://schemas.microsoft.com/office/drawing/2014/main" id="{8381EEED-FCF3-DCE1-8F41-9AA87A931D0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307886" y="685800"/>
            <a:ext cx="720000" cy="720000"/>
          </a:xfrm>
          <a:prstGeom prst="rect">
            <a:avLst/>
          </a:prstGeom>
        </p:spPr>
      </p:pic>
      <p:pic>
        <p:nvPicPr>
          <p:cNvPr id="14" name="Graphic 13" descr="Badge outline">
            <a:extLst>
              <a:ext uri="{FF2B5EF4-FFF2-40B4-BE49-F238E27FC236}">
                <a16:creationId xmlns:a16="http://schemas.microsoft.com/office/drawing/2014/main" id="{406F3DB8-BF11-A8B1-2E3B-EB513FA9B63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688886" y="1379409"/>
            <a:ext cx="720000" cy="720000"/>
          </a:xfrm>
          <a:prstGeom prst="rect">
            <a:avLst/>
          </a:prstGeom>
        </p:spPr>
      </p:pic>
      <p:pic>
        <p:nvPicPr>
          <p:cNvPr id="16" name="Graphic 15" descr="Badge 4 outline">
            <a:extLst>
              <a:ext uri="{FF2B5EF4-FFF2-40B4-BE49-F238E27FC236}">
                <a16:creationId xmlns:a16="http://schemas.microsoft.com/office/drawing/2014/main" id="{3A6F0074-DE7D-ADA1-F63C-5A539D79FA5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995000" y="2717448"/>
            <a:ext cx="720000" cy="720000"/>
          </a:xfrm>
          <a:prstGeom prst="rect">
            <a:avLst/>
          </a:prstGeom>
        </p:spPr>
      </p:pic>
      <p:pic>
        <p:nvPicPr>
          <p:cNvPr id="18" name="Graphic 17" descr="Badge 7 outline">
            <a:extLst>
              <a:ext uri="{FF2B5EF4-FFF2-40B4-BE49-F238E27FC236}">
                <a16:creationId xmlns:a16="http://schemas.microsoft.com/office/drawing/2014/main" id="{4CC81F71-26FF-FFDB-E7D4-8A7A69A13F2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309200" y="4811286"/>
            <a:ext cx="720000" cy="720000"/>
          </a:xfrm>
          <a:prstGeom prst="rect">
            <a:avLst/>
          </a:prstGeom>
        </p:spPr>
      </p:pic>
      <p:pic>
        <p:nvPicPr>
          <p:cNvPr id="20" name="Graphic 19" descr="Badge 5 outline">
            <a:extLst>
              <a:ext uri="{FF2B5EF4-FFF2-40B4-BE49-F238E27FC236}">
                <a16:creationId xmlns:a16="http://schemas.microsoft.com/office/drawing/2014/main" id="{2A164B13-8C02-5650-9088-CAA0E98C6F30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4909086" y="3437458"/>
            <a:ext cx="720000" cy="720000"/>
          </a:xfrm>
          <a:prstGeom prst="rect">
            <a:avLst/>
          </a:prstGeom>
        </p:spPr>
      </p:pic>
      <p:pic>
        <p:nvPicPr>
          <p:cNvPr id="22" name="Graphic 21" descr="Badge 6 outline">
            <a:extLst>
              <a:ext uri="{FF2B5EF4-FFF2-40B4-BE49-F238E27FC236}">
                <a16:creationId xmlns:a16="http://schemas.microsoft.com/office/drawing/2014/main" id="{C44EF36E-BF31-5BEB-4DC7-590DCF0010F3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4691513" y="4124372"/>
            <a:ext cx="720000" cy="72000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7EB7C69-98BF-6AA5-21BC-BF14D009C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20200" y="6400800"/>
            <a:ext cx="2743200" cy="365125"/>
          </a:xfrm>
        </p:spPr>
        <p:txBody>
          <a:bodyPr/>
          <a:lstStyle/>
          <a:p>
            <a:fld id="{1AD93096-5B34-4342-9326-69289CEAE4C2}" type="slidenum">
              <a:rPr lang="en-US" smtClean="0"/>
              <a:pPr/>
              <a:t>5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1721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676400" y="-152400"/>
            <a:ext cx="10515600" cy="1325563"/>
          </a:xfrm>
        </p:spPr>
        <p:txBody>
          <a:bodyPr>
            <a:normAutofit/>
          </a:bodyPr>
          <a:lstStyle/>
          <a:p>
            <a:pPr algn="r"/>
            <a:r>
              <a:rPr lang="en-US" b="1" dirty="0"/>
              <a:t>How was FITT developed?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152400" y="1066800"/>
            <a:ext cx="10515600" cy="45720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dirty="0"/>
              <a:t>Seminal work on </a:t>
            </a:r>
            <a:r>
              <a:rPr lang="en-GB" b="1" dirty="0"/>
              <a:t>Information systems success </a:t>
            </a:r>
            <a:r>
              <a:rPr lang="en-GB" dirty="0"/>
              <a:t>by </a:t>
            </a:r>
            <a:r>
              <a:rPr lang="en-GB" dirty="0" err="1"/>
              <a:t>DeLone</a:t>
            </a:r>
            <a:r>
              <a:rPr lang="en-GB" dirty="0"/>
              <a:t> and McLean (1992):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70C6E7-F9BC-55E4-B08C-F9563A662E09}"/>
              </a:ext>
            </a:extLst>
          </p:cNvPr>
          <p:cNvSpPr txBox="1"/>
          <p:nvPr/>
        </p:nvSpPr>
        <p:spPr>
          <a:xfrm>
            <a:off x="8187559" y="5026223"/>
            <a:ext cx="61800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0" i="0" u="none" strike="noStrike" dirty="0">
                <a:solidFill>
                  <a:srgbClr val="003896"/>
                </a:solidFill>
                <a:effectLst/>
                <a:latin typeface="Roboto" panose="02000000000000000000" pitchFamily="2" charset="0"/>
                <a:hlinkClick r:id="rId3"/>
              </a:rPr>
              <a:t>https://doi.org/10.1287/isre.3.1.60</a:t>
            </a:r>
            <a:endParaRPr lang="en-GB" sz="1400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FC6DFA6E-DB0A-E83C-A9A8-51C4624285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025" y="1981200"/>
            <a:ext cx="10267950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B53CC2F-8877-DE0B-DAF6-7AFA0417485B}"/>
              </a:ext>
            </a:extLst>
          </p:cNvPr>
          <p:cNvCxnSpPr/>
          <p:nvPr/>
        </p:nvCxnSpPr>
        <p:spPr>
          <a:xfrm>
            <a:off x="7239000" y="838200"/>
            <a:ext cx="4953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9F905F-2656-E151-1981-FF6FA6943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20200" y="6400800"/>
            <a:ext cx="2743200" cy="365125"/>
          </a:xfrm>
        </p:spPr>
        <p:txBody>
          <a:bodyPr/>
          <a:lstStyle/>
          <a:p>
            <a:fld id="{1AD93096-5B34-4342-9326-69289CEAE4C2}" type="slidenum">
              <a:rPr lang="en-US" smtClean="0"/>
              <a:pPr/>
              <a:t>6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526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676400" y="-244374"/>
            <a:ext cx="10515600" cy="1325563"/>
          </a:xfrm>
        </p:spPr>
        <p:txBody>
          <a:bodyPr>
            <a:normAutofit/>
          </a:bodyPr>
          <a:lstStyle/>
          <a:p>
            <a:pPr algn="r"/>
            <a:r>
              <a:rPr lang="en-US" b="1" dirty="0"/>
              <a:t>How was FITT developed?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04800" y="798850"/>
            <a:ext cx="10515600" cy="457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2.  Technology acceptance model</a:t>
            </a:r>
            <a:r>
              <a:rPr lang="en-GB" dirty="0"/>
              <a:t> (TAM) by Davis (1993):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C71F6A4-2F63-4E6A-A545-43CF454FA5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19200" y="2525873"/>
            <a:ext cx="8686800" cy="2200275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67B26D9B-11AB-9FD1-4922-BF2A855E2115}"/>
              </a:ext>
            </a:extLst>
          </p:cNvPr>
          <p:cNvCxnSpPr/>
          <p:nvPr/>
        </p:nvCxnSpPr>
        <p:spPr>
          <a:xfrm flipV="1">
            <a:off x="4419600" y="2234391"/>
            <a:ext cx="0" cy="35064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0D698D08-B19F-2A5C-4C9B-E50650880468}"/>
              </a:ext>
            </a:extLst>
          </p:cNvPr>
          <p:cNvSpPr txBox="1"/>
          <p:nvPr/>
        </p:nvSpPr>
        <p:spPr>
          <a:xfrm>
            <a:off x="2743200" y="1295400"/>
            <a:ext cx="3810001" cy="92333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GB" sz="18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Degree to which a person believes that using a particular system would enhance their job performance</a:t>
            </a:r>
            <a:endParaRPr lang="en-GB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70201D6-D0B0-FECC-2371-EBB127C60D99}"/>
              </a:ext>
            </a:extLst>
          </p:cNvPr>
          <p:cNvCxnSpPr>
            <a:cxnSpLocks/>
          </p:cNvCxnSpPr>
          <p:nvPr/>
        </p:nvCxnSpPr>
        <p:spPr>
          <a:xfrm>
            <a:off x="4419600" y="4648200"/>
            <a:ext cx="0" cy="38100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13FBCD2B-34B5-9141-531C-221D8FD7EA03}"/>
              </a:ext>
            </a:extLst>
          </p:cNvPr>
          <p:cNvSpPr txBox="1"/>
          <p:nvPr/>
        </p:nvSpPr>
        <p:spPr>
          <a:xfrm>
            <a:off x="2743200" y="5020270"/>
            <a:ext cx="3810000" cy="92333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en-GB" sz="18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degree to which a person believes that using a particular system would be free from effort</a:t>
            </a:r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C64EF5-E939-0A1C-A446-DEE39EC1D4E4}"/>
              </a:ext>
            </a:extLst>
          </p:cNvPr>
          <p:cNvSpPr txBox="1"/>
          <p:nvPr/>
        </p:nvSpPr>
        <p:spPr>
          <a:xfrm>
            <a:off x="10193721" y="3098245"/>
            <a:ext cx="20193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End-point where people use the technology.</a:t>
            </a:r>
            <a:endParaRPr lang="en-GB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29D4E79E-178A-E83A-20AA-2802831C0434}"/>
              </a:ext>
            </a:extLst>
          </p:cNvPr>
          <p:cNvCxnSpPr>
            <a:cxnSpLocks/>
          </p:cNvCxnSpPr>
          <p:nvPr/>
        </p:nvCxnSpPr>
        <p:spPr>
          <a:xfrm>
            <a:off x="9791700" y="3609731"/>
            <a:ext cx="381000" cy="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C10B5CD-0A79-1785-6332-44315B8F6A78}"/>
              </a:ext>
            </a:extLst>
          </p:cNvPr>
          <p:cNvCxnSpPr/>
          <p:nvPr/>
        </p:nvCxnSpPr>
        <p:spPr>
          <a:xfrm>
            <a:off x="7239000" y="838200"/>
            <a:ext cx="4953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475196-B02E-807E-1C37-D4168F625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42910"/>
            <a:ext cx="2743200" cy="365125"/>
          </a:xfrm>
        </p:spPr>
        <p:txBody>
          <a:bodyPr/>
          <a:lstStyle/>
          <a:p>
            <a:fld id="{1AD93096-5B34-4342-9326-69289CEAE4C2}" type="slidenum">
              <a:rPr lang="en-US" smtClean="0"/>
              <a:pPr/>
              <a:t>7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8410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676400" y="-228600"/>
            <a:ext cx="10515600" cy="1325563"/>
          </a:xfrm>
        </p:spPr>
        <p:txBody>
          <a:bodyPr>
            <a:normAutofit/>
          </a:bodyPr>
          <a:lstStyle/>
          <a:p>
            <a:pPr algn="r"/>
            <a:r>
              <a:rPr lang="en-US" b="1" dirty="0"/>
              <a:t>How was FITT developed?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60739" y="1080041"/>
            <a:ext cx="10515600" cy="457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3. Task-Technology Fit model </a:t>
            </a:r>
            <a:r>
              <a:rPr lang="en-GB" dirty="0"/>
              <a:t>(TTF) by Goodhue and Thompson (1995):</a:t>
            </a:r>
          </a:p>
          <a:p>
            <a:pPr marL="360000" indent="-360000">
              <a:buFont typeface="Courier New" pitchFamily="49" charset="0"/>
              <a:buChar char="o"/>
            </a:pP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15F16A-964C-A388-2050-097212A70E1B}"/>
              </a:ext>
            </a:extLst>
          </p:cNvPr>
          <p:cNvSpPr txBox="1"/>
          <p:nvPr/>
        </p:nvSpPr>
        <p:spPr>
          <a:xfrm>
            <a:off x="60739" y="1891099"/>
            <a:ext cx="3368261" cy="92333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l" fontAlgn="ctr"/>
            <a:r>
              <a:rPr lang="en-GB" b="0" i="0" dirty="0">
                <a:solidFill>
                  <a:srgbClr val="001D35"/>
                </a:solidFill>
                <a:effectLst/>
                <a:latin typeface="Google Sans"/>
              </a:rPr>
              <a:t>The physical and cognitive actions and processes a user performs in a given environment 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F7739DF2-5648-079A-D58E-EF992DC40CFC}"/>
              </a:ext>
            </a:extLst>
          </p:cNvPr>
          <p:cNvCxnSpPr/>
          <p:nvPr/>
        </p:nvCxnSpPr>
        <p:spPr>
          <a:xfrm flipH="1">
            <a:off x="3526526" y="2352764"/>
            <a:ext cx="257503" cy="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FDF9035B-414F-7E89-D670-B91988A60065}"/>
              </a:ext>
            </a:extLst>
          </p:cNvPr>
          <p:cNvSpPr txBox="1"/>
          <p:nvPr/>
        </p:nvSpPr>
        <p:spPr>
          <a:xfrm>
            <a:off x="42345" y="3702139"/>
            <a:ext cx="3368261" cy="646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1D35"/>
                </a:solidFill>
                <a:effectLst/>
                <a:latin typeface="Google Sans"/>
              </a:rPr>
              <a:t>The user's abilities at a specific point in time </a:t>
            </a:r>
            <a:endParaRPr lang="en-GB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E25BA56C-860A-3418-00F1-3D51ACFD1706}"/>
              </a:ext>
            </a:extLst>
          </p:cNvPr>
          <p:cNvCxnSpPr/>
          <p:nvPr/>
        </p:nvCxnSpPr>
        <p:spPr>
          <a:xfrm flipH="1">
            <a:off x="3526526" y="3962400"/>
            <a:ext cx="257503" cy="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4B84112A-9127-774D-DB9C-549E550C4DF1}"/>
              </a:ext>
            </a:extLst>
          </p:cNvPr>
          <p:cNvSpPr txBox="1"/>
          <p:nvPr/>
        </p:nvSpPr>
        <p:spPr>
          <a:xfrm>
            <a:off x="60739" y="2917309"/>
            <a:ext cx="3368261" cy="646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1D35"/>
                </a:solidFill>
                <a:effectLst/>
                <a:latin typeface="Google Sans"/>
              </a:rPr>
              <a:t>The features and usability of the technology </a:t>
            </a:r>
            <a:endParaRPr lang="en-GB" dirty="0"/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4738F813-2F7A-8C31-A5E9-6637ECA66148}"/>
              </a:ext>
            </a:extLst>
          </p:cNvPr>
          <p:cNvCxnSpPr/>
          <p:nvPr/>
        </p:nvCxnSpPr>
        <p:spPr>
          <a:xfrm flipH="1">
            <a:off x="3552497" y="3183731"/>
            <a:ext cx="257503" cy="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6FA318BD-713E-5AA1-EF42-BD0FCB0C77BB}"/>
              </a:ext>
            </a:extLst>
          </p:cNvPr>
          <p:cNvCxnSpPr/>
          <p:nvPr/>
        </p:nvCxnSpPr>
        <p:spPr>
          <a:xfrm>
            <a:off x="8209538" y="4162247"/>
            <a:ext cx="0" cy="68580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2D97689A-5BCE-1F6F-6900-7F52E89EF9AA}"/>
              </a:ext>
            </a:extLst>
          </p:cNvPr>
          <p:cNvSpPr txBox="1"/>
          <p:nvPr/>
        </p:nvSpPr>
        <p:spPr>
          <a:xfrm>
            <a:off x="6642100" y="4974624"/>
            <a:ext cx="3148875" cy="92333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FIT between Task &amp; Technology</a:t>
            </a:r>
          </a:p>
          <a:p>
            <a:pPr algn="ctr"/>
            <a:r>
              <a:rPr lang="en-GB" dirty="0"/>
              <a:t>FIT between User &amp; Technology</a:t>
            </a:r>
          </a:p>
          <a:p>
            <a:pPr algn="ctr"/>
            <a:r>
              <a:rPr lang="en-GB" b="1" dirty="0">
                <a:solidFill>
                  <a:srgbClr val="C00000"/>
                </a:solidFill>
              </a:rPr>
              <a:t>NO FIT between User &amp; Task</a:t>
            </a:r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7D2EA2B2-F26A-9971-28BC-4974A4E4EFB2}"/>
              </a:ext>
            </a:extLst>
          </p:cNvPr>
          <p:cNvGrpSpPr/>
          <p:nvPr/>
        </p:nvGrpSpPr>
        <p:grpSpPr>
          <a:xfrm>
            <a:off x="3962398" y="2027019"/>
            <a:ext cx="8189559" cy="2392581"/>
            <a:chOff x="3962398" y="2027019"/>
            <a:chExt cx="8189559" cy="2392581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AE626931-D6AC-F99B-226D-C89B1AC94DF3}"/>
                </a:ext>
              </a:extLst>
            </p:cNvPr>
            <p:cNvGrpSpPr/>
            <p:nvPr/>
          </p:nvGrpSpPr>
          <p:grpSpPr>
            <a:xfrm>
              <a:off x="3962400" y="2053165"/>
              <a:ext cx="1905000" cy="599198"/>
              <a:chOff x="3962400" y="2053165"/>
              <a:chExt cx="1905000" cy="599198"/>
            </a:xfrm>
          </p:grpSpPr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1B7BA613-6584-4F56-2834-A3941F8A79FD}"/>
                  </a:ext>
                </a:extLst>
              </p:cNvPr>
              <p:cNvSpPr/>
              <p:nvPr/>
            </p:nvSpPr>
            <p:spPr>
              <a:xfrm>
                <a:off x="3962400" y="2053165"/>
                <a:ext cx="1905000" cy="59919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94319DA0-5F59-9261-7239-0C3985719C0C}"/>
                  </a:ext>
                </a:extLst>
              </p:cNvPr>
              <p:cNvSpPr txBox="1"/>
              <p:nvPr/>
            </p:nvSpPr>
            <p:spPr>
              <a:xfrm>
                <a:off x="4577339" y="2155175"/>
                <a:ext cx="67512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>
                    <a:latin typeface="Aptos" panose="020B0004020202020204" pitchFamily="34" charset="0"/>
                  </a:rPr>
                  <a:t>Task</a:t>
                </a:r>
              </a:p>
            </p:txBody>
          </p:sp>
        </p:grp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245073D7-75ED-85E7-FC6F-205E86745DD2}"/>
                </a:ext>
              </a:extLst>
            </p:cNvPr>
            <p:cNvGrpSpPr/>
            <p:nvPr/>
          </p:nvGrpSpPr>
          <p:grpSpPr>
            <a:xfrm>
              <a:off x="3962399" y="2895600"/>
              <a:ext cx="1905000" cy="599198"/>
              <a:chOff x="3962400" y="2053165"/>
              <a:chExt cx="1905000" cy="599198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345B746F-2712-90CF-73C0-908681946595}"/>
                  </a:ext>
                </a:extLst>
              </p:cNvPr>
              <p:cNvSpPr/>
              <p:nvPr/>
            </p:nvSpPr>
            <p:spPr>
              <a:xfrm>
                <a:off x="3962400" y="2053165"/>
                <a:ext cx="1905000" cy="59919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900F16F8-A32E-3E34-D1C1-7BE688A5B86E}"/>
                  </a:ext>
                </a:extLst>
              </p:cNvPr>
              <p:cNvSpPr txBox="1"/>
              <p:nvPr/>
            </p:nvSpPr>
            <p:spPr>
              <a:xfrm>
                <a:off x="4199191" y="2152709"/>
                <a:ext cx="143141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>
                    <a:latin typeface="Aptos" panose="020B0004020202020204" pitchFamily="34" charset="0"/>
                  </a:rPr>
                  <a:t>Technology</a:t>
                </a:r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B50A1D14-3B5D-E820-9E0B-98800407367F}"/>
                </a:ext>
              </a:extLst>
            </p:cNvPr>
            <p:cNvGrpSpPr/>
            <p:nvPr/>
          </p:nvGrpSpPr>
          <p:grpSpPr>
            <a:xfrm>
              <a:off x="3962398" y="3725705"/>
              <a:ext cx="1905000" cy="599198"/>
              <a:chOff x="3962400" y="2053165"/>
              <a:chExt cx="1905000" cy="599198"/>
            </a:xfrm>
          </p:grpSpPr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C57FADC8-C547-4263-80E8-5E49B4A64D1C}"/>
                  </a:ext>
                </a:extLst>
              </p:cNvPr>
              <p:cNvSpPr/>
              <p:nvPr/>
            </p:nvSpPr>
            <p:spPr>
              <a:xfrm>
                <a:off x="3962400" y="2053165"/>
                <a:ext cx="1905000" cy="59919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0D14130B-BA05-0B82-76EF-8812E3F2DBE3}"/>
                  </a:ext>
                </a:extLst>
              </p:cNvPr>
              <p:cNvSpPr txBox="1"/>
              <p:nvPr/>
            </p:nvSpPr>
            <p:spPr>
              <a:xfrm>
                <a:off x="4282355" y="2152709"/>
                <a:ext cx="126509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>
                    <a:latin typeface="Aptos" panose="020B0004020202020204" pitchFamily="34" charset="0"/>
                  </a:rPr>
                  <a:t>Individual</a:t>
                </a:r>
              </a:p>
            </p:txBody>
          </p:sp>
        </p:grp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0D3A549A-ED25-9D14-DFF0-32BFCFBC0F62}"/>
                </a:ext>
              </a:extLst>
            </p:cNvPr>
            <p:cNvCxnSpPr>
              <a:stCxn id="22" idx="3"/>
            </p:cNvCxnSpPr>
            <p:nvPr/>
          </p:nvCxnSpPr>
          <p:spPr>
            <a:xfrm>
              <a:off x="5867400" y="2352764"/>
              <a:ext cx="762000" cy="299599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2A8CE8FD-3984-54CA-91AC-FB0FFBE824B3}"/>
                </a:ext>
              </a:extLst>
            </p:cNvPr>
            <p:cNvGrpSpPr/>
            <p:nvPr/>
          </p:nvGrpSpPr>
          <p:grpSpPr>
            <a:xfrm>
              <a:off x="7244338" y="2441547"/>
              <a:ext cx="1905000" cy="1484368"/>
              <a:chOff x="3962400" y="2053165"/>
              <a:chExt cx="1905000" cy="1484368"/>
            </a:xfrm>
          </p:grpSpPr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9882ACB7-E421-8579-7F48-C0B52D21D3E8}"/>
                  </a:ext>
                </a:extLst>
              </p:cNvPr>
              <p:cNvSpPr/>
              <p:nvPr/>
            </p:nvSpPr>
            <p:spPr>
              <a:xfrm>
                <a:off x="3962400" y="2053165"/>
                <a:ext cx="1905000" cy="148436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ACA1214E-FF8D-64EC-FB7B-AF3847866486}"/>
                  </a:ext>
                </a:extLst>
              </p:cNvPr>
              <p:cNvSpPr txBox="1"/>
              <p:nvPr/>
            </p:nvSpPr>
            <p:spPr>
              <a:xfrm>
                <a:off x="3991195" y="2333684"/>
                <a:ext cx="184741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>
                    <a:latin typeface="Aptos" panose="020B0004020202020204" pitchFamily="34" charset="0"/>
                  </a:rPr>
                  <a:t>Task – Technology – Fit</a:t>
                </a:r>
              </a:p>
              <a:p>
                <a:pPr algn="ctr"/>
                <a:r>
                  <a:rPr lang="en-GB" dirty="0">
                    <a:latin typeface="Aptos" panose="020B0004020202020204" pitchFamily="34" charset="0"/>
                  </a:rPr>
                  <a:t>(TTF)</a:t>
                </a:r>
              </a:p>
            </p:txBody>
          </p:sp>
        </p:grp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8A8F95D-A57F-86A3-4381-851A137F4D7C}"/>
                </a:ext>
              </a:extLst>
            </p:cNvPr>
            <p:cNvCxnSpPr/>
            <p:nvPr/>
          </p:nvCxnSpPr>
          <p:spPr>
            <a:xfrm flipH="1">
              <a:off x="6629400" y="2814429"/>
              <a:ext cx="614938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60EC2577-8A25-AB0A-AA3E-357EF91098EA}"/>
                </a:ext>
              </a:extLst>
            </p:cNvPr>
            <p:cNvCxnSpPr/>
            <p:nvPr/>
          </p:nvCxnSpPr>
          <p:spPr>
            <a:xfrm flipH="1">
              <a:off x="6629400" y="3657600"/>
              <a:ext cx="614938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2ED831BD-51DD-2470-A845-F18B3FF123ED}"/>
                </a:ext>
              </a:extLst>
            </p:cNvPr>
            <p:cNvCxnSpPr>
              <a:stCxn id="26" idx="3"/>
            </p:cNvCxnSpPr>
            <p:nvPr/>
          </p:nvCxnSpPr>
          <p:spPr>
            <a:xfrm flipV="1">
              <a:off x="5867399" y="2917309"/>
              <a:ext cx="762001" cy="27789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43581FBA-555F-EC74-A6DD-51BCE7512192}"/>
                </a:ext>
              </a:extLst>
            </p:cNvPr>
            <p:cNvCxnSpPr>
              <a:stCxn id="26" idx="3"/>
            </p:cNvCxnSpPr>
            <p:nvPr/>
          </p:nvCxnSpPr>
          <p:spPr>
            <a:xfrm>
              <a:off x="5867399" y="3195199"/>
              <a:ext cx="762001" cy="368441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FBA5CB61-2F74-3C09-605C-649313648EB0}"/>
                </a:ext>
              </a:extLst>
            </p:cNvPr>
            <p:cNvCxnSpPr>
              <a:stCxn id="29" idx="3"/>
            </p:cNvCxnSpPr>
            <p:nvPr/>
          </p:nvCxnSpPr>
          <p:spPr>
            <a:xfrm flipV="1">
              <a:off x="5867398" y="3725705"/>
              <a:ext cx="762002" cy="299599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Arrow Connector 45">
              <a:extLst>
                <a:ext uri="{FF2B5EF4-FFF2-40B4-BE49-F238E27FC236}">
                  <a16:creationId xmlns:a16="http://schemas.microsoft.com/office/drawing/2014/main" id="{8106B346-E016-8161-05CD-B2C6E25FF053}"/>
                </a:ext>
              </a:extLst>
            </p:cNvPr>
            <p:cNvCxnSpPr>
              <a:cxnSpLocks/>
              <a:stCxn id="34" idx="3"/>
              <a:endCxn id="52" idx="1"/>
            </p:cNvCxnSpPr>
            <p:nvPr/>
          </p:nvCxnSpPr>
          <p:spPr>
            <a:xfrm flipV="1">
              <a:off x="9149338" y="2355230"/>
              <a:ext cx="1088762" cy="828501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Arrow Connector 47">
              <a:extLst>
                <a:ext uri="{FF2B5EF4-FFF2-40B4-BE49-F238E27FC236}">
                  <a16:creationId xmlns:a16="http://schemas.microsoft.com/office/drawing/2014/main" id="{0A77C239-0154-78F1-4DE3-26C869E659EE}"/>
                </a:ext>
              </a:extLst>
            </p:cNvPr>
            <p:cNvCxnSpPr>
              <a:cxnSpLocks/>
              <a:stCxn id="34" idx="3"/>
              <a:endCxn id="54" idx="1"/>
            </p:cNvCxnSpPr>
            <p:nvPr/>
          </p:nvCxnSpPr>
          <p:spPr>
            <a:xfrm>
              <a:off x="9149338" y="3183731"/>
              <a:ext cx="1061462" cy="93627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E03DD512-84D7-9DA0-31FC-585FAFDCA012}"/>
                </a:ext>
              </a:extLst>
            </p:cNvPr>
            <p:cNvGrpSpPr/>
            <p:nvPr/>
          </p:nvGrpSpPr>
          <p:grpSpPr>
            <a:xfrm>
              <a:off x="10210800" y="2027019"/>
              <a:ext cx="1941157" cy="599198"/>
              <a:chOff x="3962400" y="2053165"/>
              <a:chExt cx="1941157" cy="599198"/>
            </a:xfrm>
          </p:grpSpPr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B3017984-F49F-C25B-CF71-15405AB3BF74}"/>
                  </a:ext>
                </a:extLst>
              </p:cNvPr>
              <p:cNvSpPr/>
              <p:nvPr/>
            </p:nvSpPr>
            <p:spPr>
              <a:xfrm>
                <a:off x="3962400" y="2053165"/>
                <a:ext cx="1905000" cy="59919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DF1D4619-51CD-C2B3-CD1B-B6214D045908}"/>
                  </a:ext>
                </a:extLst>
              </p:cNvPr>
              <p:cNvSpPr txBox="1"/>
              <p:nvPr/>
            </p:nvSpPr>
            <p:spPr>
              <a:xfrm>
                <a:off x="3989700" y="2181321"/>
                <a:ext cx="191385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>
                    <a:latin typeface="Aptos" panose="020B0004020202020204" pitchFamily="34" charset="0"/>
                  </a:rPr>
                  <a:t>User evaluation</a:t>
                </a:r>
              </a:p>
            </p:txBody>
          </p: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2413AC70-0E84-6952-95BE-6D5283089461}"/>
                </a:ext>
              </a:extLst>
            </p:cNvPr>
            <p:cNvGrpSpPr/>
            <p:nvPr/>
          </p:nvGrpSpPr>
          <p:grpSpPr>
            <a:xfrm>
              <a:off x="10210800" y="3820402"/>
              <a:ext cx="1905000" cy="599198"/>
              <a:chOff x="3962400" y="2053165"/>
              <a:chExt cx="1905000" cy="599198"/>
            </a:xfrm>
          </p:grpSpPr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CFBFF7A4-0F88-C154-1EA7-EF97FDD8C8F9}"/>
                  </a:ext>
                </a:extLst>
              </p:cNvPr>
              <p:cNvSpPr/>
              <p:nvPr/>
            </p:nvSpPr>
            <p:spPr>
              <a:xfrm>
                <a:off x="3962400" y="2053165"/>
                <a:ext cx="1905000" cy="59919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9115D902-72F7-0F5F-DE3E-54A2BF4D91F3}"/>
                  </a:ext>
                </a:extLst>
              </p:cNvPr>
              <p:cNvSpPr txBox="1"/>
              <p:nvPr/>
            </p:nvSpPr>
            <p:spPr>
              <a:xfrm>
                <a:off x="4141664" y="2194955"/>
                <a:ext cx="160992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>
                    <a:latin typeface="Aptos" panose="020B0004020202020204" pitchFamily="34" charset="0"/>
                  </a:rPr>
                  <a:t>Performance</a:t>
                </a:r>
              </a:p>
            </p:txBody>
          </p:sp>
        </p:grpSp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B5A70C01-7162-C3FD-1C55-CB10E0223FCA}"/>
                </a:ext>
              </a:extLst>
            </p:cNvPr>
            <p:cNvCxnSpPr>
              <a:stCxn id="51" idx="2"/>
              <a:endCxn id="54" idx="0"/>
            </p:cNvCxnSpPr>
            <p:nvPr/>
          </p:nvCxnSpPr>
          <p:spPr>
            <a:xfrm>
              <a:off x="11163300" y="2626217"/>
              <a:ext cx="0" cy="1194185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2EE9CE2-38D1-5402-BC8E-61DABF9E3AAC}"/>
              </a:ext>
            </a:extLst>
          </p:cNvPr>
          <p:cNvCxnSpPr/>
          <p:nvPr/>
        </p:nvCxnSpPr>
        <p:spPr>
          <a:xfrm>
            <a:off x="7239000" y="838200"/>
            <a:ext cx="4953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BC56D7-9D7A-0E14-6718-23461AD29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04739" y="6387452"/>
            <a:ext cx="2743200" cy="365125"/>
          </a:xfrm>
        </p:spPr>
        <p:txBody>
          <a:bodyPr/>
          <a:lstStyle/>
          <a:p>
            <a:fld id="{1AD93096-5B34-4342-9326-69289CEAE4C2}" type="slidenum">
              <a:rPr lang="en-US" smtClean="0"/>
              <a:pPr/>
              <a:t>8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587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965692-EC14-29A0-7C86-759D8D8F1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044698"/>
            <a:ext cx="10515600" cy="1325563"/>
          </a:xfrm>
        </p:spPr>
        <p:txBody>
          <a:bodyPr>
            <a:normAutofit/>
          </a:bodyPr>
          <a:lstStyle/>
          <a:p>
            <a:r>
              <a:rPr lang="en-GB" sz="2100" b="1" dirty="0"/>
              <a:t>4. Unified Theory of Acceptance and Use of Technology (UTAUT) </a:t>
            </a:r>
            <a:r>
              <a:rPr lang="en-GB" sz="2100" dirty="0"/>
              <a:t>by Venkatesh V. (2003):</a:t>
            </a:r>
            <a:endParaRPr lang="en-GB" sz="21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457BF3-4DAB-7FFA-CD01-4C6ABDF7DB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67800" y="5638799"/>
            <a:ext cx="2286000" cy="538163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da-DK" sz="1400" dirty="0">
                <a:hlinkClick r:id="rId2"/>
              </a:rPr>
              <a:t>(</a:t>
            </a:r>
            <a:r>
              <a:rPr lang="da-DK" sz="1400" dirty="0" err="1">
                <a:hlinkClick r:id="rId2"/>
              </a:rPr>
              <a:t>Venkatesh</a:t>
            </a:r>
            <a:r>
              <a:rPr lang="da-DK" sz="1400" dirty="0">
                <a:hlinkClick r:id="rId2"/>
              </a:rPr>
              <a:t> V. et al., 2003)</a:t>
            </a:r>
            <a:endParaRPr lang="en-GB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65824E-F4E8-3580-C48E-9C0890E9B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20200" y="6365874"/>
            <a:ext cx="2743200" cy="365125"/>
          </a:xfrm>
        </p:spPr>
        <p:txBody>
          <a:bodyPr/>
          <a:lstStyle/>
          <a:p>
            <a:fld id="{1AD93096-5B34-4342-9326-69289CEAE4C2}" type="slidenum">
              <a:rPr lang="en-US" smtClean="0"/>
              <a:pPr/>
              <a:t>9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E5E91598-3DC1-5D99-5C74-571A964B8A45}"/>
              </a:ext>
            </a:extLst>
          </p:cNvPr>
          <p:cNvSpPr txBox="1">
            <a:spLocks/>
          </p:cNvSpPr>
          <p:nvPr/>
        </p:nvSpPr>
        <p:spPr>
          <a:xfrm>
            <a:off x="1676400" y="-22860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b="1"/>
              <a:t>How was FITT developed?</a:t>
            </a:r>
            <a:endParaRPr lang="en-US" b="1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C6A8569-6763-5F42-5631-07BE000E3DB3}"/>
              </a:ext>
            </a:extLst>
          </p:cNvPr>
          <p:cNvCxnSpPr/>
          <p:nvPr/>
        </p:nvCxnSpPr>
        <p:spPr>
          <a:xfrm>
            <a:off x="7239000" y="838200"/>
            <a:ext cx="49530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F308B83F-62FE-F1EE-4BB1-2C5026EB8A31}"/>
              </a:ext>
            </a:extLst>
          </p:cNvPr>
          <p:cNvSpPr txBox="1"/>
          <p:nvPr/>
        </p:nvSpPr>
        <p:spPr>
          <a:xfrm>
            <a:off x="762000" y="2443928"/>
            <a:ext cx="2845907" cy="22307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/>
              <a:t>Performance expectancy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/>
              <a:t>Effort expectancy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/>
              <a:t>Social influence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/>
              <a:t>Facilitating conditions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82B797F-5225-5583-BCDA-08A229174A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76711" y="2697162"/>
            <a:ext cx="6586689" cy="1668339"/>
          </a:xfrm>
          <a:prstGeom prst="rect">
            <a:avLst/>
          </a:prstGeom>
        </p:spPr>
      </p:pic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39017FCA-00DE-08A3-AA1A-ECB9C63D6CE2}"/>
              </a:ext>
            </a:extLst>
          </p:cNvPr>
          <p:cNvCxnSpPr/>
          <p:nvPr/>
        </p:nvCxnSpPr>
        <p:spPr>
          <a:xfrm>
            <a:off x="2819400" y="3429000"/>
            <a:ext cx="4343400" cy="762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A63EA8CA-A0D1-4E68-F389-BE213B1408E9}"/>
              </a:ext>
            </a:extLst>
          </p:cNvPr>
          <p:cNvCxnSpPr>
            <a:cxnSpLocks/>
          </p:cNvCxnSpPr>
          <p:nvPr/>
        </p:nvCxnSpPr>
        <p:spPr>
          <a:xfrm>
            <a:off x="3493607" y="2873499"/>
            <a:ext cx="3669193" cy="718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6149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228600" y="-152400"/>
            <a:ext cx="10515600" cy="1325563"/>
          </a:xfrm>
        </p:spPr>
        <p:txBody>
          <a:bodyPr>
            <a:normAutofit/>
          </a:bodyPr>
          <a:lstStyle/>
          <a:p>
            <a:r>
              <a:rPr lang="en-US" b="1" dirty="0"/>
              <a:t>How is FITT better than previous models?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838200" y="1295400"/>
            <a:ext cx="10515600" cy="20574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 All preceding models were linear and over-simplistic.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 Real world implementation (especially in health and care) is iterative, negotiated, “messy”.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 Previous models did not represent sociotechnical interactions.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 FITT can represent each fit as optimal, sufficient or insufficient (or however you want to).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 FITT can draw upon qualitative or quantitative assessment or both.</a:t>
            </a:r>
          </a:p>
          <a:p>
            <a:pPr>
              <a:buFont typeface="Wingdings" panose="05000000000000000000" pitchFamily="2" charset="2"/>
              <a:buChar char="v"/>
            </a:pPr>
            <a:endParaRPr lang="en-GB" dirty="0"/>
          </a:p>
          <a:p>
            <a:pPr>
              <a:buFont typeface="Wingdings" panose="05000000000000000000" pitchFamily="2" charset="2"/>
              <a:buChar char="v"/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768DEF-3372-40E6-8AF2-E7A1357309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244" y="3733800"/>
            <a:ext cx="5183256" cy="18288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9244E3D-6A4C-4F6D-9AF1-40AE641BAE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6212" y="3818893"/>
            <a:ext cx="4868685" cy="1658614"/>
          </a:xfrm>
          <a:prstGeom prst="rect">
            <a:avLst/>
          </a:prstGeom>
        </p:spPr>
      </p:pic>
      <p:sp>
        <p:nvSpPr>
          <p:cNvPr id="8" name="TextBox 7">
            <a:hlinkClick r:id="rId5"/>
            <a:extLst>
              <a:ext uri="{FF2B5EF4-FFF2-40B4-BE49-F238E27FC236}">
                <a16:creationId xmlns:a16="http://schemas.microsoft.com/office/drawing/2014/main" id="{75A5CFCE-5E66-FDA8-FDAB-0EB9F0BB690E}"/>
              </a:ext>
            </a:extLst>
          </p:cNvPr>
          <p:cNvSpPr txBox="1"/>
          <p:nvPr/>
        </p:nvSpPr>
        <p:spPr>
          <a:xfrm>
            <a:off x="8240111" y="5556490"/>
            <a:ext cx="61695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-apple-system"/>
                <a:hlinkClick r:id="rId5"/>
              </a:rPr>
              <a:t> https://doi.org/10.1186/1472-6947-6-3</a:t>
            </a:r>
            <a:endParaRPr lang="en-GB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2D8AB6C-0A54-4E37-6F76-61A9FFD4A26E}"/>
              </a:ext>
            </a:extLst>
          </p:cNvPr>
          <p:cNvCxnSpPr>
            <a:cxnSpLocks/>
          </p:cNvCxnSpPr>
          <p:nvPr/>
        </p:nvCxnSpPr>
        <p:spPr>
          <a:xfrm>
            <a:off x="0" y="990600"/>
            <a:ext cx="7669619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05D5D1-4150-D123-68CF-63DA7E013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20200" y="6400800"/>
            <a:ext cx="2743200" cy="365125"/>
          </a:xfrm>
        </p:spPr>
        <p:txBody>
          <a:bodyPr/>
          <a:lstStyle/>
          <a:p>
            <a:fld id="{1AD93096-5B34-4342-9326-69289CEAE4C2}" type="slidenum">
              <a:rPr lang="en-US" smtClean="0"/>
              <a:pPr/>
              <a:t>10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524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A762AD-AF60-9A48-4D06-9881DB976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98" y="1"/>
            <a:ext cx="10515600" cy="914400"/>
          </a:xfrm>
        </p:spPr>
        <p:txBody>
          <a:bodyPr>
            <a:normAutofit/>
          </a:bodyPr>
          <a:lstStyle/>
          <a:p>
            <a:r>
              <a:rPr lang="en-GB" sz="2000" b="1" dirty="0"/>
              <a:t>Example of application of FITT framework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B15FC64-EE5B-E8B9-1FF9-3A5EA6E65D60}"/>
              </a:ext>
            </a:extLst>
          </p:cNvPr>
          <p:cNvSpPr txBox="1"/>
          <p:nvPr/>
        </p:nvSpPr>
        <p:spPr>
          <a:xfrm>
            <a:off x="4795343" y="86537"/>
            <a:ext cx="4495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Intervention features:</a:t>
            </a:r>
          </a:p>
          <a:p>
            <a:pPr marL="342900" indent="-342900">
              <a:buAutoNum type="arabicPeriod"/>
            </a:pPr>
            <a:r>
              <a:rPr lang="en-GB" sz="1200" dirty="0"/>
              <a:t>Electronic pill bottle: recorded when opened, flashed/beeped as confirmation, transmitted data to the app.</a:t>
            </a:r>
          </a:p>
          <a:p>
            <a:pPr marL="342900" indent="-342900">
              <a:buAutoNum type="arabicPeriod"/>
            </a:pPr>
            <a:r>
              <a:rPr lang="en-GB" sz="1200" dirty="0"/>
              <a:t>Wise App: provided medication reminders, motivational messages, and daily health tasks (like walking goals)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021D8B2-547F-2074-571D-2A62E0D3BD3C}"/>
              </a:ext>
            </a:extLst>
          </p:cNvPr>
          <p:cNvSpPr txBox="1"/>
          <p:nvPr/>
        </p:nvSpPr>
        <p:spPr>
          <a:xfrm>
            <a:off x="10820400" y="5791200"/>
            <a:ext cx="13716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0" i="0" u="none" strike="noStrike" dirty="0">
                <a:solidFill>
                  <a:srgbClr val="0272B1"/>
                </a:solidFill>
                <a:effectLst/>
                <a:latin typeface="ElsevierSans"/>
                <a:hlinkClick r:id="rId2" tooltip="Persistent link using digital object identifier"/>
              </a:rPr>
              <a:t>(Cho et al., 2019)</a:t>
            </a:r>
            <a:endParaRPr lang="en-GB" sz="1200" dirty="0"/>
          </a:p>
        </p:txBody>
      </p:sp>
      <p:sp>
        <p:nvSpPr>
          <p:cNvPr id="25" name="Arc 24">
            <a:extLst>
              <a:ext uri="{FF2B5EF4-FFF2-40B4-BE49-F238E27FC236}">
                <a16:creationId xmlns:a16="http://schemas.microsoft.com/office/drawing/2014/main" id="{A046AC62-69E3-C4AB-49C3-4163116A930F}"/>
              </a:ext>
            </a:extLst>
          </p:cNvPr>
          <p:cNvSpPr/>
          <p:nvPr/>
        </p:nvSpPr>
        <p:spPr>
          <a:xfrm rot="15386790">
            <a:off x="4328297" y="2220428"/>
            <a:ext cx="2083086" cy="2105113"/>
          </a:xfrm>
          <a:prstGeom prst="arc">
            <a:avLst>
              <a:gd name="adj1" fmla="val 15992899"/>
              <a:gd name="adj2" fmla="val 442552"/>
            </a:avLst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552A5DDD-1192-2845-2518-A302500CC5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3771" y="114228"/>
            <a:ext cx="2663995" cy="98797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292D7004-E152-0CFB-1CEC-8B8E2F250F9B}"/>
              </a:ext>
            </a:extLst>
          </p:cNvPr>
          <p:cNvSpPr txBox="1"/>
          <p:nvPr/>
        </p:nvSpPr>
        <p:spPr>
          <a:xfrm>
            <a:off x="473190" y="1251778"/>
            <a:ext cx="4322153" cy="1569660"/>
          </a:xfrm>
          <a:prstGeom prst="rect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GB" sz="1200" b="1" dirty="0"/>
              <a:t>Individual-Task Fit</a:t>
            </a:r>
          </a:p>
          <a:p>
            <a:pPr algn="just"/>
            <a:r>
              <a:rPr lang="en-GB" sz="1200" dirty="0"/>
              <a:t>How people’s motivation and habits aligned with the task of medication adherence: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dirty="0"/>
              <a:t>Motivation for adherence</a:t>
            </a:r>
            <a:r>
              <a:rPr lang="en-GB" sz="1200" dirty="0"/>
              <a:t>: the system encouraged routine medication-taking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dirty="0"/>
              <a:t>Self-efficacy</a:t>
            </a:r>
            <a:r>
              <a:rPr lang="en-GB" sz="1200" dirty="0"/>
              <a:t>: users felt more in control of their health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dirty="0"/>
              <a:t>Engagement with reminders</a:t>
            </a:r>
            <a:r>
              <a:rPr lang="en-GB" sz="1200" dirty="0"/>
              <a:t>: push notifications helped overcome forgetfulness and routine disruptions</a:t>
            </a:r>
          </a:p>
        </p:txBody>
      </p:sp>
      <p:sp>
        <p:nvSpPr>
          <p:cNvPr id="29" name="Arc 28">
            <a:extLst>
              <a:ext uri="{FF2B5EF4-FFF2-40B4-BE49-F238E27FC236}">
                <a16:creationId xmlns:a16="http://schemas.microsoft.com/office/drawing/2014/main" id="{2380159E-F0E6-3D6D-43F1-E297D1844190}"/>
              </a:ext>
            </a:extLst>
          </p:cNvPr>
          <p:cNvSpPr/>
          <p:nvPr/>
        </p:nvSpPr>
        <p:spPr>
          <a:xfrm rot="8073965">
            <a:off x="5087010" y="2333771"/>
            <a:ext cx="2083086" cy="2105113"/>
          </a:xfrm>
          <a:prstGeom prst="arc">
            <a:avLst>
              <a:gd name="adj1" fmla="val 15670572"/>
              <a:gd name="adj2" fmla="val 590912"/>
            </a:avLst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4B4C1C0-D734-D2E7-9833-A21AE609894E}"/>
              </a:ext>
            </a:extLst>
          </p:cNvPr>
          <p:cNvGrpSpPr/>
          <p:nvPr/>
        </p:nvGrpSpPr>
        <p:grpSpPr>
          <a:xfrm>
            <a:off x="3600019" y="2074952"/>
            <a:ext cx="5023941" cy="2011252"/>
            <a:chOff x="3584029" y="1528208"/>
            <a:chExt cx="5023941" cy="2011252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11924E2A-74FB-F58E-B546-0F0F02C93822}"/>
                </a:ext>
              </a:extLst>
            </p:cNvPr>
            <p:cNvGrpSpPr/>
            <p:nvPr/>
          </p:nvGrpSpPr>
          <p:grpSpPr>
            <a:xfrm>
              <a:off x="3584029" y="1528208"/>
              <a:ext cx="5023941" cy="1934951"/>
              <a:chOff x="3584030" y="1417849"/>
              <a:chExt cx="5023941" cy="1934951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47D04265-08EC-363E-E950-04DDA1BCEDD3}"/>
                  </a:ext>
                </a:extLst>
              </p:cNvPr>
              <p:cNvSpPr/>
              <p:nvPr/>
            </p:nvSpPr>
            <p:spPr>
              <a:xfrm>
                <a:off x="5217073" y="1417849"/>
                <a:ext cx="1826171" cy="53567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</a:rPr>
                  <a:t>Task</a:t>
                </a:r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606DC419-9B54-57B2-C66F-77B99C197F1F}"/>
                  </a:ext>
                </a:extLst>
              </p:cNvPr>
              <p:cNvSpPr/>
              <p:nvPr/>
            </p:nvSpPr>
            <p:spPr>
              <a:xfrm>
                <a:off x="3584030" y="2817130"/>
                <a:ext cx="1826171" cy="53567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</a:rPr>
                  <a:t>Individual</a:t>
                </a:r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B9F82DBB-6A48-2E35-01E6-AEFE0C0848D2}"/>
                  </a:ext>
                </a:extLst>
              </p:cNvPr>
              <p:cNvSpPr/>
              <p:nvPr/>
            </p:nvSpPr>
            <p:spPr>
              <a:xfrm>
                <a:off x="6781800" y="2809080"/>
                <a:ext cx="1826171" cy="53567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</a:rPr>
                  <a:t>Technology</a:t>
                </a:r>
              </a:p>
            </p:txBody>
          </p: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5641B0D9-6201-1788-427B-D91BC55319EB}"/>
                  </a:ext>
                </a:extLst>
              </p:cNvPr>
              <p:cNvCxnSpPr>
                <a:cxnSpLocks/>
                <a:stCxn id="10" idx="0"/>
              </p:cNvCxnSpPr>
              <p:nvPr/>
            </p:nvCxnSpPr>
            <p:spPr>
              <a:xfrm flipV="1">
                <a:off x="4497116" y="1953518"/>
                <a:ext cx="1294084" cy="863612"/>
              </a:xfrm>
              <a:prstGeom prst="line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C37E5673-0A19-D615-7FD2-2E086BD8898A}"/>
                  </a:ext>
                </a:extLst>
              </p:cNvPr>
              <p:cNvCxnSpPr>
                <a:stCxn id="10" idx="3"/>
                <a:endCxn id="11" idx="1"/>
              </p:cNvCxnSpPr>
              <p:nvPr/>
            </p:nvCxnSpPr>
            <p:spPr>
              <a:xfrm flipV="1">
                <a:off x="5410201" y="3076915"/>
                <a:ext cx="1371599" cy="8050"/>
              </a:xfrm>
              <a:prstGeom prst="line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AA9B1A87-4641-5486-1E59-19A3E4C134B3}"/>
                  </a:ext>
                </a:extLst>
              </p:cNvPr>
              <p:cNvCxnSpPr>
                <a:cxnSpLocks/>
                <a:endCxn id="11" idx="0"/>
              </p:cNvCxnSpPr>
              <p:nvPr/>
            </p:nvCxnSpPr>
            <p:spPr>
              <a:xfrm>
                <a:off x="6400802" y="1945468"/>
                <a:ext cx="1294084" cy="863612"/>
              </a:xfrm>
              <a:prstGeom prst="line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90010D94-61DF-B74C-764A-7F47E415836C}"/>
                  </a:ext>
                </a:extLst>
              </p:cNvPr>
              <p:cNvSpPr/>
              <p:nvPr/>
            </p:nvSpPr>
            <p:spPr>
              <a:xfrm>
                <a:off x="5410199" y="2141318"/>
                <a:ext cx="1371600" cy="62081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IT adoption</a:t>
                </a:r>
              </a:p>
            </p:txBody>
          </p:sp>
          <p:cxnSp>
            <p:nvCxnSpPr>
              <p:cNvPr id="16" name="Straight Arrow Connector 15">
                <a:extLst>
                  <a:ext uri="{FF2B5EF4-FFF2-40B4-BE49-F238E27FC236}">
                    <a16:creationId xmlns:a16="http://schemas.microsoft.com/office/drawing/2014/main" id="{44F59414-0040-62BA-EF5D-60919619A63E}"/>
                  </a:ext>
                </a:extLst>
              </p:cNvPr>
              <p:cNvCxnSpPr>
                <a:cxnSpLocks/>
                <a:stCxn id="15" idx="2"/>
                <a:endCxn id="6" idx="2"/>
              </p:cNvCxnSpPr>
              <p:nvPr/>
            </p:nvCxnSpPr>
            <p:spPr>
              <a:xfrm flipH="1">
                <a:off x="5025258" y="2451725"/>
                <a:ext cx="384941" cy="72676"/>
              </a:xfrm>
              <a:prstGeom prst="straightConnector1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Arrow Connector 16">
                <a:extLst>
                  <a:ext uri="{FF2B5EF4-FFF2-40B4-BE49-F238E27FC236}">
                    <a16:creationId xmlns:a16="http://schemas.microsoft.com/office/drawing/2014/main" id="{11C0B7BD-73F5-8B67-DFBA-822547C55778}"/>
                  </a:ext>
                </a:extLst>
              </p:cNvPr>
              <p:cNvCxnSpPr>
                <a:cxnSpLocks/>
                <a:stCxn id="15" idx="4"/>
                <a:endCxn id="8" idx="0"/>
              </p:cNvCxnSpPr>
              <p:nvPr/>
            </p:nvCxnSpPr>
            <p:spPr>
              <a:xfrm>
                <a:off x="6095999" y="2762131"/>
                <a:ext cx="2" cy="297638"/>
              </a:xfrm>
              <a:prstGeom prst="straightConnector1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Arrow Connector 17">
                <a:extLst>
                  <a:ext uri="{FF2B5EF4-FFF2-40B4-BE49-F238E27FC236}">
                    <a16:creationId xmlns:a16="http://schemas.microsoft.com/office/drawing/2014/main" id="{F4331CD5-BEBC-ABE9-B5EE-E66A5C981DFC}"/>
                  </a:ext>
                </a:extLst>
              </p:cNvPr>
              <p:cNvCxnSpPr>
                <a:cxnSpLocks/>
                <a:stCxn id="15" idx="6"/>
                <a:endCxn id="7" idx="2"/>
              </p:cNvCxnSpPr>
              <p:nvPr/>
            </p:nvCxnSpPr>
            <p:spPr>
              <a:xfrm>
                <a:off x="6781799" y="2451725"/>
                <a:ext cx="286862" cy="7188"/>
              </a:xfrm>
              <a:prstGeom prst="straightConnector1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84A9225-2BCC-0450-D07E-590CF1C8AE9B}"/>
                </a:ext>
              </a:extLst>
            </p:cNvPr>
            <p:cNvSpPr txBox="1"/>
            <p:nvPr/>
          </p:nvSpPr>
          <p:spPr>
            <a:xfrm rot="19677365">
              <a:off x="4486398" y="2293564"/>
              <a:ext cx="881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FIT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96773AC-0CD4-8198-ED53-F7327B5F06EC}"/>
                </a:ext>
              </a:extLst>
            </p:cNvPr>
            <p:cNvSpPr txBox="1"/>
            <p:nvPr/>
          </p:nvSpPr>
          <p:spPr>
            <a:xfrm rot="2073881">
              <a:off x="6732547" y="2232536"/>
              <a:ext cx="881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FIT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E19BE8C-4214-C221-B9B9-5E1FF3478341}"/>
                </a:ext>
              </a:extLst>
            </p:cNvPr>
            <p:cNvSpPr txBox="1"/>
            <p:nvPr/>
          </p:nvSpPr>
          <p:spPr>
            <a:xfrm>
              <a:off x="5655119" y="3170128"/>
              <a:ext cx="881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FIT</a:t>
              </a:r>
            </a:p>
          </p:txBody>
        </p:sp>
      </p:grpSp>
      <p:sp>
        <p:nvSpPr>
          <p:cNvPr id="27" name="Arc 26">
            <a:extLst>
              <a:ext uri="{FF2B5EF4-FFF2-40B4-BE49-F238E27FC236}">
                <a16:creationId xmlns:a16="http://schemas.microsoft.com/office/drawing/2014/main" id="{43E77407-A841-C41A-E95D-EF0EBF15A700}"/>
              </a:ext>
            </a:extLst>
          </p:cNvPr>
          <p:cNvSpPr/>
          <p:nvPr/>
        </p:nvSpPr>
        <p:spPr>
          <a:xfrm rot="21414929">
            <a:off x="6132483" y="2333772"/>
            <a:ext cx="2083086" cy="2105113"/>
          </a:xfrm>
          <a:prstGeom prst="arc">
            <a:avLst>
              <a:gd name="adj1" fmla="val 15992899"/>
              <a:gd name="adj2" fmla="val 442552"/>
            </a:avLst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808713C-9A83-C7E8-C7BA-0EE6FC81510C}"/>
              </a:ext>
            </a:extLst>
          </p:cNvPr>
          <p:cNvSpPr txBox="1"/>
          <p:nvPr/>
        </p:nvSpPr>
        <p:spPr>
          <a:xfrm>
            <a:off x="7506379" y="1350439"/>
            <a:ext cx="4322153" cy="1384995"/>
          </a:xfrm>
          <a:prstGeom prst="rect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GB" sz="1200" b="1" dirty="0"/>
              <a:t>Task-Technology Fit</a:t>
            </a:r>
          </a:p>
          <a:p>
            <a:pPr algn="just"/>
            <a:r>
              <a:rPr lang="en-GB" sz="1200" dirty="0"/>
              <a:t>How well the technology supported the task of medication tracking: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dirty="0"/>
              <a:t>System functionality: </a:t>
            </a:r>
            <a:r>
              <a:rPr lang="en-GB" sz="1200" dirty="0"/>
              <a:t>some syncing delays or reminder glitches created confusion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dirty="0"/>
              <a:t>Feedback features: </a:t>
            </a:r>
            <a:r>
              <a:rPr lang="en-GB" sz="1200" dirty="0"/>
              <a:t>beeping and flashing confirmed doses taken, reassuring for most users, but confusing for few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5FD5585-5387-4995-98B9-95E3BB163949}"/>
              </a:ext>
            </a:extLst>
          </p:cNvPr>
          <p:cNvSpPr txBox="1"/>
          <p:nvPr/>
        </p:nvSpPr>
        <p:spPr>
          <a:xfrm>
            <a:off x="3244678" y="4343294"/>
            <a:ext cx="5802938" cy="1569660"/>
          </a:xfrm>
          <a:prstGeom prst="rect">
            <a:avLst/>
          </a:prstGeom>
          <a:solidFill>
            <a:srgbClr val="FFFFFF"/>
          </a:solidFill>
          <a:ln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GB" sz="1200" b="1" dirty="0"/>
              <a:t>Individual-Technology Fit</a:t>
            </a:r>
          </a:p>
          <a:p>
            <a:pPr algn="just"/>
            <a:r>
              <a:rPr lang="en-GB" sz="1200" dirty="0"/>
              <a:t>How user characteristics matched the design and usability of the technology: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dirty="0"/>
              <a:t>Ease of use</a:t>
            </a:r>
            <a:r>
              <a:rPr lang="en-GB" sz="1200" dirty="0"/>
              <a:t>: simple to open and transparent, users could easily see remaining pills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dirty="0"/>
              <a:t>HIV stigma and disclosure</a:t>
            </a:r>
            <a:r>
              <a:rPr lang="en-GB" sz="1200" dirty="0"/>
              <a:t>: the unlabelled bottle helped maintain privacy about HIV status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dirty="0"/>
              <a:t>Customisation</a:t>
            </a:r>
            <a:r>
              <a:rPr lang="en-GB" sz="1200" dirty="0"/>
              <a:t>: users appreciated setting their own medication reminder times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dirty="0"/>
              <a:t>Design preferences</a:t>
            </a:r>
            <a:r>
              <a:rPr lang="en-GB" sz="1200" dirty="0"/>
              <a:t>: some found the flashing lights or size inconvenience, privacy concerns and portability were issues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982CF08-5A0C-8698-B940-EFEC23B4E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64168" y="6355201"/>
            <a:ext cx="2743200" cy="365125"/>
          </a:xfrm>
        </p:spPr>
        <p:txBody>
          <a:bodyPr/>
          <a:lstStyle/>
          <a:p>
            <a:fld id="{1AD93096-5B34-4342-9326-69289CEAE4C2}" type="slidenum">
              <a:rPr lang="en-US" smtClean="0"/>
              <a:pPr/>
              <a:t>11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181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4" grpId="0" animBg="1"/>
      <p:bldP spid="29" grpId="0" animBg="1"/>
      <p:bldP spid="27" grpId="0" animBg="1"/>
      <p:bldP spid="26" grpId="0" animBg="1"/>
      <p:bldP spid="2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0" y="-16332"/>
            <a:ext cx="10515600" cy="1325563"/>
          </a:xfrm>
        </p:spPr>
        <p:txBody>
          <a:bodyPr>
            <a:normAutofit/>
          </a:bodyPr>
          <a:lstStyle/>
          <a:p>
            <a:r>
              <a:rPr lang="en-US" b="1" dirty="0"/>
              <a:t>How has FITT been applied?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28600" y="1715750"/>
            <a:ext cx="9067800" cy="44958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hlinkClick r:id="rId3"/>
              </a:rPr>
              <a:t>https://www.sciencedirect.com/science/article/abs/pii/S1386505608001196</a:t>
            </a: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hlinkClick r:id="rId4"/>
              </a:rPr>
              <a:t>https://hijournal.bcs.org/index.php/jhi/article/view/793</a:t>
            </a:r>
            <a:r>
              <a:rPr lang="en-US" dirty="0"/>
              <a:t>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hlinkClick r:id="rId5"/>
              </a:rPr>
              <a:t>https://bmjopen.bmj.com/content/10/6/e035024.abstract</a:t>
            </a:r>
            <a:r>
              <a:rPr lang="en-US" dirty="0"/>
              <a:t>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hlinkClick r:id="rId6"/>
              </a:rPr>
              <a:t>https://www.sciencedirect.com/science/article/abs/pii/S1386505619305428</a:t>
            </a: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hlinkClick r:id="rId7"/>
              </a:rPr>
              <a:t>https://www.tandfonline.com/doi/abs/10.1080/17538157.2016.1178118</a:t>
            </a: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hlinkClick r:id="rId8"/>
              </a:rPr>
              <a:t>https://www.jmir.org/2020/8/e17696/</a:t>
            </a: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hlinkClick r:id="rId9"/>
              </a:rPr>
              <a:t>https://ebooks.iospress.nl/doi/10.3233/SHTI190322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FA9CAB1-A0BB-D07F-E149-796E712C40CC}"/>
              </a:ext>
            </a:extLst>
          </p:cNvPr>
          <p:cNvCxnSpPr>
            <a:cxnSpLocks/>
          </p:cNvCxnSpPr>
          <p:nvPr/>
        </p:nvCxnSpPr>
        <p:spPr>
          <a:xfrm>
            <a:off x="0" y="995299"/>
            <a:ext cx="51816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79F478-F1C6-67BC-F98A-28C47AF32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72954" y="6435506"/>
            <a:ext cx="2743200" cy="365125"/>
          </a:xfrm>
        </p:spPr>
        <p:txBody>
          <a:bodyPr/>
          <a:lstStyle/>
          <a:p>
            <a:fld id="{1AD93096-5B34-4342-9326-69289CEAE4C2}" type="slidenum">
              <a:rPr lang="en-US" smtClean="0"/>
              <a:pPr/>
              <a:t>12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3385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E9DCA-716E-7DD8-C741-B2E1E9125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243840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7200" b="1" dirty="0"/>
              <a:t>Questions?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BE0E0A-CE20-DA05-CA0C-61F97C21A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20200" y="6324600"/>
            <a:ext cx="2743200" cy="365125"/>
          </a:xfrm>
        </p:spPr>
        <p:txBody>
          <a:bodyPr/>
          <a:lstStyle/>
          <a:p>
            <a:fld id="{1AD93096-5B34-4342-9326-69289CEAE4C2}" type="slidenum">
              <a:rPr lang="en-US" smtClean="0"/>
              <a:pPr/>
              <a:t>13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6733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8B3004-AAD5-0FED-24EA-FEAA0C598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029" y="154196"/>
            <a:ext cx="10515600" cy="1325563"/>
          </a:xfrm>
        </p:spPr>
        <p:txBody>
          <a:bodyPr/>
          <a:lstStyle/>
          <a:p>
            <a:r>
              <a:rPr lang="en-GB" b="1" dirty="0"/>
              <a:t>Group activity: Brainstorming </a:t>
            </a:r>
            <a:r>
              <a:rPr lang="en-GB" dirty="0"/>
              <a:t>(on Whiteboard)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3B03C7-FF91-EBC1-DFA0-CED462411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20200" y="6310310"/>
            <a:ext cx="2743200" cy="365125"/>
          </a:xfrm>
        </p:spPr>
        <p:txBody>
          <a:bodyPr/>
          <a:lstStyle/>
          <a:p>
            <a:fld id="{1AD93096-5B34-4342-9326-69289CEAE4C2}" type="slidenum">
              <a:rPr lang="en-US" smtClean="0"/>
              <a:pPr/>
              <a:t>14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DE939E-4DA0-474B-C7DE-53426A1E1A49}"/>
              </a:ext>
            </a:extLst>
          </p:cNvPr>
          <p:cNvSpPr txBox="1"/>
          <p:nvPr/>
        </p:nvSpPr>
        <p:spPr>
          <a:xfrm>
            <a:off x="381000" y="1516894"/>
            <a:ext cx="10439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Hospitals in NHS Wales are introducing EPMA to replace paper drug charts. Nurses and doctors now record prescriptions, administration times, and patient allergies electronically. </a:t>
            </a:r>
          </a:p>
          <a:p>
            <a:endParaRPr lang="en-GB" dirty="0"/>
          </a:p>
          <a:p>
            <a:r>
              <a:rPr lang="en-GB" dirty="0"/>
              <a:t>Think about good fit, mismatch and gaps:</a:t>
            </a:r>
          </a:p>
          <a:p>
            <a:endParaRPr lang="en-GB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EDFC43C-4670-6836-5019-8EFAB8092782}"/>
              </a:ext>
            </a:extLst>
          </p:cNvPr>
          <p:cNvGrpSpPr/>
          <p:nvPr/>
        </p:nvGrpSpPr>
        <p:grpSpPr>
          <a:xfrm>
            <a:off x="3586659" y="3140363"/>
            <a:ext cx="5023941" cy="2011252"/>
            <a:chOff x="3584029" y="1528208"/>
            <a:chExt cx="5023941" cy="2011252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1E90A165-4555-BB12-CF2E-2196C7C2EF07}"/>
                </a:ext>
              </a:extLst>
            </p:cNvPr>
            <p:cNvGrpSpPr/>
            <p:nvPr/>
          </p:nvGrpSpPr>
          <p:grpSpPr>
            <a:xfrm>
              <a:off x="3584029" y="1528208"/>
              <a:ext cx="5023941" cy="1934951"/>
              <a:chOff x="3584030" y="1417849"/>
              <a:chExt cx="5023941" cy="1934951"/>
            </a:xfrm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79408807-9084-7A42-7099-057710555572}"/>
                  </a:ext>
                </a:extLst>
              </p:cNvPr>
              <p:cNvSpPr/>
              <p:nvPr/>
            </p:nvSpPr>
            <p:spPr>
              <a:xfrm>
                <a:off x="5217073" y="1417849"/>
                <a:ext cx="1826171" cy="53567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</a:rPr>
                  <a:t>Task</a:t>
                </a:r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BC748839-8FDC-CA36-8810-80E54C692874}"/>
                  </a:ext>
                </a:extLst>
              </p:cNvPr>
              <p:cNvSpPr/>
              <p:nvPr/>
            </p:nvSpPr>
            <p:spPr>
              <a:xfrm>
                <a:off x="3584030" y="2817130"/>
                <a:ext cx="1826171" cy="53567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</a:rPr>
                  <a:t>Individual</a:t>
                </a:r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BE13B402-0593-353E-44D3-18119650E056}"/>
                  </a:ext>
                </a:extLst>
              </p:cNvPr>
              <p:cNvSpPr/>
              <p:nvPr/>
            </p:nvSpPr>
            <p:spPr>
              <a:xfrm>
                <a:off x="6781800" y="2809080"/>
                <a:ext cx="1826171" cy="53567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</a:rPr>
                  <a:t>Technology</a:t>
                </a:r>
              </a:p>
            </p:txBody>
          </p: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82032116-7B38-8A1F-A9A3-645744A256AA}"/>
                  </a:ext>
                </a:extLst>
              </p:cNvPr>
              <p:cNvCxnSpPr>
                <a:cxnSpLocks/>
                <a:stCxn id="11" idx="0"/>
              </p:cNvCxnSpPr>
              <p:nvPr/>
            </p:nvCxnSpPr>
            <p:spPr>
              <a:xfrm flipV="1">
                <a:off x="4497116" y="1953518"/>
                <a:ext cx="1294084" cy="863612"/>
              </a:xfrm>
              <a:prstGeom prst="line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CC159E64-D926-E7F8-BD87-7B0D7D827082}"/>
                  </a:ext>
                </a:extLst>
              </p:cNvPr>
              <p:cNvCxnSpPr>
                <a:stCxn id="11" idx="3"/>
                <a:endCxn id="12" idx="1"/>
              </p:cNvCxnSpPr>
              <p:nvPr/>
            </p:nvCxnSpPr>
            <p:spPr>
              <a:xfrm flipV="1">
                <a:off x="5410201" y="3076915"/>
                <a:ext cx="1371599" cy="8050"/>
              </a:xfrm>
              <a:prstGeom prst="line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63860389-F6A3-EB12-3AED-D3F7395D4DAB}"/>
                  </a:ext>
                </a:extLst>
              </p:cNvPr>
              <p:cNvCxnSpPr>
                <a:cxnSpLocks/>
                <a:endCxn id="12" idx="0"/>
              </p:cNvCxnSpPr>
              <p:nvPr/>
            </p:nvCxnSpPr>
            <p:spPr>
              <a:xfrm>
                <a:off x="6400802" y="1945468"/>
                <a:ext cx="1294084" cy="863612"/>
              </a:xfrm>
              <a:prstGeom prst="line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B8927E11-9617-EA06-8A22-7D6FA37612AF}"/>
                  </a:ext>
                </a:extLst>
              </p:cNvPr>
              <p:cNvSpPr/>
              <p:nvPr/>
            </p:nvSpPr>
            <p:spPr>
              <a:xfrm>
                <a:off x="5410199" y="2141318"/>
                <a:ext cx="1371600" cy="62081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IT adoption</a:t>
                </a:r>
              </a:p>
            </p:txBody>
          </p:sp>
          <p:cxnSp>
            <p:nvCxnSpPr>
              <p:cNvPr id="17" name="Straight Arrow Connector 16">
                <a:extLst>
                  <a:ext uri="{FF2B5EF4-FFF2-40B4-BE49-F238E27FC236}">
                    <a16:creationId xmlns:a16="http://schemas.microsoft.com/office/drawing/2014/main" id="{0959C471-A8FE-17F1-66E9-0D02588158C3}"/>
                  </a:ext>
                </a:extLst>
              </p:cNvPr>
              <p:cNvCxnSpPr>
                <a:cxnSpLocks/>
                <a:stCxn id="16" idx="2"/>
                <a:endCxn id="7" idx="2"/>
              </p:cNvCxnSpPr>
              <p:nvPr/>
            </p:nvCxnSpPr>
            <p:spPr>
              <a:xfrm flipH="1">
                <a:off x="5025258" y="2451725"/>
                <a:ext cx="384941" cy="72676"/>
              </a:xfrm>
              <a:prstGeom prst="straightConnector1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Arrow Connector 17">
                <a:extLst>
                  <a:ext uri="{FF2B5EF4-FFF2-40B4-BE49-F238E27FC236}">
                    <a16:creationId xmlns:a16="http://schemas.microsoft.com/office/drawing/2014/main" id="{496B6677-1184-111E-90D6-DFE11183C9F0}"/>
                  </a:ext>
                </a:extLst>
              </p:cNvPr>
              <p:cNvCxnSpPr>
                <a:cxnSpLocks/>
                <a:stCxn id="16" idx="4"/>
                <a:endCxn id="9" idx="0"/>
              </p:cNvCxnSpPr>
              <p:nvPr/>
            </p:nvCxnSpPr>
            <p:spPr>
              <a:xfrm>
                <a:off x="6095999" y="2762131"/>
                <a:ext cx="2" cy="297638"/>
              </a:xfrm>
              <a:prstGeom prst="straightConnector1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Arrow Connector 18">
                <a:extLst>
                  <a:ext uri="{FF2B5EF4-FFF2-40B4-BE49-F238E27FC236}">
                    <a16:creationId xmlns:a16="http://schemas.microsoft.com/office/drawing/2014/main" id="{BD2B9B62-9F40-92E7-2BF5-188536C691A8}"/>
                  </a:ext>
                </a:extLst>
              </p:cNvPr>
              <p:cNvCxnSpPr>
                <a:cxnSpLocks/>
                <a:stCxn id="16" idx="6"/>
                <a:endCxn id="8" idx="2"/>
              </p:cNvCxnSpPr>
              <p:nvPr/>
            </p:nvCxnSpPr>
            <p:spPr>
              <a:xfrm>
                <a:off x="6781799" y="2451725"/>
                <a:ext cx="286862" cy="7188"/>
              </a:xfrm>
              <a:prstGeom prst="straightConnector1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C324E02-F329-FCEA-C428-B212296B0C2D}"/>
                </a:ext>
              </a:extLst>
            </p:cNvPr>
            <p:cNvSpPr txBox="1"/>
            <p:nvPr/>
          </p:nvSpPr>
          <p:spPr>
            <a:xfrm rot="19677365">
              <a:off x="4486398" y="2293564"/>
              <a:ext cx="881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FIT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F281DB7-020D-B83D-4699-A4CEB6DD1316}"/>
                </a:ext>
              </a:extLst>
            </p:cNvPr>
            <p:cNvSpPr txBox="1"/>
            <p:nvPr/>
          </p:nvSpPr>
          <p:spPr>
            <a:xfrm rot="2073881">
              <a:off x="6732547" y="2232536"/>
              <a:ext cx="881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FIT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ADA46A-724F-BC83-5EC0-837A95E92F57}"/>
                </a:ext>
              </a:extLst>
            </p:cNvPr>
            <p:cNvSpPr txBox="1"/>
            <p:nvPr/>
          </p:nvSpPr>
          <p:spPr>
            <a:xfrm>
              <a:off x="5655119" y="3170128"/>
              <a:ext cx="881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FIT</a:t>
              </a: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74E79604-70C4-4D72-C658-9665DD09A9D3}"/>
              </a:ext>
            </a:extLst>
          </p:cNvPr>
          <p:cNvSpPr txBox="1"/>
          <p:nvPr/>
        </p:nvSpPr>
        <p:spPr>
          <a:xfrm>
            <a:off x="158308" y="3238457"/>
            <a:ext cx="4878196" cy="646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en-GB" b="1" i="1" dirty="0"/>
              <a:t>Individual- task fit: </a:t>
            </a:r>
            <a:r>
              <a:rPr lang="en-GB" dirty="0"/>
              <a:t>How does the user’s capacity fit the task requirements?</a:t>
            </a:r>
            <a:endParaRPr lang="en-GB" b="1" i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B5DF32B-E9EB-743D-CF48-79A6D67DC0BF}"/>
              </a:ext>
            </a:extLst>
          </p:cNvPr>
          <p:cNvSpPr txBox="1"/>
          <p:nvPr/>
        </p:nvSpPr>
        <p:spPr>
          <a:xfrm>
            <a:off x="3356396" y="5421686"/>
            <a:ext cx="6094070" cy="36933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en-GB" b="1" i="1" dirty="0"/>
              <a:t>Individual- technology fit: </a:t>
            </a:r>
            <a:r>
              <a:rPr lang="en-GB" dirty="0"/>
              <a:t> How does the system fit the user?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A3498CE-E157-D20A-F942-5D3CD1848B9F}"/>
              </a:ext>
            </a:extLst>
          </p:cNvPr>
          <p:cNvSpPr txBox="1"/>
          <p:nvPr/>
        </p:nvSpPr>
        <p:spPr>
          <a:xfrm>
            <a:off x="7430200" y="3340594"/>
            <a:ext cx="4685600" cy="646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en-GB" b="1" i="1" dirty="0"/>
              <a:t>Task-technology fit: </a:t>
            </a:r>
            <a:r>
              <a:rPr lang="en-GB" dirty="0"/>
              <a:t>How does the system fit the task?</a:t>
            </a:r>
          </a:p>
        </p:txBody>
      </p:sp>
    </p:spTree>
    <p:extLst>
      <p:ext uri="{BB962C8B-B14F-4D97-AF65-F5344CB8AC3E}">
        <p14:creationId xmlns:p14="http://schemas.microsoft.com/office/powerpoint/2010/main" val="33710636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GUID" val="18af68e9-b2cd-4be3-827a-5eef8d42ed5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55B7778971B645803BE324A49E9047" ma:contentTypeVersion="12" ma:contentTypeDescription="Create a new document." ma:contentTypeScope="" ma:versionID="8e2c5e8f59c95a0d10306ef903190fe0">
  <xsd:schema xmlns:xsd="http://www.w3.org/2001/XMLSchema" xmlns:xs="http://www.w3.org/2001/XMLSchema" xmlns:p="http://schemas.microsoft.com/office/2006/metadata/properties" xmlns:ns3="e0aca856-062d-4f51-b0bf-62957c7bf4e7" xmlns:ns4="c6c83189-b5c3-439f-a5e1-cc528a58e10d" targetNamespace="http://schemas.microsoft.com/office/2006/metadata/properties" ma:root="true" ma:fieldsID="1a04a026fb94c80b154273eab71932bb" ns3:_="" ns4:_="">
    <xsd:import namespace="e0aca856-062d-4f51-b0bf-62957c7bf4e7"/>
    <xsd:import namespace="c6c83189-b5c3-439f-a5e1-cc528a58e10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0aca856-062d-4f51-b0bf-62957c7bf4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c83189-b5c3-439f-a5e1-cc528a58e10d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1E1AA03-82F6-4216-B6D6-8852AE9E19C9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c6c83189-b5c3-439f-a5e1-cc528a58e10d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e0aca856-062d-4f51-b0bf-62957c7bf4e7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482A773-AC71-4B30-AC34-33DCA92E4B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0aca856-062d-4f51-b0bf-62957c7bf4e7"/>
    <ds:schemaRef ds:uri="c6c83189-b5c3-439f-a5e1-cc528a58e10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39F2101-40F4-4FA9-9CA4-F4AEB464E5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1018</Words>
  <Application>Microsoft Office PowerPoint</Application>
  <PresentationFormat>Widescreen</PresentationFormat>
  <Paragraphs>147</Paragraphs>
  <Slides>14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-apple-system</vt:lpstr>
      <vt:lpstr>ElsevierSans</vt:lpstr>
      <vt:lpstr>Google Sans</vt:lpstr>
      <vt:lpstr>Aptos</vt:lpstr>
      <vt:lpstr>Aptos Narrow</vt:lpstr>
      <vt:lpstr>Arial</vt:lpstr>
      <vt:lpstr>Calibri</vt:lpstr>
      <vt:lpstr>Courier New</vt:lpstr>
      <vt:lpstr>Roboto</vt:lpstr>
      <vt:lpstr>Wingdings</vt:lpstr>
      <vt:lpstr>Office Theme</vt:lpstr>
      <vt:lpstr>1_Office Theme</vt:lpstr>
      <vt:lpstr>PowerPoint Presentation</vt:lpstr>
      <vt:lpstr>Contents:</vt:lpstr>
      <vt:lpstr>So far, in this module:</vt:lpstr>
      <vt:lpstr>What is the FITT framework?</vt:lpstr>
      <vt:lpstr>Why is a framework like FITT needed?</vt:lpstr>
      <vt:lpstr>How was FITT developed?</vt:lpstr>
      <vt:lpstr>How was FITT developed?</vt:lpstr>
      <vt:lpstr>How was FITT developed?</vt:lpstr>
      <vt:lpstr>4. Unified Theory of Acceptance and Use of Technology (UTAUT) by Venkatesh V. (2003):</vt:lpstr>
      <vt:lpstr>How is FITT better than previous models?</vt:lpstr>
      <vt:lpstr>Example of application of FITT framework</vt:lpstr>
      <vt:lpstr>How has FITT been applied?</vt:lpstr>
      <vt:lpstr>Questions?</vt:lpstr>
      <vt:lpstr>Group activity: Brainstorming (on Whiteboard)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Welsh Clinical Informatics Council</dc:title>
  <dc:creator>Wendy Dearing</dc:creator>
  <cp:lastModifiedBy>Simona Ferraraccio</cp:lastModifiedBy>
  <cp:revision>19</cp:revision>
  <dcterms:created xsi:type="dcterms:W3CDTF">2021-02-08T08:08:49Z</dcterms:created>
  <dcterms:modified xsi:type="dcterms:W3CDTF">2025-11-13T11:15:10Z</dcterms:modified>
</cp:coreProperties>
</file>