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64" r:id="rId3"/>
    <p:sldId id="257" r:id="rId4"/>
    <p:sldId id="258" r:id="rId5"/>
    <p:sldId id="259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482F2A-9A74-FCE8-E34E-3B77F5B853B1}" v="50" dt="2024-01-19T00:21:14.858"/>
    <p1510:client id="{8B19CD8F-0C79-3CC8-65D0-A111B2C85741}" v="7" dt="2024-01-18T23:55:08.7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a Pinto (2203596)" userId="S::2203596@student.uwtsd.ac.uk::3254e501-f045-43d1-a625-05efccd44999" providerId="AD" clId="Web-{7D363021-E513-7961-A4D4-4B4B1A5E7E5E}"/>
    <pc:docChg chg="modSld">
      <pc:chgData name="Marisa Pinto (2203596)" userId="S::2203596@student.uwtsd.ac.uk::3254e501-f045-43d1-a625-05efccd44999" providerId="AD" clId="Web-{7D363021-E513-7961-A4D4-4B4B1A5E7E5E}" dt="2023-12-29T23:39:50.969" v="8" actId="20577"/>
      <pc:docMkLst>
        <pc:docMk/>
      </pc:docMkLst>
      <pc:sldChg chg="modSp">
        <pc:chgData name="Marisa Pinto (2203596)" userId="S::2203596@student.uwtsd.ac.uk::3254e501-f045-43d1-a625-05efccd44999" providerId="AD" clId="Web-{7D363021-E513-7961-A4D4-4B4B1A5E7E5E}" dt="2023-12-29T23:39:50.969" v="8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7D363021-E513-7961-A4D4-4B4B1A5E7E5E}" dt="2023-12-29T23:39:50.969" v="8" actId="20577"/>
          <ac:spMkLst>
            <pc:docMk/>
            <pc:sldMk cId="1133895731" sldId="259"/>
            <ac:spMk id="5" creationId="{3209CF31-8DE5-D244-74EB-7B83B7F1A974}"/>
          </ac:spMkLst>
        </pc:spChg>
      </pc:sldChg>
    </pc:docChg>
  </pc:docChgLst>
  <pc:docChgLst>
    <pc:chgData name="Marisa" userId="3254e501-f045-43d1-a625-05efccd44999" providerId="ADAL" clId="{3D618DBD-ED13-4D6F-9B27-66FB12C952E9}"/>
    <pc:docChg chg="custSel addSld modSld">
      <pc:chgData name="Marisa" userId="3254e501-f045-43d1-a625-05efccd44999" providerId="ADAL" clId="{3D618DBD-ED13-4D6F-9B27-66FB12C952E9}" dt="2023-12-29T23:54:41.938" v="1096"/>
      <pc:docMkLst>
        <pc:docMk/>
      </pc:docMkLst>
      <pc:sldChg chg="modTransition">
        <pc:chgData name="Marisa" userId="3254e501-f045-43d1-a625-05efccd44999" providerId="ADAL" clId="{3D618DBD-ED13-4D6F-9B27-66FB12C952E9}" dt="2023-12-29T23:54:19.313" v="1092"/>
        <pc:sldMkLst>
          <pc:docMk/>
          <pc:sldMk cId="109857222" sldId="256"/>
        </pc:sldMkLst>
      </pc:sldChg>
      <pc:sldChg chg="modSp mod modTransition">
        <pc:chgData name="Marisa" userId="3254e501-f045-43d1-a625-05efccd44999" providerId="ADAL" clId="{3D618DBD-ED13-4D6F-9B27-66FB12C952E9}" dt="2023-12-29T23:54:27.011" v="1093"/>
        <pc:sldMkLst>
          <pc:docMk/>
          <pc:sldMk cId="2154372952" sldId="257"/>
        </pc:sldMkLst>
        <pc:spChg chg="mod">
          <ac:chgData name="Marisa" userId="3254e501-f045-43d1-a625-05efccd44999" providerId="ADAL" clId="{3D618DBD-ED13-4D6F-9B27-66FB12C952E9}" dt="2023-12-29T22:34:23.755" v="129" actId="12"/>
          <ac:spMkLst>
            <pc:docMk/>
            <pc:sldMk cId="2154372952" sldId="257"/>
            <ac:spMk id="3" creationId="{B1E251DA-0E03-776B-33D1-0F0552CA2B68}"/>
          </ac:spMkLst>
        </pc:spChg>
        <pc:spChg chg="mod">
          <ac:chgData name="Marisa" userId="3254e501-f045-43d1-a625-05efccd44999" providerId="ADAL" clId="{3D618DBD-ED13-4D6F-9B27-66FB12C952E9}" dt="2023-12-29T22:34:31.236" v="130" actId="1076"/>
          <ac:spMkLst>
            <pc:docMk/>
            <pc:sldMk cId="2154372952" sldId="257"/>
            <ac:spMk id="6" creationId="{0CEB41F3-27C6-E3BA-38CE-526F39D03CA8}"/>
          </ac:spMkLst>
        </pc:spChg>
      </pc:sldChg>
      <pc:sldChg chg="addSp modSp mod modTransition setBg">
        <pc:chgData name="Marisa" userId="3254e501-f045-43d1-a625-05efccd44999" providerId="ADAL" clId="{3D618DBD-ED13-4D6F-9B27-66FB12C952E9}" dt="2023-12-29T23:54:36.234" v="1094"/>
        <pc:sldMkLst>
          <pc:docMk/>
          <pc:sldMk cId="3445533042" sldId="258"/>
        </pc:sldMkLst>
        <pc:spChg chg="mod">
          <ac:chgData name="Marisa" userId="3254e501-f045-43d1-a625-05efccd44999" providerId="ADAL" clId="{3D618DBD-ED13-4D6F-9B27-66FB12C952E9}" dt="2023-12-29T22:31:32.096" v="74" actId="122"/>
          <ac:spMkLst>
            <pc:docMk/>
            <pc:sldMk cId="3445533042" sldId="258"/>
            <ac:spMk id="2" creationId="{12E10C37-14CC-1893-968C-E54EA209B094}"/>
          </ac:spMkLst>
        </pc:spChg>
        <pc:spChg chg="mod">
          <ac:chgData name="Marisa" userId="3254e501-f045-43d1-a625-05efccd44999" providerId="ADAL" clId="{3D618DBD-ED13-4D6F-9B27-66FB12C952E9}" dt="2023-12-29T22:43:53.479" v="157" actId="33524"/>
          <ac:spMkLst>
            <pc:docMk/>
            <pc:sldMk cId="3445533042" sldId="258"/>
            <ac:spMk id="3" creationId="{5F23A74F-371C-B172-EC5B-29179738213B}"/>
          </ac:spMkLst>
        </pc:spChg>
        <pc:spChg chg="add">
          <ac:chgData name="Marisa" userId="3254e501-f045-43d1-a625-05efccd44999" providerId="ADAL" clId="{3D618DBD-ED13-4D6F-9B27-66FB12C952E9}" dt="2023-12-29T22:27:38.698" v="1" actId="26606"/>
          <ac:spMkLst>
            <pc:docMk/>
            <pc:sldMk cId="3445533042" sldId="258"/>
            <ac:spMk id="10" creationId="{F4FAA6B4-BAFB-4474-9B14-DC83A9096513}"/>
          </ac:spMkLst>
        </pc:spChg>
        <pc:spChg chg="add">
          <ac:chgData name="Marisa" userId="3254e501-f045-43d1-a625-05efccd44999" providerId="ADAL" clId="{3D618DBD-ED13-4D6F-9B27-66FB12C952E9}" dt="2023-12-29T22:27:38.698" v="1" actId="26606"/>
          <ac:spMkLst>
            <pc:docMk/>
            <pc:sldMk cId="3445533042" sldId="258"/>
            <ac:spMk id="14" creationId="{DB148495-5F82-48E2-A76C-C8E1C8949940}"/>
          </ac:spMkLst>
        </pc:spChg>
        <pc:picChg chg="add mod">
          <ac:chgData name="Marisa" userId="3254e501-f045-43d1-a625-05efccd44999" providerId="ADAL" clId="{3D618DBD-ED13-4D6F-9B27-66FB12C952E9}" dt="2023-12-29T22:27:38.698" v="1" actId="26606"/>
          <ac:picMkLst>
            <pc:docMk/>
            <pc:sldMk cId="3445533042" sldId="258"/>
            <ac:picMk id="5" creationId="{0DCCE76A-3854-D7F5-8F35-8C1D41F30689}"/>
          </ac:picMkLst>
        </pc:picChg>
        <pc:cxnChg chg="add">
          <ac:chgData name="Marisa" userId="3254e501-f045-43d1-a625-05efccd44999" providerId="ADAL" clId="{3D618DBD-ED13-4D6F-9B27-66FB12C952E9}" dt="2023-12-29T22:27:38.698" v="1" actId="26606"/>
          <ac:cxnSpMkLst>
            <pc:docMk/>
            <pc:sldMk cId="3445533042" sldId="258"/>
            <ac:cxnSpMk id="12" creationId="{4364CDC3-ADB0-4691-9286-5925F160C2D5}"/>
          </ac:cxnSpMkLst>
        </pc:cxnChg>
      </pc:sldChg>
      <pc:sldChg chg="addSp delSp modSp mod modTransition">
        <pc:chgData name="Marisa" userId="3254e501-f045-43d1-a625-05efccd44999" providerId="ADAL" clId="{3D618DBD-ED13-4D6F-9B27-66FB12C952E9}" dt="2023-12-29T23:54:38.947" v="1095"/>
        <pc:sldMkLst>
          <pc:docMk/>
          <pc:sldMk cId="1133895731" sldId="259"/>
        </pc:sldMkLst>
        <pc:spChg chg="mod">
          <ac:chgData name="Marisa" userId="3254e501-f045-43d1-a625-05efccd44999" providerId="ADAL" clId="{3D618DBD-ED13-4D6F-9B27-66FB12C952E9}" dt="2023-12-29T23:23:04.965" v="1075" actId="1076"/>
          <ac:spMkLst>
            <pc:docMk/>
            <pc:sldMk cId="1133895731" sldId="259"/>
            <ac:spMk id="2" creationId="{535FA696-0718-49D7-E97F-74920DDA2950}"/>
          </ac:spMkLst>
        </pc:spChg>
        <pc:spChg chg="del mod">
          <ac:chgData name="Marisa" userId="3254e501-f045-43d1-a625-05efccd44999" providerId="ADAL" clId="{3D618DBD-ED13-4D6F-9B27-66FB12C952E9}" dt="2023-12-29T22:51:39.413" v="158"/>
          <ac:spMkLst>
            <pc:docMk/>
            <pc:sldMk cId="1133895731" sldId="259"/>
            <ac:spMk id="3" creationId="{757438EB-D3D5-FC83-7F44-E93A6A20B919}"/>
          </ac:spMkLst>
        </pc:spChg>
        <pc:spChg chg="add mod">
          <ac:chgData name="Marisa" userId="3254e501-f045-43d1-a625-05efccd44999" providerId="ADAL" clId="{3D618DBD-ED13-4D6F-9B27-66FB12C952E9}" dt="2023-12-29T23:21:35.198" v="1051" actId="20577"/>
          <ac:spMkLst>
            <pc:docMk/>
            <pc:sldMk cId="1133895731" sldId="259"/>
            <ac:spMk id="5" creationId="{3209CF31-8DE5-D244-74EB-7B83B7F1A974}"/>
          </ac:spMkLst>
        </pc:spChg>
        <pc:graphicFrameChg chg="add mod modGraphic">
          <ac:chgData name="Marisa" userId="3254e501-f045-43d1-a625-05efccd44999" providerId="ADAL" clId="{3D618DBD-ED13-4D6F-9B27-66FB12C952E9}" dt="2023-12-29T22:52:31.290" v="171" actId="14100"/>
          <ac:graphicFrameMkLst>
            <pc:docMk/>
            <pc:sldMk cId="1133895731" sldId="259"/>
            <ac:graphicFrameMk id="4" creationId="{601469B0-63A0-2804-22E8-0518896F3921}"/>
          </ac:graphicFrameMkLst>
        </pc:graphicFrameChg>
      </pc:sldChg>
      <pc:sldChg chg="addSp modSp new mod modTransition">
        <pc:chgData name="Marisa" userId="3254e501-f045-43d1-a625-05efccd44999" providerId="ADAL" clId="{3D618DBD-ED13-4D6F-9B27-66FB12C952E9}" dt="2023-12-29T23:54:41.938" v="1096"/>
        <pc:sldMkLst>
          <pc:docMk/>
          <pc:sldMk cId="2916800623" sldId="260"/>
        </pc:sldMkLst>
        <pc:spChg chg="mod">
          <ac:chgData name="Marisa" userId="3254e501-f045-43d1-a625-05efccd44999" providerId="ADAL" clId="{3D618DBD-ED13-4D6F-9B27-66FB12C952E9}" dt="2023-12-29T22:36:30.807" v="144" actId="20577"/>
          <ac:spMkLst>
            <pc:docMk/>
            <pc:sldMk cId="2916800623" sldId="260"/>
            <ac:spMk id="2" creationId="{4FF45F93-C80E-EB3D-71CF-EB56B7A3FA2D}"/>
          </ac:spMkLst>
        </pc:spChg>
        <pc:spChg chg="add mod">
          <ac:chgData name="Marisa" userId="3254e501-f045-43d1-a625-05efccd44999" providerId="ADAL" clId="{3D618DBD-ED13-4D6F-9B27-66FB12C952E9}" dt="2023-12-29T23:28:45.926" v="1076" actId="20577"/>
          <ac:spMkLst>
            <pc:docMk/>
            <pc:sldMk cId="2916800623" sldId="260"/>
            <ac:spMk id="3" creationId="{2579CFA1-9C29-59B3-922E-76F700BE3C53}"/>
          </ac:spMkLst>
        </pc:spChg>
      </pc:sldChg>
    </pc:docChg>
  </pc:docChgLst>
  <pc:docChgLst>
    <pc:chgData name="Marisa Pinto (2203596)" userId="S::2203596@student.uwtsd.ac.uk::3254e501-f045-43d1-a625-05efccd44999" providerId="AD" clId="Web-{7FC82B85-C7F5-4803-CCDF-F97235CB79F8}"/>
    <pc:docChg chg="modSld">
      <pc:chgData name="Marisa Pinto (2203596)" userId="S::2203596@student.uwtsd.ac.uk::3254e501-f045-43d1-a625-05efccd44999" providerId="AD" clId="Web-{7FC82B85-C7F5-4803-CCDF-F97235CB79F8}" dt="2023-12-29T22:25:18.193" v="348" actId="20577"/>
      <pc:docMkLst>
        <pc:docMk/>
      </pc:docMkLst>
      <pc:sldChg chg="addSp delSp modSp">
        <pc:chgData name="Marisa Pinto (2203596)" userId="S::2203596@student.uwtsd.ac.uk::3254e501-f045-43d1-a625-05efccd44999" providerId="AD" clId="Web-{7FC82B85-C7F5-4803-CCDF-F97235CB79F8}" dt="2023-12-29T21:51:33.694" v="192" actId="1076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7FC82B85-C7F5-4803-CCDF-F97235CB79F8}" dt="2023-12-29T21:46:20.146" v="135" actId="1076"/>
          <ac:spMkLst>
            <pc:docMk/>
            <pc:sldMk cId="2154372952" sldId="257"/>
            <ac:spMk id="2" creationId="{307957BF-C2FE-93FE-A992-DABD3EA3D219}"/>
          </ac:spMkLst>
        </pc:spChg>
        <pc:spChg chg="mod">
          <ac:chgData name="Marisa Pinto (2203596)" userId="S::2203596@student.uwtsd.ac.uk::3254e501-f045-43d1-a625-05efccd44999" providerId="AD" clId="Web-{7FC82B85-C7F5-4803-CCDF-F97235CB79F8}" dt="2023-12-29T21:51:14.568" v="191" actId="20577"/>
          <ac:spMkLst>
            <pc:docMk/>
            <pc:sldMk cId="2154372952" sldId="257"/>
            <ac:spMk id="3" creationId="{B1E251DA-0E03-776B-33D1-0F0552CA2B68}"/>
          </ac:spMkLst>
        </pc:spChg>
        <pc:spChg chg="add del mod">
          <ac:chgData name="Marisa Pinto (2203596)" userId="S::2203596@student.uwtsd.ac.uk::3254e501-f045-43d1-a625-05efccd44999" providerId="AD" clId="Web-{7FC82B85-C7F5-4803-CCDF-F97235CB79F8}" dt="2023-12-29T21:48:14.356" v="150"/>
          <ac:spMkLst>
            <pc:docMk/>
            <pc:sldMk cId="2154372952" sldId="257"/>
            <ac:spMk id="4" creationId="{2F2C82AB-FC13-7D47-94CC-8B421B211987}"/>
          </ac:spMkLst>
        </pc:spChg>
        <pc:spChg chg="add del">
          <ac:chgData name="Marisa Pinto (2203596)" userId="S::2203596@student.uwtsd.ac.uk::3254e501-f045-43d1-a625-05efccd44999" providerId="AD" clId="Web-{7FC82B85-C7F5-4803-CCDF-F97235CB79F8}" dt="2023-12-29T21:48:30.638" v="155"/>
          <ac:spMkLst>
            <pc:docMk/>
            <pc:sldMk cId="2154372952" sldId="257"/>
            <ac:spMk id="5" creationId="{250CDCD0-A1FD-BBC3-ED32-79FF7BDDF003}"/>
          </ac:spMkLst>
        </pc:spChg>
        <pc:spChg chg="add mod">
          <ac:chgData name="Marisa Pinto (2203596)" userId="S::2203596@student.uwtsd.ac.uk::3254e501-f045-43d1-a625-05efccd44999" providerId="AD" clId="Web-{7FC82B85-C7F5-4803-CCDF-F97235CB79F8}" dt="2023-12-29T21:51:33.694" v="192" actId="1076"/>
          <ac:spMkLst>
            <pc:docMk/>
            <pc:sldMk cId="2154372952" sldId="257"/>
            <ac:spMk id="6" creationId="{0CEB41F3-27C6-E3BA-38CE-526F39D03CA8}"/>
          </ac:spMkLst>
        </pc:spChg>
      </pc:sldChg>
      <pc:sldChg chg="modSp">
        <pc:chgData name="Marisa Pinto (2203596)" userId="S::2203596@student.uwtsd.ac.uk::3254e501-f045-43d1-a625-05efccd44999" providerId="AD" clId="Web-{7FC82B85-C7F5-4803-CCDF-F97235CB79F8}" dt="2023-12-29T22:25:18.193" v="348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7FC82B85-C7F5-4803-CCDF-F97235CB79F8}" dt="2023-12-29T22:25:18.193" v="348" actId="20577"/>
          <ac:spMkLst>
            <pc:docMk/>
            <pc:sldMk cId="3445533042" sldId="258"/>
            <ac:spMk id="3" creationId="{5F23A74F-371C-B172-EC5B-29179738213B}"/>
          </ac:spMkLst>
        </pc:spChg>
      </pc:sldChg>
    </pc:docChg>
  </pc:docChgLst>
  <pc:docChgLst>
    <pc:chgData name="Marisa Pinto (2203596)" userId="S::2203596@student.uwtsd.ac.uk::3254e501-f045-43d1-a625-05efccd44999" providerId="AD" clId="Web-{86482F2A-9A74-FCE8-E34E-3B77F5B853B1}"/>
    <pc:docChg chg="modSld sldOrd">
      <pc:chgData name="Marisa Pinto (2203596)" userId="S::2203596@student.uwtsd.ac.uk::3254e501-f045-43d1-a625-05efccd44999" providerId="AD" clId="Web-{86482F2A-9A74-FCE8-E34E-3B77F5B853B1}" dt="2024-01-19T00:21:14.858" v="28"/>
      <pc:docMkLst>
        <pc:docMk/>
      </pc:docMkLst>
      <pc:sldChg chg="modTransition">
        <pc:chgData name="Marisa Pinto (2203596)" userId="S::2203596@student.uwtsd.ac.uk::3254e501-f045-43d1-a625-05efccd44999" providerId="AD" clId="Web-{86482F2A-9A74-FCE8-E34E-3B77F5B853B1}" dt="2024-01-19T00:20:54.748" v="25"/>
        <pc:sldMkLst>
          <pc:docMk/>
          <pc:sldMk cId="2508767800" sldId="261"/>
        </pc:sldMkLst>
      </pc:sldChg>
      <pc:sldChg chg="modSp modTransition">
        <pc:chgData name="Marisa Pinto (2203596)" userId="S::2203596@student.uwtsd.ac.uk::3254e501-f045-43d1-a625-05efccd44999" providerId="AD" clId="Web-{86482F2A-9A74-FCE8-E34E-3B77F5B853B1}" dt="2024-01-19T00:21:08.998" v="26"/>
        <pc:sldMkLst>
          <pc:docMk/>
          <pc:sldMk cId="894124254" sldId="262"/>
        </pc:sldMkLst>
        <pc:spChg chg="mod">
          <ac:chgData name="Marisa Pinto (2203596)" userId="S::2203596@student.uwtsd.ac.uk::3254e501-f045-43d1-a625-05efccd44999" providerId="AD" clId="Web-{86482F2A-9A74-FCE8-E34E-3B77F5B853B1}" dt="2024-01-19T00:17:31.960" v="23" actId="20577"/>
          <ac:spMkLst>
            <pc:docMk/>
            <pc:sldMk cId="894124254" sldId="262"/>
            <ac:spMk id="3" creationId="{07C703B0-9B8D-EDB1-B70F-3EA89E396C25}"/>
          </ac:spMkLst>
        </pc:spChg>
      </pc:sldChg>
      <pc:sldChg chg="ord modTransition">
        <pc:chgData name="Marisa Pinto (2203596)" userId="S::2203596@student.uwtsd.ac.uk::3254e501-f045-43d1-a625-05efccd44999" providerId="AD" clId="Web-{86482F2A-9A74-FCE8-E34E-3B77F5B853B1}" dt="2024-01-19T00:21:11.826" v="27"/>
        <pc:sldMkLst>
          <pc:docMk/>
          <pc:sldMk cId="2215141677" sldId="263"/>
        </pc:sldMkLst>
      </pc:sldChg>
      <pc:sldChg chg="modTransition">
        <pc:chgData name="Marisa Pinto (2203596)" userId="S::2203596@student.uwtsd.ac.uk::3254e501-f045-43d1-a625-05efccd44999" providerId="AD" clId="Web-{86482F2A-9A74-FCE8-E34E-3B77F5B853B1}" dt="2024-01-19T00:21:14.858" v="28"/>
        <pc:sldMkLst>
          <pc:docMk/>
          <pc:sldMk cId="2895918155" sldId="264"/>
        </pc:sldMkLst>
      </pc:sldChg>
    </pc:docChg>
  </pc:docChgLst>
  <pc:docChgLst>
    <pc:chgData name="Marisa Pinto (2203596)" userId="S::2203596@student.uwtsd.ac.uk::3254e501-f045-43d1-a625-05efccd44999" providerId="AD" clId="Web-{9E7AC7D6-D9AC-416C-270D-BB6C8C3EC5BB}"/>
    <pc:docChg chg="modSld">
      <pc:chgData name="Marisa Pinto (2203596)" userId="S::2203596@student.uwtsd.ac.uk::3254e501-f045-43d1-a625-05efccd44999" providerId="AD" clId="Web-{9E7AC7D6-D9AC-416C-270D-BB6C8C3EC5BB}" dt="2024-01-11T14:29:27.308" v="25" actId="20577"/>
      <pc:docMkLst>
        <pc:docMk/>
      </pc:docMkLst>
      <pc:sldChg chg="modSp">
        <pc:chgData name="Marisa Pinto (2203596)" userId="S::2203596@student.uwtsd.ac.uk::3254e501-f045-43d1-a625-05efccd44999" providerId="AD" clId="Web-{9E7AC7D6-D9AC-416C-270D-BB6C8C3EC5BB}" dt="2024-01-10T18:27:41.179" v="10" actId="20577"/>
        <pc:sldMkLst>
          <pc:docMk/>
          <pc:sldMk cId="109857222" sldId="256"/>
        </pc:sldMkLst>
        <pc:spChg chg="mod">
          <ac:chgData name="Marisa Pinto (2203596)" userId="S::2203596@student.uwtsd.ac.uk::3254e501-f045-43d1-a625-05efccd44999" providerId="AD" clId="Web-{9E7AC7D6-D9AC-416C-270D-BB6C8C3EC5BB}" dt="2024-01-10T18:27:41.179" v="1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Marisa Pinto (2203596)" userId="S::2203596@student.uwtsd.ac.uk::3254e501-f045-43d1-a625-05efccd44999" providerId="AD" clId="Web-{9E7AC7D6-D9AC-416C-270D-BB6C8C3EC5BB}" dt="2024-01-11T14:29:27.308" v="25" actId="20577"/>
        <pc:sldMkLst>
          <pc:docMk/>
          <pc:sldMk cId="894124254" sldId="262"/>
        </pc:sldMkLst>
        <pc:spChg chg="mod">
          <ac:chgData name="Marisa Pinto (2203596)" userId="S::2203596@student.uwtsd.ac.uk::3254e501-f045-43d1-a625-05efccd44999" providerId="AD" clId="Web-{9E7AC7D6-D9AC-416C-270D-BB6C8C3EC5BB}" dt="2024-01-11T14:29:27.308" v="25" actId="20577"/>
          <ac:spMkLst>
            <pc:docMk/>
            <pc:sldMk cId="894124254" sldId="262"/>
            <ac:spMk id="3" creationId="{07C703B0-9B8D-EDB1-B70F-3EA89E396C25}"/>
          </ac:spMkLst>
        </pc:spChg>
      </pc:sldChg>
    </pc:docChg>
  </pc:docChgLst>
  <pc:docChgLst>
    <pc:chgData name="Marisa Pinto (2203596)" userId="S::2203596@student.uwtsd.ac.uk::3254e501-f045-43d1-a625-05efccd44999" providerId="AD" clId="Web-{667CF7BC-C51F-E73E-C10A-6879525CCD8B}"/>
    <pc:docChg chg="addSld modSld sldOrd">
      <pc:chgData name="Marisa Pinto (2203596)" userId="S::2203596@student.uwtsd.ac.uk::3254e501-f045-43d1-a625-05efccd44999" providerId="AD" clId="Web-{667CF7BC-C51F-E73E-C10A-6879525CCD8B}" dt="2024-01-15T21:22:08.078" v="299" actId="20577"/>
      <pc:docMkLst>
        <pc:docMk/>
      </pc:docMkLst>
      <pc:sldChg chg="addSp delSp modSp mod setBg">
        <pc:chgData name="Marisa Pinto (2203596)" userId="S::2203596@student.uwtsd.ac.uk::3254e501-f045-43d1-a625-05efccd44999" providerId="AD" clId="Web-{667CF7BC-C51F-E73E-C10A-6879525CCD8B}" dt="2024-01-15T21:18:23.576" v="246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667CF7BC-C51F-E73E-C10A-6879525CCD8B}" dt="2024-01-15T14:33:28.444" v="18" actId="20577"/>
          <ac:spMkLst>
            <pc:docMk/>
            <pc:sldMk cId="2154372952" sldId="257"/>
            <ac:spMk id="2" creationId="{307957BF-C2FE-93FE-A992-DABD3EA3D219}"/>
          </ac:spMkLst>
        </pc:spChg>
        <pc:spChg chg="mod">
          <ac:chgData name="Marisa Pinto (2203596)" userId="S::2203596@student.uwtsd.ac.uk::3254e501-f045-43d1-a625-05efccd44999" providerId="AD" clId="Web-{667CF7BC-C51F-E73E-C10A-6879525CCD8B}" dt="2024-01-15T21:18:23.576" v="246" actId="20577"/>
          <ac:spMkLst>
            <pc:docMk/>
            <pc:sldMk cId="2154372952" sldId="257"/>
            <ac:spMk id="3" creationId="{B1E251DA-0E03-776B-33D1-0F0552CA2B68}"/>
          </ac:spMkLst>
        </pc:spChg>
        <pc:spChg chg="add del">
          <ac:chgData name="Marisa Pinto (2203596)" userId="S::2203596@student.uwtsd.ac.uk::3254e501-f045-43d1-a625-05efccd44999" providerId="AD" clId="Web-{667CF7BC-C51F-E73E-C10A-6879525CCD8B}" dt="2024-01-15T14:32:43.754" v="9"/>
          <ac:spMkLst>
            <pc:docMk/>
            <pc:sldMk cId="2154372952" sldId="257"/>
            <ac:spMk id="9" creationId="{F4FAA6B4-BAFB-4474-9B14-DC83A9096513}"/>
          </ac:spMkLst>
        </pc:spChg>
        <pc:spChg chg="add del">
          <ac:chgData name="Marisa Pinto (2203596)" userId="S::2203596@student.uwtsd.ac.uk::3254e501-f045-43d1-a625-05efccd44999" providerId="AD" clId="Web-{667CF7BC-C51F-E73E-C10A-6879525CCD8B}" dt="2024-01-15T14:32:43.754" v="9"/>
          <ac:spMkLst>
            <pc:docMk/>
            <pc:sldMk cId="2154372952" sldId="257"/>
            <ac:spMk id="13" creationId="{DB148495-5F82-48E2-A76C-C8E1C8949940}"/>
          </ac:spMkLst>
        </pc:spChg>
        <pc:spChg chg="add">
          <ac:chgData name="Marisa Pinto (2203596)" userId="S::2203596@student.uwtsd.ac.uk::3254e501-f045-43d1-a625-05efccd44999" providerId="AD" clId="Web-{667CF7BC-C51F-E73E-C10A-6879525CCD8B}" dt="2024-01-15T14:32:43.754" v="9"/>
          <ac:spMkLst>
            <pc:docMk/>
            <pc:sldMk cId="2154372952" sldId="257"/>
            <ac:spMk id="18" creationId="{13BCCAE5-A35B-4B66-A4A7-E23C34A403A4}"/>
          </ac:spMkLst>
        </pc:spChg>
        <pc:spChg chg="add">
          <ac:chgData name="Marisa Pinto (2203596)" userId="S::2203596@student.uwtsd.ac.uk::3254e501-f045-43d1-a625-05efccd44999" providerId="AD" clId="Web-{667CF7BC-C51F-E73E-C10A-6879525CCD8B}" dt="2024-01-15T14:32:43.754" v="9"/>
          <ac:spMkLst>
            <pc:docMk/>
            <pc:sldMk cId="2154372952" sldId="257"/>
            <ac:spMk id="22" creationId="{CB06839E-D8C3-4A74-BA2B-3B97E7B2CDB5}"/>
          </ac:spMkLst>
        </pc:spChg>
        <pc:picChg chg="add del mod">
          <ac:chgData name="Marisa Pinto (2203596)" userId="S::2203596@student.uwtsd.ac.uk::3254e501-f045-43d1-a625-05efccd44999" providerId="AD" clId="Web-{667CF7BC-C51F-E73E-C10A-6879525CCD8B}" dt="2024-01-15T14:32:11.455" v="4"/>
          <ac:picMkLst>
            <pc:docMk/>
            <pc:sldMk cId="2154372952" sldId="257"/>
            <ac:picMk id="4" creationId="{C24CA6DD-1A63-AFBE-11C5-6556EACCB22B}"/>
          </ac:picMkLst>
        </pc:picChg>
        <pc:picChg chg="add mod">
          <ac:chgData name="Marisa Pinto (2203596)" userId="S::2203596@student.uwtsd.ac.uk::3254e501-f045-43d1-a625-05efccd44999" providerId="AD" clId="Web-{667CF7BC-C51F-E73E-C10A-6879525CCD8B}" dt="2024-01-15T14:33:12.115" v="17" actId="14100"/>
          <ac:picMkLst>
            <pc:docMk/>
            <pc:sldMk cId="2154372952" sldId="257"/>
            <ac:picMk id="5" creationId="{BC612B0F-8661-B9FC-31A0-35B05300003A}"/>
          </ac:picMkLst>
        </pc:picChg>
        <pc:cxnChg chg="add del">
          <ac:chgData name="Marisa Pinto (2203596)" userId="S::2203596@student.uwtsd.ac.uk::3254e501-f045-43d1-a625-05efccd44999" providerId="AD" clId="Web-{667CF7BC-C51F-E73E-C10A-6879525CCD8B}" dt="2024-01-15T14:32:43.754" v="9"/>
          <ac:cxnSpMkLst>
            <pc:docMk/>
            <pc:sldMk cId="2154372952" sldId="257"/>
            <ac:cxnSpMk id="11" creationId="{4364CDC3-ADB0-4691-9286-5925F160C2D5}"/>
          </ac:cxnSpMkLst>
        </pc:cxnChg>
        <pc:cxnChg chg="add">
          <ac:chgData name="Marisa Pinto (2203596)" userId="S::2203596@student.uwtsd.ac.uk::3254e501-f045-43d1-a625-05efccd44999" providerId="AD" clId="Web-{667CF7BC-C51F-E73E-C10A-6879525CCD8B}" dt="2024-01-15T14:32:43.754" v="9"/>
          <ac:cxnSpMkLst>
            <pc:docMk/>
            <pc:sldMk cId="2154372952" sldId="257"/>
            <ac:cxnSpMk id="20" creationId="{6987BDFB-DE64-4B56-B44F-45FAE19FA94E}"/>
          </ac:cxnSpMkLst>
        </pc:cxnChg>
      </pc:sldChg>
      <pc:sldChg chg="modSp">
        <pc:chgData name="Marisa Pinto (2203596)" userId="S::2203596@student.uwtsd.ac.uk::3254e501-f045-43d1-a625-05efccd44999" providerId="AD" clId="Web-{667CF7BC-C51F-E73E-C10A-6879525CCD8B}" dt="2024-01-15T21:22:08.078" v="299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667CF7BC-C51F-E73E-C10A-6879525CCD8B}" dt="2024-01-15T21:22:08.078" v="299" actId="20577"/>
          <ac:spMkLst>
            <pc:docMk/>
            <pc:sldMk cId="3445533042" sldId="258"/>
            <ac:spMk id="3" creationId="{5F23A74F-371C-B172-EC5B-29179738213B}"/>
          </ac:spMkLst>
        </pc:spChg>
      </pc:sldChg>
      <pc:sldChg chg="modSp">
        <pc:chgData name="Marisa Pinto (2203596)" userId="S::2203596@student.uwtsd.ac.uk::3254e501-f045-43d1-a625-05efccd44999" providerId="AD" clId="Web-{667CF7BC-C51F-E73E-C10A-6879525CCD8B}" dt="2024-01-15T21:20:52.025" v="270" actId="20577"/>
        <pc:sldMkLst>
          <pc:docMk/>
          <pc:sldMk cId="2508767800" sldId="261"/>
        </pc:sldMkLst>
        <pc:spChg chg="mod">
          <ac:chgData name="Marisa Pinto (2203596)" userId="S::2203596@student.uwtsd.ac.uk::3254e501-f045-43d1-a625-05efccd44999" providerId="AD" clId="Web-{667CF7BC-C51F-E73E-C10A-6879525CCD8B}" dt="2024-01-15T21:20:52.025" v="270" actId="20577"/>
          <ac:spMkLst>
            <pc:docMk/>
            <pc:sldMk cId="2508767800" sldId="261"/>
            <ac:spMk id="3" creationId="{F2818D05-30C6-E3C2-9FA2-9108BAAB2E2D}"/>
          </ac:spMkLst>
        </pc:spChg>
      </pc:sldChg>
      <pc:sldChg chg="ord">
        <pc:chgData name="Marisa Pinto (2203596)" userId="S::2203596@student.uwtsd.ac.uk::3254e501-f045-43d1-a625-05efccd44999" providerId="AD" clId="Web-{667CF7BC-C51F-E73E-C10A-6879525CCD8B}" dt="2024-01-15T14:37:23.977" v="90"/>
        <pc:sldMkLst>
          <pc:docMk/>
          <pc:sldMk cId="2215141677" sldId="263"/>
        </pc:sldMkLst>
      </pc:sldChg>
      <pc:sldChg chg="addSp modSp new mod setBg">
        <pc:chgData name="Marisa Pinto (2203596)" userId="S::2203596@student.uwtsd.ac.uk::3254e501-f045-43d1-a625-05efccd44999" providerId="AD" clId="Web-{667CF7BC-C51F-E73E-C10A-6879525CCD8B}" dt="2024-01-15T21:19:05.001" v="247"/>
        <pc:sldMkLst>
          <pc:docMk/>
          <pc:sldMk cId="2895918155" sldId="264"/>
        </pc:sldMkLst>
        <pc:spChg chg="mod">
          <ac:chgData name="Marisa Pinto (2203596)" userId="S::2203596@student.uwtsd.ac.uk::3254e501-f045-43d1-a625-05efccd44999" providerId="AD" clId="Web-{667CF7BC-C51F-E73E-C10A-6879525CCD8B}" dt="2024-01-15T21:19:05.001" v="247"/>
          <ac:spMkLst>
            <pc:docMk/>
            <pc:sldMk cId="2895918155" sldId="264"/>
            <ac:spMk id="2" creationId="{AC680C0B-6762-068A-0BE8-DCF15D9EDD06}"/>
          </ac:spMkLst>
        </pc:spChg>
        <pc:spChg chg="mod">
          <ac:chgData name="Marisa Pinto (2203596)" userId="S::2203596@student.uwtsd.ac.uk::3254e501-f045-43d1-a625-05efccd44999" providerId="AD" clId="Web-{667CF7BC-C51F-E73E-C10A-6879525CCD8B}" dt="2024-01-15T21:19:05.001" v="247"/>
          <ac:spMkLst>
            <pc:docMk/>
            <pc:sldMk cId="2895918155" sldId="264"/>
            <ac:spMk id="3" creationId="{DE1629BB-94C0-EBC6-A435-DD66CE0FE749}"/>
          </ac:spMkLst>
        </pc:spChg>
        <pc:spChg chg="add">
          <ac:chgData name="Marisa Pinto (2203596)" userId="S::2203596@student.uwtsd.ac.uk::3254e501-f045-43d1-a625-05efccd44999" providerId="AD" clId="Web-{667CF7BC-C51F-E73E-C10A-6879525CCD8B}" dt="2024-01-15T21:19:05.001" v="247"/>
          <ac:spMkLst>
            <pc:docMk/>
            <pc:sldMk cId="2895918155" sldId="264"/>
            <ac:spMk id="9" creationId="{67B74F2B-9534-4540-96B0-5C8E958B940F}"/>
          </ac:spMkLst>
        </pc:spChg>
        <pc:picChg chg="add">
          <ac:chgData name="Marisa Pinto (2203596)" userId="S::2203596@student.uwtsd.ac.uk::3254e501-f045-43d1-a625-05efccd44999" providerId="AD" clId="Web-{667CF7BC-C51F-E73E-C10A-6879525CCD8B}" dt="2024-01-15T21:19:05.001" v="247"/>
          <ac:picMkLst>
            <pc:docMk/>
            <pc:sldMk cId="2895918155" sldId="264"/>
            <ac:picMk id="5" creationId="{24F684B2-D114-6370-26F5-6592DF5DEA7C}"/>
          </ac:picMkLst>
        </pc:picChg>
        <pc:cxnChg chg="add">
          <ac:chgData name="Marisa Pinto (2203596)" userId="S::2203596@student.uwtsd.ac.uk::3254e501-f045-43d1-a625-05efccd44999" providerId="AD" clId="Web-{667CF7BC-C51F-E73E-C10A-6879525CCD8B}" dt="2024-01-15T21:19:05.001" v="247"/>
          <ac:cxnSpMkLst>
            <pc:docMk/>
            <pc:sldMk cId="2895918155" sldId="264"/>
            <ac:cxnSpMk id="11" creationId="{33BECB2B-2CFA-412C-880F-C4B60974936F}"/>
          </ac:cxnSpMkLst>
        </pc:cxnChg>
      </pc:sldChg>
    </pc:docChg>
  </pc:docChgLst>
  <pc:docChgLst>
    <pc:chgData name="Marisa Pinto (2203596)" userId="S::2203596@student.uwtsd.ac.uk::3254e501-f045-43d1-a625-05efccd44999" providerId="AD" clId="Web-{4D2794A9-0E54-B094-8B2F-44DD5404E256}"/>
    <pc:docChg chg="modSld sldOrd">
      <pc:chgData name="Marisa Pinto (2203596)" userId="S::2203596@student.uwtsd.ac.uk::3254e501-f045-43d1-a625-05efccd44999" providerId="AD" clId="Web-{4D2794A9-0E54-B094-8B2F-44DD5404E256}" dt="2024-01-16T12:57:00.148" v="173" actId="20577"/>
      <pc:docMkLst>
        <pc:docMk/>
      </pc:docMkLst>
      <pc:sldChg chg="modSp">
        <pc:chgData name="Marisa Pinto (2203596)" userId="S::2203596@student.uwtsd.ac.uk::3254e501-f045-43d1-a625-05efccd44999" providerId="AD" clId="Web-{4D2794A9-0E54-B094-8B2F-44DD5404E256}" dt="2024-01-16T11:56:48.293" v="70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4D2794A9-0E54-B094-8B2F-44DD5404E256}" dt="2024-01-16T11:56:48.293" v="70" actId="20577"/>
          <ac:spMkLst>
            <pc:docMk/>
            <pc:sldMk cId="2154372952" sldId="257"/>
            <ac:spMk id="3" creationId="{B1E251DA-0E03-776B-33D1-0F0552CA2B68}"/>
          </ac:spMkLst>
        </pc:spChg>
      </pc:sldChg>
      <pc:sldChg chg="modSp">
        <pc:chgData name="Marisa Pinto (2203596)" userId="S::2203596@student.uwtsd.ac.uk::3254e501-f045-43d1-a625-05efccd44999" providerId="AD" clId="Web-{4D2794A9-0E54-B094-8B2F-44DD5404E256}" dt="2024-01-16T11:57:34.185" v="85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4D2794A9-0E54-B094-8B2F-44DD5404E256}" dt="2024-01-16T11:57:34.185" v="85" actId="20577"/>
          <ac:spMkLst>
            <pc:docMk/>
            <pc:sldMk cId="3445533042" sldId="258"/>
            <ac:spMk id="3" creationId="{5F23A74F-371C-B172-EC5B-29179738213B}"/>
          </ac:spMkLst>
        </pc:spChg>
      </pc:sldChg>
      <pc:sldChg chg="modSp">
        <pc:chgData name="Marisa Pinto (2203596)" userId="S::2203596@student.uwtsd.ac.uk::3254e501-f045-43d1-a625-05efccd44999" providerId="AD" clId="Web-{4D2794A9-0E54-B094-8B2F-44DD5404E256}" dt="2024-01-16T11:58:40.234" v="127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4D2794A9-0E54-B094-8B2F-44DD5404E256}" dt="2024-01-16T11:58:40.234" v="127" actId="20577"/>
          <ac:spMkLst>
            <pc:docMk/>
            <pc:sldMk cId="1133895731" sldId="259"/>
            <ac:spMk id="5" creationId="{3209CF31-8DE5-D244-74EB-7B83B7F1A974}"/>
          </ac:spMkLst>
        </pc:spChg>
      </pc:sldChg>
      <pc:sldChg chg="modSp">
        <pc:chgData name="Marisa Pinto (2203596)" userId="S::2203596@student.uwtsd.ac.uk::3254e501-f045-43d1-a625-05efccd44999" providerId="AD" clId="Web-{4D2794A9-0E54-B094-8B2F-44DD5404E256}" dt="2024-01-16T12:57:00.148" v="173" actId="20577"/>
        <pc:sldMkLst>
          <pc:docMk/>
          <pc:sldMk cId="2508767800" sldId="261"/>
        </pc:sldMkLst>
        <pc:spChg chg="mod">
          <ac:chgData name="Marisa Pinto (2203596)" userId="S::2203596@student.uwtsd.ac.uk::3254e501-f045-43d1-a625-05efccd44999" providerId="AD" clId="Web-{4D2794A9-0E54-B094-8B2F-44DD5404E256}" dt="2024-01-16T12:57:00.148" v="173" actId="20577"/>
          <ac:spMkLst>
            <pc:docMk/>
            <pc:sldMk cId="2508767800" sldId="261"/>
            <ac:spMk id="3" creationId="{F2818D05-30C6-E3C2-9FA2-9108BAAB2E2D}"/>
          </ac:spMkLst>
        </pc:spChg>
        <pc:picChg chg="mod">
          <ac:chgData name="Marisa Pinto (2203596)" userId="S::2203596@student.uwtsd.ac.uk::3254e501-f045-43d1-a625-05efccd44999" providerId="AD" clId="Web-{4D2794A9-0E54-B094-8B2F-44DD5404E256}" dt="2024-01-16T11:59:19.126" v="130" actId="1076"/>
          <ac:picMkLst>
            <pc:docMk/>
            <pc:sldMk cId="2508767800" sldId="261"/>
            <ac:picMk id="5" creationId="{C85B0D55-2A37-260A-40E5-4E24F8ED0FFD}"/>
          </ac:picMkLst>
        </pc:picChg>
      </pc:sldChg>
      <pc:sldChg chg="ord">
        <pc:chgData name="Marisa Pinto (2203596)" userId="S::2203596@student.uwtsd.ac.uk::3254e501-f045-43d1-a625-05efccd44999" providerId="AD" clId="Web-{4D2794A9-0E54-B094-8B2F-44DD5404E256}" dt="2024-01-16T12:56:27.101" v="167"/>
        <pc:sldMkLst>
          <pc:docMk/>
          <pc:sldMk cId="2215141677" sldId="263"/>
        </pc:sldMkLst>
      </pc:sldChg>
      <pc:sldChg chg="modSp">
        <pc:chgData name="Marisa Pinto (2203596)" userId="S::2203596@student.uwtsd.ac.uk::3254e501-f045-43d1-a625-05efccd44999" providerId="AD" clId="Web-{4D2794A9-0E54-B094-8B2F-44DD5404E256}" dt="2024-01-16T12:00:46.941" v="166" actId="1076"/>
        <pc:sldMkLst>
          <pc:docMk/>
          <pc:sldMk cId="2895918155" sldId="264"/>
        </pc:sldMkLst>
        <pc:spChg chg="mod">
          <ac:chgData name="Marisa Pinto (2203596)" userId="S::2203596@student.uwtsd.ac.uk::3254e501-f045-43d1-a625-05efccd44999" providerId="AD" clId="Web-{4D2794A9-0E54-B094-8B2F-44DD5404E256}" dt="2024-01-16T12:00:46.941" v="166" actId="1076"/>
          <ac:spMkLst>
            <pc:docMk/>
            <pc:sldMk cId="2895918155" sldId="264"/>
            <ac:spMk id="3" creationId="{DE1629BB-94C0-EBC6-A435-DD66CE0FE749}"/>
          </ac:spMkLst>
        </pc:spChg>
      </pc:sldChg>
    </pc:docChg>
  </pc:docChgLst>
  <pc:docChgLst>
    <pc:chgData name="Marisa Pinto (2203596)" userId="S::2203596@student.uwtsd.ac.uk::3254e501-f045-43d1-a625-05efccd44999" providerId="AD" clId="Web-{5F4B57BE-08C5-4F1B-BFDF-A4747ADEF5B1}"/>
    <pc:docChg chg="addSld modSld addMainMaster delMainMaster">
      <pc:chgData name="Marisa Pinto (2203596)" userId="S::2203596@student.uwtsd.ac.uk::3254e501-f045-43d1-a625-05efccd44999" providerId="AD" clId="Web-{5F4B57BE-08C5-4F1B-BFDF-A4747ADEF5B1}" dt="2023-12-21T00:21:01.004" v="234" actId="20577"/>
      <pc:docMkLst>
        <pc:docMk/>
      </pc:docMkLst>
      <pc:sldChg chg="addSp modSp mod setBg modClrScheme chgLayout">
        <pc:chgData name="Marisa Pinto (2203596)" userId="S::2203596@student.uwtsd.ac.uk::3254e501-f045-43d1-a625-05efccd44999" providerId="AD" clId="Web-{5F4B57BE-08C5-4F1B-BFDF-A4747ADEF5B1}" dt="2023-12-21T00:15:40.859" v="19"/>
        <pc:sldMkLst>
          <pc:docMk/>
          <pc:sldMk cId="109857222" sldId="256"/>
        </pc:sldMkLst>
        <pc:spChg chg="mo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9" creationId="{2FDF0794-1B86-42B2-B8C7-F60123E638ED}"/>
          </ac:spMkLst>
        </pc:spChg>
        <pc:spChg chg="ad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11" creationId="{C5373426-E26E-431D-959C-5DB96C0B6208}"/>
          </ac:spMkLst>
        </pc:spChg>
        <pc:spChg chg="ad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15" creationId="{E239D8CC-16F4-4B2B-80F0-203C56D0D2DE}"/>
          </ac:spMkLst>
        </pc:spChg>
        <pc:picChg chg="add">
          <ac:chgData name="Marisa Pinto (2203596)" userId="S::2203596@student.uwtsd.ac.uk::3254e501-f045-43d1-a625-05efccd44999" providerId="AD" clId="Web-{5F4B57BE-08C5-4F1B-BFDF-A4747ADEF5B1}" dt="2023-12-21T00:15:40.859" v="19"/>
          <ac:picMkLst>
            <pc:docMk/>
            <pc:sldMk cId="109857222" sldId="256"/>
            <ac:picMk id="4" creationId="{646C4F4C-97CC-3608-E3A8-B65FB0C82E1E}"/>
          </ac:picMkLst>
        </pc:picChg>
        <pc:cxnChg chg="add">
          <ac:chgData name="Marisa Pinto (2203596)" userId="S::2203596@student.uwtsd.ac.uk::3254e501-f045-43d1-a625-05efccd44999" providerId="AD" clId="Web-{5F4B57BE-08C5-4F1B-BFDF-A4747ADEF5B1}" dt="2023-12-21T00:15:40.859" v="19"/>
          <ac:cxnSpMkLst>
            <pc:docMk/>
            <pc:sldMk cId="109857222" sldId="256"/>
            <ac:cxnSpMk id="13" creationId="{96D07482-83A3-4451-943C-B46961082957}"/>
          </ac:cxnSpMkLst>
        </pc:cxnChg>
      </pc:sldChg>
      <pc:sldChg chg="modSp new">
        <pc:chgData name="Marisa Pinto (2203596)" userId="S::2203596@student.uwtsd.ac.uk::3254e501-f045-43d1-a625-05efccd44999" providerId="AD" clId="Web-{5F4B57BE-08C5-4F1B-BFDF-A4747ADEF5B1}" dt="2023-12-21T00:18:17.275" v="137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5F4B57BE-08C5-4F1B-BFDF-A4747ADEF5B1}" dt="2023-12-21T00:16:16.376" v="38" actId="20577"/>
          <ac:spMkLst>
            <pc:docMk/>
            <pc:sldMk cId="2154372952" sldId="257"/>
            <ac:spMk id="2" creationId="{307957BF-C2FE-93FE-A992-DABD3EA3D219}"/>
          </ac:spMkLst>
        </pc:spChg>
        <pc:spChg chg="mod">
          <ac:chgData name="Marisa Pinto (2203596)" userId="S::2203596@student.uwtsd.ac.uk::3254e501-f045-43d1-a625-05efccd44999" providerId="AD" clId="Web-{5F4B57BE-08C5-4F1B-BFDF-A4747ADEF5B1}" dt="2023-12-21T00:18:17.275" v="137" actId="20577"/>
          <ac:spMkLst>
            <pc:docMk/>
            <pc:sldMk cId="2154372952" sldId="257"/>
            <ac:spMk id="3" creationId="{B1E251DA-0E03-776B-33D1-0F0552CA2B68}"/>
          </ac:spMkLst>
        </pc:spChg>
      </pc:sldChg>
      <pc:sldChg chg="modSp new">
        <pc:chgData name="Marisa Pinto (2203596)" userId="S::2203596@student.uwtsd.ac.uk::3254e501-f045-43d1-a625-05efccd44999" providerId="AD" clId="Web-{5F4B57BE-08C5-4F1B-BFDF-A4747ADEF5B1}" dt="2023-12-21T00:21:01.004" v="234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5F4B57BE-08C5-4F1B-BFDF-A4747ADEF5B1}" dt="2023-12-21T00:21:01.004" v="234" actId="20577"/>
          <ac:spMkLst>
            <pc:docMk/>
            <pc:sldMk cId="3445533042" sldId="258"/>
            <ac:spMk id="2" creationId="{12E10C37-14CC-1893-968C-E54EA209B094}"/>
          </ac:spMkLst>
        </pc:spChg>
        <pc:spChg chg="mod">
          <ac:chgData name="Marisa Pinto (2203596)" userId="S::2203596@student.uwtsd.ac.uk::3254e501-f045-43d1-a625-05efccd44999" providerId="AD" clId="Web-{5F4B57BE-08C5-4F1B-BFDF-A4747ADEF5B1}" dt="2023-12-21T00:20:57.770" v="232" actId="20577"/>
          <ac:spMkLst>
            <pc:docMk/>
            <pc:sldMk cId="3445533042" sldId="258"/>
            <ac:spMk id="3" creationId="{5F23A74F-371C-B172-EC5B-29179738213B}"/>
          </ac:spMkLst>
        </pc:spChg>
      </pc:sldChg>
      <pc:sldChg chg="modSp new">
        <pc:chgData name="Marisa Pinto (2203596)" userId="S::2203596@student.uwtsd.ac.uk::3254e501-f045-43d1-a625-05efccd44999" providerId="AD" clId="Web-{5F4B57BE-08C5-4F1B-BFDF-A4747ADEF5B1}" dt="2023-12-21T00:16:10.657" v="35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5F4B57BE-08C5-4F1B-BFDF-A4747ADEF5B1}" dt="2023-12-21T00:16:10.657" v="35" actId="20577"/>
          <ac:spMkLst>
            <pc:docMk/>
            <pc:sldMk cId="1133895731" sldId="259"/>
            <ac:spMk id="2" creationId="{535FA696-0718-49D7-E97F-74920DDA2950}"/>
          </ac:spMkLst>
        </pc:spChg>
      </pc:sldChg>
      <pc:sldMasterChg chg="del delSldLayout">
        <pc:chgData name="Marisa Pinto (2203596)" userId="S::2203596@student.uwtsd.ac.uk::3254e501-f045-43d1-a625-05efccd44999" providerId="AD" clId="Web-{5F4B57BE-08C5-4F1B-BFDF-A4747ADEF5B1}" dt="2023-12-21T00:15:40.859" v="19"/>
        <pc:sldMasterMkLst>
          <pc:docMk/>
          <pc:sldMasterMk cId="2460954070" sldId="2147483660"/>
        </pc:sldMasterMkLst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arisa Pinto (2203596)" userId="S::2203596@student.uwtsd.ac.uk::3254e501-f045-43d1-a625-05efccd44999" providerId="AD" clId="Web-{5F4B57BE-08C5-4F1B-BFDF-A4747ADEF5B1}" dt="2023-12-21T00:15:40.859" v="19"/>
        <pc:sldMasterMkLst>
          <pc:docMk/>
          <pc:sldMasterMk cId="1264527487" sldId="2147483685"/>
        </pc:sldMasterMkLst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1232523893" sldId="2147483674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2568691471" sldId="2147483675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911434536" sldId="2147483676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3927363052" sldId="2147483677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889203941" sldId="2147483678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2016441907" sldId="2147483679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1185197876" sldId="2147483680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883578042" sldId="2147483681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2914447485" sldId="2147483682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3380225094" sldId="2147483683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871945268" sldId="2147483684"/>
          </pc:sldLayoutMkLst>
        </pc:sldLayoutChg>
      </pc:sldMasterChg>
    </pc:docChg>
  </pc:docChgLst>
  <pc:docChgLst>
    <pc:chgData name="Marisa Pinto (2203596)" userId="3254e501-f045-43d1-a625-05efccd44999" providerId="ADAL" clId="{3D618DBD-ED13-4D6F-9B27-66FB12C952E9}"/>
    <pc:docChg chg="undo redo custSel addSld delSld modSld">
      <pc:chgData name="Marisa Pinto (2203596)" userId="3254e501-f045-43d1-a625-05efccd44999" providerId="ADAL" clId="{3D618DBD-ED13-4D6F-9B27-66FB12C952E9}" dt="2024-01-01T16:36:06.001" v="3089" actId="21"/>
      <pc:docMkLst>
        <pc:docMk/>
      </pc:docMkLst>
      <pc:sldChg chg="modSp mod">
        <pc:chgData name="Marisa Pinto (2203596)" userId="3254e501-f045-43d1-a625-05efccd44999" providerId="ADAL" clId="{3D618DBD-ED13-4D6F-9B27-66FB12C952E9}" dt="2024-01-01T16:28:30.383" v="2428" actId="27636"/>
        <pc:sldMkLst>
          <pc:docMk/>
          <pc:sldMk cId="109857222" sldId="256"/>
        </pc:sldMkLst>
        <pc:spChg chg="mod">
          <ac:chgData name="Marisa Pinto (2203596)" userId="3254e501-f045-43d1-a625-05efccd44999" providerId="ADAL" clId="{3D618DBD-ED13-4D6F-9B27-66FB12C952E9}" dt="2024-01-01T16:28:30.383" v="2428" actId="27636"/>
          <ac:spMkLst>
            <pc:docMk/>
            <pc:sldMk cId="109857222" sldId="256"/>
            <ac:spMk id="2" creationId="{00000000-0000-0000-0000-000000000000}"/>
          </ac:spMkLst>
        </pc:spChg>
      </pc:sldChg>
      <pc:sldChg chg="delSp modSp mod">
        <pc:chgData name="Marisa Pinto (2203596)" userId="3254e501-f045-43d1-a625-05efccd44999" providerId="ADAL" clId="{3D618DBD-ED13-4D6F-9B27-66FB12C952E9}" dt="2024-01-01T16:36:06.001" v="3089" actId="21"/>
        <pc:sldMkLst>
          <pc:docMk/>
          <pc:sldMk cId="2154372952" sldId="257"/>
        </pc:sldMkLst>
        <pc:spChg chg="mod">
          <ac:chgData name="Marisa Pinto (2203596)" userId="3254e501-f045-43d1-a625-05efccd44999" providerId="ADAL" clId="{3D618DBD-ED13-4D6F-9B27-66FB12C952E9}" dt="2024-01-01T16:28:24.312" v="2426" actId="2711"/>
          <ac:spMkLst>
            <pc:docMk/>
            <pc:sldMk cId="2154372952" sldId="257"/>
            <ac:spMk id="2" creationId="{307957BF-C2FE-93FE-A992-DABD3EA3D219}"/>
          </ac:spMkLst>
        </pc:spChg>
        <pc:spChg chg="mod">
          <ac:chgData name="Marisa Pinto (2203596)" userId="3254e501-f045-43d1-a625-05efccd44999" providerId="ADAL" clId="{3D618DBD-ED13-4D6F-9B27-66FB12C952E9}" dt="2024-01-01T16:35:52.182" v="3087" actId="20577"/>
          <ac:spMkLst>
            <pc:docMk/>
            <pc:sldMk cId="2154372952" sldId="257"/>
            <ac:spMk id="3" creationId="{B1E251DA-0E03-776B-33D1-0F0552CA2B68}"/>
          </ac:spMkLst>
        </pc:spChg>
        <pc:spChg chg="del mod">
          <ac:chgData name="Marisa Pinto (2203596)" userId="3254e501-f045-43d1-a625-05efccd44999" providerId="ADAL" clId="{3D618DBD-ED13-4D6F-9B27-66FB12C952E9}" dt="2024-01-01T16:36:06.001" v="3089" actId="21"/>
          <ac:spMkLst>
            <pc:docMk/>
            <pc:sldMk cId="2154372952" sldId="257"/>
            <ac:spMk id="6" creationId="{0CEB41F3-27C6-E3BA-38CE-526F39D03CA8}"/>
          </ac:spMkLst>
        </pc:spChg>
      </pc:sldChg>
      <pc:sldChg chg="modSp mod">
        <pc:chgData name="Marisa Pinto (2203596)" userId="3254e501-f045-43d1-a625-05efccd44999" providerId="ADAL" clId="{3D618DBD-ED13-4D6F-9B27-66FB12C952E9}" dt="2024-01-01T16:28:17.202" v="2425" actId="2711"/>
        <pc:sldMkLst>
          <pc:docMk/>
          <pc:sldMk cId="3445533042" sldId="258"/>
        </pc:sldMkLst>
        <pc:spChg chg="mod">
          <ac:chgData name="Marisa Pinto (2203596)" userId="3254e501-f045-43d1-a625-05efccd44999" providerId="ADAL" clId="{3D618DBD-ED13-4D6F-9B27-66FB12C952E9}" dt="2024-01-01T16:28:17.202" v="2425" actId="2711"/>
          <ac:spMkLst>
            <pc:docMk/>
            <pc:sldMk cId="3445533042" sldId="258"/>
            <ac:spMk id="2" creationId="{12E10C37-14CC-1893-968C-E54EA209B094}"/>
          </ac:spMkLst>
        </pc:spChg>
        <pc:spChg chg="mod">
          <ac:chgData name="Marisa Pinto (2203596)" userId="3254e501-f045-43d1-a625-05efccd44999" providerId="ADAL" clId="{3D618DBD-ED13-4D6F-9B27-66FB12C952E9}" dt="2024-01-01T16:26:29.823" v="2385" actId="1076"/>
          <ac:spMkLst>
            <pc:docMk/>
            <pc:sldMk cId="3445533042" sldId="258"/>
            <ac:spMk id="3" creationId="{5F23A74F-371C-B172-EC5B-29179738213B}"/>
          </ac:spMkLst>
        </pc:spChg>
      </pc:sldChg>
      <pc:sldChg chg="modSp mod">
        <pc:chgData name="Marisa Pinto (2203596)" userId="3254e501-f045-43d1-a625-05efccd44999" providerId="ADAL" clId="{3D618DBD-ED13-4D6F-9B27-66FB12C952E9}" dt="2024-01-01T16:28:09.784" v="2424" actId="2711"/>
        <pc:sldMkLst>
          <pc:docMk/>
          <pc:sldMk cId="1133895731" sldId="259"/>
        </pc:sldMkLst>
        <pc:spChg chg="mod">
          <ac:chgData name="Marisa Pinto (2203596)" userId="3254e501-f045-43d1-a625-05efccd44999" providerId="ADAL" clId="{3D618DBD-ED13-4D6F-9B27-66FB12C952E9}" dt="2024-01-01T16:28:09.784" v="2424" actId="2711"/>
          <ac:spMkLst>
            <pc:docMk/>
            <pc:sldMk cId="1133895731" sldId="259"/>
            <ac:spMk id="2" creationId="{535FA696-0718-49D7-E97F-74920DDA2950}"/>
          </ac:spMkLst>
        </pc:spChg>
        <pc:spChg chg="mod">
          <ac:chgData name="Marisa Pinto (2203596)" userId="3254e501-f045-43d1-a625-05efccd44999" providerId="ADAL" clId="{3D618DBD-ED13-4D6F-9B27-66FB12C952E9}" dt="2024-01-01T16:26:20.834" v="2382" actId="1076"/>
          <ac:spMkLst>
            <pc:docMk/>
            <pc:sldMk cId="1133895731" sldId="259"/>
            <ac:spMk id="5" creationId="{3209CF31-8DE5-D244-74EB-7B83B7F1A974}"/>
          </ac:spMkLst>
        </pc:spChg>
      </pc:sldChg>
      <pc:sldChg chg="modSp del mod">
        <pc:chgData name="Marisa Pinto (2203596)" userId="3254e501-f045-43d1-a625-05efccd44999" providerId="ADAL" clId="{3D618DBD-ED13-4D6F-9B27-66FB12C952E9}" dt="2024-01-01T16:28:42.890" v="2429" actId="2696"/>
        <pc:sldMkLst>
          <pc:docMk/>
          <pc:sldMk cId="2916800623" sldId="260"/>
        </pc:sldMkLst>
        <pc:spChg chg="mod">
          <ac:chgData name="Marisa Pinto (2203596)" userId="3254e501-f045-43d1-a625-05efccd44999" providerId="ADAL" clId="{3D618DBD-ED13-4D6F-9B27-66FB12C952E9}" dt="2024-01-01T16:23:57.918" v="2348" actId="20577"/>
          <ac:spMkLst>
            <pc:docMk/>
            <pc:sldMk cId="2916800623" sldId="260"/>
            <ac:spMk id="3" creationId="{2579CFA1-9C29-59B3-922E-76F700BE3C53}"/>
          </ac:spMkLst>
        </pc:spChg>
      </pc:sldChg>
      <pc:sldChg chg="addSp delSp modSp new mod setBg">
        <pc:chgData name="Marisa Pinto (2203596)" userId="3254e501-f045-43d1-a625-05efccd44999" providerId="ADAL" clId="{3D618DBD-ED13-4D6F-9B27-66FB12C952E9}" dt="2024-01-01T16:30:48.496" v="2431" actId="1036"/>
        <pc:sldMkLst>
          <pc:docMk/>
          <pc:sldMk cId="2508767800" sldId="261"/>
        </pc:sldMkLst>
        <pc:spChg chg="mod">
          <ac:chgData name="Marisa Pinto (2203596)" userId="3254e501-f045-43d1-a625-05efccd44999" providerId="ADAL" clId="{3D618DBD-ED13-4D6F-9B27-66FB12C952E9}" dt="2024-01-01T16:28:01.423" v="2422" actId="2711"/>
          <ac:spMkLst>
            <pc:docMk/>
            <pc:sldMk cId="2508767800" sldId="261"/>
            <ac:spMk id="2" creationId="{EB9C92DC-61C8-CF36-056B-128E8F2518E6}"/>
          </ac:spMkLst>
        </pc:spChg>
        <pc:spChg chg="mod">
          <ac:chgData name="Marisa Pinto (2203596)" userId="3254e501-f045-43d1-a625-05efccd44999" providerId="ADAL" clId="{3D618DBD-ED13-4D6F-9B27-66FB12C952E9}" dt="2024-01-01T16:27:11.202" v="2393" actId="1076"/>
          <ac:spMkLst>
            <pc:docMk/>
            <pc:sldMk cId="2508767800" sldId="261"/>
            <ac:spMk id="3" creationId="{F2818D05-30C6-E3C2-9FA2-9108BAAB2E2D}"/>
          </ac:spMkLst>
        </pc:spChg>
        <pc:spChg chg="add">
          <ac:chgData name="Marisa Pinto (2203596)" userId="3254e501-f045-43d1-a625-05efccd44999" providerId="ADAL" clId="{3D618DBD-ED13-4D6F-9B27-66FB12C952E9}" dt="2024-01-01T16:19:05.666" v="2293" actId="26606"/>
          <ac:spMkLst>
            <pc:docMk/>
            <pc:sldMk cId="2508767800" sldId="261"/>
            <ac:spMk id="7" creationId="{13BCCAE5-A35B-4B66-A4A7-E23C34A403A4}"/>
          </ac:spMkLst>
        </pc:spChg>
        <pc:spChg chg="add">
          <ac:chgData name="Marisa Pinto (2203596)" userId="3254e501-f045-43d1-a625-05efccd44999" providerId="ADAL" clId="{3D618DBD-ED13-4D6F-9B27-66FB12C952E9}" dt="2024-01-01T16:19:05.666" v="2293" actId="26606"/>
          <ac:spMkLst>
            <pc:docMk/>
            <pc:sldMk cId="2508767800" sldId="261"/>
            <ac:spMk id="9" creationId="{CB06839E-D8C3-4A74-BA2B-3B97E7B2CDB5}"/>
          </ac:spMkLst>
        </pc:spChg>
        <pc:spChg chg="add del">
          <ac:chgData name="Marisa Pinto (2203596)" userId="3254e501-f045-43d1-a625-05efccd44999" providerId="ADAL" clId="{3D618DBD-ED13-4D6F-9B27-66FB12C952E9}" dt="2024-01-01T16:18:52.859" v="2292" actId="26606"/>
          <ac:spMkLst>
            <pc:docMk/>
            <pc:sldMk cId="2508767800" sldId="261"/>
            <ac:spMk id="10" creationId="{F4FAA6B4-BAFB-4474-9B14-DC83A9096513}"/>
          </ac:spMkLst>
        </pc:spChg>
        <pc:spChg chg="add del">
          <ac:chgData name="Marisa Pinto (2203596)" userId="3254e501-f045-43d1-a625-05efccd44999" providerId="ADAL" clId="{3D618DBD-ED13-4D6F-9B27-66FB12C952E9}" dt="2024-01-01T16:18:52.859" v="2292" actId="26606"/>
          <ac:spMkLst>
            <pc:docMk/>
            <pc:sldMk cId="2508767800" sldId="261"/>
            <ac:spMk id="14" creationId="{DB148495-5F82-48E2-A76C-C8E1C8949940}"/>
          </ac:spMkLst>
        </pc:spChg>
        <pc:picChg chg="add mod">
          <ac:chgData name="Marisa Pinto (2203596)" userId="3254e501-f045-43d1-a625-05efccd44999" providerId="ADAL" clId="{3D618DBD-ED13-4D6F-9B27-66FB12C952E9}" dt="2024-01-01T16:30:48.496" v="2431" actId="1036"/>
          <ac:picMkLst>
            <pc:docMk/>
            <pc:sldMk cId="2508767800" sldId="261"/>
            <ac:picMk id="5" creationId="{C85B0D55-2A37-260A-40E5-4E24F8ED0FFD}"/>
          </ac:picMkLst>
        </pc:picChg>
        <pc:cxnChg chg="add">
          <ac:chgData name="Marisa Pinto (2203596)" userId="3254e501-f045-43d1-a625-05efccd44999" providerId="ADAL" clId="{3D618DBD-ED13-4D6F-9B27-66FB12C952E9}" dt="2024-01-01T16:19:05.666" v="2293" actId="26606"/>
          <ac:cxnSpMkLst>
            <pc:docMk/>
            <pc:sldMk cId="2508767800" sldId="261"/>
            <ac:cxnSpMk id="8" creationId="{6987BDFB-DE64-4B56-B44F-45FAE19FA94E}"/>
          </ac:cxnSpMkLst>
        </pc:cxnChg>
        <pc:cxnChg chg="add del">
          <ac:chgData name="Marisa Pinto (2203596)" userId="3254e501-f045-43d1-a625-05efccd44999" providerId="ADAL" clId="{3D618DBD-ED13-4D6F-9B27-66FB12C952E9}" dt="2024-01-01T16:18:52.859" v="2292" actId="26606"/>
          <ac:cxnSpMkLst>
            <pc:docMk/>
            <pc:sldMk cId="2508767800" sldId="261"/>
            <ac:cxnSpMk id="12" creationId="{4364CDC3-ADB0-4691-9286-5925F160C2D5}"/>
          </ac:cxnSpMkLst>
        </pc:cxnChg>
      </pc:sldChg>
      <pc:sldChg chg="addSp modSp new mod">
        <pc:chgData name="Marisa Pinto (2203596)" userId="3254e501-f045-43d1-a625-05efccd44999" providerId="ADAL" clId="{3D618DBD-ED13-4D6F-9B27-66FB12C952E9}" dt="2024-01-01T16:27:52.482" v="2420" actId="2711"/>
        <pc:sldMkLst>
          <pc:docMk/>
          <pc:sldMk cId="894124254" sldId="262"/>
        </pc:sldMkLst>
        <pc:spChg chg="mod">
          <ac:chgData name="Marisa Pinto (2203596)" userId="3254e501-f045-43d1-a625-05efccd44999" providerId="ADAL" clId="{3D618DBD-ED13-4D6F-9B27-66FB12C952E9}" dt="2024-01-01T16:27:52.482" v="2420" actId="2711"/>
          <ac:spMkLst>
            <pc:docMk/>
            <pc:sldMk cId="894124254" sldId="262"/>
            <ac:spMk id="2" creationId="{454D1312-3854-6037-BA1E-711DC974AFFA}"/>
          </ac:spMkLst>
        </pc:spChg>
        <pc:spChg chg="add mod">
          <ac:chgData name="Marisa Pinto (2203596)" userId="3254e501-f045-43d1-a625-05efccd44999" providerId="ADAL" clId="{3D618DBD-ED13-4D6F-9B27-66FB12C952E9}" dt="2024-01-01T16:27:23.876" v="2395" actId="1076"/>
          <ac:spMkLst>
            <pc:docMk/>
            <pc:sldMk cId="894124254" sldId="262"/>
            <ac:spMk id="3" creationId="{07C703B0-9B8D-EDB1-B70F-3EA89E396C25}"/>
          </ac:spMkLst>
        </pc:spChg>
      </pc:sldChg>
      <pc:sldChg chg="modSp new del mod">
        <pc:chgData name="Marisa Pinto (2203596)" userId="3254e501-f045-43d1-a625-05efccd44999" providerId="ADAL" clId="{3D618DBD-ED13-4D6F-9B27-66FB12C952E9}" dt="2024-01-01T16:23:47.086" v="2343" actId="2696"/>
        <pc:sldMkLst>
          <pc:docMk/>
          <pc:sldMk cId="948824811" sldId="262"/>
        </pc:sldMkLst>
        <pc:spChg chg="mod">
          <ac:chgData name="Marisa Pinto (2203596)" userId="3254e501-f045-43d1-a625-05efccd44999" providerId="ADAL" clId="{3D618DBD-ED13-4D6F-9B27-66FB12C952E9}" dt="2024-01-01T16:23:44.071" v="2342" actId="20577"/>
          <ac:spMkLst>
            <pc:docMk/>
            <pc:sldMk cId="948824811" sldId="262"/>
            <ac:spMk id="3" creationId="{8DCA4BF5-1A5B-CA6B-1958-BD0DDE93F07A}"/>
          </ac:spMkLst>
        </pc:spChg>
      </pc:sldChg>
    </pc:docChg>
  </pc:docChgLst>
  <pc:docChgLst>
    <pc:chgData name="Marisa Pinto (2203596)" userId="S::2203596@student.uwtsd.ac.uk::3254e501-f045-43d1-a625-05efccd44999" providerId="AD" clId="Web-{8B19CD8F-0C79-3CC8-65D0-A111B2C85741}"/>
    <pc:docChg chg="modSld">
      <pc:chgData name="Marisa Pinto (2203596)" userId="S::2203596@student.uwtsd.ac.uk::3254e501-f045-43d1-a625-05efccd44999" providerId="AD" clId="Web-{8B19CD8F-0C79-3CC8-65D0-A111B2C85741}" dt="2024-01-18T23:55:08.428" v="5" actId="20577"/>
      <pc:docMkLst>
        <pc:docMk/>
      </pc:docMkLst>
      <pc:sldChg chg="modSp">
        <pc:chgData name="Marisa Pinto (2203596)" userId="S::2203596@student.uwtsd.ac.uk::3254e501-f045-43d1-a625-05efccd44999" providerId="AD" clId="Web-{8B19CD8F-0C79-3CC8-65D0-A111B2C85741}" dt="2024-01-18T23:55:08.428" v="5" actId="20577"/>
        <pc:sldMkLst>
          <pc:docMk/>
          <pc:sldMk cId="2508767800" sldId="261"/>
        </pc:sldMkLst>
        <pc:spChg chg="mod">
          <ac:chgData name="Marisa Pinto (2203596)" userId="S::2203596@student.uwtsd.ac.uk::3254e501-f045-43d1-a625-05efccd44999" providerId="AD" clId="Web-{8B19CD8F-0C79-3CC8-65D0-A111B2C85741}" dt="2024-01-18T23:55:08.428" v="5" actId="20577"/>
          <ac:spMkLst>
            <pc:docMk/>
            <pc:sldMk cId="2508767800" sldId="261"/>
            <ac:spMk id="3" creationId="{F2818D05-30C6-E3C2-9FA2-9108BAAB2E2D}"/>
          </ac:spMkLst>
        </pc:spChg>
      </pc:sldChg>
    </pc:docChg>
  </pc:docChgLst>
  <pc:docChgLst>
    <pc:chgData name="Marisa Pinto (2203596)" userId="S::2203596@student.uwtsd.ac.uk::3254e501-f045-43d1-a625-05efccd44999" providerId="AD" clId="Web-{24D13229-33DB-C0C8-7BB7-B4A43D93D5DF}"/>
    <pc:docChg chg="modSld">
      <pc:chgData name="Marisa Pinto (2203596)" userId="S::2203596@student.uwtsd.ac.uk::3254e501-f045-43d1-a625-05efccd44999" providerId="AD" clId="Web-{24D13229-33DB-C0C8-7BB7-B4A43D93D5DF}" dt="2024-01-01T15:27:42.401" v="49" actId="20577"/>
      <pc:docMkLst>
        <pc:docMk/>
      </pc:docMkLst>
      <pc:sldChg chg="modSp">
        <pc:chgData name="Marisa Pinto (2203596)" userId="S::2203596@student.uwtsd.ac.uk::3254e501-f045-43d1-a625-05efccd44999" providerId="AD" clId="Web-{24D13229-33DB-C0C8-7BB7-B4A43D93D5DF}" dt="2024-01-01T15:27:42.401" v="49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24D13229-33DB-C0C8-7BB7-B4A43D93D5DF}" dt="2024-01-01T15:27:42.401" v="49" actId="20577"/>
          <ac:spMkLst>
            <pc:docMk/>
            <pc:sldMk cId="2154372952" sldId="257"/>
            <ac:spMk id="3" creationId="{B1E251DA-0E03-776B-33D1-0F0552CA2B68}"/>
          </ac:spMkLst>
        </pc:spChg>
      </pc:sldChg>
      <pc:sldChg chg="modSp">
        <pc:chgData name="Marisa Pinto (2203596)" userId="S::2203596@student.uwtsd.ac.uk::3254e501-f045-43d1-a625-05efccd44999" providerId="AD" clId="Web-{24D13229-33DB-C0C8-7BB7-B4A43D93D5DF}" dt="2024-01-01T15:26:48.336" v="17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24D13229-33DB-C0C8-7BB7-B4A43D93D5DF}" dt="2024-01-01T15:26:48.336" v="17" actId="20577"/>
          <ac:spMkLst>
            <pc:docMk/>
            <pc:sldMk cId="3445533042" sldId="258"/>
            <ac:spMk id="3" creationId="{5F23A74F-371C-B172-EC5B-29179738213B}"/>
          </ac:spMkLst>
        </pc:spChg>
      </pc:sldChg>
      <pc:sldChg chg="modSp">
        <pc:chgData name="Marisa Pinto (2203596)" userId="S::2203596@student.uwtsd.ac.uk::3254e501-f045-43d1-a625-05efccd44999" providerId="AD" clId="Web-{24D13229-33DB-C0C8-7BB7-B4A43D93D5DF}" dt="2024-01-01T15:26:12.382" v="13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24D13229-33DB-C0C8-7BB7-B4A43D93D5DF}" dt="2024-01-01T15:26:12.382" v="13" actId="20577"/>
          <ac:spMkLst>
            <pc:docMk/>
            <pc:sldMk cId="1133895731" sldId="259"/>
            <ac:spMk id="5" creationId="{3209CF31-8DE5-D244-74EB-7B83B7F1A974}"/>
          </ac:spMkLst>
        </pc:spChg>
      </pc:sldChg>
    </pc:docChg>
  </pc:docChgLst>
  <pc:docChgLst>
    <pc:chgData name="Marisa Pinto (2203596)" userId="S::2203596@student.uwtsd.ac.uk::3254e501-f045-43d1-a625-05efccd44999" providerId="AD" clId="Web-{33C994A9-933F-69A9-D339-9642DAB93F2E}"/>
    <pc:docChg chg="addSld modSld">
      <pc:chgData name="Marisa Pinto (2203596)" userId="S::2203596@student.uwtsd.ac.uk::3254e501-f045-43d1-a625-05efccd44999" providerId="AD" clId="Web-{33C994A9-933F-69A9-D339-9642DAB93F2E}" dt="2024-01-13T20:00:21.132" v="38" actId="1076"/>
      <pc:docMkLst>
        <pc:docMk/>
      </pc:docMkLst>
      <pc:sldChg chg="addSp delSp modSp new mod setBg setClrOvrMap">
        <pc:chgData name="Marisa Pinto (2203596)" userId="S::2203596@student.uwtsd.ac.uk::3254e501-f045-43d1-a625-05efccd44999" providerId="AD" clId="Web-{33C994A9-933F-69A9-D339-9642DAB93F2E}" dt="2024-01-13T20:00:21.132" v="38" actId="1076"/>
        <pc:sldMkLst>
          <pc:docMk/>
          <pc:sldMk cId="2215141677" sldId="263"/>
        </pc:sldMkLst>
        <pc:spChg chg="add mod">
          <ac:chgData name="Marisa Pinto (2203596)" userId="S::2203596@student.uwtsd.ac.uk::3254e501-f045-43d1-a625-05efccd44999" providerId="AD" clId="Web-{33C994A9-933F-69A9-D339-9642DAB93F2E}" dt="2024-01-13T20:00:21.132" v="38" actId="1076"/>
          <ac:spMkLst>
            <pc:docMk/>
            <pc:sldMk cId="2215141677" sldId="263"/>
            <ac:spMk id="2" creationId="{539520A5-6C65-337A-66EB-E9F5448F7792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3.692" v="15"/>
          <ac:spMkLst>
            <pc:docMk/>
            <pc:sldMk cId="2215141677" sldId="263"/>
            <ac:spMk id="7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5.834" v="29"/>
          <ac:spMkLst>
            <pc:docMk/>
            <pc:sldMk cId="2215141677" sldId="263"/>
            <ac:spMk id="8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3.692" v="15"/>
          <ac:spMkLst>
            <pc:docMk/>
            <pc:sldMk cId="2215141677" sldId="263"/>
            <ac:spMk id="11" creationId="{B601567C-4815-45C4-A8C8-DEF236232A30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5.834" v="29"/>
          <ac:spMkLst>
            <pc:docMk/>
            <pc:sldMk cId="2215141677" sldId="263"/>
            <ac:spMk id="12" creationId="{DFD57664-637D-40CA-83F2-B729A932BD3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3.692" v="15"/>
          <ac:spMkLst>
            <pc:docMk/>
            <pc:sldMk cId="2215141677" sldId="263"/>
            <ac:spMk id="15" creationId="{277711D3-2534-4918-8661-020829D7130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5.303" v="31"/>
          <ac:spMkLst>
            <pc:docMk/>
            <pc:sldMk cId="2215141677" sldId="263"/>
            <ac:spMk id="16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6.536" v="17"/>
          <ac:spMkLst>
            <pc:docMk/>
            <pc:sldMk cId="2215141677" sldId="263"/>
            <ac:spMk id="17" creationId="{32DB1480-5B24-4B37-B70E-C74945DD914E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6.536" v="17"/>
          <ac:spMkLst>
            <pc:docMk/>
            <pc:sldMk cId="2215141677" sldId="263"/>
            <ac:spMk id="18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6.536" v="17"/>
          <ac:spMkLst>
            <pc:docMk/>
            <pc:sldMk cId="2215141677" sldId="263"/>
            <ac:spMk id="20" creationId="{EE362070-691D-44DB-98D4-BC61774B0E6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9.693" v="19"/>
          <ac:spMkLst>
            <pc:docMk/>
            <pc:sldMk cId="2215141677" sldId="263"/>
            <ac:spMk id="23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9.693" v="19"/>
          <ac:spMkLst>
            <pc:docMk/>
            <pc:sldMk cId="2215141677" sldId="263"/>
            <ac:spMk id="25" creationId="{B601567C-4815-45C4-A8C8-DEF236232A30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9.693" v="19"/>
          <ac:spMkLst>
            <pc:docMk/>
            <pc:sldMk cId="2215141677" sldId="263"/>
            <ac:spMk id="27" creationId="{277711D3-2534-4918-8661-020829D7130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5.303" v="31"/>
          <ac:spMkLst>
            <pc:docMk/>
            <pc:sldMk cId="2215141677" sldId="263"/>
            <ac:spMk id="28" creationId="{F452A527-3631-41ED-858D-3777A7D1496A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21.943" v="21"/>
          <ac:spMkLst>
            <pc:docMk/>
            <pc:sldMk cId="2215141677" sldId="263"/>
            <ac:spMk id="29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21.943" v="21"/>
          <ac:spMkLst>
            <pc:docMk/>
            <pc:sldMk cId="2215141677" sldId="263"/>
            <ac:spMk id="31" creationId="{33428ACC-71EC-4171-9527-10983BA6B41D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21.943" v="21"/>
          <ac:spMkLst>
            <pc:docMk/>
            <pc:sldMk cId="2215141677" sldId="263"/>
            <ac:spMk id="34" creationId="{8D4480B4-953D-41FA-9052-09AB3A026947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38.490" v="23"/>
          <ac:spMkLst>
            <pc:docMk/>
            <pc:sldMk cId="2215141677" sldId="263"/>
            <ac:spMk id="36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38.490" v="23"/>
          <ac:spMkLst>
            <pc:docMk/>
            <pc:sldMk cId="2215141677" sldId="263"/>
            <ac:spMk id="38" creationId="{8C6E698C-8155-4B8B-BDC9-B7299772B509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38.490" v="23"/>
          <ac:spMkLst>
            <pc:docMk/>
            <pc:sldMk cId="2215141677" sldId="263"/>
            <ac:spMk id="40" creationId="{B624C8D3-B9AD-4F4F-8554-4EAF3724DBCE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0.849" v="25"/>
          <ac:spMkLst>
            <pc:docMk/>
            <pc:sldMk cId="2215141677" sldId="263"/>
            <ac:spMk id="42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0.849" v="25"/>
          <ac:spMkLst>
            <pc:docMk/>
            <pc:sldMk cId="2215141677" sldId="263"/>
            <ac:spMk id="44" creationId="{33428ACC-71EC-4171-9527-10983BA6B41D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0.849" v="25"/>
          <ac:spMkLst>
            <pc:docMk/>
            <pc:sldMk cId="2215141677" sldId="263"/>
            <ac:spMk id="47" creationId="{8D4480B4-953D-41FA-9052-09AB3A026947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7.647" v="33"/>
          <ac:spMkLst>
            <pc:docMk/>
            <pc:sldMk cId="2215141677" sldId="263"/>
            <ac:spMk id="48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3.303" v="27"/>
          <ac:spMkLst>
            <pc:docMk/>
            <pc:sldMk cId="2215141677" sldId="263"/>
            <ac:spMk id="49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3.303" v="27"/>
          <ac:spMkLst>
            <pc:docMk/>
            <pc:sldMk cId="2215141677" sldId="263"/>
            <ac:spMk id="51" creationId="{EE362070-691D-44DB-98D4-BC61774B0E6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3.303" v="27"/>
          <ac:spMkLst>
            <pc:docMk/>
            <pc:sldMk cId="2215141677" sldId="263"/>
            <ac:spMk id="54" creationId="{32DB1480-5B24-4B37-B70E-C74945DD914E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7.647" v="33"/>
          <ac:spMkLst>
            <pc:docMk/>
            <pc:sldMk cId="2215141677" sldId="263"/>
            <ac:spMk id="56" creationId="{8C6E698C-8155-4B8B-BDC9-B7299772B509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7.647" v="33"/>
          <ac:spMkLst>
            <pc:docMk/>
            <pc:sldMk cId="2215141677" sldId="263"/>
            <ac:spMk id="58" creationId="{B624C8D3-B9AD-4F4F-8554-4EAF3724DBCE}"/>
          </ac:spMkLst>
        </pc:spChg>
        <pc:spChg chg="add">
          <ac:chgData name="Marisa Pinto (2203596)" userId="S::2203596@student.uwtsd.ac.uk::3254e501-f045-43d1-a625-05efccd44999" providerId="AD" clId="Web-{33C994A9-933F-69A9-D339-9642DAB93F2E}" dt="2024-01-13T19:59:57.647" v="34"/>
          <ac:spMkLst>
            <pc:docMk/>
            <pc:sldMk cId="2215141677" sldId="263"/>
            <ac:spMk id="60" creationId="{39E3965E-AC41-4711-9D10-E25ABB132D86}"/>
          </ac:spMkLst>
        </pc:spChg>
        <pc:spChg chg="add">
          <ac:chgData name="Marisa Pinto (2203596)" userId="S::2203596@student.uwtsd.ac.uk::3254e501-f045-43d1-a625-05efccd44999" providerId="AD" clId="Web-{33C994A9-933F-69A9-D339-9642DAB93F2E}" dt="2024-01-13T19:59:57.647" v="34"/>
          <ac:spMkLst>
            <pc:docMk/>
            <pc:sldMk cId="2215141677" sldId="263"/>
            <ac:spMk id="62" creationId="{B601567C-4815-45C4-A8C8-DEF236232A30}"/>
          </ac:spMkLst>
        </pc:spChg>
        <pc:spChg chg="add">
          <ac:chgData name="Marisa Pinto (2203596)" userId="S::2203596@student.uwtsd.ac.uk::3254e501-f045-43d1-a625-05efccd44999" providerId="AD" clId="Web-{33C994A9-933F-69A9-D339-9642DAB93F2E}" dt="2024-01-13T19:59:57.647" v="34"/>
          <ac:spMkLst>
            <pc:docMk/>
            <pc:sldMk cId="2215141677" sldId="263"/>
            <ac:spMk id="64" creationId="{277711D3-2534-4918-8661-020829D71301}"/>
          </ac:spMkLst>
        </pc:spChg>
        <pc:picChg chg="add del">
          <ac:chgData name="Marisa Pinto (2203596)" userId="S::2203596@student.uwtsd.ac.uk::3254e501-f045-43d1-a625-05efccd44999" providerId="AD" clId="Web-{33C994A9-933F-69A9-D339-9642DAB93F2E}" dt="2024-01-13T19:59:45.834" v="29"/>
          <ac:picMkLst>
            <pc:docMk/>
            <pc:sldMk cId="2215141677" sldId="263"/>
            <ac:picMk id="4" creationId="{8D50870D-0A70-4B18-ECEE-C00F566F4903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16.536" v="17"/>
          <ac:picMkLst>
            <pc:docMk/>
            <pc:sldMk cId="2215141677" sldId="263"/>
            <ac:picMk id="6" creationId="{78490A46-917D-840D-B8A9-61E0E6D0B2A3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21.943" v="21"/>
          <ac:picMkLst>
            <pc:docMk/>
            <pc:sldMk cId="2215141677" sldId="263"/>
            <ac:picMk id="32" creationId="{A5ECC430-4733-FAD6-9EE1-30678C03C833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55.303" v="31"/>
          <ac:picMkLst>
            <pc:docMk/>
            <pc:sldMk cId="2215141677" sldId="263"/>
            <ac:picMk id="35" creationId="{56FE03B2-D114-92C2-D3B4-B6BFF6AB741F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40.849" v="25"/>
          <ac:picMkLst>
            <pc:docMk/>
            <pc:sldMk cId="2215141677" sldId="263"/>
            <ac:picMk id="45" creationId="{A5ECC430-4733-FAD6-9EE1-30678C03C833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43.303" v="27"/>
          <ac:picMkLst>
            <pc:docMk/>
            <pc:sldMk cId="2215141677" sldId="263"/>
            <ac:picMk id="52" creationId="{78490A46-917D-840D-B8A9-61E0E6D0B2A3}"/>
          </ac:picMkLst>
        </pc:picChg>
        <pc:cxnChg chg="add del">
          <ac:chgData name="Marisa Pinto (2203596)" userId="S::2203596@student.uwtsd.ac.uk::3254e501-f045-43d1-a625-05efccd44999" providerId="AD" clId="Web-{33C994A9-933F-69A9-D339-9642DAB93F2E}" dt="2024-01-13T19:59:13.692" v="15"/>
          <ac:cxnSpMkLst>
            <pc:docMk/>
            <pc:sldMk cId="2215141677" sldId="263"/>
            <ac:cxnSpMk id="9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5.834" v="29"/>
          <ac:cxnSpMkLst>
            <pc:docMk/>
            <pc:sldMk cId="2215141677" sldId="263"/>
            <ac:cxnSpMk id="10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3.692" v="15"/>
          <ac:cxnSpMkLst>
            <pc:docMk/>
            <pc:sldMk cId="2215141677" sldId="263"/>
            <ac:cxnSpMk id="13" creationId="{9D2BBCA2-F039-47DF-B36F-39D7E7CC0090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5.834" v="29"/>
          <ac:cxnSpMkLst>
            <pc:docMk/>
            <pc:sldMk cId="2215141677" sldId="263"/>
            <ac:cxnSpMk id="14" creationId="{D5B557D3-D7B4-404B-84A1-9BD182BE5B06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6.536" v="17"/>
          <ac:cxnSpMkLst>
            <pc:docMk/>
            <pc:sldMk cId="2215141677" sldId="263"/>
            <ac:cxnSpMk id="19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6.536" v="17"/>
          <ac:cxnSpMkLst>
            <pc:docMk/>
            <pc:sldMk cId="2215141677" sldId="263"/>
            <ac:cxnSpMk id="21" creationId="{5A7EFE9C-DAE7-4ECA-BDB2-34E2534B8AB7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55.303" v="31"/>
          <ac:cxnSpMkLst>
            <pc:docMk/>
            <pc:sldMk cId="2215141677" sldId="263"/>
            <ac:cxnSpMk id="22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9.693" v="19"/>
          <ac:cxnSpMkLst>
            <pc:docMk/>
            <pc:sldMk cId="2215141677" sldId="263"/>
            <ac:cxnSpMk id="24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9.693" v="19"/>
          <ac:cxnSpMkLst>
            <pc:docMk/>
            <pc:sldMk cId="2215141677" sldId="263"/>
            <ac:cxnSpMk id="26" creationId="{9D2BBCA2-F039-47DF-B36F-39D7E7CC0090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21.943" v="21"/>
          <ac:cxnSpMkLst>
            <pc:docMk/>
            <pc:sldMk cId="2215141677" sldId="263"/>
            <ac:cxnSpMk id="30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21.943" v="21"/>
          <ac:cxnSpMkLst>
            <pc:docMk/>
            <pc:sldMk cId="2215141677" sldId="263"/>
            <ac:cxnSpMk id="33" creationId="{BA22713B-ABB6-4391-97F9-0449A2B9B664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38.490" v="23"/>
          <ac:cxnSpMkLst>
            <pc:docMk/>
            <pc:sldMk cId="2215141677" sldId="263"/>
            <ac:cxnSpMk id="37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38.490" v="23"/>
          <ac:cxnSpMkLst>
            <pc:docMk/>
            <pc:sldMk cId="2215141677" sldId="263"/>
            <ac:cxnSpMk id="39" creationId="{09525C9A-1972-4836-BA7A-706C946EF4DA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55.303" v="31"/>
          <ac:cxnSpMkLst>
            <pc:docMk/>
            <pc:sldMk cId="2215141677" sldId="263"/>
            <ac:cxnSpMk id="41" creationId="{D28A9C89-B313-458F-9C85-515930A51A93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0.849" v="25"/>
          <ac:cxnSpMkLst>
            <pc:docMk/>
            <pc:sldMk cId="2215141677" sldId="263"/>
            <ac:cxnSpMk id="43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0.849" v="25"/>
          <ac:cxnSpMkLst>
            <pc:docMk/>
            <pc:sldMk cId="2215141677" sldId="263"/>
            <ac:cxnSpMk id="46" creationId="{BA22713B-ABB6-4391-97F9-0449A2B9B664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3.303" v="27"/>
          <ac:cxnSpMkLst>
            <pc:docMk/>
            <pc:sldMk cId="2215141677" sldId="263"/>
            <ac:cxnSpMk id="50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3.303" v="27"/>
          <ac:cxnSpMkLst>
            <pc:docMk/>
            <pc:sldMk cId="2215141677" sldId="263"/>
            <ac:cxnSpMk id="53" creationId="{5A7EFE9C-DAE7-4ECA-BDB2-34E2534B8AB7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57.647" v="33"/>
          <ac:cxnSpMkLst>
            <pc:docMk/>
            <pc:sldMk cId="2215141677" sldId="263"/>
            <ac:cxnSpMk id="55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57.647" v="33"/>
          <ac:cxnSpMkLst>
            <pc:docMk/>
            <pc:sldMk cId="2215141677" sldId="263"/>
            <ac:cxnSpMk id="57" creationId="{09525C9A-1972-4836-BA7A-706C946EF4DA}"/>
          </ac:cxnSpMkLst>
        </pc:cxnChg>
        <pc:cxnChg chg="add">
          <ac:chgData name="Marisa Pinto (2203596)" userId="S::2203596@student.uwtsd.ac.uk::3254e501-f045-43d1-a625-05efccd44999" providerId="AD" clId="Web-{33C994A9-933F-69A9-D339-9642DAB93F2E}" dt="2024-01-13T19:59:57.647" v="34"/>
          <ac:cxnSpMkLst>
            <pc:docMk/>
            <pc:sldMk cId="2215141677" sldId="263"/>
            <ac:cxnSpMk id="61" creationId="{1F5DC8C3-BA5F-4EED-BB9A-A14272BD82A1}"/>
          </ac:cxnSpMkLst>
        </pc:cxnChg>
        <pc:cxnChg chg="add">
          <ac:chgData name="Marisa Pinto (2203596)" userId="S::2203596@student.uwtsd.ac.uk::3254e501-f045-43d1-a625-05efccd44999" providerId="AD" clId="Web-{33C994A9-933F-69A9-D339-9642DAB93F2E}" dt="2024-01-13T19:59:57.647" v="34"/>
          <ac:cxnSpMkLst>
            <pc:docMk/>
            <pc:sldMk cId="2215141677" sldId="263"/>
            <ac:cxnSpMk id="63" creationId="{9D2BBCA2-F039-47DF-B36F-39D7E7CC0090}"/>
          </ac:cxnSpMkLst>
        </pc:cxnChg>
      </pc:sldChg>
    </pc:docChg>
  </pc:docChgLst>
  <pc:docChgLst>
    <pc:chgData name="Marisa Pinto (2203596)" userId="S::2203596@student.uwtsd.ac.uk::3254e501-f045-43d1-a625-05efccd44999" providerId="AD" clId="Web-{581D55F4-B014-7573-2F51-B59D8FDA479E}"/>
    <pc:docChg chg="modSld">
      <pc:chgData name="Marisa Pinto (2203596)" userId="S::2203596@student.uwtsd.ac.uk::3254e501-f045-43d1-a625-05efccd44999" providerId="AD" clId="Web-{581D55F4-B014-7573-2F51-B59D8FDA479E}" dt="2024-01-13T14:50:24.922" v="7" actId="20577"/>
      <pc:docMkLst>
        <pc:docMk/>
      </pc:docMkLst>
      <pc:sldChg chg="modSp">
        <pc:chgData name="Marisa Pinto (2203596)" userId="S::2203596@student.uwtsd.ac.uk::3254e501-f045-43d1-a625-05efccd44999" providerId="AD" clId="Web-{581D55F4-B014-7573-2F51-B59D8FDA479E}" dt="2024-01-13T14:50:24.922" v="7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581D55F4-B014-7573-2F51-B59D8FDA479E}" dt="2024-01-13T14:50:24.922" v="7" actId="20577"/>
          <ac:spMkLst>
            <pc:docMk/>
            <pc:sldMk cId="2154372952" sldId="257"/>
            <ac:spMk id="3" creationId="{B1E251DA-0E03-776B-33D1-0F0552CA2B68}"/>
          </ac:spMkLst>
        </pc:spChg>
      </pc:sldChg>
      <pc:sldChg chg="modSp">
        <pc:chgData name="Marisa Pinto (2203596)" userId="S::2203596@student.uwtsd.ac.uk::3254e501-f045-43d1-a625-05efccd44999" providerId="AD" clId="Web-{581D55F4-B014-7573-2F51-B59D8FDA479E}" dt="2024-01-13T13:58:57.010" v="6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581D55F4-B014-7573-2F51-B59D8FDA479E}" dt="2024-01-13T13:58:57.010" v="6" actId="20577"/>
          <ac:spMkLst>
            <pc:docMk/>
            <pc:sldMk cId="1133895731" sldId="259"/>
            <ac:spMk id="5" creationId="{3209CF31-8DE5-D244-74EB-7B83B7F1A97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197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578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447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225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94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203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523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691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434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363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441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52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apl0000278" TargetMode="External"/><Relationship Id="rId2" Type="http://schemas.openxmlformats.org/officeDocument/2006/relationships/hyperlink" Target="https://doi.org/10.1371/journal.pone.0245066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6C4F4C-97CC-3608-E3A8-B65FB0C82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03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4277" y="1475234"/>
            <a:ext cx="3214307" cy="2901694"/>
          </a:xfrm>
        </p:spPr>
        <p:txBody>
          <a:bodyPr anchor="b">
            <a:normAutofit fontScale="90000"/>
          </a:bodyPr>
          <a:lstStyle/>
          <a:p>
            <a:r>
              <a:rPr lang="en-GB" sz="3700" dirty="0">
                <a:solidFill>
                  <a:schemeClr val="tx1"/>
                </a:solidFill>
                <a:latin typeface="Arial"/>
                <a:cs typeface="Arial"/>
              </a:rPr>
              <a:t>Skills developed and their process in the research in action module: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610" y="4608576"/>
            <a:ext cx="3205640" cy="7741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Marisa Pinto</a:t>
            </a:r>
            <a:endParaRPr lang="en-GB" sz="2000" dirty="0"/>
          </a:p>
        </p:txBody>
      </p:sp>
      <p:cxnSp>
        <p:nvCxnSpPr>
          <p:cNvPr id="13" name="!!Straight Connector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80C0B-6762-068A-0BE8-DCF15D9E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What was the process:</a:t>
            </a:r>
          </a:p>
        </p:txBody>
      </p:sp>
      <p:pic>
        <p:nvPicPr>
          <p:cNvPr id="5" name="Picture 4" descr="Rolls of blueprints">
            <a:extLst>
              <a:ext uri="{FF2B5EF4-FFF2-40B4-BE49-F238E27FC236}">
                <a16:creationId xmlns:a16="http://schemas.microsoft.com/office/drawing/2014/main" id="{24F684B2-D114-6370-26F5-6592DF5DEA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490" r="-3" b="-3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629BB-94C0-EBC6-A435-DD66CE0FE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153" y="2459122"/>
            <a:ext cx="5983606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Calibri"/>
              </a:rPr>
              <a:t>We were expected to complete many tasks prior to the completion of the study. </a:t>
            </a:r>
            <a:endParaRPr lang="en-US" sz="16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latin typeface="Calibri"/>
                <a:cs typeface="Calibri"/>
              </a:rPr>
              <a:t>                   </a:t>
            </a:r>
            <a:r>
              <a:rPr lang="en-GB" sz="1600" err="1">
                <a:latin typeface="Calibri"/>
                <a:cs typeface="Calibri"/>
              </a:rPr>
              <a:t>e.g</a:t>
            </a:r>
            <a:r>
              <a:rPr lang="en-GB" sz="1600" dirty="0">
                <a:latin typeface="Calibri"/>
                <a:cs typeface="Calibri"/>
              </a:rPr>
              <a:t>, SLS</a:t>
            </a:r>
            <a:endParaRPr lang="en-US" sz="1600">
              <a:latin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Calibri"/>
              </a:rPr>
              <a:t>Any documents were submitted for reviewal, and feedback taken on board.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Calibri"/>
              </a:rPr>
              <a:t>Worked as a team to designate tasks and plan each week's tasks. 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Calibri"/>
              </a:rPr>
              <a:t>Many skills I have developed through completing this module.</a:t>
            </a:r>
          </a:p>
        </p:txBody>
      </p:sp>
    </p:spTree>
    <p:extLst>
      <p:ext uri="{BB962C8B-B14F-4D97-AF65-F5344CB8AC3E}">
        <p14:creationId xmlns:p14="http://schemas.microsoft.com/office/powerpoint/2010/main" val="289591815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957BF-C2FE-93FE-A992-DABD3EA3D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 one: Teamwork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251DA-0E03-776B-33D1-0F0552CA2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062613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 Teamwork was essential to complete this module. </a:t>
            </a:r>
            <a:endParaRPr lang="en-GB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ea typeface="+mn-lt"/>
                <a:cs typeface="Arial"/>
              </a:rPr>
              <a:t> Irina (2016) argues that the success on an organisation is largely reliant on teamwork as this ensures responsibilities are split and improves communication.</a:t>
            </a:r>
            <a:r>
              <a:rPr lang="en-GB" sz="1400" dirty="0">
                <a:latin typeface="Calibri"/>
                <a:ea typeface="+mn-lt"/>
                <a:cs typeface="Arial"/>
              </a:rPr>
              <a:t> </a:t>
            </a:r>
            <a:endParaRPr lang="en-US" sz="1400" dirty="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Clr>
                <a:srgbClr val="E729D2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This skill is essential for working in a field of psychology and for my other modules. </a:t>
            </a:r>
            <a:endParaRPr lang="en-GB" sz="1600" dirty="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/>
          </a:p>
          <a:p>
            <a:pPr marL="0" indent="0">
              <a:lnSpc>
                <a:spcPct val="100000"/>
              </a:lnSpc>
              <a:buNone/>
            </a:pPr>
            <a:endParaRPr lang="en-GB" sz="140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/>
          </a:p>
        </p:txBody>
      </p:sp>
      <p:pic>
        <p:nvPicPr>
          <p:cNvPr id="5" name="Picture 4" descr="A screenshot of a search&#10;&#10;Description automatically generated">
            <a:extLst>
              <a:ext uri="{FF2B5EF4-FFF2-40B4-BE49-F238E27FC236}">
                <a16:creationId xmlns:a16="http://schemas.microsoft.com/office/drawing/2014/main" id="{BC612B0F-8661-B9FC-31A0-35B0530000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4515" y="2102793"/>
            <a:ext cx="4355747" cy="389662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5437295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10C37-14CC-1893-968C-E54EA209B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 two: Time management</a:t>
            </a:r>
          </a:p>
        </p:txBody>
      </p:sp>
      <p:cxnSp>
        <p:nvCxnSpPr>
          <p:cNvPr id="12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3A74F-371C-B172-EC5B-291797382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429347"/>
            <a:ext cx="5575367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6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6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This module was a very fast-paced module.</a:t>
            </a:r>
            <a:endParaRPr lang="en-GB" dirty="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This skill can be effective in a psychological field as it decreases stress levels and increases job performance (Aeron et al, 2021). </a:t>
            </a: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In a psychological field you experience many stressful situations 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CCE76A-3854-D7F5-8F35-8C1D41F306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6" r="3" b="3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3304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FA696-0718-49D7-E97F-74920DDA2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84288"/>
            <a:ext cx="10058400" cy="111102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 three: Planning skills.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01469B0-63A0-2804-22E8-0518896F39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3999642"/>
              </p:ext>
            </p:extLst>
          </p:nvPr>
        </p:nvGraphicFramePr>
        <p:xfrm>
          <a:off x="7267575" y="2021840"/>
          <a:ext cx="4114800" cy="4102735"/>
        </p:xfrm>
        <a:graphic>
          <a:graphicData uri="http://schemas.openxmlformats.org/drawingml/2006/table">
            <a:tbl>
              <a:tblPr/>
              <a:tblGrid>
                <a:gridCol w="1419605">
                  <a:extLst>
                    <a:ext uri="{9D8B030D-6E8A-4147-A177-3AD203B41FA5}">
                      <a16:colId xmlns:a16="http://schemas.microsoft.com/office/drawing/2014/main" val="998344981"/>
                    </a:ext>
                  </a:extLst>
                </a:gridCol>
                <a:gridCol w="1323595">
                  <a:extLst>
                    <a:ext uri="{9D8B030D-6E8A-4147-A177-3AD203B41FA5}">
                      <a16:colId xmlns:a16="http://schemas.microsoft.com/office/drawing/2014/main" val="90195524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702983499"/>
                    </a:ext>
                  </a:extLst>
                </a:gridCol>
              </a:tblGrid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Focus group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Super Labs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226017"/>
                  </a:ext>
                </a:extLst>
              </a:tr>
              <a:tr h="497301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Systematic literature search 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Everyone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4446111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Proposal form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Marisa and Afsana 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 err="1">
                          <a:effectLst/>
                          <a:latin typeface="Calibri" panose="020F0502020204030204" pitchFamily="34" charset="0"/>
                        </a:rPr>
                        <a:t>Reia</a:t>
                      </a:r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 &amp; Harriet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4573146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Ethics form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Marisa and Afsana 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 err="1">
                          <a:effectLst/>
                          <a:latin typeface="Calibri" panose="020F0502020204030204" pitchFamily="34" charset="0"/>
                        </a:rPr>
                        <a:t>Reia</a:t>
                      </a:r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 &amp; Harriet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2218238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Consent form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Afsana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6871415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Debrief form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Marisa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 &amp; Harriet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2039019"/>
                  </a:ext>
                </a:extLst>
              </a:tr>
              <a:tr h="497301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Study information sheet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Marisa and Afsana 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 &amp; Harriet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9809802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Study protocol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Marisa and Afsana 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 &amp; Harriet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1027758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Materials creation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Afsana and Marisa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 &amp; Harriet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93038298"/>
                  </a:ext>
                </a:extLst>
              </a:tr>
              <a:tr h="497301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Data collection and management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Afsana and Marisa 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 err="1">
                          <a:effectLst/>
                          <a:latin typeface="Calibri" panose="020F0502020204030204" pitchFamily="34" charset="0"/>
                        </a:rPr>
                        <a:t>Reia</a:t>
                      </a:r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 &amp; Harriet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4239297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209CF31-8DE5-D244-74EB-7B83B7F1A974}"/>
              </a:ext>
            </a:extLst>
          </p:cNvPr>
          <p:cNvSpPr txBox="1"/>
          <p:nvPr/>
        </p:nvSpPr>
        <p:spPr>
          <a:xfrm>
            <a:off x="571664" y="2780545"/>
            <a:ext cx="6135102" cy="2708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High quantity of work so plans had to be formed. </a:t>
            </a:r>
          </a:p>
          <a:p>
            <a:endParaRPr lang="en-GB" sz="1600" dirty="0">
              <a:latin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One team member took over the role of making this table but we all actively divided the workload and communicated to assign each team member a designated role. 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endParaRPr lang="en-GB" sz="1600" dirty="0">
              <a:latin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 This planning skill has been effective in increasing work engagement due to the ability to create task list (</a:t>
            </a:r>
            <a:r>
              <a:rPr lang="en-US" sz="1600" dirty="0">
                <a:latin typeface="Calibri"/>
                <a:cs typeface="Arial"/>
              </a:rPr>
              <a:t>Parke et al, 2018). </a:t>
            </a:r>
            <a:endParaRPr lang="en-GB" sz="1600" dirty="0">
              <a:latin typeface="Calibri"/>
              <a:cs typeface="Arial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89573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C92DC-61C8-CF36-056B-128E8F251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Ethics in research: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18D05-30C6-E3C2-9FA2-9108BAAB2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297086"/>
            <a:ext cx="6437367" cy="3510234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Due to the module being based on creating a study, many ethical guidelines needed to be met. 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To ensure they are being followed </a:t>
            </a:r>
            <a:r>
              <a:rPr lang="en-GB" sz="1600" dirty="0" err="1">
                <a:latin typeface="Calibri"/>
                <a:cs typeface="Arial"/>
              </a:rPr>
              <a:t>i</a:t>
            </a:r>
            <a:r>
              <a:rPr lang="en-GB" sz="1600" dirty="0">
                <a:latin typeface="Calibri"/>
                <a:cs typeface="Arial"/>
              </a:rPr>
              <a:t> needed to adhere to the </a:t>
            </a:r>
            <a:r>
              <a:rPr lang="en-US" sz="1600" dirty="0">
                <a:latin typeface="Calibri"/>
                <a:cs typeface="Arial"/>
              </a:rPr>
              <a:t>the British Psychological Society (BPS;2021) code of ethics </a:t>
            </a:r>
            <a:r>
              <a:rPr lang="en-GB" sz="1600" dirty="0">
                <a:latin typeface="Calibri"/>
                <a:cs typeface="Arial"/>
              </a:rPr>
              <a:t>throughout the creation of the study. 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An Ethics form was created, I needed to consider potential risks and how to overcome them. Following the BPS guidelines, made me understand the importance of acknowledging risks.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This skill has given me an understanding of what will be expected for level three dissertation, so I am prepared. 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5B0D55-2A37-260A-40E5-4E24F8ED0F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1903" y="2233302"/>
            <a:ext cx="3625669" cy="357123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767800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D1312-3854-6037-BA1E-711DC974A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C703B0-9B8D-EDB1-B70F-3EA89E396C25}"/>
              </a:ext>
            </a:extLst>
          </p:cNvPr>
          <p:cNvSpPr txBox="1"/>
          <p:nvPr/>
        </p:nvSpPr>
        <p:spPr>
          <a:xfrm>
            <a:off x="833535" y="2687216"/>
            <a:ext cx="10524930" cy="32535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Aeon, B., Faber, A., &amp; Panaccio, A. (2021). Does time management work? A meta-analysis. </a:t>
            </a:r>
            <a:r>
              <a:rPr lang="en-US" sz="1600" i="1" dirty="0" err="1">
                <a:effectLst/>
                <a:latin typeface="Calibri"/>
                <a:ea typeface="Calibri" panose="020F0502020204030204" pitchFamily="34" charset="0"/>
                <a:cs typeface="Arial"/>
              </a:rPr>
              <a:t>PloS</a:t>
            </a:r>
            <a:r>
              <a:rPr lang="en-US" sz="1600" i="1" dirty="0">
                <a:effectLst/>
                <a:latin typeface="Calibri"/>
                <a:ea typeface="Calibri" panose="020F0502020204030204" pitchFamily="34" charset="0"/>
                <a:cs typeface="Arial"/>
              </a:rPr>
              <a:t> One</a:t>
            </a: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, </a:t>
            </a:r>
            <a:r>
              <a:rPr lang="en-US" sz="1600" i="1" dirty="0">
                <a:effectLst/>
                <a:latin typeface="Calibri"/>
                <a:ea typeface="Calibri" panose="020F0502020204030204" pitchFamily="34" charset="0"/>
                <a:cs typeface="Arial"/>
              </a:rPr>
              <a:t>16</a:t>
            </a: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(1</a:t>
            </a:r>
            <a:r>
              <a:rPr lang="en-US" sz="1600" dirty="0">
                <a:latin typeface="Calibri"/>
                <a:ea typeface="Calibri" panose="020F0502020204030204" pitchFamily="34" charset="0"/>
                <a:cs typeface="Arial"/>
              </a:rPr>
              <a:t>).</a:t>
            </a: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 </a:t>
            </a:r>
            <a:r>
              <a:rPr lang="en-US" sz="1600" u="sng" dirty="0">
                <a:solidFill>
                  <a:srgbClr val="0563C1"/>
                </a:solidFill>
                <a:effectLst/>
                <a:latin typeface="Calibri"/>
                <a:ea typeface="Calibri" panose="020F0502020204030204" pitchFamily="34" charset="0"/>
                <a:cs typeface="Arial"/>
                <a:hlinkClick r:id="rId2"/>
              </a:rPr>
              <a:t>https://doi.org/10.1371/journal.pone.0245066</a:t>
            </a:r>
            <a:r>
              <a:rPr lang="en-GB" sz="1600" dirty="0">
                <a:latin typeface="Calibri"/>
                <a:ea typeface="Calibri" panose="020F0502020204030204" pitchFamily="34" charset="0"/>
                <a:cs typeface="Arial"/>
              </a:rPr>
              <a:t> </a:t>
            </a:r>
            <a:endParaRPr lang="en-GB" sz="1600">
              <a:effectLst/>
              <a:latin typeface="Calibri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British Psychology Society (2021).Code of Ethics and Conduct. Leicester: Author.</a:t>
            </a:r>
            <a:endParaRPr lang="en-GB" sz="1600" dirty="0">
              <a:effectLst/>
              <a:latin typeface="Calibri"/>
              <a:ea typeface="Calibri" panose="020F0502020204030204" pitchFamily="34" charset="0"/>
              <a:cs typeface="Arial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British Psychology Society (2021).Code of Human Research Ethics. Leicester: Author.</a:t>
            </a:r>
            <a:endParaRPr lang="en-GB" sz="1600" dirty="0">
              <a:effectLst/>
              <a:latin typeface="Calibri"/>
              <a:ea typeface="Calibri" panose="020F0502020204030204" pitchFamily="34" charset="0"/>
              <a:cs typeface="Arial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Irina, E.-R. (2016). </a:t>
            </a:r>
            <a:r>
              <a:rPr lang="en-US" sz="1600" dirty="0">
                <a:latin typeface="Calibri"/>
                <a:ea typeface="Calibri" panose="020F0502020204030204" pitchFamily="34" charset="0"/>
                <a:cs typeface="Arial"/>
              </a:rPr>
              <a:t>Importance of teamwork in </a:t>
            </a:r>
            <a:r>
              <a:rPr lang="en-US" sz="1600" err="1">
                <a:latin typeface="Calibri"/>
                <a:ea typeface="Calibri" panose="020F0502020204030204" pitchFamily="34" charset="0"/>
                <a:cs typeface="Arial"/>
              </a:rPr>
              <a:t>organisations</a:t>
            </a: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. </a:t>
            </a:r>
            <a:r>
              <a:rPr lang="en-US" sz="1600" i="1" dirty="0">
                <a:effectLst/>
                <a:latin typeface="Calibri"/>
                <a:ea typeface="Calibri" panose="020F0502020204030204" pitchFamily="34" charset="0"/>
                <a:cs typeface="Arial"/>
              </a:rPr>
              <a:t>Defense Resources Management in the 21st Century</a:t>
            </a: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, </a:t>
            </a:r>
            <a:r>
              <a:rPr lang="en-US" sz="1600" i="1" dirty="0">
                <a:effectLst/>
                <a:latin typeface="Calibri"/>
                <a:ea typeface="Calibri" panose="020F0502020204030204" pitchFamily="34" charset="0"/>
                <a:cs typeface="Arial"/>
              </a:rPr>
              <a:t>11</a:t>
            </a:r>
            <a:r>
              <a:rPr lang="en-US" sz="1600" dirty="0">
                <a:effectLst/>
                <a:latin typeface="Calibri"/>
                <a:ea typeface="Calibri" panose="020F0502020204030204" pitchFamily="34" charset="0"/>
                <a:cs typeface="Arial"/>
              </a:rPr>
              <a:t>(11), 154–158.</a:t>
            </a:r>
            <a:endParaRPr lang="en-GB" sz="1600" dirty="0">
              <a:effectLst/>
              <a:latin typeface="Calibri"/>
              <a:ea typeface="Calibri" panose="020F0502020204030204" pitchFamily="34" charset="0"/>
              <a:cs typeface="Arial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Calibri"/>
                <a:ea typeface="Calibri"/>
                <a:cs typeface="Arial"/>
              </a:rPr>
              <a:t>Parke, M. R., Weinhardt, J. M., Brodsky, A., Tangirala, S., &amp; DeVoe, S. E. (2018). When Daily Planning Improves Employee Performance: The Importance of Planning Type, Engagement, and Interruptions. </a:t>
            </a:r>
            <a:r>
              <a:rPr lang="en-US" sz="1600" i="1" dirty="0">
                <a:effectLst/>
                <a:latin typeface="Calibri"/>
                <a:ea typeface="Calibri"/>
                <a:cs typeface="Arial"/>
              </a:rPr>
              <a:t>Journal of Applied Psychology</a:t>
            </a:r>
            <a:r>
              <a:rPr lang="en-US" sz="1600" dirty="0">
                <a:effectLst/>
                <a:latin typeface="Calibri"/>
                <a:ea typeface="Calibri"/>
                <a:cs typeface="Arial"/>
              </a:rPr>
              <a:t>, </a:t>
            </a:r>
            <a:r>
              <a:rPr lang="en-US" sz="1600" i="1" dirty="0">
                <a:effectLst/>
                <a:latin typeface="Calibri"/>
                <a:ea typeface="Calibri"/>
                <a:cs typeface="Arial"/>
              </a:rPr>
              <a:t>103</a:t>
            </a:r>
            <a:r>
              <a:rPr lang="en-US" sz="1600" dirty="0">
                <a:effectLst/>
                <a:latin typeface="Calibri"/>
                <a:ea typeface="Calibri"/>
                <a:cs typeface="Arial"/>
              </a:rPr>
              <a:t>(3), 300–312. </a:t>
            </a:r>
            <a:r>
              <a:rPr lang="en-US" sz="1600" u="sng" dirty="0">
                <a:solidFill>
                  <a:srgbClr val="0563C1"/>
                </a:solidFill>
                <a:effectLst/>
                <a:latin typeface="Calibri"/>
                <a:ea typeface="Calibri"/>
                <a:cs typeface="Arial"/>
                <a:hlinkClick r:id="rId3"/>
              </a:rPr>
              <a:t>https://doi.org/10.1037/apl0000278</a:t>
            </a:r>
            <a:r>
              <a:rPr lang="en-GB" sz="1600" dirty="0">
                <a:latin typeface="Calibri"/>
                <a:ea typeface="Calibri"/>
                <a:cs typeface="Arial"/>
              </a:rPr>
              <a:t>  </a:t>
            </a:r>
            <a:endParaRPr lang="en-GB" sz="1600">
              <a:effectLst/>
              <a:latin typeface="Calibri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124254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B601567C-4815-45C4-A8C8-DEF236232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9520A5-6C65-337A-66EB-E9F5448F7792}"/>
              </a:ext>
            </a:extLst>
          </p:cNvPr>
          <p:cNvSpPr txBox="1"/>
          <p:nvPr/>
        </p:nvSpPr>
        <p:spPr>
          <a:xfrm>
            <a:off x="1066884" y="2623720"/>
            <a:ext cx="10058400" cy="16058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spc="-5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Thank you</a:t>
            </a:r>
            <a:endParaRPr lang="en-US" sz="9600" spc="-5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9D2BBCA2-F039-47DF-B36F-39D7E7CC0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1458" y="5063468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angle 63">
            <a:extLst>
              <a:ext uri="{FF2B5EF4-FFF2-40B4-BE49-F238E27FC236}">
                <a16:creationId xmlns:a16="http://schemas.microsoft.com/office/drawing/2014/main" id="{277711D3-2534-4918-8661-020829D71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1514167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31271C"/>
      </a:dk2>
      <a:lt2>
        <a:srgbClr val="F0F3F1"/>
      </a:lt2>
      <a:accent1>
        <a:srgbClr val="E729D2"/>
      </a:accent1>
      <a:accent2>
        <a:srgbClr val="9B17D5"/>
      </a:accent2>
      <a:accent3>
        <a:srgbClr val="602CE7"/>
      </a:accent3>
      <a:accent4>
        <a:srgbClr val="1732D5"/>
      </a:accent4>
      <a:accent5>
        <a:srgbClr val="2993E7"/>
      </a:accent5>
      <a:accent6>
        <a:srgbClr val="15BFC3"/>
      </a:accent6>
      <a:hlink>
        <a:srgbClr val="3F71BF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153</TotalTime>
  <Words>775</Words>
  <Application>Microsoft Office PowerPoint</Application>
  <PresentationFormat>Widescreen</PresentationFormat>
  <Paragraphs>92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RetrospectVTI</vt:lpstr>
      <vt:lpstr>Skills developed and their process in the research in action module:</vt:lpstr>
      <vt:lpstr>What was the process:</vt:lpstr>
      <vt:lpstr>Skill one: Teamwork</vt:lpstr>
      <vt:lpstr>Skill two: Time management</vt:lpstr>
      <vt:lpstr>Skill three: Planning skills. </vt:lpstr>
      <vt:lpstr>Importance of Ethics in research:</vt:lpstr>
      <vt:lpstr>References: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Marisa Pinto</cp:lastModifiedBy>
  <cp:revision>357</cp:revision>
  <dcterms:created xsi:type="dcterms:W3CDTF">2023-12-21T00:14:48Z</dcterms:created>
  <dcterms:modified xsi:type="dcterms:W3CDTF">2024-01-19T00:21:15Z</dcterms:modified>
</cp:coreProperties>
</file>