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332" r:id="rId3"/>
    <p:sldId id="357" r:id="rId4"/>
    <p:sldId id="356" r:id="rId5"/>
    <p:sldId id="258" r:id="rId6"/>
    <p:sldId id="260" r:id="rId7"/>
    <p:sldId id="261" r:id="rId8"/>
    <p:sldId id="262" r:id="rId9"/>
    <p:sldId id="264" r:id="rId10"/>
    <p:sldId id="265" r:id="rId11"/>
    <p:sldId id="267" r:id="rId12"/>
    <p:sldId id="275" r:id="rId13"/>
    <p:sldId id="3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3268"/>
    <a:srgbClr val="548315"/>
    <a:srgbClr val="D2A000"/>
    <a:srgbClr val="FFFF66"/>
    <a:srgbClr val="0000FF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D01124-301E-4DE5-B944-E36859FCE649}" v="277" dt="2026-07-01T17:43:18.2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4" autoAdjust="0"/>
    <p:restoredTop sz="94068" autoAdjust="0"/>
  </p:normalViewPr>
  <p:slideViewPr>
    <p:cSldViewPr snapToGrid="0">
      <p:cViewPr>
        <p:scale>
          <a:sx n="75" d="100"/>
          <a:sy n="75" d="100"/>
        </p:scale>
        <p:origin x="462" y="10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had Ahmed" userId="201069d6-a11a-46cf-a966-5c13c0aac369" providerId="ADAL" clId="{CBB8362C-7FA7-44E4-8E7B-49FF7520CB77}"/>
    <pc:docChg chg="undo redo custSel addSld delSld modSld sldOrd">
      <pc:chgData name="Fahad Ahmed" userId="201069d6-a11a-46cf-a966-5c13c0aac369" providerId="ADAL" clId="{CBB8362C-7FA7-44E4-8E7B-49FF7520CB77}" dt="2026-06-17T18:03:21.618" v="3042" actId="2696"/>
      <pc:docMkLst>
        <pc:docMk/>
      </pc:docMkLst>
      <pc:sldChg chg="modSp mod">
        <pc:chgData name="Fahad Ahmed" userId="201069d6-a11a-46cf-a966-5c13c0aac369" providerId="ADAL" clId="{CBB8362C-7FA7-44E4-8E7B-49FF7520CB77}" dt="2026-06-17T16:48:56.530" v="2015" actId="27636"/>
        <pc:sldMkLst>
          <pc:docMk/>
          <pc:sldMk cId="3154844647" sldId="257"/>
        </pc:sldMkLst>
        <pc:spChg chg="mod">
          <ac:chgData name="Fahad Ahmed" userId="201069d6-a11a-46cf-a966-5c13c0aac369" providerId="ADAL" clId="{CBB8362C-7FA7-44E4-8E7B-49FF7520CB77}" dt="2026-06-17T16:48:56.530" v="2015" actId="27636"/>
          <ac:spMkLst>
            <pc:docMk/>
            <pc:sldMk cId="3154844647" sldId="257"/>
            <ac:spMk id="2" creationId="{D0729539-B0AC-EA8B-203C-6CB6C0299346}"/>
          </ac:spMkLst>
        </pc:spChg>
        <pc:spChg chg="mod">
          <ac:chgData name="Fahad Ahmed" userId="201069d6-a11a-46cf-a966-5c13c0aac369" providerId="ADAL" clId="{CBB8362C-7FA7-44E4-8E7B-49FF7520CB77}" dt="2026-06-17T15:59:53.723" v="1688" actId="20577"/>
          <ac:spMkLst>
            <pc:docMk/>
            <pc:sldMk cId="3154844647" sldId="257"/>
            <ac:spMk id="11" creationId="{5F7F9DE1-BD5C-A4E2-FD22-BAA8F89C1A4F}"/>
          </ac:spMkLst>
        </pc:spChg>
      </pc:sldChg>
      <pc:sldChg chg="modSp add mod">
        <pc:chgData name="Fahad Ahmed" userId="201069d6-a11a-46cf-a966-5c13c0aac369" providerId="ADAL" clId="{CBB8362C-7FA7-44E4-8E7B-49FF7520CB77}" dt="2026-06-17T16:57:00.510" v="2079" actId="20577"/>
        <pc:sldMkLst>
          <pc:docMk/>
          <pc:sldMk cId="4223636781" sldId="332"/>
        </pc:sldMkLst>
        <pc:spChg chg="mod">
          <ac:chgData name="Fahad Ahmed" userId="201069d6-a11a-46cf-a966-5c13c0aac369" providerId="ADAL" clId="{CBB8362C-7FA7-44E4-8E7B-49FF7520CB77}" dt="2026-06-17T16:03:27.727" v="1734" actId="20577"/>
          <ac:spMkLst>
            <pc:docMk/>
            <pc:sldMk cId="4223636781" sldId="332"/>
            <ac:spMk id="2" creationId="{511E531E-80BC-CE32-A8CC-2C407126BC1B}"/>
          </ac:spMkLst>
        </pc:spChg>
        <pc:spChg chg="mod">
          <ac:chgData name="Fahad Ahmed" userId="201069d6-a11a-46cf-a966-5c13c0aac369" providerId="ADAL" clId="{CBB8362C-7FA7-44E4-8E7B-49FF7520CB77}" dt="2026-06-17T16:57:00.510" v="2079" actId="20577"/>
          <ac:spMkLst>
            <pc:docMk/>
            <pc:sldMk cId="4223636781" sldId="332"/>
            <ac:spMk id="4" creationId="{3D766514-D4CC-7625-E575-98B58366D428}"/>
          </ac:spMkLst>
        </pc:spChg>
      </pc:sldChg>
    </pc:docChg>
  </pc:docChgLst>
  <pc:docChgLst>
    <pc:chgData name="Fahad Ahmed" userId="30532fec-343d-4033-bd14-2c86c5889cfc" providerId="ADAL" clId="{F82D8DBE-6DF2-4987-AA90-7A637940577B}"/>
    <pc:docChg chg="undo custSel addSld delSld modSld sldOrd">
      <pc:chgData name="Fahad Ahmed" userId="30532fec-343d-4033-bd14-2c86c5889cfc" providerId="ADAL" clId="{F82D8DBE-6DF2-4987-AA90-7A637940577B}" dt="2026-07-01T17:43:39.348" v="1882"/>
      <pc:docMkLst>
        <pc:docMk/>
      </pc:docMkLst>
      <pc:sldChg chg="modSp mod">
        <pc:chgData name="Fahad Ahmed" userId="30532fec-343d-4033-bd14-2c86c5889cfc" providerId="ADAL" clId="{F82D8DBE-6DF2-4987-AA90-7A637940577B}" dt="2026-07-01T13:53:08.975" v="713" actId="114"/>
        <pc:sldMkLst>
          <pc:docMk/>
          <pc:sldMk cId="3154844647" sldId="257"/>
        </pc:sldMkLst>
        <pc:spChg chg="mod">
          <ac:chgData name="Fahad Ahmed" userId="30532fec-343d-4033-bd14-2c86c5889cfc" providerId="ADAL" clId="{F82D8DBE-6DF2-4987-AA90-7A637940577B}" dt="2026-07-01T13:53:08.975" v="713" actId="114"/>
          <ac:spMkLst>
            <pc:docMk/>
            <pc:sldMk cId="3154844647" sldId="257"/>
            <ac:spMk id="2" creationId="{D0729539-B0AC-EA8B-203C-6CB6C0299346}"/>
          </ac:spMkLst>
        </pc:spChg>
      </pc:sldChg>
      <pc:sldChg chg="addSp modSp add mod setBg modAnim">
        <pc:chgData name="Fahad Ahmed" userId="30532fec-343d-4033-bd14-2c86c5889cfc" providerId="ADAL" clId="{F82D8DBE-6DF2-4987-AA90-7A637940577B}" dt="2026-07-01T17:32:54.312" v="1797"/>
        <pc:sldMkLst>
          <pc:docMk/>
          <pc:sldMk cId="0" sldId="258"/>
        </pc:sldMkLst>
        <pc:spChg chg="mod">
          <ac:chgData name="Fahad Ahmed" userId="30532fec-343d-4033-bd14-2c86c5889cfc" providerId="ADAL" clId="{F82D8DBE-6DF2-4987-AA90-7A637940577B}" dt="2026-07-01T17:03:08.367" v="1353" actId="20577"/>
          <ac:spMkLst>
            <pc:docMk/>
            <pc:sldMk cId="0" sldId="258"/>
            <ac:spMk id="9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6:25:06.533" v="1160" actId="20577"/>
          <ac:spMkLst>
            <pc:docMk/>
            <pc:sldMk cId="0" sldId="258"/>
            <ac:spMk id="10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3:10.985" v="1355" actId="20577"/>
          <ac:spMkLst>
            <pc:docMk/>
            <pc:sldMk cId="0" sldId="258"/>
            <ac:spMk id="16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6:25:14.280" v="1164" actId="20577"/>
          <ac:spMkLst>
            <pc:docMk/>
            <pc:sldMk cId="0" sldId="258"/>
            <ac:spMk id="17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3:13.695" v="1357" actId="20577"/>
          <ac:spMkLst>
            <pc:docMk/>
            <pc:sldMk cId="0" sldId="258"/>
            <ac:spMk id="23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6:25:20.167" v="1165" actId="20577"/>
          <ac:spMkLst>
            <pc:docMk/>
            <pc:sldMk cId="0" sldId="258"/>
            <ac:spMk id="24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3:16.980" v="1359" actId="20577"/>
          <ac:spMkLst>
            <pc:docMk/>
            <pc:sldMk cId="0" sldId="258"/>
            <ac:spMk id="29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6:25:33.228" v="1166" actId="20577"/>
          <ac:spMkLst>
            <pc:docMk/>
            <pc:sldMk cId="0" sldId="258"/>
            <ac:spMk id="30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12.585" v="1307"/>
          <ac:spMkLst>
            <pc:docMk/>
            <pc:sldMk cId="0" sldId="258"/>
            <ac:spMk id="35" creationId="{94391CC8-48AB-4F84-A6FD-C21914DD6C71}"/>
          </ac:spMkLst>
        </pc:spChg>
        <pc:spChg chg="add mod">
          <ac:chgData name="Fahad Ahmed" userId="30532fec-343d-4033-bd14-2c86c5889cfc" providerId="ADAL" clId="{F82D8DBE-6DF2-4987-AA90-7A637940577B}" dt="2026-07-01T16:59:12.585" v="1307"/>
          <ac:spMkLst>
            <pc:docMk/>
            <pc:sldMk cId="0" sldId="258"/>
            <ac:spMk id="36" creationId="{6172D0B8-79A4-4F74-409C-DF3075A2AFBD}"/>
          </ac:spMkLst>
        </pc:spChg>
        <pc:spChg chg="add mod">
          <ac:chgData name="Fahad Ahmed" userId="30532fec-343d-4033-bd14-2c86c5889cfc" providerId="ADAL" clId="{F82D8DBE-6DF2-4987-AA90-7A637940577B}" dt="2026-07-01T17:03:43.770" v="1400" actId="1038"/>
          <ac:spMkLst>
            <pc:docMk/>
            <pc:sldMk cId="0" sldId="258"/>
            <ac:spMk id="37" creationId="{1BED2E56-1497-C791-8088-10DCCC144A29}"/>
          </ac:spMkLst>
        </pc:spChg>
        <pc:picChg chg="add mod">
          <ac:chgData name="Fahad Ahmed" userId="30532fec-343d-4033-bd14-2c86c5889cfc" providerId="ADAL" clId="{F82D8DBE-6DF2-4987-AA90-7A637940577B}" dt="2026-07-01T16:39:03.089" v="1264"/>
          <ac:picMkLst>
            <pc:docMk/>
            <pc:sldMk cId="0" sldId="258"/>
            <ac:picMk id="34" creationId="{D942C9EA-8983-0064-3718-DBFABFB8CABB}"/>
          </ac:picMkLst>
        </pc:picChg>
      </pc:sldChg>
      <pc:sldChg chg="addSp modSp add setBg modAnim">
        <pc:chgData name="Fahad Ahmed" userId="30532fec-343d-4033-bd14-2c86c5889cfc" providerId="ADAL" clId="{F82D8DBE-6DF2-4987-AA90-7A637940577B}" dt="2026-07-01T17:02:40.574" v="1339" actId="20577"/>
        <pc:sldMkLst>
          <pc:docMk/>
          <pc:sldMk cId="0" sldId="260"/>
        </pc:sldMkLst>
        <pc:spChg chg="mod">
          <ac:chgData name="Fahad Ahmed" userId="30532fec-343d-4033-bd14-2c86c5889cfc" providerId="ADAL" clId="{F82D8DBE-6DF2-4987-AA90-7A637940577B}" dt="2026-07-01T17:02:36.383" v="1335" actId="20577"/>
          <ac:spMkLst>
            <pc:docMk/>
            <pc:sldMk cId="0" sldId="260"/>
            <ac:spMk id="7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2:40.574" v="1339" actId="20577"/>
          <ac:spMkLst>
            <pc:docMk/>
            <pc:sldMk cId="0" sldId="260"/>
            <ac:spMk id="19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18.680" v="1308"/>
          <ac:spMkLst>
            <pc:docMk/>
            <pc:sldMk cId="0" sldId="260"/>
            <ac:spMk id="29" creationId="{54FCB60A-4835-50F2-A945-27B3FC2C33D1}"/>
          </ac:spMkLst>
        </pc:spChg>
        <pc:spChg chg="add mod">
          <ac:chgData name="Fahad Ahmed" userId="30532fec-343d-4033-bd14-2c86c5889cfc" providerId="ADAL" clId="{F82D8DBE-6DF2-4987-AA90-7A637940577B}" dt="2026-07-01T16:59:18.680" v="1308"/>
          <ac:spMkLst>
            <pc:docMk/>
            <pc:sldMk cId="0" sldId="260"/>
            <ac:spMk id="30" creationId="{C86C434A-1249-618F-0A34-BE2DE9427A9E}"/>
          </ac:spMkLst>
        </pc:spChg>
        <pc:spChg chg="add mod">
          <ac:chgData name="Fahad Ahmed" userId="30532fec-343d-4033-bd14-2c86c5889cfc" providerId="ADAL" clId="{F82D8DBE-6DF2-4987-AA90-7A637940577B}" dt="2026-07-01T17:02:18.053" v="1331"/>
          <ac:spMkLst>
            <pc:docMk/>
            <pc:sldMk cId="0" sldId="260"/>
            <ac:spMk id="31" creationId="{59A5E980-3305-90B1-56DE-D4610981ABBA}"/>
          </ac:spMkLst>
        </pc:spChg>
        <pc:picChg chg="add mod">
          <ac:chgData name="Fahad Ahmed" userId="30532fec-343d-4033-bd14-2c86c5889cfc" providerId="ADAL" clId="{F82D8DBE-6DF2-4987-AA90-7A637940577B}" dt="2026-07-01T16:39:05" v="1265"/>
          <ac:picMkLst>
            <pc:docMk/>
            <pc:sldMk cId="0" sldId="260"/>
            <ac:picMk id="28" creationId="{23C3E2F1-B6E7-0C03-3081-ED9E82BE8201}"/>
          </ac:picMkLst>
        </pc:picChg>
      </pc:sldChg>
      <pc:sldChg chg="addSp delSp modSp add mod setBg">
        <pc:chgData name="Fahad Ahmed" userId="30532fec-343d-4033-bd14-2c86c5889cfc" providerId="ADAL" clId="{F82D8DBE-6DF2-4987-AA90-7A637940577B}" dt="2026-07-01T17:07:12.954" v="1462" actId="20577"/>
        <pc:sldMkLst>
          <pc:docMk/>
          <pc:sldMk cId="0" sldId="261"/>
        </pc:sldMkLst>
        <pc:spChg chg="mod">
          <ac:chgData name="Fahad Ahmed" userId="30532fec-343d-4033-bd14-2c86c5889cfc" providerId="ADAL" clId="{F82D8DBE-6DF2-4987-AA90-7A637940577B}" dt="2026-07-01T17:05:44.054" v="1458" actId="20577"/>
          <ac:spMkLst>
            <pc:docMk/>
            <pc:sldMk cId="0" sldId="261"/>
            <ac:spMk id="3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7:12.954" v="1462" actId="20577"/>
          <ac:spMkLst>
            <pc:docMk/>
            <pc:sldMk cId="0" sldId="261"/>
            <ac:spMk id="12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23.058" v="1309"/>
          <ac:spMkLst>
            <pc:docMk/>
            <pc:sldMk cId="0" sldId="261"/>
            <ac:spMk id="29" creationId="{F8FE2E0A-FC33-40F6-9BDD-7A470869C057}"/>
          </ac:spMkLst>
        </pc:spChg>
        <pc:spChg chg="add mod">
          <ac:chgData name="Fahad Ahmed" userId="30532fec-343d-4033-bd14-2c86c5889cfc" providerId="ADAL" clId="{F82D8DBE-6DF2-4987-AA90-7A637940577B}" dt="2026-07-01T16:59:23.058" v="1309"/>
          <ac:spMkLst>
            <pc:docMk/>
            <pc:sldMk cId="0" sldId="261"/>
            <ac:spMk id="30" creationId="{EA841D15-BB5D-A831-B6B6-EC653A016FD9}"/>
          </ac:spMkLst>
        </pc:spChg>
        <pc:spChg chg="add del">
          <ac:chgData name="Fahad Ahmed" userId="30532fec-343d-4033-bd14-2c86c5889cfc" providerId="ADAL" clId="{F82D8DBE-6DF2-4987-AA90-7A637940577B}" dt="2026-07-01T17:04:26.654" v="1402" actId="22"/>
          <ac:spMkLst>
            <pc:docMk/>
            <pc:sldMk cId="0" sldId="261"/>
            <ac:spMk id="32" creationId="{9FDD6EDF-1D8E-C2D7-E457-989A3B11BC4B}"/>
          </ac:spMkLst>
        </pc:spChg>
        <pc:spChg chg="add mod">
          <ac:chgData name="Fahad Ahmed" userId="30532fec-343d-4033-bd14-2c86c5889cfc" providerId="ADAL" clId="{F82D8DBE-6DF2-4987-AA90-7A637940577B}" dt="2026-07-01T17:05:32.596" v="1452" actId="20577"/>
          <ac:spMkLst>
            <pc:docMk/>
            <pc:sldMk cId="0" sldId="261"/>
            <ac:spMk id="33" creationId="{13D57B96-8541-B356-FDD0-490C622445F9}"/>
          </ac:spMkLst>
        </pc:spChg>
        <pc:picChg chg="add mod">
          <ac:chgData name="Fahad Ahmed" userId="30532fec-343d-4033-bd14-2c86c5889cfc" providerId="ADAL" clId="{F82D8DBE-6DF2-4987-AA90-7A637940577B}" dt="2026-07-01T16:39:07.559" v="1266"/>
          <ac:picMkLst>
            <pc:docMk/>
            <pc:sldMk cId="0" sldId="261"/>
            <ac:picMk id="28" creationId="{0549982C-959E-C306-A143-29A7F2E83AC7}"/>
          </ac:picMkLst>
        </pc:picChg>
      </pc:sldChg>
      <pc:sldChg chg="addSp delSp modSp add mod setBg delAnim modAnim">
        <pc:chgData name="Fahad Ahmed" userId="30532fec-343d-4033-bd14-2c86c5889cfc" providerId="ADAL" clId="{F82D8DBE-6DF2-4987-AA90-7A637940577B}" dt="2026-07-01T17:17:02.159" v="1622"/>
        <pc:sldMkLst>
          <pc:docMk/>
          <pc:sldMk cId="0" sldId="262"/>
        </pc:sldMkLst>
        <pc:spChg chg="del">
          <ac:chgData name="Fahad Ahmed" userId="30532fec-343d-4033-bd14-2c86c5889cfc" providerId="ADAL" clId="{F82D8DBE-6DF2-4987-AA90-7A637940577B}" dt="2026-07-01T17:15:57.121" v="1618" actId="478"/>
          <ac:spMkLst>
            <pc:docMk/>
            <pc:sldMk cId="0" sldId="262"/>
            <ac:spMk id="6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9:28.738" v="1526" actId="20577"/>
          <ac:spMkLst>
            <pc:docMk/>
            <pc:sldMk cId="0" sldId="262"/>
            <ac:spMk id="15" creationId="{00000000-0000-0000-0000-000000000000}"/>
          </ac:spMkLst>
        </pc:spChg>
        <pc:spChg chg="del">
          <ac:chgData name="Fahad Ahmed" userId="30532fec-343d-4033-bd14-2c86c5889cfc" providerId="ADAL" clId="{F82D8DBE-6DF2-4987-AA90-7A637940577B}" dt="2026-07-01T17:15:51.496" v="1617" actId="478"/>
          <ac:spMkLst>
            <pc:docMk/>
            <pc:sldMk cId="0" sldId="262"/>
            <ac:spMk id="18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09:32.131" v="1530" actId="20577"/>
          <ac:spMkLst>
            <pc:docMk/>
            <pc:sldMk cId="0" sldId="262"/>
            <ac:spMk id="27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26.381" v="1310"/>
          <ac:spMkLst>
            <pc:docMk/>
            <pc:sldMk cId="0" sldId="262"/>
            <ac:spMk id="29" creationId="{051812F0-EC0F-0D15-4DD8-5DCA858E5A79}"/>
          </ac:spMkLst>
        </pc:spChg>
        <pc:spChg chg="add mod">
          <ac:chgData name="Fahad Ahmed" userId="30532fec-343d-4033-bd14-2c86c5889cfc" providerId="ADAL" clId="{F82D8DBE-6DF2-4987-AA90-7A637940577B}" dt="2026-07-01T16:59:26.381" v="1310"/>
          <ac:spMkLst>
            <pc:docMk/>
            <pc:sldMk cId="0" sldId="262"/>
            <ac:spMk id="30" creationId="{7CDCE526-8388-3328-C838-7E715CB71D22}"/>
          </ac:spMkLst>
        </pc:spChg>
        <pc:spChg chg="add mod">
          <ac:chgData name="Fahad Ahmed" userId="30532fec-343d-4033-bd14-2c86c5889cfc" providerId="ADAL" clId="{F82D8DBE-6DF2-4987-AA90-7A637940577B}" dt="2026-07-01T17:09:14.245" v="1522" actId="122"/>
          <ac:spMkLst>
            <pc:docMk/>
            <pc:sldMk cId="0" sldId="262"/>
            <ac:spMk id="31" creationId="{9A5A3B7C-E08D-08CC-01C8-CCBE525181B1}"/>
          </ac:spMkLst>
        </pc:spChg>
        <pc:picChg chg="add mod">
          <ac:chgData name="Fahad Ahmed" userId="30532fec-343d-4033-bd14-2c86c5889cfc" providerId="ADAL" clId="{F82D8DBE-6DF2-4987-AA90-7A637940577B}" dt="2026-07-01T16:39:09.553" v="1267"/>
          <ac:picMkLst>
            <pc:docMk/>
            <pc:sldMk cId="0" sldId="262"/>
            <ac:picMk id="28" creationId="{9822001B-D0ED-B825-4C0A-2FABD74046FB}"/>
          </ac:picMkLst>
        </pc:picChg>
      </pc:sldChg>
      <pc:sldChg chg="addSp modSp add mod setBg modAnim">
        <pc:chgData name="Fahad Ahmed" userId="30532fec-343d-4033-bd14-2c86c5889cfc" providerId="ADAL" clId="{F82D8DBE-6DF2-4987-AA90-7A637940577B}" dt="2026-07-01T17:35:21.005" v="1840" actId="1037"/>
        <pc:sldMkLst>
          <pc:docMk/>
          <pc:sldMk cId="0" sldId="264"/>
        </pc:sldMkLst>
        <pc:spChg chg="mod">
          <ac:chgData name="Fahad Ahmed" userId="30532fec-343d-4033-bd14-2c86c5889cfc" providerId="ADAL" clId="{F82D8DBE-6DF2-4987-AA90-7A637940577B}" dt="2026-07-01T17:11:21.386" v="1592" actId="14100"/>
          <ac:spMkLst>
            <pc:docMk/>
            <pc:sldMk cId="0" sldId="264"/>
            <ac:spMk id="5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10:50.425" v="1583" actId="20577"/>
          <ac:spMkLst>
            <pc:docMk/>
            <pc:sldMk cId="0" sldId="264"/>
            <ac:spMk id="12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5:21.005" v="1840" actId="1037"/>
          <ac:spMkLst>
            <pc:docMk/>
            <pc:sldMk cId="0" sldId="264"/>
            <ac:spMk id="18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10:55.375" v="1587" actId="20577"/>
          <ac:spMkLst>
            <pc:docMk/>
            <pc:sldMk cId="0" sldId="264"/>
            <ac:spMk id="21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5:02.436" v="1819" actId="1037"/>
          <ac:spMkLst>
            <pc:docMk/>
            <pc:sldMk cId="0" sldId="264"/>
            <ac:spMk id="27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11:00.214" v="1591" actId="20577"/>
          <ac:spMkLst>
            <pc:docMk/>
            <pc:sldMk cId="0" sldId="264"/>
            <ac:spMk id="30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4:56.040" v="1807" actId="1038"/>
          <ac:spMkLst>
            <pc:docMk/>
            <pc:sldMk cId="0" sldId="264"/>
            <ac:spMk id="36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29.499" v="1311"/>
          <ac:spMkLst>
            <pc:docMk/>
            <pc:sldMk cId="0" sldId="264"/>
            <ac:spMk id="38" creationId="{665BA518-FADB-9490-49D6-CF82C8B94CB7}"/>
          </ac:spMkLst>
        </pc:spChg>
        <pc:spChg chg="add mod">
          <ac:chgData name="Fahad Ahmed" userId="30532fec-343d-4033-bd14-2c86c5889cfc" providerId="ADAL" clId="{F82D8DBE-6DF2-4987-AA90-7A637940577B}" dt="2026-07-01T16:59:29.499" v="1311"/>
          <ac:spMkLst>
            <pc:docMk/>
            <pc:sldMk cId="0" sldId="264"/>
            <ac:spMk id="39" creationId="{BB50B828-75DB-6995-C4FD-4CA11800B14B}"/>
          </ac:spMkLst>
        </pc:spChg>
        <pc:spChg chg="add mod">
          <ac:chgData name="Fahad Ahmed" userId="30532fec-343d-4033-bd14-2c86c5889cfc" providerId="ADAL" clId="{F82D8DBE-6DF2-4987-AA90-7A637940577B}" dt="2026-07-01T17:10:37.031" v="1579" actId="1037"/>
          <ac:spMkLst>
            <pc:docMk/>
            <pc:sldMk cId="0" sldId="264"/>
            <ac:spMk id="40" creationId="{8F225EC2-650A-EB8E-9E29-A4DF76425648}"/>
          </ac:spMkLst>
        </pc:spChg>
        <pc:picChg chg="add mod">
          <ac:chgData name="Fahad Ahmed" userId="30532fec-343d-4033-bd14-2c86c5889cfc" providerId="ADAL" clId="{F82D8DBE-6DF2-4987-AA90-7A637940577B}" dt="2026-07-01T16:39:12.617" v="1268"/>
          <ac:picMkLst>
            <pc:docMk/>
            <pc:sldMk cId="0" sldId="264"/>
            <ac:picMk id="37" creationId="{A4610E53-7F70-4D73-F20B-F539A2207808}"/>
          </ac:picMkLst>
        </pc:picChg>
      </pc:sldChg>
      <pc:sldChg chg="addSp modSp add mod setBg modAnim">
        <pc:chgData name="Fahad Ahmed" userId="30532fec-343d-4033-bd14-2c86c5889cfc" providerId="ADAL" clId="{F82D8DBE-6DF2-4987-AA90-7A637940577B}" dt="2026-07-01T17:27:34.664" v="1719" actId="1038"/>
        <pc:sldMkLst>
          <pc:docMk/>
          <pc:sldMk cId="0" sldId="265"/>
        </pc:sldMkLst>
        <pc:spChg chg="mod">
          <ac:chgData name="Fahad Ahmed" userId="30532fec-343d-4033-bd14-2c86c5889cfc" providerId="ADAL" clId="{F82D8DBE-6DF2-4987-AA90-7A637940577B}" dt="2026-07-01T17:27:10.369" v="1672" actId="20577"/>
          <ac:spMkLst>
            <pc:docMk/>
            <pc:sldMk cId="0" sldId="265"/>
            <ac:spMk id="3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34.111" v="1312"/>
          <ac:spMkLst>
            <pc:docMk/>
            <pc:sldMk cId="0" sldId="265"/>
            <ac:spMk id="35" creationId="{0626BABB-E349-6305-90C0-3A0D965164AA}"/>
          </ac:spMkLst>
        </pc:spChg>
        <pc:spChg chg="add mod">
          <ac:chgData name="Fahad Ahmed" userId="30532fec-343d-4033-bd14-2c86c5889cfc" providerId="ADAL" clId="{F82D8DBE-6DF2-4987-AA90-7A637940577B}" dt="2026-07-01T16:59:34.111" v="1312"/>
          <ac:spMkLst>
            <pc:docMk/>
            <pc:sldMk cId="0" sldId="265"/>
            <ac:spMk id="36" creationId="{830112FC-553D-4E19-4631-B2922A096822}"/>
          </ac:spMkLst>
        </pc:spChg>
        <pc:spChg chg="add mod">
          <ac:chgData name="Fahad Ahmed" userId="30532fec-343d-4033-bd14-2c86c5889cfc" providerId="ADAL" clId="{F82D8DBE-6DF2-4987-AA90-7A637940577B}" dt="2026-07-01T17:27:34.664" v="1719" actId="1038"/>
          <ac:spMkLst>
            <pc:docMk/>
            <pc:sldMk cId="0" sldId="265"/>
            <ac:spMk id="37" creationId="{0D9D5017-B72E-08DE-D512-3D7893A4C576}"/>
          </ac:spMkLst>
        </pc:spChg>
        <pc:picChg chg="add mod">
          <ac:chgData name="Fahad Ahmed" userId="30532fec-343d-4033-bd14-2c86c5889cfc" providerId="ADAL" clId="{F82D8DBE-6DF2-4987-AA90-7A637940577B}" dt="2026-07-01T16:39:15.007" v="1269"/>
          <ac:picMkLst>
            <pc:docMk/>
            <pc:sldMk cId="0" sldId="265"/>
            <ac:picMk id="34" creationId="{CB941090-011B-A95B-C280-F16D3FA4B68A}"/>
          </ac:picMkLst>
        </pc:picChg>
      </pc:sldChg>
      <pc:sldChg chg="addSp modSp add mod setBg modAnim">
        <pc:chgData name="Fahad Ahmed" userId="30532fec-343d-4033-bd14-2c86c5889cfc" providerId="ADAL" clId="{F82D8DBE-6DF2-4987-AA90-7A637940577B}" dt="2026-07-01T17:31:46.961" v="1795"/>
        <pc:sldMkLst>
          <pc:docMk/>
          <pc:sldMk cId="0" sldId="267"/>
        </pc:sldMkLst>
        <pc:spChg chg="mod">
          <ac:chgData name="Fahad Ahmed" userId="30532fec-343d-4033-bd14-2c86c5889cfc" providerId="ADAL" clId="{F82D8DBE-6DF2-4987-AA90-7A637940577B}" dt="2026-07-01T17:30:24.809" v="1776" actId="20577"/>
          <ac:spMkLst>
            <pc:docMk/>
            <pc:sldMk cId="0" sldId="267"/>
            <ac:spMk id="3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0:34.041" v="1780" actId="20577"/>
          <ac:spMkLst>
            <pc:docMk/>
            <pc:sldMk cId="0" sldId="267"/>
            <ac:spMk id="8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0:39.190" v="1784" actId="20577"/>
          <ac:spMkLst>
            <pc:docMk/>
            <pc:sldMk cId="0" sldId="267"/>
            <ac:spMk id="13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0:43.833" v="1788" actId="20577"/>
          <ac:spMkLst>
            <pc:docMk/>
            <pc:sldMk cId="0" sldId="267"/>
            <ac:spMk id="18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7:30:48.169" v="1792" actId="20577"/>
          <ac:spMkLst>
            <pc:docMk/>
            <pc:sldMk cId="0" sldId="267"/>
            <ac:spMk id="22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59:37.579" v="1313"/>
          <ac:spMkLst>
            <pc:docMk/>
            <pc:sldMk cId="0" sldId="267"/>
            <ac:spMk id="24" creationId="{8DE0AEFC-344E-8962-1DAC-CACA5FDD7D36}"/>
          </ac:spMkLst>
        </pc:spChg>
        <pc:spChg chg="add mod">
          <ac:chgData name="Fahad Ahmed" userId="30532fec-343d-4033-bd14-2c86c5889cfc" providerId="ADAL" clId="{F82D8DBE-6DF2-4987-AA90-7A637940577B}" dt="2026-07-01T16:59:37.579" v="1313"/>
          <ac:spMkLst>
            <pc:docMk/>
            <pc:sldMk cId="0" sldId="267"/>
            <ac:spMk id="25" creationId="{C6ADF662-B5EE-2A1F-FC8E-FA45827E6D98}"/>
          </ac:spMkLst>
        </pc:spChg>
        <pc:spChg chg="add mod">
          <ac:chgData name="Fahad Ahmed" userId="30532fec-343d-4033-bd14-2c86c5889cfc" providerId="ADAL" clId="{F82D8DBE-6DF2-4987-AA90-7A637940577B}" dt="2026-07-01T17:30:15.551" v="1772" actId="1037"/>
          <ac:spMkLst>
            <pc:docMk/>
            <pc:sldMk cId="0" sldId="267"/>
            <ac:spMk id="26" creationId="{4E4E0348-9947-B2D3-486C-E587CD086767}"/>
          </ac:spMkLst>
        </pc:spChg>
        <pc:picChg chg="add mod">
          <ac:chgData name="Fahad Ahmed" userId="30532fec-343d-4033-bd14-2c86c5889cfc" providerId="ADAL" clId="{F82D8DBE-6DF2-4987-AA90-7A637940577B}" dt="2026-07-01T16:39:18.228" v="1270"/>
          <ac:picMkLst>
            <pc:docMk/>
            <pc:sldMk cId="0" sldId="267"/>
            <ac:picMk id="23" creationId="{746F8538-C148-FC74-6976-04E634B17E07}"/>
          </ac:picMkLst>
        </pc:picChg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160941949" sldId="278"/>
        </pc:sldMkLst>
      </pc:sldChg>
      <pc:sldChg chg="addSp delSp modSp add del mod">
        <pc:chgData name="Fahad Ahmed" userId="30532fec-343d-4033-bd14-2c86c5889cfc" providerId="ADAL" clId="{F82D8DBE-6DF2-4987-AA90-7A637940577B}" dt="2026-07-01T16:14:28.872" v="1152" actId="47"/>
        <pc:sldMkLst>
          <pc:docMk/>
          <pc:sldMk cId="1308260188" sldId="279"/>
        </pc:sldMkLst>
      </pc:sldChg>
      <pc:sldChg chg="addSp delSp modSp add del mod modAnim">
        <pc:chgData name="Fahad Ahmed" userId="30532fec-343d-4033-bd14-2c86c5889cfc" providerId="ADAL" clId="{F82D8DBE-6DF2-4987-AA90-7A637940577B}" dt="2026-07-01T16:14:28.872" v="1152" actId="47"/>
        <pc:sldMkLst>
          <pc:docMk/>
          <pc:sldMk cId="293501450" sldId="304"/>
        </pc:sldMkLst>
      </pc:sldChg>
      <pc:sldChg chg="addSp delSp modSp add del mod">
        <pc:chgData name="Fahad Ahmed" userId="30532fec-343d-4033-bd14-2c86c5889cfc" providerId="ADAL" clId="{F82D8DBE-6DF2-4987-AA90-7A637940577B}" dt="2026-07-01T16:14:28.872" v="1152" actId="47"/>
        <pc:sldMkLst>
          <pc:docMk/>
          <pc:sldMk cId="3903111902" sldId="305"/>
        </pc:sldMkLst>
      </pc:sldChg>
      <pc:sldChg chg="addSp delSp modSp add del mod">
        <pc:chgData name="Fahad Ahmed" userId="30532fec-343d-4033-bd14-2c86c5889cfc" providerId="ADAL" clId="{F82D8DBE-6DF2-4987-AA90-7A637940577B}" dt="2026-07-01T16:14:28.872" v="1152" actId="47"/>
        <pc:sldMkLst>
          <pc:docMk/>
          <pc:sldMk cId="2685220361" sldId="306"/>
        </pc:sldMkLst>
      </pc:sldChg>
      <pc:sldChg chg="addSp delSp modSp add del mod">
        <pc:chgData name="Fahad Ahmed" userId="30532fec-343d-4033-bd14-2c86c5889cfc" providerId="ADAL" clId="{F82D8DBE-6DF2-4987-AA90-7A637940577B}" dt="2026-07-01T16:14:28.872" v="1152" actId="47"/>
        <pc:sldMkLst>
          <pc:docMk/>
          <pc:sldMk cId="246653477" sldId="307"/>
        </pc:sldMkLst>
      </pc:sldChg>
      <pc:sldChg chg="addSp delSp modSp add del mod">
        <pc:chgData name="Fahad Ahmed" userId="30532fec-343d-4033-bd14-2c86c5889cfc" providerId="ADAL" clId="{F82D8DBE-6DF2-4987-AA90-7A637940577B}" dt="2026-07-01T16:14:28.872" v="1152" actId="47"/>
        <pc:sldMkLst>
          <pc:docMk/>
          <pc:sldMk cId="127679032" sldId="308"/>
        </pc:sldMkLst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2329097151" sldId="309"/>
        </pc:sldMkLst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2446523783" sldId="310"/>
        </pc:sldMkLst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1318035751" sldId="311"/>
        </pc:sldMkLst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3688635531" sldId="312"/>
        </pc:sldMkLst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3040357454" sldId="313"/>
        </pc:sldMkLst>
      </pc:sldChg>
      <pc:sldChg chg="addSp delSp modSp add del">
        <pc:chgData name="Fahad Ahmed" userId="30532fec-343d-4033-bd14-2c86c5889cfc" providerId="ADAL" clId="{F82D8DBE-6DF2-4987-AA90-7A637940577B}" dt="2026-07-01T16:14:28.872" v="1152" actId="47"/>
        <pc:sldMkLst>
          <pc:docMk/>
          <pc:sldMk cId="3142599253" sldId="314"/>
        </pc:sldMkLst>
      </pc:sldChg>
      <pc:sldChg chg="addSp delSp modSp add del mod delAnim modAnim">
        <pc:chgData name="Fahad Ahmed" userId="30532fec-343d-4033-bd14-2c86c5889cfc" providerId="ADAL" clId="{F82D8DBE-6DF2-4987-AA90-7A637940577B}" dt="2026-07-01T16:14:28.872" v="1152" actId="47"/>
        <pc:sldMkLst>
          <pc:docMk/>
          <pc:sldMk cId="3566529453" sldId="316"/>
        </pc:sldMkLst>
      </pc:sldChg>
      <pc:sldChg chg="modSp mod">
        <pc:chgData name="Fahad Ahmed" userId="30532fec-343d-4033-bd14-2c86c5889cfc" providerId="ADAL" clId="{F82D8DBE-6DF2-4987-AA90-7A637940577B}" dt="2026-07-01T14:13:45.893" v="1146" actId="20577"/>
        <pc:sldMkLst>
          <pc:docMk/>
          <pc:sldMk cId="4223636781" sldId="332"/>
        </pc:sldMkLst>
        <pc:spChg chg="mod">
          <ac:chgData name="Fahad Ahmed" userId="30532fec-343d-4033-bd14-2c86c5889cfc" providerId="ADAL" clId="{F82D8DBE-6DF2-4987-AA90-7A637940577B}" dt="2026-07-01T14:13:45.893" v="1146" actId="20577"/>
          <ac:spMkLst>
            <pc:docMk/>
            <pc:sldMk cId="4223636781" sldId="332"/>
            <ac:spMk id="4" creationId="{3D766514-D4CC-7625-E575-98B58366D428}"/>
          </ac:spMkLst>
        </pc:spChg>
      </pc:sldChg>
      <pc:sldChg chg="addSp delSp modSp del mod">
        <pc:chgData name="Fahad Ahmed" userId="30532fec-343d-4033-bd14-2c86c5889cfc" providerId="ADAL" clId="{F82D8DBE-6DF2-4987-AA90-7A637940577B}" dt="2026-07-01T14:14:05.990" v="1147" actId="47"/>
        <pc:sldMkLst>
          <pc:docMk/>
          <pc:sldMk cId="1201460466" sldId="334"/>
        </pc:sldMkLst>
      </pc:sldChg>
      <pc:sldChg chg="delSp add del">
        <pc:chgData name="Fahad Ahmed" userId="30532fec-343d-4033-bd14-2c86c5889cfc" providerId="ADAL" clId="{F82D8DBE-6DF2-4987-AA90-7A637940577B}" dt="2026-07-01T17:39:18.522" v="1848" actId="47"/>
        <pc:sldMkLst>
          <pc:docMk/>
          <pc:sldMk cId="3956093682" sldId="337"/>
        </pc:sldMkLst>
        <pc:picChg chg="del">
          <ac:chgData name="Fahad Ahmed" userId="30532fec-343d-4033-bd14-2c86c5889cfc" providerId="ADAL" clId="{F82D8DBE-6DF2-4987-AA90-7A637940577B}" dt="2026-07-01T17:38:02.139" v="1842" actId="478"/>
          <ac:picMkLst>
            <pc:docMk/>
            <pc:sldMk cId="3956093682" sldId="337"/>
            <ac:picMk id="14" creationId="{239FA7E6-4C22-9105-0919-C9C6A2CE08FE}"/>
          </ac:picMkLst>
        </pc:picChg>
      </pc:sldChg>
      <pc:sldChg chg="modSp add mod ord">
        <pc:chgData name="Fahad Ahmed" userId="30532fec-343d-4033-bd14-2c86c5889cfc" providerId="ADAL" clId="{F82D8DBE-6DF2-4987-AA90-7A637940577B}" dt="2026-07-01T16:43:20.302" v="1292" actId="20577"/>
        <pc:sldMkLst>
          <pc:docMk/>
          <pc:sldMk cId="369003211" sldId="356"/>
        </pc:sldMkLst>
        <pc:spChg chg="mod">
          <ac:chgData name="Fahad Ahmed" userId="30532fec-343d-4033-bd14-2c86c5889cfc" providerId="ADAL" clId="{F82D8DBE-6DF2-4987-AA90-7A637940577B}" dt="2026-07-01T16:43:16.481" v="1290" actId="20577"/>
          <ac:spMkLst>
            <pc:docMk/>
            <pc:sldMk cId="369003211" sldId="356"/>
            <ac:spMk id="4" creationId="{1A45D716-C0DD-FDC3-0D6D-8FC805C9EE6A}"/>
          </ac:spMkLst>
        </pc:spChg>
        <pc:spChg chg="mod">
          <ac:chgData name="Fahad Ahmed" userId="30532fec-343d-4033-bd14-2c86c5889cfc" providerId="ADAL" clId="{F82D8DBE-6DF2-4987-AA90-7A637940577B}" dt="2026-07-01T16:43:20.302" v="1292" actId="20577"/>
          <ac:spMkLst>
            <pc:docMk/>
            <pc:sldMk cId="369003211" sldId="356"/>
            <ac:spMk id="8" creationId="{A466E682-A86D-5580-A7C0-15747BE9819C}"/>
          </ac:spMkLst>
        </pc:spChg>
        <pc:picChg chg="mod">
          <ac:chgData name="Fahad Ahmed" userId="30532fec-343d-4033-bd14-2c86c5889cfc" providerId="ADAL" clId="{F82D8DBE-6DF2-4987-AA90-7A637940577B}" dt="2026-06-24T15:25:13.488" v="334" actId="14100"/>
          <ac:picMkLst>
            <pc:docMk/>
            <pc:sldMk cId="369003211" sldId="356"/>
            <ac:picMk id="11" creationId="{261D3795-1D1C-CF89-51FF-DA71F2BEF3DE}"/>
          </ac:picMkLst>
        </pc:picChg>
      </pc:sldChg>
      <pc:sldChg chg="addSp delSp modSp add mod setBg modAnim">
        <pc:chgData name="Fahad Ahmed" userId="30532fec-343d-4033-bd14-2c86c5889cfc" providerId="ADAL" clId="{F82D8DBE-6DF2-4987-AA90-7A637940577B}" dt="2026-07-01T16:58:16.867" v="1306" actId="478"/>
        <pc:sldMkLst>
          <pc:docMk/>
          <pc:sldMk cId="0" sldId="357"/>
        </pc:sldMkLst>
        <pc:spChg chg="mod">
          <ac:chgData name="Fahad Ahmed" userId="30532fec-343d-4033-bd14-2c86c5889cfc" providerId="ADAL" clId="{F82D8DBE-6DF2-4987-AA90-7A637940577B}" dt="2026-07-01T16:26:25.463" v="1170" actId="20577"/>
          <ac:spMkLst>
            <pc:docMk/>
            <pc:sldMk cId="0" sldId="357"/>
            <ac:spMk id="7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6:26:31.216" v="1174" actId="20577"/>
          <ac:spMkLst>
            <pc:docMk/>
            <pc:sldMk cId="0" sldId="357"/>
            <ac:spMk id="12" creationId="{00000000-0000-0000-0000-000000000000}"/>
          </ac:spMkLst>
        </pc:spChg>
        <pc:spChg chg="mod">
          <ac:chgData name="Fahad Ahmed" userId="30532fec-343d-4033-bd14-2c86c5889cfc" providerId="ADAL" clId="{F82D8DBE-6DF2-4987-AA90-7A637940577B}" dt="2026-07-01T16:26:39.579" v="1182" actId="20577"/>
          <ac:spMkLst>
            <pc:docMk/>
            <pc:sldMk cId="0" sldId="357"/>
            <ac:spMk id="17" creationId="{00000000-0000-0000-0000-000000000000}"/>
          </ac:spMkLst>
        </pc:spChg>
        <pc:spChg chg="add mod">
          <ac:chgData name="Fahad Ahmed" userId="30532fec-343d-4033-bd14-2c86c5889cfc" providerId="ADAL" clId="{F82D8DBE-6DF2-4987-AA90-7A637940577B}" dt="2026-07-01T16:27:27.731" v="1213" actId="1038"/>
          <ac:spMkLst>
            <pc:docMk/>
            <pc:sldMk cId="0" sldId="357"/>
            <ac:spMk id="19" creationId="{06831B8D-DDFE-E795-B81D-2A056B437490}"/>
          </ac:spMkLst>
        </pc:spChg>
        <pc:spChg chg="add mod">
          <ac:chgData name="Fahad Ahmed" userId="30532fec-343d-4033-bd14-2c86c5889cfc" providerId="ADAL" clId="{F82D8DBE-6DF2-4987-AA90-7A637940577B}" dt="2026-07-01T16:43:52.975" v="1293"/>
          <ac:spMkLst>
            <pc:docMk/>
            <pc:sldMk cId="0" sldId="357"/>
            <ac:spMk id="21" creationId="{3D37F6B3-EDAC-2159-852E-F4962A40A2CF}"/>
          </ac:spMkLst>
        </pc:spChg>
        <pc:spChg chg="add mod">
          <ac:chgData name="Fahad Ahmed" userId="30532fec-343d-4033-bd14-2c86c5889cfc" providerId="ADAL" clId="{F82D8DBE-6DF2-4987-AA90-7A637940577B}" dt="2026-07-01T16:43:52.975" v="1293"/>
          <ac:spMkLst>
            <pc:docMk/>
            <pc:sldMk cId="0" sldId="357"/>
            <ac:spMk id="22" creationId="{08B6A28F-F72B-6550-62C2-7537ED60BDFA}"/>
          </ac:spMkLst>
        </pc:spChg>
        <pc:spChg chg="add del mod">
          <ac:chgData name="Fahad Ahmed" userId="30532fec-343d-4033-bd14-2c86c5889cfc" providerId="ADAL" clId="{F82D8DBE-6DF2-4987-AA90-7A637940577B}" dt="2026-07-01T16:57:50.901" v="1300" actId="478"/>
          <ac:spMkLst>
            <pc:docMk/>
            <pc:sldMk cId="0" sldId="357"/>
            <ac:spMk id="23" creationId="{398A0334-1AA0-96F2-8F36-484E5C7304B8}"/>
          </ac:spMkLst>
        </pc:spChg>
        <pc:spChg chg="add del">
          <ac:chgData name="Fahad Ahmed" userId="30532fec-343d-4033-bd14-2c86c5889cfc" providerId="ADAL" clId="{F82D8DBE-6DF2-4987-AA90-7A637940577B}" dt="2026-07-01T16:58:10.023" v="1302" actId="22"/>
          <ac:spMkLst>
            <pc:docMk/>
            <pc:sldMk cId="0" sldId="357"/>
            <ac:spMk id="25" creationId="{E2190489-CDE3-4B29-DF00-62A805B3A3DB}"/>
          </ac:spMkLst>
        </pc:spChg>
        <pc:spChg chg="add del">
          <ac:chgData name="Fahad Ahmed" userId="30532fec-343d-4033-bd14-2c86c5889cfc" providerId="ADAL" clId="{F82D8DBE-6DF2-4987-AA90-7A637940577B}" dt="2026-07-01T16:58:13.479" v="1304" actId="22"/>
          <ac:spMkLst>
            <pc:docMk/>
            <pc:sldMk cId="0" sldId="357"/>
            <ac:spMk id="27" creationId="{255DAF91-C229-CBA8-024E-A240035BB555}"/>
          </ac:spMkLst>
        </pc:spChg>
        <pc:spChg chg="add del">
          <ac:chgData name="Fahad Ahmed" userId="30532fec-343d-4033-bd14-2c86c5889cfc" providerId="ADAL" clId="{F82D8DBE-6DF2-4987-AA90-7A637940577B}" dt="2026-07-01T16:58:16.867" v="1306" actId="478"/>
          <ac:spMkLst>
            <pc:docMk/>
            <pc:sldMk cId="0" sldId="357"/>
            <ac:spMk id="29" creationId="{76E4D30D-8BD8-562F-AE7C-C32301A27863}"/>
          </ac:spMkLst>
        </pc:spChg>
        <pc:picChg chg="add mod">
          <ac:chgData name="Fahad Ahmed" userId="30532fec-343d-4033-bd14-2c86c5889cfc" providerId="ADAL" clId="{F82D8DBE-6DF2-4987-AA90-7A637940577B}" dt="2026-07-01T16:39:00.500" v="1263"/>
          <ac:picMkLst>
            <pc:docMk/>
            <pc:sldMk cId="0" sldId="357"/>
            <ac:picMk id="20" creationId="{A6065CB5-8B76-5914-0098-590A77CC14E7}"/>
          </ac:picMkLst>
        </pc:picChg>
      </pc:sldChg>
      <pc:sldChg chg="add del">
        <pc:chgData name="Fahad Ahmed" userId="30532fec-343d-4033-bd14-2c86c5889cfc" providerId="ADAL" clId="{F82D8DBE-6DF2-4987-AA90-7A637940577B}" dt="2026-07-01T16:14:28.872" v="1152" actId="47"/>
        <pc:sldMkLst>
          <pc:docMk/>
          <pc:sldMk cId="1807388770" sldId="357"/>
        </pc:sldMkLst>
      </pc:sldChg>
      <pc:sldChg chg="addSp delSp modSp add mod ord modAnim">
        <pc:chgData name="Fahad Ahmed" userId="30532fec-343d-4033-bd14-2c86c5889cfc" providerId="ADAL" clId="{F82D8DBE-6DF2-4987-AA90-7A637940577B}" dt="2026-07-01T17:43:39.348" v="1882"/>
        <pc:sldMkLst>
          <pc:docMk/>
          <pc:sldMk cId="275013023" sldId="358"/>
        </pc:sldMkLst>
        <pc:spChg chg="mod">
          <ac:chgData name="Fahad Ahmed" userId="30532fec-343d-4033-bd14-2c86c5889cfc" providerId="ADAL" clId="{F82D8DBE-6DF2-4987-AA90-7A637940577B}" dt="2026-07-01T17:43:03.652" v="1879" actId="1036"/>
          <ac:spMkLst>
            <pc:docMk/>
            <pc:sldMk cId="275013023" sldId="358"/>
            <ac:spMk id="12" creationId="{F3E9BE4A-C3A4-81B2-D837-7A011CB00847}"/>
          </ac:spMkLst>
        </pc:spChg>
        <pc:picChg chg="add del mod">
          <ac:chgData name="Fahad Ahmed" userId="30532fec-343d-4033-bd14-2c86c5889cfc" providerId="ADAL" clId="{F82D8DBE-6DF2-4987-AA90-7A637940577B}" dt="2026-07-01T17:42:06.568" v="1856" actId="478"/>
          <ac:picMkLst>
            <pc:docMk/>
            <pc:sldMk cId="275013023" sldId="358"/>
            <ac:picMk id="4" creationId="{6AC08892-2875-B5DF-C8CB-2C4683BD8466}"/>
          </ac:picMkLst>
        </pc:picChg>
        <pc:picChg chg="del">
          <ac:chgData name="Fahad Ahmed" userId="30532fec-343d-4033-bd14-2c86c5889cfc" providerId="ADAL" clId="{F82D8DBE-6DF2-4987-AA90-7A637940577B}" dt="2026-07-01T17:40:13.751" v="1849" actId="478"/>
          <ac:picMkLst>
            <pc:docMk/>
            <pc:sldMk cId="275013023" sldId="358"/>
            <ac:picMk id="14" creationId="{239FA7E6-4C22-9105-0919-C9C6A2CE08FE}"/>
          </ac:picMkLst>
        </pc:picChg>
        <pc:picChg chg="add del mod">
          <ac:chgData name="Fahad Ahmed" userId="30532fec-343d-4033-bd14-2c86c5889cfc" providerId="ADAL" clId="{F82D8DBE-6DF2-4987-AA90-7A637940577B}" dt="2026-07-01T17:41:11.205" v="1854" actId="478"/>
          <ac:picMkLst>
            <pc:docMk/>
            <pc:sldMk cId="275013023" sldId="358"/>
            <ac:picMk id="1026" creationId="{CD0A4544-EDB1-9E0B-A8A7-1DBE89210BA7}"/>
          </ac:picMkLst>
        </pc:picChg>
        <pc:picChg chg="add mod">
          <ac:chgData name="Fahad Ahmed" userId="30532fec-343d-4033-bd14-2c86c5889cfc" providerId="ADAL" clId="{F82D8DBE-6DF2-4987-AA90-7A637940577B}" dt="2026-07-01T17:43:03.652" v="1879" actId="1036"/>
          <ac:picMkLst>
            <pc:docMk/>
            <pc:sldMk cId="275013023" sldId="358"/>
            <ac:picMk id="1028" creationId="{EDCEBFB9-CF24-08CA-539C-B8525BC456F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F0D87-42DE-416A-8C0A-E76A25C895BD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A82E4-6033-446A-9F51-C697B1AC1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08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20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5535D-1543-819B-335D-E92E4119E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17BC77-2D10-BF49-A04B-D4B599A662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FA26FE-6A21-EA19-168F-699A82B1B8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53142A-0262-1F1C-DD79-0719C25740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871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students: 'Before you design anything, what do you need to know?' Lead into the idea that asking people is the fastest route to understanding context and need.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D91908-8A6D-643F-EACD-5DECA4086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2FA75C-CDE3-4297-8B04-95960341A7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0A77CA-9EDB-67C9-2425-4886B37323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2ABB26-E2C1-BBA2-6493-1EB211EC54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874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Draw students' attention to the Double Diamond from Lecture 1. The same methods appear at different phases for different purposes. Asking methods dominate Discover and Define; observation methods dominate Develop and Deliver.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Emphasise: most questionnaires use BOTH. Open questions add context; closed questions allow comparison across respondents. The SUS on the next slide is an example of closed questions standardised for usability measurement.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SUS is quick (&lt; 5 mins), free to use, and gives a single comparable score. Scores above 68 are considered above average. Students will use SUS to evaluate their Figma prototypes in the assessment.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Demonstrate both tools briefly in the lecture if possible. For the assessment, either is acceptable. MS Forms is recommended for peer surveys within the cohort; Google Forms is better for public participants.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Students should be able to identify which type of interview to use at each stage of the Double Diamond. Semi-structured is the default for most UX work. Unstructured suits the Discover phase; structured suits the Deliver/validation phase.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practical tips students should follow when they conduct their own user interviews for the assessment. Consider running a brief role-play in class: one student as interviewer, one as participant.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Groupthink is the biggest risk. Strategies: use anonymous written responses before discussion, pose direct questions to quieter participants, split into pairs briefly then share back.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B7C14-1109-5B4A-0D10-84CAF69AF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1DF603-FF3D-1F91-CFB2-96ACBE9923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70E27A-6356-CB2F-E284-C92478BBCF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9E415-6897-2C80-0A74-2269FB451D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808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EF4EF-18FA-2275-5C7C-A96865789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C551EA-A077-C109-EE18-BFD01138D3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CD12D-8183-A2A6-6A79-FD5028470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48AFD-962E-42BD-886F-06FE91BE6D8F}" type="datetime1">
              <a:rPr lang="en-US" smtClean="0"/>
              <a:t>7/1/2026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4C39A-C345-F5B6-8947-EA4F6DECB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9967F-93C9-76F6-441D-FDCA1444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683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2D157-74EF-5DC4-C9CF-68BE0A7E4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61469-9135-9FB5-01FC-0EAB2F4F1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A313E-F9AA-ADDF-53E4-C3CCB5D64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A4572-017A-47ED-BD42-A6283BCD19A4}" type="datetime1">
              <a:rPr lang="en-US" smtClean="0"/>
              <a:t>7/1/2026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F4B37-18A0-B174-89AC-28FCFAB72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37876-8076-C1E6-71A2-4E2131EE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02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AAC2A-9630-7182-2FCC-AB3F926C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1130B-07E7-0DCD-8D70-107814847D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8E10E-371E-9ED9-7AF7-C704C084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DBC8-913E-403F-967B-77716E82E28A}" type="datetime1">
              <a:rPr lang="en-US" smtClean="0"/>
              <a:t>7/1/2026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A5E5A-3835-C5DF-FCD7-89273B36B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8B22D-E9A2-A9E6-77AF-4013C4184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44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B02CE-B977-D60A-672E-278217C7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8DEA-B3A8-57E2-A245-D675258C00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CED96-5BAC-0C62-D331-3AA85E4142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2B434-7C5F-7A7D-9179-8A21DC72E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84A-21FC-4A66-B19C-6CFCDCCF00FB}" type="datetime1">
              <a:rPr lang="en-US" smtClean="0"/>
              <a:t>7/1/2026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ECF6CF-C706-4DDC-961C-75150141B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1D359-0F80-4799-AE5E-999F76149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30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233A2-2279-6695-D5A7-B0D2D1A0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06AE26-F62B-FDAF-407A-9FB8D6AE8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9921DA-060D-6C92-AD30-6AEEA6850B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ECE007-6FC2-E044-FA38-5735F6C0FC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6B17C0-25D3-3343-B8C9-253AFBF6A2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E87375-528E-C19F-FCE5-47A4C116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74D5-E1BD-440F-91DA-EE3DCEE0FF5D}" type="datetime1">
              <a:rPr lang="en-US" smtClean="0"/>
              <a:t>7/1/2026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577939-B5F0-A7F1-1307-72810FF4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4AD21-36D9-7A18-8D96-08F41E23B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21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57F94-C52A-1301-2FFC-0E44F4A19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EFEBF0-5DF1-BB94-B5CE-E13F55C1C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3BE9D-E55E-446F-876D-443A36D60CB0}" type="datetime1">
              <a:rPr lang="en-US" smtClean="0"/>
              <a:t>7/1/2026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0394C0-0AAD-A2F5-0CA3-657C642B9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2A07D6-F428-EED4-5410-08DEBD8AB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1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87AAE2-115A-FF1C-58B4-1A2E9432A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E6119-59E8-4FB9-B232-2CFCFD28D6B6}" type="datetime1">
              <a:rPr lang="en-US" smtClean="0"/>
              <a:t>7/1/2026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5EC93-BB54-86DE-9F11-499FA1B31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D36FD-04C6-6399-FED9-AFB25908C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61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C2513-0921-0F00-A4AE-C3CF15C9F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91C54-2E6C-75BF-2331-A26F07199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74922-0D85-5C24-3011-2BEDE37E35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B8C9A-8492-71EA-82A1-2E8EBEA53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7E9-7E7F-4700-8D18-002A0FC07432}" type="datetime1">
              <a:rPr lang="en-US" smtClean="0"/>
              <a:t>7/1/2026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77C3F-C8FC-C034-AB69-70130FEB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29C4F-E596-6F3E-049A-1E7B22D39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7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98E1C-2B0E-1DA9-AB02-38A2F3123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E39184-E4A5-3FEB-4E6E-A1FA328908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C2C02-013F-6A10-4928-78EA23DA8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D6CEC-DE7A-D3A6-0D99-8D38B44B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BB895-42FA-4711-9467-F1CC9DA3741C}" type="datetime1">
              <a:rPr lang="en-US" smtClean="0"/>
              <a:t>7/1/2026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FB112-EA6B-5706-2AA1-7F7D34F77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93D37-D008-478E-90FD-D68D14379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626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09E1C-1BCA-4FED-6820-A2116CB6D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E60B4-F465-C605-AE84-1118C8F03A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2AF8B-B003-A3C3-21AA-F2670E286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9E8DF-3EF6-4A5C-867B-077EBB49AE69}" type="datetime1">
              <a:rPr lang="en-US" smtClean="0"/>
              <a:t>7/1/2026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80C85-CEF8-6367-8359-055057C20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F4A83-A34F-CD46-06F7-B290B8347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8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B5A968-02CE-83F9-725E-D69F693C3E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C7432C-83A3-32BA-CB6A-0309A7AA0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1750C-EF88-38F1-7DD9-A7983CA67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CCC35-79CA-4C3A-B58B-E54DABB724DB}" type="datetime1">
              <a:rPr lang="en-US" smtClean="0"/>
              <a:t>7/1/2026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B39B1-7086-D877-CFD9-AE3AF4C58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323DA-FEC4-AECF-7356-37D885E36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76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5977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AFFA8D-8244-0306-4353-8EDB99EC5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D887F6-A009-FA2B-8D9F-1D639908F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99A73-8BBD-73D8-41B9-70EB8EB77E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A0F998-00F7-493F-9AC2-5E2A59E000D8}" type="datetime1">
              <a:rPr lang="en-US" smtClean="0"/>
              <a:t>7/1/2026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565AC-2DB0-02AA-18FF-F027DC906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BAC7-8A8C-F5B7-5610-FB50FD0388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3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hyperlink" Target="https://www.menti.com/alqjc4vvar2m" TargetMode="External"/><Relationship Id="rId4" Type="http://schemas.openxmlformats.org/officeDocument/2006/relationships/hyperlink" Target="https://www.menti.com/alof8odinvj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3" name="Rectangle 1062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29539-B0AC-EA8B-203C-6CB6C0299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Collecting Data I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400" b="1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-Asking People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7F9DE1-BD5C-A4E2-FD22-BAA8F89C1A4F}"/>
              </a:ext>
            </a:extLst>
          </p:cNvPr>
          <p:cNvSpPr txBox="1"/>
          <p:nvPr/>
        </p:nvSpPr>
        <p:spPr>
          <a:xfrm>
            <a:off x="6293224" y="2220686"/>
            <a:ext cx="4797909" cy="36637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i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1" dirty="0">
                <a:solidFill>
                  <a:schemeClr val="bg1"/>
                </a:solidFill>
              </a:rPr>
              <a:t>Prepared by: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bg1"/>
                </a:solidFill>
              </a:rPr>
              <a:t>	Dr. Fahad Ahmed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E84E6-5B8E-B52F-FDE2-6C67A754E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B0AAFE7-4990-4B0F-864A-FF2D04ED3B9B}" type="datetime1">
              <a:rPr lang="en-US" smtClean="0">
                <a:solidFill>
                  <a:schemeClr val="bg1">
                    <a:lumMod val="50000"/>
                  </a:schemeClr>
                </a:solidFill>
              </a:rPr>
              <a:t>7/1/2026</a:t>
            </a:fld>
            <a:endParaRPr 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7B379-2E97-8554-556C-8E0E4FB25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dirty="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ACCB6017 Usability Engineering</a:t>
            </a:r>
            <a:endParaRPr lang="en-US" kern="1200" dirty="0">
              <a:solidFill>
                <a:schemeClr val="bg1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EADC0-F3EA-EEA2-7826-F7180CDA3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US" smtClean="0">
                <a:solidFill>
                  <a:schemeClr val="bg1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AutoShape 2" descr="Image of ">
            <a:extLst>
              <a:ext uri="{FF2B5EF4-FFF2-40B4-BE49-F238E27FC236}">
                <a16:creationId xmlns:a16="http://schemas.microsoft.com/office/drawing/2014/main" id="{2EA98139-CDC1-BDE3-1722-8D016D1272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4" descr="Image of ">
            <a:extLst>
              <a:ext uri="{FF2B5EF4-FFF2-40B4-BE49-F238E27FC236}">
                <a16:creationId xmlns:a16="http://schemas.microsoft.com/office/drawing/2014/main" id="{A038DCD1-6D95-E491-E173-1A1B15705A7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1513E20-5E07-36CA-C844-BC2DB568CE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7187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844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14F12-2932-57ED-C740-3B0688002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531E-80BC-CE32-A8CC-2C407126B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9" y="232984"/>
            <a:ext cx="4895850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Topics of Discussion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4DBD5D-A066-897E-0887-6B9CA612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95ADCA-7685-A003-AC73-538F4E141C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EF268B65-1300-42D9-9E77-19A58A897D7F}" type="datetime1">
              <a:rPr lang="en-US" sz="1100" smtClean="0">
                <a:solidFill>
                  <a:schemeClr val="tx1"/>
                </a:solidFill>
              </a:rPr>
              <a:t>7/1/2026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115BF6-16C8-3248-4138-532B55D01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66514-D4CC-7625-E575-98B58366D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9" y="1238050"/>
            <a:ext cx="10492326" cy="5217614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800" dirty="0"/>
              <a:t>Understanding User Needs</a:t>
            </a:r>
          </a:p>
          <a:p>
            <a:pPr lvl="2"/>
            <a:r>
              <a:rPr lang="en-US" dirty="0"/>
              <a:t>Why ask?</a:t>
            </a:r>
          </a:p>
          <a:p>
            <a:pPr lvl="2"/>
            <a:r>
              <a:rPr lang="en-US" dirty="0"/>
              <a:t>How does it link to designing for usability?</a:t>
            </a:r>
          </a:p>
          <a:p>
            <a:pPr marL="457200" lvl="1" indent="0">
              <a:buNone/>
            </a:pPr>
            <a:endParaRPr lang="en-US" sz="2800" dirty="0"/>
          </a:p>
          <a:p>
            <a:pPr lvl="1"/>
            <a:r>
              <a:rPr lang="en-US" sz="2800" dirty="0"/>
              <a:t>Methods for ‘Asking People’</a:t>
            </a:r>
          </a:p>
          <a:p>
            <a:pPr lvl="2"/>
            <a:r>
              <a:rPr lang="en-US" dirty="0"/>
              <a:t>Questionnaires &amp; Surveys</a:t>
            </a:r>
          </a:p>
          <a:p>
            <a:pPr lvl="3"/>
            <a:r>
              <a:rPr lang="en-US" dirty="0"/>
              <a:t>Questions (open vs close ended)</a:t>
            </a:r>
          </a:p>
          <a:p>
            <a:pPr lvl="3"/>
            <a:r>
              <a:rPr lang="en-US" dirty="0"/>
              <a:t>System Usability Scale (SUS)</a:t>
            </a:r>
          </a:p>
          <a:p>
            <a:pPr lvl="3"/>
            <a:r>
              <a:rPr lang="en-US" dirty="0"/>
              <a:t>Tools (MS Forms, Google Forms)</a:t>
            </a:r>
          </a:p>
          <a:p>
            <a:pPr lvl="2"/>
            <a:r>
              <a:rPr lang="en-US" dirty="0"/>
              <a:t>Interviews</a:t>
            </a:r>
          </a:p>
          <a:p>
            <a:pPr lvl="3"/>
            <a:r>
              <a:rPr lang="en-US" dirty="0"/>
              <a:t>Structured</a:t>
            </a:r>
          </a:p>
          <a:p>
            <a:pPr lvl="3"/>
            <a:r>
              <a:rPr lang="en-US" dirty="0"/>
              <a:t>Semi-structured</a:t>
            </a:r>
          </a:p>
          <a:p>
            <a:pPr lvl="3"/>
            <a:r>
              <a:rPr lang="en-US" dirty="0"/>
              <a:t>Unstructured</a:t>
            </a:r>
          </a:p>
          <a:p>
            <a:pPr lvl="2"/>
            <a:r>
              <a:rPr lang="en-US" dirty="0"/>
              <a:t>Focus Groups</a:t>
            </a:r>
          </a:p>
          <a:p>
            <a:pPr lvl="3"/>
            <a:r>
              <a:rPr lang="en-US" dirty="0"/>
              <a:t>Sometimes better than individual interviews</a:t>
            </a:r>
            <a:endParaRPr lang="en-US" sz="1600" dirty="0"/>
          </a:p>
          <a:p>
            <a:pPr marL="457200" lvl="1" indent="0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31350581-9B67-DB11-2782-38E7A77DC1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08094A-A569-00D4-6C7D-08409AFA8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636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41376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Understanding User Needs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50976"/>
            <a:ext cx="1097280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ask?</a:t>
            </a:r>
            <a:endParaRPr lang="en-US" sz="2133" dirty="0"/>
          </a:p>
        </p:txBody>
      </p:sp>
      <p:sp>
        <p:nvSpPr>
          <p:cNvPr id="4" name="Shape 2"/>
          <p:cNvSpPr/>
          <p:nvPr/>
        </p:nvSpPr>
        <p:spPr>
          <a:xfrm>
            <a:off x="609600" y="1524000"/>
            <a:ext cx="999744" cy="99974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904" y="1658112"/>
            <a:ext cx="707136" cy="707136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1853184" y="1524000"/>
            <a:ext cx="9753600" cy="1072896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7" name="Text 4"/>
          <p:cNvSpPr/>
          <p:nvPr/>
        </p:nvSpPr>
        <p:spPr>
          <a:xfrm>
            <a:off x="2097024" y="1597152"/>
            <a:ext cx="92659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Uncover hidden needs [1]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2097024" y="1962912"/>
            <a:ext cx="920496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Users often can't fully articulate what they want — asking surfaces unspoken frustrations, workarounds, and desires that observation alone might miss.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609600" y="3084576"/>
            <a:ext cx="999744" cy="999744"/>
          </a:xfrm>
          <a:prstGeom prst="ellipse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904" y="3218688"/>
            <a:ext cx="707136" cy="707136"/>
          </a:xfrm>
          <a:prstGeom prst="rect">
            <a:avLst/>
          </a:prstGeom>
        </p:spPr>
      </p:pic>
      <p:sp>
        <p:nvSpPr>
          <p:cNvPr id="11" name="Shape 7"/>
          <p:cNvSpPr/>
          <p:nvPr/>
        </p:nvSpPr>
        <p:spPr>
          <a:xfrm>
            <a:off x="1853184" y="3084576"/>
            <a:ext cx="9753600" cy="1072896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2" name="Text 8"/>
          <p:cNvSpPr/>
          <p:nvPr/>
        </p:nvSpPr>
        <p:spPr>
          <a:xfrm>
            <a:off x="2097024" y="3157728"/>
            <a:ext cx="92659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the right problem [1]</a:t>
            </a:r>
            <a:endParaRPr lang="en-US" sz="2000" dirty="0"/>
          </a:p>
        </p:txBody>
      </p:sp>
      <p:sp>
        <p:nvSpPr>
          <p:cNvPr id="13" name="Text 9"/>
          <p:cNvSpPr/>
          <p:nvPr/>
        </p:nvSpPr>
        <p:spPr>
          <a:xfrm>
            <a:off x="2097024" y="3523488"/>
            <a:ext cx="920496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Designing without asking risks solving the wrong problem. User feedback ensures the design effort targets a real, validated pain point.</a:t>
            </a:r>
            <a:endParaRPr lang="en-US" sz="1600" dirty="0"/>
          </a:p>
        </p:txBody>
      </p:sp>
      <p:sp>
        <p:nvSpPr>
          <p:cNvPr id="14" name="Shape 10"/>
          <p:cNvSpPr/>
          <p:nvPr/>
        </p:nvSpPr>
        <p:spPr>
          <a:xfrm>
            <a:off x="609600" y="4645152"/>
            <a:ext cx="999744" cy="999744"/>
          </a:xfrm>
          <a:prstGeom prst="ellipse">
            <a:avLst/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904" y="4779264"/>
            <a:ext cx="707136" cy="707136"/>
          </a:xfrm>
          <a:prstGeom prst="rect">
            <a:avLst/>
          </a:prstGeom>
        </p:spPr>
      </p:pic>
      <p:sp>
        <p:nvSpPr>
          <p:cNvPr id="16" name="Shape 11"/>
          <p:cNvSpPr/>
          <p:nvPr/>
        </p:nvSpPr>
        <p:spPr>
          <a:xfrm>
            <a:off x="1853184" y="4645152"/>
            <a:ext cx="9753600" cy="1072896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2"/>
          <p:cNvSpPr/>
          <p:nvPr/>
        </p:nvSpPr>
        <p:spPr>
          <a:xfrm>
            <a:off x="2097024" y="4718304"/>
            <a:ext cx="92659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assumptions early [1]</a:t>
            </a:r>
            <a:endParaRPr lang="en-US" sz="2000" dirty="0"/>
          </a:p>
        </p:txBody>
      </p:sp>
      <p:sp>
        <p:nvSpPr>
          <p:cNvPr id="18" name="Text 13"/>
          <p:cNvSpPr/>
          <p:nvPr/>
        </p:nvSpPr>
        <p:spPr>
          <a:xfrm>
            <a:off x="2097024" y="5084064"/>
            <a:ext cx="920496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Asking people is cheaper than building the wrong thing. Early data prevents costly late-stage redesigns and developer rework.</a:t>
            </a:r>
            <a:endParaRPr lang="en-US" sz="16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831B8D-DDFE-E795-B81D-2A056B437490}"/>
              </a:ext>
            </a:extLst>
          </p:cNvPr>
          <p:cNvSpPr txBox="1"/>
          <p:nvPr/>
        </p:nvSpPr>
        <p:spPr>
          <a:xfrm>
            <a:off x="1634061" y="6601950"/>
            <a:ext cx="88873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[1] </a:t>
            </a:r>
            <a:r>
              <a:rPr lang="en-GB" sz="1100" dirty="0"/>
              <a:t>Preece, J., Rogers, Y. and Sharp, H. (2015). Interaction Design: Beyond Human-Computer Interaction. 4th </a:t>
            </a:r>
            <a:r>
              <a:rPr lang="en-GB" sz="1100" dirty="0" err="1"/>
              <a:t>edn</a:t>
            </a:r>
            <a:r>
              <a:rPr lang="en-GB" sz="1100" dirty="0"/>
              <a:t>. Chichester: Wiley. (Chapter 7)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6065CB5-8B76-5914-0098-590A77CC1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3D37F6B3-EDAC-2159-852E-F4962A40A2CF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08B6A28F-F72B-6550-62C2-7537ED60BDFA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3</a:t>
            </a:fld>
            <a:endParaRPr lang="en-GB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03236F-0CAC-0B41-5155-A51CED016D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7E5A-5E60-05E4-8510-AFA88DE45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Designing for Usability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A9126-05C7-5FFB-3943-7EB95020B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EB963-5479-2805-AAF8-0EEBFCEDF6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>
                <a:solidFill>
                  <a:schemeClr val="tx1"/>
                </a:solidFill>
              </a:rPr>
              <a:t>7/1/2026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FEDFE9-2E7B-C996-BC1F-6144BBA4E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45D716-C0DD-FDC3-0D6D-8FC805C9E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9" y="1062812"/>
            <a:ext cx="11106916" cy="5047276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The Revamped Double Diamond Approach [2]:</a:t>
            </a:r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9CC30DC3-927A-C7A5-F973-BE707D1F8D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FC42FC-913A-10FE-7CED-8B21809F2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66E682-A86D-5580-A7C0-15747BE9819C}"/>
              </a:ext>
            </a:extLst>
          </p:cNvPr>
          <p:cNvSpPr txBox="1"/>
          <p:nvPr/>
        </p:nvSpPr>
        <p:spPr>
          <a:xfrm>
            <a:off x="985133" y="6601950"/>
            <a:ext cx="97159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[2] https://uxdesign.cc/how-to-solve-problems-applying-a-uxdesign-designthinking-hcd-or-any-design-process-from-scratch-v2-aa16e2dd550b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1D3795-1D1C-CF89-51FF-DA71F2BEF3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52" t="10431"/>
          <a:stretch>
            <a:fillRect/>
          </a:stretch>
        </p:blipFill>
        <p:spPr>
          <a:xfrm>
            <a:off x="1224365" y="1353446"/>
            <a:ext cx="10131894" cy="520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03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does it link to Designing for Usability?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 is not a one-time activity — it runs through every phase of the Double Diamond.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463296" y="1438656"/>
            <a:ext cx="2621280" cy="950976"/>
          </a:xfrm>
          <a:prstGeom prst="roundRect">
            <a:avLst>
              <a:gd name="adj" fmla="val 10256"/>
            </a:avLst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463296" y="1438656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DISCOVER</a:t>
            </a:r>
            <a:endParaRPr lang="en-US" sz="1467" dirty="0"/>
          </a:p>
        </p:txBody>
      </p:sp>
      <p:sp>
        <p:nvSpPr>
          <p:cNvPr id="6" name="Text 4"/>
          <p:cNvSpPr/>
          <p:nvPr/>
        </p:nvSpPr>
        <p:spPr>
          <a:xfrm>
            <a:off x="463296" y="1877568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267" dirty="0">
                <a:solidFill>
                  <a:srgbClr val="D1FA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going on?</a:t>
            </a:r>
            <a:endParaRPr lang="en-US" sz="1267" dirty="0"/>
          </a:p>
        </p:txBody>
      </p:sp>
      <p:sp>
        <p:nvSpPr>
          <p:cNvPr id="7" name="Shape 5"/>
          <p:cNvSpPr/>
          <p:nvPr/>
        </p:nvSpPr>
        <p:spPr>
          <a:xfrm>
            <a:off x="3084576" y="1914144"/>
            <a:ext cx="243840" cy="0"/>
          </a:xfrm>
          <a:prstGeom prst="line">
            <a:avLst/>
          </a:prstGeom>
          <a:noFill/>
          <a:ln w="254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8" name="Shape 6"/>
          <p:cNvSpPr/>
          <p:nvPr/>
        </p:nvSpPr>
        <p:spPr>
          <a:xfrm>
            <a:off x="463296" y="2706624"/>
            <a:ext cx="2621280" cy="1853184"/>
          </a:xfrm>
          <a:prstGeom prst="roundRect">
            <a:avLst>
              <a:gd name="adj" fmla="val 5263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/>
          <p:nvPr/>
        </p:nvSpPr>
        <p:spPr>
          <a:xfrm>
            <a:off x="585216" y="2779776"/>
            <a:ext cx="23164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Asking methods [3]: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85216" y="3084576"/>
            <a:ext cx="231648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Unstructured Interviews</a:t>
            </a:r>
            <a:endParaRPr lang="en-US" sz="1333" dirty="0"/>
          </a:p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Diary studies</a:t>
            </a:r>
            <a:endParaRPr lang="en-US" sz="1333" dirty="0"/>
          </a:p>
        </p:txBody>
      </p:sp>
      <p:sp>
        <p:nvSpPr>
          <p:cNvPr id="11" name="Shape 9"/>
          <p:cNvSpPr/>
          <p:nvPr/>
        </p:nvSpPr>
        <p:spPr>
          <a:xfrm>
            <a:off x="3328416" y="1438656"/>
            <a:ext cx="2621280" cy="950976"/>
          </a:xfrm>
          <a:prstGeom prst="roundRect">
            <a:avLst>
              <a:gd name="adj" fmla="val 10256"/>
            </a:avLst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3328416" y="1438656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</a:t>
            </a:r>
            <a:endParaRPr lang="en-US" sz="1467" dirty="0"/>
          </a:p>
        </p:txBody>
      </p:sp>
      <p:sp>
        <p:nvSpPr>
          <p:cNvPr id="13" name="Text 11"/>
          <p:cNvSpPr/>
          <p:nvPr/>
        </p:nvSpPr>
        <p:spPr>
          <a:xfrm>
            <a:off x="3328416" y="1877568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267" dirty="0">
                <a:solidFill>
                  <a:srgbClr val="D1FA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the problem?</a:t>
            </a:r>
            <a:endParaRPr lang="en-US" sz="1267" dirty="0"/>
          </a:p>
        </p:txBody>
      </p:sp>
      <p:sp>
        <p:nvSpPr>
          <p:cNvPr id="14" name="Shape 12"/>
          <p:cNvSpPr/>
          <p:nvPr/>
        </p:nvSpPr>
        <p:spPr>
          <a:xfrm>
            <a:off x="5949696" y="1914144"/>
            <a:ext cx="243840" cy="0"/>
          </a:xfrm>
          <a:prstGeom prst="line">
            <a:avLst/>
          </a:prstGeom>
          <a:noFill/>
          <a:ln w="254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5" name="Shape 13"/>
          <p:cNvSpPr/>
          <p:nvPr/>
        </p:nvSpPr>
        <p:spPr>
          <a:xfrm>
            <a:off x="3328416" y="2706624"/>
            <a:ext cx="2621280" cy="1853184"/>
          </a:xfrm>
          <a:prstGeom prst="roundRect">
            <a:avLst>
              <a:gd name="adj" fmla="val 5263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/>
          <p:nvPr/>
        </p:nvSpPr>
        <p:spPr>
          <a:xfrm>
            <a:off x="3450336" y="2779776"/>
            <a:ext cx="23164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Asking methods [3]: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450336" y="3084576"/>
            <a:ext cx="231648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Surveys</a:t>
            </a:r>
            <a:endParaRPr lang="en-US" sz="1333" dirty="0"/>
          </a:p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Interviews</a:t>
            </a:r>
            <a:endParaRPr lang="en-US" sz="1333" dirty="0"/>
          </a:p>
        </p:txBody>
      </p:sp>
      <p:sp>
        <p:nvSpPr>
          <p:cNvPr id="18" name="Shape 16"/>
          <p:cNvSpPr/>
          <p:nvPr/>
        </p:nvSpPr>
        <p:spPr>
          <a:xfrm>
            <a:off x="6193536" y="1438656"/>
            <a:ext cx="2621280" cy="950976"/>
          </a:xfrm>
          <a:prstGeom prst="roundRect">
            <a:avLst>
              <a:gd name="adj" fmla="val 10256"/>
            </a:avLst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9" name="Text 17"/>
          <p:cNvSpPr/>
          <p:nvPr/>
        </p:nvSpPr>
        <p:spPr>
          <a:xfrm>
            <a:off x="6193536" y="1438656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</a:t>
            </a:r>
            <a:endParaRPr lang="en-US" sz="1467" dirty="0"/>
          </a:p>
        </p:txBody>
      </p:sp>
      <p:sp>
        <p:nvSpPr>
          <p:cNvPr id="20" name="Text 18"/>
          <p:cNvSpPr/>
          <p:nvPr/>
        </p:nvSpPr>
        <p:spPr>
          <a:xfrm>
            <a:off x="6193536" y="1877568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267" dirty="0">
                <a:solidFill>
                  <a:srgbClr val="D1FA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this work?</a:t>
            </a:r>
            <a:endParaRPr lang="en-US" sz="1267" dirty="0"/>
          </a:p>
        </p:txBody>
      </p:sp>
      <p:sp>
        <p:nvSpPr>
          <p:cNvPr id="21" name="Shape 19"/>
          <p:cNvSpPr/>
          <p:nvPr/>
        </p:nvSpPr>
        <p:spPr>
          <a:xfrm>
            <a:off x="8814816" y="1914144"/>
            <a:ext cx="243840" cy="0"/>
          </a:xfrm>
          <a:prstGeom prst="line">
            <a:avLst/>
          </a:prstGeom>
          <a:noFill/>
          <a:ln w="254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2" name="Shape 20"/>
          <p:cNvSpPr/>
          <p:nvPr/>
        </p:nvSpPr>
        <p:spPr>
          <a:xfrm>
            <a:off x="6193536" y="2706624"/>
            <a:ext cx="2621280" cy="1853184"/>
          </a:xfrm>
          <a:prstGeom prst="roundRect">
            <a:avLst>
              <a:gd name="adj" fmla="val 5263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3" name="Text 21"/>
          <p:cNvSpPr/>
          <p:nvPr/>
        </p:nvSpPr>
        <p:spPr>
          <a:xfrm>
            <a:off x="6315456" y="2779776"/>
            <a:ext cx="23164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Asking methods [3]: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6315456" y="3084576"/>
            <a:ext cx="231648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Usability tests</a:t>
            </a:r>
            <a:endParaRPr lang="en-US" sz="1333" dirty="0"/>
          </a:p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groups</a:t>
            </a:r>
            <a:endParaRPr lang="en-US" sz="1333" dirty="0"/>
          </a:p>
        </p:txBody>
      </p:sp>
      <p:sp>
        <p:nvSpPr>
          <p:cNvPr id="25" name="Shape 23"/>
          <p:cNvSpPr/>
          <p:nvPr/>
        </p:nvSpPr>
        <p:spPr>
          <a:xfrm>
            <a:off x="9058656" y="1438656"/>
            <a:ext cx="2621280" cy="950976"/>
          </a:xfrm>
          <a:prstGeom prst="roundRect">
            <a:avLst>
              <a:gd name="adj" fmla="val 10256"/>
            </a:avLst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6" name="Text 24"/>
          <p:cNvSpPr/>
          <p:nvPr/>
        </p:nvSpPr>
        <p:spPr>
          <a:xfrm>
            <a:off x="9058656" y="1438656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</a:t>
            </a:r>
            <a:endParaRPr lang="en-US" sz="1467" dirty="0"/>
          </a:p>
        </p:txBody>
      </p:sp>
      <p:sp>
        <p:nvSpPr>
          <p:cNvPr id="27" name="Text 25"/>
          <p:cNvSpPr/>
          <p:nvPr/>
        </p:nvSpPr>
        <p:spPr>
          <a:xfrm>
            <a:off x="9058656" y="1877568"/>
            <a:ext cx="26212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267" dirty="0">
                <a:solidFill>
                  <a:srgbClr val="D1FA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it scale?</a:t>
            </a:r>
            <a:endParaRPr lang="en-US" sz="1267" dirty="0"/>
          </a:p>
        </p:txBody>
      </p:sp>
      <p:sp>
        <p:nvSpPr>
          <p:cNvPr id="28" name="Shape 26"/>
          <p:cNvSpPr/>
          <p:nvPr/>
        </p:nvSpPr>
        <p:spPr>
          <a:xfrm>
            <a:off x="9058656" y="2706624"/>
            <a:ext cx="2621280" cy="1853184"/>
          </a:xfrm>
          <a:prstGeom prst="roundRect">
            <a:avLst>
              <a:gd name="adj" fmla="val 5263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9" name="Text 27"/>
          <p:cNvSpPr/>
          <p:nvPr/>
        </p:nvSpPr>
        <p:spPr>
          <a:xfrm>
            <a:off x="9180576" y="2779776"/>
            <a:ext cx="23164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Asking methods [3]: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9180576" y="3084576"/>
            <a:ext cx="231648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 scores</a:t>
            </a:r>
            <a:endParaRPr lang="en-US" sz="1333" dirty="0"/>
          </a:p>
          <a:p>
            <a:r>
              <a:rPr lang="en-US" sz="13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Analytics</a:t>
            </a:r>
            <a:endParaRPr lang="en-US" sz="1333" dirty="0"/>
          </a:p>
          <a:p>
            <a:endParaRPr lang="en-US" sz="1333" dirty="0"/>
          </a:p>
        </p:txBody>
      </p:sp>
      <p:sp>
        <p:nvSpPr>
          <p:cNvPr id="31" name="Shape 29"/>
          <p:cNvSpPr/>
          <p:nvPr/>
        </p:nvSpPr>
        <p:spPr>
          <a:xfrm>
            <a:off x="463296" y="4815840"/>
            <a:ext cx="11216640" cy="914400"/>
          </a:xfrm>
          <a:prstGeom prst="roundRect">
            <a:avLst>
              <a:gd name="adj" fmla="val 10667"/>
            </a:avLst>
          </a:prstGeom>
          <a:solidFill>
            <a:srgbClr val="EBF8FF"/>
          </a:solidFill>
          <a:ln w="1905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3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136" y="4962144"/>
            <a:ext cx="438912" cy="438912"/>
          </a:xfrm>
          <a:prstGeom prst="rect">
            <a:avLst/>
          </a:prstGeom>
        </p:spPr>
      </p:pic>
      <p:sp>
        <p:nvSpPr>
          <p:cNvPr id="33" name="Text 30"/>
          <p:cNvSpPr/>
          <p:nvPr/>
        </p:nvSpPr>
        <p:spPr>
          <a:xfrm>
            <a:off x="1280160" y="4852416"/>
            <a:ext cx="1024128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insight: The method changes with the phase. Discover = broad &amp; open. Define = focused &amp; validating. Develop = iterative. Deliver = evaluative &amp; measurable.</a:t>
            </a:r>
            <a:endParaRPr lang="en-US" sz="1600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D942C9EA-8983-0064-3718-DBFABFB8C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Date Placeholder 4">
            <a:extLst>
              <a:ext uri="{FF2B5EF4-FFF2-40B4-BE49-F238E27FC236}">
                <a16:creationId xmlns:a16="http://schemas.microsoft.com/office/drawing/2014/main" id="{94391CC8-48AB-4F84-A6FD-C21914DD6C71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36" name="Slide Number Placeholder 6">
            <a:extLst>
              <a:ext uri="{FF2B5EF4-FFF2-40B4-BE49-F238E27FC236}">
                <a16:creationId xmlns:a16="http://schemas.microsoft.com/office/drawing/2014/main" id="{6172D0B8-79A4-4F74-409C-DF3075A2AFBD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5</a:t>
            </a:fld>
            <a:endParaRPr lang="en-GB" sz="11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BED2E56-1497-C791-8088-10DCCC144A29}"/>
              </a:ext>
            </a:extLst>
          </p:cNvPr>
          <p:cNvSpPr txBox="1"/>
          <p:nvPr/>
        </p:nvSpPr>
        <p:spPr>
          <a:xfrm>
            <a:off x="1052167" y="6601950"/>
            <a:ext cx="99726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[3] </a:t>
            </a:r>
            <a:r>
              <a:rPr lang="en-GB" sz="1100" dirty="0"/>
              <a:t>Sharp, H., Preece, J. and Rogers, Y. (2019). </a:t>
            </a:r>
            <a:r>
              <a:rPr lang="en-GB" sz="1100" i="1" dirty="0"/>
              <a:t>Interaction Design: Beyond Human-Computer Interaction</a:t>
            </a:r>
            <a:r>
              <a:rPr lang="en-GB" sz="1100" dirty="0"/>
              <a:t>. 5th </a:t>
            </a:r>
            <a:r>
              <a:rPr lang="en-GB" sz="1100" dirty="0" err="1"/>
              <a:t>edn</a:t>
            </a:r>
            <a:r>
              <a:rPr lang="en-GB" sz="1100" dirty="0"/>
              <a:t>. Chichester: Wiley. (Chapter 8 — Data gathering)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500"/>
                            </p:stCondLst>
                            <p:childTnLst>
                              <p:par>
                                <p:cTn id="8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000"/>
                            </p:stCondLst>
                            <p:childTnLst>
                              <p:par>
                                <p:cTn id="9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5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Questions: Open vs Closed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type of question determines the type of data you get.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463296" y="1365504"/>
            <a:ext cx="5364480" cy="4779264"/>
          </a:xfrm>
          <a:prstGeom prst="roundRect">
            <a:avLst>
              <a:gd name="adj" fmla="val 3061"/>
            </a:avLst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853440" y="1584960"/>
            <a:ext cx="877824" cy="877824"/>
          </a:xfrm>
          <a:prstGeom prst="ellipse">
            <a:avLst/>
          </a:prstGeom>
          <a:solidFill>
            <a:srgbClr val="FFFFFF">
              <a:alpha val="75000"/>
            </a:srgbClr>
          </a:solidFill>
          <a:ln w="12700">
            <a:solidFill>
              <a:srgbClr val="FFFFFF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68" y="1694688"/>
            <a:ext cx="633984" cy="63398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889760" y="1658112"/>
            <a:ext cx="35356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OPEN-ENDED [1]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1889760" y="2097024"/>
            <a:ext cx="35356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B2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Free-text responses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70560" y="2621280"/>
            <a:ext cx="487680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Produces qualitative, rich data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670560" y="3084576"/>
            <a:ext cx="487680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Allows unexpected answers to emerge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670560" y="3547872"/>
            <a:ext cx="487680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Better for Discover / Define phases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670560" y="4011168"/>
            <a:ext cx="487680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Takes longer to analyse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670560" y="4572000"/>
            <a:ext cx="4937760" cy="1158240"/>
          </a:xfrm>
          <a:prstGeom prst="roundRect">
            <a:avLst>
              <a:gd name="adj" fmla="val 7368"/>
            </a:avLst>
          </a:prstGeom>
          <a:solidFill>
            <a:srgbClr val="004D5A"/>
          </a:solidFill>
          <a:ln w="12700">
            <a:solidFill>
              <a:srgbClr val="00607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4" name="Text 11"/>
          <p:cNvSpPr/>
          <p:nvPr/>
        </p:nvSpPr>
        <p:spPr>
          <a:xfrm>
            <a:off x="853440" y="4645152"/>
            <a:ext cx="463296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b="1" dirty="0">
                <a:solidFill>
                  <a:srgbClr val="7FDD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</a:t>
            </a:r>
            <a:endParaRPr lang="en-US" sz="1267" dirty="0"/>
          </a:p>
        </p:txBody>
      </p:sp>
      <p:sp>
        <p:nvSpPr>
          <p:cNvPr id="15" name="Text 12"/>
          <p:cNvSpPr/>
          <p:nvPr/>
        </p:nvSpPr>
        <p:spPr>
          <a:xfrm>
            <a:off x="853440" y="4876800"/>
            <a:ext cx="4632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i="1" dirty="0">
                <a:solidFill>
                  <a:srgbClr val="E0F7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"What frustrates you most about checking in at the airport?"</a:t>
            </a:r>
            <a:endParaRPr lang="en-US" sz="1400" dirty="0"/>
          </a:p>
        </p:txBody>
      </p:sp>
      <p:sp>
        <p:nvSpPr>
          <p:cNvPr id="16" name="Shape 13"/>
          <p:cNvSpPr/>
          <p:nvPr/>
        </p:nvSpPr>
        <p:spPr>
          <a:xfrm>
            <a:off x="6364224" y="1365504"/>
            <a:ext cx="5364480" cy="4779264"/>
          </a:xfrm>
          <a:prstGeom prst="roundRect">
            <a:avLst>
              <a:gd name="adj" fmla="val 3061"/>
            </a:avLst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Shape 14"/>
          <p:cNvSpPr/>
          <p:nvPr/>
        </p:nvSpPr>
        <p:spPr>
          <a:xfrm>
            <a:off x="6729984" y="1584960"/>
            <a:ext cx="877824" cy="877824"/>
          </a:xfrm>
          <a:prstGeom prst="ellipse">
            <a:avLst/>
          </a:prstGeom>
          <a:solidFill>
            <a:srgbClr val="FFFFFF">
              <a:alpha val="75000"/>
            </a:srgbClr>
          </a:solidFill>
          <a:ln w="12700">
            <a:solidFill>
              <a:srgbClr val="FFFFFF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9712" y="1694688"/>
            <a:ext cx="633984" cy="633984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7754112" y="1658112"/>
            <a:ext cx="36576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CLOSED-ENDED [1]</a:t>
            </a:r>
            <a:endParaRPr lang="en-US" sz="2000" dirty="0"/>
          </a:p>
        </p:txBody>
      </p:sp>
      <p:sp>
        <p:nvSpPr>
          <p:cNvPr id="20" name="Text 16"/>
          <p:cNvSpPr/>
          <p:nvPr/>
        </p:nvSpPr>
        <p:spPr>
          <a:xfrm>
            <a:off x="7754112" y="2097024"/>
            <a:ext cx="36576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B2D8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Fixed-choice responses</a:t>
            </a:r>
            <a:endParaRPr lang="en-US" sz="1400" dirty="0"/>
          </a:p>
        </p:txBody>
      </p:sp>
      <p:sp>
        <p:nvSpPr>
          <p:cNvPr id="21" name="Text 17"/>
          <p:cNvSpPr/>
          <p:nvPr/>
        </p:nvSpPr>
        <p:spPr>
          <a:xfrm>
            <a:off x="6559296" y="2621280"/>
            <a:ext cx="4998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Produces quantitative, comparable data</a:t>
            </a:r>
            <a:endParaRPr lang="en-US" sz="1600" dirty="0"/>
          </a:p>
        </p:txBody>
      </p:sp>
      <p:sp>
        <p:nvSpPr>
          <p:cNvPr id="22" name="Text 18"/>
          <p:cNvSpPr/>
          <p:nvPr/>
        </p:nvSpPr>
        <p:spPr>
          <a:xfrm>
            <a:off x="6559296" y="3084576"/>
            <a:ext cx="4998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Easy to analyse and graph</a:t>
            </a:r>
            <a:endParaRPr lang="en-US" sz="1600" dirty="0"/>
          </a:p>
        </p:txBody>
      </p:sp>
      <p:sp>
        <p:nvSpPr>
          <p:cNvPr id="23" name="Text 19"/>
          <p:cNvSpPr/>
          <p:nvPr/>
        </p:nvSpPr>
        <p:spPr>
          <a:xfrm>
            <a:off x="6559296" y="3547872"/>
            <a:ext cx="4998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Better for Deliver / validation phases</a:t>
            </a:r>
            <a:endParaRPr lang="en-US" sz="1600" dirty="0"/>
          </a:p>
        </p:txBody>
      </p:sp>
      <p:sp>
        <p:nvSpPr>
          <p:cNvPr id="24" name="Text 20"/>
          <p:cNvSpPr/>
          <p:nvPr/>
        </p:nvSpPr>
        <p:spPr>
          <a:xfrm>
            <a:off x="6559296" y="4011168"/>
            <a:ext cx="4998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Can miss nuance and context</a:t>
            </a:r>
            <a:endParaRPr lang="en-US" sz="1600" dirty="0"/>
          </a:p>
        </p:txBody>
      </p:sp>
      <p:sp>
        <p:nvSpPr>
          <p:cNvPr id="25" name="Shape 21"/>
          <p:cNvSpPr/>
          <p:nvPr/>
        </p:nvSpPr>
        <p:spPr>
          <a:xfrm>
            <a:off x="6559296" y="4572000"/>
            <a:ext cx="4937760" cy="1158240"/>
          </a:xfrm>
          <a:prstGeom prst="roundRect">
            <a:avLst>
              <a:gd name="adj" fmla="val 7368"/>
            </a:avLst>
          </a:prstGeom>
          <a:solidFill>
            <a:srgbClr val="0D3F5E"/>
          </a:solidFill>
          <a:ln w="12700">
            <a:solidFill>
              <a:srgbClr val="1A5278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6" name="Text 22"/>
          <p:cNvSpPr/>
          <p:nvPr/>
        </p:nvSpPr>
        <p:spPr>
          <a:xfrm>
            <a:off x="6742176" y="4645152"/>
            <a:ext cx="463296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b="1" dirty="0">
                <a:solidFill>
                  <a:srgbClr val="7EC8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</a:t>
            </a:r>
            <a:endParaRPr lang="en-US" sz="1267" dirty="0"/>
          </a:p>
        </p:txBody>
      </p:sp>
      <p:sp>
        <p:nvSpPr>
          <p:cNvPr id="27" name="Text 23"/>
          <p:cNvSpPr/>
          <p:nvPr/>
        </p:nvSpPr>
        <p:spPr>
          <a:xfrm>
            <a:off x="6742176" y="4876800"/>
            <a:ext cx="4632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i="1" dirty="0">
                <a:solidFill>
                  <a:srgbClr val="D6EA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"On a scale of 1–5, how easy was it to check in?" (Likert scale)</a:t>
            </a:r>
            <a:endParaRPr lang="en-US" sz="14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3C3E2F1-B6E7-0C03-3081-ED9E82BE82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54FCB60A-4835-50F2-A945-27B3FC2C33D1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C86C434A-1249-618F-0A34-BE2DE9427A9E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6</a:t>
            </a:fld>
            <a:endParaRPr lang="en-GB" sz="11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9A5E980-3305-90B1-56DE-D4610981ABBA}"/>
              </a:ext>
            </a:extLst>
          </p:cNvPr>
          <p:cNvSpPr txBox="1"/>
          <p:nvPr/>
        </p:nvSpPr>
        <p:spPr>
          <a:xfrm>
            <a:off x="1634061" y="6601950"/>
            <a:ext cx="88873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[1] </a:t>
            </a:r>
            <a:r>
              <a:rPr lang="en-GB" sz="1100" dirty="0"/>
              <a:t>Preece, J., Rogers, Y. and Sharp, H. (2015). Interaction Design: Beyond Human-Computer Interaction. 4th </a:t>
            </a:r>
            <a:r>
              <a:rPr lang="en-GB" sz="1100" dirty="0" err="1"/>
              <a:t>edn</a:t>
            </a:r>
            <a:r>
              <a:rPr lang="en-GB" sz="1100" dirty="0"/>
              <a:t>. Chichester: Wiley. (Chapter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5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5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 Usability Scale (SUS)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2659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standardised 10-item questionnaire — the most widely used usability metric in industry [4].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463296" y="1402080"/>
            <a:ext cx="5608320" cy="3840480"/>
          </a:xfrm>
          <a:prstGeom prst="roundRect">
            <a:avLst>
              <a:gd name="adj" fmla="val 3175"/>
            </a:avLst>
          </a:prstGeom>
          <a:solidFill>
            <a:srgbClr val="F0FAFA"/>
          </a:solidFill>
          <a:ln w="19050">
            <a:solidFill>
              <a:srgbClr val="D1FAF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731520" y="1560576"/>
            <a:ext cx="4998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it?</a:t>
            </a:r>
            <a:endParaRPr lang="en-US" sz="1867" dirty="0"/>
          </a:p>
        </p:txBody>
      </p:sp>
      <p:sp>
        <p:nvSpPr>
          <p:cNvPr id="6" name="Text 4"/>
          <p:cNvSpPr/>
          <p:nvPr/>
        </p:nvSpPr>
        <p:spPr>
          <a:xfrm>
            <a:off x="792480" y="2011680"/>
            <a:ext cx="505968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10 closed-ended questions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92480" y="2609088"/>
            <a:ext cx="505968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Each rated on a 1–5 Likert scale</a:t>
            </a:r>
            <a:endParaRPr lang="en-US" sz="1600" dirty="0"/>
          </a:p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(Strongly Disagree → Strongly Agree)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92480" y="3206496"/>
            <a:ext cx="505968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Alternates between positive and</a:t>
            </a:r>
            <a:endParaRPr lang="en-US" sz="1600" dirty="0"/>
          </a:p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statements (reduces bias)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92480" y="3803904"/>
            <a:ext cx="505968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Produces a score from 0 to 100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792480" y="4401312"/>
            <a:ext cx="505968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Developed by John Brooke (1986)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364224" y="1402080"/>
            <a:ext cx="5364480" cy="3840480"/>
          </a:xfrm>
          <a:prstGeom prst="roundRect">
            <a:avLst>
              <a:gd name="adj" fmla="val 3175"/>
            </a:avLst>
          </a:prstGeom>
          <a:solidFill>
            <a:srgbClr val="F0FAFA"/>
          </a:solidFill>
          <a:ln w="19050">
            <a:solidFill>
              <a:srgbClr val="D1FAF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6608064" y="1560576"/>
            <a:ext cx="475488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Interpreting the score [4]</a:t>
            </a:r>
            <a:endParaRPr lang="en-US" sz="1867" dirty="0"/>
          </a:p>
        </p:txBody>
      </p:sp>
      <p:sp>
        <p:nvSpPr>
          <p:cNvPr id="13" name="Shape 11"/>
          <p:cNvSpPr/>
          <p:nvPr/>
        </p:nvSpPr>
        <p:spPr>
          <a:xfrm>
            <a:off x="6559296" y="2097024"/>
            <a:ext cx="4937760" cy="560832"/>
          </a:xfrm>
          <a:prstGeom prst="roundRect">
            <a:avLst>
              <a:gd name="adj" fmla="val 15217"/>
            </a:avLst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/>
        </p:nvSpPr>
        <p:spPr>
          <a:xfrm>
            <a:off x="6705600" y="2145792"/>
            <a:ext cx="134112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 85</a:t>
            </a:r>
            <a:endParaRPr lang="en-US" sz="1867" dirty="0"/>
          </a:p>
        </p:txBody>
      </p:sp>
      <p:sp>
        <p:nvSpPr>
          <p:cNvPr id="15" name="Text 13"/>
          <p:cNvSpPr/>
          <p:nvPr/>
        </p:nvSpPr>
        <p:spPr>
          <a:xfrm>
            <a:off x="8229600" y="2145792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Excellent</a:t>
            </a:r>
            <a:endParaRPr lang="en-US" sz="1733" dirty="0"/>
          </a:p>
        </p:txBody>
      </p:sp>
      <p:sp>
        <p:nvSpPr>
          <p:cNvPr id="16" name="Shape 14"/>
          <p:cNvSpPr/>
          <p:nvPr/>
        </p:nvSpPr>
        <p:spPr>
          <a:xfrm>
            <a:off x="6559296" y="2828544"/>
            <a:ext cx="4937760" cy="560832"/>
          </a:xfrm>
          <a:prstGeom prst="roundRect">
            <a:avLst>
              <a:gd name="adj" fmla="val 15217"/>
            </a:avLst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/>
        </p:nvSpPr>
        <p:spPr>
          <a:xfrm>
            <a:off x="6705600" y="2877312"/>
            <a:ext cx="134112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71–84</a:t>
            </a:r>
            <a:endParaRPr lang="en-US" sz="1867" dirty="0"/>
          </a:p>
        </p:txBody>
      </p:sp>
      <p:sp>
        <p:nvSpPr>
          <p:cNvPr id="18" name="Text 16"/>
          <p:cNvSpPr/>
          <p:nvPr/>
        </p:nvSpPr>
        <p:spPr>
          <a:xfrm>
            <a:off x="8229600" y="2877312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</a:t>
            </a:r>
            <a:endParaRPr lang="en-US" sz="1733" dirty="0"/>
          </a:p>
        </p:txBody>
      </p:sp>
      <p:sp>
        <p:nvSpPr>
          <p:cNvPr id="19" name="Shape 17"/>
          <p:cNvSpPr/>
          <p:nvPr/>
        </p:nvSpPr>
        <p:spPr>
          <a:xfrm>
            <a:off x="6559296" y="3560064"/>
            <a:ext cx="4937760" cy="560832"/>
          </a:xfrm>
          <a:prstGeom prst="roundRect">
            <a:avLst>
              <a:gd name="adj" fmla="val 15217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/>
        </p:nvSpPr>
        <p:spPr>
          <a:xfrm>
            <a:off x="6705600" y="3608832"/>
            <a:ext cx="134112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51–70</a:t>
            </a:r>
            <a:endParaRPr lang="en-US" sz="1867" dirty="0"/>
          </a:p>
        </p:txBody>
      </p:sp>
      <p:sp>
        <p:nvSpPr>
          <p:cNvPr id="21" name="Text 19"/>
          <p:cNvSpPr/>
          <p:nvPr/>
        </p:nvSpPr>
        <p:spPr>
          <a:xfrm>
            <a:off x="8229600" y="3608832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OK / Marginal</a:t>
            </a:r>
            <a:endParaRPr lang="en-US" sz="1733" dirty="0"/>
          </a:p>
        </p:txBody>
      </p:sp>
      <p:sp>
        <p:nvSpPr>
          <p:cNvPr id="22" name="Shape 20"/>
          <p:cNvSpPr/>
          <p:nvPr/>
        </p:nvSpPr>
        <p:spPr>
          <a:xfrm>
            <a:off x="6559296" y="4291584"/>
            <a:ext cx="4937760" cy="560832"/>
          </a:xfrm>
          <a:prstGeom prst="roundRect">
            <a:avLst>
              <a:gd name="adj" fmla="val 15217"/>
            </a:avLst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3" name="Text 21"/>
          <p:cNvSpPr/>
          <p:nvPr/>
        </p:nvSpPr>
        <p:spPr>
          <a:xfrm>
            <a:off x="6705600" y="4340352"/>
            <a:ext cx="134112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≤ 50</a:t>
            </a:r>
            <a:endParaRPr lang="en-US" sz="1867" dirty="0"/>
          </a:p>
        </p:txBody>
      </p:sp>
      <p:sp>
        <p:nvSpPr>
          <p:cNvPr id="24" name="Text 22"/>
          <p:cNvSpPr/>
          <p:nvPr/>
        </p:nvSpPr>
        <p:spPr>
          <a:xfrm>
            <a:off x="8229600" y="4340352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</a:t>
            </a:r>
            <a:endParaRPr lang="en-US" sz="1733" dirty="0"/>
          </a:p>
        </p:txBody>
      </p:sp>
      <p:sp>
        <p:nvSpPr>
          <p:cNvPr id="25" name="Shape 23"/>
          <p:cNvSpPr/>
          <p:nvPr/>
        </p:nvSpPr>
        <p:spPr>
          <a:xfrm>
            <a:off x="463296" y="5413248"/>
            <a:ext cx="11265408" cy="877824"/>
          </a:xfrm>
          <a:prstGeom prst="roundRect">
            <a:avLst>
              <a:gd name="adj" fmla="val 11111"/>
            </a:avLst>
          </a:prstGeom>
          <a:solidFill>
            <a:srgbClr val="EBF8FF"/>
          </a:solidFill>
          <a:ln w="1905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560" y="5571744"/>
            <a:ext cx="365760" cy="365760"/>
          </a:xfrm>
          <a:prstGeom prst="rect">
            <a:avLst/>
          </a:prstGeom>
        </p:spPr>
      </p:pic>
      <p:sp>
        <p:nvSpPr>
          <p:cNvPr id="27" name="Text 24"/>
          <p:cNvSpPr/>
          <p:nvPr/>
        </p:nvSpPr>
        <p:spPr>
          <a:xfrm>
            <a:off x="1158240" y="5462016"/>
            <a:ext cx="10363200" cy="780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i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 SUS items:   "I thought the system was easy to use."  ·  "I found the system unnecessarily complex."</a:t>
            </a:r>
            <a:endParaRPr lang="en-US" sz="16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549982C-959E-C306-A143-29A7F2E83A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F8FE2E0A-FC33-40F6-9BDD-7A470869C057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EA841D15-BB5D-A831-B6B6-EC653A016FD9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7</a:t>
            </a:fld>
            <a:endParaRPr lang="en-GB" sz="11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3D57B96-8541-B356-FDD0-490C622445F9}"/>
              </a:ext>
            </a:extLst>
          </p:cNvPr>
          <p:cNvSpPr txBox="1"/>
          <p:nvPr/>
        </p:nvSpPr>
        <p:spPr>
          <a:xfrm>
            <a:off x="371535" y="6417859"/>
            <a:ext cx="10839827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[4] </a:t>
            </a:r>
            <a:r>
              <a:rPr lang="en-GB" sz="1100" dirty="0"/>
              <a:t>Brooke, J. (1986). SUS: A 'quick and dirty' usability scale. In: Jordan, P.W., Thomas, B., </a:t>
            </a:r>
            <a:r>
              <a:rPr lang="en-GB" sz="1100" dirty="0" err="1"/>
              <a:t>Weerdmeester</a:t>
            </a:r>
            <a:r>
              <a:rPr lang="en-GB" sz="1100" dirty="0"/>
              <a:t>, B.A. and McClelland, I.L. (eds.) (1996). </a:t>
            </a:r>
            <a:r>
              <a:rPr lang="en-GB" sz="1100" i="1" dirty="0"/>
              <a:t>Usability Evaluation in Industry</a:t>
            </a:r>
            <a:r>
              <a:rPr lang="en-GB" sz="1100" dirty="0"/>
              <a:t>. </a:t>
            </a:r>
          </a:p>
          <a:p>
            <a:r>
              <a:rPr lang="en-GB" sz="1100" dirty="0"/>
              <a:t>London:  Taylor &amp; Francis. pp.189–194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Survey Tools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tools are free and accessible for UWTSD students.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463296" y="1365504"/>
            <a:ext cx="5608320" cy="4730496"/>
          </a:xfrm>
          <a:prstGeom prst="roundRect">
            <a:avLst>
              <a:gd name="adj" fmla="val 3093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63296" y="1365504"/>
            <a:ext cx="5608320" cy="1097280"/>
          </a:xfrm>
          <a:prstGeom prst="roundRect">
            <a:avLst>
              <a:gd name="adj" fmla="val 13333"/>
            </a:avLst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682752" y="1438656"/>
            <a:ext cx="499872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Forms</a:t>
            </a:r>
            <a:endParaRPr lang="en-US" sz="2133" dirty="0"/>
          </a:p>
        </p:txBody>
      </p:sp>
      <p:sp>
        <p:nvSpPr>
          <p:cNvPr id="8" name="Text 6"/>
          <p:cNvSpPr/>
          <p:nvPr/>
        </p:nvSpPr>
        <p:spPr>
          <a:xfrm>
            <a:off x="682752" y="1950720"/>
            <a:ext cx="4998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D1FA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with your UWTSD Microsoft 365 account</a:t>
            </a:r>
            <a:endParaRPr lang="en-US" sz="1333" dirty="0"/>
          </a:p>
        </p:txBody>
      </p:sp>
      <p:sp>
        <p:nvSpPr>
          <p:cNvPr id="9" name="Text 7"/>
          <p:cNvSpPr/>
          <p:nvPr/>
        </p:nvSpPr>
        <p:spPr>
          <a:xfrm>
            <a:off x="682752" y="2584704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Already linked to your university login</a:t>
            </a:r>
            <a:endParaRPr lang="en-US" sz="1533" dirty="0"/>
          </a:p>
        </p:txBody>
      </p:sp>
      <p:sp>
        <p:nvSpPr>
          <p:cNvPr id="10" name="Text 8"/>
          <p:cNvSpPr/>
          <p:nvPr/>
        </p:nvSpPr>
        <p:spPr>
          <a:xfrm>
            <a:off x="682752" y="3121152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Integrates with Microsoft Teams and SharePoint</a:t>
            </a:r>
            <a:endParaRPr lang="en-US" sz="1533" dirty="0"/>
          </a:p>
        </p:txBody>
      </p:sp>
      <p:sp>
        <p:nvSpPr>
          <p:cNvPr id="11" name="Text 9"/>
          <p:cNvSpPr/>
          <p:nvPr/>
        </p:nvSpPr>
        <p:spPr>
          <a:xfrm>
            <a:off x="682752" y="3657600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Automatically generates charts from responses</a:t>
            </a:r>
            <a:endParaRPr lang="en-US" sz="1533" dirty="0"/>
          </a:p>
        </p:txBody>
      </p:sp>
      <p:sp>
        <p:nvSpPr>
          <p:cNvPr id="12" name="Text 10"/>
          <p:cNvSpPr/>
          <p:nvPr/>
        </p:nvSpPr>
        <p:spPr>
          <a:xfrm>
            <a:off x="682752" y="4194048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Branching logic (show Q5 only if Q4 = Yes)</a:t>
            </a:r>
            <a:endParaRPr lang="en-US" sz="1533" dirty="0"/>
          </a:p>
        </p:txBody>
      </p:sp>
      <p:sp>
        <p:nvSpPr>
          <p:cNvPr id="13" name="Text 11"/>
          <p:cNvSpPr/>
          <p:nvPr/>
        </p:nvSpPr>
        <p:spPr>
          <a:xfrm>
            <a:off x="682752" y="4730496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Export to Excel for further analysis</a:t>
            </a:r>
            <a:endParaRPr lang="en-US" sz="1533" dirty="0"/>
          </a:p>
        </p:txBody>
      </p:sp>
      <p:sp>
        <p:nvSpPr>
          <p:cNvPr id="14" name="Shape 12"/>
          <p:cNvSpPr/>
          <p:nvPr/>
        </p:nvSpPr>
        <p:spPr>
          <a:xfrm>
            <a:off x="646176" y="5266944"/>
            <a:ext cx="5181600" cy="670560"/>
          </a:xfrm>
          <a:prstGeom prst="roundRect">
            <a:avLst>
              <a:gd name="adj" fmla="val 10909"/>
            </a:avLst>
          </a:prstGeom>
          <a:solidFill>
            <a:srgbClr val="1C7293">
              <a:alpha val="12000"/>
            </a:srgbClr>
          </a:solidFill>
          <a:ln w="12700">
            <a:solidFill>
              <a:srgbClr val="1C7293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731520" y="5291328"/>
            <a:ext cx="499872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i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academic submissions, sharing within Teams, exporting data to Excel [5]</a:t>
            </a:r>
            <a:endParaRPr lang="en-US" sz="1333" dirty="0"/>
          </a:p>
        </p:txBody>
      </p:sp>
      <p:sp>
        <p:nvSpPr>
          <p:cNvPr id="16" name="Shape 14"/>
          <p:cNvSpPr/>
          <p:nvPr/>
        </p:nvSpPr>
        <p:spPr>
          <a:xfrm>
            <a:off x="6400800" y="1365504"/>
            <a:ext cx="5608320" cy="4730496"/>
          </a:xfrm>
          <a:prstGeom prst="roundRect">
            <a:avLst>
              <a:gd name="adj" fmla="val 3093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Shape 15"/>
          <p:cNvSpPr/>
          <p:nvPr/>
        </p:nvSpPr>
        <p:spPr>
          <a:xfrm>
            <a:off x="6400800" y="1365504"/>
            <a:ext cx="5608320" cy="1097280"/>
          </a:xfrm>
          <a:prstGeom prst="roundRect">
            <a:avLst>
              <a:gd name="adj" fmla="val 13333"/>
            </a:avLst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9" name="Text 17"/>
          <p:cNvSpPr/>
          <p:nvPr/>
        </p:nvSpPr>
        <p:spPr>
          <a:xfrm>
            <a:off x="6620256" y="1438656"/>
            <a:ext cx="499872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Forms</a:t>
            </a:r>
            <a:endParaRPr lang="en-US" sz="2133" dirty="0"/>
          </a:p>
        </p:txBody>
      </p:sp>
      <p:sp>
        <p:nvSpPr>
          <p:cNvPr id="20" name="Text 18"/>
          <p:cNvSpPr/>
          <p:nvPr/>
        </p:nvSpPr>
        <p:spPr>
          <a:xfrm>
            <a:off x="6620256" y="1950720"/>
            <a:ext cx="4998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D1FA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Widely used in industry and UX research</a:t>
            </a:r>
            <a:endParaRPr lang="en-US" sz="1333" dirty="0"/>
          </a:p>
        </p:txBody>
      </p:sp>
      <p:sp>
        <p:nvSpPr>
          <p:cNvPr id="21" name="Text 19"/>
          <p:cNvSpPr/>
          <p:nvPr/>
        </p:nvSpPr>
        <p:spPr>
          <a:xfrm>
            <a:off x="6620256" y="2584704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Very quick to set up (no login required for respondents)</a:t>
            </a:r>
            <a:endParaRPr lang="en-US" sz="1533" dirty="0"/>
          </a:p>
        </p:txBody>
      </p:sp>
      <p:sp>
        <p:nvSpPr>
          <p:cNvPr id="22" name="Text 20"/>
          <p:cNvSpPr/>
          <p:nvPr/>
        </p:nvSpPr>
        <p:spPr>
          <a:xfrm>
            <a:off x="6620256" y="3121152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Clean, mobile-friendly response interface</a:t>
            </a:r>
            <a:endParaRPr lang="en-US" sz="1533" dirty="0"/>
          </a:p>
        </p:txBody>
      </p:sp>
      <p:sp>
        <p:nvSpPr>
          <p:cNvPr id="23" name="Text 21"/>
          <p:cNvSpPr/>
          <p:nvPr/>
        </p:nvSpPr>
        <p:spPr>
          <a:xfrm>
            <a:off x="6620256" y="3657600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Free-text, Likert, grid, and image questions</a:t>
            </a:r>
            <a:endParaRPr lang="en-US" sz="1533" dirty="0"/>
          </a:p>
        </p:txBody>
      </p:sp>
      <p:sp>
        <p:nvSpPr>
          <p:cNvPr id="24" name="Text 22"/>
          <p:cNvSpPr/>
          <p:nvPr/>
        </p:nvSpPr>
        <p:spPr>
          <a:xfrm>
            <a:off x="6620256" y="4194048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Results auto-populate a Google Sheet</a:t>
            </a:r>
            <a:endParaRPr lang="en-US" sz="1533" dirty="0"/>
          </a:p>
        </p:txBody>
      </p:sp>
      <p:sp>
        <p:nvSpPr>
          <p:cNvPr id="25" name="Text 23"/>
          <p:cNvSpPr/>
          <p:nvPr/>
        </p:nvSpPr>
        <p:spPr>
          <a:xfrm>
            <a:off x="6620256" y="4730496"/>
            <a:ext cx="505968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Easy shareable link or QR code</a:t>
            </a:r>
            <a:endParaRPr lang="en-US" sz="1533" dirty="0"/>
          </a:p>
        </p:txBody>
      </p:sp>
      <p:sp>
        <p:nvSpPr>
          <p:cNvPr id="26" name="Shape 24"/>
          <p:cNvSpPr/>
          <p:nvPr/>
        </p:nvSpPr>
        <p:spPr>
          <a:xfrm>
            <a:off x="6583680" y="5266944"/>
            <a:ext cx="5181600" cy="670560"/>
          </a:xfrm>
          <a:prstGeom prst="roundRect">
            <a:avLst>
              <a:gd name="adj" fmla="val 10909"/>
            </a:avLst>
          </a:prstGeom>
          <a:solidFill>
            <a:srgbClr val="F96167">
              <a:alpha val="12000"/>
            </a:srgbClr>
          </a:solidFill>
          <a:ln w="12700">
            <a:solidFill>
              <a:srgbClr val="F96167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7" name="Text 25"/>
          <p:cNvSpPr/>
          <p:nvPr/>
        </p:nvSpPr>
        <p:spPr>
          <a:xfrm>
            <a:off x="6669024" y="5291328"/>
            <a:ext cx="499872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i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public surveys, quick pilot tests, sharing via social media or QR code [5]</a:t>
            </a:r>
            <a:endParaRPr lang="en-US" sz="1333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9822001B-D0ED-B825-4C0A-2FABD7404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051812F0-EC0F-0D15-4DD8-5DCA858E5A79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7CDCE526-8388-3328-C838-7E715CB71D22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8</a:t>
            </a:fld>
            <a:endParaRPr lang="en-GB" sz="11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5A3B7C-E08D-08CC-01C8-CCBE525181B1}"/>
              </a:ext>
            </a:extLst>
          </p:cNvPr>
          <p:cNvSpPr txBox="1"/>
          <p:nvPr/>
        </p:nvSpPr>
        <p:spPr>
          <a:xfrm>
            <a:off x="2731680" y="6417859"/>
            <a:ext cx="7813357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dirty="0"/>
              <a:t>[5] </a:t>
            </a:r>
            <a:r>
              <a:rPr lang="en-GB" sz="1100" dirty="0"/>
              <a:t>Lefever, S., Dal, M. and Matthíasdóttir, Á. (2007). Online data collection in academic research: advantages and limitations. </a:t>
            </a:r>
          </a:p>
          <a:p>
            <a:pPr algn="ctr"/>
            <a:r>
              <a:rPr lang="en-GB" sz="1100" i="1" dirty="0"/>
              <a:t>British Journal of Educational Technology</a:t>
            </a:r>
            <a:r>
              <a:rPr lang="en-GB" sz="1100" dirty="0"/>
              <a:t>, 38(4), pp.574–582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5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500"/>
                            </p:stCondLst>
                            <p:childTnLst>
                              <p:par>
                                <p:cTn id="8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Interviews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One-to-one conversations designed to surface user goals, behaviours, and frustrations.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463296" y="1402080"/>
            <a:ext cx="11265408" cy="463296"/>
          </a:xfrm>
          <a:prstGeom prst="roundRect">
            <a:avLst>
              <a:gd name="adj" fmla="val 50000"/>
            </a:avLst>
          </a:prstGeom>
          <a:solidFill>
            <a:srgbClr val="E2E8F0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3901440" y="1402080"/>
            <a:ext cx="4389120" cy="463296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7" name="Shape 5"/>
          <p:cNvSpPr/>
          <p:nvPr/>
        </p:nvSpPr>
        <p:spPr>
          <a:xfrm>
            <a:off x="8018965" y="1402080"/>
            <a:ext cx="3685355" cy="463296"/>
          </a:xfrm>
          <a:prstGeom prst="roundRect">
            <a:avLst>
              <a:gd name="adj" fmla="val 50000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/>
        </p:nvSpPr>
        <p:spPr>
          <a:xfrm>
            <a:off x="463296" y="1889760"/>
            <a:ext cx="5486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← More structured / controlled</a:t>
            </a:r>
            <a:endParaRPr lang="en-US" sz="1267" dirty="0"/>
          </a:p>
        </p:txBody>
      </p:sp>
      <p:sp>
        <p:nvSpPr>
          <p:cNvPr id="9" name="Text 7"/>
          <p:cNvSpPr/>
          <p:nvPr/>
        </p:nvSpPr>
        <p:spPr>
          <a:xfrm>
            <a:off x="6705600" y="1889760"/>
            <a:ext cx="49987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/>
            <a:r>
              <a:rPr lang="en-US" sz="12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open / exploratory →</a:t>
            </a:r>
            <a:endParaRPr lang="en-US" sz="1267" dirty="0"/>
          </a:p>
        </p:txBody>
      </p:sp>
      <p:sp>
        <p:nvSpPr>
          <p:cNvPr id="10" name="Shape 8"/>
          <p:cNvSpPr/>
          <p:nvPr/>
        </p:nvSpPr>
        <p:spPr>
          <a:xfrm>
            <a:off x="463296" y="2292096"/>
            <a:ext cx="3596640" cy="3998976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Shape 9"/>
          <p:cNvSpPr/>
          <p:nvPr/>
        </p:nvSpPr>
        <p:spPr>
          <a:xfrm>
            <a:off x="609600" y="2426208"/>
            <a:ext cx="3291840" cy="487680"/>
          </a:xfrm>
          <a:prstGeom prst="roundRect">
            <a:avLst>
              <a:gd name="adj" fmla="val 17500"/>
            </a:avLst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609600" y="2426208"/>
            <a:ext cx="32918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[6]</a:t>
            </a:r>
            <a:endParaRPr lang="en-US" sz="1867" dirty="0"/>
          </a:p>
        </p:txBody>
      </p:sp>
      <p:sp>
        <p:nvSpPr>
          <p:cNvPr id="13" name="Text 11"/>
          <p:cNvSpPr/>
          <p:nvPr/>
        </p:nvSpPr>
        <p:spPr>
          <a:xfrm>
            <a:off x="646176" y="3048000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All participants asked exactly the same questions in the same order</a:t>
            </a:r>
            <a:endParaRPr lang="en-US" sz="1467" dirty="0"/>
          </a:p>
        </p:txBody>
      </p:sp>
      <p:sp>
        <p:nvSpPr>
          <p:cNvPr id="14" name="Text 12"/>
          <p:cNvSpPr/>
          <p:nvPr/>
        </p:nvSpPr>
        <p:spPr>
          <a:xfrm>
            <a:off x="646176" y="3706368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Mostly closed-ended questions</a:t>
            </a:r>
            <a:endParaRPr lang="en-US" sz="1467" dirty="0"/>
          </a:p>
        </p:txBody>
      </p:sp>
      <p:sp>
        <p:nvSpPr>
          <p:cNvPr id="15" name="Text 13"/>
          <p:cNvSpPr/>
          <p:nvPr/>
        </p:nvSpPr>
        <p:spPr>
          <a:xfrm>
            <a:off x="646176" y="4364736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Easy to analyse and compare</a:t>
            </a:r>
            <a:endParaRPr lang="en-US" sz="1467" dirty="0"/>
          </a:p>
        </p:txBody>
      </p:sp>
      <p:sp>
        <p:nvSpPr>
          <p:cNvPr id="16" name="Text 14"/>
          <p:cNvSpPr/>
          <p:nvPr/>
        </p:nvSpPr>
        <p:spPr>
          <a:xfrm>
            <a:off x="646176" y="5023104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Less flexible — can't explore unexpected answers</a:t>
            </a:r>
            <a:endParaRPr lang="en-US" sz="1467" dirty="0"/>
          </a:p>
        </p:txBody>
      </p:sp>
      <p:sp>
        <p:nvSpPr>
          <p:cNvPr id="17" name="Shape 15"/>
          <p:cNvSpPr/>
          <p:nvPr/>
        </p:nvSpPr>
        <p:spPr>
          <a:xfrm>
            <a:off x="609600" y="5681472"/>
            <a:ext cx="3291840" cy="463296"/>
          </a:xfrm>
          <a:prstGeom prst="roundRect">
            <a:avLst>
              <a:gd name="adj" fmla="val 15789"/>
            </a:avLst>
          </a:prstGeom>
          <a:solidFill>
            <a:srgbClr val="028090">
              <a:alpha val="15000"/>
            </a:srgbClr>
          </a:solidFill>
          <a:ln w="12700">
            <a:solidFill>
              <a:srgbClr val="028090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8" name="Text 16"/>
          <p:cNvSpPr/>
          <p:nvPr/>
        </p:nvSpPr>
        <p:spPr>
          <a:xfrm>
            <a:off x="757554" y="5693664"/>
            <a:ext cx="32308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i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comparing responses across many participants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303776" y="2292096"/>
            <a:ext cx="3596640" cy="3998976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 dirty="0"/>
          </a:p>
        </p:txBody>
      </p:sp>
      <p:sp>
        <p:nvSpPr>
          <p:cNvPr id="20" name="Shape 18"/>
          <p:cNvSpPr/>
          <p:nvPr/>
        </p:nvSpPr>
        <p:spPr>
          <a:xfrm>
            <a:off x="4450080" y="2426208"/>
            <a:ext cx="3291840" cy="487680"/>
          </a:xfrm>
          <a:prstGeom prst="roundRect">
            <a:avLst>
              <a:gd name="adj" fmla="val 17500"/>
            </a:avLst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1" name="Text 19"/>
          <p:cNvSpPr/>
          <p:nvPr/>
        </p:nvSpPr>
        <p:spPr>
          <a:xfrm>
            <a:off x="4450080" y="2426208"/>
            <a:ext cx="32918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[6]</a:t>
            </a:r>
            <a:endParaRPr lang="en-US" sz="1867" dirty="0"/>
          </a:p>
        </p:txBody>
      </p:sp>
      <p:sp>
        <p:nvSpPr>
          <p:cNvPr id="22" name="Text 20"/>
          <p:cNvSpPr/>
          <p:nvPr/>
        </p:nvSpPr>
        <p:spPr>
          <a:xfrm>
            <a:off x="4486656" y="3048000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Prepared question guide, but follow-up is encouraged</a:t>
            </a:r>
            <a:endParaRPr lang="en-US" sz="1467" dirty="0"/>
          </a:p>
        </p:txBody>
      </p:sp>
      <p:sp>
        <p:nvSpPr>
          <p:cNvPr id="23" name="Text 21"/>
          <p:cNvSpPr/>
          <p:nvPr/>
        </p:nvSpPr>
        <p:spPr>
          <a:xfrm>
            <a:off x="4486656" y="3706368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Mix of open and closed questions</a:t>
            </a:r>
            <a:endParaRPr lang="en-US" sz="1467" dirty="0"/>
          </a:p>
        </p:txBody>
      </p:sp>
      <p:sp>
        <p:nvSpPr>
          <p:cNvPr id="24" name="Text 22"/>
          <p:cNvSpPr/>
          <p:nvPr/>
        </p:nvSpPr>
        <p:spPr>
          <a:xfrm>
            <a:off x="4486656" y="4364736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Balance between consistency and exploration</a:t>
            </a:r>
            <a:endParaRPr lang="en-US" sz="1467" dirty="0"/>
          </a:p>
        </p:txBody>
      </p:sp>
      <p:sp>
        <p:nvSpPr>
          <p:cNvPr id="25" name="Text 23"/>
          <p:cNvSpPr/>
          <p:nvPr/>
        </p:nvSpPr>
        <p:spPr>
          <a:xfrm>
            <a:off x="4486656" y="5023104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Allows unexpected themes to emerge</a:t>
            </a:r>
            <a:endParaRPr lang="en-US" sz="1467" dirty="0"/>
          </a:p>
        </p:txBody>
      </p:sp>
      <p:sp>
        <p:nvSpPr>
          <p:cNvPr id="26" name="Shape 24"/>
          <p:cNvSpPr/>
          <p:nvPr/>
        </p:nvSpPr>
        <p:spPr>
          <a:xfrm>
            <a:off x="4450080" y="5681472"/>
            <a:ext cx="3291840" cy="463296"/>
          </a:xfrm>
          <a:prstGeom prst="roundRect">
            <a:avLst>
              <a:gd name="adj" fmla="val 15789"/>
            </a:avLst>
          </a:prstGeom>
          <a:solidFill>
            <a:srgbClr val="00A896">
              <a:alpha val="15000"/>
            </a:srgbClr>
          </a:solidFill>
          <a:ln w="12700">
            <a:solidFill>
              <a:srgbClr val="00A896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7" name="Text 25"/>
          <p:cNvSpPr/>
          <p:nvPr/>
        </p:nvSpPr>
        <p:spPr>
          <a:xfrm>
            <a:off x="4598034" y="5693664"/>
            <a:ext cx="32308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i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most UX research — the most common type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8144256" y="2292096"/>
            <a:ext cx="3596640" cy="3998976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9" name="Shape 27"/>
          <p:cNvSpPr/>
          <p:nvPr/>
        </p:nvSpPr>
        <p:spPr>
          <a:xfrm>
            <a:off x="8290560" y="2426208"/>
            <a:ext cx="3291840" cy="487680"/>
          </a:xfrm>
          <a:prstGeom prst="roundRect">
            <a:avLst>
              <a:gd name="adj" fmla="val 17500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0" name="Text 28"/>
          <p:cNvSpPr/>
          <p:nvPr/>
        </p:nvSpPr>
        <p:spPr>
          <a:xfrm>
            <a:off x="8290560" y="2426208"/>
            <a:ext cx="32918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Unstructured [6]</a:t>
            </a:r>
            <a:endParaRPr lang="en-US" sz="1867" dirty="0"/>
          </a:p>
        </p:txBody>
      </p:sp>
      <p:sp>
        <p:nvSpPr>
          <p:cNvPr id="31" name="Text 29"/>
          <p:cNvSpPr/>
          <p:nvPr/>
        </p:nvSpPr>
        <p:spPr>
          <a:xfrm>
            <a:off x="8327136" y="3048000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No fixed questions — conversational</a:t>
            </a:r>
            <a:endParaRPr lang="en-US" sz="1467" dirty="0"/>
          </a:p>
        </p:txBody>
      </p:sp>
      <p:sp>
        <p:nvSpPr>
          <p:cNvPr id="32" name="Text 30"/>
          <p:cNvSpPr/>
          <p:nvPr/>
        </p:nvSpPr>
        <p:spPr>
          <a:xfrm>
            <a:off x="8327136" y="3706368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Researcher follows the participant's lead</a:t>
            </a:r>
            <a:endParaRPr lang="en-US" sz="1467" dirty="0"/>
          </a:p>
        </p:txBody>
      </p:sp>
      <p:sp>
        <p:nvSpPr>
          <p:cNvPr id="33" name="Text 31"/>
          <p:cNvSpPr/>
          <p:nvPr/>
        </p:nvSpPr>
        <p:spPr>
          <a:xfrm>
            <a:off x="8327136" y="4364736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Highly exploratory and rich</a:t>
            </a:r>
            <a:endParaRPr lang="en-US" sz="1467" dirty="0"/>
          </a:p>
        </p:txBody>
      </p:sp>
      <p:sp>
        <p:nvSpPr>
          <p:cNvPr id="34" name="Text 32"/>
          <p:cNvSpPr/>
          <p:nvPr/>
        </p:nvSpPr>
        <p:spPr>
          <a:xfrm>
            <a:off x="8327136" y="5023104"/>
            <a:ext cx="3169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Hard to compare across participants</a:t>
            </a:r>
            <a:endParaRPr lang="en-US" sz="1467" dirty="0"/>
          </a:p>
        </p:txBody>
      </p:sp>
      <p:sp>
        <p:nvSpPr>
          <p:cNvPr id="35" name="Shape 33"/>
          <p:cNvSpPr/>
          <p:nvPr/>
        </p:nvSpPr>
        <p:spPr>
          <a:xfrm>
            <a:off x="8290560" y="5681472"/>
            <a:ext cx="3291840" cy="463296"/>
          </a:xfrm>
          <a:prstGeom prst="roundRect">
            <a:avLst>
              <a:gd name="adj" fmla="val 15789"/>
            </a:avLst>
          </a:prstGeom>
          <a:solidFill>
            <a:srgbClr val="F59E0B">
              <a:alpha val="15000"/>
            </a:srgbClr>
          </a:solidFill>
          <a:ln w="12700">
            <a:solidFill>
              <a:srgbClr val="F59E0B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6" name="Text 34"/>
          <p:cNvSpPr/>
          <p:nvPr/>
        </p:nvSpPr>
        <p:spPr>
          <a:xfrm>
            <a:off x="8438514" y="5693664"/>
            <a:ext cx="32308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i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early discovery, ethnographic research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63296" y="1402080"/>
            <a:ext cx="3709740" cy="46329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A4610E53-7F70-4D73-F20B-F539A22078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Date Placeholder 4">
            <a:extLst>
              <a:ext uri="{FF2B5EF4-FFF2-40B4-BE49-F238E27FC236}">
                <a16:creationId xmlns:a16="http://schemas.microsoft.com/office/drawing/2014/main" id="{665BA518-FADB-9490-49D6-CF82C8B94CB7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39" name="Slide Number Placeholder 6">
            <a:extLst>
              <a:ext uri="{FF2B5EF4-FFF2-40B4-BE49-F238E27FC236}">
                <a16:creationId xmlns:a16="http://schemas.microsoft.com/office/drawing/2014/main" id="{BB50B828-75DB-6995-C4FD-4CA11800B14B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9</a:t>
            </a:fld>
            <a:endParaRPr lang="en-GB" sz="11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F225EC2-650A-EB8E-9E29-A4DF76425648}"/>
              </a:ext>
            </a:extLst>
          </p:cNvPr>
          <p:cNvSpPr txBox="1"/>
          <p:nvPr/>
        </p:nvSpPr>
        <p:spPr>
          <a:xfrm>
            <a:off x="3091035" y="6601950"/>
            <a:ext cx="65501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[6] </a:t>
            </a:r>
            <a:r>
              <a:rPr lang="en-GB" sz="1100" dirty="0"/>
              <a:t>Preece, J., Rogers, Y. and Sharp, H. (2015). </a:t>
            </a:r>
            <a:r>
              <a:rPr lang="en-GB" sz="1100" i="1" dirty="0"/>
              <a:t>Interaction Design</a:t>
            </a:r>
            <a:r>
              <a:rPr lang="en-GB" sz="1100" dirty="0"/>
              <a:t>. 4th </a:t>
            </a:r>
            <a:r>
              <a:rPr lang="en-GB" sz="1100" dirty="0" err="1"/>
              <a:t>edn</a:t>
            </a:r>
            <a:r>
              <a:rPr lang="en-GB" sz="1100" dirty="0"/>
              <a:t>. Chichester: Wiley. pp.222–229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Conducting an Interview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guidance that applies across all three interview types [7].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463296" y="1365504"/>
            <a:ext cx="5547360" cy="1524000"/>
          </a:xfrm>
          <a:prstGeom prst="roundRect">
            <a:avLst>
              <a:gd name="adj" fmla="val 7200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609600" y="1609344"/>
            <a:ext cx="670560" cy="67056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609600" y="1609344"/>
            <a:ext cx="6705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333" dirty="0"/>
          </a:p>
        </p:txBody>
      </p:sp>
      <p:sp>
        <p:nvSpPr>
          <p:cNvPr id="7" name="Text 5"/>
          <p:cNvSpPr/>
          <p:nvPr/>
        </p:nvSpPr>
        <p:spPr>
          <a:xfrm>
            <a:off x="1438656" y="1487424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Obtain informed consent</a:t>
            </a:r>
            <a:endParaRPr lang="en-US" sz="1733" dirty="0"/>
          </a:p>
        </p:txBody>
      </p:sp>
      <p:sp>
        <p:nvSpPr>
          <p:cNvPr id="8" name="Text 6"/>
          <p:cNvSpPr/>
          <p:nvPr/>
        </p:nvSpPr>
        <p:spPr>
          <a:xfrm>
            <a:off x="1438656" y="1853184"/>
            <a:ext cx="43891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purpose, recording, and how data will be used. Provide a consent form. Participant can withdraw at any time.</a:t>
            </a:r>
            <a:endParaRPr lang="en-US" sz="1467" dirty="0"/>
          </a:p>
        </p:txBody>
      </p:sp>
      <p:sp>
        <p:nvSpPr>
          <p:cNvPr id="9" name="Shape 7"/>
          <p:cNvSpPr/>
          <p:nvPr/>
        </p:nvSpPr>
        <p:spPr>
          <a:xfrm>
            <a:off x="463296" y="3084576"/>
            <a:ext cx="5547360" cy="1524000"/>
          </a:xfrm>
          <a:prstGeom prst="roundRect">
            <a:avLst>
              <a:gd name="adj" fmla="val 7200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hape 8"/>
          <p:cNvSpPr/>
          <p:nvPr/>
        </p:nvSpPr>
        <p:spPr>
          <a:xfrm>
            <a:off x="609600" y="3328416"/>
            <a:ext cx="670560" cy="670560"/>
          </a:xfrm>
          <a:prstGeom prst="ellipse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/>
        </p:nvSpPr>
        <p:spPr>
          <a:xfrm>
            <a:off x="609600" y="3328416"/>
            <a:ext cx="6705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333" dirty="0"/>
          </a:p>
        </p:txBody>
      </p:sp>
      <p:sp>
        <p:nvSpPr>
          <p:cNvPr id="12" name="Text 10"/>
          <p:cNvSpPr/>
          <p:nvPr/>
        </p:nvSpPr>
        <p:spPr>
          <a:xfrm>
            <a:off x="1438656" y="3206496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with easy, open questions</a:t>
            </a:r>
            <a:endParaRPr lang="en-US" sz="1733" dirty="0"/>
          </a:p>
        </p:txBody>
      </p:sp>
      <p:sp>
        <p:nvSpPr>
          <p:cNvPr id="13" name="Text 11"/>
          <p:cNvSpPr/>
          <p:nvPr/>
        </p:nvSpPr>
        <p:spPr>
          <a:xfrm>
            <a:off x="1438656" y="3572256"/>
            <a:ext cx="43891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Begin with "Can you tell me a bit about yourself and how you currently use [the product]?" before diving into specific tasks.</a:t>
            </a:r>
            <a:endParaRPr lang="en-US" sz="1467" dirty="0"/>
          </a:p>
        </p:txBody>
      </p:sp>
      <p:sp>
        <p:nvSpPr>
          <p:cNvPr id="14" name="Shape 12"/>
          <p:cNvSpPr/>
          <p:nvPr/>
        </p:nvSpPr>
        <p:spPr>
          <a:xfrm>
            <a:off x="463296" y="4803648"/>
            <a:ext cx="5547360" cy="1524000"/>
          </a:xfrm>
          <a:prstGeom prst="roundRect">
            <a:avLst>
              <a:gd name="adj" fmla="val 7200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5" name="Shape 13"/>
          <p:cNvSpPr/>
          <p:nvPr/>
        </p:nvSpPr>
        <p:spPr>
          <a:xfrm>
            <a:off x="609600" y="5047488"/>
            <a:ext cx="670560" cy="670560"/>
          </a:xfrm>
          <a:prstGeom prst="ellipse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/>
          <p:nvPr/>
        </p:nvSpPr>
        <p:spPr>
          <a:xfrm>
            <a:off x="609600" y="5047488"/>
            <a:ext cx="6705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333" dirty="0"/>
          </a:p>
        </p:txBody>
      </p:sp>
      <p:sp>
        <p:nvSpPr>
          <p:cNvPr id="17" name="Text 15"/>
          <p:cNvSpPr/>
          <p:nvPr/>
        </p:nvSpPr>
        <p:spPr>
          <a:xfrm>
            <a:off x="1438656" y="4925568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probing questions</a:t>
            </a:r>
            <a:endParaRPr lang="en-US" sz="1733" dirty="0"/>
          </a:p>
        </p:txBody>
      </p:sp>
      <p:sp>
        <p:nvSpPr>
          <p:cNvPr id="18" name="Text 16"/>
          <p:cNvSpPr/>
          <p:nvPr/>
        </p:nvSpPr>
        <p:spPr>
          <a:xfrm>
            <a:off x="1438656" y="5291328"/>
            <a:ext cx="43891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"Why?" "Can you tell me more?" "What happened next?" Silence is okay — don't rush to fill it.</a:t>
            </a:r>
            <a:endParaRPr lang="en-US" sz="1467" dirty="0"/>
          </a:p>
        </p:txBody>
      </p:sp>
      <p:sp>
        <p:nvSpPr>
          <p:cNvPr id="19" name="Shape 17"/>
          <p:cNvSpPr/>
          <p:nvPr/>
        </p:nvSpPr>
        <p:spPr>
          <a:xfrm>
            <a:off x="6242304" y="1365504"/>
            <a:ext cx="5547360" cy="1524000"/>
          </a:xfrm>
          <a:prstGeom prst="roundRect">
            <a:avLst>
              <a:gd name="adj" fmla="val 7200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Shape 18"/>
          <p:cNvSpPr/>
          <p:nvPr/>
        </p:nvSpPr>
        <p:spPr>
          <a:xfrm>
            <a:off x="6388608" y="1609344"/>
            <a:ext cx="670560" cy="670560"/>
          </a:xfrm>
          <a:prstGeom prst="ellipse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1" name="Text 19"/>
          <p:cNvSpPr/>
          <p:nvPr/>
        </p:nvSpPr>
        <p:spPr>
          <a:xfrm>
            <a:off x="6388608" y="1609344"/>
            <a:ext cx="6705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333" dirty="0"/>
          </a:p>
        </p:txBody>
      </p:sp>
      <p:sp>
        <p:nvSpPr>
          <p:cNvPr id="22" name="Text 20"/>
          <p:cNvSpPr/>
          <p:nvPr/>
        </p:nvSpPr>
        <p:spPr>
          <a:xfrm>
            <a:off x="7217664" y="1487424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leading questions</a:t>
            </a:r>
            <a:endParaRPr lang="en-US" sz="1733" dirty="0"/>
          </a:p>
        </p:txBody>
      </p:sp>
      <p:sp>
        <p:nvSpPr>
          <p:cNvPr id="23" name="Text 21"/>
          <p:cNvSpPr/>
          <p:nvPr/>
        </p:nvSpPr>
        <p:spPr>
          <a:xfrm>
            <a:off x="7217664" y="1853184"/>
            <a:ext cx="43891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Not: "Did you find the button hard to see?" — Instead: "What did you notice when you arrived on that screen?"</a:t>
            </a:r>
            <a:endParaRPr lang="en-US" sz="1467" dirty="0"/>
          </a:p>
        </p:txBody>
      </p:sp>
      <p:sp>
        <p:nvSpPr>
          <p:cNvPr id="24" name="Shape 22"/>
          <p:cNvSpPr/>
          <p:nvPr/>
        </p:nvSpPr>
        <p:spPr>
          <a:xfrm>
            <a:off x="6242304" y="3084576"/>
            <a:ext cx="5547360" cy="1524000"/>
          </a:xfrm>
          <a:prstGeom prst="roundRect">
            <a:avLst>
              <a:gd name="adj" fmla="val 7200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5" name="Shape 23"/>
          <p:cNvSpPr/>
          <p:nvPr/>
        </p:nvSpPr>
        <p:spPr>
          <a:xfrm>
            <a:off x="6388608" y="3328416"/>
            <a:ext cx="670560" cy="670560"/>
          </a:xfrm>
          <a:prstGeom prst="ellipse">
            <a:avLst/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6" name="Text 24"/>
          <p:cNvSpPr/>
          <p:nvPr/>
        </p:nvSpPr>
        <p:spPr>
          <a:xfrm>
            <a:off x="6388608" y="3328416"/>
            <a:ext cx="6705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333" dirty="0"/>
          </a:p>
        </p:txBody>
      </p:sp>
      <p:sp>
        <p:nvSpPr>
          <p:cNvPr id="27" name="Text 25"/>
          <p:cNvSpPr/>
          <p:nvPr/>
        </p:nvSpPr>
        <p:spPr>
          <a:xfrm>
            <a:off x="7217664" y="3206496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 and take notes</a:t>
            </a:r>
            <a:endParaRPr lang="en-US" sz="1733" dirty="0"/>
          </a:p>
        </p:txBody>
      </p:sp>
      <p:sp>
        <p:nvSpPr>
          <p:cNvPr id="28" name="Text 26"/>
          <p:cNvSpPr/>
          <p:nvPr/>
        </p:nvSpPr>
        <p:spPr>
          <a:xfrm>
            <a:off x="7217664" y="3572256"/>
            <a:ext cx="43891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consent, record the session. One person facilitates; another takes notes. Avoid sole reliance on memory.</a:t>
            </a:r>
            <a:endParaRPr lang="en-US" sz="1467" dirty="0"/>
          </a:p>
        </p:txBody>
      </p:sp>
      <p:sp>
        <p:nvSpPr>
          <p:cNvPr id="29" name="Shape 27"/>
          <p:cNvSpPr/>
          <p:nvPr/>
        </p:nvSpPr>
        <p:spPr>
          <a:xfrm>
            <a:off x="6242304" y="4803648"/>
            <a:ext cx="5547360" cy="1524000"/>
          </a:xfrm>
          <a:prstGeom prst="roundRect">
            <a:avLst>
              <a:gd name="adj" fmla="val 7200"/>
            </a:avLst>
          </a:prstGeom>
          <a:solidFill>
            <a:srgbClr val="F8FAFB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30" name="Shape 28"/>
          <p:cNvSpPr/>
          <p:nvPr/>
        </p:nvSpPr>
        <p:spPr>
          <a:xfrm>
            <a:off x="6388608" y="5047488"/>
            <a:ext cx="670560" cy="670560"/>
          </a:xfrm>
          <a:prstGeom prst="ellipse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1" name="Text 29"/>
          <p:cNvSpPr/>
          <p:nvPr/>
        </p:nvSpPr>
        <p:spPr>
          <a:xfrm>
            <a:off x="6388608" y="5047488"/>
            <a:ext cx="6705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333" dirty="0"/>
          </a:p>
        </p:txBody>
      </p:sp>
      <p:sp>
        <p:nvSpPr>
          <p:cNvPr id="32" name="Text 30"/>
          <p:cNvSpPr/>
          <p:nvPr/>
        </p:nvSpPr>
        <p:spPr>
          <a:xfrm>
            <a:off x="7217664" y="4925568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Debrief at the end</a:t>
            </a:r>
            <a:endParaRPr lang="en-US" sz="1733" dirty="0"/>
          </a:p>
        </p:txBody>
      </p:sp>
      <p:sp>
        <p:nvSpPr>
          <p:cNvPr id="33" name="Text 31"/>
          <p:cNvSpPr/>
          <p:nvPr/>
        </p:nvSpPr>
        <p:spPr>
          <a:xfrm>
            <a:off x="7217664" y="5291328"/>
            <a:ext cx="43891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the participant, explain next steps, give them a chance to ask questions or add anything they forgot.</a:t>
            </a:r>
            <a:endParaRPr lang="en-US" sz="1467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CB941090-011B-A95B-C280-F16D3FA4B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Date Placeholder 4">
            <a:extLst>
              <a:ext uri="{FF2B5EF4-FFF2-40B4-BE49-F238E27FC236}">
                <a16:creationId xmlns:a16="http://schemas.microsoft.com/office/drawing/2014/main" id="{0626BABB-E349-6305-90C0-3A0D965164AA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36" name="Slide Number Placeholder 6">
            <a:extLst>
              <a:ext uri="{FF2B5EF4-FFF2-40B4-BE49-F238E27FC236}">
                <a16:creationId xmlns:a16="http://schemas.microsoft.com/office/drawing/2014/main" id="{830112FC-553D-4E19-4631-B2922A096822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10</a:t>
            </a:fld>
            <a:endParaRPr lang="en-GB" sz="11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D9D5017-B72E-08DE-D512-3D7893A4C576}"/>
              </a:ext>
            </a:extLst>
          </p:cNvPr>
          <p:cNvSpPr txBox="1"/>
          <p:nvPr/>
        </p:nvSpPr>
        <p:spPr>
          <a:xfrm>
            <a:off x="817389" y="6601950"/>
            <a:ext cx="106634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[7] </a:t>
            </a:r>
            <a:r>
              <a:rPr lang="en-GB" sz="1100" dirty="0"/>
              <a:t>Lazar, J., Feng, J.H. and Hochheiser, H. (2017). </a:t>
            </a:r>
            <a:r>
              <a:rPr lang="en-GB" sz="1100" i="1" dirty="0"/>
              <a:t>Research Methods in Human-Computer Interaction</a:t>
            </a:r>
            <a:r>
              <a:rPr lang="en-GB" sz="1100" dirty="0"/>
              <a:t>. 2nd </a:t>
            </a:r>
            <a:r>
              <a:rPr lang="en-GB" sz="1100" dirty="0" err="1"/>
              <a:t>edn</a:t>
            </a:r>
            <a:r>
              <a:rPr lang="en-GB" sz="1100" dirty="0"/>
              <a:t>. Cambridge, MA: Morgan Kaufmann. (Chapter 8 — Interviews)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5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2000"/>
                            </p:stCondLst>
                            <p:childTnLst>
                              <p:par>
                                <p:cTn id="1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0A3D5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Focus Groups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facilitated group discussion (typically 4–8 people) exploring shared attitudes and experiences [7].</a:t>
            </a:r>
            <a:endParaRPr lang="en-US" sz="1733" dirty="0"/>
          </a:p>
        </p:txBody>
      </p:sp>
      <p:sp>
        <p:nvSpPr>
          <p:cNvPr id="4" name="Text 2"/>
          <p:cNvSpPr/>
          <p:nvPr/>
        </p:nvSpPr>
        <p:spPr>
          <a:xfrm>
            <a:off x="463296" y="1365504"/>
            <a:ext cx="1121664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are they better than individual interviews?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63296" y="1901952"/>
            <a:ext cx="853440" cy="853440"/>
          </a:xfrm>
          <a:prstGeom prst="ellipse">
            <a:avLst/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024" y="2011680"/>
            <a:ext cx="633984" cy="633984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1487424" y="1901952"/>
            <a:ext cx="10216896" cy="950976"/>
          </a:xfrm>
          <a:prstGeom prst="roundRect">
            <a:avLst>
              <a:gd name="adj" fmla="val 1025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5"/>
          <p:cNvSpPr/>
          <p:nvPr/>
        </p:nvSpPr>
        <p:spPr>
          <a:xfrm>
            <a:off x="1731264" y="1975104"/>
            <a:ext cx="96316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Exploring shared experiences [7]</a:t>
            </a:r>
            <a:endParaRPr lang="en-US" sz="1867" dirty="0"/>
          </a:p>
        </p:txBody>
      </p:sp>
      <p:sp>
        <p:nvSpPr>
          <p:cNvPr id="9" name="Text 6"/>
          <p:cNvSpPr/>
          <p:nvPr/>
        </p:nvSpPr>
        <p:spPr>
          <a:xfrm>
            <a:off x="1731264" y="2316480"/>
            <a:ext cx="9631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want to see whether an attitude is widely held or unique. The group dynamic surfaces consensus and disagreement quickly.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463296" y="3048000"/>
            <a:ext cx="853440" cy="853440"/>
          </a:xfrm>
          <a:prstGeom prst="ellipse">
            <a:avLst/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024" y="3157728"/>
            <a:ext cx="633984" cy="633984"/>
          </a:xfrm>
          <a:prstGeom prst="rect">
            <a:avLst/>
          </a:prstGeom>
        </p:spPr>
      </p:pic>
      <p:sp>
        <p:nvSpPr>
          <p:cNvPr id="12" name="Shape 8"/>
          <p:cNvSpPr/>
          <p:nvPr/>
        </p:nvSpPr>
        <p:spPr>
          <a:xfrm>
            <a:off x="1487424" y="3048000"/>
            <a:ext cx="10216896" cy="950976"/>
          </a:xfrm>
          <a:prstGeom prst="roundRect">
            <a:avLst>
              <a:gd name="adj" fmla="val 1025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3" name="Text 9"/>
          <p:cNvSpPr/>
          <p:nvPr/>
        </p:nvSpPr>
        <p:spPr>
          <a:xfrm>
            <a:off x="1731264" y="3121152"/>
            <a:ext cx="96316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Generating ideas together [7]</a:t>
            </a:r>
            <a:endParaRPr lang="en-US" sz="1867" dirty="0"/>
          </a:p>
        </p:txBody>
      </p:sp>
      <p:sp>
        <p:nvSpPr>
          <p:cNvPr id="14" name="Text 10"/>
          <p:cNvSpPr/>
          <p:nvPr/>
        </p:nvSpPr>
        <p:spPr>
          <a:xfrm>
            <a:off x="1731264" y="3462528"/>
            <a:ext cx="9631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Participants build on each other's responses. One comment sparks another — useful early in the design process for brainstorming.</a:t>
            </a:r>
            <a:endParaRPr lang="en-US" sz="1600" dirty="0"/>
          </a:p>
        </p:txBody>
      </p:sp>
      <p:sp>
        <p:nvSpPr>
          <p:cNvPr id="15" name="Shape 11"/>
          <p:cNvSpPr/>
          <p:nvPr/>
        </p:nvSpPr>
        <p:spPr>
          <a:xfrm>
            <a:off x="463296" y="4194048"/>
            <a:ext cx="853440" cy="853440"/>
          </a:xfrm>
          <a:prstGeom prst="ellipse">
            <a:avLst/>
          </a:prstGeom>
          <a:solidFill>
            <a:srgbClr val="F96167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024" y="4303776"/>
            <a:ext cx="633984" cy="633984"/>
          </a:xfrm>
          <a:prstGeom prst="rect">
            <a:avLst/>
          </a:prstGeom>
        </p:spPr>
      </p:pic>
      <p:sp>
        <p:nvSpPr>
          <p:cNvPr id="17" name="Shape 12"/>
          <p:cNvSpPr/>
          <p:nvPr/>
        </p:nvSpPr>
        <p:spPr>
          <a:xfrm>
            <a:off x="1487424" y="4194048"/>
            <a:ext cx="10216896" cy="950976"/>
          </a:xfrm>
          <a:prstGeom prst="roundRect">
            <a:avLst>
              <a:gd name="adj" fmla="val 1025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8" name="Text 13"/>
          <p:cNvSpPr/>
          <p:nvPr/>
        </p:nvSpPr>
        <p:spPr>
          <a:xfrm>
            <a:off x="1731264" y="4267200"/>
            <a:ext cx="96316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Efficient for scarce time [7]</a:t>
            </a:r>
            <a:endParaRPr lang="en-US" sz="1867" dirty="0"/>
          </a:p>
        </p:txBody>
      </p:sp>
      <p:sp>
        <p:nvSpPr>
          <p:cNvPr id="19" name="Text 14"/>
          <p:cNvSpPr/>
          <p:nvPr/>
        </p:nvSpPr>
        <p:spPr>
          <a:xfrm>
            <a:off x="1731264" y="4608576"/>
            <a:ext cx="9631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gather data from 5–8 people in 90 minutes instead of needing 5–8 separate interview sessions.</a:t>
            </a:r>
            <a:endParaRPr lang="en-US" sz="1600" dirty="0"/>
          </a:p>
        </p:txBody>
      </p:sp>
      <p:sp>
        <p:nvSpPr>
          <p:cNvPr id="20" name="Shape 15"/>
          <p:cNvSpPr/>
          <p:nvPr/>
        </p:nvSpPr>
        <p:spPr>
          <a:xfrm>
            <a:off x="463296" y="5510784"/>
            <a:ext cx="11265408" cy="877824"/>
          </a:xfrm>
          <a:prstGeom prst="roundRect">
            <a:avLst>
              <a:gd name="adj" fmla="val 11111"/>
            </a:avLst>
          </a:prstGeom>
          <a:solidFill>
            <a:srgbClr val="FFF8F0"/>
          </a:solidFill>
          <a:ln w="1905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560" y="5681472"/>
            <a:ext cx="365760" cy="36576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194816" y="5559552"/>
            <a:ext cx="10363200" cy="755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0A3D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Watch out for groupthink: dominant voices can silence quieter participants, skewing results. A skilled facilitator manages turn-taking and actively draws out quieter members [7].</a:t>
            </a:r>
            <a:endParaRPr lang="en-US" sz="160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46F8538-C148-FC74-6976-04E634B17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Date Placeholder 4">
            <a:extLst>
              <a:ext uri="{FF2B5EF4-FFF2-40B4-BE49-F238E27FC236}">
                <a16:creationId xmlns:a16="http://schemas.microsoft.com/office/drawing/2014/main" id="{8DE0AEFC-344E-8962-1DAC-CACA5FDD7D36}"/>
              </a:ext>
            </a:extLst>
          </p:cNvPr>
          <p:cNvSpPr txBox="1">
            <a:spLocks/>
          </p:cNvSpPr>
          <p:nvPr/>
        </p:nvSpPr>
        <p:spPr>
          <a:xfrm>
            <a:off x="8970264" y="6455664"/>
            <a:ext cx="2743200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Aft>
                <a:spcPts val="600"/>
              </a:spcAft>
            </a:pPr>
            <a:fld id="{2A76C78D-36FF-4277-9FC1-3F297CA973FE}" type="datetime1">
              <a:rPr lang="en-US" sz="1100" smtClean="0"/>
              <a:pPr algn="r">
                <a:spcAft>
                  <a:spcPts val="600"/>
                </a:spcAft>
              </a:pPr>
              <a:t>7/1/2026</a:t>
            </a:fld>
            <a:endParaRPr lang="en-GB" sz="1100" dirty="0"/>
          </a:p>
        </p:txBody>
      </p:sp>
      <p:sp>
        <p:nvSpPr>
          <p:cNvPr id="25" name="Slide Number Placeholder 6">
            <a:extLst>
              <a:ext uri="{FF2B5EF4-FFF2-40B4-BE49-F238E27FC236}">
                <a16:creationId xmlns:a16="http://schemas.microsoft.com/office/drawing/2014/main" id="{C6ADF662-B5EE-2A1F-FC8E-FA45827E6D98}"/>
              </a:ext>
            </a:extLst>
          </p:cNvPr>
          <p:cNvSpPr txBox="1">
            <a:spLocks/>
          </p:cNvSpPr>
          <p:nvPr/>
        </p:nvSpPr>
        <p:spPr>
          <a:xfrm>
            <a:off x="11704320" y="6455664"/>
            <a:ext cx="448056" cy="3651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18EA1D3-1786-D44B-B63C-54D9AE4520B9}" type="slidenum">
              <a:rPr lang="en-GB" sz="1100" smtClean="0"/>
              <a:pPr>
                <a:spcAft>
                  <a:spcPts val="600"/>
                </a:spcAft>
              </a:pPr>
              <a:t>11</a:t>
            </a:fld>
            <a:endParaRPr lang="en-GB" sz="1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E4E0348-9947-B2D3-486C-E587CD086767}"/>
              </a:ext>
            </a:extLst>
          </p:cNvPr>
          <p:cNvSpPr txBox="1"/>
          <p:nvPr/>
        </p:nvSpPr>
        <p:spPr>
          <a:xfrm>
            <a:off x="2238416" y="6601950"/>
            <a:ext cx="81724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[7] </a:t>
            </a:r>
            <a:r>
              <a:rPr lang="en-GB" sz="1100" dirty="0"/>
              <a:t>Krueger, R.A. and Casey, M.A. (2015). </a:t>
            </a:r>
            <a:r>
              <a:rPr lang="en-GB" sz="1100" i="1" dirty="0"/>
              <a:t>Focus Groups: A Practical Guide for Applied Research</a:t>
            </a:r>
            <a:r>
              <a:rPr lang="en-GB" sz="1100" dirty="0"/>
              <a:t>. 5th </a:t>
            </a:r>
            <a:r>
              <a:rPr lang="en-GB" sz="1100" dirty="0" err="1"/>
              <a:t>edn</a:t>
            </a:r>
            <a:r>
              <a:rPr lang="en-GB" sz="1100" dirty="0"/>
              <a:t>. Thousand Oaks, CA: Sage.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Question marks in a line and one question mark is lit">
            <a:extLst>
              <a:ext uri="{FF2B5EF4-FFF2-40B4-BE49-F238E27FC236}">
                <a16:creationId xmlns:a16="http://schemas.microsoft.com/office/drawing/2014/main" id="{F557EA27-DDD1-A52C-A44A-001803E989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056" b="13674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4550CA-BD02-9E57-EEA5-F5D6835FB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390" y="700973"/>
            <a:ext cx="10515600" cy="8974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Thank you for your attention!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6ADA73-2530-66D8-21A5-F719642AB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1663-7FE7-4623-B59F-035AA445CE39}" type="datetime1">
              <a:rPr lang="en-US" smtClean="0"/>
              <a:t>7/1/2026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CF9F8-DE64-7F19-9EC8-9B716AF2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1D9F3-3346-3249-5C86-B1B61AEFA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F53567-619C-5651-E526-C929A73ECC2E}"/>
              </a:ext>
            </a:extLst>
          </p:cNvPr>
          <p:cNvSpPr txBox="1"/>
          <p:nvPr/>
        </p:nvSpPr>
        <p:spPr>
          <a:xfrm>
            <a:off x="4474029" y="2613391"/>
            <a:ext cx="2964722" cy="815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7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  <a:endParaRPr lang="en-GB" sz="47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1288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6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4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FE882-80E6-D235-5E1C-46A66A34D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817E3-1FD6-EA60-AAD3-3DB7CF9F0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Feedback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D6808-6764-2D29-C338-C9E61DAB1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1AE223-A042-045C-3504-02F38BF223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05DFAB-17B1-9FE2-AB5F-8F104865F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6FBA95C6-27C8-3C49-3866-8538EDBFA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8B7E8E-A078-56F9-CE39-52ECB73958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3E9BE4A-C3A4-81B2-D837-7A011CB00847}"/>
              </a:ext>
            </a:extLst>
          </p:cNvPr>
          <p:cNvSpPr txBox="1"/>
          <p:nvPr/>
        </p:nvSpPr>
        <p:spPr>
          <a:xfrm>
            <a:off x="4011291" y="5555766"/>
            <a:ext cx="461914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4"/>
              </a:rPr>
              <a:t>Menti Link: </a:t>
            </a:r>
            <a:r>
              <a:rPr lang="en-GB" sz="2000" dirty="0">
                <a:hlinkClick r:id="rId5"/>
              </a:rPr>
              <a:t>https://www.menti.com/alqjc4vvar2m</a:t>
            </a:r>
            <a:endParaRPr lang="en-GB" sz="2000" dirty="0"/>
          </a:p>
          <a:p>
            <a:r>
              <a:rPr lang="en-GB" sz="2000" dirty="0"/>
              <a:t>Menti Code: </a:t>
            </a:r>
            <a:r>
              <a:rPr lang="en-GB" b="1" dirty="0"/>
              <a:t>7379 3361</a:t>
            </a:r>
            <a:endParaRPr lang="en-GB" sz="20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DCEBFB9-CF24-08CA-539C-B8525BC456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290" y="1210941"/>
            <a:ext cx="4370709" cy="4370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13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69df091-b013-40e3-86ee-bd9cb9e25814}" enabled="0" method="" siteId="{569df091-b013-40e3-86ee-bd9cb9e2581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7725</TotalTime>
  <Words>1846</Words>
  <Application>Microsoft Office PowerPoint</Application>
  <PresentationFormat>Widescreen</PresentationFormat>
  <Paragraphs>290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Cambria</vt:lpstr>
      <vt:lpstr>Office Theme</vt:lpstr>
      <vt:lpstr>Collecting Data I -Asking People </vt:lpstr>
      <vt:lpstr>Topics of Discussion</vt:lpstr>
      <vt:lpstr>PowerPoint Presentation</vt:lpstr>
      <vt:lpstr>Designing for Usability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Thank you for your attention!</vt:lpstr>
      <vt:lpstr>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Fahad Ahmed</dc:creator>
  <cp:lastModifiedBy>Fahad Ahmed</cp:lastModifiedBy>
  <cp:revision>46</cp:revision>
  <dcterms:created xsi:type="dcterms:W3CDTF">2025-01-26T21:38:18Z</dcterms:created>
  <dcterms:modified xsi:type="dcterms:W3CDTF">2026-07-01T17:43:48Z</dcterms:modified>
</cp:coreProperties>
</file>