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0" r:id="rId2"/>
    <p:sldId id="312" r:id="rId3"/>
    <p:sldId id="275" r:id="rId4"/>
    <p:sldId id="309" r:id="rId5"/>
    <p:sldId id="276" r:id="rId6"/>
    <p:sldId id="265" r:id="rId7"/>
    <p:sldId id="266" r:id="rId8"/>
    <p:sldId id="310" r:id="rId9"/>
    <p:sldId id="278" r:id="rId10"/>
    <p:sldId id="304" r:id="rId11"/>
    <p:sldId id="270" r:id="rId12"/>
    <p:sldId id="271" r:id="rId13"/>
    <p:sldId id="303" r:id="rId14"/>
    <p:sldId id="272" r:id="rId15"/>
    <p:sldId id="267" r:id="rId16"/>
    <p:sldId id="279" r:id="rId17"/>
    <p:sldId id="268" r:id="rId18"/>
    <p:sldId id="273" r:id="rId19"/>
    <p:sldId id="269" r:id="rId20"/>
    <p:sldId id="311" r:id="rId21"/>
    <p:sldId id="306" r:id="rId22"/>
    <p:sldId id="308" r:id="rId23"/>
    <p:sldId id="280" r:id="rId24"/>
    <p:sldId id="274" r:id="rId25"/>
    <p:sldId id="307" r:id="rId26"/>
    <p:sldId id="313"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02" d="100"/>
          <a:sy n="102" d="100"/>
        </p:scale>
        <p:origin x="138"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diagrams/_rels/data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ata7.xml.rels><?xml version="1.0" encoding="UTF-8" standalone="yes"?>
<Relationships xmlns="http://schemas.openxmlformats.org/package/2006/relationships"><Relationship Id="rId1" Type="http://schemas.openxmlformats.org/officeDocument/2006/relationships/hyperlink" Target="https://www.tandfonline.com/doi/full/10.1080/0142159X.2018.1497149" TargetMode="External"/></Relationships>
</file>

<file path=ppt/diagrams/_rels/drawing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rawing7.xml.rels><?xml version="1.0" encoding="UTF-8" standalone="yes"?>
<Relationships xmlns="http://schemas.openxmlformats.org/package/2006/relationships"><Relationship Id="rId1" Type="http://schemas.openxmlformats.org/officeDocument/2006/relationships/hyperlink" Target="https://www.tandfonline.com/doi/full/10.1080/0142159X.2018.1497149"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EE6C87-5FE0-419F-8161-ABEF92DD20E8}" type="doc">
      <dgm:prSet loTypeId="urn:microsoft.com/office/officeart/2005/8/layout/hierarchy1" loCatId="hierarchy" qsTypeId="urn:microsoft.com/office/officeart/2005/8/quickstyle/simple1" qsCatId="simple" csTypeId="urn:microsoft.com/office/officeart/2005/8/colors/colorful1" csCatId="colorful" phldr="1"/>
      <dgm:spPr/>
      <dgm:t>
        <a:bodyPr/>
        <a:lstStyle/>
        <a:p>
          <a:endParaRPr lang="en-US"/>
        </a:p>
      </dgm:t>
    </dgm:pt>
    <dgm:pt modelId="{0580DA8E-4919-4328-A9AF-342E47326A2D}">
      <dgm:prSet/>
      <dgm:spPr/>
      <dgm:t>
        <a:bodyPr/>
        <a:lstStyle/>
        <a:p>
          <a:r>
            <a:rPr lang="en-GB" b="0" i="0" dirty="0"/>
            <a:t>The researcher must be aware of the ethical considerations of interview research.  Are you? Make sure that you research this thoroughly …</a:t>
          </a:r>
          <a:endParaRPr lang="en-US" dirty="0"/>
        </a:p>
      </dgm:t>
    </dgm:pt>
    <dgm:pt modelId="{A61A5F68-4D50-4000-9352-DD88C4568106}" type="parTrans" cxnId="{B1485817-EFBB-4642-952D-450C86776710}">
      <dgm:prSet/>
      <dgm:spPr/>
      <dgm:t>
        <a:bodyPr/>
        <a:lstStyle/>
        <a:p>
          <a:endParaRPr lang="en-US"/>
        </a:p>
      </dgm:t>
    </dgm:pt>
    <dgm:pt modelId="{3709F447-71E0-4D2F-8766-B4F74C70B226}" type="sibTrans" cxnId="{B1485817-EFBB-4642-952D-450C86776710}">
      <dgm:prSet/>
      <dgm:spPr/>
      <dgm:t>
        <a:bodyPr/>
        <a:lstStyle/>
        <a:p>
          <a:endParaRPr lang="en-US"/>
        </a:p>
      </dgm:t>
    </dgm:pt>
    <dgm:pt modelId="{01676197-DC43-43B4-8465-74B85EA8B57B}" type="pres">
      <dgm:prSet presAssocID="{5EEE6C87-5FE0-419F-8161-ABEF92DD20E8}" presName="hierChild1" presStyleCnt="0">
        <dgm:presLayoutVars>
          <dgm:chPref val="1"/>
          <dgm:dir/>
          <dgm:animOne val="branch"/>
          <dgm:animLvl val="lvl"/>
          <dgm:resizeHandles/>
        </dgm:presLayoutVars>
      </dgm:prSet>
      <dgm:spPr/>
    </dgm:pt>
    <dgm:pt modelId="{73277105-A996-4026-8030-B195FC5B4F4A}" type="pres">
      <dgm:prSet presAssocID="{0580DA8E-4919-4328-A9AF-342E47326A2D}" presName="hierRoot1" presStyleCnt="0"/>
      <dgm:spPr/>
    </dgm:pt>
    <dgm:pt modelId="{9C566317-EA44-4C92-985C-005B08E02A67}" type="pres">
      <dgm:prSet presAssocID="{0580DA8E-4919-4328-A9AF-342E47326A2D}" presName="composite" presStyleCnt="0"/>
      <dgm:spPr/>
    </dgm:pt>
    <dgm:pt modelId="{4ED70637-B9C9-45B5-AC7F-8876E02F4AFF}" type="pres">
      <dgm:prSet presAssocID="{0580DA8E-4919-4328-A9AF-342E47326A2D}" presName="background" presStyleLbl="node0" presStyleIdx="0" presStyleCnt="1"/>
      <dgm:spPr/>
    </dgm:pt>
    <dgm:pt modelId="{27556435-F268-410F-8777-457376B10E48}" type="pres">
      <dgm:prSet presAssocID="{0580DA8E-4919-4328-A9AF-342E47326A2D}" presName="text" presStyleLbl="fgAcc0" presStyleIdx="0" presStyleCnt="1">
        <dgm:presLayoutVars>
          <dgm:chPref val="3"/>
        </dgm:presLayoutVars>
      </dgm:prSet>
      <dgm:spPr/>
    </dgm:pt>
    <dgm:pt modelId="{2066E5C9-20CE-4C9C-BDC4-2FFDF5D8182C}" type="pres">
      <dgm:prSet presAssocID="{0580DA8E-4919-4328-A9AF-342E47326A2D}" presName="hierChild2" presStyleCnt="0"/>
      <dgm:spPr/>
    </dgm:pt>
  </dgm:ptLst>
  <dgm:cxnLst>
    <dgm:cxn modelId="{B1485817-EFBB-4642-952D-450C86776710}" srcId="{5EEE6C87-5FE0-419F-8161-ABEF92DD20E8}" destId="{0580DA8E-4919-4328-A9AF-342E47326A2D}" srcOrd="0" destOrd="0" parTransId="{A61A5F68-4D50-4000-9352-DD88C4568106}" sibTransId="{3709F447-71E0-4D2F-8766-B4F74C70B226}"/>
    <dgm:cxn modelId="{6024CF6B-5432-46CB-8C66-C8FFE5958E41}" type="presOf" srcId="{0580DA8E-4919-4328-A9AF-342E47326A2D}" destId="{27556435-F268-410F-8777-457376B10E48}" srcOrd="0" destOrd="0" presId="urn:microsoft.com/office/officeart/2005/8/layout/hierarchy1"/>
    <dgm:cxn modelId="{A150F3B8-00EB-4D50-B29F-28B927BDF00D}" type="presOf" srcId="{5EEE6C87-5FE0-419F-8161-ABEF92DD20E8}" destId="{01676197-DC43-43B4-8465-74B85EA8B57B}" srcOrd="0" destOrd="0" presId="urn:microsoft.com/office/officeart/2005/8/layout/hierarchy1"/>
    <dgm:cxn modelId="{8BBB08C0-4496-48B4-BE54-98F661B1547F}" type="presParOf" srcId="{01676197-DC43-43B4-8465-74B85EA8B57B}" destId="{73277105-A996-4026-8030-B195FC5B4F4A}" srcOrd="0" destOrd="0" presId="urn:microsoft.com/office/officeart/2005/8/layout/hierarchy1"/>
    <dgm:cxn modelId="{E38557DC-6E68-4EF8-9F3D-5002A86D29DF}" type="presParOf" srcId="{73277105-A996-4026-8030-B195FC5B4F4A}" destId="{9C566317-EA44-4C92-985C-005B08E02A67}" srcOrd="0" destOrd="0" presId="urn:microsoft.com/office/officeart/2005/8/layout/hierarchy1"/>
    <dgm:cxn modelId="{F2E5C5F6-4906-4E5D-9C02-C86F3F2FEA8A}" type="presParOf" srcId="{9C566317-EA44-4C92-985C-005B08E02A67}" destId="{4ED70637-B9C9-45B5-AC7F-8876E02F4AFF}" srcOrd="0" destOrd="0" presId="urn:microsoft.com/office/officeart/2005/8/layout/hierarchy1"/>
    <dgm:cxn modelId="{6D1F43D8-9955-4BDA-BDBF-A5EB2D25DAED}" type="presParOf" srcId="{9C566317-EA44-4C92-985C-005B08E02A67}" destId="{27556435-F268-410F-8777-457376B10E48}" srcOrd="1" destOrd="0" presId="urn:microsoft.com/office/officeart/2005/8/layout/hierarchy1"/>
    <dgm:cxn modelId="{68484725-B2E5-495B-9B60-DB8597EF7FE5}" type="presParOf" srcId="{73277105-A996-4026-8030-B195FC5B4F4A}" destId="{2066E5C9-20CE-4C9C-BDC4-2FFDF5D8182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399AC4-DD95-4B3F-804A-5926602A392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AA58816-FD05-4D47-98B4-30CF8C91E06B}">
      <dgm:prSet/>
      <dgm:spPr/>
      <dgm:t>
        <a:bodyPr/>
        <a:lstStyle/>
        <a:p>
          <a:r>
            <a:rPr lang="en-GB"/>
            <a:t>Log on and be ready in plenty of time </a:t>
          </a:r>
          <a:endParaRPr lang="en-US"/>
        </a:p>
      </dgm:t>
    </dgm:pt>
    <dgm:pt modelId="{6CCF37E1-9BD4-4259-B3BF-A2A9C2444857}" type="parTrans" cxnId="{F668CBFD-A325-4DD6-881E-A49142702101}">
      <dgm:prSet/>
      <dgm:spPr/>
      <dgm:t>
        <a:bodyPr/>
        <a:lstStyle/>
        <a:p>
          <a:endParaRPr lang="en-US"/>
        </a:p>
      </dgm:t>
    </dgm:pt>
    <dgm:pt modelId="{767F77C2-5474-48F2-A48B-F928F315141B}" type="sibTrans" cxnId="{F668CBFD-A325-4DD6-881E-A49142702101}">
      <dgm:prSet/>
      <dgm:spPr/>
      <dgm:t>
        <a:bodyPr/>
        <a:lstStyle/>
        <a:p>
          <a:endParaRPr lang="en-US"/>
        </a:p>
      </dgm:t>
    </dgm:pt>
    <dgm:pt modelId="{4860F8D7-6A64-4AAE-B34A-8A3C96AE694D}">
      <dgm:prSet/>
      <dgm:spPr/>
      <dgm:t>
        <a:bodyPr/>
        <a:lstStyle/>
        <a:p>
          <a:r>
            <a:rPr lang="en-GB"/>
            <a:t>Check all recording equipment</a:t>
          </a:r>
          <a:endParaRPr lang="en-US"/>
        </a:p>
      </dgm:t>
    </dgm:pt>
    <dgm:pt modelId="{57B9135A-324C-4F5F-81EA-43448CDACEA9}" type="parTrans" cxnId="{AD6FFECA-85B4-47DB-9053-4DF4ADA828AC}">
      <dgm:prSet/>
      <dgm:spPr/>
      <dgm:t>
        <a:bodyPr/>
        <a:lstStyle/>
        <a:p>
          <a:endParaRPr lang="en-US"/>
        </a:p>
      </dgm:t>
    </dgm:pt>
    <dgm:pt modelId="{825DD218-D213-4829-A51A-767D8B2D41A3}" type="sibTrans" cxnId="{AD6FFECA-85B4-47DB-9053-4DF4ADA828AC}">
      <dgm:prSet/>
      <dgm:spPr/>
      <dgm:t>
        <a:bodyPr/>
        <a:lstStyle/>
        <a:p>
          <a:endParaRPr lang="en-US"/>
        </a:p>
      </dgm:t>
    </dgm:pt>
    <dgm:pt modelId="{EF97D2DE-727E-43F5-84BD-8BBEAD532431}">
      <dgm:prSet/>
      <dgm:spPr/>
      <dgm:t>
        <a:bodyPr/>
        <a:lstStyle/>
        <a:p>
          <a:r>
            <a:rPr lang="en-GB"/>
            <a:t>Have copies of all research documentation with you and to hand</a:t>
          </a:r>
          <a:endParaRPr lang="en-US"/>
        </a:p>
      </dgm:t>
    </dgm:pt>
    <dgm:pt modelId="{2510472F-FD9F-4D97-A425-592DAC9EBE08}" type="parTrans" cxnId="{22EE6CA1-AB71-41A2-BF9C-818091463379}">
      <dgm:prSet/>
      <dgm:spPr/>
      <dgm:t>
        <a:bodyPr/>
        <a:lstStyle/>
        <a:p>
          <a:endParaRPr lang="en-US"/>
        </a:p>
      </dgm:t>
    </dgm:pt>
    <dgm:pt modelId="{9E0DFC23-45C2-42FD-A0D8-2F96A0BCE5E5}" type="sibTrans" cxnId="{22EE6CA1-AB71-41A2-BF9C-818091463379}">
      <dgm:prSet/>
      <dgm:spPr/>
      <dgm:t>
        <a:bodyPr/>
        <a:lstStyle/>
        <a:p>
          <a:endParaRPr lang="en-US"/>
        </a:p>
      </dgm:t>
    </dgm:pt>
    <dgm:pt modelId="{EA8B13DA-B10A-49A7-964B-8EC58D9A7045}">
      <dgm:prSet/>
      <dgm:spPr/>
      <dgm:t>
        <a:bodyPr/>
        <a:lstStyle/>
        <a:p>
          <a:r>
            <a:rPr lang="en-GB"/>
            <a:t>Ensure you can see the time, can pace the interview and give notice when the interview is coming to an end.</a:t>
          </a:r>
          <a:endParaRPr lang="en-US"/>
        </a:p>
      </dgm:t>
    </dgm:pt>
    <dgm:pt modelId="{6E8DBBF3-CC9F-4CB1-A5BD-CFD9EC33DB04}" type="parTrans" cxnId="{7778320C-6F26-4CC7-99F0-90475FE2709C}">
      <dgm:prSet/>
      <dgm:spPr/>
      <dgm:t>
        <a:bodyPr/>
        <a:lstStyle/>
        <a:p>
          <a:endParaRPr lang="en-US"/>
        </a:p>
      </dgm:t>
    </dgm:pt>
    <dgm:pt modelId="{4ABA3CBF-054D-4D8F-A6D2-379CD1B98894}" type="sibTrans" cxnId="{7778320C-6F26-4CC7-99F0-90475FE2709C}">
      <dgm:prSet/>
      <dgm:spPr/>
      <dgm:t>
        <a:bodyPr/>
        <a:lstStyle/>
        <a:p>
          <a:endParaRPr lang="en-US"/>
        </a:p>
      </dgm:t>
    </dgm:pt>
    <dgm:pt modelId="{D8F9535A-193B-4319-9EA0-2BB6B04D08F8}" type="pres">
      <dgm:prSet presAssocID="{71399AC4-DD95-4B3F-804A-5926602A3929}" presName="root" presStyleCnt="0">
        <dgm:presLayoutVars>
          <dgm:dir/>
          <dgm:resizeHandles val="exact"/>
        </dgm:presLayoutVars>
      </dgm:prSet>
      <dgm:spPr/>
    </dgm:pt>
    <dgm:pt modelId="{69280AE5-50CA-4ADE-AD0F-579D17508301}" type="pres">
      <dgm:prSet presAssocID="{0AA58816-FD05-4D47-98B4-30CF8C91E06B}" presName="compNode" presStyleCnt="0"/>
      <dgm:spPr/>
    </dgm:pt>
    <dgm:pt modelId="{BD3E2012-BCE3-453A-A7A9-0D76738EDA2C}" type="pres">
      <dgm:prSet presAssocID="{0AA58816-FD05-4D47-98B4-30CF8C91E06B}" presName="bgRect" presStyleLbl="bgShp" presStyleIdx="0" presStyleCnt="4"/>
      <dgm:spPr/>
    </dgm:pt>
    <dgm:pt modelId="{3681BA80-D83A-44F6-B24A-8839583B29DE}" type="pres">
      <dgm:prSet presAssocID="{0AA58816-FD05-4D47-98B4-30CF8C91E06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A1472D9A-A24E-4A99-B0AB-13E266743AC7}" type="pres">
      <dgm:prSet presAssocID="{0AA58816-FD05-4D47-98B4-30CF8C91E06B}" presName="spaceRect" presStyleCnt="0"/>
      <dgm:spPr/>
    </dgm:pt>
    <dgm:pt modelId="{CFB0D8FF-FE34-406F-B179-7C05D8613144}" type="pres">
      <dgm:prSet presAssocID="{0AA58816-FD05-4D47-98B4-30CF8C91E06B}" presName="parTx" presStyleLbl="revTx" presStyleIdx="0" presStyleCnt="4">
        <dgm:presLayoutVars>
          <dgm:chMax val="0"/>
          <dgm:chPref val="0"/>
        </dgm:presLayoutVars>
      </dgm:prSet>
      <dgm:spPr/>
    </dgm:pt>
    <dgm:pt modelId="{002C8143-DDA7-413E-B061-F24B86399346}" type="pres">
      <dgm:prSet presAssocID="{767F77C2-5474-48F2-A48B-F928F315141B}" presName="sibTrans" presStyleCnt="0"/>
      <dgm:spPr/>
    </dgm:pt>
    <dgm:pt modelId="{7EB67EB3-CB00-43D5-A4C6-C9A890F9D6DC}" type="pres">
      <dgm:prSet presAssocID="{4860F8D7-6A64-4AAE-B34A-8A3C96AE694D}" presName="compNode" presStyleCnt="0"/>
      <dgm:spPr/>
    </dgm:pt>
    <dgm:pt modelId="{C7438DA9-07AA-4FB1-A3FF-3D68D452C291}" type="pres">
      <dgm:prSet presAssocID="{4860F8D7-6A64-4AAE-B34A-8A3C96AE694D}" presName="bgRect" presStyleLbl="bgShp" presStyleIdx="1" presStyleCnt="4"/>
      <dgm:spPr/>
    </dgm:pt>
    <dgm:pt modelId="{D7086AD4-BCFA-4F61-A385-B7BF64CBE90F}" type="pres">
      <dgm:prSet presAssocID="{4860F8D7-6A64-4AAE-B34A-8A3C96AE694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3F76B870-785C-4A47-8B37-3BEB87E79763}" type="pres">
      <dgm:prSet presAssocID="{4860F8D7-6A64-4AAE-B34A-8A3C96AE694D}" presName="spaceRect" presStyleCnt="0"/>
      <dgm:spPr/>
    </dgm:pt>
    <dgm:pt modelId="{15CB06A8-FC9F-4A26-8801-2984760E13C2}" type="pres">
      <dgm:prSet presAssocID="{4860F8D7-6A64-4AAE-B34A-8A3C96AE694D}" presName="parTx" presStyleLbl="revTx" presStyleIdx="1" presStyleCnt="4">
        <dgm:presLayoutVars>
          <dgm:chMax val="0"/>
          <dgm:chPref val="0"/>
        </dgm:presLayoutVars>
      </dgm:prSet>
      <dgm:spPr/>
    </dgm:pt>
    <dgm:pt modelId="{770D7BEE-6FB2-4FC4-908F-A58CDD0E6CCE}" type="pres">
      <dgm:prSet presAssocID="{825DD218-D213-4829-A51A-767D8B2D41A3}" presName="sibTrans" presStyleCnt="0"/>
      <dgm:spPr/>
    </dgm:pt>
    <dgm:pt modelId="{BBD7D5F8-9D9B-4464-9B90-CDB1ED25B08D}" type="pres">
      <dgm:prSet presAssocID="{EF97D2DE-727E-43F5-84BD-8BBEAD532431}" presName="compNode" presStyleCnt="0"/>
      <dgm:spPr/>
    </dgm:pt>
    <dgm:pt modelId="{F6D9AA6F-5953-4A48-96EB-A28B50B603C1}" type="pres">
      <dgm:prSet presAssocID="{EF97D2DE-727E-43F5-84BD-8BBEAD532431}" presName="bgRect" presStyleLbl="bgShp" presStyleIdx="2" presStyleCnt="4"/>
      <dgm:spPr/>
    </dgm:pt>
    <dgm:pt modelId="{6321052C-AD8D-411C-9077-9D251DE1750A}" type="pres">
      <dgm:prSet presAssocID="{EF97D2DE-727E-43F5-84BD-8BBEAD53243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CFF06290-3A2C-40CC-AAC0-F30ED2B6467C}" type="pres">
      <dgm:prSet presAssocID="{EF97D2DE-727E-43F5-84BD-8BBEAD532431}" presName="spaceRect" presStyleCnt="0"/>
      <dgm:spPr/>
    </dgm:pt>
    <dgm:pt modelId="{0BA35171-F347-40B5-988E-1424B669F47E}" type="pres">
      <dgm:prSet presAssocID="{EF97D2DE-727E-43F5-84BD-8BBEAD532431}" presName="parTx" presStyleLbl="revTx" presStyleIdx="2" presStyleCnt="4">
        <dgm:presLayoutVars>
          <dgm:chMax val="0"/>
          <dgm:chPref val="0"/>
        </dgm:presLayoutVars>
      </dgm:prSet>
      <dgm:spPr/>
    </dgm:pt>
    <dgm:pt modelId="{A4292CCF-3F11-426D-ADBF-76BCE8905982}" type="pres">
      <dgm:prSet presAssocID="{9E0DFC23-45C2-42FD-A0D8-2F96A0BCE5E5}" presName="sibTrans" presStyleCnt="0"/>
      <dgm:spPr/>
    </dgm:pt>
    <dgm:pt modelId="{061C589C-7365-47CD-9A10-FB372C9A7D56}" type="pres">
      <dgm:prSet presAssocID="{EA8B13DA-B10A-49A7-964B-8EC58D9A7045}" presName="compNode" presStyleCnt="0"/>
      <dgm:spPr/>
    </dgm:pt>
    <dgm:pt modelId="{2713DB75-1C13-45DA-A820-C416FC98ECF9}" type="pres">
      <dgm:prSet presAssocID="{EA8B13DA-B10A-49A7-964B-8EC58D9A7045}" presName="bgRect" presStyleLbl="bgShp" presStyleIdx="3" presStyleCnt="4"/>
      <dgm:spPr/>
    </dgm:pt>
    <dgm:pt modelId="{DF422024-664C-4D99-ACDB-3E85FF18B98A}" type="pres">
      <dgm:prSet presAssocID="{EA8B13DA-B10A-49A7-964B-8EC58D9A704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ard Room"/>
        </a:ext>
      </dgm:extLst>
    </dgm:pt>
    <dgm:pt modelId="{D63C52C6-8A83-4D8F-9BD9-3F918C461044}" type="pres">
      <dgm:prSet presAssocID="{EA8B13DA-B10A-49A7-964B-8EC58D9A7045}" presName="spaceRect" presStyleCnt="0"/>
      <dgm:spPr/>
    </dgm:pt>
    <dgm:pt modelId="{BB317E22-9B24-4F07-AB78-2F7E512AC222}" type="pres">
      <dgm:prSet presAssocID="{EA8B13DA-B10A-49A7-964B-8EC58D9A7045}" presName="parTx" presStyleLbl="revTx" presStyleIdx="3" presStyleCnt="4">
        <dgm:presLayoutVars>
          <dgm:chMax val="0"/>
          <dgm:chPref val="0"/>
        </dgm:presLayoutVars>
      </dgm:prSet>
      <dgm:spPr/>
    </dgm:pt>
  </dgm:ptLst>
  <dgm:cxnLst>
    <dgm:cxn modelId="{7778320C-6F26-4CC7-99F0-90475FE2709C}" srcId="{71399AC4-DD95-4B3F-804A-5926602A3929}" destId="{EA8B13DA-B10A-49A7-964B-8EC58D9A7045}" srcOrd="3" destOrd="0" parTransId="{6E8DBBF3-CC9F-4CB1-A5BD-CFD9EC33DB04}" sibTransId="{4ABA3CBF-054D-4D8F-A6D2-379CD1B98894}"/>
    <dgm:cxn modelId="{97A5731F-F19C-4E47-86AE-658B92BC7CF9}" type="presOf" srcId="{0AA58816-FD05-4D47-98B4-30CF8C91E06B}" destId="{CFB0D8FF-FE34-406F-B179-7C05D8613144}" srcOrd="0" destOrd="0" presId="urn:microsoft.com/office/officeart/2018/2/layout/IconVerticalSolidList"/>
    <dgm:cxn modelId="{B4A9F559-E8F2-43E8-BEC3-0EC821F80AC6}" type="presOf" srcId="{4860F8D7-6A64-4AAE-B34A-8A3C96AE694D}" destId="{15CB06A8-FC9F-4A26-8801-2984760E13C2}" srcOrd="0" destOrd="0" presId="urn:microsoft.com/office/officeart/2018/2/layout/IconVerticalSolidList"/>
    <dgm:cxn modelId="{22EE6CA1-AB71-41A2-BF9C-818091463379}" srcId="{71399AC4-DD95-4B3F-804A-5926602A3929}" destId="{EF97D2DE-727E-43F5-84BD-8BBEAD532431}" srcOrd="2" destOrd="0" parTransId="{2510472F-FD9F-4D97-A425-592DAC9EBE08}" sibTransId="{9E0DFC23-45C2-42FD-A0D8-2F96A0BCE5E5}"/>
    <dgm:cxn modelId="{709588B5-18F3-4482-9F49-EBEA57AAFFCA}" type="presOf" srcId="{71399AC4-DD95-4B3F-804A-5926602A3929}" destId="{D8F9535A-193B-4319-9EA0-2BB6B04D08F8}" srcOrd="0" destOrd="0" presId="urn:microsoft.com/office/officeart/2018/2/layout/IconVerticalSolidList"/>
    <dgm:cxn modelId="{AD6FFECA-85B4-47DB-9053-4DF4ADA828AC}" srcId="{71399AC4-DD95-4B3F-804A-5926602A3929}" destId="{4860F8D7-6A64-4AAE-B34A-8A3C96AE694D}" srcOrd="1" destOrd="0" parTransId="{57B9135A-324C-4F5F-81EA-43448CDACEA9}" sibTransId="{825DD218-D213-4829-A51A-767D8B2D41A3}"/>
    <dgm:cxn modelId="{307E69F2-134F-46E9-A240-3F0893DCB67E}" type="presOf" srcId="{EA8B13DA-B10A-49A7-964B-8EC58D9A7045}" destId="{BB317E22-9B24-4F07-AB78-2F7E512AC222}" srcOrd="0" destOrd="0" presId="urn:microsoft.com/office/officeart/2018/2/layout/IconVerticalSolidList"/>
    <dgm:cxn modelId="{0DA819F3-6E67-4AD8-A9DE-785C3631340F}" type="presOf" srcId="{EF97D2DE-727E-43F5-84BD-8BBEAD532431}" destId="{0BA35171-F347-40B5-988E-1424B669F47E}" srcOrd="0" destOrd="0" presId="urn:microsoft.com/office/officeart/2018/2/layout/IconVerticalSolidList"/>
    <dgm:cxn modelId="{F668CBFD-A325-4DD6-881E-A49142702101}" srcId="{71399AC4-DD95-4B3F-804A-5926602A3929}" destId="{0AA58816-FD05-4D47-98B4-30CF8C91E06B}" srcOrd="0" destOrd="0" parTransId="{6CCF37E1-9BD4-4259-B3BF-A2A9C2444857}" sibTransId="{767F77C2-5474-48F2-A48B-F928F315141B}"/>
    <dgm:cxn modelId="{27603017-873C-4D66-B981-C6017FA31F75}" type="presParOf" srcId="{D8F9535A-193B-4319-9EA0-2BB6B04D08F8}" destId="{69280AE5-50CA-4ADE-AD0F-579D17508301}" srcOrd="0" destOrd="0" presId="urn:microsoft.com/office/officeart/2018/2/layout/IconVerticalSolidList"/>
    <dgm:cxn modelId="{DDD1AD2E-E530-4BBE-A84A-37E2701A2E85}" type="presParOf" srcId="{69280AE5-50CA-4ADE-AD0F-579D17508301}" destId="{BD3E2012-BCE3-453A-A7A9-0D76738EDA2C}" srcOrd="0" destOrd="0" presId="urn:microsoft.com/office/officeart/2018/2/layout/IconVerticalSolidList"/>
    <dgm:cxn modelId="{E6E469D4-D077-44CF-B22D-154342DEE8E0}" type="presParOf" srcId="{69280AE5-50CA-4ADE-AD0F-579D17508301}" destId="{3681BA80-D83A-44F6-B24A-8839583B29DE}" srcOrd="1" destOrd="0" presId="urn:microsoft.com/office/officeart/2018/2/layout/IconVerticalSolidList"/>
    <dgm:cxn modelId="{C29FF483-BDC6-4191-B768-E001DC79AED7}" type="presParOf" srcId="{69280AE5-50CA-4ADE-AD0F-579D17508301}" destId="{A1472D9A-A24E-4A99-B0AB-13E266743AC7}" srcOrd="2" destOrd="0" presId="urn:microsoft.com/office/officeart/2018/2/layout/IconVerticalSolidList"/>
    <dgm:cxn modelId="{F489429E-E91D-4ACD-B5A9-F9D0C51B64FD}" type="presParOf" srcId="{69280AE5-50CA-4ADE-AD0F-579D17508301}" destId="{CFB0D8FF-FE34-406F-B179-7C05D8613144}" srcOrd="3" destOrd="0" presId="urn:microsoft.com/office/officeart/2018/2/layout/IconVerticalSolidList"/>
    <dgm:cxn modelId="{08BE36E5-EA72-4F9A-9535-DE52AEADB4DC}" type="presParOf" srcId="{D8F9535A-193B-4319-9EA0-2BB6B04D08F8}" destId="{002C8143-DDA7-413E-B061-F24B86399346}" srcOrd="1" destOrd="0" presId="urn:microsoft.com/office/officeart/2018/2/layout/IconVerticalSolidList"/>
    <dgm:cxn modelId="{DB8E2AA7-8220-450D-996F-B7CD005DB201}" type="presParOf" srcId="{D8F9535A-193B-4319-9EA0-2BB6B04D08F8}" destId="{7EB67EB3-CB00-43D5-A4C6-C9A890F9D6DC}" srcOrd="2" destOrd="0" presId="urn:microsoft.com/office/officeart/2018/2/layout/IconVerticalSolidList"/>
    <dgm:cxn modelId="{3051556E-77E1-47F3-8264-4B7DEB54B089}" type="presParOf" srcId="{7EB67EB3-CB00-43D5-A4C6-C9A890F9D6DC}" destId="{C7438DA9-07AA-4FB1-A3FF-3D68D452C291}" srcOrd="0" destOrd="0" presId="urn:microsoft.com/office/officeart/2018/2/layout/IconVerticalSolidList"/>
    <dgm:cxn modelId="{251B1F16-AA00-4541-8BD5-A62C5FD50738}" type="presParOf" srcId="{7EB67EB3-CB00-43D5-A4C6-C9A890F9D6DC}" destId="{D7086AD4-BCFA-4F61-A385-B7BF64CBE90F}" srcOrd="1" destOrd="0" presId="urn:microsoft.com/office/officeart/2018/2/layout/IconVerticalSolidList"/>
    <dgm:cxn modelId="{CBA2AF25-87F6-4D90-A216-8FCE8DAE22A9}" type="presParOf" srcId="{7EB67EB3-CB00-43D5-A4C6-C9A890F9D6DC}" destId="{3F76B870-785C-4A47-8B37-3BEB87E79763}" srcOrd="2" destOrd="0" presId="urn:microsoft.com/office/officeart/2018/2/layout/IconVerticalSolidList"/>
    <dgm:cxn modelId="{1ACA682E-E1CA-46E9-A891-255A9EE02537}" type="presParOf" srcId="{7EB67EB3-CB00-43D5-A4C6-C9A890F9D6DC}" destId="{15CB06A8-FC9F-4A26-8801-2984760E13C2}" srcOrd="3" destOrd="0" presId="urn:microsoft.com/office/officeart/2018/2/layout/IconVerticalSolidList"/>
    <dgm:cxn modelId="{1EE66887-AACA-4853-8D2C-9E7AEF6D6C7D}" type="presParOf" srcId="{D8F9535A-193B-4319-9EA0-2BB6B04D08F8}" destId="{770D7BEE-6FB2-4FC4-908F-A58CDD0E6CCE}" srcOrd="3" destOrd="0" presId="urn:microsoft.com/office/officeart/2018/2/layout/IconVerticalSolidList"/>
    <dgm:cxn modelId="{E4164074-3800-4C7F-A761-CB0CC306BE46}" type="presParOf" srcId="{D8F9535A-193B-4319-9EA0-2BB6B04D08F8}" destId="{BBD7D5F8-9D9B-4464-9B90-CDB1ED25B08D}" srcOrd="4" destOrd="0" presId="urn:microsoft.com/office/officeart/2018/2/layout/IconVerticalSolidList"/>
    <dgm:cxn modelId="{396F64C4-4616-437B-A7B9-9E1986FCE935}" type="presParOf" srcId="{BBD7D5F8-9D9B-4464-9B90-CDB1ED25B08D}" destId="{F6D9AA6F-5953-4A48-96EB-A28B50B603C1}" srcOrd="0" destOrd="0" presId="urn:microsoft.com/office/officeart/2018/2/layout/IconVerticalSolidList"/>
    <dgm:cxn modelId="{1F002CCD-5F5B-4157-ADD5-E80930311F03}" type="presParOf" srcId="{BBD7D5F8-9D9B-4464-9B90-CDB1ED25B08D}" destId="{6321052C-AD8D-411C-9077-9D251DE1750A}" srcOrd="1" destOrd="0" presId="urn:microsoft.com/office/officeart/2018/2/layout/IconVerticalSolidList"/>
    <dgm:cxn modelId="{C5200708-64C7-4F37-8318-20640843CB72}" type="presParOf" srcId="{BBD7D5F8-9D9B-4464-9B90-CDB1ED25B08D}" destId="{CFF06290-3A2C-40CC-AAC0-F30ED2B6467C}" srcOrd="2" destOrd="0" presId="urn:microsoft.com/office/officeart/2018/2/layout/IconVerticalSolidList"/>
    <dgm:cxn modelId="{85410836-1222-4904-8814-496A441E7AE4}" type="presParOf" srcId="{BBD7D5F8-9D9B-4464-9B90-CDB1ED25B08D}" destId="{0BA35171-F347-40B5-988E-1424B669F47E}" srcOrd="3" destOrd="0" presId="urn:microsoft.com/office/officeart/2018/2/layout/IconVerticalSolidList"/>
    <dgm:cxn modelId="{0A7AD51C-1796-4C3D-8A4A-345FCF23018F}" type="presParOf" srcId="{D8F9535A-193B-4319-9EA0-2BB6B04D08F8}" destId="{A4292CCF-3F11-426D-ADBF-76BCE8905982}" srcOrd="5" destOrd="0" presId="urn:microsoft.com/office/officeart/2018/2/layout/IconVerticalSolidList"/>
    <dgm:cxn modelId="{5390DBD7-EE98-4546-B694-F342E799C404}" type="presParOf" srcId="{D8F9535A-193B-4319-9EA0-2BB6B04D08F8}" destId="{061C589C-7365-47CD-9A10-FB372C9A7D56}" srcOrd="6" destOrd="0" presId="urn:microsoft.com/office/officeart/2018/2/layout/IconVerticalSolidList"/>
    <dgm:cxn modelId="{AFE32812-DC67-4C61-9DA0-0BDCA905C935}" type="presParOf" srcId="{061C589C-7365-47CD-9A10-FB372C9A7D56}" destId="{2713DB75-1C13-45DA-A820-C416FC98ECF9}" srcOrd="0" destOrd="0" presId="urn:microsoft.com/office/officeart/2018/2/layout/IconVerticalSolidList"/>
    <dgm:cxn modelId="{D0B17CA9-894D-42C7-B844-3E0EF483F772}" type="presParOf" srcId="{061C589C-7365-47CD-9A10-FB372C9A7D56}" destId="{DF422024-664C-4D99-ACDB-3E85FF18B98A}" srcOrd="1" destOrd="0" presId="urn:microsoft.com/office/officeart/2018/2/layout/IconVerticalSolidList"/>
    <dgm:cxn modelId="{5807259E-B99D-4B95-8F1F-4B2B94423050}" type="presParOf" srcId="{061C589C-7365-47CD-9A10-FB372C9A7D56}" destId="{D63C52C6-8A83-4D8F-9BD9-3F918C461044}" srcOrd="2" destOrd="0" presId="urn:microsoft.com/office/officeart/2018/2/layout/IconVerticalSolidList"/>
    <dgm:cxn modelId="{78C851DA-792A-42A2-AE3B-78D8D60300F0}" type="presParOf" srcId="{061C589C-7365-47CD-9A10-FB372C9A7D56}" destId="{BB317E22-9B24-4F07-AB78-2F7E512AC22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BF9212E-AC4B-4BC7-AD90-5F57A02AE4C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CBCE1D6-F064-4049-91DB-A32FE51BE903}">
      <dgm:prSet/>
      <dgm:spPr/>
      <dgm:t>
        <a:bodyPr/>
        <a:lstStyle/>
        <a:p>
          <a:pPr>
            <a:lnSpc>
              <a:spcPct val="100000"/>
            </a:lnSpc>
          </a:pPr>
          <a:r>
            <a:rPr lang="en-GB"/>
            <a:t>Build rapport with your participants.</a:t>
          </a:r>
          <a:endParaRPr lang="en-US"/>
        </a:p>
      </dgm:t>
    </dgm:pt>
    <dgm:pt modelId="{254DA533-27A6-43C6-B889-31FDFCF4DF69}" type="parTrans" cxnId="{EE608328-039A-4A91-AD53-06FC93C83E54}">
      <dgm:prSet/>
      <dgm:spPr/>
      <dgm:t>
        <a:bodyPr/>
        <a:lstStyle/>
        <a:p>
          <a:endParaRPr lang="en-US"/>
        </a:p>
      </dgm:t>
    </dgm:pt>
    <dgm:pt modelId="{55619FE9-61B7-4FE1-BFF7-707F03240FB5}" type="sibTrans" cxnId="{EE608328-039A-4A91-AD53-06FC93C83E54}">
      <dgm:prSet/>
      <dgm:spPr/>
      <dgm:t>
        <a:bodyPr/>
        <a:lstStyle/>
        <a:p>
          <a:endParaRPr lang="en-US"/>
        </a:p>
      </dgm:t>
    </dgm:pt>
    <dgm:pt modelId="{0C5436C4-4166-4A90-A5F3-23761DD5EC8C}">
      <dgm:prSet/>
      <dgm:spPr/>
      <dgm:t>
        <a:bodyPr/>
        <a:lstStyle/>
        <a:p>
          <a:pPr>
            <a:lnSpc>
              <a:spcPct val="100000"/>
            </a:lnSpc>
          </a:pPr>
          <a:r>
            <a:rPr lang="en-GB"/>
            <a:t>Remember you are a co-creator of the data. In qualitative research, the researcher is the prime instrument of data collection. Consequently, the interviewer needs to be reflexive, conscious, and aware about how his or her role might impact the conversation between the interviewer and interviewee.</a:t>
          </a:r>
          <a:endParaRPr lang="en-US"/>
        </a:p>
      </dgm:t>
    </dgm:pt>
    <dgm:pt modelId="{FE21DF16-BB2B-429A-B5A9-0250E2D052A4}" type="parTrans" cxnId="{C4B8599F-8EAD-4C54-8DAD-8E52857DCD93}">
      <dgm:prSet/>
      <dgm:spPr/>
      <dgm:t>
        <a:bodyPr/>
        <a:lstStyle/>
        <a:p>
          <a:endParaRPr lang="en-US"/>
        </a:p>
      </dgm:t>
    </dgm:pt>
    <dgm:pt modelId="{20167A1F-B520-4D86-B472-F40C2E41885C}" type="sibTrans" cxnId="{C4B8599F-8EAD-4C54-8DAD-8E52857DCD93}">
      <dgm:prSet/>
      <dgm:spPr/>
      <dgm:t>
        <a:bodyPr/>
        <a:lstStyle/>
        <a:p>
          <a:endParaRPr lang="en-US"/>
        </a:p>
      </dgm:t>
    </dgm:pt>
    <dgm:pt modelId="{AB561894-1E33-46CC-92B2-F0ABBC27646E}">
      <dgm:prSet/>
      <dgm:spPr/>
      <dgm:t>
        <a:bodyPr/>
        <a:lstStyle/>
        <a:p>
          <a:pPr>
            <a:lnSpc>
              <a:spcPct val="100000"/>
            </a:lnSpc>
          </a:pPr>
          <a:r>
            <a:rPr lang="en-GB"/>
            <a:t>What you ‘hear’ is more important than what you ‘say’.</a:t>
          </a:r>
          <a:endParaRPr lang="en-US"/>
        </a:p>
      </dgm:t>
    </dgm:pt>
    <dgm:pt modelId="{1F20CDE4-3F13-4C8F-9C23-AF52A57B85E7}" type="parTrans" cxnId="{A0EA7BD3-7706-4D96-AA2B-86CC762E9F2F}">
      <dgm:prSet/>
      <dgm:spPr/>
      <dgm:t>
        <a:bodyPr/>
        <a:lstStyle/>
        <a:p>
          <a:endParaRPr lang="en-US"/>
        </a:p>
      </dgm:t>
    </dgm:pt>
    <dgm:pt modelId="{9F57DB3D-8AFC-462B-BED3-6D7A7EDBD143}" type="sibTrans" cxnId="{A0EA7BD3-7706-4D96-AA2B-86CC762E9F2F}">
      <dgm:prSet/>
      <dgm:spPr/>
      <dgm:t>
        <a:bodyPr/>
        <a:lstStyle/>
        <a:p>
          <a:endParaRPr lang="en-US"/>
        </a:p>
      </dgm:t>
    </dgm:pt>
    <dgm:pt modelId="{C0F58BE8-BCF5-43D7-954A-860CAE315C0C}">
      <dgm:prSet/>
      <dgm:spPr/>
      <dgm:t>
        <a:bodyPr/>
        <a:lstStyle/>
        <a:p>
          <a:pPr>
            <a:lnSpc>
              <a:spcPct val="100000"/>
            </a:lnSpc>
          </a:pPr>
          <a:r>
            <a:rPr lang="en-GB"/>
            <a:t>Memorise your interview schedule, but keep it to hand</a:t>
          </a:r>
          <a:endParaRPr lang="en-US"/>
        </a:p>
      </dgm:t>
    </dgm:pt>
    <dgm:pt modelId="{6100E9BB-47FB-4A83-AEEB-8E6FCA7882FA}" type="parTrans" cxnId="{104DB451-3EFD-4E94-A33D-35B60CD99FB7}">
      <dgm:prSet/>
      <dgm:spPr/>
      <dgm:t>
        <a:bodyPr/>
        <a:lstStyle/>
        <a:p>
          <a:endParaRPr lang="en-US"/>
        </a:p>
      </dgm:t>
    </dgm:pt>
    <dgm:pt modelId="{5C0000DC-8BF8-4C76-B0A9-7276AB53BADE}" type="sibTrans" cxnId="{104DB451-3EFD-4E94-A33D-35B60CD99FB7}">
      <dgm:prSet/>
      <dgm:spPr/>
      <dgm:t>
        <a:bodyPr/>
        <a:lstStyle/>
        <a:p>
          <a:endParaRPr lang="en-US"/>
        </a:p>
      </dgm:t>
    </dgm:pt>
    <dgm:pt modelId="{9754784B-4617-4886-A7D0-83EE6B4A91F1}">
      <dgm:prSet/>
      <dgm:spPr/>
      <dgm:t>
        <a:bodyPr/>
        <a:lstStyle/>
        <a:p>
          <a:pPr>
            <a:lnSpc>
              <a:spcPct val="100000"/>
            </a:lnSpc>
          </a:pPr>
          <a:r>
            <a:rPr lang="en-GB"/>
            <a:t>Use your interview schedule, but with flexibility</a:t>
          </a:r>
          <a:endParaRPr lang="en-US"/>
        </a:p>
      </dgm:t>
    </dgm:pt>
    <dgm:pt modelId="{75D52FEF-D846-4D44-BA00-5CF9A3A60855}" type="parTrans" cxnId="{E5470258-B484-45C3-986E-33F41EA7C5ED}">
      <dgm:prSet/>
      <dgm:spPr/>
      <dgm:t>
        <a:bodyPr/>
        <a:lstStyle/>
        <a:p>
          <a:endParaRPr lang="en-US"/>
        </a:p>
      </dgm:t>
    </dgm:pt>
    <dgm:pt modelId="{4AB80869-CC38-4AA8-AB93-F18020B01BB7}" type="sibTrans" cxnId="{E5470258-B484-45C3-986E-33F41EA7C5ED}">
      <dgm:prSet/>
      <dgm:spPr/>
      <dgm:t>
        <a:bodyPr/>
        <a:lstStyle/>
        <a:p>
          <a:endParaRPr lang="en-US"/>
        </a:p>
      </dgm:t>
    </dgm:pt>
    <dgm:pt modelId="{3B926914-CA20-4E43-A44D-7FD4844F2166}" type="pres">
      <dgm:prSet presAssocID="{7BF9212E-AC4B-4BC7-AD90-5F57A02AE4C7}" presName="root" presStyleCnt="0">
        <dgm:presLayoutVars>
          <dgm:dir/>
          <dgm:resizeHandles val="exact"/>
        </dgm:presLayoutVars>
      </dgm:prSet>
      <dgm:spPr/>
    </dgm:pt>
    <dgm:pt modelId="{05E707A6-67F9-4D5D-8969-91D3D8C8990F}" type="pres">
      <dgm:prSet presAssocID="{DCBCE1D6-F064-4049-91DB-A32FE51BE903}" presName="compNode" presStyleCnt="0"/>
      <dgm:spPr/>
    </dgm:pt>
    <dgm:pt modelId="{AF853337-F3A6-4AD1-8E3D-BD00843A1B9B}" type="pres">
      <dgm:prSet presAssocID="{DCBCE1D6-F064-4049-91DB-A32FE51BE903}" presName="bgRect" presStyleLbl="bgShp" presStyleIdx="0" presStyleCnt="5"/>
      <dgm:spPr/>
    </dgm:pt>
    <dgm:pt modelId="{830D0D31-B3BB-443B-9DA3-89826F53F5B2}" type="pres">
      <dgm:prSet presAssocID="{DCBCE1D6-F064-4049-91DB-A32FE51BE90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laybook"/>
        </a:ext>
      </dgm:extLst>
    </dgm:pt>
    <dgm:pt modelId="{F59D22BC-330C-467F-8A5A-6B870D9767B1}" type="pres">
      <dgm:prSet presAssocID="{DCBCE1D6-F064-4049-91DB-A32FE51BE903}" presName="spaceRect" presStyleCnt="0"/>
      <dgm:spPr/>
    </dgm:pt>
    <dgm:pt modelId="{789800E2-B36A-4FCA-8F9E-6F2CD60102F1}" type="pres">
      <dgm:prSet presAssocID="{DCBCE1D6-F064-4049-91DB-A32FE51BE903}" presName="parTx" presStyleLbl="revTx" presStyleIdx="0" presStyleCnt="5">
        <dgm:presLayoutVars>
          <dgm:chMax val="0"/>
          <dgm:chPref val="0"/>
        </dgm:presLayoutVars>
      </dgm:prSet>
      <dgm:spPr/>
    </dgm:pt>
    <dgm:pt modelId="{58541C1E-9928-41B9-8D63-840DC45BB1FE}" type="pres">
      <dgm:prSet presAssocID="{55619FE9-61B7-4FE1-BFF7-707F03240FB5}" presName="sibTrans" presStyleCnt="0"/>
      <dgm:spPr/>
    </dgm:pt>
    <dgm:pt modelId="{7D33883C-41E5-44AE-8004-2B90DB603101}" type="pres">
      <dgm:prSet presAssocID="{0C5436C4-4166-4A90-A5F3-23761DD5EC8C}" presName="compNode" presStyleCnt="0"/>
      <dgm:spPr/>
    </dgm:pt>
    <dgm:pt modelId="{8BD333A4-7BFE-4AAA-AA9C-A59C544EFB53}" type="pres">
      <dgm:prSet presAssocID="{0C5436C4-4166-4A90-A5F3-23761DD5EC8C}" presName="bgRect" presStyleLbl="bgShp" presStyleIdx="1" presStyleCnt="5"/>
      <dgm:spPr/>
    </dgm:pt>
    <dgm:pt modelId="{24E31217-7F65-4C44-BE9A-F52852E85C4F}" type="pres">
      <dgm:prSet presAssocID="{0C5436C4-4166-4A90-A5F3-23761DD5EC8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esearch"/>
        </a:ext>
      </dgm:extLst>
    </dgm:pt>
    <dgm:pt modelId="{595A5195-A9A1-494B-95CB-5948EE80D8FD}" type="pres">
      <dgm:prSet presAssocID="{0C5436C4-4166-4A90-A5F3-23761DD5EC8C}" presName="spaceRect" presStyleCnt="0"/>
      <dgm:spPr/>
    </dgm:pt>
    <dgm:pt modelId="{E0E46A54-B95F-40D4-96E6-BF818FD4DE65}" type="pres">
      <dgm:prSet presAssocID="{0C5436C4-4166-4A90-A5F3-23761DD5EC8C}" presName="parTx" presStyleLbl="revTx" presStyleIdx="1" presStyleCnt="5">
        <dgm:presLayoutVars>
          <dgm:chMax val="0"/>
          <dgm:chPref val="0"/>
        </dgm:presLayoutVars>
      </dgm:prSet>
      <dgm:spPr/>
    </dgm:pt>
    <dgm:pt modelId="{3729BA49-64E4-4CF9-BEAE-F63C688D090B}" type="pres">
      <dgm:prSet presAssocID="{20167A1F-B520-4D86-B472-F40C2E41885C}" presName="sibTrans" presStyleCnt="0"/>
      <dgm:spPr/>
    </dgm:pt>
    <dgm:pt modelId="{CEE6E361-7625-42ED-89D4-D5DC11AB6517}" type="pres">
      <dgm:prSet presAssocID="{AB561894-1E33-46CC-92B2-F0ABBC27646E}" presName="compNode" presStyleCnt="0"/>
      <dgm:spPr/>
    </dgm:pt>
    <dgm:pt modelId="{F4D9A662-EBB8-4191-8C00-337EC7211940}" type="pres">
      <dgm:prSet presAssocID="{AB561894-1E33-46CC-92B2-F0ABBC27646E}" presName="bgRect" presStyleLbl="bgShp" presStyleIdx="2" presStyleCnt="5"/>
      <dgm:spPr/>
    </dgm:pt>
    <dgm:pt modelId="{1CF55F29-9ADF-40DC-B680-DAA3CDE0E603}" type="pres">
      <dgm:prSet presAssocID="{AB561894-1E33-46CC-92B2-F0ABBC27646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ubtitles"/>
        </a:ext>
      </dgm:extLst>
    </dgm:pt>
    <dgm:pt modelId="{09B05BC3-848A-4BCB-AF80-7FF21F0009D5}" type="pres">
      <dgm:prSet presAssocID="{AB561894-1E33-46CC-92B2-F0ABBC27646E}" presName="spaceRect" presStyleCnt="0"/>
      <dgm:spPr/>
    </dgm:pt>
    <dgm:pt modelId="{9E0CB5DE-B7EF-4657-B5BE-E2DB1D4875C0}" type="pres">
      <dgm:prSet presAssocID="{AB561894-1E33-46CC-92B2-F0ABBC27646E}" presName="parTx" presStyleLbl="revTx" presStyleIdx="2" presStyleCnt="5">
        <dgm:presLayoutVars>
          <dgm:chMax val="0"/>
          <dgm:chPref val="0"/>
        </dgm:presLayoutVars>
      </dgm:prSet>
      <dgm:spPr/>
    </dgm:pt>
    <dgm:pt modelId="{27E2CAFF-267E-47C6-9EB1-5EDCD3839BB3}" type="pres">
      <dgm:prSet presAssocID="{9F57DB3D-8AFC-462B-BED3-6D7A7EDBD143}" presName="sibTrans" presStyleCnt="0"/>
      <dgm:spPr/>
    </dgm:pt>
    <dgm:pt modelId="{41EA124D-2330-4B30-9265-AE7E1BD90855}" type="pres">
      <dgm:prSet presAssocID="{C0F58BE8-BCF5-43D7-954A-860CAE315C0C}" presName="compNode" presStyleCnt="0"/>
      <dgm:spPr/>
    </dgm:pt>
    <dgm:pt modelId="{87A4B30C-3B5E-461D-8F4C-3A314260581C}" type="pres">
      <dgm:prSet presAssocID="{C0F58BE8-BCF5-43D7-954A-860CAE315C0C}" presName="bgRect" presStyleLbl="bgShp" presStyleIdx="3" presStyleCnt="5"/>
      <dgm:spPr/>
    </dgm:pt>
    <dgm:pt modelId="{01C5074F-664F-4536-B417-1BCB6FC47BBF}" type="pres">
      <dgm:prSet presAssocID="{C0F58BE8-BCF5-43D7-954A-860CAE315C0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ocument"/>
        </a:ext>
      </dgm:extLst>
    </dgm:pt>
    <dgm:pt modelId="{D4215BA6-83D8-48A9-BCDC-0AAE848FE2D2}" type="pres">
      <dgm:prSet presAssocID="{C0F58BE8-BCF5-43D7-954A-860CAE315C0C}" presName="spaceRect" presStyleCnt="0"/>
      <dgm:spPr/>
    </dgm:pt>
    <dgm:pt modelId="{E90350F2-C82A-46FB-901B-80FB23116A14}" type="pres">
      <dgm:prSet presAssocID="{C0F58BE8-BCF5-43D7-954A-860CAE315C0C}" presName="parTx" presStyleLbl="revTx" presStyleIdx="3" presStyleCnt="5">
        <dgm:presLayoutVars>
          <dgm:chMax val="0"/>
          <dgm:chPref val="0"/>
        </dgm:presLayoutVars>
      </dgm:prSet>
      <dgm:spPr/>
    </dgm:pt>
    <dgm:pt modelId="{5B46208F-0E7C-4D6E-96CB-F4934ABA2F61}" type="pres">
      <dgm:prSet presAssocID="{5C0000DC-8BF8-4C76-B0A9-7276AB53BADE}" presName="sibTrans" presStyleCnt="0"/>
      <dgm:spPr/>
    </dgm:pt>
    <dgm:pt modelId="{8E192EEA-7E3B-4E18-8B21-A2704EE1377F}" type="pres">
      <dgm:prSet presAssocID="{9754784B-4617-4886-A7D0-83EE6B4A91F1}" presName="compNode" presStyleCnt="0"/>
      <dgm:spPr/>
    </dgm:pt>
    <dgm:pt modelId="{C92FB5DC-1870-4A9A-A796-30D7D9D2322F}" type="pres">
      <dgm:prSet presAssocID="{9754784B-4617-4886-A7D0-83EE6B4A91F1}" presName="bgRect" presStyleLbl="bgShp" presStyleIdx="4" presStyleCnt="5"/>
      <dgm:spPr/>
    </dgm:pt>
    <dgm:pt modelId="{5B76F885-082F-46EB-831B-0C1A00D3C7BA}" type="pres">
      <dgm:prSet presAssocID="{9754784B-4617-4886-A7D0-83EE6B4A91F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Daily Calendar"/>
        </a:ext>
      </dgm:extLst>
    </dgm:pt>
    <dgm:pt modelId="{48115DE6-DE92-47F5-A06E-EB2D710AA02C}" type="pres">
      <dgm:prSet presAssocID="{9754784B-4617-4886-A7D0-83EE6B4A91F1}" presName="spaceRect" presStyleCnt="0"/>
      <dgm:spPr/>
    </dgm:pt>
    <dgm:pt modelId="{21148CA3-4BF3-4A37-BD29-5E0EFCCB73AD}" type="pres">
      <dgm:prSet presAssocID="{9754784B-4617-4886-A7D0-83EE6B4A91F1}" presName="parTx" presStyleLbl="revTx" presStyleIdx="4" presStyleCnt="5">
        <dgm:presLayoutVars>
          <dgm:chMax val="0"/>
          <dgm:chPref val="0"/>
        </dgm:presLayoutVars>
      </dgm:prSet>
      <dgm:spPr/>
    </dgm:pt>
  </dgm:ptLst>
  <dgm:cxnLst>
    <dgm:cxn modelId="{E5653B00-848F-445B-AE7B-AEE89AAC3C2E}" type="presOf" srcId="{9754784B-4617-4886-A7D0-83EE6B4A91F1}" destId="{21148CA3-4BF3-4A37-BD29-5E0EFCCB73AD}" srcOrd="0" destOrd="0" presId="urn:microsoft.com/office/officeart/2018/2/layout/IconVerticalSolidList"/>
    <dgm:cxn modelId="{AA8AB317-0E6E-482A-A665-CDD538AFE9B7}" type="presOf" srcId="{0C5436C4-4166-4A90-A5F3-23761DD5EC8C}" destId="{E0E46A54-B95F-40D4-96E6-BF818FD4DE65}" srcOrd="0" destOrd="0" presId="urn:microsoft.com/office/officeart/2018/2/layout/IconVerticalSolidList"/>
    <dgm:cxn modelId="{EE608328-039A-4A91-AD53-06FC93C83E54}" srcId="{7BF9212E-AC4B-4BC7-AD90-5F57A02AE4C7}" destId="{DCBCE1D6-F064-4049-91DB-A32FE51BE903}" srcOrd="0" destOrd="0" parTransId="{254DA533-27A6-43C6-B889-31FDFCF4DF69}" sibTransId="{55619FE9-61B7-4FE1-BFF7-707F03240FB5}"/>
    <dgm:cxn modelId="{B6DE7A6A-C507-4DBA-BD31-4B3A87D19FCF}" type="presOf" srcId="{AB561894-1E33-46CC-92B2-F0ABBC27646E}" destId="{9E0CB5DE-B7EF-4657-B5BE-E2DB1D4875C0}" srcOrd="0" destOrd="0" presId="urn:microsoft.com/office/officeart/2018/2/layout/IconVerticalSolidList"/>
    <dgm:cxn modelId="{104DB451-3EFD-4E94-A33D-35B60CD99FB7}" srcId="{7BF9212E-AC4B-4BC7-AD90-5F57A02AE4C7}" destId="{C0F58BE8-BCF5-43D7-954A-860CAE315C0C}" srcOrd="3" destOrd="0" parTransId="{6100E9BB-47FB-4A83-AEEB-8E6FCA7882FA}" sibTransId="{5C0000DC-8BF8-4C76-B0A9-7276AB53BADE}"/>
    <dgm:cxn modelId="{E5470258-B484-45C3-986E-33F41EA7C5ED}" srcId="{7BF9212E-AC4B-4BC7-AD90-5F57A02AE4C7}" destId="{9754784B-4617-4886-A7D0-83EE6B4A91F1}" srcOrd="4" destOrd="0" parTransId="{75D52FEF-D846-4D44-BA00-5CF9A3A60855}" sibTransId="{4AB80869-CC38-4AA8-AB93-F18020B01BB7}"/>
    <dgm:cxn modelId="{ECBC0197-153C-44E0-AED7-748C472965E7}" type="presOf" srcId="{7BF9212E-AC4B-4BC7-AD90-5F57A02AE4C7}" destId="{3B926914-CA20-4E43-A44D-7FD4844F2166}" srcOrd="0" destOrd="0" presId="urn:microsoft.com/office/officeart/2018/2/layout/IconVerticalSolidList"/>
    <dgm:cxn modelId="{C4B8599F-8EAD-4C54-8DAD-8E52857DCD93}" srcId="{7BF9212E-AC4B-4BC7-AD90-5F57A02AE4C7}" destId="{0C5436C4-4166-4A90-A5F3-23761DD5EC8C}" srcOrd="1" destOrd="0" parTransId="{FE21DF16-BB2B-429A-B5A9-0250E2D052A4}" sibTransId="{20167A1F-B520-4D86-B472-F40C2E41885C}"/>
    <dgm:cxn modelId="{728DBDA2-BD1A-437A-9DBE-04F7E72A33A4}" type="presOf" srcId="{DCBCE1D6-F064-4049-91DB-A32FE51BE903}" destId="{789800E2-B36A-4FCA-8F9E-6F2CD60102F1}" srcOrd="0" destOrd="0" presId="urn:microsoft.com/office/officeart/2018/2/layout/IconVerticalSolidList"/>
    <dgm:cxn modelId="{B10A41B3-8E59-47AB-9B5D-FF6FF24D1EC5}" type="presOf" srcId="{C0F58BE8-BCF5-43D7-954A-860CAE315C0C}" destId="{E90350F2-C82A-46FB-901B-80FB23116A14}" srcOrd="0" destOrd="0" presId="urn:microsoft.com/office/officeart/2018/2/layout/IconVerticalSolidList"/>
    <dgm:cxn modelId="{A0EA7BD3-7706-4D96-AA2B-86CC762E9F2F}" srcId="{7BF9212E-AC4B-4BC7-AD90-5F57A02AE4C7}" destId="{AB561894-1E33-46CC-92B2-F0ABBC27646E}" srcOrd="2" destOrd="0" parTransId="{1F20CDE4-3F13-4C8F-9C23-AF52A57B85E7}" sibTransId="{9F57DB3D-8AFC-462B-BED3-6D7A7EDBD143}"/>
    <dgm:cxn modelId="{569E290B-2758-445E-B401-B5A38A585F52}" type="presParOf" srcId="{3B926914-CA20-4E43-A44D-7FD4844F2166}" destId="{05E707A6-67F9-4D5D-8969-91D3D8C8990F}" srcOrd="0" destOrd="0" presId="urn:microsoft.com/office/officeart/2018/2/layout/IconVerticalSolidList"/>
    <dgm:cxn modelId="{5C791A40-AF0A-493D-B27F-19055617D99E}" type="presParOf" srcId="{05E707A6-67F9-4D5D-8969-91D3D8C8990F}" destId="{AF853337-F3A6-4AD1-8E3D-BD00843A1B9B}" srcOrd="0" destOrd="0" presId="urn:microsoft.com/office/officeart/2018/2/layout/IconVerticalSolidList"/>
    <dgm:cxn modelId="{24D5EEFB-DFE8-4776-AC3C-02828A0A9DF4}" type="presParOf" srcId="{05E707A6-67F9-4D5D-8969-91D3D8C8990F}" destId="{830D0D31-B3BB-443B-9DA3-89826F53F5B2}" srcOrd="1" destOrd="0" presId="urn:microsoft.com/office/officeart/2018/2/layout/IconVerticalSolidList"/>
    <dgm:cxn modelId="{FD7DB813-27F3-4B43-8C81-F652C1DDBB90}" type="presParOf" srcId="{05E707A6-67F9-4D5D-8969-91D3D8C8990F}" destId="{F59D22BC-330C-467F-8A5A-6B870D9767B1}" srcOrd="2" destOrd="0" presId="urn:microsoft.com/office/officeart/2018/2/layout/IconVerticalSolidList"/>
    <dgm:cxn modelId="{E4F75953-9DBC-46AF-ABA1-6B44182FB8CE}" type="presParOf" srcId="{05E707A6-67F9-4D5D-8969-91D3D8C8990F}" destId="{789800E2-B36A-4FCA-8F9E-6F2CD60102F1}" srcOrd="3" destOrd="0" presId="urn:microsoft.com/office/officeart/2018/2/layout/IconVerticalSolidList"/>
    <dgm:cxn modelId="{E37251C4-578F-4209-8AF6-74281751EA4B}" type="presParOf" srcId="{3B926914-CA20-4E43-A44D-7FD4844F2166}" destId="{58541C1E-9928-41B9-8D63-840DC45BB1FE}" srcOrd="1" destOrd="0" presId="urn:microsoft.com/office/officeart/2018/2/layout/IconVerticalSolidList"/>
    <dgm:cxn modelId="{D2249085-2FF5-4AB1-BF9F-55BB750C9464}" type="presParOf" srcId="{3B926914-CA20-4E43-A44D-7FD4844F2166}" destId="{7D33883C-41E5-44AE-8004-2B90DB603101}" srcOrd="2" destOrd="0" presId="urn:microsoft.com/office/officeart/2018/2/layout/IconVerticalSolidList"/>
    <dgm:cxn modelId="{BF65611D-32E0-42F5-99AB-1FDE32BF3B5F}" type="presParOf" srcId="{7D33883C-41E5-44AE-8004-2B90DB603101}" destId="{8BD333A4-7BFE-4AAA-AA9C-A59C544EFB53}" srcOrd="0" destOrd="0" presId="urn:microsoft.com/office/officeart/2018/2/layout/IconVerticalSolidList"/>
    <dgm:cxn modelId="{5FA3EC5C-DC42-4C2B-B955-382810CA1522}" type="presParOf" srcId="{7D33883C-41E5-44AE-8004-2B90DB603101}" destId="{24E31217-7F65-4C44-BE9A-F52852E85C4F}" srcOrd="1" destOrd="0" presId="urn:microsoft.com/office/officeart/2018/2/layout/IconVerticalSolidList"/>
    <dgm:cxn modelId="{4273C21E-E175-4084-80A0-BAB3C4883228}" type="presParOf" srcId="{7D33883C-41E5-44AE-8004-2B90DB603101}" destId="{595A5195-A9A1-494B-95CB-5948EE80D8FD}" srcOrd="2" destOrd="0" presId="urn:microsoft.com/office/officeart/2018/2/layout/IconVerticalSolidList"/>
    <dgm:cxn modelId="{204F35C8-D8FA-4AC6-9D30-711D43A9FD21}" type="presParOf" srcId="{7D33883C-41E5-44AE-8004-2B90DB603101}" destId="{E0E46A54-B95F-40D4-96E6-BF818FD4DE65}" srcOrd="3" destOrd="0" presId="urn:microsoft.com/office/officeart/2018/2/layout/IconVerticalSolidList"/>
    <dgm:cxn modelId="{186E351B-76B2-4992-B24F-BEB58882F67A}" type="presParOf" srcId="{3B926914-CA20-4E43-A44D-7FD4844F2166}" destId="{3729BA49-64E4-4CF9-BEAE-F63C688D090B}" srcOrd="3" destOrd="0" presId="urn:microsoft.com/office/officeart/2018/2/layout/IconVerticalSolidList"/>
    <dgm:cxn modelId="{1FDA96BD-E6D9-4084-AC09-FE4698E1700F}" type="presParOf" srcId="{3B926914-CA20-4E43-A44D-7FD4844F2166}" destId="{CEE6E361-7625-42ED-89D4-D5DC11AB6517}" srcOrd="4" destOrd="0" presId="urn:microsoft.com/office/officeart/2018/2/layout/IconVerticalSolidList"/>
    <dgm:cxn modelId="{48398F2D-2C84-46BC-8A70-E393FA61C921}" type="presParOf" srcId="{CEE6E361-7625-42ED-89D4-D5DC11AB6517}" destId="{F4D9A662-EBB8-4191-8C00-337EC7211940}" srcOrd="0" destOrd="0" presId="urn:microsoft.com/office/officeart/2018/2/layout/IconVerticalSolidList"/>
    <dgm:cxn modelId="{8B95FFFA-78A9-4174-BCBC-B6F4A49B9A5C}" type="presParOf" srcId="{CEE6E361-7625-42ED-89D4-D5DC11AB6517}" destId="{1CF55F29-9ADF-40DC-B680-DAA3CDE0E603}" srcOrd="1" destOrd="0" presId="urn:microsoft.com/office/officeart/2018/2/layout/IconVerticalSolidList"/>
    <dgm:cxn modelId="{5C9E1EEE-6BFD-4646-8398-7A9AD0007C76}" type="presParOf" srcId="{CEE6E361-7625-42ED-89D4-D5DC11AB6517}" destId="{09B05BC3-848A-4BCB-AF80-7FF21F0009D5}" srcOrd="2" destOrd="0" presId="urn:microsoft.com/office/officeart/2018/2/layout/IconVerticalSolidList"/>
    <dgm:cxn modelId="{ACA05AFF-B7A8-4D1C-A0DF-867D5C4DBF5C}" type="presParOf" srcId="{CEE6E361-7625-42ED-89D4-D5DC11AB6517}" destId="{9E0CB5DE-B7EF-4657-B5BE-E2DB1D4875C0}" srcOrd="3" destOrd="0" presId="urn:microsoft.com/office/officeart/2018/2/layout/IconVerticalSolidList"/>
    <dgm:cxn modelId="{2A47787C-88A3-4475-96F5-CF282CA7EBDC}" type="presParOf" srcId="{3B926914-CA20-4E43-A44D-7FD4844F2166}" destId="{27E2CAFF-267E-47C6-9EB1-5EDCD3839BB3}" srcOrd="5" destOrd="0" presId="urn:microsoft.com/office/officeart/2018/2/layout/IconVerticalSolidList"/>
    <dgm:cxn modelId="{FBCEC3BF-75B5-4A11-B86C-A561339E98C6}" type="presParOf" srcId="{3B926914-CA20-4E43-A44D-7FD4844F2166}" destId="{41EA124D-2330-4B30-9265-AE7E1BD90855}" srcOrd="6" destOrd="0" presId="urn:microsoft.com/office/officeart/2018/2/layout/IconVerticalSolidList"/>
    <dgm:cxn modelId="{E3A9C074-7E55-4CDB-BE59-17E36098FCAA}" type="presParOf" srcId="{41EA124D-2330-4B30-9265-AE7E1BD90855}" destId="{87A4B30C-3B5E-461D-8F4C-3A314260581C}" srcOrd="0" destOrd="0" presId="urn:microsoft.com/office/officeart/2018/2/layout/IconVerticalSolidList"/>
    <dgm:cxn modelId="{BD623BEA-255A-4622-A297-3B91FE7FE72F}" type="presParOf" srcId="{41EA124D-2330-4B30-9265-AE7E1BD90855}" destId="{01C5074F-664F-4536-B417-1BCB6FC47BBF}" srcOrd="1" destOrd="0" presId="urn:microsoft.com/office/officeart/2018/2/layout/IconVerticalSolidList"/>
    <dgm:cxn modelId="{5A55E3DD-EFC4-4F07-BFDF-6A83C6BA0281}" type="presParOf" srcId="{41EA124D-2330-4B30-9265-AE7E1BD90855}" destId="{D4215BA6-83D8-48A9-BCDC-0AAE848FE2D2}" srcOrd="2" destOrd="0" presId="urn:microsoft.com/office/officeart/2018/2/layout/IconVerticalSolidList"/>
    <dgm:cxn modelId="{642437C6-27BC-4797-AB12-3B59C783EE2F}" type="presParOf" srcId="{41EA124D-2330-4B30-9265-AE7E1BD90855}" destId="{E90350F2-C82A-46FB-901B-80FB23116A14}" srcOrd="3" destOrd="0" presId="urn:microsoft.com/office/officeart/2018/2/layout/IconVerticalSolidList"/>
    <dgm:cxn modelId="{D72D9518-CFE2-47F2-B0C1-853D929AF6FB}" type="presParOf" srcId="{3B926914-CA20-4E43-A44D-7FD4844F2166}" destId="{5B46208F-0E7C-4D6E-96CB-F4934ABA2F61}" srcOrd="7" destOrd="0" presId="urn:microsoft.com/office/officeart/2018/2/layout/IconVerticalSolidList"/>
    <dgm:cxn modelId="{CE8BEC12-CDDE-4CD0-BE88-EAFDAF16D6CD}" type="presParOf" srcId="{3B926914-CA20-4E43-A44D-7FD4844F2166}" destId="{8E192EEA-7E3B-4E18-8B21-A2704EE1377F}" srcOrd="8" destOrd="0" presId="urn:microsoft.com/office/officeart/2018/2/layout/IconVerticalSolidList"/>
    <dgm:cxn modelId="{E33F22E2-7715-4E53-8014-056FFDC4E350}" type="presParOf" srcId="{8E192EEA-7E3B-4E18-8B21-A2704EE1377F}" destId="{C92FB5DC-1870-4A9A-A796-30D7D9D2322F}" srcOrd="0" destOrd="0" presId="urn:microsoft.com/office/officeart/2018/2/layout/IconVerticalSolidList"/>
    <dgm:cxn modelId="{C2CCDBCC-9C42-4FB7-8ED0-067278563ACE}" type="presParOf" srcId="{8E192EEA-7E3B-4E18-8B21-A2704EE1377F}" destId="{5B76F885-082F-46EB-831B-0C1A00D3C7BA}" srcOrd="1" destOrd="0" presId="urn:microsoft.com/office/officeart/2018/2/layout/IconVerticalSolidList"/>
    <dgm:cxn modelId="{8968C5B5-A6D2-4752-B94E-BE9155A04957}" type="presParOf" srcId="{8E192EEA-7E3B-4E18-8B21-A2704EE1377F}" destId="{48115DE6-DE92-47F5-A06E-EB2D710AA02C}" srcOrd="2" destOrd="0" presId="urn:microsoft.com/office/officeart/2018/2/layout/IconVerticalSolidList"/>
    <dgm:cxn modelId="{B6ACEE35-F8FD-4FB1-ACB3-08A0F00E18E8}" type="presParOf" srcId="{8E192EEA-7E3B-4E18-8B21-A2704EE1377F}" destId="{21148CA3-4BF3-4A37-BD29-5E0EFCCB73A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9ECACA7-7834-48CB-8D9E-8A169E2B808B}"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2FD486A7-E607-4570-9B69-A3F844341F70}">
      <dgm:prSet/>
      <dgm:spPr/>
      <dgm:t>
        <a:bodyPr/>
        <a:lstStyle/>
        <a:p>
          <a:r>
            <a:rPr lang="en-GB" b="0" i="0"/>
            <a:t>Consider cultural dimensions </a:t>
          </a:r>
          <a:endParaRPr lang="en-US"/>
        </a:p>
      </dgm:t>
    </dgm:pt>
    <dgm:pt modelId="{A4A4A1A2-31FD-4ADB-96A9-5679371B4A53}" type="parTrans" cxnId="{F39AB906-409C-4DAC-BBC5-B3AFE382F760}">
      <dgm:prSet/>
      <dgm:spPr/>
      <dgm:t>
        <a:bodyPr/>
        <a:lstStyle/>
        <a:p>
          <a:endParaRPr lang="en-US"/>
        </a:p>
      </dgm:t>
    </dgm:pt>
    <dgm:pt modelId="{CD88EC80-D248-446E-B50A-740A0529F76C}" type="sibTrans" cxnId="{F39AB906-409C-4DAC-BBC5-B3AFE382F760}">
      <dgm:prSet/>
      <dgm:spPr/>
      <dgm:t>
        <a:bodyPr/>
        <a:lstStyle/>
        <a:p>
          <a:endParaRPr lang="en-US"/>
        </a:p>
      </dgm:t>
    </dgm:pt>
    <dgm:pt modelId="{D9685ABB-7CD7-44B6-B374-495494495256}">
      <dgm:prSet/>
      <dgm:spPr/>
      <dgm:t>
        <a:bodyPr/>
        <a:lstStyle/>
        <a:p>
          <a:r>
            <a:rPr lang="en-GB" dirty="0"/>
            <a:t>Consider explicit and implicit </a:t>
          </a:r>
          <a:r>
            <a:rPr lang="en-GB" b="0" i="0" dirty="0"/>
            <a:t>power dimensions (</a:t>
          </a:r>
          <a:r>
            <a:rPr lang="en-GB" b="0" i="0" dirty="0" err="1"/>
            <a:t>Nimmon</a:t>
          </a:r>
          <a:r>
            <a:rPr lang="en-GB" b="0" i="0" dirty="0"/>
            <a:t> and </a:t>
          </a:r>
          <a:r>
            <a:rPr lang="en-GB" b="0" i="0" dirty="0" err="1"/>
            <a:t>Stenfors</a:t>
          </a:r>
          <a:r>
            <a:rPr lang="en-GB" b="0" i="0" dirty="0"/>
            <a:t> Hayes 2016</a:t>
          </a:r>
          <a:r>
            <a:rPr lang="en-GB" b="0" i="0" u="none" dirty="0">
              <a:solidFill>
                <a:schemeClr val="tx1"/>
              </a:solidFill>
            </a:rPr>
            <a:t>)</a:t>
          </a:r>
          <a:endParaRPr lang="en-US" u="none" dirty="0">
            <a:solidFill>
              <a:schemeClr val="tx1"/>
            </a:solidFill>
          </a:endParaRPr>
        </a:p>
      </dgm:t>
    </dgm:pt>
    <dgm:pt modelId="{7ABEE925-6352-4CED-BFCE-6D924E7AFE00}" type="parTrans" cxnId="{90BDD2C3-58D1-4E9A-BE85-C987D06B9597}">
      <dgm:prSet/>
      <dgm:spPr/>
      <dgm:t>
        <a:bodyPr/>
        <a:lstStyle/>
        <a:p>
          <a:endParaRPr lang="en-US"/>
        </a:p>
      </dgm:t>
    </dgm:pt>
    <dgm:pt modelId="{44BB023A-C51F-4433-97D6-83A32E7C3AF4}" type="sibTrans" cxnId="{90BDD2C3-58D1-4E9A-BE85-C987D06B9597}">
      <dgm:prSet/>
      <dgm:spPr/>
      <dgm:t>
        <a:bodyPr/>
        <a:lstStyle/>
        <a:p>
          <a:endParaRPr lang="en-US"/>
        </a:p>
      </dgm:t>
    </dgm:pt>
    <dgm:pt modelId="{E01D05C4-CFD9-4213-9E7A-971AEC73959F}">
      <dgm:prSet/>
      <dgm:spPr/>
      <dgm:t>
        <a:bodyPr/>
        <a:lstStyle/>
        <a:p>
          <a:r>
            <a:rPr lang="en-GB" b="0" i="0" dirty="0"/>
            <a:t>Remember: Some people may view the interview difficult or invasive </a:t>
          </a:r>
          <a:endParaRPr lang="en-US" dirty="0"/>
        </a:p>
      </dgm:t>
    </dgm:pt>
    <dgm:pt modelId="{D69D3450-5786-499E-98DD-9DBD6DFC3AF8}" type="parTrans" cxnId="{610E7D8F-67FF-45D6-B40B-2F3C25956C4F}">
      <dgm:prSet/>
      <dgm:spPr/>
      <dgm:t>
        <a:bodyPr/>
        <a:lstStyle/>
        <a:p>
          <a:endParaRPr lang="en-US"/>
        </a:p>
      </dgm:t>
    </dgm:pt>
    <dgm:pt modelId="{5C3FC0D7-2526-458D-8D88-A2883F421965}" type="sibTrans" cxnId="{610E7D8F-67FF-45D6-B40B-2F3C25956C4F}">
      <dgm:prSet/>
      <dgm:spPr/>
      <dgm:t>
        <a:bodyPr/>
        <a:lstStyle/>
        <a:p>
          <a:endParaRPr lang="en-US"/>
        </a:p>
      </dgm:t>
    </dgm:pt>
    <dgm:pt modelId="{8871E705-7362-4FBB-8DE0-3A6C5BDBBE5D}" type="pres">
      <dgm:prSet presAssocID="{A9ECACA7-7834-48CB-8D9E-8A169E2B808B}" presName="linear" presStyleCnt="0">
        <dgm:presLayoutVars>
          <dgm:animLvl val="lvl"/>
          <dgm:resizeHandles val="exact"/>
        </dgm:presLayoutVars>
      </dgm:prSet>
      <dgm:spPr/>
    </dgm:pt>
    <dgm:pt modelId="{F23F0A01-319C-412B-B26D-341182FBA932}" type="pres">
      <dgm:prSet presAssocID="{2FD486A7-E607-4570-9B69-A3F844341F70}" presName="parentText" presStyleLbl="node1" presStyleIdx="0" presStyleCnt="3">
        <dgm:presLayoutVars>
          <dgm:chMax val="0"/>
          <dgm:bulletEnabled val="1"/>
        </dgm:presLayoutVars>
      </dgm:prSet>
      <dgm:spPr/>
    </dgm:pt>
    <dgm:pt modelId="{573B9926-AB16-4F64-8496-42CB2C7EA341}" type="pres">
      <dgm:prSet presAssocID="{CD88EC80-D248-446E-B50A-740A0529F76C}" presName="spacer" presStyleCnt="0"/>
      <dgm:spPr/>
    </dgm:pt>
    <dgm:pt modelId="{786C5F27-BDB4-48A0-8E5C-42E1C54ABE48}" type="pres">
      <dgm:prSet presAssocID="{D9685ABB-7CD7-44B6-B374-495494495256}" presName="parentText" presStyleLbl="node1" presStyleIdx="1" presStyleCnt="3">
        <dgm:presLayoutVars>
          <dgm:chMax val="0"/>
          <dgm:bulletEnabled val="1"/>
        </dgm:presLayoutVars>
      </dgm:prSet>
      <dgm:spPr/>
    </dgm:pt>
    <dgm:pt modelId="{29E0EEBD-6854-4A5B-A7A2-AA240525C721}" type="pres">
      <dgm:prSet presAssocID="{44BB023A-C51F-4433-97D6-83A32E7C3AF4}" presName="spacer" presStyleCnt="0"/>
      <dgm:spPr/>
    </dgm:pt>
    <dgm:pt modelId="{4EEBD79A-3764-488A-BB1B-825B782F4EE4}" type="pres">
      <dgm:prSet presAssocID="{E01D05C4-CFD9-4213-9E7A-971AEC73959F}" presName="parentText" presStyleLbl="node1" presStyleIdx="2" presStyleCnt="3">
        <dgm:presLayoutVars>
          <dgm:chMax val="0"/>
          <dgm:bulletEnabled val="1"/>
        </dgm:presLayoutVars>
      </dgm:prSet>
      <dgm:spPr/>
    </dgm:pt>
  </dgm:ptLst>
  <dgm:cxnLst>
    <dgm:cxn modelId="{F39AB906-409C-4DAC-BBC5-B3AFE382F760}" srcId="{A9ECACA7-7834-48CB-8D9E-8A169E2B808B}" destId="{2FD486A7-E607-4570-9B69-A3F844341F70}" srcOrd="0" destOrd="0" parTransId="{A4A4A1A2-31FD-4ADB-96A9-5679371B4A53}" sibTransId="{CD88EC80-D248-446E-B50A-740A0529F76C}"/>
    <dgm:cxn modelId="{1632A166-416B-4594-8EEF-A4A5D2FBC74E}" type="presOf" srcId="{E01D05C4-CFD9-4213-9E7A-971AEC73959F}" destId="{4EEBD79A-3764-488A-BB1B-825B782F4EE4}" srcOrd="0" destOrd="0" presId="urn:microsoft.com/office/officeart/2005/8/layout/vList2"/>
    <dgm:cxn modelId="{6D60E085-FDB4-4A2D-AFCA-0A1133539C62}" type="presOf" srcId="{2FD486A7-E607-4570-9B69-A3F844341F70}" destId="{F23F0A01-319C-412B-B26D-341182FBA932}" srcOrd="0" destOrd="0" presId="urn:microsoft.com/office/officeart/2005/8/layout/vList2"/>
    <dgm:cxn modelId="{610E7D8F-67FF-45D6-B40B-2F3C25956C4F}" srcId="{A9ECACA7-7834-48CB-8D9E-8A169E2B808B}" destId="{E01D05C4-CFD9-4213-9E7A-971AEC73959F}" srcOrd="2" destOrd="0" parTransId="{D69D3450-5786-499E-98DD-9DBD6DFC3AF8}" sibTransId="{5C3FC0D7-2526-458D-8D88-A2883F421965}"/>
    <dgm:cxn modelId="{510279BA-7CC5-4367-8B30-C23FF322CA36}" type="presOf" srcId="{D9685ABB-7CD7-44B6-B374-495494495256}" destId="{786C5F27-BDB4-48A0-8E5C-42E1C54ABE48}" srcOrd="0" destOrd="0" presId="urn:microsoft.com/office/officeart/2005/8/layout/vList2"/>
    <dgm:cxn modelId="{90BDD2C3-58D1-4E9A-BE85-C987D06B9597}" srcId="{A9ECACA7-7834-48CB-8D9E-8A169E2B808B}" destId="{D9685ABB-7CD7-44B6-B374-495494495256}" srcOrd="1" destOrd="0" parTransId="{7ABEE925-6352-4CED-BFCE-6D924E7AFE00}" sibTransId="{44BB023A-C51F-4433-97D6-83A32E7C3AF4}"/>
    <dgm:cxn modelId="{24196FC7-D085-4459-9F6C-6E3912DEA592}" type="presOf" srcId="{A9ECACA7-7834-48CB-8D9E-8A169E2B808B}" destId="{8871E705-7362-4FBB-8DE0-3A6C5BDBBE5D}" srcOrd="0" destOrd="0" presId="urn:microsoft.com/office/officeart/2005/8/layout/vList2"/>
    <dgm:cxn modelId="{4D5E3709-31E7-4713-B791-8D8735A37057}" type="presParOf" srcId="{8871E705-7362-4FBB-8DE0-3A6C5BDBBE5D}" destId="{F23F0A01-319C-412B-B26D-341182FBA932}" srcOrd="0" destOrd="0" presId="urn:microsoft.com/office/officeart/2005/8/layout/vList2"/>
    <dgm:cxn modelId="{F0F08B4E-1E85-4AE6-B24C-E07601167598}" type="presParOf" srcId="{8871E705-7362-4FBB-8DE0-3A6C5BDBBE5D}" destId="{573B9926-AB16-4F64-8496-42CB2C7EA341}" srcOrd="1" destOrd="0" presId="urn:microsoft.com/office/officeart/2005/8/layout/vList2"/>
    <dgm:cxn modelId="{BD55BC0F-E890-4751-9936-14343B8712D8}" type="presParOf" srcId="{8871E705-7362-4FBB-8DE0-3A6C5BDBBE5D}" destId="{786C5F27-BDB4-48A0-8E5C-42E1C54ABE48}" srcOrd="2" destOrd="0" presId="urn:microsoft.com/office/officeart/2005/8/layout/vList2"/>
    <dgm:cxn modelId="{4764E589-9B9E-46A6-BFA2-B39D886C0CB7}" type="presParOf" srcId="{8871E705-7362-4FBB-8DE0-3A6C5BDBBE5D}" destId="{29E0EEBD-6854-4A5B-A7A2-AA240525C721}" srcOrd="3" destOrd="0" presId="urn:microsoft.com/office/officeart/2005/8/layout/vList2"/>
    <dgm:cxn modelId="{82264BC0-77F2-4D32-818C-D9FD5265E747}" type="presParOf" srcId="{8871E705-7362-4FBB-8DE0-3A6C5BDBBE5D}" destId="{4EEBD79A-3764-488A-BB1B-825B782F4EE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D0278CB-BF82-4D55-AAF3-974DCE1563E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5F5BA77-6D4E-45CF-B9E4-85306E8ACC28}">
      <dgm:prSet/>
      <dgm:spPr/>
      <dgm:t>
        <a:bodyPr/>
        <a:lstStyle/>
        <a:p>
          <a:r>
            <a:rPr lang="en-GB" b="0" i="0"/>
            <a:t>Approach participants with an open and curious attitude</a:t>
          </a:r>
          <a:endParaRPr lang="en-US"/>
        </a:p>
      </dgm:t>
    </dgm:pt>
    <dgm:pt modelId="{4E7F4CE0-563F-4238-B415-5B9C8E518BB8}" type="parTrans" cxnId="{A4CBFAE5-8796-424C-841F-C566B9C224F7}">
      <dgm:prSet/>
      <dgm:spPr/>
      <dgm:t>
        <a:bodyPr/>
        <a:lstStyle/>
        <a:p>
          <a:endParaRPr lang="en-US"/>
        </a:p>
      </dgm:t>
    </dgm:pt>
    <dgm:pt modelId="{25C1795B-E886-4C4F-B58A-A7E00E90D8FE}" type="sibTrans" cxnId="{A4CBFAE5-8796-424C-841F-C566B9C224F7}">
      <dgm:prSet/>
      <dgm:spPr/>
      <dgm:t>
        <a:bodyPr/>
        <a:lstStyle/>
        <a:p>
          <a:endParaRPr lang="en-US"/>
        </a:p>
      </dgm:t>
    </dgm:pt>
    <dgm:pt modelId="{E7AC86E5-6ABA-419C-99B9-775725A12473}">
      <dgm:prSet/>
      <dgm:spPr/>
      <dgm:t>
        <a:bodyPr/>
        <a:lstStyle/>
        <a:p>
          <a:r>
            <a:rPr lang="en-GB"/>
            <a:t>Use counselling skills – the core conditions</a:t>
          </a:r>
          <a:endParaRPr lang="en-US"/>
        </a:p>
      </dgm:t>
    </dgm:pt>
    <dgm:pt modelId="{66312D44-EFCC-42FC-A65D-C7C5999E770C}" type="parTrans" cxnId="{2A6F6F36-EBD2-4C2F-A764-23D0A3DCB170}">
      <dgm:prSet/>
      <dgm:spPr/>
      <dgm:t>
        <a:bodyPr/>
        <a:lstStyle/>
        <a:p>
          <a:endParaRPr lang="en-US"/>
        </a:p>
      </dgm:t>
    </dgm:pt>
    <dgm:pt modelId="{80E806ED-77AA-4B61-A97C-A771E1344789}" type="sibTrans" cxnId="{2A6F6F36-EBD2-4C2F-A764-23D0A3DCB170}">
      <dgm:prSet/>
      <dgm:spPr/>
      <dgm:t>
        <a:bodyPr/>
        <a:lstStyle/>
        <a:p>
          <a:endParaRPr lang="en-US"/>
        </a:p>
      </dgm:t>
    </dgm:pt>
    <dgm:pt modelId="{20CD47BD-4B28-4925-8E2A-5B0786314897}">
      <dgm:prSet/>
      <dgm:spPr/>
      <dgm:t>
        <a:bodyPr/>
        <a:lstStyle/>
        <a:p>
          <a:r>
            <a:rPr lang="en-GB" b="0" i="0"/>
            <a:t>A question like “Please tell me about your interest in…?” is likely to be understood as less threatening than, for example a probing question</a:t>
          </a:r>
          <a:endParaRPr lang="en-US"/>
        </a:p>
      </dgm:t>
    </dgm:pt>
    <dgm:pt modelId="{DFFEDA02-61AE-4296-A8FF-C6CBA61683A8}" type="parTrans" cxnId="{089727F7-A758-405F-9A8B-14745308FF65}">
      <dgm:prSet/>
      <dgm:spPr/>
      <dgm:t>
        <a:bodyPr/>
        <a:lstStyle/>
        <a:p>
          <a:endParaRPr lang="en-US"/>
        </a:p>
      </dgm:t>
    </dgm:pt>
    <dgm:pt modelId="{7E044853-6045-40B8-A251-CEEC242F0647}" type="sibTrans" cxnId="{089727F7-A758-405F-9A8B-14745308FF65}">
      <dgm:prSet/>
      <dgm:spPr/>
      <dgm:t>
        <a:bodyPr/>
        <a:lstStyle/>
        <a:p>
          <a:endParaRPr lang="en-US"/>
        </a:p>
      </dgm:t>
    </dgm:pt>
    <dgm:pt modelId="{6F129031-512C-4BBF-A6CA-5D5CED24639F}" type="pres">
      <dgm:prSet presAssocID="{FD0278CB-BF82-4D55-AAF3-974DCE1563EF}" presName="linear" presStyleCnt="0">
        <dgm:presLayoutVars>
          <dgm:animLvl val="lvl"/>
          <dgm:resizeHandles val="exact"/>
        </dgm:presLayoutVars>
      </dgm:prSet>
      <dgm:spPr/>
    </dgm:pt>
    <dgm:pt modelId="{CB36F980-5D97-4F8C-8196-E8B1E2020505}" type="pres">
      <dgm:prSet presAssocID="{C5F5BA77-6D4E-45CF-B9E4-85306E8ACC28}" presName="parentText" presStyleLbl="node1" presStyleIdx="0" presStyleCnt="3">
        <dgm:presLayoutVars>
          <dgm:chMax val="0"/>
          <dgm:bulletEnabled val="1"/>
        </dgm:presLayoutVars>
      </dgm:prSet>
      <dgm:spPr/>
    </dgm:pt>
    <dgm:pt modelId="{85F07F80-CD0B-434C-954F-112D86C64536}" type="pres">
      <dgm:prSet presAssocID="{25C1795B-E886-4C4F-B58A-A7E00E90D8FE}" presName="spacer" presStyleCnt="0"/>
      <dgm:spPr/>
    </dgm:pt>
    <dgm:pt modelId="{2FD1F24D-4BD3-46D4-B05F-A4921618D6A1}" type="pres">
      <dgm:prSet presAssocID="{E7AC86E5-6ABA-419C-99B9-775725A12473}" presName="parentText" presStyleLbl="node1" presStyleIdx="1" presStyleCnt="3">
        <dgm:presLayoutVars>
          <dgm:chMax val="0"/>
          <dgm:bulletEnabled val="1"/>
        </dgm:presLayoutVars>
      </dgm:prSet>
      <dgm:spPr/>
    </dgm:pt>
    <dgm:pt modelId="{C6E86B64-A62A-435C-AAEA-1D7885431A22}" type="pres">
      <dgm:prSet presAssocID="{80E806ED-77AA-4B61-A97C-A771E1344789}" presName="spacer" presStyleCnt="0"/>
      <dgm:spPr/>
    </dgm:pt>
    <dgm:pt modelId="{E1FF9B1A-B05C-49AE-8407-C3ADC08B6F08}" type="pres">
      <dgm:prSet presAssocID="{20CD47BD-4B28-4925-8E2A-5B0786314897}" presName="parentText" presStyleLbl="node1" presStyleIdx="2" presStyleCnt="3">
        <dgm:presLayoutVars>
          <dgm:chMax val="0"/>
          <dgm:bulletEnabled val="1"/>
        </dgm:presLayoutVars>
      </dgm:prSet>
      <dgm:spPr/>
    </dgm:pt>
  </dgm:ptLst>
  <dgm:cxnLst>
    <dgm:cxn modelId="{2A6F6F36-EBD2-4C2F-A764-23D0A3DCB170}" srcId="{FD0278CB-BF82-4D55-AAF3-974DCE1563EF}" destId="{E7AC86E5-6ABA-419C-99B9-775725A12473}" srcOrd="1" destOrd="0" parTransId="{66312D44-EFCC-42FC-A65D-C7C5999E770C}" sibTransId="{80E806ED-77AA-4B61-A97C-A771E1344789}"/>
    <dgm:cxn modelId="{1A4D803C-19D7-4DBB-8928-C3C9A5AA1EBD}" type="presOf" srcId="{20CD47BD-4B28-4925-8E2A-5B0786314897}" destId="{E1FF9B1A-B05C-49AE-8407-C3ADC08B6F08}" srcOrd="0" destOrd="0" presId="urn:microsoft.com/office/officeart/2005/8/layout/vList2"/>
    <dgm:cxn modelId="{039CD59E-6130-4CB8-8834-4FDE72A71EDC}" type="presOf" srcId="{FD0278CB-BF82-4D55-AAF3-974DCE1563EF}" destId="{6F129031-512C-4BBF-A6CA-5D5CED24639F}" srcOrd="0" destOrd="0" presId="urn:microsoft.com/office/officeart/2005/8/layout/vList2"/>
    <dgm:cxn modelId="{A4CBFAE5-8796-424C-841F-C566B9C224F7}" srcId="{FD0278CB-BF82-4D55-AAF3-974DCE1563EF}" destId="{C5F5BA77-6D4E-45CF-B9E4-85306E8ACC28}" srcOrd="0" destOrd="0" parTransId="{4E7F4CE0-563F-4238-B415-5B9C8E518BB8}" sibTransId="{25C1795B-E886-4C4F-B58A-A7E00E90D8FE}"/>
    <dgm:cxn modelId="{8039D4E6-B449-4E06-A6B9-6180AFA23B76}" type="presOf" srcId="{E7AC86E5-6ABA-419C-99B9-775725A12473}" destId="{2FD1F24D-4BD3-46D4-B05F-A4921618D6A1}" srcOrd="0" destOrd="0" presId="urn:microsoft.com/office/officeart/2005/8/layout/vList2"/>
    <dgm:cxn modelId="{35C587ED-0094-4A74-AAEE-B6E5548B2662}" type="presOf" srcId="{C5F5BA77-6D4E-45CF-B9E4-85306E8ACC28}" destId="{CB36F980-5D97-4F8C-8196-E8B1E2020505}" srcOrd="0" destOrd="0" presId="urn:microsoft.com/office/officeart/2005/8/layout/vList2"/>
    <dgm:cxn modelId="{089727F7-A758-405F-9A8B-14745308FF65}" srcId="{FD0278CB-BF82-4D55-AAF3-974DCE1563EF}" destId="{20CD47BD-4B28-4925-8E2A-5B0786314897}" srcOrd="2" destOrd="0" parTransId="{DFFEDA02-61AE-4296-A8FF-C6CBA61683A8}" sibTransId="{7E044853-6045-40B8-A251-CEEC242F0647}"/>
    <dgm:cxn modelId="{E67FB797-F694-4D39-A95B-B1F6EAAFFC77}" type="presParOf" srcId="{6F129031-512C-4BBF-A6CA-5D5CED24639F}" destId="{CB36F980-5D97-4F8C-8196-E8B1E2020505}" srcOrd="0" destOrd="0" presId="urn:microsoft.com/office/officeart/2005/8/layout/vList2"/>
    <dgm:cxn modelId="{F0A2FA00-35F9-40BA-AA62-475AC08051D8}" type="presParOf" srcId="{6F129031-512C-4BBF-A6CA-5D5CED24639F}" destId="{85F07F80-CD0B-434C-954F-112D86C64536}" srcOrd="1" destOrd="0" presId="urn:microsoft.com/office/officeart/2005/8/layout/vList2"/>
    <dgm:cxn modelId="{2E856940-F879-4C40-9536-DFDF980F20A3}" type="presParOf" srcId="{6F129031-512C-4BBF-A6CA-5D5CED24639F}" destId="{2FD1F24D-4BD3-46D4-B05F-A4921618D6A1}" srcOrd="2" destOrd="0" presId="urn:microsoft.com/office/officeart/2005/8/layout/vList2"/>
    <dgm:cxn modelId="{361A69C7-F799-4FEA-BD88-53174BF3E32F}" type="presParOf" srcId="{6F129031-512C-4BBF-A6CA-5D5CED24639F}" destId="{C6E86B64-A62A-435C-AAEA-1D7885431A22}" srcOrd="3" destOrd="0" presId="urn:microsoft.com/office/officeart/2005/8/layout/vList2"/>
    <dgm:cxn modelId="{C087B2D6-3A60-42C9-BA40-ECEB28A70A13}" type="presParOf" srcId="{6F129031-512C-4BBF-A6CA-5D5CED24639F}" destId="{E1FF9B1A-B05C-49AE-8407-C3ADC08B6F0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206F821-9974-45CD-9CC7-715A058FF19F}"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1D07711F-FFF1-468D-BDEB-70926F64DF8A}">
      <dgm:prSet/>
      <dgm:spPr/>
      <dgm:t>
        <a:bodyPr/>
        <a:lstStyle/>
        <a:p>
          <a:r>
            <a:rPr lang="en-GB"/>
            <a:t>So, start the interview with a few “easy” questions to make the interviewee comfortable and to familiarise him/her with the subject of the interview. </a:t>
          </a:r>
          <a:endParaRPr lang="en-US"/>
        </a:p>
      </dgm:t>
    </dgm:pt>
    <dgm:pt modelId="{8CAEDAF9-F17E-473F-88D8-471191AAD408}" type="parTrans" cxnId="{7AF4B4A3-578D-455E-9241-0C067B1B6542}">
      <dgm:prSet/>
      <dgm:spPr/>
      <dgm:t>
        <a:bodyPr/>
        <a:lstStyle/>
        <a:p>
          <a:endParaRPr lang="en-US"/>
        </a:p>
      </dgm:t>
    </dgm:pt>
    <dgm:pt modelId="{9F6BAF4C-C770-4382-9EFC-8D705CE0CDBE}" type="sibTrans" cxnId="{7AF4B4A3-578D-455E-9241-0C067B1B6542}">
      <dgm:prSet/>
      <dgm:spPr/>
      <dgm:t>
        <a:bodyPr/>
        <a:lstStyle/>
        <a:p>
          <a:endParaRPr lang="en-US"/>
        </a:p>
      </dgm:t>
    </dgm:pt>
    <dgm:pt modelId="{9A615AE0-C326-444F-9ED0-EC28EE0957DA}">
      <dgm:prSet/>
      <dgm:spPr/>
      <dgm:t>
        <a:bodyPr/>
        <a:lstStyle/>
        <a:p>
          <a:r>
            <a:rPr lang="en-GB" dirty="0"/>
            <a:t>A few examples are: ‘What is the most important thing you would like to say about ….’., or ‘Please tell me about your interest in…?” As in a therapy session, give notice of the end of the interview and ask,  Do you have any questions?’ or ‘Is there anything more you would like to add?’ can be a suitable closing questions.</a:t>
          </a:r>
          <a:endParaRPr lang="en-US" dirty="0"/>
        </a:p>
      </dgm:t>
    </dgm:pt>
    <dgm:pt modelId="{72DD3837-B214-4BA5-A26B-1AED063AB1BD}" type="parTrans" cxnId="{117039E1-BE57-4E07-9487-4100508122D4}">
      <dgm:prSet/>
      <dgm:spPr/>
      <dgm:t>
        <a:bodyPr/>
        <a:lstStyle/>
        <a:p>
          <a:endParaRPr lang="en-US"/>
        </a:p>
      </dgm:t>
    </dgm:pt>
    <dgm:pt modelId="{1269CA07-B987-45AD-88A1-BA411576EA2C}" type="sibTrans" cxnId="{117039E1-BE57-4E07-9487-4100508122D4}">
      <dgm:prSet/>
      <dgm:spPr/>
      <dgm:t>
        <a:bodyPr/>
        <a:lstStyle/>
        <a:p>
          <a:endParaRPr lang="en-US"/>
        </a:p>
      </dgm:t>
    </dgm:pt>
    <dgm:pt modelId="{0D80FE42-0DFE-43AF-8533-D81D831160E4}" type="pres">
      <dgm:prSet presAssocID="{4206F821-9974-45CD-9CC7-715A058FF19F}" presName="vert0" presStyleCnt="0">
        <dgm:presLayoutVars>
          <dgm:dir/>
          <dgm:animOne val="branch"/>
          <dgm:animLvl val="lvl"/>
        </dgm:presLayoutVars>
      </dgm:prSet>
      <dgm:spPr/>
    </dgm:pt>
    <dgm:pt modelId="{5EA4E6B1-FF2E-4F20-B272-16E7774581E6}" type="pres">
      <dgm:prSet presAssocID="{1D07711F-FFF1-468D-BDEB-70926F64DF8A}" presName="thickLine" presStyleLbl="alignNode1" presStyleIdx="0" presStyleCnt="2"/>
      <dgm:spPr/>
    </dgm:pt>
    <dgm:pt modelId="{94CD872D-B153-45D5-AD6B-119D51E23117}" type="pres">
      <dgm:prSet presAssocID="{1D07711F-FFF1-468D-BDEB-70926F64DF8A}" presName="horz1" presStyleCnt="0"/>
      <dgm:spPr/>
    </dgm:pt>
    <dgm:pt modelId="{113C43CF-0043-4C92-AEED-CDBE0B66B4F9}" type="pres">
      <dgm:prSet presAssocID="{1D07711F-FFF1-468D-BDEB-70926F64DF8A}" presName="tx1" presStyleLbl="revTx" presStyleIdx="0" presStyleCnt="2"/>
      <dgm:spPr/>
    </dgm:pt>
    <dgm:pt modelId="{48C35F42-7876-49A7-8344-BFBDBEE72C16}" type="pres">
      <dgm:prSet presAssocID="{1D07711F-FFF1-468D-BDEB-70926F64DF8A}" presName="vert1" presStyleCnt="0"/>
      <dgm:spPr/>
    </dgm:pt>
    <dgm:pt modelId="{C0180CA6-970D-4D3F-AC69-B455FE162355}" type="pres">
      <dgm:prSet presAssocID="{9A615AE0-C326-444F-9ED0-EC28EE0957DA}" presName="thickLine" presStyleLbl="alignNode1" presStyleIdx="1" presStyleCnt="2"/>
      <dgm:spPr/>
    </dgm:pt>
    <dgm:pt modelId="{0DE32F39-B350-4B52-A692-1C5F3AA135FE}" type="pres">
      <dgm:prSet presAssocID="{9A615AE0-C326-444F-9ED0-EC28EE0957DA}" presName="horz1" presStyleCnt="0"/>
      <dgm:spPr/>
    </dgm:pt>
    <dgm:pt modelId="{F7D6A4A0-4FF6-43F1-A7A7-26CADF28E1F6}" type="pres">
      <dgm:prSet presAssocID="{9A615AE0-C326-444F-9ED0-EC28EE0957DA}" presName="tx1" presStyleLbl="revTx" presStyleIdx="1" presStyleCnt="2"/>
      <dgm:spPr/>
    </dgm:pt>
    <dgm:pt modelId="{2F6993F2-AD5A-43A3-8F71-5B8B85BBA9EC}" type="pres">
      <dgm:prSet presAssocID="{9A615AE0-C326-444F-9ED0-EC28EE0957DA}" presName="vert1" presStyleCnt="0"/>
      <dgm:spPr/>
    </dgm:pt>
  </dgm:ptLst>
  <dgm:cxnLst>
    <dgm:cxn modelId="{594B6316-01F1-4D96-985A-506C71447474}" type="presOf" srcId="{1D07711F-FFF1-468D-BDEB-70926F64DF8A}" destId="{113C43CF-0043-4C92-AEED-CDBE0B66B4F9}" srcOrd="0" destOrd="0" presId="urn:microsoft.com/office/officeart/2008/layout/LinedList"/>
    <dgm:cxn modelId="{B339332D-B849-4EDA-8F25-D3847E39D60E}" type="presOf" srcId="{4206F821-9974-45CD-9CC7-715A058FF19F}" destId="{0D80FE42-0DFE-43AF-8533-D81D831160E4}" srcOrd="0" destOrd="0" presId="urn:microsoft.com/office/officeart/2008/layout/LinedList"/>
    <dgm:cxn modelId="{7AF4B4A3-578D-455E-9241-0C067B1B6542}" srcId="{4206F821-9974-45CD-9CC7-715A058FF19F}" destId="{1D07711F-FFF1-468D-BDEB-70926F64DF8A}" srcOrd="0" destOrd="0" parTransId="{8CAEDAF9-F17E-473F-88D8-471191AAD408}" sibTransId="{9F6BAF4C-C770-4382-9EFC-8D705CE0CDBE}"/>
    <dgm:cxn modelId="{F3B1DCB6-3831-412E-94C0-F58C1328AEE5}" type="presOf" srcId="{9A615AE0-C326-444F-9ED0-EC28EE0957DA}" destId="{F7D6A4A0-4FF6-43F1-A7A7-26CADF28E1F6}" srcOrd="0" destOrd="0" presId="urn:microsoft.com/office/officeart/2008/layout/LinedList"/>
    <dgm:cxn modelId="{117039E1-BE57-4E07-9487-4100508122D4}" srcId="{4206F821-9974-45CD-9CC7-715A058FF19F}" destId="{9A615AE0-C326-444F-9ED0-EC28EE0957DA}" srcOrd="1" destOrd="0" parTransId="{72DD3837-B214-4BA5-A26B-1AED063AB1BD}" sibTransId="{1269CA07-B987-45AD-88A1-BA411576EA2C}"/>
    <dgm:cxn modelId="{46E1539C-D25C-4E2F-A2DB-8E6B42F47ECE}" type="presParOf" srcId="{0D80FE42-0DFE-43AF-8533-D81D831160E4}" destId="{5EA4E6B1-FF2E-4F20-B272-16E7774581E6}" srcOrd="0" destOrd="0" presId="urn:microsoft.com/office/officeart/2008/layout/LinedList"/>
    <dgm:cxn modelId="{A0A35D01-52E1-46D5-B116-A8A67785AF99}" type="presParOf" srcId="{0D80FE42-0DFE-43AF-8533-D81D831160E4}" destId="{94CD872D-B153-45D5-AD6B-119D51E23117}" srcOrd="1" destOrd="0" presId="urn:microsoft.com/office/officeart/2008/layout/LinedList"/>
    <dgm:cxn modelId="{52CC0689-0AA4-4B12-AE7C-B0D1EC69DD2B}" type="presParOf" srcId="{94CD872D-B153-45D5-AD6B-119D51E23117}" destId="{113C43CF-0043-4C92-AEED-CDBE0B66B4F9}" srcOrd="0" destOrd="0" presId="urn:microsoft.com/office/officeart/2008/layout/LinedList"/>
    <dgm:cxn modelId="{FDE12A71-7F6A-4E84-8A43-EE5E42D85563}" type="presParOf" srcId="{94CD872D-B153-45D5-AD6B-119D51E23117}" destId="{48C35F42-7876-49A7-8344-BFBDBEE72C16}" srcOrd="1" destOrd="0" presId="urn:microsoft.com/office/officeart/2008/layout/LinedList"/>
    <dgm:cxn modelId="{0444CE71-6C0E-4B58-93CB-F7EF838DC929}" type="presParOf" srcId="{0D80FE42-0DFE-43AF-8533-D81D831160E4}" destId="{C0180CA6-970D-4D3F-AC69-B455FE162355}" srcOrd="2" destOrd="0" presId="urn:microsoft.com/office/officeart/2008/layout/LinedList"/>
    <dgm:cxn modelId="{07ECB612-1803-4481-88F5-1D6446317624}" type="presParOf" srcId="{0D80FE42-0DFE-43AF-8533-D81D831160E4}" destId="{0DE32F39-B350-4B52-A692-1C5F3AA135FE}" srcOrd="3" destOrd="0" presId="urn:microsoft.com/office/officeart/2008/layout/LinedList"/>
    <dgm:cxn modelId="{74F318BE-BA52-447A-8F4C-4466FCBE18C5}" type="presParOf" srcId="{0DE32F39-B350-4B52-A692-1C5F3AA135FE}" destId="{F7D6A4A0-4FF6-43F1-A7A7-26CADF28E1F6}" srcOrd="0" destOrd="0" presId="urn:microsoft.com/office/officeart/2008/layout/LinedList"/>
    <dgm:cxn modelId="{BA8E64B1-E583-4DB8-B82C-56BACB9436A8}" type="presParOf" srcId="{0DE32F39-B350-4B52-A692-1C5F3AA135FE}" destId="{2F6993F2-AD5A-43A3-8F71-5B8B85BBA9E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2BAC08D-52F9-41C0-9715-612F683CA56C}" type="doc">
      <dgm:prSet loTypeId="urn:microsoft.com/office/officeart/2005/8/layout/vList2" loCatId="list" qsTypeId="urn:microsoft.com/office/officeart/2005/8/quickstyle/simple1" qsCatId="simple" csTypeId="urn:microsoft.com/office/officeart/2005/8/colors/accent3_2" csCatId="accent3" phldr="1"/>
      <dgm:spPr/>
      <dgm:t>
        <a:bodyPr/>
        <a:lstStyle/>
        <a:p>
          <a:endParaRPr lang="en-US"/>
        </a:p>
      </dgm:t>
    </dgm:pt>
    <dgm:pt modelId="{688C7F9F-FC4C-4A10-8273-A0CD421FAC40}">
      <dgm:prSet/>
      <dgm:spPr/>
      <dgm:t>
        <a:bodyPr/>
        <a:lstStyle/>
        <a:p>
          <a:r>
            <a:rPr lang="en-GB"/>
            <a:t>As the i</a:t>
          </a:r>
          <a:r>
            <a:rPr lang="en-GB" b="0" i="0"/>
            <a:t>nterviewer, you are not passive in the interview, but an instrument using your abilities, competencies and experiences</a:t>
          </a:r>
          <a:endParaRPr lang="en-US"/>
        </a:p>
      </dgm:t>
    </dgm:pt>
    <dgm:pt modelId="{983E78CB-94B0-4E0D-8949-05E00D88E0AF}" type="parTrans" cxnId="{1113CED3-DD15-4A62-91D5-3FE3D6B6799C}">
      <dgm:prSet/>
      <dgm:spPr/>
      <dgm:t>
        <a:bodyPr/>
        <a:lstStyle/>
        <a:p>
          <a:endParaRPr lang="en-US"/>
        </a:p>
      </dgm:t>
    </dgm:pt>
    <dgm:pt modelId="{A31A332A-2B17-4270-8B9D-C831460C222E}" type="sibTrans" cxnId="{1113CED3-DD15-4A62-91D5-3FE3D6B6799C}">
      <dgm:prSet/>
      <dgm:spPr/>
      <dgm:t>
        <a:bodyPr/>
        <a:lstStyle/>
        <a:p>
          <a:endParaRPr lang="en-US"/>
        </a:p>
      </dgm:t>
    </dgm:pt>
    <dgm:pt modelId="{7F54929F-AF6D-47DD-8CC0-581BC3B83917}">
      <dgm:prSet/>
      <dgm:spPr/>
      <dgm:t>
        <a:bodyPr/>
        <a:lstStyle/>
        <a:p>
          <a:r>
            <a:rPr lang="en-GB" i="0" dirty="0"/>
            <a:t>Talk less and listen more – counselling skills - </a:t>
          </a:r>
          <a:r>
            <a:rPr lang="en-GB" b="0" i="0" dirty="0"/>
            <a:t>listen actively (Giger </a:t>
          </a:r>
          <a:r>
            <a:rPr lang="en-GB" b="0" i="0" dirty="0">
              <a:hlinkClick xmlns:r="http://schemas.openxmlformats.org/officeDocument/2006/relationships" r:id="rId1">
                <a:extLst>
                  <a:ext uri="{A12FA001-AC4F-418D-AE19-62706E023703}">
                    <ahyp:hlinkClr xmlns:ahyp="http://schemas.microsoft.com/office/drawing/2018/hyperlinkcolor" val="tx"/>
                  </a:ext>
                </a:extLst>
              </a:hlinkClick>
            </a:rPr>
            <a:t>2017</a:t>
          </a:r>
          <a:r>
            <a:rPr lang="en-GB" b="0" i="0" dirty="0"/>
            <a:t>) </a:t>
          </a:r>
          <a:r>
            <a:rPr lang="en-GB" i="0" dirty="0"/>
            <a:t>– </a:t>
          </a:r>
          <a:r>
            <a:rPr lang="en-GB" b="0" i="0" dirty="0"/>
            <a:t>Listen between the lines. Hear the music underneath the words</a:t>
          </a:r>
          <a:endParaRPr lang="en-US" dirty="0"/>
        </a:p>
      </dgm:t>
    </dgm:pt>
    <dgm:pt modelId="{85198E74-EB06-4CB0-997F-23D8666AAAA3}" type="parTrans" cxnId="{572FC38E-FA48-494F-A5B0-1C40027CF8E5}">
      <dgm:prSet/>
      <dgm:spPr/>
      <dgm:t>
        <a:bodyPr/>
        <a:lstStyle/>
        <a:p>
          <a:endParaRPr lang="en-US"/>
        </a:p>
      </dgm:t>
    </dgm:pt>
    <dgm:pt modelId="{A2365ECD-7257-4B1F-A92E-1BC204735788}" type="sibTrans" cxnId="{572FC38E-FA48-494F-A5B0-1C40027CF8E5}">
      <dgm:prSet/>
      <dgm:spPr/>
      <dgm:t>
        <a:bodyPr/>
        <a:lstStyle/>
        <a:p>
          <a:endParaRPr lang="en-US"/>
        </a:p>
      </dgm:t>
    </dgm:pt>
    <dgm:pt modelId="{9A0D0A65-978C-46C5-876E-7799D4EEC5A1}">
      <dgm:prSet/>
      <dgm:spPr/>
      <dgm:t>
        <a:bodyPr/>
        <a:lstStyle/>
        <a:p>
          <a:r>
            <a:rPr lang="en-GB" i="0"/>
            <a:t>Concreteness, use of silence, sensitive challenge, immediacy, etc.</a:t>
          </a:r>
          <a:endParaRPr lang="en-US"/>
        </a:p>
      </dgm:t>
    </dgm:pt>
    <dgm:pt modelId="{8F5BC960-D390-4B5F-901A-34720FBA8596}" type="parTrans" cxnId="{7EEDE11A-6C6C-493F-BFD2-2767A7836018}">
      <dgm:prSet/>
      <dgm:spPr/>
      <dgm:t>
        <a:bodyPr/>
        <a:lstStyle/>
        <a:p>
          <a:endParaRPr lang="en-US"/>
        </a:p>
      </dgm:t>
    </dgm:pt>
    <dgm:pt modelId="{F6D0C437-1FE7-4643-A504-2D245819D175}" type="sibTrans" cxnId="{7EEDE11A-6C6C-493F-BFD2-2767A7836018}">
      <dgm:prSet/>
      <dgm:spPr/>
      <dgm:t>
        <a:bodyPr/>
        <a:lstStyle/>
        <a:p>
          <a:endParaRPr lang="en-US"/>
        </a:p>
      </dgm:t>
    </dgm:pt>
    <dgm:pt modelId="{D8DD02E1-93E4-4EAB-9567-C0CCCAFCA06E}">
      <dgm:prSet/>
      <dgm:spPr/>
      <dgm:t>
        <a:bodyPr/>
        <a:lstStyle/>
        <a:p>
          <a:r>
            <a:rPr lang="en-GB"/>
            <a:t>Awareness of your own body language</a:t>
          </a:r>
          <a:endParaRPr lang="en-US"/>
        </a:p>
      </dgm:t>
    </dgm:pt>
    <dgm:pt modelId="{D0ED7513-8C5B-43C4-AFED-617623D4AB2D}" type="parTrans" cxnId="{BF2DEDFE-6288-4543-B027-0399105034F1}">
      <dgm:prSet/>
      <dgm:spPr/>
      <dgm:t>
        <a:bodyPr/>
        <a:lstStyle/>
        <a:p>
          <a:endParaRPr lang="en-US"/>
        </a:p>
      </dgm:t>
    </dgm:pt>
    <dgm:pt modelId="{FA237A4F-C314-4BDA-8909-644603104EEC}" type="sibTrans" cxnId="{BF2DEDFE-6288-4543-B027-0399105034F1}">
      <dgm:prSet/>
      <dgm:spPr/>
      <dgm:t>
        <a:bodyPr/>
        <a:lstStyle/>
        <a:p>
          <a:endParaRPr lang="en-US"/>
        </a:p>
      </dgm:t>
    </dgm:pt>
    <dgm:pt modelId="{842469FE-C1DB-4EA8-96F5-1A1587A3A087}">
      <dgm:prSet/>
      <dgm:spPr/>
      <dgm:t>
        <a:bodyPr/>
        <a:lstStyle/>
        <a:p>
          <a:r>
            <a:rPr lang="en-GB" b="0" i="0" dirty="0"/>
            <a:t>Use open body language and encouraging cues</a:t>
          </a:r>
          <a:endParaRPr lang="en-US" b="0" dirty="0"/>
        </a:p>
      </dgm:t>
    </dgm:pt>
    <dgm:pt modelId="{64B69451-4740-48BB-9C13-6FA1C676CC75}" type="parTrans" cxnId="{88A1F439-9FBE-4404-BF35-065BCE82B5B6}">
      <dgm:prSet/>
      <dgm:spPr/>
      <dgm:t>
        <a:bodyPr/>
        <a:lstStyle/>
        <a:p>
          <a:endParaRPr lang="en-US"/>
        </a:p>
      </dgm:t>
    </dgm:pt>
    <dgm:pt modelId="{0A3D4E7E-2CA4-4B82-A0FE-E10FC8966B5E}" type="sibTrans" cxnId="{88A1F439-9FBE-4404-BF35-065BCE82B5B6}">
      <dgm:prSet/>
      <dgm:spPr/>
      <dgm:t>
        <a:bodyPr/>
        <a:lstStyle/>
        <a:p>
          <a:endParaRPr lang="en-US"/>
        </a:p>
      </dgm:t>
    </dgm:pt>
    <dgm:pt modelId="{7E8B6D09-6EBF-463A-B779-F8B3E9F974DA}">
      <dgm:prSet/>
      <dgm:spPr/>
      <dgm:t>
        <a:bodyPr/>
        <a:lstStyle/>
        <a:p>
          <a:r>
            <a:rPr lang="en-GB"/>
            <a:t>Be prepared to handle unanticipated emotions</a:t>
          </a:r>
          <a:endParaRPr lang="en-US"/>
        </a:p>
      </dgm:t>
    </dgm:pt>
    <dgm:pt modelId="{CB261F2C-358A-4635-8545-1FC9E1BF9EE1}" type="parTrans" cxnId="{D2C75D5F-3BDE-40F9-AAEB-10063E992FDE}">
      <dgm:prSet/>
      <dgm:spPr/>
      <dgm:t>
        <a:bodyPr/>
        <a:lstStyle/>
        <a:p>
          <a:endParaRPr lang="en-US"/>
        </a:p>
      </dgm:t>
    </dgm:pt>
    <dgm:pt modelId="{DB57FCC8-76BD-4C63-A4CF-08C9EC71977B}" type="sibTrans" cxnId="{D2C75D5F-3BDE-40F9-AAEB-10063E992FDE}">
      <dgm:prSet/>
      <dgm:spPr/>
      <dgm:t>
        <a:bodyPr/>
        <a:lstStyle/>
        <a:p>
          <a:endParaRPr lang="en-US"/>
        </a:p>
      </dgm:t>
    </dgm:pt>
    <dgm:pt modelId="{8280C6C5-9EB4-4978-8F39-4C438A66B95A}">
      <dgm:prSet/>
      <dgm:spPr/>
      <dgm:t>
        <a:bodyPr/>
        <a:lstStyle/>
        <a:p>
          <a:r>
            <a:rPr lang="en-GB" dirty="0"/>
            <a:t>Steer the course of the interview</a:t>
          </a:r>
          <a:endParaRPr lang="en-US" dirty="0"/>
        </a:p>
      </dgm:t>
    </dgm:pt>
    <dgm:pt modelId="{1D60D657-0F4B-4344-AD7F-CBC395164E01}" type="parTrans" cxnId="{39404A4E-464A-4055-A67B-29A7E338474A}">
      <dgm:prSet/>
      <dgm:spPr/>
      <dgm:t>
        <a:bodyPr/>
        <a:lstStyle/>
        <a:p>
          <a:endParaRPr lang="en-US"/>
        </a:p>
      </dgm:t>
    </dgm:pt>
    <dgm:pt modelId="{3FC48851-B972-4F22-A584-01BD7E054749}" type="sibTrans" cxnId="{39404A4E-464A-4055-A67B-29A7E338474A}">
      <dgm:prSet/>
      <dgm:spPr/>
      <dgm:t>
        <a:bodyPr/>
        <a:lstStyle/>
        <a:p>
          <a:endParaRPr lang="en-US"/>
        </a:p>
      </dgm:t>
    </dgm:pt>
    <dgm:pt modelId="{1B4721E5-81FB-40E0-9FA0-BB6E359B3F4A}" type="pres">
      <dgm:prSet presAssocID="{A2BAC08D-52F9-41C0-9715-612F683CA56C}" presName="linear" presStyleCnt="0">
        <dgm:presLayoutVars>
          <dgm:animLvl val="lvl"/>
          <dgm:resizeHandles val="exact"/>
        </dgm:presLayoutVars>
      </dgm:prSet>
      <dgm:spPr/>
    </dgm:pt>
    <dgm:pt modelId="{EF7DB351-B498-4321-BD26-A30AB7782017}" type="pres">
      <dgm:prSet presAssocID="{688C7F9F-FC4C-4A10-8273-A0CD421FAC40}" presName="parentText" presStyleLbl="node1" presStyleIdx="0" presStyleCnt="7">
        <dgm:presLayoutVars>
          <dgm:chMax val="0"/>
          <dgm:bulletEnabled val="1"/>
        </dgm:presLayoutVars>
      </dgm:prSet>
      <dgm:spPr/>
    </dgm:pt>
    <dgm:pt modelId="{05FE5629-9A5E-40BB-BCA2-84F0126BE512}" type="pres">
      <dgm:prSet presAssocID="{A31A332A-2B17-4270-8B9D-C831460C222E}" presName="spacer" presStyleCnt="0"/>
      <dgm:spPr/>
    </dgm:pt>
    <dgm:pt modelId="{BB334FBF-3720-4877-AAA3-E9F92F5CDA04}" type="pres">
      <dgm:prSet presAssocID="{7F54929F-AF6D-47DD-8CC0-581BC3B83917}" presName="parentText" presStyleLbl="node1" presStyleIdx="1" presStyleCnt="7">
        <dgm:presLayoutVars>
          <dgm:chMax val="0"/>
          <dgm:bulletEnabled val="1"/>
        </dgm:presLayoutVars>
      </dgm:prSet>
      <dgm:spPr/>
    </dgm:pt>
    <dgm:pt modelId="{964ADD63-8D97-41B9-BEA6-478FC21AD432}" type="pres">
      <dgm:prSet presAssocID="{A2365ECD-7257-4B1F-A92E-1BC204735788}" presName="spacer" presStyleCnt="0"/>
      <dgm:spPr/>
    </dgm:pt>
    <dgm:pt modelId="{DED9F0A1-1A9C-4B0B-BF11-2E4F992E647A}" type="pres">
      <dgm:prSet presAssocID="{9A0D0A65-978C-46C5-876E-7799D4EEC5A1}" presName="parentText" presStyleLbl="node1" presStyleIdx="2" presStyleCnt="7">
        <dgm:presLayoutVars>
          <dgm:chMax val="0"/>
          <dgm:bulletEnabled val="1"/>
        </dgm:presLayoutVars>
      </dgm:prSet>
      <dgm:spPr/>
    </dgm:pt>
    <dgm:pt modelId="{B8EFF85A-6907-42E8-AD20-0680B188A9F5}" type="pres">
      <dgm:prSet presAssocID="{F6D0C437-1FE7-4643-A504-2D245819D175}" presName="spacer" presStyleCnt="0"/>
      <dgm:spPr/>
    </dgm:pt>
    <dgm:pt modelId="{DFA216B2-0448-46F9-BE57-FC47CC975C92}" type="pres">
      <dgm:prSet presAssocID="{D8DD02E1-93E4-4EAB-9567-C0CCCAFCA06E}" presName="parentText" presStyleLbl="node1" presStyleIdx="3" presStyleCnt="7">
        <dgm:presLayoutVars>
          <dgm:chMax val="0"/>
          <dgm:bulletEnabled val="1"/>
        </dgm:presLayoutVars>
      </dgm:prSet>
      <dgm:spPr/>
    </dgm:pt>
    <dgm:pt modelId="{463540BB-2B34-428C-865A-A4E84F6721ED}" type="pres">
      <dgm:prSet presAssocID="{FA237A4F-C314-4BDA-8909-644603104EEC}" presName="spacer" presStyleCnt="0"/>
      <dgm:spPr/>
    </dgm:pt>
    <dgm:pt modelId="{4801AE10-BCE5-4E72-BF06-76FC05341B4E}" type="pres">
      <dgm:prSet presAssocID="{842469FE-C1DB-4EA8-96F5-1A1587A3A087}" presName="parentText" presStyleLbl="node1" presStyleIdx="4" presStyleCnt="7">
        <dgm:presLayoutVars>
          <dgm:chMax val="0"/>
          <dgm:bulletEnabled val="1"/>
        </dgm:presLayoutVars>
      </dgm:prSet>
      <dgm:spPr/>
    </dgm:pt>
    <dgm:pt modelId="{DD54CBDE-465E-4A16-A6BD-4F1923F86AEA}" type="pres">
      <dgm:prSet presAssocID="{0A3D4E7E-2CA4-4B82-A0FE-E10FC8966B5E}" presName="spacer" presStyleCnt="0"/>
      <dgm:spPr/>
    </dgm:pt>
    <dgm:pt modelId="{F2B8577E-A9B5-4066-941A-9DF1101D6672}" type="pres">
      <dgm:prSet presAssocID="{7E8B6D09-6EBF-463A-B779-F8B3E9F974DA}" presName="parentText" presStyleLbl="node1" presStyleIdx="5" presStyleCnt="7">
        <dgm:presLayoutVars>
          <dgm:chMax val="0"/>
          <dgm:bulletEnabled val="1"/>
        </dgm:presLayoutVars>
      </dgm:prSet>
      <dgm:spPr/>
    </dgm:pt>
    <dgm:pt modelId="{BB142D1E-A277-4B73-AEFC-0629C67CDA3A}" type="pres">
      <dgm:prSet presAssocID="{DB57FCC8-76BD-4C63-A4CF-08C9EC71977B}" presName="spacer" presStyleCnt="0"/>
      <dgm:spPr/>
    </dgm:pt>
    <dgm:pt modelId="{A712867D-C178-452F-9077-E905BF019D27}" type="pres">
      <dgm:prSet presAssocID="{8280C6C5-9EB4-4978-8F39-4C438A66B95A}" presName="parentText" presStyleLbl="node1" presStyleIdx="6" presStyleCnt="7">
        <dgm:presLayoutVars>
          <dgm:chMax val="0"/>
          <dgm:bulletEnabled val="1"/>
        </dgm:presLayoutVars>
      </dgm:prSet>
      <dgm:spPr/>
    </dgm:pt>
  </dgm:ptLst>
  <dgm:cxnLst>
    <dgm:cxn modelId="{7EEDE11A-6C6C-493F-BFD2-2767A7836018}" srcId="{A2BAC08D-52F9-41C0-9715-612F683CA56C}" destId="{9A0D0A65-978C-46C5-876E-7799D4EEC5A1}" srcOrd="2" destOrd="0" parTransId="{8F5BC960-D390-4B5F-901A-34720FBA8596}" sibTransId="{F6D0C437-1FE7-4643-A504-2D245819D175}"/>
    <dgm:cxn modelId="{88A1F439-9FBE-4404-BF35-065BCE82B5B6}" srcId="{A2BAC08D-52F9-41C0-9715-612F683CA56C}" destId="{842469FE-C1DB-4EA8-96F5-1A1587A3A087}" srcOrd="4" destOrd="0" parTransId="{64B69451-4740-48BB-9C13-6FA1C676CC75}" sibTransId="{0A3D4E7E-2CA4-4B82-A0FE-E10FC8966B5E}"/>
    <dgm:cxn modelId="{D2C75D5F-3BDE-40F9-AAEB-10063E992FDE}" srcId="{A2BAC08D-52F9-41C0-9715-612F683CA56C}" destId="{7E8B6D09-6EBF-463A-B779-F8B3E9F974DA}" srcOrd="5" destOrd="0" parTransId="{CB261F2C-358A-4635-8545-1FC9E1BF9EE1}" sibTransId="{DB57FCC8-76BD-4C63-A4CF-08C9EC71977B}"/>
    <dgm:cxn modelId="{4921D162-16A6-4AB4-AF26-FA746E1A28D9}" type="presOf" srcId="{8280C6C5-9EB4-4978-8F39-4C438A66B95A}" destId="{A712867D-C178-452F-9077-E905BF019D27}" srcOrd="0" destOrd="0" presId="urn:microsoft.com/office/officeart/2005/8/layout/vList2"/>
    <dgm:cxn modelId="{39404A4E-464A-4055-A67B-29A7E338474A}" srcId="{A2BAC08D-52F9-41C0-9715-612F683CA56C}" destId="{8280C6C5-9EB4-4978-8F39-4C438A66B95A}" srcOrd="6" destOrd="0" parTransId="{1D60D657-0F4B-4344-AD7F-CBC395164E01}" sibTransId="{3FC48851-B972-4F22-A584-01BD7E054749}"/>
    <dgm:cxn modelId="{84337259-4E08-4990-AA28-1C660D2EC193}" type="presOf" srcId="{A2BAC08D-52F9-41C0-9715-612F683CA56C}" destId="{1B4721E5-81FB-40E0-9FA0-BB6E359B3F4A}" srcOrd="0" destOrd="0" presId="urn:microsoft.com/office/officeart/2005/8/layout/vList2"/>
    <dgm:cxn modelId="{F103F382-0F8B-47A3-832D-4A075AFCA124}" type="presOf" srcId="{7E8B6D09-6EBF-463A-B779-F8B3E9F974DA}" destId="{F2B8577E-A9B5-4066-941A-9DF1101D6672}" srcOrd="0" destOrd="0" presId="urn:microsoft.com/office/officeart/2005/8/layout/vList2"/>
    <dgm:cxn modelId="{572FC38E-FA48-494F-A5B0-1C40027CF8E5}" srcId="{A2BAC08D-52F9-41C0-9715-612F683CA56C}" destId="{7F54929F-AF6D-47DD-8CC0-581BC3B83917}" srcOrd="1" destOrd="0" parTransId="{85198E74-EB06-4CB0-997F-23D8666AAAA3}" sibTransId="{A2365ECD-7257-4B1F-A92E-1BC204735788}"/>
    <dgm:cxn modelId="{8B612DB4-E66D-4BEF-94E4-D220530965B2}" type="presOf" srcId="{7F54929F-AF6D-47DD-8CC0-581BC3B83917}" destId="{BB334FBF-3720-4877-AAA3-E9F92F5CDA04}" srcOrd="0" destOrd="0" presId="urn:microsoft.com/office/officeart/2005/8/layout/vList2"/>
    <dgm:cxn modelId="{A971B8BE-FDEC-4E8A-BBC4-D9EB86255BFF}" type="presOf" srcId="{D8DD02E1-93E4-4EAB-9567-C0CCCAFCA06E}" destId="{DFA216B2-0448-46F9-BE57-FC47CC975C92}" srcOrd="0" destOrd="0" presId="urn:microsoft.com/office/officeart/2005/8/layout/vList2"/>
    <dgm:cxn modelId="{C3C7F4D0-1A98-4113-A503-A826ADCE66EE}" type="presOf" srcId="{9A0D0A65-978C-46C5-876E-7799D4EEC5A1}" destId="{DED9F0A1-1A9C-4B0B-BF11-2E4F992E647A}" srcOrd="0" destOrd="0" presId="urn:microsoft.com/office/officeart/2005/8/layout/vList2"/>
    <dgm:cxn modelId="{1113CED3-DD15-4A62-91D5-3FE3D6B6799C}" srcId="{A2BAC08D-52F9-41C0-9715-612F683CA56C}" destId="{688C7F9F-FC4C-4A10-8273-A0CD421FAC40}" srcOrd="0" destOrd="0" parTransId="{983E78CB-94B0-4E0D-8949-05E00D88E0AF}" sibTransId="{A31A332A-2B17-4270-8B9D-C831460C222E}"/>
    <dgm:cxn modelId="{E9762BDC-96C0-41DA-BE45-846CF0634041}" type="presOf" srcId="{842469FE-C1DB-4EA8-96F5-1A1587A3A087}" destId="{4801AE10-BCE5-4E72-BF06-76FC05341B4E}" srcOrd="0" destOrd="0" presId="urn:microsoft.com/office/officeart/2005/8/layout/vList2"/>
    <dgm:cxn modelId="{9EAE94E6-97EF-4274-B871-BF04251C7BB2}" type="presOf" srcId="{688C7F9F-FC4C-4A10-8273-A0CD421FAC40}" destId="{EF7DB351-B498-4321-BD26-A30AB7782017}" srcOrd="0" destOrd="0" presId="urn:microsoft.com/office/officeart/2005/8/layout/vList2"/>
    <dgm:cxn modelId="{BF2DEDFE-6288-4543-B027-0399105034F1}" srcId="{A2BAC08D-52F9-41C0-9715-612F683CA56C}" destId="{D8DD02E1-93E4-4EAB-9567-C0CCCAFCA06E}" srcOrd="3" destOrd="0" parTransId="{D0ED7513-8C5B-43C4-AFED-617623D4AB2D}" sibTransId="{FA237A4F-C314-4BDA-8909-644603104EEC}"/>
    <dgm:cxn modelId="{18108593-6917-487C-BB59-4FF20401AB9A}" type="presParOf" srcId="{1B4721E5-81FB-40E0-9FA0-BB6E359B3F4A}" destId="{EF7DB351-B498-4321-BD26-A30AB7782017}" srcOrd="0" destOrd="0" presId="urn:microsoft.com/office/officeart/2005/8/layout/vList2"/>
    <dgm:cxn modelId="{3114CAC1-CAEE-484F-BB0E-A40655F4B811}" type="presParOf" srcId="{1B4721E5-81FB-40E0-9FA0-BB6E359B3F4A}" destId="{05FE5629-9A5E-40BB-BCA2-84F0126BE512}" srcOrd="1" destOrd="0" presId="urn:microsoft.com/office/officeart/2005/8/layout/vList2"/>
    <dgm:cxn modelId="{71EF4628-0400-4317-AEBE-2B05275F1A7E}" type="presParOf" srcId="{1B4721E5-81FB-40E0-9FA0-BB6E359B3F4A}" destId="{BB334FBF-3720-4877-AAA3-E9F92F5CDA04}" srcOrd="2" destOrd="0" presId="urn:microsoft.com/office/officeart/2005/8/layout/vList2"/>
    <dgm:cxn modelId="{3DDCBAA0-227B-4B78-BAFE-E6368C8B0605}" type="presParOf" srcId="{1B4721E5-81FB-40E0-9FA0-BB6E359B3F4A}" destId="{964ADD63-8D97-41B9-BEA6-478FC21AD432}" srcOrd="3" destOrd="0" presId="urn:microsoft.com/office/officeart/2005/8/layout/vList2"/>
    <dgm:cxn modelId="{DE4E58C2-ACEC-4583-88ED-E2BA61FA8825}" type="presParOf" srcId="{1B4721E5-81FB-40E0-9FA0-BB6E359B3F4A}" destId="{DED9F0A1-1A9C-4B0B-BF11-2E4F992E647A}" srcOrd="4" destOrd="0" presId="urn:microsoft.com/office/officeart/2005/8/layout/vList2"/>
    <dgm:cxn modelId="{B124322F-5A5A-48C7-B99A-93F49375E7F1}" type="presParOf" srcId="{1B4721E5-81FB-40E0-9FA0-BB6E359B3F4A}" destId="{B8EFF85A-6907-42E8-AD20-0680B188A9F5}" srcOrd="5" destOrd="0" presId="urn:microsoft.com/office/officeart/2005/8/layout/vList2"/>
    <dgm:cxn modelId="{18C096E4-0FF6-49F9-8A3C-FB439B182BFC}" type="presParOf" srcId="{1B4721E5-81FB-40E0-9FA0-BB6E359B3F4A}" destId="{DFA216B2-0448-46F9-BE57-FC47CC975C92}" srcOrd="6" destOrd="0" presId="urn:microsoft.com/office/officeart/2005/8/layout/vList2"/>
    <dgm:cxn modelId="{D209D747-EF39-46D1-AF5F-18CC62B4C751}" type="presParOf" srcId="{1B4721E5-81FB-40E0-9FA0-BB6E359B3F4A}" destId="{463540BB-2B34-428C-865A-A4E84F6721ED}" srcOrd="7" destOrd="0" presId="urn:microsoft.com/office/officeart/2005/8/layout/vList2"/>
    <dgm:cxn modelId="{A8842884-94FE-4F11-A2D6-65701B23213C}" type="presParOf" srcId="{1B4721E5-81FB-40E0-9FA0-BB6E359B3F4A}" destId="{4801AE10-BCE5-4E72-BF06-76FC05341B4E}" srcOrd="8" destOrd="0" presId="urn:microsoft.com/office/officeart/2005/8/layout/vList2"/>
    <dgm:cxn modelId="{B8F18A25-BF69-43EE-9E55-CD49C193193C}" type="presParOf" srcId="{1B4721E5-81FB-40E0-9FA0-BB6E359B3F4A}" destId="{DD54CBDE-465E-4A16-A6BD-4F1923F86AEA}" srcOrd="9" destOrd="0" presId="urn:microsoft.com/office/officeart/2005/8/layout/vList2"/>
    <dgm:cxn modelId="{5880EDC5-3C1D-48E7-A4F1-2F0841B240B1}" type="presParOf" srcId="{1B4721E5-81FB-40E0-9FA0-BB6E359B3F4A}" destId="{F2B8577E-A9B5-4066-941A-9DF1101D6672}" srcOrd="10" destOrd="0" presId="urn:microsoft.com/office/officeart/2005/8/layout/vList2"/>
    <dgm:cxn modelId="{97CA1279-D5FC-4B18-899C-AB1BCED8832D}" type="presParOf" srcId="{1B4721E5-81FB-40E0-9FA0-BB6E359B3F4A}" destId="{BB142D1E-A277-4B73-AEFC-0629C67CDA3A}" srcOrd="11" destOrd="0" presId="urn:microsoft.com/office/officeart/2005/8/layout/vList2"/>
    <dgm:cxn modelId="{0E99A056-366A-4BF6-B2DB-76217E514AF8}" type="presParOf" srcId="{1B4721E5-81FB-40E0-9FA0-BB6E359B3F4A}" destId="{A712867D-C178-452F-9077-E905BF019D27}"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1ECEE2E-129E-4FB6-BA58-05E5EA64E0C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E03BBF4-B53D-4C3D-AC25-D4A01FFEBD52}">
      <dgm:prSet/>
      <dgm:spPr/>
      <dgm:t>
        <a:bodyPr/>
        <a:lstStyle/>
        <a:p>
          <a:r>
            <a:rPr lang="en-GB"/>
            <a:t>Start and end the interview on time</a:t>
          </a:r>
          <a:endParaRPr lang="en-US"/>
        </a:p>
      </dgm:t>
    </dgm:pt>
    <dgm:pt modelId="{D55E1681-7D67-4E3F-B9B7-E225C5136729}" type="parTrans" cxnId="{D1482528-0916-4430-917E-C3C77914E889}">
      <dgm:prSet/>
      <dgm:spPr/>
      <dgm:t>
        <a:bodyPr/>
        <a:lstStyle/>
        <a:p>
          <a:endParaRPr lang="en-US"/>
        </a:p>
      </dgm:t>
    </dgm:pt>
    <dgm:pt modelId="{B66773CE-7FA0-4B59-95B6-BC6DBEF7F200}" type="sibTrans" cxnId="{D1482528-0916-4430-917E-C3C77914E889}">
      <dgm:prSet/>
      <dgm:spPr/>
      <dgm:t>
        <a:bodyPr/>
        <a:lstStyle/>
        <a:p>
          <a:endParaRPr lang="en-US"/>
        </a:p>
      </dgm:t>
    </dgm:pt>
    <dgm:pt modelId="{A7229136-A62E-48D1-8A1D-78CE6481F6D8}">
      <dgm:prSet/>
      <dgm:spPr/>
      <dgm:t>
        <a:bodyPr/>
        <a:lstStyle/>
        <a:p>
          <a:r>
            <a:rPr lang="en-GB"/>
            <a:t>Gain oral informed consent at the beginning of the recording – remind the participant that the interview is being recorded</a:t>
          </a:r>
          <a:endParaRPr lang="en-US"/>
        </a:p>
      </dgm:t>
    </dgm:pt>
    <dgm:pt modelId="{EE09D940-9ADA-4AC6-8588-DB457E0B2CD5}" type="parTrans" cxnId="{D152EA1A-3F53-4E47-B392-180EC7A21B43}">
      <dgm:prSet/>
      <dgm:spPr/>
      <dgm:t>
        <a:bodyPr/>
        <a:lstStyle/>
        <a:p>
          <a:endParaRPr lang="en-US"/>
        </a:p>
      </dgm:t>
    </dgm:pt>
    <dgm:pt modelId="{6279127E-A087-469D-8458-3C6B4FE37441}" type="sibTrans" cxnId="{D152EA1A-3F53-4E47-B392-180EC7A21B43}">
      <dgm:prSet/>
      <dgm:spPr/>
      <dgm:t>
        <a:bodyPr/>
        <a:lstStyle/>
        <a:p>
          <a:endParaRPr lang="en-US"/>
        </a:p>
      </dgm:t>
    </dgm:pt>
    <dgm:pt modelId="{95DB6C8F-A18D-4099-BA1E-2F5F4FEE62AF}">
      <dgm:prSet/>
      <dgm:spPr/>
      <dgm:t>
        <a:bodyPr/>
        <a:lstStyle/>
        <a:p>
          <a:r>
            <a:rPr lang="en-GB"/>
            <a:t>Address terms of confidentiality briefly</a:t>
          </a:r>
          <a:endParaRPr lang="en-US"/>
        </a:p>
      </dgm:t>
    </dgm:pt>
    <dgm:pt modelId="{AE1F64E3-C483-467B-8D49-519553EDA11B}" type="parTrans" cxnId="{BAF83F2B-95D8-4123-9834-AFDE1360B796}">
      <dgm:prSet/>
      <dgm:spPr/>
      <dgm:t>
        <a:bodyPr/>
        <a:lstStyle/>
        <a:p>
          <a:endParaRPr lang="en-US"/>
        </a:p>
      </dgm:t>
    </dgm:pt>
    <dgm:pt modelId="{73D99F1F-310B-42F0-A28C-69A129327954}" type="sibTrans" cxnId="{BAF83F2B-95D8-4123-9834-AFDE1360B796}">
      <dgm:prSet/>
      <dgm:spPr/>
      <dgm:t>
        <a:bodyPr/>
        <a:lstStyle/>
        <a:p>
          <a:endParaRPr lang="en-US"/>
        </a:p>
      </dgm:t>
    </dgm:pt>
    <dgm:pt modelId="{6CDD4B27-13F2-4ED1-9B68-2F6BFC635AF6}">
      <dgm:prSet/>
      <dgm:spPr/>
      <dgm:t>
        <a:bodyPr/>
        <a:lstStyle/>
        <a:p>
          <a:r>
            <a:rPr lang="en-GB"/>
            <a:t>Explain the format of the interview, indicating how long the interview usually takes</a:t>
          </a:r>
          <a:endParaRPr lang="en-US"/>
        </a:p>
      </dgm:t>
    </dgm:pt>
    <dgm:pt modelId="{4DCE6C0B-028A-4C2E-8949-CDE8F90599A0}" type="parTrans" cxnId="{92DE9EC6-5E82-4131-B83E-89AFFAAA5DB2}">
      <dgm:prSet/>
      <dgm:spPr/>
      <dgm:t>
        <a:bodyPr/>
        <a:lstStyle/>
        <a:p>
          <a:endParaRPr lang="en-US"/>
        </a:p>
      </dgm:t>
    </dgm:pt>
    <dgm:pt modelId="{FD1E865D-75D3-40D4-A465-C9E30810F7BB}" type="sibTrans" cxnId="{92DE9EC6-5E82-4131-B83E-89AFFAAA5DB2}">
      <dgm:prSet/>
      <dgm:spPr/>
      <dgm:t>
        <a:bodyPr/>
        <a:lstStyle/>
        <a:p>
          <a:endParaRPr lang="en-US"/>
        </a:p>
      </dgm:t>
    </dgm:pt>
    <dgm:pt modelId="{5EAD19D9-B47A-4DB9-BAF8-A521DDF9ED15}">
      <dgm:prSet/>
      <dgm:spPr/>
      <dgm:t>
        <a:bodyPr/>
        <a:lstStyle/>
        <a:p>
          <a:r>
            <a:rPr lang="en-GB"/>
            <a:t>T</a:t>
          </a:r>
          <a:r>
            <a:rPr lang="en-GB" b="0" i="0"/>
            <a:t>he interviewer asks questions, delivers follow-ups and offers prompts</a:t>
          </a:r>
          <a:r>
            <a:rPr lang="en-GB"/>
            <a:t> – speak distinctly and understandably</a:t>
          </a:r>
          <a:endParaRPr lang="en-US"/>
        </a:p>
      </dgm:t>
    </dgm:pt>
    <dgm:pt modelId="{B895516E-1BE0-48BA-B103-2C137D36DA78}" type="parTrans" cxnId="{9E01F4F3-0C00-44F0-B62F-9663D004CD3A}">
      <dgm:prSet/>
      <dgm:spPr/>
      <dgm:t>
        <a:bodyPr/>
        <a:lstStyle/>
        <a:p>
          <a:endParaRPr lang="en-US"/>
        </a:p>
      </dgm:t>
    </dgm:pt>
    <dgm:pt modelId="{A8F69D59-2355-4CB9-B928-9F54CC34FAC1}" type="sibTrans" cxnId="{9E01F4F3-0C00-44F0-B62F-9663D004CD3A}">
      <dgm:prSet/>
      <dgm:spPr/>
      <dgm:t>
        <a:bodyPr/>
        <a:lstStyle/>
        <a:p>
          <a:endParaRPr lang="en-US"/>
        </a:p>
      </dgm:t>
    </dgm:pt>
    <dgm:pt modelId="{F1192101-FE65-4764-BCDD-EFB212EF4A19}" type="pres">
      <dgm:prSet presAssocID="{61ECEE2E-129E-4FB6-BA58-05E5EA64E0C4}" presName="linear" presStyleCnt="0">
        <dgm:presLayoutVars>
          <dgm:animLvl val="lvl"/>
          <dgm:resizeHandles val="exact"/>
        </dgm:presLayoutVars>
      </dgm:prSet>
      <dgm:spPr/>
    </dgm:pt>
    <dgm:pt modelId="{C973F8E0-9428-4CC3-B195-8B9D1B7112F0}" type="pres">
      <dgm:prSet presAssocID="{4E03BBF4-B53D-4C3D-AC25-D4A01FFEBD52}" presName="parentText" presStyleLbl="node1" presStyleIdx="0" presStyleCnt="5">
        <dgm:presLayoutVars>
          <dgm:chMax val="0"/>
          <dgm:bulletEnabled val="1"/>
        </dgm:presLayoutVars>
      </dgm:prSet>
      <dgm:spPr/>
    </dgm:pt>
    <dgm:pt modelId="{03720459-36C7-44A7-90D9-B684FE6C681E}" type="pres">
      <dgm:prSet presAssocID="{B66773CE-7FA0-4B59-95B6-BC6DBEF7F200}" presName="spacer" presStyleCnt="0"/>
      <dgm:spPr/>
    </dgm:pt>
    <dgm:pt modelId="{6AF508AB-A33E-4FED-A926-5061F63D7BB9}" type="pres">
      <dgm:prSet presAssocID="{A7229136-A62E-48D1-8A1D-78CE6481F6D8}" presName="parentText" presStyleLbl="node1" presStyleIdx="1" presStyleCnt="5">
        <dgm:presLayoutVars>
          <dgm:chMax val="0"/>
          <dgm:bulletEnabled val="1"/>
        </dgm:presLayoutVars>
      </dgm:prSet>
      <dgm:spPr/>
    </dgm:pt>
    <dgm:pt modelId="{5DD4E572-A83A-4EEA-995C-34CB1A219DFB}" type="pres">
      <dgm:prSet presAssocID="{6279127E-A087-469D-8458-3C6B4FE37441}" presName="spacer" presStyleCnt="0"/>
      <dgm:spPr/>
    </dgm:pt>
    <dgm:pt modelId="{8789B121-FDFD-4241-BCD4-A8AF0A63174A}" type="pres">
      <dgm:prSet presAssocID="{95DB6C8F-A18D-4099-BA1E-2F5F4FEE62AF}" presName="parentText" presStyleLbl="node1" presStyleIdx="2" presStyleCnt="5">
        <dgm:presLayoutVars>
          <dgm:chMax val="0"/>
          <dgm:bulletEnabled val="1"/>
        </dgm:presLayoutVars>
      </dgm:prSet>
      <dgm:spPr/>
    </dgm:pt>
    <dgm:pt modelId="{5A18A795-2767-45BE-96B1-D4F1CC7C1CBC}" type="pres">
      <dgm:prSet presAssocID="{73D99F1F-310B-42F0-A28C-69A129327954}" presName="spacer" presStyleCnt="0"/>
      <dgm:spPr/>
    </dgm:pt>
    <dgm:pt modelId="{F157427A-1FC4-46A6-A0C9-6E0F2FDB0BBA}" type="pres">
      <dgm:prSet presAssocID="{6CDD4B27-13F2-4ED1-9B68-2F6BFC635AF6}" presName="parentText" presStyleLbl="node1" presStyleIdx="3" presStyleCnt="5">
        <dgm:presLayoutVars>
          <dgm:chMax val="0"/>
          <dgm:bulletEnabled val="1"/>
        </dgm:presLayoutVars>
      </dgm:prSet>
      <dgm:spPr/>
    </dgm:pt>
    <dgm:pt modelId="{DB3FD784-57C0-44B6-A17D-1D28CC1624B7}" type="pres">
      <dgm:prSet presAssocID="{FD1E865D-75D3-40D4-A465-C9E30810F7BB}" presName="spacer" presStyleCnt="0"/>
      <dgm:spPr/>
    </dgm:pt>
    <dgm:pt modelId="{53BCB619-58E8-40FC-83F6-7522C169E377}" type="pres">
      <dgm:prSet presAssocID="{5EAD19D9-B47A-4DB9-BAF8-A521DDF9ED15}" presName="parentText" presStyleLbl="node1" presStyleIdx="4" presStyleCnt="5">
        <dgm:presLayoutVars>
          <dgm:chMax val="0"/>
          <dgm:bulletEnabled val="1"/>
        </dgm:presLayoutVars>
      </dgm:prSet>
      <dgm:spPr/>
    </dgm:pt>
  </dgm:ptLst>
  <dgm:cxnLst>
    <dgm:cxn modelId="{ED5F0F13-7235-4C88-B5C3-90CD15833814}" type="presOf" srcId="{61ECEE2E-129E-4FB6-BA58-05E5EA64E0C4}" destId="{F1192101-FE65-4764-BCDD-EFB212EF4A19}" srcOrd="0" destOrd="0" presId="urn:microsoft.com/office/officeart/2005/8/layout/vList2"/>
    <dgm:cxn modelId="{D152EA1A-3F53-4E47-B392-180EC7A21B43}" srcId="{61ECEE2E-129E-4FB6-BA58-05E5EA64E0C4}" destId="{A7229136-A62E-48D1-8A1D-78CE6481F6D8}" srcOrd="1" destOrd="0" parTransId="{EE09D940-9ADA-4AC6-8588-DB457E0B2CD5}" sibTransId="{6279127E-A087-469D-8458-3C6B4FE37441}"/>
    <dgm:cxn modelId="{D1482528-0916-4430-917E-C3C77914E889}" srcId="{61ECEE2E-129E-4FB6-BA58-05E5EA64E0C4}" destId="{4E03BBF4-B53D-4C3D-AC25-D4A01FFEBD52}" srcOrd="0" destOrd="0" parTransId="{D55E1681-7D67-4E3F-B9B7-E225C5136729}" sibTransId="{B66773CE-7FA0-4B59-95B6-BC6DBEF7F200}"/>
    <dgm:cxn modelId="{BAF83F2B-95D8-4123-9834-AFDE1360B796}" srcId="{61ECEE2E-129E-4FB6-BA58-05E5EA64E0C4}" destId="{95DB6C8F-A18D-4099-BA1E-2F5F4FEE62AF}" srcOrd="2" destOrd="0" parTransId="{AE1F64E3-C483-467B-8D49-519553EDA11B}" sibTransId="{73D99F1F-310B-42F0-A28C-69A129327954}"/>
    <dgm:cxn modelId="{E8561278-C6E1-4F6B-B721-EF03C802B245}" type="presOf" srcId="{95DB6C8F-A18D-4099-BA1E-2F5F4FEE62AF}" destId="{8789B121-FDFD-4241-BCD4-A8AF0A63174A}" srcOrd="0" destOrd="0" presId="urn:microsoft.com/office/officeart/2005/8/layout/vList2"/>
    <dgm:cxn modelId="{CA6D3B83-9ECE-434B-974D-101488A27382}" type="presOf" srcId="{5EAD19D9-B47A-4DB9-BAF8-A521DDF9ED15}" destId="{53BCB619-58E8-40FC-83F6-7522C169E377}" srcOrd="0" destOrd="0" presId="urn:microsoft.com/office/officeart/2005/8/layout/vList2"/>
    <dgm:cxn modelId="{8ED12A87-CC4D-424E-A43D-8828EA01E46C}" type="presOf" srcId="{6CDD4B27-13F2-4ED1-9B68-2F6BFC635AF6}" destId="{F157427A-1FC4-46A6-A0C9-6E0F2FDB0BBA}" srcOrd="0" destOrd="0" presId="urn:microsoft.com/office/officeart/2005/8/layout/vList2"/>
    <dgm:cxn modelId="{B713E189-64C5-425B-A0C8-41784CDE087A}" type="presOf" srcId="{4E03BBF4-B53D-4C3D-AC25-D4A01FFEBD52}" destId="{C973F8E0-9428-4CC3-B195-8B9D1B7112F0}" srcOrd="0" destOrd="0" presId="urn:microsoft.com/office/officeart/2005/8/layout/vList2"/>
    <dgm:cxn modelId="{92DE9EC6-5E82-4131-B83E-89AFFAAA5DB2}" srcId="{61ECEE2E-129E-4FB6-BA58-05E5EA64E0C4}" destId="{6CDD4B27-13F2-4ED1-9B68-2F6BFC635AF6}" srcOrd="3" destOrd="0" parTransId="{4DCE6C0B-028A-4C2E-8949-CDE8F90599A0}" sibTransId="{FD1E865D-75D3-40D4-A465-C9E30810F7BB}"/>
    <dgm:cxn modelId="{68807CD7-5F4B-4CC8-B4AE-983FD5748991}" type="presOf" srcId="{A7229136-A62E-48D1-8A1D-78CE6481F6D8}" destId="{6AF508AB-A33E-4FED-A926-5061F63D7BB9}" srcOrd="0" destOrd="0" presId="urn:microsoft.com/office/officeart/2005/8/layout/vList2"/>
    <dgm:cxn modelId="{9E01F4F3-0C00-44F0-B62F-9663D004CD3A}" srcId="{61ECEE2E-129E-4FB6-BA58-05E5EA64E0C4}" destId="{5EAD19D9-B47A-4DB9-BAF8-A521DDF9ED15}" srcOrd="4" destOrd="0" parTransId="{B895516E-1BE0-48BA-B103-2C137D36DA78}" sibTransId="{A8F69D59-2355-4CB9-B928-9F54CC34FAC1}"/>
    <dgm:cxn modelId="{616A001B-0B6F-4D25-A733-2411A0A81930}" type="presParOf" srcId="{F1192101-FE65-4764-BCDD-EFB212EF4A19}" destId="{C973F8E0-9428-4CC3-B195-8B9D1B7112F0}" srcOrd="0" destOrd="0" presId="urn:microsoft.com/office/officeart/2005/8/layout/vList2"/>
    <dgm:cxn modelId="{5400A828-2AC0-41DD-A374-873BE7C433F7}" type="presParOf" srcId="{F1192101-FE65-4764-BCDD-EFB212EF4A19}" destId="{03720459-36C7-44A7-90D9-B684FE6C681E}" srcOrd="1" destOrd="0" presId="urn:microsoft.com/office/officeart/2005/8/layout/vList2"/>
    <dgm:cxn modelId="{5AAE1BBD-6476-4903-A2D4-A35DC39BFCDF}" type="presParOf" srcId="{F1192101-FE65-4764-BCDD-EFB212EF4A19}" destId="{6AF508AB-A33E-4FED-A926-5061F63D7BB9}" srcOrd="2" destOrd="0" presId="urn:microsoft.com/office/officeart/2005/8/layout/vList2"/>
    <dgm:cxn modelId="{C44D2E5A-5C0F-406D-93D0-76D95841F5B3}" type="presParOf" srcId="{F1192101-FE65-4764-BCDD-EFB212EF4A19}" destId="{5DD4E572-A83A-4EEA-995C-34CB1A219DFB}" srcOrd="3" destOrd="0" presId="urn:microsoft.com/office/officeart/2005/8/layout/vList2"/>
    <dgm:cxn modelId="{2E739555-CAB7-4611-A483-9720A1E030C4}" type="presParOf" srcId="{F1192101-FE65-4764-BCDD-EFB212EF4A19}" destId="{8789B121-FDFD-4241-BCD4-A8AF0A63174A}" srcOrd="4" destOrd="0" presId="urn:microsoft.com/office/officeart/2005/8/layout/vList2"/>
    <dgm:cxn modelId="{FC2047E6-9A90-4BA9-AE9C-818ECFC48D71}" type="presParOf" srcId="{F1192101-FE65-4764-BCDD-EFB212EF4A19}" destId="{5A18A795-2767-45BE-96B1-D4F1CC7C1CBC}" srcOrd="5" destOrd="0" presId="urn:microsoft.com/office/officeart/2005/8/layout/vList2"/>
    <dgm:cxn modelId="{CE25058D-5A3C-433B-8632-D1CA5FB6C58B}" type="presParOf" srcId="{F1192101-FE65-4764-BCDD-EFB212EF4A19}" destId="{F157427A-1FC4-46A6-A0C9-6E0F2FDB0BBA}" srcOrd="6" destOrd="0" presId="urn:microsoft.com/office/officeart/2005/8/layout/vList2"/>
    <dgm:cxn modelId="{94CA9D25-BC3E-455C-A6B7-8C8E14D3F4DD}" type="presParOf" srcId="{F1192101-FE65-4764-BCDD-EFB212EF4A19}" destId="{DB3FD784-57C0-44B6-A17D-1D28CC1624B7}" srcOrd="7" destOrd="0" presId="urn:microsoft.com/office/officeart/2005/8/layout/vList2"/>
    <dgm:cxn modelId="{F426AF74-7785-476B-AF8B-B2095B35FA23}" type="presParOf" srcId="{F1192101-FE65-4764-BCDD-EFB212EF4A19}" destId="{53BCB619-58E8-40FC-83F6-7522C169E377}"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A8BCE72-E18C-4CD5-B3E7-E29821EC214A}"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DFCC8CFD-0B71-4628-9351-4ED72740BDA6}">
      <dgm:prSet/>
      <dgm:spPr/>
      <dgm:t>
        <a:bodyPr/>
        <a:lstStyle/>
        <a:p>
          <a:r>
            <a:rPr lang="en-GB"/>
            <a:t>Good communication skills</a:t>
          </a:r>
          <a:endParaRPr lang="en-US"/>
        </a:p>
      </dgm:t>
    </dgm:pt>
    <dgm:pt modelId="{D517FA09-8EB5-40B8-9F59-D09E5FAB29F4}" type="parTrans" cxnId="{8BF2C215-2985-4005-B302-5A5F5C521238}">
      <dgm:prSet/>
      <dgm:spPr/>
      <dgm:t>
        <a:bodyPr/>
        <a:lstStyle/>
        <a:p>
          <a:endParaRPr lang="en-US"/>
        </a:p>
      </dgm:t>
    </dgm:pt>
    <dgm:pt modelId="{673C40DC-4DE7-4389-A50F-3A31FD90335A}" type="sibTrans" cxnId="{8BF2C215-2985-4005-B302-5A5F5C521238}">
      <dgm:prSet/>
      <dgm:spPr/>
      <dgm:t>
        <a:bodyPr/>
        <a:lstStyle/>
        <a:p>
          <a:endParaRPr lang="en-US"/>
        </a:p>
      </dgm:t>
    </dgm:pt>
    <dgm:pt modelId="{B9A02C08-6716-4BF0-95A1-18010A4E98FD}">
      <dgm:prSet/>
      <dgm:spPr/>
      <dgm:t>
        <a:bodyPr/>
        <a:lstStyle/>
        <a:p>
          <a:r>
            <a:rPr lang="en-GB" dirty="0"/>
            <a:t>Being comfortable with emotion </a:t>
          </a:r>
          <a:endParaRPr lang="en-US" dirty="0"/>
        </a:p>
      </dgm:t>
    </dgm:pt>
    <dgm:pt modelId="{1629E108-9BAD-42E2-9A2A-CFFB162CC141}" type="parTrans" cxnId="{C4FC7FAA-CFCC-4021-9F9C-AF6E1A11575E}">
      <dgm:prSet/>
      <dgm:spPr/>
      <dgm:t>
        <a:bodyPr/>
        <a:lstStyle/>
        <a:p>
          <a:endParaRPr lang="en-US"/>
        </a:p>
      </dgm:t>
    </dgm:pt>
    <dgm:pt modelId="{5035B53C-12EB-49C5-8878-825FB232397C}" type="sibTrans" cxnId="{C4FC7FAA-CFCC-4021-9F9C-AF6E1A11575E}">
      <dgm:prSet/>
      <dgm:spPr/>
      <dgm:t>
        <a:bodyPr/>
        <a:lstStyle/>
        <a:p>
          <a:endParaRPr lang="en-US"/>
        </a:p>
      </dgm:t>
    </dgm:pt>
    <dgm:pt modelId="{51DCCFAB-37ED-4487-9BF6-1771B282126F}" type="pres">
      <dgm:prSet presAssocID="{5A8BCE72-E18C-4CD5-B3E7-E29821EC214A}" presName="linear" presStyleCnt="0">
        <dgm:presLayoutVars>
          <dgm:animLvl val="lvl"/>
          <dgm:resizeHandles val="exact"/>
        </dgm:presLayoutVars>
      </dgm:prSet>
      <dgm:spPr/>
    </dgm:pt>
    <dgm:pt modelId="{7E565096-CDDA-4CA4-8E6E-9B848BFDC83A}" type="pres">
      <dgm:prSet presAssocID="{DFCC8CFD-0B71-4628-9351-4ED72740BDA6}" presName="parentText" presStyleLbl="node1" presStyleIdx="0" presStyleCnt="2">
        <dgm:presLayoutVars>
          <dgm:chMax val="0"/>
          <dgm:bulletEnabled val="1"/>
        </dgm:presLayoutVars>
      </dgm:prSet>
      <dgm:spPr/>
    </dgm:pt>
    <dgm:pt modelId="{0EA9FA4B-10B9-4DFB-8486-CBBCA3498C59}" type="pres">
      <dgm:prSet presAssocID="{673C40DC-4DE7-4389-A50F-3A31FD90335A}" presName="spacer" presStyleCnt="0"/>
      <dgm:spPr/>
    </dgm:pt>
    <dgm:pt modelId="{7CC7B33B-BC6C-4945-8DC2-E63F4569049F}" type="pres">
      <dgm:prSet presAssocID="{B9A02C08-6716-4BF0-95A1-18010A4E98FD}" presName="parentText" presStyleLbl="node1" presStyleIdx="1" presStyleCnt="2">
        <dgm:presLayoutVars>
          <dgm:chMax val="0"/>
          <dgm:bulletEnabled val="1"/>
        </dgm:presLayoutVars>
      </dgm:prSet>
      <dgm:spPr/>
    </dgm:pt>
  </dgm:ptLst>
  <dgm:cxnLst>
    <dgm:cxn modelId="{8BF2C215-2985-4005-B302-5A5F5C521238}" srcId="{5A8BCE72-E18C-4CD5-B3E7-E29821EC214A}" destId="{DFCC8CFD-0B71-4628-9351-4ED72740BDA6}" srcOrd="0" destOrd="0" parTransId="{D517FA09-8EB5-40B8-9F59-D09E5FAB29F4}" sibTransId="{673C40DC-4DE7-4389-A50F-3A31FD90335A}"/>
    <dgm:cxn modelId="{D19E8729-E0CC-433B-8A26-AD5F17E40B75}" type="presOf" srcId="{DFCC8CFD-0B71-4628-9351-4ED72740BDA6}" destId="{7E565096-CDDA-4CA4-8E6E-9B848BFDC83A}" srcOrd="0" destOrd="0" presId="urn:microsoft.com/office/officeart/2005/8/layout/vList2"/>
    <dgm:cxn modelId="{6C12DD67-B0EB-48B9-9A0D-388CC4ADE12B}" type="presOf" srcId="{5A8BCE72-E18C-4CD5-B3E7-E29821EC214A}" destId="{51DCCFAB-37ED-4487-9BF6-1771B282126F}" srcOrd="0" destOrd="0" presId="urn:microsoft.com/office/officeart/2005/8/layout/vList2"/>
    <dgm:cxn modelId="{9AB8F596-8348-4F5B-B677-5B25A9CB9E86}" type="presOf" srcId="{B9A02C08-6716-4BF0-95A1-18010A4E98FD}" destId="{7CC7B33B-BC6C-4945-8DC2-E63F4569049F}" srcOrd="0" destOrd="0" presId="urn:microsoft.com/office/officeart/2005/8/layout/vList2"/>
    <dgm:cxn modelId="{C4FC7FAA-CFCC-4021-9F9C-AF6E1A11575E}" srcId="{5A8BCE72-E18C-4CD5-B3E7-E29821EC214A}" destId="{B9A02C08-6716-4BF0-95A1-18010A4E98FD}" srcOrd="1" destOrd="0" parTransId="{1629E108-9BAD-42E2-9A2A-CFFB162CC141}" sibTransId="{5035B53C-12EB-49C5-8878-825FB232397C}"/>
    <dgm:cxn modelId="{5ADE77D5-C725-4976-B92D-936AE5E8207C}" type="presParOf" srcId="{51DCCFAB-37ED-4487-9BF6-1771B282126F}" destId="{7E565096-CDDA-4CA4-8E6E-9B848BFDC83A}" srcOrd="0" destOrd="0" presId="urn:microsoft.com/office/officeart/2005/8/layout/vList2"/>
    <dgm:cxn modelId="{C4595357-CB30-4A6B-BCE6-482BE011C76A}" type="presParOf" srcId="{51DCCFAB-37ED-4487-9BF6-1771B282126F}" destId="{0EA9FA4B-10B9-4DFB-8486-CBBCA3498C59}" srcOrd="1" destOrd="0" presId="urn:microsoft.com/office/officeart/2005/8/layout/vList2"/>
    <dgm:cxn modelId="{D89BDB56-66D6-4883-9769-941C4FC82311}" type="presParOf" srcId="{51DCCFAB-37ED-4487-9BF6-1771B282126F}" destId="{7CC7B33B-BC6C-4945-8DC2-E63F4569049F}"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90756BC-C3DF-442A-940B-1A9ADD7EC19E}"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564A268E-1C6A-4A13-9620-769B998512EB}">
      <dgm:prSet/>
      <dgm:spPr/>
      <dgm:t>
        <a:bodyPr/>
        <a:lstStyle/>
        <a:p>
          <a:r>
            <a:rPr lang="en-GB" b="0" i="0"/>
            <a:t>Use counselling skills, without slipping into counsellor mode</a:t>
          </a:r>
          <a:endParaRPr lang="en-US"/>
        </a:p>
      </dgm:t>
    </dgm:pt>
    <dgm:pt modelId="{211E30BF-DC09-44F4-8BD9-726EC0861F98}" type="parTrans" cxnId="{ABA1E3B5-5ED4-4759-9E7F-DF52E5C459A6}">
      <dgm:prSet/>
      <dgm:spPr/>
      <dgm:t>
        <a:bodyPr/>
        <a:lstStyle/>
        <a:p>
          <a:endParaRPr lang="en-US"/>
        </a:p>
      </dgm:t>
    </dgm:pt>
    <dgm:pt modelId="{5917BF1A-F4F9-41A0-91CE-9D78880C3CCA}" type="sibTrans" cxnId="{ABA1E3B5-5ED4-4759-9E7F-DF52E5C459A6}">
      <dgm:prSet/>
      <dgm:spPr/>
      <dgm:t>
        <a:bodyPr/>
        <a:lstStyle/>
        <a:p>
          <a:endParaRPr lang="en-US"/>
        </a:p>
      </dgm:t>
    </dgm:pt>
    <dgm:pt modelId="{9B82012D-352A-45FD-BC21-692ECD76D2AE}">
      <dgm:prSet/>
      <dgm:spPr/>
      <dgm:t>
        <a:bodyPr/>
        <a:lstStyle/>
        <a:p>
          <a:r>
            <a:rPr lang="en-GB" b="0" i="0" dirty="0"/>
            <a:t>A question asked in the wrong way will not be able to extract full honest answers. For example, closed, leading, double-barrel questions are some examples of mistakes in question formulation.</a:t>
          </a:r>
          <a:endParaRPr lang="en-US" dirty="0"/>
        </a:p>
      </dgm:t>
    </dgm:pt>
    <dgm:pt modelId="{B266A918-8130-47D6-8500-0E33BCBF7F51}" type="parTrans" cxnId="{752526F6-17AE-45BB-B5C0-18DC33C1D3BD}">
      <dgm:prSet/>
      <dgm:spPr/>
      <dgm:t>
        <a:bodyPr/>
        <a:lstStyle/>
        <a:p>
          <a:endParaRPr lang="en-US"/>
        </a:p>
      </dgm:t>
    </dgm:pt>
    <dgm:pt modelId="{4D90E05E-315D-4565-A28A-2416876D4482}" type="sibTrans" cxnId="{752526F6-17AE-45BB-B5C0-18DC33C1D3BD}">
      <dgm:prSet/>
      <dgm:spPr/>
      <dgm:t>
        <a:bodyPr/>
        <a:lstStyle/>
        <a:p>
          <a:endParaRPr lang="en-US"/>
        </a:p>
      </dgm:t>
    </dgm:pt>
    <dgm:pt modelId="{83771900-EAD1-4AF5-8FF5-A23F9DED03C4}">
      <dgm:prSet/>
      <dgm:spPr/>
      <dgm:t>
        <a:bodyPr/>
        <a:lstStyle/>
        <a:p>
          <a:r>
            <a:rPr lang="en-GB" b="0" i="0" dirty="0"/>
            <a:t>Avoid the temptation to interrupt the respondent.</a:t>
          </a:r>
        </a:p>
        <a:p>
          <a:r>
            <a:rPr lang="en-GB" dirty="0"/>
            <a:t>Provide transition between major topics.</a:t>
          </a:r>
          <a:endParaRPr lang="en-US" dirty="0"/>
        </a:p>
      </dgm:t>
    </dgm:pt>
    <dgm:pt modelId="{01432DB3-C8EC-4496-B9BC-F23E0B150F01}" type="parTrans" cxnId="{FFFF9041-6511-4FAB-849F-EEC60DE5BA3D}">
      <dgm:prSet/>
      <dgm:spPr/>
      <dgm:t>
        <a:bodyPr/>
        <a:lstStyle/>
        <a:p>
          <a:endParaRPr lang="en-US"/>
        </a:p>
      </dgm:t>
    </dgm:pt>
    <dgm:pt modelId="{8AEA3FA5-49FE-41B6-8899-65B3F841D494}" type="sibTrans" cxnId="{FFFF9041-6511-4FAB-849F-EEC60DE5BA3D}">
      <dgm:prSet/>
      <dgm:spPr/>
      <dgm:t>
        <a:bodyPr/>
        <a:lstStyle/>
        <a:p>
          <a:endParaRPr lang="en-US"/>
        </a:p>
      </dgm:t>
    </dgm:pt>
    <dgm:pt modelId="{B6A613E0-959C-4EC6-B1D3-AE538445D798}" type="pres">
      <dgm:prSet presAssocID="{D90756BC-C3DF-442A-940B-1A9ADD7EC19E}" presName="Name0" presStyleCnt="0">
        <dgm:presLayoutVars>
          <dgm:dir/>
          <dgm:animLvl val="lvl"/>
          <dgm:resizeHandles val="exact"/>
        </dgm:presLayoutVars>
      </dgm:prSet>
      <dgm:spPr/>
    </dgm:pt>
    <dgm:pt modelId="{64ACE0BB-923F-4193-889F-3203DB735925}" type="pres">
      <dgm:prSet presAssocID="{83771900-EAD1-4AF5-8FF5-A23F9DED03C4}" presName="boxAndChildren" presStyleCnt="0"/>
      <dgm:spPr/>
    </dgm:pt>
    <dgm:pt modelId="{F521AB34-4358-4F4C-A54C-59740D039C76}" type="pres">
      <dgm:prSet presAssocID="{83771900-EAD1-4AF5-8FF5-A23F9DED03C4}" presName="parentTextBox" presStyleLbl="node1" presStyleIdx="0" presStyleCnt="3"/>
      <dgm:spPr/>
    </dgm:pt>
    <dgm:pt modelId="{8F82037B-7689-4A2F-BC31-9D3E2B8C070C}" type="pres">
      <dgm:prSet presAssocID="{4D90E05E-315D-4565-A28A-2416876D4482}" presName="sp" presStyleCnt="0"/>
      <dgm:spPr/>
    </dgm:pt>
    <dgm:pt modelId="{EF17DD9A-719C-4609-8A07-95A1EB5FB615}" type="pres">
      <dgm:prSet presAssocID="{9B82012D-352A-45FD-BC21-692ECD76D2AE}" presName="arrowAndChildren" presStyleCnt="0"/>
      <dgm:spPr/>
    </dgm:pt>
    <dgm:pt modelId="{F18F285C-03EA-4CA8-89E5-2827C2671025}" type="pres">
      <dgm:prSet presAssocID="{9B82012D-352A-45FD-BC21-692ECD76D2AE}" presName="parentTextArrow" presStyleLbl="node1" presStyleIdx="1" presStyleCnt="3"/>
      <dgm:spPr/>
    </dgm:pt>
    <dgm:pt modelId="{EB9F25B0-B22D-4936-9A7C-6309FF3A2056}" type="pres">
      <dgm:prSet presAssocID="{5917BF1A-F4F9-41A0-91CE-9D78880C3CCA}" presName="sp" presStyleCnt="0"/>
      <dgm:spPr/>
    </dgm:pt>
    <dgm:pt modelId="{D77EC244-1FC9-47F6-AF6D-ED6DC76B9569}" type="pres">
      <dgm:prSet presAssocID="{564A268E-1C6A-4A13-9620-769B998512EB}" presName="arrowAndChildren" presStyleCnt="0"/>
      <dgm:spPr/>
    </dgm:pt>
    <dgm:pt modelId="{6E522BBF-1EF6-4B66-8F49-9E9DB2AD7BF7}" type="pres">
      <dgm:prSet presAssocID="{564A268E-1C6A-4A13-9620-769B998512EB}" presName="parentTextArrow" presStyleLbl="node1" presStyleIdx="2" presStyleCnt="3"/>
      <dgm:spPr/>
    </dgm:pt>
  </dgm:ptLst>
  <dgm:cxnLst>
    <dgm:cxn modelId="{3C3B273F-702D-4C56-B490-26762EFF53B4}" type="presOf" srcId="{83771900-EAD1-4AF5-8FF5-A23F9DED03C4}" destId="{F521AB34-4358-4F4C-A54C-59740D039C76}" srcOrd="0" destOrd="0" presId="urn:microsoft.com/office/officeart/2005/8/layout/process4"/>
    <dgm:cxn modelId="{FFFF9041-6511-4FAB-849F-EEC60DE5BA3D}" srcId="{D90756BC-C3DF-442A-940B-1A9ADD7EC19E}" destId="{83771900-EAD1-4AF5-8FF5-A23F9DED03C4}" srcOrd="2" destOrd="0" parTransId="{01432DB3-C8EC-4496-B9BC-F23E0B150F01}" sibTransId="{8AEA3FA5-49FE-41B6-8899-65B3F841D494}"/>
    <dgm:cxn modelId="{E296F753-3AE0-42CE-8B5D-27602E60667E}" type="presOf" srcId="{9B82012D-352A-45FD-BC21-692ECD76D2AE}" destId="{F18F285C-03EA-4CA8-89E5-2827C2671025}" srcOrd="0" destOrd="0" presId="urn:microsoft.com/office/officeart/2005/8/layout/process4"/>
    <dgm:cxn modelId="{ABA1E3B5-5ED4-4759-9E7F-DF52E5C459A6}" srcId="{D90756BC-C3DF-442A-940B-1A9ADD7EC19E}" destId="{564A268E-1C6A-4A13-9620-769B998512EB}" srcOrd="0" destOrd="0" parTransId="{211E30BF-DC09-44F4-8BD9-726EC0861F98}" sibTransId="{5917BF1A-F4F9-41A0-91CE-9D78880C3CCA}"/>
    <dgm:cxn modelId="{ECBC56DC-595F-4375-92BE-1E8C24C4499D}" type="presOf" srcId="{564A268E-1C6A-4A13-9620-769B998512EB}" destId="{6E522BBF-1EF6-4B66-8F49-9E9DB2AD7BF7}" srcOrd="0" destOrd="0" presId="urn:microsoft.com/office/officeart/2005/8/layout/process4"/>
    <dgm:cxn modelId="{1AC04BDD-A6EE-4EE7-BB24-F476188DF107}" type="presOf" srcId="{D90756BC-C3DF-442A-940B-1A9ADD7EC19E}" destId="{B6A613E0-959C-4EC6-B1D3-AE538445D798}" srcOrd="0" destOrd="0" presId="urn:microsoft.com/office/officeart/2005/8/layout/process4"/>
    <dgm:cxn modelId="{752526F6-17AE-45BB-B5C0-18DC33C1D3BD}" srcId="{D90756BC-C3DF-442A-940B-1A9ADD7EC19E}" destId="{9B82012D-352A-45FD-BC21-692ECD76D2AE}" srcOrd="1" destOrd="0" parTransId="{B266A918-8130-47D6-8500-0E33BCBF7F51}" sibTransId="{4D90E05E-315D-4565-A28A-2416876D4482}"/>
    <dgm:cxn modelId="{FEC2870E-6ECD-48AE-9CC4-651AC8AFF9B7}" type="presParOf" srcId="{B6A613E0-959C-4EC6-B1D3-AE538445D798}" destId="{64ACE0BB-923F-4193-889F-3203DB735925}" srcOrd="0" destOrd="0" presId="urn:microsoft.com/office/officeart/2005/8/layout/process4"/>
    <dgm:cxn modelId="{1F8E90B9-DF1D-4857-94E2-2128A164D844}" type="presParOf" srcId="{64ACE0BB-923F-4193-889F-3203DB735925}" destId="{F521AB34-4358-4F4C-A54C-59740D039C76}" srcOrd="0" destOrd="0" presId="urn:microsoft.com/office/officeart/2005/8/layout/process4"/>
    <dgm:cxn modelId="{066F94B2-DE43-4ACF-984A-976F9C5ED059}" type="presParOf" srcId="{B6A613E0-959C-4EC6-B1D3-AE538445D798}" destId="{8F82037B-7689-4A2F-BC31-9D3E2B8C070C}" srcOrd="1" destOrd="0" presId="urn:microsoft.com/office/officeart/2005/8/layout/process4"/>
    <dgm:cxn modelId="{6554922E-A298-4A05-9D3C-20A37442EE9C}" type="presParOf" srcId="{B6A613E0-959C-4EC6-B1D3-AE538445D798}" destId="{EF17DD9A-719C-4609-8A07-95A1EB5FB615}" srcOrd="2" destOrd="0" presId="urn:microsoft.com/office/officeart/2005/8/layout/process4"/>
    <dgm:cxn modelId="{7A3B2F3D-6FFC-403B-B298-F7D38748D718}" type="presParOf" srcId="{EF17DD9A-719C-4609-8A07-95A1EB5FB615}" destId="{F18F285C-03EA-4CA8-89E5-2827C2671025}" srcOrd="0" destOrd="0" presId="urn:microsoft.com/office/officeart/2005/8/layout/process4"/>
    <dgm:cxn modelId="{7CE68EC8-750E-4524-B17F-4B99BB57E3A1}" type="presParOf" srcId="{B6A613E0-959C-4EC6-B1D3-AE538445D798}" destId="{EB9F25B0-B22D-4936-9A7C-6309FF3A2056}" srcOrd="3" destOrd="0" presId="urn:microsoft.com/office/officeart/2005/8/layout/process4"/>
    <dgm:cxn modelId="{F66CC515-75E1-4F29-A1F7-EA04C8C88CA9}" type="presParOf" srcId="{B6A613E0-959C-4EC6-B1D3-AE538445D798}" destId="{D77EC244-1FC9-47F6-AF6D-ED6DC76B9569}" srcOrd="4" destOrd="0" presId="urn:microsoft.com/office/officeart/2005/8/layout/process4"/>
    <dgm:cxn modelId="{D2FD9590-7B24-4E19-B6B4-43DB7F3BD356}" type="presParOf" srcId="{D77EC244-1FC9-47F6-AF6D-ED6DC76B9569}" destId="{6E522BBF-1EF6-4B66-8F49-9E9DB2AD7BF7}"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F6AB6DA-D173-4A6E-A24A-7D837F6EF038}"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BB29FE18-7937-436B-826C-7CD2CF07B906}">
      <dgm:prSet/>
      <dgm:spPr/>
      <dgm:t>
        <a:bodyPr/>
        <a:lstStyle/>
        <a:p>
          <a:r>
            <a:rPr lang="en-GB"/>
            <a:t>Debriefing is the end of the continuum which started with the informed consent of your participant</a:t>
          </a:r>
          <a:endParaRPr lang="en-US"/>
        </a:p>
      </dgm:t>
    </dgm:pt>
    <dgm:pt modelId="{D403CFF6-02D6-4A95-BAA8-590804552D70}" type="parTrans" cxnId="{8A3D3691-CF58-457B-A1BE-7A38557F5E0C}">
      <dgm:prSet/>
      <dgm:spPr/>
      <dgm:t>
        <a:bodyPr/>
        <a:lstStyle/>
        <a:p>
          <a:endParaRPr lang="en-US"/>
        </a:p>
      </dgm:t>
    </dgm:pt>
    <dgm:pt modelId="{79348910-11BB-41D2-AF84-955E0A7AA004}" type="sibTrans" cxnId="{8A3D3691-CF58-457B-A1BE-7A38557F5E0C}">
      <dgm:prSet/>
      <dgm:spPr/>
      <dgm:t>
        <a:bodyPr/>
        <a:lstStyle/>
        <a:p>
          <a:endParaRPr lang="en-US"/>
        </a:p>
      </dgm:t>
    </dgm:pt>
    <dgm:pt modelId="{EEE49DEA-CA0A-466A-9FDC-F84250BF03EC}">
      <dgm:prSet/>
      <dgm:spPr/>
      <dgm:t>
        <a:bodyPr/>
        <a:lstStyle/>
        <a:p>
          <a:r>
            <a:rPr lang="en-GB"/>
            <a:t>Follow your debriefing information</a:t>
          </a:r>
          <a:endParaRPr lang="en-US"/>
        </a:p>
      </dgm:t>
    </dgm:pt>
    <dgm:pt modelId="{CD8F933E-15CC-4227-AB8A-A6B0EADB76F1}" type="parTrans" cxnId="{C2B90491-F338-423F-8F5F-7C6A9800BDA1}">
      <dgm:prSet/>
      <dgm:spPr/>
      <dgm:t>
        <a:bodyPr/>
        <a:lstStyle/>
        <a:p>
          <a:endParaRPr lang="en-US"/>
        </a:p>
      </dgm:t>
    </dgm:pt>
    <dgm:pt modelId="{A61BBDD4-1B73-47FE-BD8A-6614A86444F8}" type="sibTrans" cxnId="{C2B90491-F338-423F-8F5F-7C6A9800BDA1}">
      <dgm:prSet/>
      <dgm:spPr/>
      <dgm:t>
        <a:bodyPr/>
        <a:lstStyle/>
        <a:p>
          <a:endParaRPr lang="en-US"/>
        </a:p>
      </dgm:t>
    </dgm:pt>
    <dgm:pt modelId="{ABC7F574-639E-424F-9310-1FCA5050AC83}">
      <dgm:prSet/>
      <dgm:spPr/>
      <dgm:t>
        <a:bodyPr/>
        <a:lstStyle/>
        <a:p>
          <a:r>
            <a:rPr lang="en-GB"/>
            <a:t>Discuss withdrawal arrangements</a:t>
          </a:r>
          <a:endParaRPr lang="en-US"/>
        </a:p>
      </dgm:t>
    </dgm:pt>
    <dgm:pt modelId="{96A3641B-CFB6-498E-B817-D6F2CBB670FB}" type="parTrans" cxnId="{9D773D93-F909-4FDA-93C2-177CC9AB75B6}">
      <dgm:prSet/>
      <dgm:spPr/>
      <dgm:t>
        <a:bodyPr/>
        <a:lstStyle/>
        <a:p>
          <a:endParaRPr lang="en-US"/>
        </a:p>
      </dgm:t>
    </dgm:pt>
    <dgm:pt modelId="{8FCD332D-FB3D-4193-A47C-5A2AEEA22B6D}" type="sibTrans" cxnId="{9D773D93-F909-4FDA-93C2-177CC9AB75B6}">
      <dgm:prSet/>
      <dgm:spPr/>
      <dgm:t>
        <a:bodyPr/>
        <a:lstStyle/>
        <a:p>
          <a:endParaRPr lang="en-US"/>
        </a:p>
      </dgm:t>
    </dgm:pt>
    <dgm:pt modelId="{1915F612-55AC-4C75-B128-23F3C1A7C0BE}">
      <dgm:prSet/>
      <dgm:spPr/>
      <dgm:t>
        <a:bodyPr/>
        <a:lstStyle/>
        <a:p>
          <a:r>
            <a:rPr lang="en-GB"/>
            <a:t>What about signposting if there is any discomfort?</a:t>
          </a:r>
          <a:endParaRPr lang="en-US"/>
        </a:p>
      </dgm:t>
    </dgm:pt>
    <dgm:pt modelId="{B5C7181A-159F-413D-BAA0-0EA8D55012EC}" type="parTrans" cxnId="{BDECDA30-ACC8-47F1-9463-18EED84CC653}">
      <dgm:prSet/>
      <dgm:spPr/>
      <dgm:t>
        <a:bodyPr/>
        <a:lstStyle/>
        <a:p>
          <a:endParaRPr lang="en-US"/>
        </a:p>
      </dgm:t>
    </dgm:pt>
    <dgm:pt modelId="{BD716467-DC4B-4DC0-BF7B-BB8481D96C10}" type="sibTrans" cxnId="{BDECDA30-ACC8-47F1-9463-18EED84CC653}">
      <dgm:prSet/>
      <dgm:spPr/>
      <dgm:t>
        <a:bodyPr/>
        <a:lstStyle/>
        <a:p>
          <a:endParaRPr lang="en-US"/>
        </a:p>
      </dgm:t>
    </dgm:pt>
    <dgm:pt modelId="{A0A12C9F-DFFE-48D8-94B2-CEF3B41C9B80}">
      <dgm:prSet/>
      <dgm:spPr/>
      <dgm:t>
        <a:bodyPr/>
        <a:lstStyle/>
        <a:p>
          <a:r>
            <a:rPr lang="en-GB"/>
            <a:t>Research debriefing processes so that you are ready for this important part of your interview</a:t>
          </a:r>
          <a:endParaRPr lang="en-US"/>
        </a:p>
      </dgm:t>
    </dgm:pt>
    <dgm:pt modelId="{49347C9C-6D12-4715-9F78-BA13C4F3F76A}" type="parTrans" cxnId="{AC134730-600E-4F8F-B884-282485498FD4}">
      <dgm:prSet/>
      <dgm:spPr/>
      <dgm:t>
        <a:bodyPr/>
        <a:lstStyle/>
        <a:p>
          <a:endParaRPr lang="en-US"/>
        </a:p>
      </dgm:t>
    </dgm:pt>
    <dgm:pt modelId="{5C6D3810-FD1D-424C-ACF2-7C0E8312A240}" type="sibTrans" cxnId="{AC134730-600E-4F8F-B884-282485498FD4}">
      <dgm:prSet/>
      <dgm:spPr/>
      <dgm:t>
        <a:bodyPr/>
        <a:lstStyle/>
        <a:p>
          <a:endParaRPr lang="en-US"/>
        </a:p>
      </dgm:t>
    </dgm:pt>
    <dgm:pt modelId="{E1499C5C-2530-409B-8DB1-1D616C2D59B4}" type="pres">
      <dgm:prSet presAssocID="{7F6AB6DA-D173-4A6E-A24A-7D837F6EF038}" presName="vert0" presStyleCnt="0">
        <dgm:presLayoutVars>
          <dgm:dir/>
          <dgm:animOne val="branch"/>
          <dgm:animLvl val="lvl"/>
        </dgm:presLayoutVars>
      </dgm:prSet>
      <dgm:spPr/>
    </dgm:pt>
    <dgm:pt modelId="{153CFD22-EAAB-4925-928F-A26838CB37DE}" type="pres">
      <dgm:prSet presAssocID="{BB29FE18-7937-436B-826C-7CD2CF07B906}" presName="thickLine" presStyleLbl="alignNode1" presStyleIdx="0" presStyleCnt="5"/>
      <dgm:spPr/>
    </dgm:pt>
    <dgm:pt modelId="{8BF6BB4F-CA8B-4230-86CF-9DA540FB0FF9}" type="pres">
      <dgm:prSet presAssocID="{BB29FE18-7937-436B-826C-7CD2CF07B906}" presName="horz1" presStyleCnt="0"/>
      <dgm:spPr/>
    </dgm:pt>
    <dgm:pt modelId="{1E395D7D-9050-4AEE-9E8D-B13D0ABF2BCE}" type="pres">
      <dgm:prSet presAssocID="{BB29FE18-7937-436B-826C-7CD2CF07B906}" presName="tx1" presStyleLbl="revTx" presStyleIdx="0" presStyleCnt="5"/>
      <dgm:spPr/>
    </dgm:pt>
    <dgm:pt modelId="{6216FA71-082C-48AD-8938-F36C74AEA9BD}" type="pres">
      <dgm:prSet presAssocID="{BB29FE18-7937-436B-826C-7CD2CF07B906}" presName="vert1" presStyleCnt="0"/>
      <dgm:spPr/>
    </dgm:pt>
    <dgm:pt modelId="{8C30ADFB-6584-41D8-89C1-9BC03A3AB69E}" type="pres">
      <dgm:prSet presAssocID="{EEE49DEA-CA0A-466A-9FDC-F84250BF03EC}" presName="thickLine" presStyleLbl="alignNode1" presStyleIdx="1" presStyleCnt="5"/>
      <dgm:spPr/>
    </dgm:pt>
    <dgm:pt modelId="{0927BBF5-C862-486D-85BC-6E552CFD213C}" type="pres">
      <dgm:prSet presAssocID="{EEE49DEA-CA0A-466A-9FDC-F84250BF03EC}" presName="horz1" presStyleCnt="0"/>
      <dgm:spPr/>
    </dgm:pt>
    <dgm:pt modelId="{84B7BF76-4451-427D-8720-79D25D6A8FE7}" type="pres">
      <dgm:prSet presAssocID="{EEE49DEA-CA0A-466A-9FDC-F84250BF03EC}" presName="tx1" presStyleLbl="revTx" presStyleIdx="1" presStyleCnt="5"/>
      <dgm:spPr/>
    </dgm:pt>
    <dgm:pt modelId="{D0A83DBA-69FA-4C9D-B6DB-A63881F66933}" type="pres">
      <dgm:prSet presAssocID="{EEE49DEA-CA0A-466A-9FDC-F84250BF03EC}" presName="vert1" presStyleCnt="0"/>
      <dgm:spPr/>
    </dgm:pt>
    <dgm:pt modelId="{BEB122F5-4D63-4DCA-B529-E09CEA898A8C}" type="pres">
      <dgm:prSet presAssocID="{ABC7F574-639E-424F-9310-1FCA5050AC83}" presName="thickLine" presStyleLbl="alignNode1" presStyleIdx="2" presStyleCnt="5"/>
      <dgm:spPr/>
    </dgm:pt>
    <dgm:pt modelId="{211F43BC-117F-416D-AD10-292AC41B3534}" type="pres">
      <dgm:prSet presAssocID="{ABC7F574-639E-424F-9310-1FCA5050AC83}" presName="horz1" presStyleCnt="0"/>
      <dgm:spPr/>
    </dgm:pt>
    <dgm:pt modelId="{4E017985-D806-4792-99E7-CFA61627B3C4}" type="pres">
      <dgm:prSet presAssocID="{ABC7F574-639E-424F-9310-1FCA5050AC83}" presName="tx1" presStyleLbl="revTx" presStyleIdx="2" presStyleCnt="5"/>
      <dgm:spPr/>
    </dgm:pt>
    <dgm:pt modelId="{85A39242-E155-4171-8A57-2F67C38C6472}" type="pres">
      <dgm:prSet presAssocID="{ABC7F574-639E-424F-9310-1FCA5050AC83}" presName="vert1" presStyleCnt="0"/>
      <dgm:spPr/>
    </dgm:pt>
    <dgm:pt modelId="{BC72A04C-9055-4115-A16E-D25FE6E36317}" type="pres">
      <dgm:prSet presAssocID="{1915F612-55AC-4C75-B128-23F3C1A7C0BE}" presName="thickLine" presStyleLbl="alignNode1" presStyleIdx="3" presStyleCnt="5"/>
      <dgm:spPr/>
    </dgm:pt>
    <dgm:pt modelId="{81BF509B-7BA1-4269-A9F9-CFD51546E1FA}" type="pres">
      <dgm:prSet presAssocID="{1915F612-55AC-4C75-B128-23F3C1A7C0BE}" presName="horz1" presStyleCnt="0"/>
      <dgm:spPr/>
    </dgm:pt>
    <dgm:pt modelId="{66EF139B-2AC3-42C3-9457-57C86E2BA0B0}" type="pres">
      <dgm:prSet presAssocID="{1915F612-55AC-4C75-B128-23F3C1A7C0BE}" presName="tx1" presStyleLbl="revTx" presStyleIdx="3" presStyleCnt="5"/>
      <dgm:spPr/>
    </dgm:pt>
    <dgm:pt modelId="{ED8537D8-78F1-464C-9084-99C399B0921B}" type="pres">
      <dgm:prSet presAssocID="{1915F612-55AC-4C75-B128-23F3C1A7C0BE}" presName="vert1" presStyleCnt="0"/>
      <dgm:spPr/>
    </dgm:pt>
    <dgm:pt modelId="{BBFA183F-D114-4085-BD79-6038679BA1BE}" type="pres">
      <dgm:prSet presAssocID="{A0A12C9F-DFFE-48D8-94B2-CEF3B41C9B80}" presName="thickLine" presStyleLbl="alignNode1" presStyleIdx="4" presStyleCnt="5"/>
      <dgm:spPr/>
    </dgm:pt>
    <dgm:pt modelId="{DC2B5CC3-75D7-43D5-B415-B3CBBEA3B28C}" type="pres">
      <dgm:prSet presAssocID="{A0A12C9F-DFFE-48D8-94B2-CEF3B41C9B80}" presName="horz1" presStyleCnt="0"/>
      <dgm:spPr/>
    </dgm:pt>
    <dgm:pt modelId="{3B0E858F-0FB4-4584-A440-9F1B7DDCA610}" type="pres">
      <dgm:prSet presAssocID="{A0A12C9F-DFFE-48D8-94B2-CEF3B41C9B80}" presName="tx1" presStyleLbl="revTx" presStyleIdx="4" presStyleCnt="5"/>
      <dgm:spPr/>
    </dgm:pt>
    <dgm:pt modelId="{47554D3A-BF7C-4A96-9EC1-082F5B4DA4BB}" type="pres">
      <dgm:prSet presAssocID="{A0A12C9F-DFFE-48D8-94B2-CEF3B41C9B80}" presName="vert1" presStyleCnt="0"/>
      <dgm:spPr/>
    </dgm:pt>
  </dgm:ptLst>
  <dgm:cxnLst>
    <dgm:cxn modelId="{D96E0D08-D0A2-4AD3-9328-BEED8833F370}" type="presOf" srcId="{A0A12C9F-DFFE-48D8-94B2-CEF3B41C9B80}" destId="{3B0E858F-0FB4-4584-A440-9F1B7DDCA610}" srcOrd="0" destOrd="0" presId="urn:microsoft.com/office/officeart/2008/layout/LinedList"/>
    <dgm:cxn modelId="{B5A0C91C-6BF9-4B5A-AE88-50705E53F4CF}" type="presOf" srcId="{EEE49DEA-CA0A-466A-9FDC-F84250BF03EC}" destId="{84B7BF76-4451-427D-8720-79D25D6A8FE7}" srcOrd="0" destOrd="0" presId="urn:microsoft.com/office/officeart/2008/layout/LinedList"/>
    <dgm:cxn modelId="{AC134730-600E-4F8F-B884-282485498FD4}" srcId="{7F6AB6DA-D173-4A6E-A24A-7D837F6EF038}" destId="{A0A12C9F-DFFE-48D8-94B2-CEF3B41C9B80}" srcOrd="4" destOrd="0" parTransId="{49347C9C-6D12-4715-9F78-BA13C4F3F76A}" sibTransId="{5C6D3810-FD1D-424C-ACF2-7C0E8312A240}"/>
    <dgm:cxn modelId="{BDECDA30-ACC8-47F1-9463-18EED84CC653}" srcId="{7F6AB6DA-D173-4A6E-A24A-7D837F6EF038}" destId="{1915F612-55AC-4C75-B128-23F3C1A7C0BE}" srcOrd="3" destOrd="0" parTransId="{B5C7181A-159F-413D-BAA0-0EA8D55012EC}" sibTransId="{BD716467-DC4B-4DC0-BF7B-BB8481D96C10}"/>
    <dgm:cxn modelId="{7EF83954-255B-4BF2-81D1-0C86F43416E6}" type="presOf" srcId="{7F6AB6DA-D173-4A6E-A24A-7D837F6EF038}" destId="{E1499C5C-2530-409B-8DB1-1D616C2D59B4}" srcOrd="0" destOrd="0" presId="urn:microsoft.com/office/officeart/2008/layout/LinedList"/>
    <dgm:cxn modelId="{25D27975-0D47-4CD1-B135-120B03377529}" type="presOf" srcId="{1915F612-55AC-4C75-B128-23F3C1A7C0BE}" destId="{66EF139B-2AC3-42C3-9457-57C86E2BA0B0}" srcOrd="0" destOrd="0" presId="urn:microsoft.com/office/officeart/2008/layout/LinedList"/>
    <dgm:cxn modelId="{C2B90491-F338-423F-8F5F-7C6A9800BDA1}" srcId="{7F6AB6DA-D173-4A6E-A24A-7D837F6EF038}" destId="{EEE49DEA-CA0A-466A-9FDC-F84250BF03EC}" srcOrd="1" destOrd="0" parTransId="{CD8F933E-15CC-4227-AB8A-A6B0EADB76F1}" sibTransId="{A61BBDD4-1B73-47FE-BD8A-6614A86444F8}"/>
    <dgm:cxn modelId="{8A3D3691-CF58-457B-A1BE-7A38557F5E0C}" srcId="{7F6AB6DA-D173-4A6E-A24A-7D837F6EF038}" destId="{BB29FE18-7937-436B-826C-7CD2CF07B906}" srcOrd="0" destOrd="0" parTransId="{D403CFF6-02D6-4A95-BAA8-590804552D70}" sibTransId="{79348910-11BB-41D2-AF84-955E0A7AA004}"/>
    <dgm:cxn modelId="{9D773D93-F909-4FDA-93C2-177CC9AB75B6}" srcId="{7F6AB6DA-D173-4A6E-A24A-7D837F6EF038}" destId="{ABC7F574-639E-424F-9310-1FCA5050AC83}" srcOrd="2" destOrd="0" parTransId="{96A3641B-CFB6-498E-B817-D6F2CBB670FB}" sibTransId="{8FCD332D-FB3D-4193-A47C-5A2AEEA22B6D}"/>
    <dgm:cxn modelId="{4DDA06AD-A7A5-4920-80A3-A599CA104AF6}" type="presOf" srcId="{BB29FE18-7937-436B-826C-7CD2CF07B906}" destId="{1E395D7D-9050-4AEE-9E8D-B13D0ABF2BCE}" srcOrd="0" destOrd="0" presId="urn:microsoft.com/office/officeart/2008/layout/LinedList"/>
    <dgm:cxn modelId="{89CFB3CB-3AC8-4033-8BBA-F9F569B87AF1}" type="presOf" srcId="{ABC7F574-639E-424F-9310-1FCA5050AC83}" destId="{4E017985-D806-4792-99E7-CFA61627B3C4}" srcOrd="0" destOrd="0" presId="urn:microsoft.com/office/officeart/2008/layout/LinedList"/>
    <dgm:cxn modelId="{80E9713F-1437-43D0-B071-F45F1B83F9BF}" type="presParOf" srcId="{E1499C5C-2530-409B-8DB1-1D616C2D59B4}" destId="{153CFD22-EAAB-4925-928F-A26838CB37DE}" srcOrd="0" destOrd="0" presId="urn:microsoft.com/office/officeart/2008/layout/LinedList"/>
    <dgm:cxn modelId="{3B47B561-4581-4903-A779-E1FB1A582D28}" type="presParOf" srcId="{E1499C5C-2530-409B-8DB1-1D616C2D59B4}" destId="{8BF6BB4F-CA8B-4230-86CF-9DA540FB0FF9}" srcOrd="1" destOrd="0" presId="urn:microsoft.com/office/officeart/2008/layout/LinedList"/>
    <dgm:cxn modelId="{5361BE34-FCFF-4505-8F6C-C12BA5B5AC51}" type="presParOf" srcId="{8BF6BB4F-CA8B-4230-86CF-9DA540FB0FF9}" destId="{1E395D7D-9050-4AEE-9E8D-B13D0ABF2BCE}" srcOrd="0" destOrd="0" presId="urn:microsoft.com/office/officeart/2008/layout/LinedList"/>
    <dgm:cxn modelId="{0AB4DC8C-744B-4065-AC1B-AF917303665F}" type="presParOf" srcId="{8BF6BB4F-CA8B-4230-86CF-9DA540FB0FF9}" destId="{6216FA71-082C-48AD-8938-F36C74AEA9BD}" srcOrd="1" destOrd="0" presId="urn:microsoft.com/office/officeart/2008/layout/LinedList"/>
    <dgm:cxn modelId="{57D2A0A0-2120-4360-9E53-53E8FF27818F}" type="presParOf" srcId="{E1499C5C-2530-409B-8DB1-1D616C2D59B4}" destId="{8C30ADFB-6584-41D8-89C1-9BC03A3AB69E}" srcOrd="2" destOrd="0" presId="urn:microsoft.com/office/officeart/2008/layout/LinedList"/>
    <dgm:cxn modelId="{98EF437F-6B05-47D3-B340-CC1C3C3968B9}" type="presParOf" srcId="{E1499C5C-2530-409B-8DB1-1D616C2D59B4}" destId="{0927BBF5-C862-486D-85BC-6E552CFD213C}" srcOrd="3" destOrd="0" presId="urn:microsoft.com/office/officeart/2008/layout/LinedList"/>
    <dgm:cxn modelId="{A1B14393-1507-417D-B898-D134E5977FF0}" type="presParOf" srcId="{0927BBF5-C862-486D-85BC-6E552CFD213C}" destId="{84B7BF76-4451-427D-8720-79D25D6A8FE7}" srcOrd="0" destOrd="0" presId="urn:microsoft.com/office/officeart/2008/layout/LinedList"/>
    <dgm:cxn modelId="{E4EE1D00-40B8-4BD5-A709-24B02505EF2C}" type="presParOf" srcId="{0927BBF5-C862-486D-85BC-6E552CFD213C}" destId="{D0A83DBA-69FA-4C9D-B6DB-A63881F66933}" srcOrd="1" destOrd="0" presId="urn:microsoft.com/office/officeart/2008/layout/LinedList"/>
    <dgm:cxn modelId="{E2FAD8C9-3E06-4C06-B901-85AA3E6A219C}" type="presParOf" srcId="{E1499C5C-2530-409B-8DB1-1D616C2D59B4}" destId="{BEB122F5-4D63-4DCA-B529-E09CEA898A8C}" srcOrd="4" destOrd="0" presId="urn:microsoft.com/office/officeart/2008/layout/LinedList"/>
    <dgm:cxn modelId="{C019D154-BB1F-4B26-A1B8-9AAAC5967437}" type="presParOf" srcId="{E1499C5C-2530-409B-8DB1-1D616C2D59B4}" destId="{211F43BC-117F-416D-AD10-292AC41B3534}" srcOrd="5" destOrd="0" presId="urn:microsoft.com/office/officeart/2008/layout/LinedList"/>
    <dgm:cxn modelId="{6D02DB89-2E7C-4D68-B221-FEC713F170B2}" type="presParOf" srcId="{211F43BC-117F-416D-AD10-292AC41B3534}" destId="{4E017985-D806-4792-99E7-CFA61627B3C4}" srcOrd="0" destOrd="0" presId="urn:microsoft.com/office/officeart/2008/layout/LinedList"/>
    <dgm:cxn modelId="{6D4BA3C8-BB7B-4EB6-A8B2-DEB177B1EDBD}" type="presParOf" srcId="{211F43BC-117F-416D-AD10-292AC41B3534}" destId="{85A39242-E155-4171-8A57-2F67C38C6472}" srcOrd="1" destOrd="0" presId="urn:microsoft.com/office/officeart/2008/layout/LinedList"/>
    <dgm:cxn modelId="{CDF8B2D7-0AD8-4C11-8DAD-ED913CBC188C}" type="presParOf" srcId="{E1499C5C-2530-409B-8DB1-1D616C2D59B4}" destId="{BC72A04C-9055-4115-A16E-D25FE6E36317}" srcOrd="6" destOrd="0" presId="urn:microsoft.com/office/officeart/2008/layout/LinedList"/>
    <dgm:cxn modelId="{CD62A54C-3E51-4815-B2EE-C9DB7C1A946C}" type="presParOf" srcId="{E1499C5C-2530-409B-8DB1-1D616C2D59B4}" destId="{81BF509B-7BA1-4269-A9F9-CFD51546E1FA}" srcOrd="7" destOrd="0" presId="urn:microsoft.com/office/officeart/2008/layout/LinedList"/>
    <dgm:cxn modelId="{8F0FEC07-4434-4FEB-974E-F066AE8EB9B3}" type="presParOf" srcId="{81BF509B-7BA1-4269-A9F9-CFD51546E1FA}" destId="{66EF139B-2AC3-42C3-9457-57C86E2BA0B0}" srcOrd="0" destOrd="0" presId="urn:microsoft.com/office/officeart/2008/layout/LinedList"/>
    <dgm:cxn modelId="{A570072D-5CF2-49A1-B938-8654C59554D9}" type="presParOf" srcId="{81BF509B-7BA1-4269-A9F9-CFD51546E1FA}" destId="{ED8537D8-78F1-464C-9084-99C399B0921B}" srcOrd="1" destOrd="0" presId="urn:microsoft.com/office/officeart/2008/layout/LinedList"/>
    <dgm:cxn modelId="{D9077120-3F08-4093-AC7F-B0E27ED6F834}" type="presParOf" srcId="{E1499C5C-2530-409B-8DB1-1D616C2D59B4}" destId="{BBFA183F-D114-4085-BD79-6038679BA1BE}" srcOrd="8" destOrd="0" presId="urn:microsoft.com/office/officeart/2008/layout/LinedList"/>
    <dgm:cxn modelId="{9A352EE0-3D57-4222-942D-5F8201EB4C80}" type="presParOf" srcId="{E1499C5C-2530-409B-8DB1-1D616C2D59B4}" destId="{DC2B5CC3-75D7-43D5-B415-B3CBBEA3B28C}" srcOrd="9" destOrd="0" presId="urn:microsoft.com/office/officeart/2008/layout/LinedList"/>
    <dgm:cxn modelId="{59C6CFCE-EBD1-443B-8D97-442CB276BF0A}" type="presParOf" srcId="{DC2B5CC3-75D7-43D5-B415-B3CBBEA3B28C}" destId="{3B0E858F-0FB4-4584-A440-9F1B7DDCA610}" srcOrd="0" destOrd="0" presId="urn:microsoft.com/office/officeart/2008/layout/LinedList"/>
    <dgm:cxn modelId="{8CF33667-89F0-4E2D-9BBF-531D6EBFD438}" type="presParOf" srcId="{DC2B5CC3-75D7-43D5-B415-B3CBBEA3B28C}" destId="{47554D3A-BF7C-4A96-9EC1-082F5B4DA4B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D70637-B9C9-45B5-AC7F-8876E02F4AFF}">
      <dsp:nvSpPr>
        <dsp:cNvPr id="0" name=""/>
        <dsp:cNvSpPr/>
      </dsp:nvSpPr>
      <dsp:spPr>
        <a:xfrm>
          <a:off x="2125712" y="911"/>
          <a:ext cx="5637758" cy="35799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556435-F268-410F-8777-457376B10E48}">
      <dsp:nvSpPr>
        <dsp:cNvPr id="0" name=""/>
        <dsp:cNvSpPr/>
      </dsp:nvSpPr>
      <dsp:spPr>
        <a:xfrm>
          <a:off x="2752129" y="596008"/>
          <a:ext cx="5637758" cy="357997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b="0" i="0" kern="1200" dirty="0"/>
            <a:t>The researcher must be aware of the ethical considerations of interview research.  Are you? Make sure that you research this thoroughly …</a:t>
          </a:r>
          <a:endParaRPr lang="en-US" sz="3600" kern="1200" dirty="0"/>
        </a:p>
      </dsp:txBody>
      <dsp:txXfrm>
        <a:off x="2856983" y="700862"/>
        <a:ext cx="5428050" cy="33702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3E2012-BCE3-453A-A7A9-0D76738EDA2C}">
      <dsp:nvSpPr>
        <dsp:cNvPr id="0" name=""/>
        <dsp:cNvSpPr/>
      </dsp:nvSpPr>
      <dsp:spPr>
        <a:xfrm>
          <a:off x="0" y="2284"/>
          <a:ext cx="6263640" cy="11579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81BA80-D83A-44F6-B24A-8839583B29DE}">
      <dsp:nvSpPr>
        <dsp:cNvPr id="0" name=""/>
        <dsp:cNvSpPr/>
      </dsp:nvSpPr>
      <dsp:spPr>
        <a:xfrm>
          <a:off x="350270" y="262816"/>
          <a:ext cx="636855" cy="6368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B0D8FF-FE34-406F-B179-7C05D8613144}">
      <dsp:nvSpPr>
        <dsp:cNvPr id="0" name=""/>
        <dsp:cNvSpPr/>
      </dsp:nvSpPr>
      <dsp:spPr>
        <a:xfrm>
          <a:off x="1337397" y="2284"/>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33450">
            <a:lnSpc>
              <a:spcPct val="90000"/>
            </a:lnSpc>
            <a:spcBef>
              <a:spcPct val="0"/>
            </a:spcBef>
            <a:spcAft>
              <a:spcPct val="35000"/>
            </a:spcAft>
            <a:buNone/>
          </a:pPr>
          <a:r>
            <a:rPr lang="en-GB" sz="2100" kern="1200"/>
            <a:t>Log on and be ready in plenty of time </a:t>
          </a:r>
          <a:endParaRPr lang="en-US" sz="2100" kern="1200"/>
        </a:p>
      </dsp:txBody>
      <dsp:txXfrm>
        <a:off x="1337397" y="2284"/>
        <a:ext cx="4926242" cy="1157919"/>
      </dsp:txXfrm>
    </dsp:sp>
    <dsp:sp modelId="{C7438DA9-07AA-4FB1-A3FF-3D68D452C291}">
      <dsp:nvSpPr>
        <dsp:cNvPr id="0" name=""/>
        <dsp:cNvSpPr/>
      </dsp:nvSpPr>
      <dsp:spPr>
        <a:xfrm>
          <a:off x="0" y="1449684"/>
          <a:ext cx="6263640" cy="11579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086AD4-BCFA-4F61-A385-B7BF64CBE90F}">
      <dsp:nvSpPr>
        <dsp:cNvPr id="0" name=""/>
        <dsp:cNvSpPr/>
      </dsp:nvSpPr>
      <dsp:spPr>
        <a:xfrm>
          <a:off x="350270" y="1710216"/>
          <a:ext cx="636855" cy="6368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CB06A8-FC9F-4A26-8801-2984760E13C2}">
      <dsp:nvSpPr>
        <dsp:cNvPr id="0" name=""/>
        <dsp:cNvSpPr/>
      </dsp:nvSpPr>
      <dsp:spPr>
        <a:xfrm>
          <a:off x="1337397" y="1449684"/>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33450">
            <a:lnSpc>
              <a:spcPct val="90000"/>
            </a:lnSpc>
            <a:spcBef>
              <a:spcPct val="0"/>
            </a:spcBef>
            <a:spcAft>
              <a:spcPct val="35000"/>
            </a:spcAft>
            <a:buNone/>
          </a:pPr>
          <a:r>
            <a:rPr lang="en-GB" sz="2100" kern="1200"/>
            <a:t>Check all recording equipment</a:t>
          </a:r>
          <a:endParaRPr lang="en-US" sz="2100" kern="1200"/>
        </a:p>
      </dsp:txBody>
      <dsp:txXfrm>
        <a:off x="1337397" y="1449684"/>
        <a:ext cx="4926242" cy="1157919"/>
      </dsp:txXfrm>
    </dsp:sp>
    <dsp:sp modelId="{F6D9AA6F-5953-4A48-96EB-A28B50B603C1}">
      <dsp:nvSpPr>
        <dsp:cNvPr id="0" name=""/>
        <dsp:cNvSpPr/>
      </dsp:nvSpPr>
      <dsp:spPr>
        <a:xfrm>
          <a:off x="0" y="2897083"/>
          <a:ext cx="6263640" cy="115791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21052C-AD8D-411C-9077-9D251DE1750A}">
      <dsp:nvSpPr>
        <dsp:cNvPr id="0" name=""/>
        <dsp:cNvSpPr/>
      </dsp:nvSpPr>
      <dsp:spPr>
        <a:xfrm>
          <a:off x="350270" y="3157615"/>
          <a:ext cx="636855" cy="6368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A35171-F347-40B5-988E-1424B669F47E}">
      <dsp:nvSpPr>
        <dsp:cNvPr id="0" name=""/>
        <dsp:cNvSpPr/>
      </dsp:nvSpPr>
      <dsp:spPr>
        <a:xfrm>
          <a:off x="1337397" y="2897083"/>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33450">
            <a:lnSpc>
              <a:spcPct val="90000"/>
            </a:lnSpc>
            <a:spcBef>
              <a:spcPct val="0"/>
            </a:spcBef>
            <a:spcAft>
              <a:spcPct val="35000"/>
            </a:spcAft>
            <a:buNone/>
          </a:pPr>
          <a:r>
            <a:rPr lang="en-GB" sz="2100" kern="1200"/>
            <a:t>Have copies of all research documentation with you and to hand</a:t>
          </a:r>
          <a:endParaRPr lang="en-US" sz="2100" kern="1200"/>
        </a:p>
      </dsp:txBody>
      <dsp:txXfrm>
        <a:off x="1337397" y="2897083"/>
        <a:ext cx="4926242" cy="1157919"/>
      </dsp:txXfrm>
    </dsp:sp>
    <dsp:sp modelId="{2713DB75-1C13-45DA-A820-C416FC98ECF9}">
      <dsp:nvSpPr>
        <dsp:cNvPr id="0" name=""/>
        <dsp:cNvSpPr/>
      </dsp:nvSpPr>
      <dsp:spPr>
        <a:xfrm>
          <a:off x="0" y="4344483"/>
          <a:ext cx="6263640" cy="115791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422024-664C-4D99-ACDB-3E85FF18B98A}">
      <dsp:nvSpPr>
        <dsp:cNvPr id="0" name=""/>
        <dsp:cNvSpPr/>
      </dsp:nvSpPr>
      <dsp:spPr>
        <a:xfrm>
          <a:off x="350270" y="4605015"/>
          <a:ext cx="636855" cy="6368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317E22-9B24-4F07-AB78-2F7E512AC222}">
      <dsp:nvSpPr>
        <dsp:cNvPr id="0" name=""/>
        <dsp:cNvSpPr/>
      </dsp:nvSpPr>
      <dsp:spPr>
        <a:xfrm>
          <a:off x="1337397" y="4344483"/>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33450">
            <a:lnSpc>
              <a:spcPct val="90000"/>
            </a:lnSpc>
            <a:spcBef>
              <a:spcPct val="0"/>
            </a:spcBef>
            <a:spcAft>
              <a:spcPct val="35000"/>
            </a:spcAft>
            <a:buNone/>
          </a:pPr>
          <a:r>
            <a:rPr lang="en-GB" sz="2100" kern="1200"/>
            <a:t>Ensure you can see the time, can pace the interview and give notice when the interview is coming to an end.</a:t>
          </a:r>
          <a:endParaRPr lang="en-US" sz="2100" kern="1200"/>
        </a:p>
      </dsp:txBody>
      <dsp:txXfrm>
        <a:off x="1337397" y="4344483"/>
        <a:ext cx="4926242" cy="11579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853337-F3A6-4AD1-8E3D-BD00843A1B9B}">
      <dsp:nvSpPr>
        <dsp:cNvPr id="0" name=""/>
        <dsp:cNvSpPr/>
      </dsp:nvSpPr>
      <dsp:spPr>
        <a:xfrm>
          <a:off x="0" y="5520"/>
          <a:ext cx="10515600" cy="62562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0D0D31-B3BB-443B-9DA3-89826F53F5B2}">
      <dsp:nvSpPr>
        <dsp:cNvPr id="0" name=""/>
        <dsp:cNvSpPr/>
      </dsp:nvSpPr>
      <dsp:spPr>
        <a:xfrm>
          <a:off x="189252" y="146287"/>
          <a:ext cx="344431" cy="3440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9800E2-B36A-4FCA-8F9E-6F2CD60102F1}">
      <dsp:nvSpPr>
        <dsp:cNvPr id="0" name=""/>
        <dsp:cNvSpPr/>
      </dsp:nvSpPr>
      <dsp:spPr>
        <a:xfrm>
          <a:off x="722937" y="5520"/>
          <a:ext cx="9738475" cy="723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558" tIns="76558" rIns="76558" bIns="76558" numCol="1" spcCol="1270" anchor="ctr" anchorCtr="0">
          <a:noAutofit/>
        </a:bodyPr>
        <a:lstStyle/>
        <a:p>
          <a:pPr marL="0" lvl="0" indent="0" algn="l" defTabSz="622300">
            <a:lnSpc>
              <a:spcPct val="100000"/>
            </a:lnSpc>
            <a:spcBef>
              <a:spcPct val="0"/>
            </a:spcBef>
            <a:spcAft>
              <a:spcPct val="35000"/>
            </a:spcAft>
            <a:buNone/>
          </a:pPr>
          <a:r>
            <a:rPr lang="en-GB" sz="1400" kern="1200"/>
            <a:t>Build rapport with your participants.</a:t>
          </a:r>
          <a:endParaRPr lang="en-US" sz="1400" kern="1200"/>
        </a:p>
      </dsp:txBody>
      <dsp:txXfrm>
        <a:off x="722937" y="5520"/>
        <a:ext cx="9738475" cy="723382"/>
      </dsp:txXfrm>
    </dsp:sp>
    <dsp:sp modelId="{8BD333A4-7BFE-4AAA-AA9C-A59C544EFB53}">
      <dsp:nvSpPr>
        <dsp:cNvPr id="0" name=""/>
        <dsp:cNvSpPr/>
      </dsp:nvSpPr>
      <dsp:spPr>
        <a:xfrm>
          <a:off x="0" y="909749"/>
          <a:ext cx="10515600" cy="62562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E31217-7F65-4C44-BE9A-F52852E85C4F}">
      <dsp:nvSpPr>
        <dsp:cNvPr id="0" name=""/>
        <dsp:cNvSpPr/>
      </dsp:nvSpPr>
      <dsp:spPr>
        <a:xfrm>
          <a:off x="189252" y="1050515"/>
          <a:ext cx="344431" cy="3440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E46A54-B95F-40D4-96E6-BF818FD4DE65}">
      <dsp:nvSpPr>
        <dsp:cNvPr id="0" name=""/>
        <dsp:cNvSpPr/>
      </dsp:nvSpPr>
      <dsp:spPr>
        <a:xfrm>
          <a:off x="722937" y="909749"/>
          <a:ext cx="9738475" cy="723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558" tIns="76558" rIns="76558" bIns="76558" numCol="1" spcCol="1270" anchor="ctr" anchorCtr="0">
          <a:noAutofit/>
        </a:bodyPr>
        <a:lstStyle/>
        <a:p>
          <a:pPr marL="0" lvl="0" indent="0" algn="l" defTabSz="622300">
            <a:lnSpc>
              <a:spcPct val="100000"/>
            </a:lnSpc>
            <a:spcBef>
              <a:spcPct val="0"/>
            </a:spcBef>
            <a:spcAft>
              <a:spcPct val="35000"/>
            </a:spcAft>
            <a:buNone/>
          </a:pPr>
          <a:r>
            <a:rPr lang="en-GB" sz="1400" kern="1200"/>
            <a:t>Remember you are a co-creator of the data. In qualitative research, the researcher is the prime instrument of data collection. Consequently, the interviewer needs to be reflexive, conscious, and aware about how his or her role might impact the conversation between the interviewer and interviewee.</a:t>
          </a:r>
          <a:endParaRPr lang="en-US" sz="1400" kern="1200"/>
        </a:p>
      </dsp:txBody>
      <dsp:txXfrm>
        <a:off x="722937" y="909749"/>
        <a:ext cx="9738475" cy="723382"/>
      </dsp:txXfrm>
    </dsp:sp>
    <dsp:sp modelId="{F4D9A662-EBB8-4191-8C00-337EC7211940}">
      <dsp:nvSpPr>
        <dsp:cNvPr id="0" name=""/>
        <dsp:cNvSpPr/>
      </dsp:nvSpPr>
      <dsp:spPr>
        <a:xfrm>
          <a:off x="0" y="1813977"/>
          <a:ext cx="10515600" cy="62562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F55F29-9ADF-40DC-B680-DAA3CDE0E603}">
      <dsp:nvSpPr>
        <dsp:cNvPr id="0" name=""/>
        <dsp:cNvSpPr/>
      </dsp:nvSpPr>
      <dsp:spPr>
        <a:xfrm>
          <a:off x="189252" y="1954744"/>
          <a:ext cx="344431" cy="34409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0CB5DE-B7EF-4657-B5BE-E2DB1D4875C0}">
      <dsp:nvSpPr>
        <dsp:cNvPr id="0" name=""/>
        <dsp:cNvSpPr/>
      </dsp:nvSpPr>
      <dsp:spPr>
        <a:xfrm>
          <a:off x="722937" y="1813977"/>
          <a:ext cx="9738475" cy="723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558" tIns="76558" rIns="76558" bIns="76558" numCol="1" spcCol="1270" anchor="ctr" anchorCtr="0">
          <a:noAutofit/>
        </a:bodyPr>
        <a:lstStyle/>
        <a:p>
          <a:pPr marL="0" lvl="0" indent="0" algn="l" defTabSz="622300">
            <a:lnSpc>
              <a:spcPct val="100000"/>
            </a:lnSpc>
            <a:spcBef>
              <a:spcPct val="0"/>
            </a:spcBef>
            <a:spcAft>
              <a:spcPct val="35000"/>
            </a:spcAft>
            <a:buNone/>
          </a:pPr>
          <a:r>
            <a:rPr lang="en-GB" sz="1400" kern="1200"/>
            <a:t>What you ‘hear’ is more important than what you ‘say’.</a:t>
          </a:r>
          <a:endParaRPr lang="en-US" sz="1400" kern="1200"/>
        </a:p>
      </dsp:txBody>
      <dsp:txXfrm>
        <a:off x="722937" y="1813977"/>
        <a:ext cx="9738475" cy="723382"/>
      </dsp:txXfrm>
    </dsp:sp>
    <dsp:sp modelId="{87A4B30C-3B5E-461D-8F4C-3A314260581C}">
      <dsp:nvSpPr>
        <dsp:cNvPr id="0" name=""/>
        <dsp:cNvSpPr/>
      </dsp:nvSpPr>
      <dsp:spPr>
        <a:xfrm>
          <a:off x="0" y="2718206"/>
          <a:ext cx="10515600" cy="62562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C5074F-664F-4536-B417-1BCB6FC47BBF}">
      <dsp:nvSpPr>
        <dsp:cNvPr id="0" name=""/>
        <dsp:cNvSpPr/>
      </dsp:nvSpPr>
      <dsp:spPr>
        <a:xfrm>
          <a:off x="189252" y="2858972"/>
          <a:ext cx="344431" cy="34409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0350F2-C82A-46FB-901B-80FB23116A14}">
      <dsp:nvSpPr>
        <dsp:cNvPr id="0" name=""/>
        <dsp:cNvSpPr/>
      </dsp:nvSpPr>
      <dsp:spPr>
        <a:xfrm>
          <a:off x="722937" y="2718206"/>
          <a:ext cx="9738475" cy="723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558" tIns="76558" rIns="76558" bIns="76558" numCol="1" spcCol="1270" anchor="ctr" anchorCtr="0">
          <a:noAutofit/>
        </a:bodyPr>
        <a:lstStyle/>
        <a:p>
          <a:pPr marL="0" lvl="0" indent="0" algn="l" defTabSz="622300">
            <a:lnSpc>
              <a:spcPct val="100000"/>
            </a:lnSpc>
            <a:spcBef>
              <a:spcPct val="0"/>
            </a:spcBef>
            <a:spcAft>
              <a:spcPct val="35000"/>
            </a:spcAft>
            <a:buNone/>
          </a:pPr>
          <a:r>
            <a:rPr lang="en-GB" sz="1400" kern="1200"/>
            <a:t>Memorise your interview schedule, but keep it to hand</a:t>
          </a:r>
          <a:endParaRPr lang="en-US" sz="1400" kern="1200"/>
        </a:p>
      </dsp:txBody>
      <dsp:txXfrm>
        <a:off x="722937" y="2718206"/>
        <a:ext cx="9738475" cy="723382"/>
      </dsp:txXfrm>
    </dsp:sp>
    <dsp:sp modelId="{C92FB5DC-1870-4A9A-A796-30D7D9D2322F}">
      <dsp:nvSpPr>
        <dsp:cNvPr id="0" name=""/>
        <dsp:cNvSpPr/>
      </dsp:nvSpPr>
      <dsp:spPr>
        <a:xfrm>
          <a:off x="0" y="3622434"/>
          <a:ext cx="10515600" cy="62562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76F885-082F-46EB-831B-0C1A00D3C7BA}">
      <dsp:nvSpPr>
        <dsp:cNvPr id="0" name=""/>
        <dsp:cNvSpPr/>
      </dsp:nvSpPr>
      <dsp:spPr>
        <a:xfrm>
          <a:off x="189252" y="3763200"/>
          <a:ext cx="344431" cy="34409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148CA3-4BF3-4A37-BD29-5E0EFCCB73AD}">
      <dsp:nvSpPr>
        <dsp:cNvPr id="0" name=""/>
        <dsp:cNvSpPr/>
      </dsp:nvSpPr>
      <dsp:spPr>
        <a:xfrm>
          <a:off x="722937" y="3622434"/>
          <a:ext cx="9738475" cy="723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558" tIns="76558" rIns="76558" bIns="76558" numCol="1" spcCol="1270" anchor="ctr" anchorCtr="0">
          <a:noAutofit/>
        </a:bodyPr>
        <a:lstStyle/>
        <a:p>
          <a:pPr marL="0" lvl="0" indent="0" algn="l" defTabSz="622300">
            <a:lnSpc>
              <a:spcPct val="100000"/>
            </a:lnSpc>
            <a:spcBef>
              <a:spcPct val="0"/>
            </a:spcBef>
            <a:spcAft>
              <a:spcPct val="35000"/>
            </a:spcAft>
            <a:buNone/>
          </a:pPr>
          <a:r>
            <a:rPr lang="en-GB" sz="1400" kern="1200"/>
            <a:t>Use your interview schedule, but with flexibility</a:t>
          </a:r>
          <a:endParaRPr lang="en-US" sz="1400" kern="1200"/>
        </a:p>
      </dsp:txBody>
      <dsp:txXfrm>
        <a:off x="722937" y="3622434"/>
        <a:ext cx="9738475" cy="7233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3F0A01-319C-412B-B26D-341182FBA932}">
      <dsp:nvSpPr>
        <dsp:cNvPr id="0" name=""/>
        <dsp:cNvSpPr/>
      </dsp:nvSpPr>
      <dsp:spPr>
        <a:xfrm>
          <a:off x="0" y="410"/>
          <a:ext cx="5508710" cy="177489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0" i="0" kern="1200"/>
            <a:t>Consider cultural dimensions </a:t>
          </a:r>
          <a:endParaRPr lang="en-US" sz="3200" kern="1200"/>
        </a:p>
      </dsp:txBody>
      <dsp:txXfrm>
        <a:off x="86643" y="87053"/>
        <a:ext cx="5335424" cy="1601604"/>
      </dsp:txXfrm>
    </dsp:sp>
    <dsp:sp modelId="{786C5F27-BDB4-48A0-8E5C-42E1C54ABE48}">
      <dsp:nvSpPr>
        <dsp:cNvPr id="0" name=""/>
        <dsp:cNvSpPr/>
      </dsp:nvSpPr>
      <dsp:spPr>
        <a:xfrm>
          <a:off x="0" y="1867461"/>
          <a:ext cx="5508710" cy="177489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Consider explicit and implicit </a:t>
          </a:r>
          <a:r>
            <a:rPr lang="en-GB" sz="3200" b="0" i="0" kern="1200" dirty="0"/>
            <a:t>power dimensions (</a:t>
          </a:r>
          <a:r>
            <a:rPr lang="en-GB" sz="3200" b="0" i="0" kern="1200" dirty="0" err="1"/>
            <a:t>Nimmon</a:t>
          </a:r>
          <a:r>
            <a:rPr lang="en-GB" sz="3200" b="0" i="0" kern="1200" dirty="0"/>
            <a:t> and </a:t>
          </a:r>
          <a:r>
            <a:rPr lang="en-GB" sz="3200" b="0" i="0" kern="1200" dirty="0" err="1"/>
            <a:t>Stenfors</a:t>
          </a:r>
          <a:r>
            <a:rPr lang="en-GB" sz="3200" b="0" i="0" kern="1200" dirty="0"/>
            <a:t> Hayes 2016</a:t>
          </a:r>
          <a:r>
            <a:rPr lang="en-GB" sz="3200" b="0" i="0" u="none" kern="1200" dirty="0">
              <a:solidFill>
                <a:schemeClr val="tx1"/>
              </a:solidFill>
            </a:rPr>
            <a:t>)</a:t>
          </a:r>
          <a:endParaRPr lang="en-US" sz="3200" u="none" kern="1200" dirty="0">
            <a:solidFill>
              <a:schemeClr val="tx1"/>
            </a:solidFill>
          </a:endParaRPr>
        </a:p>
      </dsp:txBody>
      <dsp:txXfrm>
        <a:off x="86643" y="1954104"/>
        <a:ext cx="5335424" cy="1601604"/>
      </dsp:txXfrm>
    </dsp:sp>
    <dsp:sp modelId="{4EEBD79A-3764-488A-BB1B-825B782F4EE4}">
      <dsp:nvSpPr>
        <dsp:cNvPr id="0" name=""/>
        <dsp:cNvSpPr/>
      </dsp:nvSpPr>
      <dsp:spPr>
        <a:xfrm>
          <a:off x="0" y="3734511"/>
          <a:ext cx="5508710" cy="177489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0" i="0" kern="1200" dirty="0"/>
            <a:t>Remember: Some people may view the interview difficult or invasive </a:t>
          </a:r>
          <a:endParaRPr lang="en-US" sz="3200" kern="1200" dirty="0"/>
        </a:p>
      </dsp:txBody>
      <dsp:txXfrm>
        <a:off x="86643" y="3821154"/>
        <a:ext cx="5335424" cy="160160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36F980-5D97-4F8C-8196-E8B1E2020505}">
      <dsp:nvSpPr>
        <dsp:cNvPr id="0" name=""/>
        <dsp:cNvSpPr/>
      </dsp:nvSpPr>
      <dsp:spPr>
        <a:xfrm>
          <a:off x="0" y="25726"/>
          <a:ext cx="5508710" cy="177145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a:t>Approach participants with an open and curious attitude</a:t>
          </a:r>
          <a:endParaRPr lang="en-US" sz="2500" kern="1200"/>
        </a:p>
      </dsp:txBody>
      <dsp:txXfrm>
        <a:off x="86475" y="112201"/>
        <a:ext cx="5335760" cy="1598503"/>
      </dsp:txXfrm>
    </dsp:sp>
    <dsp:sp modelId="{2FD1F24D-4BD3-46D4-B05F-A4921618D6A1}">
      <dsp:nvSpPr>
        <dsp:cNvPr id="0" name=""/>
        <dsp:cNvSpPr/>
      </dsp:nvSpPr>
      <dsp:spPr>
        <a:xfrm>
          <a:off x="0" y="1869179"/>
          <a:ext cx="5508710" cy="1771453"/>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Use counselling skills – the core conditions</a:t>
          </a:r>
          <a:endParaRPr lang="en-US" sz="2500" kern="1200"/>
        </a:p>
      </dsp:txBody>
      <dsp:txXfrm>
        <a:off x="86475" y="1955654"/>
        <a:ext cx="5335760" cy="1598503"/>
      </dsp:txXfrm>
    </dsp:sp>
    <dsp:sp modelId="{E1FF9B1A-B05C-49AE-8407-C3ADC08B6F08}">
      <dsp:nvSpPr>
        <dsp:cNvPr id="0" name=""/>
        <dsp:cNvSpPr/>
      </dsp:nvSpPr>
      <dsp:spPr>
        <a:xfrm>
          <a:off x="0" y="3712632"/>
          <a:ext cx="5508710" cy="1771453"/>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a:t>A question like “Please tell me about your interest in…?” is likely to be understood as less threatening than, for example a probing question</a:t>
          </a:r>
          <a:endParaRPr lang="en-US" sz="2500" kern="1200"/>
        </a:p>
      </dsp:txBody>
      <dsp:txXfrm>
        <a:off x="86475" y="3799107"/>
        <a:ext cx="5335760" cy="15985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A4E6B1-FF2E-4F20-B272-16E7774581E6}">
      <dsp:nvSpPr>
        <dsp:cNvPr id="0" name=""/>
        <dsp:cNvSpPr/>
      </dsp:nvSpPr>
      <dsp:spPr>
        <a:xfrm>
          <a:off x="0" y="0"/>
          <a:ext cx="6492875"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3C43CF-0043-4C92-AEED-CDBE0B66B4F9}">
      <dsp:nvSpPr>
        <dsp:cNvPr id="0" name=""/>
        <dsp:cNvSpPr/>
      </dsp:nvSpPr>
      <dsp:spPr>
        <a:xfrm>
          <a:off x="0" y="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So, start the interview with a few “easy” questions to make the interviewee comfortable and to familiarise him/her with the subject of the interview. </a:t>
          </a:r>
          <a:endParaRPr lang="en-US" sz="2400" kern="1200"/>
        </a:p>
      </dsp:txBody>
      <dsp:txXfrm>
        <a:off x="0" y="0"/>
        <a:ext cx="6492875" cy="2552700"/>
      </dsp:txXfrm>
    </dsp:sp>
    <dsp:sp modelId="{C0180CA6-970D-4D3F-AC69-B455FE162355}">
      <dsp:nvSpPr>
        <dsp:cNvPr id="0" name=""/>
        <dsp:cNvSpPr/>
      </dsp:nvSpPr>
      <dsp:spPr>
        <a:xfrm>
          <a:off x="0" y="2552700"/>
          <a:ext cx="6492875"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D6A4A0-4FF6-43F1-A7A7-26CADF28E1F6}">
      <dsp:nvSpPr>
        <dsp:cNvPr id="0" name=""/>
        <dsp:cNvSpPr/>
      </dsp:nvSpPr>
      <dsp:spPr>
        <a:xfrm>
          <a:off x="0" y="255270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A few examples are: ‘What is the most important thing you would like to say about ….’., or ‘Please tell me about your interest in…?” As in a therapy session, give notice of the end of the interview and ask,  Do you have any questions?’ or ‘Is there anything more you would like to add?’ can be a suitable closing questions.</a:t>
          </a:r>
          <a:endParaRPr lang="en-US" sz="2400" kern="1200" dirty="0"/>
        </a:p>
      </dsp:txBody>
      <dsp:txXfrm>
        <a:off x="0" y="2552700"/>
        <a:ext cx="6492875" cy="25527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7DB351-B498-4321-BD26-A30AB7782017}">
      <dsp:nvSpPr>
        <dsp:cNvPr id="0" name=""/>
        <dsp:cNvSpPr/>
      </dsp:nvSpPr>
      <dsp:spPr>
        <a:xfrm>
          <a:off x="0" y="386423"/>
          <a:ext cx="6263640" cy="63648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As the i</a:t>
          </a:r>
          <a:r>
            <a:rPr lang="en-GB" sz="1600" b="0" i="0" kern="1200"/>
            <a:t>nterviewer, you are not passive in the interview, but an instrument using your abilities, competencies and experiences</a:t>
          </a:r>
          <a:endParaRPr lang="en-US" sz="1600" kern="1200"/>
        </a:p>
      </dsp:txBody>
      <dsp:txXfrm>
        <a:off x="31070" y="417493"/>
        <a:ext cx="6201500" cy="574340"/>
      </dsp:txXfrm>
    </dsp:sp>
    <dsp:sp modelId="{BB334FBF-3720-4877-AAA3-E9F92F5CDA04}">
      <dsp:nvSpPr>
        <dsp:cNvPr id="0" name=""/>
        <dsp:cNvSpPr/>
      </dsp:nvSpPr>
      <dsp:spPr>
        <a:xfrm>
          <a:off x="0" y="1068983"/>
          <a:ext cx="6263640" cy="63648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i="0" kern="1200" dirty="0"/>
            <a:t>Talk less and listen more – counselling skills - </a:t>
          </a:r>
          <a:r>
            <a:rPr lang="en-GB" sz="1600" b="0" i="0" kern="1200" dirty="0"/>
            <a:t>listen actively (Giger </a:t>
          </a:r>
          <a:r>
            <a:rPr lang="en-GB" sz="1600" b="0" i="0" kern="1200" dirty="0">
              <a:hlinkClick xmlns:r="http://schemas.openxmlformats.org/officeDocument/2006/relationships" r:id="rId1">
                <a:extLst>
                  <a:ext uri="{A12FA001-AC4F-418D-AE19-62706E023703}">
                    <ahyp:hlinkClr xmlns:ahyp="http://schemas.microsoft.com/office/drawing/2018/hyperlinkcolor" val="tx"/>
                  </a:ext>
                </a:extLst>
              </a:hlinkClick>
            </a:rPr>
            <a:t>2017</a:t>
          </a:r>
          <a:r>
            <a:rPr lang="en-GB" sz="1600" b="0" i="0" kern="1200" dirty="0"/>
            <a:t>) </a:t>
          </a:r>
          <a:r>
            <a:rPr lang="en-GB" sz="1600" i="0" kern="1200" dirty="0"/>
            <a:t>– </a:t>
          </a:r>
          <a:r>
            <a:rPr lang="en-GB" sz="1600" b="0" i="0" kern="1200" dirty="0"/>
            <a:t>Listen between the lines. Hear the music underneath the words</a:t>
          </a:r>
          <a:endParaRPr lang="en-US" sz="1600" kern="1200" dirty="0"/>
        </a:p>
      </dsp:txBody>
      <dsp:txXfrm>
        <a:off x="31070" y="1100053"/>
        <a:ext cx="6201500" cy="574340"/>
      </dsp:txXfrm>
    </dsp:sp>
    <dsp:sp modelId="{DED9F0A1-1A9C-4B0B-BF11-2E4F992E647A}">
      <dsp:nvSpPr>
        <dsp:cNvPr id="0" name=""/>
        <dsp:cNvSpPr/>
      </dsp:nvSpPr>
      <dsp:spPr>
        <a:xfrm>
          <a:off x="0" y="1751543"/>
          <a:ext cx="6263640" cy="63648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i="0" kern="1200"/>
            <a:t>Concreteness, use of silence, sensitive challenge, immediacy, etc.</a:t>
          </a:r>
          <a:endParaRPr lang="en-US" sz="1600" kern="1200"/>
        </a:p>
      </dsp:txBody>
      <dsp:txXfrm>
        <a:off x="31070" y="1782613"/>
        <a:ext cx="6201500" cy="574340"/>
      </dsp:txXfrm>
    </dsp:sp>
    <dsp:sp modelId="{DFA216B2-0448-46F9-BE57-FC47CC975C92}">
      <dsp:nvSpPr>
        <dsp:cNvPr id="0" name=""/>
        <dsp:cNvSpPr/>
      </dsp:nvSpPr>
      <dsp:spPr>
        <a:xfrm>
          <a:off x="0" y="2434103"/>
          <a:ext cx="6263640" cy="63648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Awareness of your own body language</a:t>
          </a:r>
          <a:endParaRPr lang="en-US" sz="1600" kern="1200"/>
        </a:p>
      </dsp:txBody>
      <dsp:txXfrm>
        <a:off x="31070" y="2465173"/>
        <a:ext cx="6201500" cy="574340"/>
      </dsp:txXfrm>
    </dsp:sp>
    <dsp:sp modelId="{4801AE10-BCE5-4E72-BF06-76FC05341B4E}">
      <dsp:nvSpPr>
        <dsp:cNvPr id="0" name=""/>
        <dsp:cNvSpPr/>
      </dsp:nvSpPr>
      <dsp:spPr>
        <a:xfrm>
          <a:off x="0" y="3116663"/>
          <a:ext cx="6263640" cy="63648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dirty="0"/>
            <a:t>Use open body language and encouraging cues</a:t>
          </a:r>
          <a:endParaRPr lang="en-US" sz="1600" b="0" kern="1200" dirty="0"/>
        </a:p>
      </dsp:txBody>
      <dsp:txXfrm>
        <a:off x="31070" y="3147733"/>
        <a:ext cx="6201500" cy="574340"/>
      </dsp:txXfrm>
    </dsp:sp>
    <dsp:sp modelId="{F2B8577E-A9B5-4066-941A-9DF1101D6672}">
      <dsp:nvSpPr>
        <dsp:cNvPr id="0" name=""/>
        <dsp:cNvSpPr/>
      </dsp:nvSpPr>
      <dsp:spPr>
        <a:xfrm>
          <a:off x="0" y="3799224"/>
          <a:ext cx="6263640" cy="63648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Be prepared to handle unanticipated emotions</a:t>
          </a:r>
          <a:endParaRPr lang="en-US" sz="1600" kern="1200"/>
        </a:p>
      </dsp:txBody>
      <dsp:txXfrm>
        <a:off x="31070" y="3830294"/>
        <a:ext cx="6201500" cy="574340"/>
      </dsp:txXfrm>
    </dsp:sp>
    <dsp:sp modelId="{A712867D-C178-452F-9077-E905BF019D27}">
      <dsp:nvSpPr>
        <dsp:cNvPr id="0" name=""/>
        <dsp:cNvSpPr/>
      </dsp:nvSpPr>
      <dsp:spPr>
        <a:xfrm>
          <a:off x="0" y="4481784"/>
          <a:ext cx="6263640" cy="63648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Steer the course of the interview</a:t>
          </a:r>
          <a:endParaRPr lang="en-US" sz="1600" kern="1200" dirty="0"/>
        </a:p>
      </dsp:txBody>
      <dsp:txXfrm>
        <a:off x="31070" y="4512854"/>
        <a:ext cx="6201500" cy="57434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73F8E0-9428-4CC3-B195-8B9D1B7112F0}">
      <dsp:nvSpPr>
        <dsp:cNvPr id="0" name=""/>
        <dsp:cNvSpPr/>
      </dsp:nvSpPr>
      <dsp:spPr>
        <a:xfrm>
          <a:off x="0" y="74211"/>
          <a:ext cx="10515600" cy="7945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Start and end the interview on time</a:t>
          </a:r>
          <a:endParaRPr lang="en-US" sz="2000" kern="1200"/>
        </a:p>
      </dsp:txBody>
      <dsp:txXfrm>
        <a:off x="38784" y="112995"/>
        <a:ext cx="10438032" cy="716935"/>
      </dsp:txXfrm>
    </dsp:sp>
    <dsp:sp modelId="{6AF508AB-A33E-4FED-A926-5061F63D7BB9}">
      <dsp:nvSpPr>
        <dsp:cNvPr id="0" name=""/>
        <dsp:cNvSpPr/>
      </dsp:nvSpPr>
      <dsp:spPr>
        <a:xfrm>
          <a:off x="0" y="926314"/>
          <a:ext cx="10515600" cy="7945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Gain oral informed consent at the beginning of the recording – remind the participant that the interview is being recorded</a:t>
          </a:r>
          <a:endParaRPr lang="en-US" sz="2000" kern="1200"/>
        </a:p>
      </dsp:txBody>
      <dsp:txXfrm>
        <a:off x="38784" y="965098"/>
        <a:ext cx="10438032" cy="716935"/>
      </dsp:txXfrm>
    </dsp:sp>
    <dsp:sp modelId="{8789B121-FDFD-4241-BCD4-A8AF0A63174A}">
      <dsp:nvSpPr>
        <dsp:cNvPr id="0" name=""/>
        <dsp:cNvSpPr/>
      </dsp:nvSpPr>
      <dsp:spPr>
        <a:xfrm>
          <a:off x="0" y="1778417"/>
          <a:ext cx="10515600" cy="7945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Address terms of confidentiality briefly</a:t>
          </a:r>
          <a:endParaRPr lang="en-US" sz="2000" kern="1200"/>
        </a:p>
      </dsp:txBody>
      <dsp:txXfrm>
        <a:off x="38784" y="1817201"/>
        <a:ext cx="10438032" cy="716935"/>
      </dsp:txXfrm>
    </dsp:sp>
    <dsp:sp modelId="{F157427A-1FC4-46A6-A0C9-6E0F2FDB0BBA}">
      <dsp:nvSpPr>
        <dsp:cNvPr id="0" name=""/>
        <dsp:cNvSpPr/>
      </dsp:nvSpPr>
      <dsp:spPr>
        <a:xfrm>
          <a:off x="0" y="2630520"/>
          <a:ext cx="10515600" cy="7945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Explain the format of the interview, indicating how long the interview usually takes</a:t>
          </a:r>
          <a:endParaRPr lang="en-US" sz="2000" kern="1200"/>
        </a:p>
      </dsp:txBody>
      <dsp:txXfrm>
        <a:off x="38784" y="2669304"/>
        <a:ext cx="10438032" cy="716935"/>
      </dsp:txXfrm>
    </dsp:sp>
    <dsp:sp modelId="{53BCB619-58E8-40FC-83F6-7522C169E377}">
      <dsp:nvSpPr>
        <dsp:cNvPr id="0" name=""/>
        <dsp:cNvSpPr/>
      </dsp:nvSpPr>
      <dsp:spPr>
        <a:xfrm>
          <a:off x="0" y="3482623"/>
          <a:ext cx="10515600" cy="7945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a:t>
          </a:r>
          <a:r>
            <a:rPr lang="en-GB" sz="2000" b="0" i="0" kern="1200"/>
            <a:t>he interviewer asks questions, delivers follow-ups and offers prompts</a:t>
          </a:r>
          <a:r>
            <a:rPr lang="en-GB" sz="2000" kern="1200"/>
            <a:t> – speak distinctly and understandably</a:t>
          </a:r>
          <a:endParaRPr lang="en-US" sz="2000" kern="1200"/>
        </a:p>
      </dsp:txBody>
      <dsp:txXfrm>
        <a:off x="38784" y="3521407"/>
        <a:ext cx="10438032" cy="71693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565096-CDDA-4CA4-8E6E-9B848BFDC83A}">
      <dsp:nvSpPr>
        <dsp:cNvPr id="0" name=""/>
        <dsp:cNvSpPr/>
      </dsp:nvSpPr>
      <dsp:spPr>
        <a:xfrm>
          <a:off x="0" y="354896"/>
          <a:ext cx="6589260" cy="21879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GB" sz="5500" kern="1200"/>
            <a:t>Good communication skills</a:t>
          </a:r>
          <a:endParaRPr lang="en-US" sz="5500" kern="1200"/>
        </a:p>
      </dsp:txBody>
      <dsp:txXfrm>
        <a:off x="106804" y="461700"/>
        <a:ext cx="6375652" cy="1974292"/>
      </dsp:txXfrm>
    </dsp:sp>
    <dsp:sp modelId="{7CC7B33B-BC6C-4945-8DC2-E63F4569049F}">
      <dsp:nvSpPr>
        <dsp:cNvPr id="0" name=""/>
        <dsp:cNvSpPr/>
      </dsp:nvSpPr>
      <dsp:spPr>
        <a:xfrm>
          <a:off x="0" y="2701196"/>
          <a:ext cx="6589260" cy="21879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GB" sz="5500" kern="1200" dirty="0"/>
            <a:t>Being comfortable with emotion </a:t>
          </a:r>
          <a:endParaRPr lang="en-US" sz="5500" kern="1200" dirty="0"/>
        </a:p>
      </dsp:txBody>
      <dsp:txXfrm>
        <a:off x="106804" y="2808000"/>
        <a:ext cx="6375652" cy="197429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21AB34-4358-4F4C-A54C-59740D039C76}">
      <dsp:nvSpPr>
        <dsp:cNvPr id="0" name=""/>
        <dsp:cNvSpPr/>
      </dsp:nvSpPr>
      <dsp:spPr>
        <a:xfrm>
          <a:off x="0" y="4143670"/>
          <a:ext cx="6263640" cy="136004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b="0" i="0" kern="1200" dirty="0"/>
            <a:t>Avoid the temptation to interrupt the respondent.</a:t>
          </a:r>
        </a:p>
        <a:p>
          <a:pPr marL="0" lvl="0" indent="0" algn="ctr" defTabSz="844550">
            <a:lnSpc>
              <a:spcPct val="90000"/>
            </a:lnSpc>
            <a:spcBef>
              <a:spcPct val="0"/>
            </a:spcBef>
            <a:spcAft>
              <a:spcPct val="35000"/>
            </a:spcAft>
            <a:buNone/>
          </a:pPr>
          <a:r>
            <a:rPr lang="en-GB" sz="1900" kern="1200" dirty="0"/>
            <a:t>Provide transition between major topics.</a:t>
          </a:r>
          <a:endParaRPr lang="en-US" sz="1900" kern="1200" dirty="0"/>
        </a:p>
      </dsp:txBody>
      <dsp:txXfrm>
        <a:off x="0" y="4143670"/>
        <a:ext cx="6263640" cy="1360044"/>
      </dsp:txXfrm>
    </dsp:sp>
    <dsp:sp modelId="{F18F285C-03EA-4CA8-89E5-2827C2671025}">
      <dsp:nvSpPr>
        <dsp:cNvPr id="0" name=""/>
        <dsp:cNvSpPr/>
      </dsp:nvSpPr>
      <dsp:spPr>
        <a:xfrm rot="10800000">
          <a:off x="0" y="2072321"/>
          <a:ext cx="6263640" cy="2091749"/>
        </a:xfrm>
        <a:prstGeom prst="upArrowCallou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b="0" i="0" kern="1200" dirty="0"/>
            <a:t>A question asked in the wrong way will not be able to extract full honest answers. For example, closed, leading, double-barrel questions are some examples of mistakes in question formulation.</a:t>
          </a:r>
          <a:endParaRPr lang="en-US" sz="1900" kern="1200" dirty="0"/>
        </a:p>
      </dsp:txBody>
      <dsp:txXfrm rot="10800000">
        <a:off x="0" y="2072321"/>
        <a:ext cx="6263640" cy="1359156"/>
      </dsp:txXfrm>
    </dsp:sp>
    <dsp:sp modelId="{6E522BBF-1EF6-4B66-8F49-9E9DB2AD7BF7}">
      <dsp:nvSpPr>
        <dsp:cNvPr id="0" name=""/>
        <dsp:cNvSpPr/>
      </dsp:nvSpPr>
      <dsp:spPr>
        <a:xfrm rot="10800000">
          <a:off x="0" y="972"/>
          <a:ext cx="6263640" cy="2091749"/>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b="0" i="0" kern="1200"/>
            <a:t>Use counselling skills, without slipping into counsellor mode</a:t>
          </a:r>
          <a:endParaRPr lang="en-US" sz="1900" kern="1200"/>
        </a:p>
      </dsp:txBody>
      <dsp:txXfrm rot="10800000">
        <a:off x="0" y="972"/>
        <a:ext cx="6263640" cy="135915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3CFD22-EAAB-4925-928F-A26838CB37DE}">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395D7D-9050-4AEE-9E8D-B13D0ABF2BCE}">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Debriefing is the end of the continuum which started with the informed consent of your participant</a:t>
          </a:r>
          <a:endParaRPr lang="en-US" sz="2400" kern="1200"/>
        </a:p>
      </dsp:txBody>
      <dsp:txXfrm>
        <a:off x="0" y="675"/>
        <a:ext cx="6900512" cy="1106957"/>
      </dsp:txXfrm>
    </dsp:sp>
    <dsp:sp modelId="{8C30ADFB-6584-41D8-89C1-9BC03A3AB69E}">
      <dsp:nvSpPr>
        <dsp:cNvPr id="0" name=""/>
        <dsp:cNvSpPr/>
      </dsp:nvSpPr>
      <dsp:spPr>
        <a:xfrm>
          <a:off x="0" y="1107633"/>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B7BF76-4451-427D-8720-79D25D6A8FE7}">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Follow your debriefing information</a:t>
          </a:r>
          <a:endParaRPr lang="en-US" sz="2400" kern="1200"/>
        </a:p>
      </dsp:txBody>
      <dsp:txXfrm>
        <a:off x="0" y="1107633"/>
        <a:ext cx="6900512" cy="1106957"/>
      </dsp:txXfrm>
    </dsp:sp>
    <dsp:sp modelId="{BEB122F5-4D63-4DCA-B529-E09CEA898A8C}">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017985-D806-4792-99E7-CFA61627B3C4}">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Discuss withdrawal arrangements</a:t>
          </a:r>
          <a:endParaRPr lang="en-US" sz="2400" kern="1200"/>
        </a:p>
      </dsp:txBody>
      <dsp:txXfrm>
        <a:off x="0" y="2214591"/>
        <a:ext cx="6900512" cy="1106957"/>
      </dsp:txXfrm>
    </dsp:sp>
    <dsp:sp modelId="{BC72A04C-9055-4115-A16E-D25FE6E36317}">
      <dsp:nvSpPr>
        <dsp:cNvPr id="0" name=""/>
        <dsp:cNvSpPr/>
      </dsp:nvSpPr>
      <dsp:spPr>
        <a:xfrm>
          <a:off x="0" y="3321549"/>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EF139B-2AC3-42C3-9457-57C86E2BA0B0}">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What about signposting if there is any discomfort?</a:t>
          </a:r>
          <a:endParaRPr lang="en-US" sz="2400" kern="1200"/>
        </a:p>
      </dsp:txBody>
      <dsp:txXfrm>
        <a:off x="0" y="3321549"/>
        <a:ext cx="6900512" cy="1106957"/>
      </dsp:txXfrm>
    </dsp:sp>
    <dsp:sp modelId="{BBFA183F-D114-4085-BD79-6038679BA1BE}">
      <dsp:nvSpPr>
        <dsp:cNvPr id="0" name=""/>
        <dsp:cNvSpPr/>
      </dsp:nvSpPr>
      <dsp:spPr>
        <a:xfrm>
          <a:off x="0" y="4428507"/>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0E858F-0FB4-4584-A440-9F1B7DDCA610}">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Research debriefing processes so that you are ready for this important part of your interview</a:t>
          </a:r>
          <a:endParaRPr lang="en-US" sz="2400" kern="1200"/>
        </a:p>
      </dsp:txBody>
      <dsp:txXfrm>
        <a:off x="0" y="4428507"/>
        <a:ext cx="6900512" cy="110695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92137-8DBE-4278-853C-39BA08C0AE7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5464943-E29F-4B27-AE34-D404FC96FCA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A84E369-9B83-4637-BFB4-6F90EE332394}"/>
              </a:ext>
            </a:extLst>
          </p:cNvPr>
          <p:cNvSpPr>
            <a:spLocks noGrp="1"/>
          </p:cNvSpPr>
          <p:nvPr>
            <p:ph type="dt" sz="half" idx="10"/>
          </p:nvPr>
        </p:nvSpPr>
        <p:spPr/>
        <p:txBody>
          <a:bodyPr/>
          <a:lstStyle/>
          <a:p>
            <a:fld id="{27ED8C60-8B12-4875-A75F-A2C469887D39}" type="datetimeFigureOut">
              <a:rPr lang="en-GB" smtClean="0"/>
              <a:t>26/10/2021</a:t>
            </a:fld>
            <a:endParaRPr lang="en-GB"/>
          </a:p>
        </p:txBody>
      </p:sp>
      <p:sp>
        <p:nvSpPr>
          <p:cNvPr id="5" name="Footer Placeholder 4">
            <a:extLst>
              <a:ext uri="{FF2B5EF4-FFF2-40B4-BE49-F238E27FC236}">
                <a16:creationId xmlns:a16="http://schemas.microsoft.com/office/drawing/2014/main" id="{6C058A9A-44D7-480E-830A-D552AB252A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16F12B-588B-470C-B46A-DAC7B1E51B58}"/>
              </a:ext>
            </a:extLst>
          </p:cNvPr>
          <p:cNvSpPr>
            <a:spLocks noGrp="1"/>
          </p:cNvSpPr>
          <p:nvPr>
            <p:ph type="sldNum" sz="quarter" idx="12"/>
          </p:nvPr>
        </p:nvSpPr>
        <p:spPr/>
        <p:txBody>
          <a:bodyPr/>
          <a:lstStyle/>
          <a:p>
            <a:fld id="{629F24D8-106C-4AB4-91B7-EEDC2EA1AC67}" type="slidenum">
              <a:rPr lang="en-GB" smtClean="0"/>
              <a:t>‹#›</a:t>
            </a:fld>
            <a:endParaRPr lang="en-GB"/>
          </a:p>
        </p:txBody>
      </p:sp>
    </p:spTree>
    <p:extLst>
      <p:ext uri="{BB962C8B-B14F-4D97-AF65-F5344CB8AC3E}">
        <p14:creationId xmlns:p14="http://schemas.microsoft.com/office/powerpoint/2010/main" val="20672290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2E190-233A-48F1-943E-B279AB3180A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7A696E0-5207-450C-8C88-3E93965B86B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3946B5-6ACE-46C2-807E-CA1F2C095FDD}"/>
              </a:ext>
            </a:extLst>
          </p:cNvPr>
          <p:cNvSpPr>
            <a:spLocks noGrp="1"/>
          </p:cNvSpPr>
          <p:nvPr>
            <p:ph type="dt" sz="half" idx="10"/>
          </p:nvPr>
        </p:nvSpPr>
        <p:spPr/>
        <p:txBody>
          <a:bodyPr/>
          <a:lstStyle/>
          <a:p>
            <a:fld id="{27ED8C60-8B12-4875-A75F-A2C469887D39}" type="datetimeFigureOut">
              <a:rPr lang="en-GB" smtClean="0"/>
              <a:t>26/10/2021</a:t>
            </a:fld>
            <a:endParaRPr lang="en-GB"/>
          </a:p>
        </p:txBody>
      </p:sp>
      <p:sp>
        <p:nvSpPr>
          <p:cNvPr id="5" name="Footer Placeholder 4">
            <a:extLst>
              <a:ext uri="{FF2B5EF4-FFF2-40B4-BE49-F238E27FC236}">
                <a16:creationId xmlns:a16="http://schemas.microsoft.com/office/drawing/2014/main" id="{5FA7A0EB-0C0B-4094-9947-9FB5FBDF36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4F1E92-619D-4B91-9038-7B588FBDF5F3}"/>
              </a:ext>
            </a:extLst>
          </p:cNvPr>
          <p:cNvSpPr>
            <a:spLocks noGrp="1"/>
          </p:cNvSpPr>
          <p:nvPr>
            <p:ph type="sldNum" sz="quarter" idx="12"/>
          </p:nvPr>
        </p:nvSpPr>
        <p:spPr/>
        <p:txBody>
          <a:bodyPr/>
          <a:lstStyle/>
          <a:p>
            <a:fld id="{629F24D8-106C-4AB4-91B7-EEDC2EA1AC67}" type="slidenum">
              <a:rPr lang="en-GB" smtClean="0"/>
              <a:t>‹#›</a:t>
            </a:fld>
            <a:endParaRPr lang="en-GB"/>
          </a:p>
        </p:txBody>
      </p:sp>
    </p:spTree>
    <p:extLst>
      <p:ext uri="{BB962C8B-B14F-4D97-AF65-F5344CB8AC3E}">
        <p14:creationId xmlns:p14="http://schemas.microsoft.com/office/powerpoint/2010/main" val="33323533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36046-5123-4F15-9DD2-B16094EAF4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76956C8-0C5D-441C-A895-BA08CCC2B8F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B301827-FBDC-435F-9603-9BB4945613C0}"/>
              </a:ext>
            </a:extLst>
          </p:cNvPr>
          <p:cNvSpPr>
            <a:spLocks noGrp="1"/>
          </p:cNvSpPr>
          <p:nvPr>
            <p:ph type="dt" sz="half" idx="10"/>
          </p:nvPr>
        </p:nvSpPr>
        <p:spPr/>
        <p:txBody>
          <a:bodyPr/>
          <a:lstStyle/>
          <a:p>
            <a:fld id="{27ED8C60-8B12-4875-A75F-A2C469887D39}" type="datetimeFigureOut">
              <a:rPr lang="en-GB" smtClean="0"/>
              <a:t>26/10/2021</a:t>
            </a:fld>
            <a:endParaRPr lang="en-GB"/>
          </a:p>
        </p:txBody>
      </p:sp>
      <p:sp>
        <p:nvSpPr>
          <p:cNvPr id="5" name="Footer Placeholder 4">
            <a:extLst>
              <a:ext uri="{FF2B5EF4-FFF2-40B4-BE49-F238E27FC236}">
                <a16:creationId xmlns:a16="http://schemas.microsoft.com/office/drawing/2014/main" id="{82029731-E19D-47FB-A3B4-021D36920E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697006-A0A7-4B52-97C0-FF646B324996}"/>
              </a:ext>
            </a:extLst>
          </p:cNvPr>
          <p:cNvSpPr>
            <a:spLocks noGrp="1"/>
          </p:cNvSpPr>
          <p:nvPr>
            <p:ph type="sldNum" sz="quarter" idx="12"/>
          </p:nvPr>
        </p:nvSpPr>
        <p:spPr/>
        <p:txBody>
          <a:bodyPr/>
          <a:lstStyle/>
          <a:p>
            <a:fld id="{629F24D8-106C-4AB4-91B7-EEDC2EA1AC67}" type="slidenum">
              <a:rPr lang="en-GB" smtClean="0"/>
              <a:t>‹#›</a:t>
            </a:fld>
            <a:endParaRPr lang="en-GB"/>
          </a:p>
        </p:txBody>
      </p:sp>
    </p:spTree>
    <p:extLst>
      <p:ext uri="{BB962C8B-B14F-4D97-AF65-F5344CB8AC3E}">
        <p14:creationId xmlns:p14="http://schemas.microsoft.com/office/powerpoint/2010/main" val="25149158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1C070-D93E-4AB2-9303-3AA87E2CCA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C6ECA8-EDE9-42C5-949D-F246DCDD392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6B93510-7406-41CD-8A87-14B26272F01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9628845-3173-44E6-AB4A-33AD603E807B}"/>
              </a:ext>
            </a:extLst>
          </p:cNvPr>
          <p:cNvSpPr>
            <a:spLocks noGrp="1"/>
          </p:cNvSpPr>
          <p:nvPr>
            <p:ph type="dt" sz="half" idx="10"/>
          </p:nvPr>
        </p:nvSpPr>
        <p:spPr/>
        <p:txBody>
          <a:bodyPr/>
          <a:lstStyle/>
          <a:p>
            <a:fld id="{27ED8C60-8B12-4875-A75F-A2C469887D39}" type="datetimeFigureOut">
              <a:rPr lang="en-GB" smtClean="0"/>
              <a:t>26/10/2021</a:t>
            </a:fld>
            <a:endParaRPr lang="en-GB"/>
          </a:p>
        </p:txBody>
      </p:sp>
      <p:sp>
        <p:nvSpPr>
          <p:cNvPr id="6" name="Footer Placeholder 5">
            <a:extLst>
              <a:ext uri="{FF2B5EF4-FFF2-40B4-BE49-F238E27FC236}">
                <a16:creationId xmlns:a16="http://schemas.microsoft.com/office/drawing/2014/main" id="{481D723F-6EDD-40D7-899B-FD713BEED8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C3D0A8-7468-4BCC-8E7B-B84DC6172C6A}"/>
              </a:ext>
            </a:extLst>
          </p:cNvPr>
          <p:cNvSpPr>
            <a:spLocks noGrp="1"/>
          </p:cNvSpPr>
          <p:nvPr>
            <p:ph type="sldNum" sz="quarter" idx="12"/>
          </p:nvPr>
        </p:nvSpPr>
        <p:spPr/>
        <p:txBody>
          <a:bodyPr/>
          <a:lstStyle/>
          <a:p>
            <a:fld id="{629F24D8-106C-4AB4-91B7-EEDC2EA1AC67}" type="slidenum">
              <a:rPr lang="en-GB" smtClean="0"/>
              <a:t>‹#›</a:t>
            </a:fld>
            <a:endParaRPr lang="en-GB"/>
          </a:p>
        </p:txBody>
      </p:sp>
    </p:spTree>
    <p:extLst>
      <p:ext uri="{BB962C8B-B14F-4D97-AF65-F5344CB8AC3E}">
        <p14:creationId xmlns:p14="http://schemas.microsoft.com/office/powerpoint/2010/main" val="12195963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F232A-3818-4681-B62C-1E9AA7818E7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8AE162A-C94D-418D-9A2F-F3C8931DAB1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6BCD2F3-CB09-408E-B2E1-0EF4A8608D6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04A8442-4424-4FF5-B2BA-FE3DEC48F8B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A0AF594-9B34-4EFD-9534-03268292087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E88ECBB-137E-4296-9376-581E7BF17A1E}"/>
              </a:ext>
            </a:extLst>
          </p:cNvPr>
          <p:cNvSpPr>
            <a:spLocks noGrp="1"/>
          </p:cNvSpPr>
          <p:nvPr>
            <p:ph type="dt" sz="half" idx="10"/>
          </p:nvPr>
        </p:nvSpPr>
        <p:spPr/>
        <p:txBody>
          <a:bodyPr/>
          <a:lstStyle/>
          <a:p>
            <a:fld id="{27ED8C60-8B12-4875-A75F-A2C469887D39}" type="datetimeFigureOut">
              <a:rPr lang="en-GB" smtClean="0"/>
              <a:t>26/10/2021</a:t>
            </a:fld>
            <a:endParaRPr lang="en-GB"/>
          </a:p>
        </p:txBody>
      </p:sp>
      <p:sp>
        <p:nvSpPr>
          <p:cNvPr id="8" name="Footer Placeholder 7">
            <a:extLst>
              <a:ext uri="{FF2B5EF4-FFF2-40B4-BE49-F238E27FC236}">
                <a16:creationId xmlns:a16="http://schemas.microsoft.com/office/drawing/2014/main" id="{5D6DEFBD-820D-4996-A07B-8476BADAB3B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0E0B973-1556-4D79-9C6B-53716A15369D}"/>
              </a:ext>
            </a:extLst>
          </p:cNvPr>
          <p:cNvSpPr>
            <a:spLocks noGrp="1"/>
          </p:cNvSpPr>
          <p:nvPr>
            <p:ph type="sldNum" sz="quarter" idx="12"/>
          </p:nvPr>
        </p:nvSpPr>
        <p:spPr/>
        <p:txBody>
          <a:bodyPr/>
          <a:lstStyle/>
          <a:p>
            <a:fld id="{629F24D8-106C-4AB4-91B7-EEDC2EA1AC67}" type="slidenum">
              <a:rPr lang="en-GB" smtClean="0"/>
              <a:t>‹#›</a:t>
            </a:fld>
            <a:endParaRPr lang="en-GB"/>
          </a:p>
        </p:txBody>
      </p:sp>
    </p:spTree>
    <p:extLst>
      <p:ext uri="{BB962C8B-B14F-4D97-AF65-F5344CB8AC3E}">
        <p14:creationId xmlns:p14="http://schemas.microsoft.com/office/powerpoint/2010/main" val="5965625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CACE6-1DB8-4AC2-A3F3-E11A566708C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F65CED4-A39F-4891-A194-ACBAAD110943}"/>
              </a:ext>
            </a:extLst>
          </p:cNvPr>
          <p:cNvSpPr>
            <a:spLocks noGrp="1"/>
          </p:cNvSpPr>
          <p:nvPr>
            <p:ph type="dt" sz="half" idx="10"/>
          </p:nvPr>
        </p:nvSpPr>
        <p:spPr/>
        <p:txBody>
          <a:bodyPr/>
          <a:lstStyle/>
          <a:p>
            <a:fld id="{27ED8C60-8B12-4875-A75F-A2C469887D39}" type="datetimeFigureOut">
              <a:rPr lang="en-GB" smtClean="0"/>
              <a:t>26/10/2021</a:t>
            </a:fld>
            <a:endParaRPr lang="en-GB"/>
          </a:p>
        </p:txBody>
      </p:sp>
      <p:sp>
        <p:nvSpPr>
          <p:cNvPr id="4" name="Footer Placeholder 3">
            <a:extLst>
              <a:ext uri="{FF2B5EF4-FFF2-40B4-BE49-F238E27FC236}">
                <a16:creationId xmlns:a16="http://schemas.microsoft.com/office/drawing/2014/main" id="{35D75115-000D-433B-B9DB-3AB63D50B69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CA00177-4A03-4879-92AD-7A3B4C7BF6DB}"/>
              </a:ext>
            </a:extLst>
          </p:cNvPr>
          <p:cNvSpPr>
            <a:spLocks noGrp="1"/>
          </p:cNvSpPr>
          <p:nvPr>
            <p:ph type="sldNum" sz="quarter" idx="12"/>
          </p:nvPr>
        </p:nvSpPr>
        <p:spPr/>
        <p:txBody>
          <a:bodyPr/>
          <a:lstStyle/>
          <a:p>
            <a:fld id="{629F24D8-106C-4AB4-91B7-EEDC2EA1AC67}" type="slidenum">
              <a:rPr lang="en-GB" smtClean="0"/>
              <a:t>‹#›</a:t>
            </a:fld>
            <a:endParaRPr lang="en-GB"/>
          </a:p>
        </p:txBody>
      </p:sp>
    </p:spTree>
    <p:extLst>
      <p:ext uri="{BB962C8B-B14F-4D97-AF65-F5344CB8AC3E}">
        <p14:creationId xmlns:p14="http://schemas.microsoft.com/office/powerpoint/2010/main" val="14347420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726D015-6AD9-4D67-88DE-9DBDABA32A43}"/>
              </a:ext>
            </a:extLst>
          </p:cNvPr>
          <p:cNvSpPr>
            <a:spLocks noGrp="1"/>
          </p:cNvSpPr>
          <p:nvPr>
            <p:ph type="dt" sz="half" idx="10"/>
          </p:nvPr>
        </p:nvSpPr>
        <p:spPr/>
        <p:txBody>
          <a:bodyPr/>
          <a:lstStyle/>
          <a:p>
            <a:fld id="{27ED8C60-8B12-4875-A75F-A2C469887D39}" type="datetimeFigureOut">
              <a:rPr lang="en-GB" smtClean="0"/>
              <a:t>26/10/2021</a:t>
            </a:fld>
            <a:endParaRPr lang="en-GB"/>
          </a:p>
        </p:txBody>
      </p:sp>
      <p:sp>
        <p:nvSpPr>
          <p:cNvPr id="3" name="Footer Placeholder 2">
            <a:extLst>
              <a:ext uri="{FF2B5EF4-FFF2-40B4-BE49-F238E27FC236}">
                <a16:creationId xmlns:a16="http://schemas.microsoft.com/office/drawing/2014/main" id="{F097E64C-182D-4718-9A1B-E7441A69F0D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31DB3A6-974E-4559-A413-DD64CB46A78E}"/>
              </a:ext>
            </a:extLst>
          </p:cNvPr>
          <p:cNvSpPr>
            <a:spLocks noGrp="1"/>
          </p:cNvSpPr>
          <p:nvPr>
            <p:ph type="sldNum" sz="quarter" idx="12"/>
          </p:nvPr>
        </p:nvSpPr>
        <p:spPr/>
        <p:txBody>
          <a:bodyPr/>
          <a:lstStyle/>
          <a:p>
            <a:fld id="{629F24D8-106C-4AB4-91B7-EEDC2EA1AC67}" type="slidenum">
              <a:rPr lang="en-GB" smtClean="0"/>
              <a:t>‹#›</a:t>
            </a:fld>
            <a:endParaRPr lang="en-GB"/>
          </a:p>
        </p:txBody>
      </p:sp>
    </p:spTree>
    <p:extLst>
      <p:ext uri="{BB962C8B-B14F-4D97-AF65-F5344CB8AC3E}">
        <p14:creationId xmlns:p14="http://schemas.microsoft.com/office/powerpoint/2010/main" val="31809334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421C1-4778-40F7-9D74-C75094E116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E930237-FF8A-4A4F-8729-CF2CF7A6B01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D3E9195-D4B7-4215-AFAB-F0A39849C9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C11AF42-74E6-4553-BF0C-C2AE8B17AD59}"/>
              </a:ext>
            </a:extLst>
          </p:cNvPr>
          <p:cNvSpPr>
            <a:spLocks noGrp="1"/>
          </p:cNvSpPr>
          <p:nvPr>
            <p:ph type="dt" sz="half" idx="10"/>
          </p:nvPr>
        </p:nvSpPr>
        <p:spPr/>
        <p:txBody>
          <a:bodyPr/>
          <a:lstStyle/>
          <a:p>
            <a:fld id="{27ED8C60-8B12-4875-A75F-A2C469887D39}" type="datetimeFigureOut">
              <a:rPr lang="en-GB" smtClean="0"/>
              <a:t>26/10/2021</a:t>
            </a:fld>
            <a:endParaRPr lang="en-GB"/>
          </a:p>
        </p:txBody>
      </p:sp>
      <p:sp>
        <p:nvSpPr>
          <p:cNvPr id="6" name="Footer Placeholder 5">
            <a:extLst>
              <a:ext uri="{FF2B5EF4-FFF2-40B4-BE49-F238E27FC236}">
                <a16:creationId xmlns:a16="http://schemas.microsoft.com/office/drawing/2014/main" id="{F9FD9C77-AFDF-4CC0-BA00-3C5211A7BA1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BC0102-8660-4674-B3EA-AEE665C74608}"/>
              </a:ext>
            </a:extLst>
          </p:cNvPr>
          <p:cNvSpPr>
            <a:spLocks noGrp="1"/>
          </p:cNvSpPr>
          <p:nvPr>
            <p:ph type="sldNum" sz="quarter" idx="12"/>
          </p:nvPr>
        </p:nvSpPr>
        <p:spPr/>
        <p:txBody>
          <a:bodyPr/>
          <a:lstStyle/>
          <a:p>
            <a:fld id="{629F24D8-106C-4AB4-91B7-EEDC2EA1AC67}" type="slidenum">
              <a:rPr lang="en-GB" smtClean="0"/>
              <a:t>‹#›</a:t>
            </a:fld>
            <a:endParaRPr lang="en-GB"/>
          </a:p>
        </p:txBody>
      </p:sp>
    </p:spTree>
    <p:extLst>
      <p:ext uri="{BB962C8B-B14F-4D97-AF65-F5344CB8AC3E}">
        <p14:creationId xmlns:p14="http://schemas.microsoft.com/office/powerpoint/2010/main" val="15576415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0345E-4124-4FD1-A22F-1E2A105658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454AE8-1572-40D3-922F-D2F11F89757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0FFAE79-5AE5-44D1-9FD8-86D0EC71B9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6DC39C-76F7-4569-8973-5940839E322A}"/>
              </a:ext>
            </a:extLst>
          </p:cNvPr>
          <p:cNvSpPr>
            <a:spLocks noGrp="1"/>
          </p:cNvSpPr>
          <p:nvPr>
            <p:ph type="dt" sz="half" idx="10"/>
          </p:nvPr>
        </p:nvSpPr>
        <p:spPr/>
        <p:txBody>
          <a:bodyPr/>
          <a:lstStyle/>
          <a:p>
            <a:fld id="{27ED8C60-8B12-4875-A75F-A2C469887D39}" type="datetimeFigureOut">
              <a:rPr lang="en-GB" smtClean="0"/>
              <a:t>26/10/2021</a:t>
            </a:fld>
            <a:endParaRPr lang="en-GB"/>
          </a:p>
        </p:txBody>
      </p:sp>
      <p:sp>
        <p:nvSpPr>
          <p:cNvPr id="6" name="Footer Placeholder 5">
            <a:extLst>
              <a:ext uri="{FF2B5EF4-FFF2-40B4-BE49-F238E27FC236}">
                <a16:creationId xmlns:a16="http://schemas.microsoft.com/office/drawing/2014/main" id="{DA86BB6C-68BE-4705-9700-DBCFDCE4A9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0FBB96-BCDB-410C-A0DD-763F1728BA37}"/>
              </a:ext>
            </a:extLst>
          </p:cNvPr>
          <p:cNvSpPr>
            <a:spLocks noGrp="1"/>
          </p:cNvSpPr>
          <p:nvPr>
            <p:ph type="sldNum" sz="quarter" idx="12"/>
          </p:nvPr>
        </p:nvSpPr>
        <p:spPr/>
        <p:txBody>
          <a:bodyPr/>
          <a:lstStyle/>
          <a:p>
            <a:fld id="{629F24D8-106C-4AB4-91B7-EEDC2EA1AC67}" type="slidenum">
              <a:rPr lang="en-GB" smtClean="0"/>
              <a:t>‹#›</a:t>
            </a:fld>
            <a:endParaRPr lang="en-GB"/>
          </a:p>
        </p:txBody>
      </p:sp>
    </p:spTree>
    <p:extLst>
      <p:ext uri="{BB962C8B-B14F-4D97-AF65-F5344CB8AC3E}">
        <p14:creationId xmlns:p14="http://schemas.microsoft.com/office/powerpoint/2010/main" val="18875935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FE235-1C3D-4A75-A2B6-B9F79EAC2B6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2403DA-9D54-4B05-A145-DEC1868B197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2B4C10-4E10-49FC-9024-F63758FB5D65}"/>
              </a:ext>
            </a:extLst>
          </p:cNvPr>
          <p:cNvSpPr>
            <a:spLocks noGrp="1"/>
          </p:cNvSpPr>
          <p:nvPr>
            <p:ph type="dt" sz="half" idx="10"/>
          </p:nvPr>
        </p:nvSpPr>
        <p:spPr/>
        <p:txBody>
          <a:bodyPr/>
          <a:lstStyle/>
          <a:p>
            <a:fld id="{27ED8C60-8B12-4875-A75F-A2C469887D39}" type="datetimeFigureOut">
              <a:rPr lang="en-GB" smtClean="0"/>
              <a:t>26/10/2021</a:t>
            </a:fld>
            <a:endParaRPr lang="en-GB"/>
          </a:p>
        </p:txBody>
      </p:sp>
      <p:sp>
        <p:nvSpPr>
          <p:cNvPr id="5" name="Footer Placeholder 4">
            <a:extLst>
              <a:ext uri="{FF2B5EF4-FFF2-40B4-BE49-F238E27FC236}">
                <a16:creationId xmlns:a16="http://schemas.microsoft.com/office/drawing/2014/main" id="{E2AC8C7F-0CB9-432B-A323-6D43B03816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E5A0B3-BC84-4DF9-8096-F6E8F1A3D9C0}"/>
              </a:ext>
            </a:extLst>
          </p:cNvPr>
          <p:cNvSpPr>
            <a:spLocks noGrp="1"/>
          </p:cNvSpPr>
          <p:nvPr>
            <p:ph type="sldNum" sz="quarter" idx="12"/>
          </p:nvPr>
        </p:nvSpPr>
        <p:spPr/>
        <p:txBody>
          <a:bodyPr/>
          <a:lstStyle/>
          <a:p>
            <a:fld id="{629F24D8-106C-4AB4-91B7-EEDC2EA1AC67}" type="slidenum">
              <a:rPr lang="en-GB" smtClean="0"/>
              <a:t>‹#›</a:t>
            </a:fld>
            <a:endParaRPr lang="en-GB"/>
          </a:p>
        </p:txBody>
      </p:sp>
    </p:spTree>
    <p:extLst>
      <p:ext uri="{BB962C8B-B14F-4D97-AF65-F5344CB8AC3E}">
        <p14:creationId xmlns:p14="http://schemas.microsoft.com/office/powerpoint/2010/main" val="38794407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AAEDE5-6B73-40F3-84A6-701C830F1BF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BEB254-4057-4A2A-B2E5-D5D9B293D92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E54E0F-FC55-403F-BC38-A3842A66AEFC}"/>
              </a:ext>
            </a:extLst>
          </p:cNvPr>
          <p:cNvSpPr>
            <a:spLocks noGrp="1"/>
          </p:cNvSpPr>
          <p:nvPr>
            <p:ph type="dt" sz="half" idx="10"/>
          </p:nvPr>
        </p:nvSpPr>
        <p:spPr/>
        <p:txBody>
          <a:bodyPr/>
          <a:lstStyle/>
          <a:p>
            <a:fld id="{27ED8C60-8B12-4875-A75F-A2C469887D39}" type="datetimeFigureOut">
              <a:rPr lang="en-GB" smtClean="0"/>
              <a:t>26/10/2021</a:t>
            </a:fld>
            <a:endParaRPr lang="en-GB"/>
          </a:p>
        </p:txBody>
      </p:sp>
      <p:sp>
        <p:nvSpPr>
          <p:cNvPr id="5" name="Footer Placeholder 4">
            <a:extLst>
              <a:ext uri="{FF2B5EF4-FFF2-40B4-BE49-F238E27FC236}">
                <a16:creationId xmlns:a16="http://schemas.microsoft.com/office/drawing/2014/main" id="{3093F88F-0E2C-47E0-BCF2-A5A0F1F4D0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0DB602-017B-4C72-855C-969FDD8AC55B}"/>
              </a:ext>
            </a:extLst>
          </p:cNvPr>
          <p:cNvSpPr>
            <a:spLocks noGrp="1"/>
          </p:cNvSpPr>
          <p:nvPr>
            <p:ph type="sldNum" sz="quarter" idx="12"/>
          </p:nvPr>
        </p:nvSpPr>
        <p:spPr/>
        <p:txBody>
          <a:bodyPr/>
          <a:lstStyle/>
          <a:p>
            <a:fld id="{629F24D8-106C-4AB4-91B7-EEDC2EA1AC67}" type="slidenum">
              <a:rPr lang="en-GB" smtClean="0"/>
              <a:t>‹#›</a:t>
            </a:fld>
            <a:endParaRPr lang="en-GB"/>
          </a:p>
        </p:txBody>
      </p:sp>
    </p:spTree>
    <p:extLst>
      <p:ext uri="{BB962C8B-B14F-4D97-AF65-F5344CB8AC3E}">
        <p14:creationId xmlns:p14="http://schemas.microsoft.com/office/powerpoint/2010/main" val="34325264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3_PreviewPage">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CD7512C0-6A4C-4095-98E2-CB2C0FD84BCC}"/>
              </a:ext>
            </a:extLst>
          </p:cNvPr>
          <p:cNvSpPr>
            <a:spLocks noGrp="1"/>
          </p:cNvSpPr>
          <p:nvPr>
            <p:ph type="pic" sz="quarter" idx="13"/>
          </p:nvPr>
        </p:nvSpPr>
        <p:spPr>
          <a:xfrm>
            <a:off x="0" y="865601"/>
            <a:ext cx="12192000" cy="6005214"/>
          </a:xfrm>
        </p:spPr>
        <p:txBody>
          <a:bodyPr/>
          <a:lstStyle/>
          <a:p>
            <a:r>
              <a:rPr lang="en-US"/>
              <a:t>Click icon to add picture</a:t>
            </a:r>
            <a:endParaRPr lang="en-US" dirty="0"/>
          </a:p>
        </p:txBody>
      </p:sp>
      <p:sp>
        <p:nvSpPr>
          <p:cNvPr id="2" name="Title 1"/>
          <p:cNvSpPr>
            <a:spLocks noGrp="1"/>
          </p:cNvSpPr>
          <p:nvPr>
            <p:ph type="title"/>
          </p:nvPr>
        </p:nvSpPr>
        <p:spPr>
          <a:xfrm>
            <a:off x="387049" y="6579"/>
            <a:ext cx="5708952" cy="852443"/>
          </a:xfrm>
        </p:spPr>
        <p:txBody>
          <a:bodyPr/>
          <a:lstStyle>
            <a:lvl1pPr>
              <a:defRPr lang="en-US" sz="2625" kern="1200">
                <a:solidFill>
                  <a:schemeClr val="tx1"/>
                </a:solidFill>
                <a:latin typeface="Calibri"/>
                <a:ea typeface="+mj-ea"/>
                <a:cs typeface="Calibri"/>
              </a:defRPr>
            </a:lvl1pPr>
          </a:lstStyle>
          <a:p>
            <a:r>
              <a:rPr lang="en-US"/>
              <a:t>Click to edit Master title style</a:t>
            </a:r>
          </a:p>
        </p:txBody>
      </p:sp>
    </p:spTree>
    <p:extLst>
      <p:ext uri="{BB962C8B-B14F-4D97-AF65-F5344CB8AC3E}">
        <p14:creationId xmlns:p14="http://schemas.microsoft.com/office/powerpoint/2010/main" val="6028533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ver ">
    <p:spTree>
      <p:nvGrpSpPr>
        <p:cNvPr id="1" name=""/>
        <p:cNvGrpSpPr/>
        <p:nvPr/>
      </p:nvGrpSpPr>
      <p:grpSpPr>
        <a:xfrm>
          <a:off x="0" y="0"/>
          <a:ext cx="0" cy="0"/>
          <a:chOff x="0" y="0"/>
          <a:chExt cx="0" cy="0"/>
        </a:xfrm>
      </p:grpSpPr>
      <p:sp>
        <p:nvSpPr>
          <p:cNvPr id="4" name="Picture Placeholder 8">
            <a:extLst>
              <a:ext uri="{FF2B5EF4-FFF2-40B4-BE49-F238E27FC236}">
                <a16:creationId xmlns:a16="http://schemas.microsoft.com/office/drawing/2014/main" id="{CF6D789D-CBE8-6D4C-8EE3-8008F5F72852}"/>
              </a:ext>
            </a:extLst>
          </p:cNvPr>
          <p:cNvSpPr>
            <a:spLocks noGrp="1"/>
          </p:cNvSpPr>
          <p:nvPr>
            <p:ph type="pic" sz="quarter" idx="14"/>
          </p:nvPr>
        </p:nvSpPr>
        <p:spPr>
          <a:xfrm>
            <a:off x="0" y="0"/>
            <a:ext cx="6096000" cy="6851421"/>
          </a:xfrm>
        </p:spPr>
        <p:txBody>
          <a:bodyPr/>
          <a:lstStyle/>
          <a:p>
            <a:r>
              <a:rPr lang="en-US"/>
              <a:t>Click icon to add picture</a:t>
            </a:r>
            <a:endParaRPr lang="en-US" dirty="0"/>
          </a:p>
        </p:txBody>
      </p:sp>
      <p:sp>
        <p:nvSpPr>
          <p:cNvPr id="9" name="Picture Placeholder 8">
            <a:extLst>
              <a:ext uri="{FF2B5EF4-FFF2-40B4-BE49-F238E27FC236}">
                <a16:creationId xmlns:a16="http://schemas.microsoft.com/office/drawing/2014/main" id="{CD7512C0-6A4C-4095-98E2-CB2C0FD84BCC}"/>
              </a:ext>
            </a:extLst>
          </p:cNvPr>
          <p:cNvSpPr>
            <a:spLocks noGrp="1"/>
          </p:cNvSpPr>
          <p:nvPr>
            <p:ph type="pic" sz="quarter" idx="13"/>
          </p:nvPr>
        </p:nvSpPr>
        <p:spPr>
          <a:xfrm>
            <a:off x="6096000" y="0"/>
            <a:ext cx="6096000" cy="6870816"/>
          </a:xfrm>
        </p:spPr>
        <p:txBody>
          <a:bodyPr/>
          <a:lstStyle/>
          <a:p>
            <a:r>
              <a:rPr lang="en-US"/>
              <a:t>Click icon to add picture</a:t>
            </a:r>
            <a:endParaRPr lang="en-US" dirty="0"/>
          </a:p>
        </p:txBody>
      </p:sp>
      <p:sp>
        <p:nvSpPr>
          <p:cNvPr id="2" name="Title 1"/>
          <p:cNvSpPr>
            <a:spLocks noGrp="1"/>
          </p:cNvSpPr>
          <p:nvPr>
            <p:ph type="title" hasCustomPrompt="1"/>
          </p:nvPr>
        </p:nvSpPr>
        <p:spPr>
          <a:xfrm>
            <a:off x="387048" y="853246"/>
            <a:ext cx="4558561" cy="1289879"/>
          </a:xfrm>
        </p:spPr>
        <p:txBody>
          <a:bodyPr>
            <a:noAutofit/>
          </a:bodyPr>
          <a:lstStyle>
            <a:lvl1pPr>
              <a:defRPr lang="en-US" sz="3000" kern="1200">
                <a:solidFill>
                  <a:schemeClr val="tx1"/>
                </a:solidFill>
                <a:latin typeface="Calibri"/>
                <a:ea typeface="+mj-ea"/>
                <a:cs typeface="Calibri"/>
              </a:defRPr>
            </a:lvl1pPr>
          </a:lstStyle>
          <a:p>
            <a:r>
              <a:rPr lang="en-US" dirty="0"/>
              <a:t>Add title</a:t>
            </a:r>
          </a:p>
        </p:txBody>
      </p:sp>
    </p:spTree>
    <p:extLst>
      <p:ext uri="{BB962C8B-B14F-4D97-AF65-F5344CB8AC3E}">
        <p14:creationId xmlns:p14="http://schemas.microsoft.com/office/powerpoint/2010/main" val="3149975024"/>
      </p:ext>
    </p:extLst>
  </p:cSld>
  <p:clrMapOvr>
    <a:masterClrMapping/>
  </p:clrMapOvr>
  <p:extLst>
    <p:ext uri="{DCECCB84-F9BA-43D5-87BE-67443E8EF086}">
      <p15:sldGuideLst xmlns:p15="http://schemas.microsoft.com/office/powerpoint/2012/main">
        <p15:guide id="1" orient="horz" pos="1440">
          <p15:clr>
            <a:srgbClr val="FBAE40"/>
          </p15:clr>
        </p15:guide>
        <p15:guide id="2" pos="2448">
          <p15:clr>
            <a:srgbClr val="FBAE40"/>
          </p15:clr>
        </p15:guide>
        <p15:guide id="3" orient="horz" pos="576">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94EE3AA-BCC9-4DEB-9E15-E02B9133DC3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7C29209-C6C3-407E-951C-47F2904D31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45CA63-BAB2-4FA3-97B6-1C1A3F37D45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ED8C60-8B12-4875-A75F-A2C469887D39}" type="datetimeFigureOut">
              <a:rPr lang="en-GB" smtClean="0"/>
              <a:t>26/10/2021</a:t>
            </a:fld>
            <a:endParaRPr lang="en-GB"/>
          </a:p>
        </p:txBody>
      </p:sp>
      <p:sp>
        <p:nvSpPr>
          <p:cNvPr id="5" name="Footer Placeholder 4">
            <a:extLst>
              <a:ext uri="{FF2B5EF4-FFF2-40B4-BE49-F238E27FC236}">
                <a16:creationId xmlns:a16="http://schemas.microsoft.com/office/drawing/2014/main" id="{83E538C7-69E1-4EA4-A3CD-5AD8F2172D7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85C4839-F76D-416B-A58F-5F274E409BC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29F24D8-106C-4AB4-91B7-EEDC2EA1AC67}" type="slidenum">
              <a:rPr lang="en-GB" smtClean="0"/>
              <a:t>‹#›</a:t>
            </a:fld>
            <a:endParaRPr lang="en-GB"/>
          </a:p>
        </p:txBody>
      </p:sp>
    </p:spTree>
    <p:extLst>
      <p:ext uri="{BB962C8B-B14F-4D97-AF65-F5344CB8AC3E}">
        <p14:creationId xmlns:p14="http://schemas.microsoft.com/office/powerpoint/2010/main" val="5621199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41F167EE-FFF8-4BE4-9A43-7D81EED30413}"/>
              </a:ext>
            </a:extLst>
          </p:cNvPr>
          <p:cNvSpPr txBox="1">
            <a:spLocks noGrp="1"/>
          </p:cNvSpPr>
          <p:nvPr>
            <p:ph type="title"/>
          </p:nvPr>
        </p:nvSpPr>
        <p:spPr>
          <a:xfrm>
            <a:off x="853440" y="259127"/>
            <a:ext cx="10014857" cy="2597283"/>
          </a:xfrm>
          <a:prstGeom prst="rect">
            <a:avLst/>
          </a:prstGeom>
          <a:solidFill>
            <a:schemeClr val="bg1"/>
          </a:solidFill>
          <a:ln>
            <a:noFill/>
            <a:prstDash/>
          </a:ln>
          <a:effectLst/>
        </p:spPr>
        <p:txBody>
          <a:bodyPr rot="0" spcFirstLastPara="0" vertOverflow="overflow" horzOverflow="overflow" vert="horz" wrap="square" lIns="85725" tIns="42863" rIns="85725" bIns="42863" numCol="1" spcCol="0" rtlCol="0" fromWordArt="0" anchor="ctr" anchorCtr="0" forceAA="0" compatLnSpc="1">
            <a:prstTxWarp prst="textNoShape">
              <a:avLst/>
            </a:prstTxWarp>
            <a:noAutofit/>
          </a:bodyPr>
          <a:lstStyle>
            <a:lvl1pPr algn="ctr" defTabSz="960120" rtl="0" eaLnBrk="1" latinLnBrk="0" hangingPunct="1">
              <a:lnSpc>
                <a:spcPct val="90000"/>
              </a:lnSpc>
              <a:spcBef>
                <a:spcPct val="0"/>
              </a:spcBef>
              <a:buNone/>
              <a:defRPr sz="6300" kern="1200">
                <a:solidFill>
                  <a:schemeClr val="tx1"/>
                </a:solidFill>
                <a:latin typeface="+mj-lt"/>
                <a:ea typeface="+mj-ea"/>
                <a:cs typeface="+mj-cs"/>
              </a:defRPr>
            </a:lvl1pPr>
          </a:lstStyle>
          <a:p>
            <a:pPr algn="l" defTabSz="900113">
              <a:defRPr/>
            </a:pPr>
            <a:r>
              <a:rPr lang="en-US" sz="4400" dirty="0">
                <a:solidFill>
                  <a:srgbClr val="772A91"/>
                </a:solidFill>
                <a:latin typeface="Calibri"/>
                <a:cs typeface="Calibri"/>
              </a:rPr>
              <a:t>ADVANCED RESEARCH METHODS IN COUNSELLING:</a:t>
            </a:r>
            <a:br>
              <a:rPr lang="en-US" sz="4400" dirty="0">
                <a:solidFill>
                  <a:srgbClr val="772A91"/>
                </a:solidFill>
                <a:latin typeface="Calibri"/>
                <a:cs typeface="Calibri"/>
              </a:rPr>
            </a:br>
            <a:br>
              <a:rPr lang="en-US" sz="4400" dirty="0">
                <a:solidFill>
                  <a:srgbClr val="772A91"/>
                </a:solidFill>
                <a:latin typeface="Calibri"/>
                <a:cs typeface="Calibri"/>
              </a:rPr>
            </a:br>
            <a:r>
              <a:rPr lang="en-US" sz="4400" dirty="0">
                <a:solidFill>
                  <a:srgbClr val="772A91"/>
                </a:solidFill>
                <a:latin typeface="Calibri"/>
                <a:cs typeface="Calibri"/>
              </a:rPr>
              <a:t>Conducting a qualitative research interview</a:t>
            </a:r>
          </a:p>
        </p:txBody>
      </p:sp>
      <p:pic>
        <p:nvPicPr>
          <p:cNvPr id="3" name="Picture Placeholder 2" descr="abstract swirl">
            <a:extLst>
              <a:ext uri="{FF2B5EF4-FFF2-40B4-BE49-F238E27FC236}">
                <a16:creationId xmlns:a16="http://schemas.microsoft.com/office/drawing/2014/main" id="{9757C5FD-2C1A-4842-9887-0680F203B881}"/>
              </a:ext>
            </a:extLst>
          </p:cNvPr>
          <p:cNvPicPr>
            <a:picLocks noGrp="1" noChangeAspect="1"/>
          </p:cNvPicPr>
          <p:nvPr>
            <p:ph type="pic" sz="quarter" idx="13"/>
          </p:nvPr>
        </p:nvPicPr>
        <p:blipFill>
          <a:blip r:embed="rId2" cstate="email">
            <a:extLst>
              <a:ext uri="{28A0092B-C50C-407E-A947-70E740481C1C}">
                <a14:useLocalDpi xmlns:a14="http://schemas.microsoft.com/office/drawing/2010/main"/>
              </a:ext>
            </a:extLst>
          </a:blip>
          <a:srcRect/>
          <a:stretch>
            <a:fillRect/>
          </a:stretch>
        </p:blipFill>
        <p:spPr>
          <a:xfrm>
            <a:off x="0" y="3248297"/>
            <a:ext cx="12192000" cy="3622518"/>
          </a:xfrm>
          <a:prstGeom prst="rect">
            <a:avLst/>
          </a:prstGeom>
        </p:spPr>
      </p:pic>
    </p:spTree>
    <p:extLst>
      <p:ext uri="{BB962C8B-B14F-4D97-AF65-F5344CB8AC3E}">
        <p14:creationId xmlns:p14="http://schemas.microsoft.com/office/powerpoint/2010/main" val="16736521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FBBFA3-F8C3-48C9-956A-33B5D1255B20}"/>
              </a:ext>
            </a:extLst>
          </p:cNvPr>
          <p:cNvSpPr>
            <a:spLocks noGrp="1"/>
          </p:cNvSpPr>
          <p:nvPr>
            <p:ph type="title"/>
          </p:nvPr>
        </p:nvSpPr>
        <p:spPr>
          <a:xfrm>
            <a:off x="5297762" y="329184"/>
            <a:ext cx="6251110" cy="1783080"/>
          </a:xfrm>
        </p:spPr>
        <p:txBody>
          <a:bodyPr anchor="b">
            <a:normAutofit/>
          </a:bodyPr>
          <a:lstStyle/>
          <a:p>
            <a:r>
              <a:rPr lang="en-GB" sz="4600"/>
              <a:t>The aim of this PowerPoint is to provide:</a:t>
            </a:r>
          </a:p>
        </p:txBody>
      </p:sp>
      <p:pic>
        <p:nvPicPr>
          <p:cNvPr id="5" name="Picture 4" descr="Working space background">
            <a:extLst>
              <a:ext uri="{FF2B5EF4-FFF2-40B4-BE49-F238E27FC236}">
                <a16:creationId xmlns:a16="http://schemas.microsoft.com/office/drawing/2014/main" id="{E7B138AC-9F39-4DF9-8EE0-F410F22F5DDA}"/>
              </a:ext>
            </a:extLst>
          </p:cNvPr>
          <p:cNvPicPr>
            <a:picLocks noChangeAspect="1"/>
          </p:cNvPicPr>
          <p:nvPr/>
        </p:nvPicPr>
        <p:blipFill rotWithShape="1">
          <a:blip r:embed="rId2"/>
          <a:srcRect l="54670"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6C92D17-8CDF-4AD4-B141-47D94B16CC22}"/>
              </a:ext>
            </a:extLst>
          </p:cNvPr>
          <p:cNvSpPr>
            <a:spLocks noGrp="1"/>
          </p:cNvSpPr>
          <p:nvPr>
            <p:ph idx="1"/>
          </p:nvPr>
        </p:nvSpPr>
        <p:spPr>
          <a:xfrm>
            <a:off x="5297762" y="2706624"/>
            <a:ext cx="6251110" cy="3483864"/>
          </a:xfrm>
        </p:spPr>
        <p:txBody>
          <a:bodyPr>
            <a:normAutofit/>
          </a:bodyPr>
          <a:lstStyle/>
          <a:p>
            <a:endParaRPr lang="en-GB" sz="2200"/>
          </a:p>
          <a:p>
            <a:endParaRPr lang="en-GB" sz="2200"/>
          </a:p>
          <a:p>
            <a:endParaRPr lang="en-GB" sz="2200"/>
          </a:p>
          <a:p>
            <a:r>
              <a:rPr lang="en-GB" sz="2200"/>
              <a:t>Some tips on conducting a qualitative research interview</a:t>
            </a:r>
          </a:p>
        </p:txBody>
      </p:sp>
    </p:spTree>
    <p:extLst>
      <p:ext uri="{BB962C8B-B14F-4D97-AF65-F5344CB8AC3E}">
        <p14:creationId xmlns:p14="http://schemas.microsoft.com/office/powerpoint/2010/main" val="32249718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D4DE081-B45A-4E8E-9F2C-787C43C404A8}"/>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a:t>Definition of qualitative interviews</a:t>
            </a:r>
          </a:p>
        </p:txBody>
      </p:sp>
      <p:sp>
        <p:nvSpPr>
          <p:cNvPr id="5" name="Content Placeholder 4">
            <a:extLst>
              <a:ext uri="{FF2B5EF4-FFF2-40B4-BE49-F238E27FC236}">
                <a16:creationId xmlns:a16="http://schemas.microsoft.com/office/drawing/2014/main" id="{744BA7B1-411E-422B-AAE0-7104EF027A87}"/>
              </a:ext>
            </a:extLst>
          </p:cNvPr>
          <p:cNvSpPr>
            <a:spLocks noGrp="1"/>
          </p:cNvSpPr>
          <p:nvPr>
            <p:ph idx="1"/>
          </p:nvPr>
        </p:nvSpPr>
        <p:spPr>
          <a:xfrm>
            <a:off x="6636470" y="4750893"/>
            <a:ext cx="5184742" cy="1781882"/>
          </a:xfrm>
        </p:spPr>
        <p:txBody>
          <a:bodyPr vert="horz" lIns="91440" tIns="45720" rIns="91440" bIns="45720" rtlCol="0" anchor="t">
            <a:noAutofit/>
          </a:bodyPr>
          <a:lstStyle/>
          <a:p>
            <a:pPr marL="0" indent="0">
              <a:buNone/>
            </a:pPr>
            <a:r>
              <a:rPr lang="en-US" sz="3200" dirty="0"/>
              <a:t>A qualitative research interview seeks to cover both factual and meaning levels (Kvale,1996)</a:t>
            </a:r>
          </a:p>
        </p:txBody>
      </p:sp>
      <p:sp>
        <p:nvSpPr>
          <p:cNvPr id="11" name="Freeform: Shape 10">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Graph on document with pen">
            <a:extLst>
              <a:ext uri="{FF2B5EF4-FFF2-40B4-BE49-F238E27FC236}">
                <a16:creationId xmlns:a16="http://schemas.microsoft.com/office/drawing/2014/main" id="{5EB224B1-2B0E-477D-B5F3-9AFF66DD414B}"/>
              </a:ext>
            </a:extLst>
          </p:cNvPr>
          <p:cNvPicPr>
            <a:picLocks noChangeAspect="1"/>
          </p:cNvPicPr>
          <p:nvPr/>
        </p:nvPicPr>
        <p:blipFill rotWithShape="1">
          <a:blip r:embed="rId2"/>
          <a:srcRect l="22656" r="8933"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4478576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1114931-E48C-432B-BC25-815AFF589E22}"/>
              </a:ext>
            </a:extLst>
          </p:cNvPr>
          <p:cNvSpPr>
            <a:spLocks noGrp="1"/>
          </p:cNvSpPr>
          <p:nvPr>
            <p:ph idx="4294967295"/>
          </p:nvPr>
        </p:nvSpPr>
        <p:spPr>
          <a:xfrm>
            <a:off x="2165569" y="1956816"/>
            <a:ext cx="7860863" cy="4024884"/>
          </a:xfrm>
        </p:spPr>
        <p:txBody>
          <a:bodyPr vert="horz" lIns="91440" tIns="45720" rIns="91440" bIns="45720" rtlCol="0" anchor="t">
            <a:normAutofit/>
          </a:bodyPr>
          <a:lstStyle/>
          <a:p>
            <a:r>
              <a:rPr lang="en-US" sz="4400" b="0" i="0" dirty="0"/>
              <a:t>Interviewing is one of the most common methods within qualitative research and a good transferable and employability skill to acquire.</a:t>
            </a:r>
            <a:endParaRPr lang="en-US" sz="4400" dirty="0"/>
          </a:p>
          <a:p>
            <a:endParaRPr lang="en-US" sz="2400" dirty="0"/>
          </a:p>
        </p:txBody>
      </p:sp>
    </p:spTree>
    <p:extLst>
      <p:ext uri="{BB962C8B-B14F-4D97-AF65-F5344CB8AC3E}">
        <p14:creationId xmlns:p14="http://schemas.microsoft.com/office/powerpoint/2010/main" val="280450706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996C617-2F17-4FA2-8E13-36CE10DED3DA}"/>
              </a:ext>
            </a:extLst>
          </p:cNvPr>
          <p:cNvSpPr>
            <a:spLocks noGrp="1"/>
          </p:cNvSpPr>
          <p:nvPr>
            <p:ph type="title"/>
          </p:nvPr>
        </p:nvSpPr>
        <p:spPr>
          <a:xfrm>
            <a:off x="2311147" y="365760"/>
            <a:ext cx="7569706" cy="1288238"/>
          </a:xfrm>
        </p:spPr>
        <p:txBody>
          <a:bodyPr anchor="ctr">
            <a:normAutofit/>
          </a:bodyPr>
          <a:lstStyle/>
          <a:p>
            <a:pPr algn="ctr"/>
            <a:r>
              <a:rPr lang="en-GB" dirty="0"/>
              <a:t>Types of Interviews</a:t>
            </a:r>
            <a:endParaRPr lang="en-GB"/>
          </a:p>
        </p:txBody>
      </p:sp>
      <p:sp>
        <p:nvSpPr>
          <p:cNvPr id="3" name="Content Placeholder 2">
            <a:extLst>
              <a:ext uri="{FF2B5EF4-FFF2-40B4-BE49-F238E27FC236}">
                <a16:creationId xmlns:a16="http://schemas.microsoft.com/office/drawing/2014/main" id="{431F5092-FBF2-4F38-AE52-8416F92383C4}"/>
              </a:ext>
            </a:extLst>
          </p:cNvPr>
          <p:cNvSpPr>
            <a:spLocks noGrp="1"/>
          </p:cNvSpPr>
          <p:nvPr>
            <p:ph idx="1"/>
          </p:nvPr>
        </p:nvSpPr>
        <p:spPr>
          <a:xfrm>
            <a:off x="2165569" y="1956816"/>
            <a:ext cx="7860863" cy="4024884"/>
          </a:xfrm>
        </p:spPr>
        <p:txBody>
          <a:bodyPr anchor="t">
            <a:normAutofit/>
          </a:bodyPr>
          <a:lstStyle/>
          <a:p>
            <a:endParaRPr lang="en-GB" sz="2400" dirty="0"/>
          </a:p>
          <a:p>
            <a:endParaRPr lang="en-GB" sz="2400" dirty="0"/>
          </a:p>
          <a:p>
            <a:r>
              <a:rPr lang="en-GB" sz="4000" dirty="0"/>
              <a:t>Research the different types of qualitative interviews – we are going to use a semi-structured interview approach</a:t>
            </a:r>
          </a:p>
        </p:txBody>
      </p:sp>
    </p:spTree>
    <p:extLst>
      <p:ext uri="{BB962C8B-B14F-4D97-AF65-F5344CB8AC3E}">
        <p14:creationId xmlns:p14="http://schemas.microsoft.com/office/powerpoint/2010/main" val="215506227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bstract swirls to color">
            <a:extLst>
              <a:ext uri="{FF2B5EF4-FFF2-40B4-BE49-F238E27FC236}">
                <a16:creationId xmlns:a16="http://schemas.microsoft.com/office/drawing/2014/main" id="{153D80F4-8100-4A73-80DD-E8758C0FD284}"/>
              </a:ext>
            </a:extLst>
          </p:cNvPr>
          <p:cNvPicPr>
            <a:picLocks noGrp="1" noChangeAspect="1"/>
          </p:cNvPicPr>
          <p:nvPr>
            <p:ph type="pic" sz="quarter" idx="14"/>
          </p:nvPr>
        </p:nvPicPr>
        <p:blipFill>
          <a:blip r:embed="rId2" cstate="email">
            <a:extLst>
              <a:ext uri="{28A0092B-C50C-407E-A947-70E740481C1C}">
                <a14:useLocalDpi xmlns:a14="http://schemas.microsoft.com/office/drawing/2010/main"/>
              </a:ext>
            </a:extLst>
          </a:blip>
          <a:srcRect/>
          <a:stretch>
            <a:fillRect/>
          </a:stretch>
        </p:blipFill>
        <p:spPr>
          <a:prstGeom prst="rect">
            <a:avLst/>
          </a:prstGeom>
        </p:spPr>
      </p:pic>
      <p:sp>
        <p:nvSpPr>
          <p:cNvPr id="9" name="Rectangle 8">
            <a:extLst>
              <a:ext uri="{FF2B5EF4-FFF2-40B4-BE49-F238E27FC236}">
                <a16:creationId xmlns:a16="http://schemas.microsoft.com/office/drawing/2014/main" id="{A3986D57-EA08-6042-88B0-D5915B0CC8D8}"/>
              </a:ext>
              <a:ext uri="{C183D7F6-B498-43B3-948B-1728B52AA6E4}">
                <adec:decorative xmlns:adec="http://schemas.microsoft.com/office/drawing/2017/decorative" val="1"/>
              </a:ext>
            </a:extLst>
          </p:cNvPr>
          <p:cNvSpPr/>
          <p:nvPr/>
        </p:nvSpPr>
        <p:spPr>
          <a:xfrm>
            <a:off x="1595437" y="857250"/>
            <a:ext cx="3643313" cy="1285874"/>
          </a:xfrm>
          <a:prstGeom prst="rect">
            <a:avLst/>
          </a:prstGeom>
          <a:solidFill>
            <a:srgbClr val="7A29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88" dirty="0"/>
          </a:p>
        </p:txBody>
      </p:sp>
      <p:sp>
        <p:nvSpPr>
          <p:cNvPr id="4" name="Title 3">
            <a:extLst>
              <a:ext uri="{FF2B5EF4-FFF2-40B4-BE49-F238E27FC236}">
                <a16:creationId xmlns:a16="http://schemas.microsoft.com/office/drawing/2014/main" id="{93518BAC-F0A1-A547-8EF5-B340CE8C8173}"/>
              </a:ext>
            </a:extLst>
          </p:cNvPr>
          <p:cNvSpPr>
            <a:spLocks noGrp="1"/>
          </p:cNvSpPr>
          <p:nvPr>
            <p:ph type="title"/>
          </p:nvPr>
        </p:nvSpPr>
        <p:spPr>
          <a:xfrm>
            <a:off x="1595437" y="809734"/>
            <a:ext cx="3584121" cy="1289879"/>
          </a:xfrm>
        </p:spPr>
        <p:txBody>
          <a:bodyPr/>
          <a:lstStyle/>
          <a:p>
            <a:r>
              <a:rPr lang="en-US" dirty="0">
                <a:solidFill>
                  <a:schemeClr val="bg1"/>
                </a:solidFill>
              </a:rPr>
              <a:t>How do we conduct a qualitative research interview? </a:t>
            </a:r>
          </a:p>
        </p:txBody>
      </p:sp>
      <p:pic>
        <p:nvPicPr>
          <p:cNvPr id="3" name="Picture Placeholder 2" descr="abstract swrils">
            <a:extLst>
              <a:ext uri="{FF2B5EF4-FFF2-40B4-BE49-F238E27FC236}">
                <a16:creationId xmlns:a16="http://schemas.microsoft.com/office/drawing/2014/main" id="{D3A69109-C088-40B6-A5CE-C36B57F68A3E}"/>
              </a:ext>
            </a:extLst>
          </p:cNvPr>
          <p:cNvPicPr>
            <a:picLocks noGrp="1" noChangeAspect="1"/>
          </p:cNvPicPr>
          <p:nvPr>
            <p:ph type="pic" sz="quarter" idx="13"/>
          </p:nvPr>
        </p:nvPicPr>
        <p:blipFill>
          <a:blip r:embed="rId3" cstate="email">
            <a:extLst>
              <a:ext uri="{28A0092B-C50C-407E-A947-70E740481C1C}">
                <a14:useLocalDpi xmlns:a14="http://schemas.microsoft.com/office/drawing/2010/main"/>
              </a:ext>
            </a:extLst>
          </a:blip>
          <a:srcRect/>
          <a:stretch>
            <a:fillRect/>
          </a:stretch>
        </p:blipFill>
        <p:spPr>
          <a:prstGeom prst="rect">
            <a:avLst/>
          </a:prstGeom>
        </p:spPr>
      </p:pic>
    </p:spTree>
    <p:extLst>
      <p:ext uri="{BB962C8B-B14F-4D97-AF65-F5344CB8AC3E}">
        <p14:creationId xmlns:p14="http://schemas.microsoft.com/office/powerpoint/2010/main" val="38122748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59463B-6D86-4D00-B3F4-550140408035}"/>
              </a:ext>
            </a:extLst>
          </p:cNvPr>
          <p:cNvSpPr>
            <a:spLocks noGrp="1"/>
          </p:cNvSpPr>
          <p:nvPr>
            <p:ph type="title"/>
          </p:nvPr>
        </p:nvSpPr>
        <p:spPr>
          <a:xfrm>
            <a:off x="838200" y="365125"/>
            <a:ext cx="10515600" cy="1325563"/>
          </a:xfrm>
        </p:spPr>
        <p:txBody>
          <a:bodyPr>
            <a:normAutofit/>
          </a:bodyPr>
          <a:lstStyle/>
          <a:p>
            <a:r>
              <a:rPr lang="en-GB" sz="5400">
                <a:solidFill>
                  <a:srgbClr val="FFFFFF"/>
                </a:solidFill>
              </a:rPr>
              <a:t>Where do we start …</a:t>
            </a:r>
          </a:p>
        </p:txBody>
      </p:sp>
      <p:sp>
        <p:nvSpPr>
          <p:cNvPr id="24"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EF3DE25-07E1-4859-B60A-A2D60D92E38F}"/>
              </a:ext>
            </a:extLst>
          </p:cNvPr>
          <p:cNvGraphicFramePr>
            <a:graphicFrameLocks noGrp="1"/>
          </p:cNvGraphicFramePr>
          <p:nvPr>
            <p:ph idx="1"/>
            <p:extLst>
              <p:ext uri="{D42A27DB-BD31-4B8C-83A1-F6EECF244321}">
                <p14:modId xmlns:p14="http://schemas.microsoft.com/office/powerpoint/2010/main" val="1595905463"/>
              </p:ext>
            </p:extLst>
          </p:nvPr>
        </p:nvGraphicFramePr>
        <p:xfrm>
          <a:off x="838200" y="2004446"/>
          <a:ext cx="10515600" cy="41768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8727937"/>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80456-9508-4706-92D8-6BB9D05DA54A}"/>
              </a:ext>
            </a:extLst>
          </p:cNvPr>
          <p:cNvSpPr>
            <a:spLocks noGrp="1"/>
          </p:cNvSpPr>
          <p:nvPr>
            <p:ph type="title"/>
          </p:nvPr>
        </p:nvSpPr>
        <p:spPr>
          <a:xfrm>
            <a:off x="6234330" y="803325"/>
            <a:ext cx="5314536" cy="1325563"/>
          </a:xfrm>
        </p:spPr>
        <p:txBody>
          <a:bodyPr>
            <a:normAutofit/>
          </a:bodyPr>
          <a:lstStyle/>
          <a:p>
            <a:r>
              <a:rPr lang="en-GB" dirty="0"/>
              <a:t>GOOD PREPARATION IS THE KEY</a:t>
            </a:r>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Many question marks on black background">
            <a:extLst>
              <a:ext uri="{FF2B5EF4-FFF2-40B4-BE49-F238E27FC236}">
                <a16:creationId xmlns:a16="http://schemas.microsoft.com/office/drawing/2014/main" id="{EBAFE4E5-1B9B-4802-9742-24B29E566F3C}"/>
              </a:ext>
            </a:extLst>
          </p:cNvPr>
          <p:cNvPicPr>
            <a:picLocks noChangeAspect="1"/>
          </p:cNvPicPr>
          <p:nvPr/>
        </p:nvPicPr>
        <p:blipFill rotWithShape="1">
          <a:blip r:embed="rId2"/>
          <a:srcRect l="41298"/>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3" name="Content Placeholder 2">
            <a:extLst>
              <a:ext uri="{FF2B5EF4-FFF2-40B4-BE49-F238E27FC236}">
                <a16:creationId xmlns:a16="http://schemas.microsoft.com/office/drawing/2014/main" id="{E0928C9D-1758-4D49-922B-029381AB6040}"/>
              </a:ext>
            </a:extLst>
          </p:cNvPr>
          <p:cNvSpPr>
            <a:spLocks noGrp="1"/>
          </p:cNvSpPr>
          <p:nvPr>
            <p:ph idx="1"/>
          </p:nvPr>
        </p:nvSpPr>
        <p:spPr>
          <a:xfrm>
            <a:off x="6234329" y="2279018"/>
            <a:ext cx="5314543" cy="3375920"/>
          </a:xfrm>
        </p:spPr>
        <p:txBody>
          <a:bodyPr anchor="t">
            <a:normAutofit/>
          </a:bodyPr>
          <a:lstStyle/>
          <a:p>
            <a:endParaRPr lang="en-GB" sz="1800" dirty="0"/>
          </a:p>
          <a:p>
            <a:endParaRPr lang="en-GB" sz="1800" dirty="0"/>
          </a:p>
          <a:p>
            <a:r>
              <a:rPr lang="en-GB" sz="4400" dirty="0"/>
              <a:t>Good preparation is what makes for a good research interview</a:t>
            </a:r>
          </a:p>
        </p:txBody>
      </p:sp>
    </p:spTree>
    <p:extLst>
      <p:ext uri="{BB962C8B-B14F-4D97-AF65-F5344CB8AC3E}">
        <p14:creationId xmlns:p14="http://schemas.microsoft.com/office/powerpoint/2010/main" val="165555295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7AD28FD-AE2E-456F-B7CB-2587B110E87E}"/>
              </a:ext>
            </a:extLst>
          </p:cNvPr>
          <p:cNvSpPr>
            <a:spLocks noGrp="1"/>
          </p:cNvSpPr>
          <p:nvPr>
            <p:ph type="title"/>
          </p:nvPr>
        </p:nvSpPr>
        <p:spPr>
          <a:xfrm>
            <a:off x="524741" y="620392"/>
            <a:ext cx="3808268" cy="5504688"/>
          </a:xfrm>
        </p:spPr>
        <p:txBody>
          <a:bodyPr>
            <a:normAutofit/>
          </a:bodyPr>
          <a:lstStyle/>
          <a:p>
            <a:r>
              <a:rPr lang="en-GB" sz="6000" dirty="0">
                <a:solidFill>
                  <a:schemeClr val="bg1"/>
                </a:solidFill>
              </a:rPr>
              <a:t>ON THE DAY OF THE INTERVIEW …</a:t>
            </a:r>
          </a:p>
        </p:txBody>
      </p:sp>
      <p:graphicFrame>
        <p:nvGraphicFramePr>
          <p:cNvPr id="5" name="Content Placeholder 2">
            <a:extLst>
              <a:ext uri="{FF2B5EF4-FFF2-40B4-BE49-F238E27FC236}">
                <a16:creationId xmlns:a16="http://schemas.microsoft.com/office/drawing/2014/main" id="{E6B2AFE7-90F5-4CDF-BBC0-913EBC25C45D}"/>
              </a:ext>
            </a:extLst>
          </p:cNvPr>
          <p:cNvGraphicFramePr>
            <a:graphicFrameLocks noGrp="1"/>
          </p:cNvGraphicFramePr>
          <p:nvPr>
            <p:ph idx="1"/>
            <p:extLst>
              <p:ext uri="{D42A27DB-BD31-4B8C-83A1-F6EECF244321}">
                <p14:modId xmlns:p14="http://schemas.microsoft.com/office/powerpoint/2010/main" val="3602317212"/>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39676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6D903-D43B-48BB-9079-1170EA612794}"/>
              </a:ext>
            </a:extLst>
          </p:cNvPr>
          <p:cNvSpPr>
            <a:spLocks noGrp="1"/>
          </p:cNvSpPr>
          <p:nvPr>
            <p:ph type="title"/>
          </p:nvPr>
        </p:nvSpPr>
        <p:spPr/>
        <p:txBody>
          <a:bodyPr/>
          <a:lstStyle/>
          <a:p>
            <a:r>
              <a:rPr lang="en-GB" sz="4400"/>
              <a:t>ON THE DAY OF THE INTERVIEW :</a:t>
            </a:r>
            <a:endParaRPr lang="en-GB" dirty="0"/>
          </a:p>
        </p:txBody>
      </p:sp>
      <p:graphicFrame>
        <p:nvGraphicFramePr>
          <p:cNvPr id="6" name="Content Placeholder 2">
            <a:extLst>
              <a:ext uri="{FF2B5EF4-FFF2-40B4-BE49-F238E27FC236}">
                <a16:creationId xmlns:a16="http://schemas.microsoft.com/office/drawing/2014/main" id="{659CEA9E-0C2D-47FC-B504-500F9ED41949}"/>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44639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CFEB548-CACC-4915-BA3A-ECFAD4BE0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37DD617-02C2-4388-A86E-BAB7BD284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6971532D-ED15-4EA1-8D74-8B9D49117B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14" name="Straight Connector 13">
              <a:extLst>
                <a:ext uri="{FF2B5EF4-FFF2-40B4-BE49-F238E27FC236}">
                  <a16:creationId xmlns:a16="http://schemas.microsoft.com/office/drawing/2014/main" id="{53E0E949-6174-47F4-871C-39B2BE7B4B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A81FA79-0462-498C-A7A0-4F97CB9BD0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B13F096-ACB3-4289-ADE9-7BCF5727CE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42D1F89-7331-4DB6-9053-DE817E604F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19" name="Group 18">
            <a:extLst>
              <a:ext uri="{FF2B5EF4-FFF2-40B4-BE49-F238E27FC236}">
                <a16:creationId xmlns:a16="http://schemas.microsoft.com/office/drawing/2014/main" id="{4527D98C-AF53-420B-A7B6-DD5AA7D53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0" name="Oval 19">
              <a:extLst>
                <a:ext uri="{FF2B5EF4-FFF2-40B4-BE49-F238E27FC236}">
                  <a16:creationId xmlns:a16="http://schemas.microsoft.com/office/drawing/2014/main" id="{9F0B76EE-9601-45D1-815F-6B076D42F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1F5FB023-5222-4B9E-B6D1-A5040E4CEB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EAAEED21-38DA-46C2-93A3-F597C8761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17EFB714-3172-4F11-BA4B-04073494A7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8783C632-F1E2-40EE-AFA0-EF8D52D677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7980DE84-E4A8-4C12-97F1-AADA86FFB0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7A4FCEB1-CD0B-4966-8A9D-F458E4F79B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D3866B94-A099-49F6-A378-974CED7F57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0" name="Straight Connector 29">
              <a:extLst>
                <a:ext uri="{FF2B5EF4-FFF2-40B4-BE49-F238E27FC236}">
                  <a16:creationId xmlns:a16="http://schemas.microsoft.com/office/drawing/2014/main" id="{5103C908-3FF0-4A95-851C-DF3C650FFB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AF400D3-D15B-4146-82E6-B2FC1194FE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02F76C8-7CAD-4B72-BD0D-072D2AFA0C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5CEBAD8-9DE5-4790-9CD4-C384EB371D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5" name="Rectangle 34">
            <a:extLst>
              <a:ext uri="{FF2B5EF4-FFF2-40B4-BE49-F238E27FC236}">
                <a16:creationId xmlns:a16="http://schemas.microsoft.com/office/drawing/2014/main" id="{D3B7B9BA-215A-4923-954F-3DAE9523A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34013081-B23F-45CB-A45B-562B629ADB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8" name="Straight Connector 37">
              <a:extLst>
                <a:ext uri="{FF2B5EF4-FFF2-40B4-BE49-F238E27FC236}">
                  <a16:creationId xmlns:a16="http://schemas.microsoft.com/office/drawing/2014/main" id="{4B8B11FB-E867-4638-B75F-B4B7DBDDB72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ABC84FC8-9600-4AE5-9E77-38E2363A30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3514F95D-50D5-4B76-B347-91D1D76F8F7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85455D4-020C-4462-8A90-3B6434A508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8E926233-218C-49EA-85E8-1CAAFAE7D480}"/>
              </a:ext>
            </a:extLst>
          </p:cNvPr>
          <p:cNvSpPr>
            <a:spLocks noGrp="1"/>
          </p:cNvSpPr>
          <p:nvPr>
            <p:ph type="title"/>
          </p:nvPr>
        </p:nvSpPr>
        <p:spPr>
          <a:xfrm>
            <a:off x="630936" y="630935"/>
            <a:ext cx="4948230" cy="5509815"/>
          </a:xfrm>
          <a:noFill/>
        </p:spPr>
        <p:txBody>
          <a:bodyPr anchor="t">
            <a:normAutofit/>
          </a:bodyPr>
          <a:lstStyle/>
          <a:p>
            <a:r>
              <a:rPr lang="en-GB" sz="4800" b="1" i="0" dirty="0">
                <a:effectLst/>
                <a:latin typeface="Droid Serif"/>
              </a:rPr>
              <a:t>Consider cultural and power </a:t>
            </a:r>
            <a:r>
              <a:rPr lang="en-GB" sz="4800" b="1" dirty="0">
                <a:latin typeface="Droid Serif"/>
              </a:rPr>
              <a:t>issues:</a:t>
            </a:r>
            <a:r>
              <a:rPr lang="en-GB" sz="4800" b="1" i="0" dirty="0">
                <a:effectLst/>
                <a:latin typeface="Droid Serif"/>
              </a:rPr>
              <a:t> </a:t>
            </a:r>
            <a:br>
              <a:rPr lang="en-GB" sz="4800" b="1" i="0" dirty="0">
                <a:effectLst/>
                <a:latin typeface="Droid Serif"/>
              </a:rPr>
            </a:br>
            <a:br>
              <a:rPr lang="en-GB" sz="4800" b="1" i="0" dirty="0">
                <a:effectLst/>
                <a:latin typeface="Droid Serif"/>
              </a:rPr>
            </a:br>
            <a:r>
              <a:rPr lang="en-GB" sz="4800" dirty="0">
                <a:effectLst/>
                <a:latin typeface="Open Sans" panose="020B0606030504020204" pitchFamily="34" charset="0"/>
                <a:ea typeface="Times New Roman" panose="02020603050405020304" pitchFamily="18" charset="0"/>
              </a:rPr>
              <a:t>  </a:t>
            </a:r>
            <a:endParaRPr lang="en-GB" sz="4800" dirty="0"/>
          </a:p>
        </p:txBody>
      </p:sp>
      <p:graphicFrame>
        <p:nvGraphicFramePr>
          <p:cNvPr id="5" name="Content Placeholder 2">
            <a:extLst>
              <a:ext uri="{FF2B5EF4-FFF2-40B4-BE49-F238E27FC236}">
                <a16:creationId xmlns:a16="http://schemas.microsoft.com/office/drawing/2014/main" id="{31E74982-F6A7-4184-95AD-B0C4886E4921}"/>
              </a:ext>
            </a:extLst>
          </p:cNvPr>
          <p:cNvGraphicFramePr>
            <a:graphicFrameLocks noGrp="1"/>
          </p:cNvGraphicFramePr>
          <p:nvPr>
            <p:ph idx="1"/>
            <p:extLst>
              <p:ext uri="{D42A27DB-BD31-4B8C-83A1-F6EECF244321}">
                <p14:modId xmlns:p14="http://schemas.microsoft.com/office/powerpoint/2010/main" val="3674475890"/>
              </p:ext>
            </p:extLst>
          </p:nvPr>
        </p:nvGraphicFramePr>
        <p:xfrm>
          <a:off x="5815855" y="546369"/>
          <a:ext cx="5508711" cy="55098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2992397"/>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CFEB548-CACC-4915-BA3A-ECFAD4BE0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37DD617-02C2-4388-A86E-BAB7BD284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6971532D-ED15-4EA1-8D74-8B9D49117B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14" name="Straight Connector 13">
              <a:extLst>
                <a:ext uri="{FF2B5EF4-FFF2-40B4-BE49-F238E27FC236}">
                  <a16:creationId xmlns:a16="http://schemas.microsoft.com/office/drawing/2014/main" id="{53E0E949-6174-47F4-871C-39B2BE7B4B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A81FA79-0462-498C-A7A0-4F97CB9BD0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B13F096-ACB3-4289-ADE9-7BCF5727CE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42D1F89-7331-4DB6-9053-DE817E604F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19" name="Group 18">
            <a:extLst>
              <a:ext uri="{FF2B5EF4-FFF2-40B4-BE49-F238E27FC236}">
                <a16:creationId xmlns:a16="http://schemas.microsoft.com/office/drawing/2014/main" id="{4527D98C-AF53-420B-A7B6-DD5AA7D53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0" name="Oval 19">
              <a:extLst>
                <a:ext uri="{FF2B5EF4-FFF2-40B4-BE49-F238E27FC236}">
                  <a16:creationId xmlns:a16="http://schemas.microsoft.com/office/drawing/2014/main" id="{9F0B76EE-9601-45D1-815F-6B076D42F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1F5FB023-5222-4B9E-B6D1-A5040E4CEB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EAAEED21-38DA-46C2-93A3-F597C8761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17EFB714-3172-4F11-BA4B-04073494A7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8783C632-F1E2-40EE-AFA0-EF8D52D677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7980DE84-E4A8-4C12-97F1-AADA86FFB0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7A4FCEB1-CD0B-4966-8A9D-F458E4F79B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D3866B94-A099-49F6-A378-974CED7F57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0" name="Straight Connector 29">
              <a:extLst>
                <a:ext uri="{FF2B5EF4-FFF2-40B4-BE49-F238E27FC236}">
                  <a16:creationId xmlns:a16="http://schemas.microsoft.com/office/drawing/2014/main" id="{5103C908-3FF0-4A95-851C-DF3C650FFB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AF400D3-D15B-4146-82E6-B2FC1194FE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02F76C8-7CAD-4B72-BD0D-072D2AFA0C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5CEBAD8-9DE5-4790-9CD4-C384EB371D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5" name="Rectangle 34">
            <a:extLst>
              <a:ext uri="{FF2B5EF4-FFF2-40B4-BE49-F238E27FC236}">
                <a16:creationId xmlns:a16="http://schemas.microsoft.com/office/drawing/2014/main" id="{D3B7B9BA-215A-4923-954F-3DAE9523A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34013081-B23F-45CB-A45B-562B629ADB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8" name="Straight Connector 37">
              <a:extLst>
                <a:ext uri="{FF2B5EF4-FFF2-40B4-BE49-F238E27FC236}">
                  <a16:creationId xmlns:a16="http://schemas.microsoft.com/office/drawing/2014/main" id="{4B8B11FB-E867-4638-B75F-B4B7DBDDB72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ABC84FC8-9600-4AE5-9E77-38E2363A30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3514F95D-50D5-4B76-B347-91D1D76F8F7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85455D4-020C-4462-8A90-3B6434A508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90343D1B-527F-499E-AC4C-55C56401C627}"/>
              </a:ext>
            </a:extLst>
          </p:cNvPr>
          <p:cNvSpPr>
            <a:spLocks noGrp="1"/>
          </p:cNvSpPr>
          <p:nvPr>
            <p:ph type="title"/>
          </p:nvPr>
        </p:nvSpPr>
        <p:spPr>
          <a:xfrm>
            <a:off x="630936" y="630935"/>
            <a:ext cx="4948230" cy="5509815"/>
          </a:xfrm>
          <a:noFill/>
        </p:spPr>
        <p:txBody>
          <a:bodyPr anchor="t">
            <a:normAutofit/>
          </a:bodyPr>
          <a:lstStyle/>
          <a:p>
            <a:r>
              <a:rPr lang="en-GB" sz="4800" b="1" i="0">
                <a:effectLst/>
                <a:latin typeface="Droid Serif"/>
              </a:rPr>
              <a:t>Build rapport with your respondents</a:t>
            </a:r>
            <a:br>
              <a:rPr lang="en-GB" sz="4800" b="1" i="0">
                <a:effectLst/>
                <a:latin typeface="Droid Serif"/>
              </a:rPr>
            </a:br>
            <a:endParaRPr lang="en-GB" sz="4800"/>
          </a:p>
        </p:txBody>
      </p:sp>
      <p:graphicFrame>
        <p:nvGraphicFramePr>
          <p:cNvPr id="5" name="Content Placeholder 2">
            <a:extLst>
              <a:ext uri="{FF2B5EF4-FFF2-40B4-BE49-F238E27FC236}">
                <a16:creationId xmlns:a16="http://schemas.microsoft.com/office/drawing/2014/main" id="{A2D8C475-6C16-4024-AC4C-898FBD8A40DE}"/>
              </a:ext>
            </a:extLst>
          </p:cNvPr>
          <p:cNvGraphicFramePr>
            <a:graphicFrameLocks noGrp="1"/>
          </p:cNvGraphicFramePr>
          <p:nvPr>
            <p:ph idx="1"/>
            <p:extLst>
              <p:ext uri="{D42A27DB-BD31-4B8C-83A1-F6EECF244321}">
                <p14:modId xmlns:p14="http://schemas.microsoft.com/office/powerpoint/2010/main" val="2884602403"/>
              </p:ext>
            </p:extLst>
          </p:nvPr>
        </p:nvGraphicFramePr>
        <p:xfrm>
          <a:off x="5815855" y="546369"/>
          <a:ext cx="5508711" cy="55098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00905215"/>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89EC6065-85EB-408D-9250-FDCF1402CBD6}"/>
              </a:ext>
            </a:extLst>
          </p:cNvPr>
          <p:cNvSpPr>
            <a:spLocks noGrp="1"/>
          </p:cNvSpPr>
          <p:nvPr>
            <p:ph type="title"/>
          </p:nvPr>
        </p:nvSpPr>
        <p:spPr>
          <a:xfrm>
            <a:off x="535020" y="685800"/>
            <a:ext cx="2780271" cy="5105400"/>
          </a:xfrm>
        </p:spPr>
        <p:txBody>
          <a:bodyPr>
            <a:normAutofit/>
          </a:bodyPr>
          <a:lstStyle/>
          <a:p>
            <a:r>
              <a:rPr lang="en-GB" sz="4000" dirty="0">
                <a:solidFill>
                  <a:srgbClr val="FFFFFF"/>
                </a:solidFill>
              </a:rPr>
              <a:t>The skill of asking questions …</a:t>
            </a:r>
          </a:p>
        </p:txBody>
      </p:sp>
      <p:graphicFrame>
        <p:nvGraphicFramePr>
          <p:cNvPr id="5" name="Content Placeholder 2">
            <a:extLst>
              <a:ext uri="{FF2B5EF4-FFF2-40B4-BE49-F238E27FC236}">
                <a16:creationId xmlns:a16="http://schemas.microsoft.com/office/drawing/2014/main" id="{12400C9C-57BF-4731-B86D-5625BB8C1524}"/>
              </a:ext>
            </a:extLst>
          </p:cNvPr>
          <p:cNvGraphicFramePr>
            <a:graphicFrameLocks noGrp="1"/>
          </p:cNvGraphicFramePr>
          <p:nvPr>
            <p:ph idx="1"/>
            <p:extLst>
              <p:ext uri="{D42A27DB-BD31-4B8C-83A1-F6EECF244321}">
                <p14:modId xmlns:p14="http://schemas.microsoft.com/office/powerpoint/2010/main" val="2530159863"/>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767129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6D3A94-A2B7-40E1-A530-24BFD9337590}"/>
              </a:ext>
            </a:extLst>
          </p:cNvPr>
          <p:cNvSpPr>
            <a:spLocks noGrp="1"/>
          </p:cNvSpPr>
          <p:nvPr>
            <p:ph type="title"/>
          </p:nvPr>
        </p:nvSpPr>
        <p:spPr>
          <a:xfrm>
            <a:off x="838200" y="557189"/>
            <a:ext cx="3374136" cy="5567891"/>
          </a:xfrm>
        </p:spPr>
        <p:txBody>
          <a:bodyPr>
            <a:normAutofit/>
          </a:bodyPr>
          <a:lstStyle/>
          <a:p>
            <a:r>
              <a:rPr lang="en-GB" dirty="0"/>
              <a:t>Remember: The Interview is an Interpersonal Encounter … … …</a:t>
            </a:r>
          </a:p>
        </p:txBody>
      </p:sp>
      <p:graphicFrame>
        <p:nvGraphicFramePr>
          <p:cNvPr id="5" name="Content Placeholder 2">
            <a:extLst>
              <a:ext uri="{FF2B5EF4-FFF2-40B4-BE49-F238E27FC236}">
                <a16:creationId xmlns:a16="http://schemas.microsoft.com/office/drawing/2014/main" id="{89FD0A16-4469-4910-A685-E5AC5C33E883}"/>
              </a:ext>
            </a:extLst>
          </p:cNvPr>
          <p:cNvGraphicFramePr>
            <a:graphicFrameLocks noGrp="1"/>
          </p:cNvGraphicFramePr>
          <p:nvPr>
            <p:ph idx="1"/>
            <p:extLst>
              <p:ext uri="{D42A27DB-BD31-4B8C-83A1-F6EECF244321}">
                <p14:modId xmlns:p14="http://schemas.microsoft.com/office/powerpoint/2010/main" val="2378510488"/>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85733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523F7-D8C9-4209-84F1-E838AE590846}"/>
              </a:ext>
            </a:extLst>
          </p:cNvPr>
          <p:cNvSpPr>
            <a:spLocks noGrp="1"/>
          </p:cNvSpPr>
          <p:nvPr>
            <p:ph type="title"/>
          </p:nvPr>
        </p:nvSpPr>
        <p:spPr/>
        <p:txBody>
          <a:bodyPr/>
          <a:lstStyle/>
          <a:p>
            <a:r>
              <a:rPr lang="en-GB" dirty="0"/>
              <a:t>Successful interviews … … …</a:t>
            </a:r>
          </a:p>
        </p:txBody>
      </p:sp>
      <p:graphicFrame>
        <p:nvGraphicFramePr>
          <p:cNvPr id="5" name="Content Placeholder 2">
            <a:extLst>
              <a:ext uri="{FF2B5EF4-FFF2-40B4-BE49-F238E27FC236}">
                <a16:creationId xmlns:a16="http://schemas.microsoft.com/office/drawing/2014/main" id="{28F11E16-2A04-483B-BA4D-2E256632B18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37876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alpha val="35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278130-DFE0-457B-8698-88DF69019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2F99531B-1681-4D6E-BECB-18325B33A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Rectangle 12">
            <a:extLst>
              <a:ext uri="{FF2B5EF4-FFF2-40B4-BE49-F238E27FC236}">
                <a16:creationId xmlns:a16="http://schemas.microsoft.com/office/drawing/2014/main" id="{20344094-430A-400B-804B-910E696A1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709375"/>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53C67DF-7782-4E57-AB9B-F1B4811AD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43451" y="1248213"/>
            <a:ext cx="5413238" cy="4326335"/>
          </a:xfrm>
          <a:prstGeom prst="rect">
            <a:avLst/>
          </a:prstGeom>
          <a:solidFill>
            <a:schemeClr val="accent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CAB1CB-8B1F-4970-A921-645E329B387D}"/>
              </a:ext>
            </a:extLst>
          </p:cNvPr>
          <p:cNvSpPr>
            <a:spLocks noGrp="1"/>
          </p:cNvSpPr>
          <p:nvPr>
            <p:ph type="title"/>
          </p:nvPr>
        </p:nvSpPr>
        <p:spPr>
          <a:xfrm>
            <a:off x="504967" y="675564"/>
            <a:ext cx="3609833" cy="5204085"/>
          </a:xfrm>
        </p:spPr>
        <p:txBody>
          <a:bodyPr>
            <a:normAutofit/>
          </a:bodyPr>
          <a:lstStyle/>
          <a:p>
            <a:r>
              <a:rPr lang="en-GB" dirty="0"/>
              <a:t>Similar to counselling skills, Interviews call for:</a:t>
            </a:r>
          </a:p>
        </p:txBody>
      </p:sp>
      <p:cxnSp>
        <p:nvCxnSpPr>
          <p:cNvPr id="17" name="Straight Connector 16">
            <a:extLst>
              <a:ext uri="{FF2B5EF4-FFF2-40B4-BE49-F238E27FC236}">
                <a16:creationId xmlns:a16="http://schemas.microsoft.com/office/drawing/2014/main" id="{B03A5AE3-BD30-455C-842B-7626C8BEF0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DBECAA5-1F2D-470D-875C-8F2C2CA3E5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F052FA0-5974-488D-9C30-276F2ACEDE97}"/>
              </a:ext>
            </a:extLst>
          </p:cNvPr>
          <p:cNvGraphicFramePr>
            <a:graphicFrameLocks noGrp="1"/>
          </p:cNvGraphicFramePr>
          <p:nvPr>
            <p:ph idx="1"/>
            <p:extLst>
              <p:ext uri="{D42A27DB-BD31-4B8C-83A1-F6EECF244321}">
                <p14:modId xmlns:p14="http://schemas.microsoft.com/office/powerpoint/2010/main" val="3607476234"/>
              </p:ext>
            </p:extLst>
          </p:nvPr>
        </p:nvGraphicFramePr>
        <p:xfrm>
          <a:off x="4776730" y="819369"/>
          <a:ext cx="6589260" cy="52439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365014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5C2E0-1CB3-40E1-85B0-855A34FAD776}"/>
              </a:ext>
            </a:extLst>
          </p:cNvPr>
          <p:cNvSpPr>
            <a:spLocks noGrp="1"/>
          </p:cNvSpPr>
          <p:nvPr>
            <p:ph type="title"/>
          </p:nvPr>
        </p:nvSpPr>
        <p:spPr>
          <a:xfrm>
            <a:off x="524741" y="620392"/>
            <a:ext cx="3808268" cy="5504688"/>
          </a:xfrm>
        </p:spPr>
        <p:txBody>
          <a:bodyPr>
            <a:normAutofit/>
          </a:bodyPr>
          <a:lstStyle/>
          <a:p>
            <a:r>
              <a:rPr lang="en-GB" sz="6000" dirty="0">
                <a:solidFill>
                  <a:schemeClr val="accent5"/>
                </a:solidFill>
              </a:rPr>
              <a:t>Successful interviews … … …</a:t>
            </a:r>
          </a:p>
        </p:txBody>
      </p:sp>
      <p:graphicFrame>
        <p:nvGraphicFramePr>
          <p:cNvPr id="5" name="Content Placeholder 2">
            <a:extLst>
              <a:ext uri="{FF2B5EF4-FFF2-40B4-BE49-F238E27FC236}">
                <a16:creationId xmlns:a16="http://schemas.microsoft.com/office/drawing/2014/main" id="{B883F8BA-B4D8-415C-98C4-16F27378C370}"/>
              </a:ext>
            </a:extLst>
          </p:cNvPr>
          <p:cNvGraphicFramePr>
            <a:graphicFrameLocks noGrp="1"/>
          </p:cNvGraphicFramePr>
          <p:nvPr>
            <p:ph idx="1"/>
            <p:extLst>
              <p:ext uri="{D42A27DB-BD31-4B8C-83A1-F6EECF244321}">
                <p14:modId xmlns:p14="http://schemas.microsoft.com/office/powerpoint/2010/main" val="3715707819"/>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442563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9F7D788E-2C1B-4EF4-8719-12613771F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452"/>
          </a:xfrm>
          <a:prstGeom prst="rect">
            <a:avLst/>
          </a:prstGeom>
          <a:solidFill>
            <a:srgbClr val="40404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4152E2-BB1A-40D3-9306-049313B1865B}"/>
              </a:ext>
            </a:extLst>
          </p:cNvPr>
          <p:cNvSpPr>
            <a:spLocks noGrp="1"/>
          </p:cNvSpPr>
          <p:nvPr>
            <p:ph type="title"/>
          </p:nvPr>
        </p:nvSpPr>
        <p:spPr>
          <a:xfrm>
            <a:off x="764949" y="3499076"/>
            <a:ext cx="6053558" cy="2424774"/>
          </a:xfrm>
        </p:spPr>
        <p:txBody>
          <a:bodyPr vert="horz" lIns="91440" tIns="45720" rIns="91440" bIns="45720" rtlCol="0" anchor="ctr">
            <a:normAutofit/>
          </a:bodyPr>
          <a:lstStyle/>
          <a:p>
            <a:r>
              <a:rPr lang="en-US" b="1" i="0" kern="1200" dirty="0">
                <a:solidFill>
                  <a:srgbClr val="FFFFFF"/>
                </a:solidFill>
                <a:effectLst/>
                <a:latin typeface="+mj-lt"/>
                <a:ea typeface="+mj-ea"/>
                <a:cs typeface="+mj-cs"/>
              </a:rPr>
              <a:t> </a:t>
            </a:r>
            <a:br>
              <a:rPr lang="en-US" b="1" i="0" kern="1200" dirty="0">
                <a:solidFill>
                  <a:srgbClr val="FFFFFF"/>
                </a:solidFill>
                <a:effectLst/>
                <a:latin typeface="+mj-lt"/>
                <a:ea typeface="+mj-ea"/>
                <a:cs typeface="+mj-cs"/>
              </a:rPr>
            </a:br>
            <a:endParaRPr lang="en-US" kern="1200" dirty="0">
              <a:solidFill>
                <a:srgbClr val="FFFFFF"/>
              </a:solidFill>
              <a:latin typeface="+mj-lt"/>
              <a:ea typeface="+mj-ea"/>
              <a:cs typeface="+mj-cs"/>
            </a:endParaRPr>
          </a:p>
        </p:txBody>
      </p:sp>
      <p:sp>
        <p:nvSpPr>
          <p:cNvPr id="15" name="Freeform: Shape 14">
            <a:extLst>
              <a:ext uri="{FF2B5EF4-FFF2-40B4-BE49-F238E27FC236}">
                <a16:creationId xmlns:a16="http://schemas.microsoft.com/office/drawing/2014/main" id="{7C54E824-C0F4-480B-BC88-689F50C45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6199" y="548"/>
            <a:ext cx="4349752" cy="3142889"/>
          </a:xfrm>
          <a:custGeom>
            <a:avLst/>
            <a:gdLst>
              <a:gd name="connsiteX0" fmla="*/ 229420 w 4349752"/>
              <a:gd name="connsiteY0" fmla="*/ 0 h 3142889"/>
              <a:gd name="connsiteX1" fmla="*/ 4120333 w 4349752"/>
              <a:gd name="connsiteY1" fmla="*/ 0 h 3142889"/>
              <a:gd name="connsiteX2" fmla="*/ 4178840 w 4349752"/>
              <a:gd name="connsiteY2" fmla="*/ 121453 h 3142889"/>
              <a:gd name="connsiteX3" fmla="*/ 4349752 w 4349752"/>
              <a:gd name="connsiteY3" fmla="*/ 968013 h 3142889"/>
              <a:gd name="connsiteX4" fmla="*/ 2174876 w 4349752"/>
              <a:gd name="connsiteY4" fmla="*/ 3142889 h 3142889"/>
              <a:gd name="connsiteX5" fmla="*/ 0 w 4349752"/>
              <a:gd name="connsiteY5" fmla="*/ 968013 h 3142889"/>
              <a:gd name="connsiteX6" fmla="*/ 170913 w 4349752"/>
              <a:gd name="connsiteY6" fmla="*/ 121453 h 3142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49752" h="3142889">
                <a:moveTo>
                  <a:pt x="229420" y="0"/>
                </a:moveTo>
                <a:lnTo>
                  <a:pt x="4120333" y="0"/>
                </a:lnTo>
                <a:lnTo>
                  <a:pt x="4178840" y="121453"/>
                </a:lnTo>
                <a:cubicBezTo>
                  <a:pt x="4288894" y="381652"/>
                  <a:pt x="4349752" y="667725"/>
                  <a:pt x="4349752" y="968013"/>
                </a:cubicBezTo>
                <a:cubicBezTo>
                  <a:pt x="4349752" y="2169164"/>
                  <a:pt x="3376027" y="3142889"/>
                  <a:pt x="2174876" y="3142889"/>
                </a:cubicBezTo>
                <a:cubicBezTo>
                  <a:pt x="973725" y="3142889"/>
                  <a:pt x="0" y="2169164"/>
                  <a:pt x="0" y="968013"/>
                </a:cubicBezTo>
                <a:cubicBezTo>
                  <a:pt x="0" y="667725"/>
                  <a:pt x="60858" y="381652"/>
                  <a:pt x="170913" y="12145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58DEA6A1-FC5C-4E6E-BBBF-7E472949B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3759" y="1421356"/>
            <a:ext cx="4538241" cy="5436644"/>
          </a:xfrm>
          <a:custGeom>
            <a:avLst/>
            <a:gdLst>
              <a:gd name="connsiteX0" fmla="*/ 3084645 w 4538241"/>
              <a:gd name="connsiteY0" fmla="*/ 0 h 5436644"/>
              <a:gd name="connsiteX1" fmla="*/ 4285328 w 4538241"/>
              <a:gd name="connsiteY1" fmla="*/ 242407 h 5436644"/>
              <a:gd name="connsiteX2" fmla="*/ 4538241 w 4538241"/>
              <a:gd name="connsiteY2" fmla="*/ 364242 h 5436644"/>
              <a:gd name="connsiteX3" fmla="*/ 4538241 w 4538241"/>
              <a:gd name="connsiteY3" fmla="*/ 5436644 h 5436644"/>
              <a:gd name="connsiteX4" fmla="*/ 1091428 w 4538241"/>
              <a:gd name="connsiteY4" fmla="*/ 5436644 h 5436644"/>
              <a:gd name="connsiteX5" fmla="*/ 903472 w 4538241"/>
              <a:gd name="connsiteY5" fmla="*/ 5265818 h 5436644"/>
              <a:gd name="connsiteX6" fmla="*/ 0 w 4538241"/>
              <a:gd name="connsiteY6" fmla="*/ 3084645 h 5436644"/>
              <a:gd name="connsiteX7" fmla="*/ 3084645 w 4538241"/>
              <a:gd name="connsiteY7" fmla="*/ 0 h 543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8241" h="5436644">
                <a:moveTo>
                  <a:pt x="3084645" y="0"/>
                </a:moveTo>
                <a:cubicBezTo>
                  <a:pt x="3510546" y="0"/>
                  <a:pt x="3916286" y="86315"/>
                  <a:pt x="4285328" y="242407"/>
                </a:cubicBezTo>
                <a:lnTo>
                  <a:pt x="4538241" y="364242"/>
                </a:lnTo>
                <a:lnTo>
                  <a:pt x="4538241" y="5436644"/>
                </a:lnTo>
                <a:lnTo>
                  <a:pt x="1091428" y="5436644"/>
                </a:lnTo>
                <a:lnTo>
                  <a:pt x="903472" y="5265818"/>
                </a:lnTo>
                <a:cubicBezTo>
                  <a:pt x="345261" y="4707608"/>
                  <a:pt x="0" y="3936446"/>
                  <a:pt x="0" y="3084645"/>
                </a:cubicBezTo>
                <a:cubicBezTo>
                  <a:pt x="0" y="1381043"/>
                  <a:pt x="1381043" y="0"/>
                  <a:pt x="3084645"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Freeform: Shape 18">
            <a:extLst>
              <a:ext uri="{FF2B5EF4-FFF2-40B4-BE49-F238E27FC236}">
                <a16:creationId xmlns:a16="http://schemas.microsoft.com/office/drawing/2014/main" id="{96AAAC3B-1954-46B7-BBAC-27DFF5B529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9395" y="0"/>
            <a:ext cx="4023360" cy="2980240"/>
          </a:xfrm>
          <a:custGeom>
            <a:avLst/>
            <a:gdLst>
              <a:gd name="connsiteX0" fmla="*/ 248676 w 4023360"/>
              <a:gd name="connsiteY0" fmla="*/ 0 h 2980240"/>
              <a:gd name="connsiteX1" fmla="*/ 3774684 w 4023360"/>
              <a:gd name="connsiteY1" fmla="*/ 0 h 2980240"/>
              <a:gd name="connsiteX2" fmla="*/ 3780561 w 4023360"/>
              <a:gd name="connsiteY2" fmla="*/ 9674 h 2980240"/>
              <a:gd name="connsiteX3" fmla="*/ 4023360 w 4023360"/>
              <a:gd name="connsiteY3" fmla="*/ 968560 h 2980240"/>
              <a:gd name="connsiteX4" fmla="*/ 2011680 w 4023360"/>
              <a:gd name="connsiteY4" fmla="*/ 2980240 h 2980240"/>
              <a:gd name="connsiteX5" fmla="*/ 0 w 4023360"/>
              <a:gd name="connsiteY5" fmla="*/ 968560 h 2980240"/>
              <a:gd name="connsiteX6" fmla="*/ 242799 w 4023360"/>
              <a:gd name="connsiteY6" fmla="*/ 9674 h 2980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23360" h="2980240">
                <a:moveTo>
                  <a:pt x="248676" y="0"/>
                </a:moveTo>
                <a:lnTo>
                  <a:pt x="3774684" y="0"/>
                </a:lnTo>
                <a:lnTo>
                  <a:pt x="3780561" y="9674"/>
                </a:lnTo>
                <a:cubicBezTo>
                  <a:pt x="3935405" y="294716"/>
                  <a:pt x="4023360" y="621366"/>
                  <a:pt x="4023360" y="968560"/>
                </a:cubicBezTo>
                <a:cubicBezTo>
                  <a:pt x="4023360" y="2079580"/>
                  <a:pt x="3122700" y="2980240"/>
                  <a:pt x="2011680" y="2980240"/>
                </a:cubicBezTo>
                <a:cubicBezTo>
                  <a:pt x="900660" y="2980240"/>
                  <a:pt x="0" y="2079580"/>
                  <a:pt x="0" y="968560"/>
                </a:cubicBezTo>
                <a:cubicBezTo>
                  <a:pt x="0" y="621366"/>
                  <a:pt x="87955" y="294716"/>
                  <a:pt x="242799" y="967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Content Placeholder 5">
            <a:extLst>
              <a:ext uri="{FF2B5EF4-FFF2-40B4-BE49-F238E27FC236}">
                <a16:creationId xmlns:a16="http://schemas.microsoft.com/office/drawing/2014/main" id="{CF1D7E28-0B31-43B1-8209-2052F17E2C00}"/>
              </a:ext>
            </a:extLst>
          </p:cNvPr>
          <p:cNvSpPr>
            <a:spLocks noGrp="1"/>
          </p:cNvSpPr>
          <p:nvPr>
            <p:ph idx="1"/>
          </p:nvPr>
        </p:nvSpPr>
        <p:spPr>
          <a:xfrm>
            <a:off x="4215161" y="356187"/>
            <a:ext cx="2878409" cy="1792281"/>
          </a:xfrm>
        </p:spPr>
        <p:txBody>
          <a:bodyPr vert="horz" lIns="91440" tIns="45720" rIns="91440" bIns="45720" rtlCol="0" anchor="ctr">
            <a:normAutofit fontScale="92500" lnSpcReduction="10000"/>
          </a:bodyPr>
          <a:lstStyle/>
          <a:p>
            <a:r>
              <a:rPr lang="en-US" sz="2000" dirty="0"/>
              <a:t>The last questions might be to allow respondents to provide any other information – anything to add - and their impressions of the interview</a:t>
            </a:r>
          </a:p>
          <a:p>
            <a:endParaRPr lang="en-US" sz="1700" dirty="0"/>
          </a:p>
        </p:txBody>
      </p:sp>
      <p:sp>
        <p:nvSpPr>
          <p:cNvPr id="21" name="Freeform: Shape 20">
            <a:extLst>
              <a:ext uri="{FF2B5EF4-FFF2-40B4-BE49-F238E27FC236}">
                <a16:creationId xmlns:a16="http://schemas.microsoft.com/office/drawing/2014/main" id="{A5AD6500-BB62-4AAC-9D2F-C10DDC90C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16897" y="1584494"/>
            <a:ext cx="4375105" cy="5273507"/>
          </a:xfrm>
          <a:custGeom>
            <a:avLst/>
            <a:gdLst>
              <a:gd name="connsiteX0" fmla="*/ 2921508 w 4375105"/>
              <a:gd name="connsiteY0" fmla="*/ 0 h 5273507"/>
              <a:gd name="connsiteX1" fmla="*/ 4314072 w 4375105"/>
              <a:gd name="connsiteY1" fmla="*/ 352611 h 5273507"/>
              <a:gd name="connsiteX2" fmla="*/ 4375105 w 4375105"/>
              <a:gd name="connsiteY2" fmla="*/ 389689 h 5273507"/>
              <a:gd name="connsiteX3" fmla="*/ 4375105 w 4375105"/>
              <a:gd name="connsiteY3" fmla="*/ 5273507 h 5273507"/>
              <a:gd name="connsiteX4" fmla="*/ 1193705 w 4375105"/>
              <a:gd name="connsiteY4" fmla="*/ 5273507 h 5273507"/>
              <a:gd name="connsiteX5" fmla="*/ 1063158 w 4375105"/>
              <a:gd name="connsiteY5" fmla="*/ 5175886 h 5273507"/>
              <a:gd name="connsiteX6" fmla="*/ 0 w 4375105"/>
              <a:gd name="connsiteY6" fmla="*/ 2921508 h 5273507"/>
              <a:gd name="connsiteX7" fmla="*/ 2921508 w 4375105"/>
              <a:gd name="connsiteY7" fmla="*/ 0 h 527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75105" h="5273507">
                <a:moveTo>
                  <a:pt x="2921508" y="0"/>
                </a:moveTo>
                <a:cubicBezTo>
                  <a:pt x="3425728" y="0"/>
                  <a:pt x="3900114" y="127735"/>
                  <a:pt x="4314072" y="352611"/>
                </a:cubicBezTo>
                <a:lnTo>
                  <a:pt x="4375105" y="389689"/>
                </a:lnTo>
                <a:lnTo>
                  <a:pt x="4375105" y="5273507"/>
                </a:lnTo>
                <a:lnTo>
                  <a:pt x="1193705" y="5273507"/>
                </a:lnTo>
                <a:lnTo>
                  <a:pt x="1063158" y="5175886"/>
                </a:lnTo>
                <a:cubicBezTo>
                  <a:pt x="413861" y="4640038"/>
                  <a:pt x="0" y="3829104"/>
                  <a:pt x="0" y="2921508"/>
                </a:cubicBezTo>
                <a:cubicBezTo>
                  <a:pt x="0" y="1308004"/>
                  <a:pt x="1308004" y="0"/>
                  <a:pt x="292150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D6778DA0-A345-449E-8F90-83BC13312CD8}"/>
              </a:ext>
            </a:extLst>
          </p:cNvPr>
          <p:cNvSpPr txBox="1"/>
          <p:nvPr/>
        </p:nvSpPr>
        <p:spPr>
          <a:xfrm>
            <a:off x="8386139" y="3143438"/>
            <a:ext cx="3474621" cy="2780412"/>
          </a:xfrm>
          <a:prstGeom prst="rect">
            <a:avLst/>
          </a:prstGeom>
        </p:spPr>
        <p:txBody>
          <a:bodyPr vert="horz" lIns="91440" tIns="45720" rIns="91440" bIns="45720" rtlCol="0" anchor="ctr">
            <a:normAutofit/>
          </a:bodyPr>
          <a:lstStyle/>
          <a:p>
            <a:pPr marL="182563" indent="-182563">
              <a:lnSpc>
                <a:spcPct val="90000"/>
              </a:lnSpc>
              <a:spcAft>
                <a:spcPts val="600"/>
              </a:spcAft>
              <a:buFont typeface="Arial" panose="020B0604020202020204" pitchFamily="34" charset="0"/>
              <a:buChar char="•"/>
            </a:pPr>
            <a:r>
              <a:rPr lang="en-US" sz="2000" dirty="0"/>
              <a:t>Ending the interview and dissemination – read up on this, a proper ending is ethically essential.  How are your findings going to be disseminated?</a:t>
            </a:r>
          </a:p>
        </p:txBody>
      </p:sp>
    </p:spTree>
    <p:extLst>
      <p:ext uri="{BB962C8B-B14F-4D97-AF65-F5344CB8AC3E}">
        <p14:creationId xmlns:p14="http://schemas.microsoft.com/office/powerpoint/2010/main" val="17532824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7F405-49DF-482F-815D-3D18F6ED8FBD}"/>
              </a:ext>
            </a:extLst>
          </p:cNvPr>
          <p:cNvSpPr>
            <a:spLocks noGrp="1"/>
          </p:cNvSpPr>
          <p:nvPr>
            <p:ph type="title"/>
          </p:nvPr>
        </p:nvSpPr>
        <p:spPr>
          <a:xfrm>
            <a:off x="1653363" y="365760"/>
            <a:ext cx="9367203" cy="1188720"/>
          </a:xfrm>
        </p:spPr>
        <p:txBody>
          <a:bodyPr>
            <a:normAutofit/>
          </a:bodyPr>
          <a:lstStyle/>
          <a:p>
            <a:r>
              <a:rPr lang="en-GB"/>
              <a:t>Ending the interview and dissemination</a:t>
            </a:r>
            <a:endParaRPr lang="en-GB" dirty="0"/>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Content Placeholder 2">
            <a:extLst>
              <a:ext uri="{FF2B5EF4-FFF2-40B4-BE49-F238E27FC236}">
                <a16:creationId xmlns:a16="http://schemas.microsoft.com/office/drawing/2014/main" id="{CBB09A1E-DA9E-4ACB-A622-54C842F43361}"/>
              </a:ext>
            </a:extLst>
          </p:cNvPr>
          <p:cNvSpPr>
            <a:spLocks noGrp="1"/>
          </p:cNvSpPr>
          <p:nvPr>
            <p:ph idx="1"/>
          </p:nvPr>
        </p:nvSpPr>
        <p:spPr>
          <a:xfrm>
            <a:off x="1653363" y="2176272"/>
            <a:ext cx="9367204" cy="4041648"/>
          </a:xfrm>
        </p:spPr>
        <p:txBody>
          <a:bodyPr anchor="t">
            <a:normAutofit fontScale="92500"/>
          </a:bodyPr>
          <a:lstStyle/>
          <a:p>
            <a:endParaRPr lang="en-GB" sz="2200" dirty="0"/>
          </a:p>
          <a:p>
            <a:r>
              <a:rPr lang="en-GB" sz="2000" i="0" dirty="0">
                <a:effectLst/>
                <a:latin typeface="Open Sans" panose="020B0606030504020204" pitchFamily="34" charset="0"/>
                <a:ea typeface="Open Sans" panose="020B0606030504020204" pitchFamily="34" charset="0"/>
                <a:cs typeface="Open Sans" panose="020B0606030504020204" pitchFamily="34" charset="0"/>
              </a:rPr>
              <a:t>Leave time for post-Interview reflection</a:t>
            </a:r>
            <a:endParaRPr lang="en-GB" sz="2000" dirty="0">
              <a:latin typeface="Open Sans" panose="020B0606030504020204" pitchFamily="34" charset="0"/>
              <a:ea typeface="Open Sans" panose="020B0606030504020204" pitchFamily="34" charset="0"/>
              <a:cs typeface="Open Sans" panose="020B0606030504020204" pitchFamily="34" charset="0"/>
            </a:endParaRPr>
          </a:p>
          <a:p>
            <a:r>
              <a:rPr lang="en-GB" sz="2000" dirty="0">
                <a:latin typeface="Open Sans" panose="020B0606030504020204" pitchFamily="34" charset="0"/>
                <a:ea typeface="Open Sans" panose="020B0606030504020204" pitchFamily="34" charset="0"/>
                <a:cs typeface="Open Sans" panose="020B0606030504020204" pitchFamily="34" charset="0"/>
              </a:rPr>
              <a:t>The last question should provide some closure for the interview, and leave the respondent feeling empowered, listened to, or otherwise glad that they talked to you – participant leaves in a better position than when they arrived.</a:t>
            </a:r>
          </a:p>
          <a:p>
            <a:r>
              <a:rPr lang="en-GB" sz="2000" dirty="0">
                <a:latin typeface="Open Sans" panose="020B0606030504020204" pitchFamily="34" charset="0"/>
                <a:ea typeface="Open Sans" panose="020B0606030504020204" pitchFamily="34" charset="0"/>
                <a:cs typeface="Open Sans" panose="020B0606030504020204" pitchFamily="34" charset="0"/>
              </a:rPr>
              <a:t>A reminder: Always ask whether the participant has any questions, allow interviewee to clarify any concerns or doubts about the interview</a:t>
            </a:r>
          </a:p>
          <a:p>
            <a:r>
              <a:rPr lang="en-GB" sz="2000" i="0" dirty="0">
                <a:solidFill>
                  <a:srgbClr val="333333"/>
                </a:solidFill>
                <a:effectLst/>
                <a:latin typeface="Open Sans" panose="020B0606030504020204" pitchFamily="34" charset="0"/>
                <a:ea typeface="Open Sans" panose="020B0606030504020204" pitchFamily="34" charset="0"/>
                <a:cs typeface="Open Sans" panose="020B0606030504020204" pitchFamily="34" charset="0"/>
              </a:rPr>
              <a:t>It can be good to ask, “Is there anything I should have asked you that I did not ask you?’</a:t>
            </a:r>
            <a:endParaRPr lang="en-GB" sz="2000" dirty="0">
              <a:latin typeface="Open Sans" panose="020B0606030504020204" pitchFamily="34" charset="0"/>
              <a:ea typeface="Open Sans" panose="020B0606030504020204" pitchFamily="34" charset="0"/>
              <a:cs typeface="Open Sans" panose="020B0606030504020204" pitchFamily="34" charset="0"/>
            </a:endParaRPr>
          </a:p>
          <a:p>
            <a:r>
              <a:rPr lang="en-GB" sz="2000" dirty="0">
                <a:latin typeface="Open Sans" panose="020B0606030504020204" pitchFamily="34" charset="0"/>
                <a:ea typeface="Open Sans" panose="020B0606030504020204" pitchFamily="34" charset="0"/>
                <a:cs typeface="Open Sans" panose="020B0606030504020204" pitchFamily="34" charset="0"/>
              </a:rPr>
              <a:t>Thank them for their participation, explain the dissemination process and close the interview</a:t>
            </a:r>
          </a:p>
          <a:p>
            <a:r>
              <a:rPr lang="en-GB" sz="2000" dirty="0">
                <a:latin typeface="Open Sans" panose="020B0606030504020204" pitchFamily="34" charset="0"/>
                <a:ea typeface="Open Sans" panose="020B0606030504020204" pitchFamily="34" charset="0"/>
                <a:cs typeface="Open Sans" panose="020B0606030504020204" pitchFamily="34" charset="0"/>
              </a:rPr>
              <a:t>Debriefing interviews</a:t>
            </a:r>
          </a:p>
          <a:p>
            <a:endParaRPr lang="en-GB" sz="2200" dirty="0"/>
          </a:p>
        </p:txBody>
      </p:sp>
    </p:spTree>
    <p:extLst>
      <p:ext uri="{BB962C8B-B14F-4D97-AF65-F5344CB8AC3E}">
        <p14:creationId xmlns:p14="http://schemas.microsoft.com/office/powerpoint/2010/main" val="15440089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6688EA-ACB2-4A07-ADC7-5B675F9D39B9}"/>
              </a:ext>
            </a:extLst>
          </p:cNvPr>
          <p:cNvSpPr>
            <a:spLocks noGrp="1"/>
          </p:cNvSpPr>
          <p:nvPr>
            <p:ph type="title"/>
          </p:nvPr>
        </p:nvSpPr>
        <p:spPr>
          <a:xfrm>
            <a:off x="635000" y="640823"/>
            <a:ext cx="3418659" cy="5583148"/>
          </a:xfrm>
        </p:spPr>
        <p:txBody>
          <a:bodyPr anchor="ctr">
            <a:normAutofit/>
          </a:bodyPr>
          <a:lstStyle/>
          <a:p>
            <a:r>
              <a:rPr lang="en-GB" sz="5400"/>
              <a:t>Debriefing process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99FAD6F-A40A-4E85-BDDC-2C6385023904}"/>
              </a:ext>
            </a:extLst>
          </p:cNvPr>
          <p:cNvGraphicFramePr>
            <a:graphicFrameLocks noGrp="1"/>
          </p:cNvGraphicFramePr>
          <p:nvPr>
            <p:ph idx="1"/>
            <p:extLst>
              <p:ext uri="{D42A27DB-BD31-4B8C-83A1-F6EECF244321}">
                <p14:modId xmlns:p14="http://schemas.microsoft.com/office/powerpoint/2010/main" val="269466974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719217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7D3F5-7D3A-461B-9992-A12E0B3C584F}"/>
              </a:ext>
            </a:extLst>
          </p:cNvPr>
          <p:cNvSpPr>
            <a:spLocks noGrp="1"/>
          </p:cNvSpPr>
          <p:nvPr>
            <p:ph type="title"/>
          </p:nvPr>
        </p:nvSpPr>
        <p:spPr>
          <a:xfrm>
            <a:off x="4965430" y="629268"/>
            <a:ext cx="6586491" cy="1286160"/>
          </a:xfrm>
        </p:spPr>
        <p:txBody>
          <a:bodyPr anchor="b">
            <a:normAutofit/>
          </a:bodyPr>
          <a:lstStyle/>
          <a:p>
            <a:r>
              <a:rPr lang="en-GB" dirty="0"/>
              <a:t>Successful interviews…</a:t>
            </a:r>
          </a:p>
        </p:txBody>
      </p:sp>
      <p:sp>
        <p:nvSpPr>
          <p:cNvPr id="3" name="Content Placeholder 2">
            <a:extLst>
              <a:ext uri="{FF2B5EF4-FFF2-40B4-BE49-F238E27FC236}">
                <a16:creationId xmlns:a16="http://schemas.microsoft.com/office/drawing/2014/main" id="{6C58B7EA-4678-4E5B-8ADD-BE04CFB2AC43}"/>
              </a:ext>
            </a:extLst>
          </p:cNvPr>
          <p:cNvSpPr>
            <a:spLocks noGrp="1"/>
          </p:cNvSpPr>
          <p:nvPr>
            <p:ph idx="1"/>
          </p:nvPr>
        </p:nvSpPr>
        <p:spPr>
          <a:xfrm>
            <a:off x="4965431" y="2438400"/>
            <a:ext cx="6586489" cy="3785419"/>
          </a:xfrm>
        </p:spPr>
        <p:txBody>
          <a:bodyPr>
            <a:normAutofit/>
          </a:bodyPr>
          <a:lstStyle/>
          <a:p>
            <a:r>
              <a:rPr lang="en-GB" dirty="0"/>
              <a:t>Interviews provide researchers with rich and detailed qualitative data for understanding participants’ experiences, how they describe those experiences, and the meaning they make of those experiences … the more you prepare, the deeper understanding and meaning you will encounter </a:t>
            </a:r>
          </a:p>
        </p:txBody>
      </p:sp>
      <p:pic>
        <p:nvPicPr>
          <p:cNvPr id="5" name="Picture 4" descr="Light bulb on yellow background with sketched light beams and cord">
            <a:extLst>
              <a:ext uri="{FF2B5EF4-FFF2-40B4-BE49-F238E27FC236}">
                <a16:creationId xmlns:a16="http://schemas.microsoft.com/office/drawing/2014/main" id="{A66C15D9-DBBB-435B-88D6-67B5EA8DA6E0}"/>
              </a:ext>
            </a:extLst>
          </p:cNvPr>
          <p:cNvPicPr>
            <a:picLocks noChangeAspect="1"/>
          </p:cNvPicPr>
          <p:nvPr/>
        </p:nvPicPr>
        <p:blipFill rotWithShape="1">
          <a:blip r:embed="rId2"/>
          <a:srcRect l="51344" r="7086"/>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5E83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09596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90E8949-21CC-4BE5-894E-09879C4710D1}"/>
              </a:ext>
            </a:extLst>
          </p:cNvPr>
          <p:cNvSpPr>
            <a:spLocks noGrp="1"/>
          </p:cNvSpPr>
          <p:nvPr>
            <p:ph type="title"/>
          </p:nvPr>
        </p:nvSpPr>
        <p:spPr>
          <a:xfrm>
            <a:off x="1137036" y="548640"/>
            <a:ext cx="9543405" cy="1188720"/>
          </a:xfrm>
        </p:spPr>
        <p:txBody>
          <a:bodyPr>
            <a:normAutofit/>
          </a:bodyPr>
          <a:lstStyle/>
          <a:p>
            <a:r>
              <a:rPr lang="en-GB" sz="3700">
                <a:solidFill>
                  <a:schemeClr val="tx1">
                    <a:lumMod val="85000"/>
                    <a:lumOff val="15000"/>
                  </a:schemeClr>
                </a:solidFill>
              </a:rPr>
              <a:t>Suggested reading: You may find the following chapters helpful …</a:t>
            </a:r>
          </a:p>
        </p:txBody>
      </p:sp>
      <p:sp>
        <p:nvSpPr>
          <p:cNvPr id="3" name="Content Placeholder 2">
            <a:extLst>
              <a:ext uri="{FF2B5EF4-FFF2-40B4-BE49-F238E27FC236}">
                <a16:creationId xmlns:a16="http://schemas.microsoft.com/office/drawing/2014/main" id="{D75F2158-C01E-4F5A-B63D-97970112B375}"/>
              </a:ext>
            </a:extLst>
          </p:cNvPr>
          <p:cNvSpPr>
            <a:spLocks noGrp="1"/>
          </p:cNvSpPr>
          <p:nvPr>
            <p:ph idx="1"/>
          </p:nvPr>
        </p:nvSpPr>
        <p:spPr>
          <a:xfrm>
            <a:off x="1957987" y="2431765"/>
            <a:ext cx="8276026" cy="3320031"/>
          </a:xfrm>
        </p:spPr>
        <p:txBody>
          <a:bodyPr anchor="ctr">
            <a:normAutofit/>
          </a:bodyPr>
          <a:lstStyle/>
          <a:p>
            <a:r>
              <a:rPr lang="en-GB" sz="2000">
                <a:solidFill>
                  <a:schemeClr val="tx1">
                    <a:lumMod val="85000"/>
                    <a:lumOff val="15000"/>
                  </a:schemeClr>
                </a:solidFill>
                <a:effectLst/>
                <a:latin typeface="Open Sans" panose="020B0606030504020204" pitchFamily="34" charset="0"/>
                <a:ea typeface="Open Sans" panose="020B0606030504020204" pitchFamily="34" charset="0"/>
                <a:cs typeface="Open Sans" panose="020B0606030504020204" pitchFamily="34" charset="0"/>
              </a:rPr>
              <a:t>Braun, V. and Clarke, V., 2013. </a:t>
            </a:r>
            <a:r>
              <a:rPr lang="en-GB" sz="2000" i="1">
                <a:solidFill>
                  <a:schemeClr val="tx1">
                    <a:lumMod val="85000"/>
                    <a:lumOff val="15000"/>
                  </a:schemeClr>
                </a:solidFill>
                <a:effectLst/>
                <a:latin typeface="Open Sans" panose="020B0606030504020204" pitchFamily="34" charset="0"/>
                <a:ea typeface="Open Sans" panose="020B0606030504020204" pitchFamily="34" charset="0"/>
                <a:cs typeface="Open Sans" panose="020B0606030504020204" pitchFamily="34" charset="0"/>
              </a:rPr>
              <a:t>Successful qualitative research: A practical guide for beginners.</a:t>
            </a:r>
            <a:r>
              <a:rPr lang="en-GB" sz="2000">
                <a:solidFill>
                  <a:schemeClr val="tx1">
                    <a:lumMod val="85000"/>
                    <a:lumOff val="15000"/>
                  </a:schemeClr>
                </a:solidFill>
                <a:effectLst/>
                <a:latin typeface="Open Sans" panose="020B0606030504020204" pitchFamily="34" charset="0"/>
                <a:ea typeface="Open Sans" panose="020B0606030504020204" pitchFamily="34" charset="0"/>
                <a:cs typeface="Open Sans" panose="020B0606030504020204" pitchFamily="34" charset="0"/>
              </a:rPr>
              <a:t> London: Sage. Chapter 4.</a:t>
            </a:r>
          </a:p>
          <a:p>
            <a:endParaRPr lang="en-US" sz="2000">
              <a:solidFill>
                <a:schemeClr val="tx1">
                  <a:lumMod val="85000"/>
                  <a:lumOff val="15000"/>
                </a:schemeClr>
              </a:solidFill>
              <a:latin typeface="Open Sans" panose="020B0606030504020204" pitchFamily="34" charset="0"/>
              <a:ea typeface="Open Sans" panose="020B0606030504020204" pitchFamily="34" charset="0"/>
              <a:cs typeface="Open Sans" panose="020B0606030504020204" pitchFamily="34" charset="0"/>
            </a:endParaRPr>
          </a:p>
          <a:p>
            <a:r>
              <a:rPr lang="en-US" sz="2000">
                <a:solidFill>
                  <a:schemeClr val="tx1">
                    <a:lumMod val="85000"/>
                    <a:lumOff val="15000"/>
                  </a:schemeClr>
                </a:solidFill>
                <a:latin typeface="Open Sans" panose="020B0606030504020204" pitchFamily="34" charset="0"/>
                <a:ea typeface="Open Sans" panose="020B0606030504020204" pitchFamily="34" charset="0"/>
                <a:cs typeface="Open Sans" panose="020B0606030504020204" pitchFamily="34" charset="0"/>
              </a:rPr>
              <a:t>Howitt, D. 2013. Introduction to </a:t>
            </a:r>
            <a:r>
              <a:rPr lang="en-US" sz="2000" i="1">
                <a:solidFill>
                  <a:schemeClr val="tx1">
                    <a:lumMod val="85000"/>
                    <a:lumOff val="15000"/>
                  </a:schemeClr>
                </a:solidFill>
                <a:latin typeface="Open Sans" panose="020B0606030504020204" pitchFamily="34" charset="0"/>
                <a:ea typeface="Open Sans" panose="020B0606030504020204" pitchFamily="34" charset="0"/>
                <a:cs typeface="Open Sans" panose="020B0606030504020204" pitchFamily="34" charset="0"/>
              </a:rPr>
              <a:t>Qualitative Methods in Psychology.  Second Edition.</a:t>
            </a:r>
            <a:r>
              <a:rPr lang="en-US" sz="2000">
                <a:solidFill>
                  <a:schemeClr val="tx1">
                    <a:lumMod val="85000"/>
                    <a:lumOff val="15000"/>
                  </a:schemeClr>
                </a:solidFill>
                <a:latin typeface="Open Sans" panose="020B0606030504020204" pitchFamily="34" charset="0"/>
                <a:ea typeface="Open Sans" panose="020B0606030504020204" pitchFamily="34" charset="0"/>
                <a:cs typeface="Open Sans" panose="020B0606030504020204" pitchFamily="34" charset="0"/>
              </a:rPr>
              <a:t>  Edinburgh: Pearson. Pages 67 – 81.</a:t>
            </a:r>
          </a:p>
          <a:p>
            <a:endParaRPr lang="en-US" sz="2000">
              <a:solidFill>
                <a:schemeClr val="tx1">
                  <a:lumMod val="85000"/>
                  <a:lumOff val="15000"/>
                </a:schemeClr>
              </a:solidFill>
              <a:latin typeface="Open Sans" panose="020B0606030504020204" pitchFamily="34" charset="0"/>
              <a:ea typeface="Open Sans" panose="020B0606030504020204" pitchFamily="34" charset="0"/>
              <a:cs typeface="Open Sans" panose="020B0606030504020204" pitchFamily="34" charset="0"/>
            </a:endParaRPr>
          </a:p>
          <a:p>
            <a:r>
              <a:rPr lang="en-US" sz="2000">
                <a:solidFill>
                  <a:schemeClr val="tx1">
                    <a:lumMod val="85000"/>
                    <a:lumOff val="15000"/>
                  </a:schemeClr>
                </a:solidFill>
                <a:latin typeface="Open Sans" panose="020B0606030504020204" pitchFamily="34" charset="0"/>
                <a:ea typeface="Open Sans" panose="020B0606030504020204" pitchFamily="34" charset="0"/>
                <a:cs typeface="Open Sans" panose="020B0606030504020204" pitchFamily="34" charset="0"/>
              </a:rPr>
              <a:t>Salmons, J. 2015. </a:t>
            </a:r>
            <a:r>
              <a:rPr lang="en-US" sz="2000" i="1">
                <a:solidFill>
                  <a:schemeClr val="tx1">
                    <a:lumMod val="85000"/>
                    <a:lumOff val="15000"/>
                  </a:schemeClr>
                </a:solidFill>
                <a:latin typeface="Open Sans" panose="020B0606030504020204" pitchFamily="34" charset="0"/>
                <a:ea typeface="Open Sans" panose="020B0606030504020204" pitchFamily="34" charset="0"/>
                <a:cs typeface="Open Sans" panose="020B0606030504020204" pitchFamily="34" charset="0"/>
              </a:rPr>
              <a:t>Qualitative Online Interviews</a:t>
            </a:r>
            <a:r>
              <a:rPr lang="en-US" sz="2000">
                <a:solidFill>
                  <a:schemeClr val="tx1">
                    <a:lumMod val="85000"/>
                    <a:lumOff val="15000"/>
                  </a:schemeClr>
                </a:solidFill>
                <a:latin typeface="Open Sans" panose="020B0606030504020204" pitchFamily="34" charset="0"/>
                <a:ea typeface="Open Sans" panose="020B0606030504020204" pitchFamily="34" charset="0"/>
                <a:cs typeface="Open Sans" panose="020B0606030504020204" pitchFamily="34" charset="0"/>
              </a:rPr>
              <a:t>. </a:t>
            </a:r>
            <a:r>
              <a:rPr lang="en-US" sz="2000" i="1">
                <a:solidFill>
                  <a:schemeClr val="tx1">
                    <a:lumMod val="85000"/>
                    <a:lumOff val="15000"/>
                  </a:schemeClr>
                </a:solidFill>
                <a:latin typeface="Open Sans" panose="020B0606030504020204" pitchFamily="34" charset="0"/>
                <a:ea typeface="Open Sans" panose="020B0606030504020204" pitchFamily="34" charset="0"/>
                <a:cs typeface="Open Sans" panose="020B0606030504020204" pitchFamily="34" charset="0"/>
              </a:rPr>
              <a:t>Second Edition</a:t>
            </a:r>
            <a:r>
              <a:rPr lang="en-US" sz="2000">
                <a:solidFill>
                  <a:schemeClr val="tx1">
                    <a:lumMod val="85000"/>
                    <a:lumOff val="15000"/>
                  </a:schemeClr>
                </a:solidFill>
                <a:latin typeface="Open Sans" panose="020B0606030504020204" pitchFamily="34" charset="0"/>
                <a:ea typeface="Open Sans" panose="020B0606030504020204" pitchFamily="34" charset="0"/>
                <a:cs typeface="Open Sans" panose="020B0606030504020204" pitchFamily="34" charset="0"/>
              </a:rPr>
              <a:t>. London: Sage. Chapter 10.</a:t>
            </a:r>
          </a:p>
          <a:p>
            <a:endParaRPr lang="en-GB" sz="200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750906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C286EF1-CB61-4D5D-8D2E-FFF0857AAA35}"/>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Further ‘Top up’ reading:</a:t>
            </a:r>
          </a:p>
        </p:txBody>
      </p:sp>
      <p:sp>
        <p:nvSpPr>
          <p:cNvPr id="3" name="Content Placeholder 2">
            <a:extLst>
              <a:ext uri="{FF2B5EF4-FFF2-40B4-BE49-F238E27FC236}">
                <a16:creationId xmlns:a16="http://schemas.microsoft.com/office/drawing/2014/main" id="{F357EDC4-5DE9-4CD4-AD9E-29BCD35D800F}"/>
              </a:ext>
            </a:extLst>
          </p:cNvPr>
          <p:cNvSpPr>
            <a:spLocks noGrp="1"/>
          </p:cNvSpPr>
          <p:nvPr>
            <p:ph idx="1"/>
          </p:nvPr>
        </p:nvSpPr>
        <p:spPr>
          <a:xfrm>
            <a:off x="1957987" y="2431765"/>
            <a:ext cx="8276026" cy="3320031"/>
          </a:xfrm>
        </p:spPr>
        <p:txBody>
          <a:bodyPr anchor="ctr">
            <a:normAutofit/>
          </a:bodyPr>
          <a:lstStyle/>
          <a:p>
            <a:r>
              <a:rPr lang="en-GB" sz="2000" i="0" dirty="0">
                <a:solidFill>
                  <a:schemeClr val="tx1">
                    <a:lumMod val="85000"/>
                    <a:lumOff val="15000"/>
                  </a:schemeClr>
                </a:solidFill>
                <a:effectLst/>
                <a:latin typeface="Open Sans" panose="020B0606030504020204" pitchFamily="34" charset="0"/>
                <a:ea typeface="Open Sans" panose="020B0606030504020204" pitchFamily="34" charset="0"/>
                <a:cs typeface="Open Sans" panose="020B0606030504020204" pitchFamily="34" charset="0"/>
              </a:rPr>
              <a:t>Denzin, K., and Lincoln, Y. S.,  [Eds]. 2018. </a:t>
            </a:r>
            <a:r>
              <a:rPr lang="en-GB" sz="2000" i="1" dirty="0">
                <a:solidFill>
                  <a:schemeClr val="tx1">
                    <a:lumMod val="85000"/>
                    <a:lumOff val="15000"/>
                  </a:schemeClr>
                </a:solidFill>
                <a:effectLst/>
                <a:latin typeface="Open Sans" panose="020B0606030504020204" pitchFamily="34" charset="0"/>
                <a:ea typeface="Open Sans" panose="020B0606030504020204" pitchFamily="34" charset="0"/>
                <a:cs typeface="Open Sans" panose="020B0606030504020204" pitchFamily="34" charset="0"/>
              </a:rPr>
              <a:t>The SAGE handbook of qualitative research.</a:t>
            </a:r>
            <a:r>
              <a:rPr lang="en-GB" sz="2000" i="0" dirty="0">
                <a:solidFill>
                  <a:schemeClr val="tx1">
                    <a:lumMod val="85000"/>
                    <a:lumOff val="15000"/>
                  </a:schemeClr>
                </a:solidFill>
                <a:effectLst/>
                <a:latin typeface="Open Sans" panose="020B0606030504020204" pitchFamily="34" charset="0"/>
                <a:ea typeface="Open Sans" panose="020B0606030504020204" pitchFamily="34" charset="0"/>
                <a:cs typeface="Open Sans" panose="020B0606030504020204" pitchFamily="34" charset="0"/>
              </a:rPr>
              <a:t> Fifth edition. Thousand Oaks, CA. : Sage </a:t>
            </a:r>
          </a:p>
          <a:p>
            <a:pPr marL="0" indent="0">
              <a:buNone/>
            </a:pPr>
            <a:endParaRPr lang="en-GB" sz="2000" i="0" dirty="0">
              <a:solidFill>
                <a:schemeClr val="tx1">
                  <a:lumMod val="85000"/>
                  <a:lumOff val="15000"/>
                </a:schemeClr>
              </a:solidFill>
              <a:effectLst/>
              <a:latin typeface="Open Sans" panose="020B0606030504020204" pitchFamily="34" charset="0"/>
              <a:ea typeface="Open Sans" panose="020B0606030504020204" pitchFamily="34" charset="0"/>
              <a:cs typeface="Open Sans" panose="020B0606030504020204" pitchFamily="34" charset="0"/>
            </a:endParaRPr>
          </a:p>
          <a:p>
            <a:r>
              <a:rPr lang="en-GB" sz="2000" dirty="0" err="1">
                <a:solidFill>
                  <a:schemeClr val="tx1">
                    <a:lumMod val="85000"/>
                    <a:lumOff val="15000"/>
                  </a:schemeClr>
                </a:solidFill>
                <a:effectLst/>
                <a:latin typeface="Open Sans" panose="020B0606030504020204" pitchFamily="34" charset="0"/>
                <a:ea typeface="Open Sans" panose="020B0606030504020204" pitchFamily="34" charset="0"/>
                <a:cs typeface="Open Sans" panose="020B0606030504020204" pitchFamily="34" charset="0"/>
              </a:rPr>
              <a:t>Kvale</a:t>
            </a:r>
            <a:r>
              <a:rPr lang="en-GB" sz="2000" dirty="0">
                <a:solidFill>
                  <a:schemeClr val="tx1">
                    <a:lumMod val="85000"/>
                    <a:lumOff val="15000"/>
                  </a:schemeClr>
                </a:solidFill>
                <a:effectLst/>
                <a:latin typeface="Open Sans" panose="020B0606030504020204" pitchFamily="34" charset="0"/>
                <a:ea typeface="Open Sans" panose="020B0606030504020204" pitchFamily="34" charset="0"/>
                <a:cs typeface="Open Sans" panose="020B0606030504020204" pitchFamily="34" charset="0"/>
              </a:rPr>
              <a:t>, S, 2007. </a:t>
            </a:r>
            <a:r>
              <a:rPr lang="en-GB" sz="2000" i="1" dirty="0">
                <a:solidFill>
                  <a:schemeClr val="tx1">
                    <a:lumMod val="85000"/>
                    <a:lumOff val="15000"/>
                  </a:schemeClr>
                </a:solidFill>
                <a:effectLst/>
                <a:latin typeface="Open Sans" panose="020B0606030504020204" pitchFamily="34" charset="0"/>
                <a:ea typeface="Open Sans" panose="020B0606030504020204" pitchFamily="34" charset="0"/>
                <a:cs typeface="Open Sans" panose="020B0606030504020204" pitchFamily="34" charset="0"/>
              </a:rPr>
              <a:t>Doing Interviews. </a:t>
            </a:r>
            <a:r>
              <a:rPr lang="en-GB" sz="2000" dirty="0">
                <a:solidFill>
                  <a:schemeClr val="tx1">
                    <a:lumMod val="85000"/>
                    <a:lumOff val="15000"/>
                  </a:schemeClr>
                </a:solidFill>
                <a:effectLst/>
                <a:latin typeface="Open Sans" panose="020B0606030504020204" pitchFamily="34" charset="0"/>
                <a:ea typeface="Open Sans" panose="020B0606030504020204" pitchFamily="34" charset="0"/>
                <a:cs typeface="Open Sans" panose="020B0606030504020204" pitchFamily="34" charset="0"/>
              </a:rPr>
              <a:t>London: Sage</a:t>
            </a:r>
            <a:r>
              <a:rPr lang="en-GB" sz="2000" i="1" dirty="0">
                <a:solidFill>
                  <a:schemeClr val="tx1">
                    <a:lumMod val="85000"/>
                    <a:lumOff val="15000"/>
                  </a:schemeClr>
                </a:solidFill>
                <a:effectLst/>
                <a:latin typeface="Open Sans" panose="020B0606030504020204" pitchFamily="34" charset="0"/>
                <a:ea typeface="Open Sans" panose="020B0606030504020204" pitchFamily="34" charset="0"/>
                <a:cs typeface="Open Sans" panose="020B0606030504020204" pitchFamily="34" charset="0"/>
              </a:rPr>
              <a:t>.</a:t>
            </a:r>
          </a:p>
          <a:p>
            <a:pPr marL="0" indent="0">
              <a:buNone/>
            </a:pPr>
            <a:endParaRPr lang="en-GB" sz="2000" i="0" dirty="0">
              <a:solidFill>
                <a:schemeClr val="tx1">
                  <a:lumMod val="85000"/>
                  <a:lumOff val="15000"/>
                </a:schemeClr>
              </a:solidFill>
              <a:effectLst/>
              <a:latin typeface="Open Sans" panose="020B0606030504020204" pitchFamily="34" charset="0"/>
              <a:ea typeface="Open Sans" panose="020B0606030504020204" pitchFamily="34" charset="0"/>
              <a:cs typeface="Open Sans" panose="020B0606030504020204" pitchFamily="34" charset="0"/>
            </a:endParaRPr>
          </a:p>
          <a:p>
            <a:r>
              <a:rPr lang="en-GB" sz="2000" i="0" dirty="0">
                <a:solidFill>
                  <a:schemeClr val="tx1">
                    <a:lumMod val="85000"/>
                    <a:lumOff val="15000"/>
                  </a:schemeClr>
                </a:solidFill>
                <a:effectLst/>
                <a:latin typeface="Open Sans" panose="020B0606030504020204" pitchFamily="34" charset="0"/>
                <a:ea typeface="Open Sans" panose="020B0606030504020204" pitchFamily="34" charset="0"/>
                <a:cs typeface="Open Sans" panose="020B0606030504020204" pitchFamily="34" charset="0"/>
              </a:rPr>
              <a:t>Brinkmann, S., &amp; </a:t>
            </a:r>
            <a:r>
              <a:rPr lang="en-GB" sz="2000" i="0" dirty="0" err="1">
                <a:solidFill>
                  <a:schemeClr val="tx1">
                    <a:lumMod val="85000"/>
                    <a:lumOff val="15000"/>
                  </a:schemeClr>
                </a:solidFill>
                <a:effectLst/>
                <a:latin typeface="Open Sans" panose="020B0606030504020204" pitchFamily="34" charset="0"/>
                <a:ea typeface="Open Sans" panose="020B0606030504020204" pitchFamily="34" charset="0"/>
                <a:cs typeface="Open Sans" panose="020B0606030504020204" pitchFamily="34" charset="0"/>
              </a:rPr>
              <a:t>Kvale</a:t>
            </a:r>
            <a:r>
              <a:rPr lang="en-GB" sz="2000" i="0" dirty="0">
                <a:solidFill>
                  <a:schemeClr val="tx1">
                    <a:lumMod val="85000"/>
                    <a:lumOff val="15000"/>
                  </a:schemeClr>
                </a:solidFill>
                <a:effectLst/>
                <a:latin typeface="Open Sans" panose="020B0606030504020204" pitchFamily="34" charset="0"/>
                <a:ea typeface="Open Sans" panose="020B0606030504020204" pitchFamily="34" charset="0"/>
                <a:cs typeface="Open Sans" panose="020B0606030504020204" pitchFamily="34" charset="0"/>
              </a:rPr>
              <a:t>, S. 2018. </a:t>
            </a:r>
            <a:r>
              <a:rPr lang="en-GB" sz="2000" i="1" dirty="0">
                <a:solidFill>
                  <a:schemeClr val="tx1">
                    <a:lumMod val="85000"/>
                    <a:lumOff val="15000"/>
                  </a:schemeClr>
                </a:solidFill>
                <a:effectLst/>
                <a:latin typeface="Open Sans" panose="020B0606030504020204" pitchFamily="34" charset="0"/>
                <a:ea typeface="Open Sans" panose="020B0606030504020204" pitchFamily="34" charset="0"/>
                <a:cs typeface="Open Sans" panose="020B0606030504020204" pitchFamily="34" charset="0"/>
              </a:rPr>
              <a:t>Doing interviews. </a:t>
            </a:r>
            <a:r>
              <a:rPr lang="en-GB" sz="2000" i="0" dirty="0">
                <a:solidFill>
                  <a:schemeClr val="tx1">
                    <a:lumMod val="85000"/>
                    <a:lumOff val="15000"/>
                  </a:schemeClr>
                </a:solidFill>
                <a:effectLst/>
                <a:latin typeface="Open Sans" panose="020B0606030504020204" pitchFamily="34" charset="0"/>
                <a:ea typeface="Open Sans" panose="020B0606030504020204" pitchFamily="34" charset="0"/>
                <a:cs typeface="Open Sans" panose="020B0606030504020204" pitchFamily="34" charset="0"/>
              </a:rPr>
              <a:t>2nd edition. London: Sage.</a:t>
            </a:r>
          </a:p>
          <a:p>
            <a:endParaRPr lang="en-GB" sz="2000" b="0" i="0" dirty="0">
              <a:solidFill>
                <a:schemeClr val="tx1">
                  <a:lumMod val="85000"/>
                  <a:lumOff val="15000"/>
                </a:schemeClr>
              </a:solidFill>
              <a:effectLst/>
              <a:latin typeface="Vollkorn"/>
            </a:endParaRPr>
          </a:p>
          <a:p>
            <a:endParaRPr lang="en-GB" sz="20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660876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6E73078-4D49-4D81-96D3-C0C4B03BD035}"/>
              </a:ext>
            </a:extLst>
          </p:cNvPr>
          <p:cNvSpPr>
            <a:spLocks noGrp="1"/>
          </p:cNvSpPr>
          <p:nvPr>
            <p:ph type="title"/>
          </p:nvPr>
        </p:nvSpPr>
        <p:spPr>
          <a:xfrm>
            <a:off x="1137036" y="548640"/>
            <a:ext cx="9543405" cy="1188720"/>
          </a:xfrm>
        </p:spPr>
        <p:txBody>
          <a:bodyPr>
            <a:normAutofit/>
          </a:bodyPr>
          <a:lstStyle/>
          <a:p>
            <a:r>
              <a:rPr lang="en-GB" dirty="0">
                <a:solidFill>
                  <a:schemeClr val="tx1">
                    <a:lumMod val="85000"/>
                    <a:lumOff val="15000"/>
                  </a:schemeClr>
                </a:solidFill>
              </a:rPr>
              <a:t>References:</a:t>
            </a:r>
          </a:p>
        </p:txBody>
      </p:sp>
      <p:sp>
        <p:nvSpPr>
          <p:cNvPr id="3" name="Content Placeholder 2">
            <a:extLst>
              <a:ext uri="{FF2B5EF4-FFF2-40B4-BE49-F238E27FC236}">
                <a16:creationId xmlns:a16="http://schemas.microsoft.com/office/drawing/2014/main" id="{6737F486-5D7F-4765-9374-CC4DB19BD9F8}"/>
              </a:ext>
            </a:extLst>
          </p:cNvPr>
          <p:cNvSpPr>
            <a:spLocks noGrp="1"/>
          </p:cNvSpPr>
          <p:nvPr>
            <p:ph idx="1"/>
          </p:nvPr>
        </p:nvSpPr>
        <p:spPr>
          <a:xfrm>
            <a:off x="1957987" y="2431765"/>
            <a:ext cx="8276026" cy="3320031"/>
          </a:xfrm>
        </p:spPr>
        <p:txBody>
          <a:bodyPr anchor="ctr">
            <a:normAutofit/>
          </a:bodyPr>
          <a:lstStyle/>
          <a:p>
            <a:r>
              <a:rPr lang="en-GB" sz="2000" dirty="0">
                <a:solidFill>
                  <a:schemeClr val="tx1">
                    <a:lumMod val="85000"/>
                    <a:lumOff val="15000"/>
                  </a:schemeClr>
                </a:solidFill>
                <a:latin typeface="Open Sans" panose="020B0606030504020204" pitchFamily="34" charset="0"/>
                <a:ea typeface="Open Sans" panose="020B0606030504020204" pitchFamily="34" charset="0"/>
                <a:cs typeface="Open Sans" panose="020B0606030504020204" pitchFamily="34" charset="0"/>
              </a:rPr>
              <a:t>Giger, J. N. 2017. </a:t>
            </a:r>
            <a:r>
              <a:rPr lang="en-GB" sz="2000" i="1" dirty="0">
                <a:solidFill>
                  <a:schemeClr val="tx1">
                    <a:lumMod val="85000"/>
                    <a:lumOff val="15000"/>
                  </a:schemeClr>
                </a:solidFill>
                <a:latin typeface="Open Sans" panose="020B0606030504020204" pitchFamily="34" charset="0"/>
                <a:ea typeface="Open Sans" panose="020B0606030504020204" pitchFamily="34" charset="0"/>
                <a:cs typeface="Open Sans" panose="020B0606030504020204" pitchFamily="34" charset="0"/>
              </a:rPr>
              <a:t>Transcultural nursing: assessment and intervention</a:t>
            </a:r>
            <a:r>
              <a:rPr lang="en-GB" sz="2000" dirty="0">
                <a:solidFill>
                  <a:schemeClr val="tx1">
                    <a:lumMod val="85000"/>
                    <a:lumOff val="15000"/>
                  </a:schemeClr>
                </a:solidFill>
                <a:latin typeface="Open Sans" panose="020B0606030504020204" pitchFamily="34" charset="0"/>
                <a:ea typeface="Open Sans" panose="020B0606030504020204" pitchFamily="34" charset="0"/>
                <a:cs typeface="Open Sans" panose="020B0606030504020204" pitchFamily="34" charset="0"/>
              </a:rPr>
              <a:t>. 7th edition. St. Louis, Toronto: Mosby.  </a:t>
            </a:r>
          </a:p>
          <a:p>
            <a:endParaRPr lang="en-GB" sz="2000" dirty="0">
              <a:solidFill>
                <a:schemeClr val="tx1">
                  <a:lumMod val="85000"/>
                  <a:lumOff val="15000"/>
                </a:schemeClr>
              </a:solidFill>
              <a:latin typeface="Open Sans" panose="020B0606030504020204" pitchFamily="34" charset="0"/>
              <a:ea typeface="Open Sans" panose="020B0606030504020204" pitchFamily="34" charset="0"/>
              <a:cs typeface="Open Sans" panose="020B0606030504020204" pitchFamily="34" charset="0"/>
            </a:endParaRPr>
          </a:p>
          <a:p>
            <a:r>
              <a:rPr lang="en-GB" sz="2000" dirty="0" err="1">
                <a:solidFill>
                  <a:schemeClr val="tx1">
                    <a:lumMod val="85000"/>
                    <a:lumOff val="15000"/>
                  </a:schemeClr>
                </a:solidFill>
                <a:latin typeface="Open Sans" panose="020B0606030504020204" pitchFamily="34" charset="0"/>
                <a:ea typeface="Open Sans" panose="020B0606030504020204" pitchFamily="34" charset="0"/>
                <a:cs typeface="Open Sans" panose="020B0606030504020204" pitchFamily="34" charset="0"/>
              </a:rPr>
              <a:t>Kvale</a:t>
            </a:r>
            <a:r>
              <a:rPr lang="en-GB" sz="2000" dirty="0">
                <a:solidFill>
                  <a:schemeClr val="tx1">
                    <a:lumMod val="85000"/>
                    <a:lumOff val="15000"/>
                  </a:schemeClr>
                </a:solidFill>
                <a:latin typeface="Open Sans" panose="020B0606030504020204" pitchFamily="34" charset="0"/>
                <a:ea typeface="Open Sans" panose="020B0606030504020204" pitchFamily="34" charset="0"/>
                <a:cs typeface="Open Sans" panose="020B0606030504020204" pitchFamily="34" charset="0"/>
              </a:rPr>
              <a:t>, S. 1996</a:t>
            </a:r>
            <a:r>
              <a:rPr lang="en-GB" sz="2000" i="1" dirty="0">
                <a:solidFill>
                  <a:schemeClr val="tx1">
                    <a:lumMod val="85000"/>
                    <a:lumOff val="15000"/>
                  </a:schemeClr>
                </a:solidFill>
                <a:latin typeface="Open Sans" panose="020B0606030504020204" pitchFamily="34" charset="0"/>
                <a:ea typeface="Open Sans" panose="020B0606030504020204" pitchFamily="34" charset="0"/>
                <a:cs typeface="Open Sans" panose="020B0606030504020204" pitchFamily="34" charset="0"/>
              </a:rPr>
              <a:t>. Interviews: An Introduction to Qualitative Research Interviewing.</a:t>
            </a:r>
            <a:r>
              <a:rPr lang="en-GB" sz="2000" dirty="0">
                <a:solidFill>
                  <a:schemeClr val="tx1">
                    <a:lumMod val="85000"/>
                    <a:lumOff val="15000"/>
                  </a:schemeClr>
                </a:solidFill>
                <a:latin typeface="Open Sans" panose="020B0606030504020204" pitchFamily="34" charset="0"/>
                <a:ea typeface="Open Sans" panose="020B0606030504020204" pitchFamily="34" charset="0"/>
                <a:cs typeface="Open Sans" panose="020B0606030504020204" pitchFamily="34" charset="0"/>
              </a:rPr>
              <a:t> Sage Publications.</a:t>
            </a:r>
          </a:p>
          <a:p>
            <a:endParaRPr lang="en-GB" sz="2000" dirty="0">
              <a:solidFill>
                <a:schemeClr val="tx1">
                  <a:lumMod val="85000"/>
                  <a:lumOff val="15000"/>
                </a:schemeClr>
              </a:solidFill>
              <a:latin typeface="Open Sans" panose="020B0606030504020204" pitchFamily="34" charset="0"/>
              <a:ea typeface="Open Sans" panose="020B0606030504020204" pitchFamily="34" charset="0"/>
              <a:cs typeface="Open Sans" panose="020B0606030504020204" pitchFamily="34" charset="0"/>
            </a:endParaRPr>
          </a:p>
          <a:p>
            <a:r>
              <a:rPr lang="en-GB" sz="2000" b="0" i="0" dirty="0" err="1">
                <a:solidFill>
                  <a:schemeClr val="tx1">
                    <a:lumMod val="85000"/>
                    <a:lumOff val="15000"/>
                  </a:schemeClr>
                </a:solidFill>
                <a:effectLst/>
                <a:latin typeface="Open Sans" panose="020B0606030504020204" pitchFamily="34" charset="0"/>
                <a:ea typeface="Open Sans" panose="020B0606030504020204" pitchFamily="34" charset="0"/>
                <a:cs typeface="Open Sans" panose="020B0606030504020204" pitchFamily="34" charset="0"/>
              </a:rPr>
              <a:t>Nimmon</a:t>
            </a:r>
            <a:r>
              <a:rPr lang="en-GB" sz="2000" b="0" i="0" dirty="0">
                <a:solidFill>
                  <a:schemeClr val="tx1">
                    <a:lumMod val="85000"/>
                    <a:lumOff val="15000"/>
                  </a:schemeClr>
                </a:solidFill>
                <a:effectLst/>
                <a:latin typeface="Open Sans" panose="020B0606030504020204" pitchFamily="34" charset="0"/>
                <a:ea typeface="Open Sans" panose="020B0606030504020204" pitchFamily="34" charset="0"/>
                <a:cs typeface="Open Sans" panose="020B0606030504020204" pitchFamily="34" charset="0"/>
              </a:rPr>
              <a:t>, L. </a:t>
            </a:r>
            <a:r>
              <a:rPr lang="en-GB" sz="2000" b="0" i="0" dirty="0" err="1">
                <a:solidFill>
                  <a:schemeClr val="tx1">
                    <a:lumMod val="85000"/>
                    <a:lumOff val="15000"/>
                  </a:schemeClr>
                </a:solidFill>
                <a:effectLst/>
                <a:latin typeface="Open Sans" panose="020B0606030504020204" pitchFamily="34" charset="0"/>
                <a:ea typeface="Open Sans" panose="020B0606030504020204" pitchFamily="34" charset="0"/>
                <a:cs typeface="Open Sans" panose="020B0606030504020204" pitchFamily="34" charset="0"/>
              </a:rPr>
              <a:t>Stenfors</a:t>
            </a:r>
            <a:r>
              <a:rPr lang="en-GB" sz="2000" b="0" i="0" dirty="0">
                <a:solidFill>
                  <a:schemeClr val="tx1">
                    <a:lumMod val="85000"/>
                    <a:lumOff val="15000"/>
                  </a:schemeClr>
                </a:solidFill>
                <a:effectLst/>
                <a:latin typeface="Open Sans" panose="020B0606030504020204" pitchFamily="34" charset="0"/>
                <a:ea typeface="Open Sans" panose="020B0606030504020204" pitchFamily="34" charset="0"/>
                <a:cs typeface="Open Sans" panose="020B0606030504020204" pitchFamily="34" charset="0"/>
              </a:rPr>
              <a:t>-Hayes. T. 2016. The “handling of power in the physician-patient encounter: perceptions from experienced physicians” . </a:t>
            </a:r>
            <a:r>
              <a:rPr lang="en-GB" sz="2000" b="0" i="1" dirty="0">
                <a:solidFill>
                  <a:schemeClr val="tx1">
                    <a:lumMod val="85000"/>
                    <a:lumOff val="15000"/>
                  </a:schemeClr>
                </a:solidFill>
                <a:effectLst/>
                <a:latin typeface="Open Sans" panose="020B0606030504020204" pitchFamily="34" charset="0"/>
                <a:ea typeface="Open Sans" panose="020B0606030504020204" pitchFamily="34" charset="0"/>
                <a:cs typeface="Open Sans" panose="020B0606030504020204" pitchFamily="34" charset="0"/>
              </a:rPr>
              <a:t>BMC Medical </a:t>
            </a:r>
            <a:r>
              <a:rPr lang="en-GB" sz="2000" b="0" i="1" dirty="0" err="1">
                <a:solidFill>
                  <a:schemeClr val="tx1">
                    <a:lumMod val="85000"/>
                    <a:lumOff val="15000"/>
                  </a:schemeClr>
                </a:solidFill>
                <a:effectLst/>
                <a:latin typeface="Open Sans" panose="020B0606030504020204" pitchFamily="34" charset="0"/>
                <a:ea typeface="Open Sans" panose="020B0606030504020204" pitchFamily="34" charset="0"/>
                <a:cs typeface="Open Sans" panose="020B0606030504020204" pitchFamily="34" charset="0"/>
              </a:rPr>
              <a:t>Educion</a:t>
            </a:r>
            <a:r>
              <a:rPr lang="en-GB" sz="2000" b="0" i="0" dirty="0">
                <a:solidFill>
                  <a:schemeClr val="tx1">
                    <a:lumMod val="85000"/>
                    <a:lumOff val="15000"/>
                  </a:schemeClr>
                </a:solidFill>
                <a:effectLst/>
                <a:latin typeface="Open Sans" panose="020B0606030504020204" pitchFamily="34" charset="0"/>
                <a:ea typeface="Open Sans" panose="020B0606030504020204" pitchFamily="34" charset="0"/>
                <a:cs typeface="Open Sans" panose="020B0606030504020204" pitchFamily="34" charset="0"/>
              </a:rPr>
              <a:t>. 16:114. </a:t>
            </a:r>
            <a:endParaRPr lang="en-GB" sz="2000" dirty="0">
              <a:solidFill>
                <a:schemeClr val="tx1">
                  <a:lumMod val="85000"/>
                  <a:lumOff val="15000"/>
                </a:schemeClr>
              </a:solidFill>
              <a:latin typeface="Open Sans" panose="020B0606030504020204" pitchFamily="34" charset="0"/>
              <a:ea typeface="Open Sans" panose="020B0606030504020204" pitchFamily="34" charset="0"/>
              <a:cs typeface="Open Sans" panose="020B0606030504020204" pitchFamily="34" charset="0"/>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888481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57D3F5-7D3A-461B-9992-A12E0B3C584F}"/>
              </a:ext>
            </a:extLst>
          </p:cNvPr>
          <p:cNvSpPr>
            <a:spLocks noGrp="1"/>
          </p:cNvSpPr>
          <p:nvPr>
            <p:ph type="title"/>
          </p:nvPr>
        </p:nvSpPr>
        <p:spPr>
          <a:xfrm>
            <a:off x="1171074" y="1396686"/>
            <a:ext cx="3240506" cy="4064628"/>
          </a:xfrm>
        </p:spPr>
        <p:txBody>
          <a:bodyPr>
            <a:normAutofit/>
          </a:bodyPr>
          <a:lstStyle/>
          <a:p>
            <a:r>
              <a:rPr lang="en-GB">
                <a:solidFill>
                  <a:srgbClr val="FFFFFF"/>
                </a:solidFill>
              </a:rPr>
              <a:t>Reflect upon how:</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C58B7EA-4678-4E5B-8ADD-BE04CFB2AC43}"/>
              </a:ext>
            </a:extLst>
          </p:cNvPr>
          <p:cNvSpPr>
            <a:spLocks noGrp="1"/>
          </p:cNvSpPr>
          <p:nvPr>
            <p:ph idx="1"/>
          </p:nvPr>
        </p:nvSpPr>
        <p:spPr>
          <a:xfrm>
            <a:off x="5370153" y="1526033"/>
            <a:ext cx="5536397" cy="3935281"/>
          </a:xfrm>
        </p:spPr>
        <p:txBody>
          <a:bodyPr>
            <a:normAutofit/>
          </a:bodyPr>
          <a:lstStyle/>
          <a:p>
            <a:r>
              <a:rPr lang="en-GB" dirty="0"/>
              <a:t>Interviews provide researchers with rich and detailed qualitative data for understanding participants’ experiences, how they describe those experiences, and the meaning they make of those experiences  </a:t>
            </a:r>
          </a:p>
        </p:txBody>
      </p:sp>
    </p:spTree>
    <p:extLst>
      <p:ext uri="{BB962C8B-B14F-4D97-AF65-F5344CB8AC3E}">
        <p14:creationId xmlns:p14="http://schemas.microsoft.com/office/powerpoint/2010/main" val="700871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BBFA3-F8C3-48C9-956A-33B5D1255B20}"/>
              </a:ext>
            </a:extLst>
          </p:cNvPr>
          <p:cNvSpPr>
            <a:spLocks noGrp="1"/>
          </p:cNvSpPr>
          <p:nvPr>
            <p:ph type="title"/>
          </p:nvPr>
        </p:nvSpPr>
        <p:spPr>
          <a:xfrm>
            <a:off x="5297762" y="329184"/>
            <a:ext cx="6251110" cy="1783080"/>
          </a:xfrm>
        </p:spPr>
        <p:txBody>
          <a:bodyPr anchor="b">
            <a:normAutofit/>
          </a:bodyPr>
          <a:lstStyle/>
          <a:p>
            <a:r>
              <a:rPr lang="en-GB" sz="4600" dirty="0"/>
              <a:t>This PowerPoint has provided:</a:t>
            </a:r>
          </a:p>
        </p:txBody>
      </p:sp>
      <p:pic>
        <p:nvPicPr>
          <p:cNvPr id="5" name="Picture 4" descr="Working space background">
            <a:extLst>
              <a:ext uri="{FF2B5EF4-FFF2-40B4-BE49-F238E27FC236}">
                <a16:creationId xmlns:a16="http://schemas.microsoft.com/office/drawing/2014/main" id="{E7B138AC-9F39-4DF9-8EE0-F410F22F5DDA}"/>
              </a:ext>
            </a:extLst>
          </p:cNvPr>
          <p:cNvPicPr>
            <a:picLocks noChangeAspect="1"/>
          </p:cNvPicPr>
          <p:nvPr/>
        </p:nvPicPr>
        <p:blipFill rotWithShape="1">
          <a:blip r:embed="rId2"/>
          <a:srcRect l="54670"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B6C92D17-8CDF-4AD4-B141-47D94B16CC22}"/>
              </a:ext>
            </a:extLst>
          </p:cNvPr>
          <p:cNvSpPr>
            <a:spLocks noGrp="1"/>
          </p:cNvSpPr>
          <p:nvPr>
            <p:ph idx="1"/>
          </p:nvPr>
        </p:nvSpPr>
        <p:spPr>
          <a:xfrm>
            <a:off x="5297762" y="2706624"/>
            <a:ext cx="6251110" cy="3483864"/>
          </a:xfrm>
        </p:spPr>
        <p:txBody>
          <a:bodyPr>
            <a:normAutofit/>
          </a:bodyPr>
          <a:lstStyle/>
          <a:p>
            <a:endParaRPr lang="en-GB" sz="2200" dirty="0"/>
          </a:p>
          <a:p>
            <a:endParaRPr lang="en-GB" sz="2200" dirty="0"/>
          </a:p>
          <a:p>
            <a:endParaRPr lang="en-GB" sz="2200" dirty="0"/>
          </a:p>
          <a:p>
            <a:r>
              <a:rPr lang="en-GB" sz="2200" dirty="0"/>
              <a:t>Some tips on conducting a qualitative research interview</a:t>
            </a:r>
          </a:p>
          <a:p>
            <a:r>
              <a:rPr lang="en-GB" sz="2200" dirty="0"/>
              <a:t>Continue this learning through reading </a:t>
            </a:r>
            <a:r>
              <a:rPr lang="en-GB" sz="2200"/>
              <a:t>and research</a:t>
            </a:r>
          </a:p>
        </p:txBody>
      </p:sp>
    </p:spTree>
    <p:extLst>
      <p:ext uri="{BB962C8B-B14F-4D97-AF65-F5344CB8AC3E}">
        <p14:creationId xmlns:p14="http://schemas.microsoft.com/office/powerpoint/2010/main" val="37275459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748</TotalTime>
  <Words>1281</Words>
  <Application>Microsoft Office PowerPoint</Application>
  <PresentationFormat>Widescreen</PresentationFormat>
  <Paragraphs>109</Paragraphs>
  <Slides>26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Calibri</vt:lpstr>
      <vt:lpstr>Calibri Light</vt:lpstr>
      <vt:lpstr>Droid Serif</vt:lpstr>
      <vt:lpstr>Open Sans</vt:lpstr>
      <vt:lpstr>Vollkorn</vt:lpstr>
      <vt:lpstr>Office Theme</vt:lpstr>
      <vt:lpstr>ADVANCED RESEARCH METHODS IN COUNSELLING:  Conducting a qualitative research interview</vt:lpstr>
      <vt:lpstr>The aim of this PowerPoint is to provide:</vt:lpstr>
      <vt:lpstr>Definition of qualitative interviews</vt:lpstr>
      <vt:lpstr>PowerPoint Presentation</vt:lpstr>
      <vt:lpstr>Types of Interviews</vt:lpstr>
      <vt:lpstr>How do we conduct a qualitative research interview? </vt:lpstr>
      <vt:lpstr>Where do we start …</vt:lpstr>
      <vt:lpstr>GOOD PREPARATION IS THE KEY</vt:lpstr>
      <vt:lpstr>ON THE DAY OF THE INTERVIEW …</vt:lpstr>
      <vt:lpstr>ON THE DAY OF THE INTERVIEW :</vt:lpstr>
      <vt:lpstr>Consider cultural and power issues:     </vt:lpstr>
      <vt:lpstr>Build rapport with your respondents </vt:lpstr>
      <vt:lpstr>The skill of asking questions …</vt:lpstr>
      <vt:lpstr>Remember: The Interview is an Interpersonal Encounter … … …</vt:lpstr>
      <vt:lpstr>Successful interviews … … …</vt:lpstr>
      <vt:lpstr>Similar to counselling skills, Interviews call for:</vt:lpstr>
      <vt:lpstr>Successful interviews … … …</vt:lpstr>
      <vt:lpstr>  </vt:lpstr>
      <vt:lpstr>Ending the interview and dissemination</vt:lpstr>
      <vt:lpstr>Debriefing process …</vt:lpstr>
      <vt:lpstr>Successful interviews…</vt:lpstr>
      <vt:lpstr>Suggested reading: You may find the following chapters helpful …</vt:lpstr>
      <vt:lpstr>Further ‘Top up’ reading:</vt:lpstr>
      <vt:lpstr>References:</vt:lpstr>
      <vt:lpstr>Reflect upon how:</vt:lpstr>
      <vt:lpstr>This PowerPoint has provided: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Conducting a qualitative research interview</dc:title>
  <dc:creator>Beverly Cole</dc:creator>
  <cp:lastModifiedBy>Beverly Cole</cp:lastModifiedBy>
  <cp:revision>10</cp:revision>
  <dcterms:created xsi:type="dcterms:W3CDTF">2021-10-20T19:09:58Z</dcterms:created>
  <dcterms:modified xsi:type="dcterms:W3CDTF">2021-10-26T10:34:55Z</dcterms:modified>
</cp:coreProperties>
</file>