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443" dt="2026-10-18T16:38:44.729"/>
    <p1510:client id="{36940FD3-509C-2641-1306-F2DEBA0658B9}" v="1425" dt="2026-10-18T18:52:19.128"/>
    <p1510:client id="{D0369C64-1246-D177-84F0-06F48AEE99BA}" v="689" dt="2026-10-18T16:23:51.400"/>
    <p1510:client id="{FCE2CDB5-274D-11A6-4A62-6EDEA1DA934E}" v="163" dt="2026-10-17T17:44:18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neefah Salim Patel (2529244)" userId="S::2529244@student.uwtsd.ac.uk::659a4764-e911-46c2-946b-50c6410487d7" providerId="AD" clId="Web-{36940FD3-509C-2641-1306-F2DEBA0658B9}"/>
    <pc:docChg chg="addSld modSld">
      <pc:chgData name="Haneefah Salim Patel (2529244)" userId="S::2529244@student.uwtsd.ac.uk::659a4764-e911-46c2-946b-50c6410487d7" providerId="AD" clId="Web-{36940FD3-509C-2641-1306-F2DEBA0658B9}" dt="2026-10-18T18:52:19.128" v="780" actId="1076"/>
      <pc:docMkLst>
        <pc:docMk/>
      </pc:docMkLst>
      <pc:sldChg chg="modSp">
        <pc:chgData name="Haneefah Salim Patel (2529244)" userId="S::2529244@student.uwtsd.ac.uk::659a4764-e911-46c2-946b-50c6410487d7" providerId="AD" clId="Web-{36940FD3-509C-2641-1306-F2DEBA0658B9}" dt="2026-10-18T18:52:19.128" v="780" actId="1076"/>
        <pc:sldMkLst>
          <pc:docMk/>
          <pc:sldMk cId="4240271667" sldId="258"/>
        </pc:sldMkLst>
        <pc:spChg chg="mod">
          <ac:chgData name="Haneefah Salim Patel (2529244)" userId="S::2529244@student.uwtsd.ac.uk::659a4764-e911-46c2-946b-50c6410487d7" providerId="AD" clId="Web-{36940FD3-509C-2641-1306-F2DEBA0658B9}" dt="2026-10-18T18:52:16.206" v="779" actId="1076"/>
          <ac:spMkLst>
            <pc:docMk/>
            <pc:sldMk cId="4240271667" sldId="258"/>
            <ac:spMk id="4" creationId="{46F0D332-14B5-9FF7-4C83-AB13C0E1F62E}"/>
          </ac:spMkLst>
        </pc:spChg>
        <pc:spChg chg="mod">
          <ac:chgData name="Haneefah Salim Patel (2529244)" userId="S::2529244@student.uwtsd.ac.uk::659a4764-e911-46c2-946b-50c6410487d7" providerId="AD" clId="Web-{36940FD3-509C-2641-1306-F2DEBA0658B9}" dt="2026-10-18T18:52:08.924" v="778"/>
          <ac:spMkLst>
            <pc:docMk/>
            <pc:sldMk cId="4240271667" sldId="258"/>
            <ac:spMk id="6" creationId="{DECC2052-1240-B5D4-5D9A-E23404171CA0}"/>
          </ac:spMkLst>
        </pc:spChg>
        <pc:picChg chg="mod">
          <ac:chgData name="Haneefah Salim Patel (2529244)" userId="S::2529244@student.uwtsd.ac.uk::659a4764-e911-46c2-946b-50c6410487d7" providerId="AD" clId="Web-{36940FD3-509C-2641-1306-F2DEBA0658B9}" dt="2026-10-18T18:52:01.674" v="777" actId="1076"/>
          <ac:picMkLst>
            <pc:docMk/>
            <pc:sldMk cId="4240271667" sldId="258"/>
            <ac:picMk id="5" creationId="{4E4C5C89-559B-4D4E-00A3-76E97E617761}"/>
          </ac:picMkLst>
        </pc:picChg>
        <pc:picChg chg="mod">
          <ac:chgData name="Haneefah Salim Patel (2529244)" userId="S::2529244@student.uwtsd.ac.uk::659a4764-e911-46c2-946b-50c6410487d7" providerId="AD" clId="Web-{36940FD3-509C-2641-1306-F2DEBA0658B9}" dt="2026-10-18T18:52:19.128" v="780" actId="1076"/>
          <ac:picMkLst>
            <pc:docMk/>
            <pc:sldMk cId="4240271667" sldId="258"/>
            <ac:picMk id="7" creationId="{6A973310-00F5-432A-680C-88D9D752457F}"/>
          </ac:picMkLst>
        </pc:picChg>
      </pc:sldChg>
      <pc:sldChg chg="modSp">
        <pc:chgData name="Haneefah Salim Patel (2529244)" userId="S::2529244@student.uwtsd.ac.uk::659a4764-e911-46c2-946b-50c6410487d7" providerId="AD" clId="Web-{36940FD3-509C-2641-1306-F2DEBA0658B9}" dt="2026-10-18T18:29:10.177" v="243" actId="1076"/>
        <pc:sldMkLst>
          <pc:docMk/>
          <pc:sldMk cId="1727399999" sldId="259"/>
        </pc:sldMkLst>
        <pc:spChg chg="mod">
          <ac:chgData name="Haneefah Salim Patel (2529244)" userId="S::2529244@student.uwtsd.ac.uk::659a4764-e911-46c2-946b-50c6410487d7" providerId="AD" clId="Web-{36940FD3-509C-2641-1306-F2DEBA0658B9}" dt="2026-10-18T18:29:10.177" v="243" actId="1076"/>
          <ac:spMkLst>
            <pc:docMk/>
            <pc:sldMk cId="1727399999" sldId="259"/>
            <ac:spMk id="9" creationId="{9EB8FBC8-1CE2-BC5B-CC16-635D498D8C21}"/>
          </ac:spMkLst>
        </pc:spChg>
      </pc:sldChg>
      <pc:sldChg chg="addSp delSp modSp">
        <pc:chgData name="Haneefah Salim Patel (2529244)" userId="S::2529244@student.uwtsd.ac.uk::659a4764-e911-46c2-946b-50c6410487d7" providerId="AD" clId="Web-{36940FD3-509C-2641-1306-F2DEBA0658B9}" dt="2026-10-18T18:27:45.624" v="234" actId="1076"/>
        <pc:sldMkLst>
          <pc:docMk/>
          <pc:sldMk cId="4097267396" sldId="260"/>
        </pc:sldMkLst>
        <pc:spChg chg="del">
          <ac:chgData name="Haneefah Salim Patel (2529244)" userId="S::2529244@student.uwtsd.ac.uk::659a4764-e911-46c2-946b-50c6410487d7" providerId="AD" clId="Web-{36940FD3-509C-2641-1306-F2DEBA0658B9}" dt="2026-10-18T18:16:57.497" v="0"/>
          <ac:spMkLst>
            <pc:docMk/>
            <pc:sldMk cId="4097267396" sldId="260"/>
            <ac:spMk id="3" creationId="{75438329-F44A-F6D2-E7FE-46A440C3C765}"/>
          </ac:spMkLst>
        </pc:spChg>
        <pc:spChg chg="add mod">
          <ac:chgData name="Haneefah Salim Patel (2529244)" userId="S::2529244@student.uwtsd.ac.uk::659a4764-e911-46c2-946b-50c6410487d7" providerId="AD" clId="Web-{36940FD3-509C-2641-1306-F2DEBA0658B9}" dt="2026-10-18T18:22:18.722" v="122" actId="1076"/>
          <ac:spMkLst>
            <pc:docMk/>
            <pc:sldMk cId="4097267396" sldId="260"/>
            <ac:spMk id="5" creationId="{55D1DC96-4F6C-EC5D-13EC-6D50A4188629}"/>
          </ac:spMkLst>
        </pc:spChg>
        <pc:spChg chg="add mod">
          <ac:chgData name="Haneefah Salim Patel (2529244)" userId="S::2529244@student.uwtsd.ac.uk::659a4764-e911-46c2-946b-50c6410487d7" providerId="AD" clId="Web-{36940FD3-509C-2641-1306-F2DEBA0658B9}" dt="2026-10-18T18:27:45.624" v="234" actId="1076"/>
          <ac:spMkLst>
            <pc:docMk/>
            <pc:sldMk cId="4097267396" sldId="260"/>
            <ac:spMk id="7" creationId="{A02E8869-C915-262F-AFE3-50B06C0AC227}"/>
          </ac:spMkLst>
        </pc:spChg>
        <pc:picChg chg="add mod modCrop">
          <ac:chgData name="Haneefah Salim Patel (2529244)" userId="S::2529244@student.uwtsd.ac.uk::659a4764-e911-46c2-946b-50c6410487d7" providerId="AD" clId="Web-{36940FD3-509C-2641-1306-F2DEBA0658B9}" dt="2026-10-18T18:22:06.472" v="121" actId="1076"/>
          <ac:picMkLst>
            <pc:docMk/>
            <pc:sldMk cId="4097267396" sldId="260"/>
            <ac:picMk id="4" creationId="{8562C6AE-8B7F-5379-DA8B-BDAE2ADAD0BA}"/>
          </ac:picMkLst>
        </pc:picChg>
        <pc:picChg chg="add mod modCrop">
          <ac:chgData name="Haneefah Salim Patel (2529244)" userId="S::2529244@student.uwtsd.ac.uk::659a4764-e911-46c2-946b-50c6410487d7" providerId="AD" clId="Web-{36940FD3-509C-2641-1306-F2DEBA0658B9}" dt="2026-10-18T18:23:28.290" v="131" actId="14100"/>
          <ac:picMkLst>
            <pc:docMk/>
            <pc:sldMk cId="4097267396" sldId="260"/>
            <ac:picMk id="6" creationId="{7A887CD6-ECF6-9FC0-D04D-D753A3C294AE}"/>
          </ac:picMkLst>
        </pc:picChg>
      </pc:sldChg>
      <pc:sldChg chg="addSp delSp modSp new">
        <pc:chgData name="Haneefah Salim Patel (2529244)" userId="S::2529244@student.uwtsd.ac.uk::659a4764-e911-46c2-946b-50c6410487d7" providerId="AD" clId="Web-{36940FD3-509C-2641-1306-F2DEBA0658B9}" dt="2026-10-18T18:42:37.755" v="699" actId="1076"/>
        <pc:sldMkLst>
          <pc:docMk/>
          <pc:sldMk cId="1751514772" sldId="261"/>
        </pc:sldMkLst>
        <pc:spChg chg="mod">
          <ac:chgData name="Haneefah Salim Patel (2529244)" userId="S::2529244@student.uwtsd.ac.uk::659a4764-e911-46c2-946b-50c6410487d7" providerId="AD" clId="Web-{36940FD3-509C-2641-1306-F2DEBA0658B9}" dt="2026-10-18T18:28:14.064" v="241" actId="20577"/>
          <ac:spMkLst>
            <pc:docMk/>
            <pc:sldMk cId="1751514772" sldId="261"/>
            <ac:spMk id="2" creationId="{98ABDF2C-5864-E40F-C191-4DDE97199EC9}"/>
          </ac:spMkLst>
        </pc:spChg>
        <pc:spChg chg="del">
          <ac:chgData name="Haneefah Salim Patel (2529244)" userId="S::2529244@student.uwtsd.ac.uk::659a4764-e911-46c2-946b-50c6410487d7" providerId="AD" clId="Web-{36940FD3-509C-2641-1306-F2DEBA0658B9}" dt="2026-10-18T18:29:52.211" v="244"/>
          <ac:spMkLst>
            <pc:docMk/>
            <pc:sldMk cId="1751514772" sldId="261"/>
            <ac:spMk id="3" creationId="{B48D9FFF-61F7-1FC2-322E-9576EC921BE4}"/>
          </ac:spMkLst>
        </pc:spChg>
        <pc:spChg chg="add mod">
          <ac:chgData name="Haneefah Salim Patel (2529244)" userId="S::2529244@student.uwtsd.ac.uk::659a4764-e911-46c2-946b-50c6410487d7" providerId="AD" clId="Web-{36940FD3-509C-2641-1306-F2DEBA0658B9}" dt="2026-10-18T18:39:55.831" v="678"/>
          <ac:spMkLst>
            <pc:docMk/>
            <pc:sldMk cId="1751514772" sldId="261"/>
            <ac:spMk id="4" creationId="{178C73F0-4C7E-365B-6FC3-28C754B508B9}"/>
          </ac:spMkLst>
        </pc:spChg>
        <pc:spChg chg="add mod">
          <ac:chgData name="Haneefah Salim Patel (2529244)" userId="S::2529244@student.uwtsd.ac.uk::659a4764-e911-46c2-946b-50c6410487d7" providerId="AD" clId="Web-{36940FD3-509C-2641-1306-F2DEBA0658B9}" dt="2026-10-18T18:42:17.035" v="693" actId="14100"/>
          <ac:spMkLst>
            <pc:docMk/>
            <pc:sldMk cId="1751514772" sldId="261"/>
            <ac:spMk id="5" creationId="{4197760E-6633-DB09-DAC8-B41D770A2EB2}"/>
          </ac:spMkLst>
        </pc:spChg>
        <pc:spChg chg="add mod">
          <ac:chgData name="Haneefah Salim Patel (2529244)" userId="S::2529244@student.uwtsd.ac.uk::659a4764-e911-46c2-946b-50c6410487d7" providerId="AD" clId="Web-{36940FD3-509C-2641-1306-F2DEBA0658B9}" dt="2026-10-18T18:42:28.379" v="696" actId="1076"/>
          <ac:spMkLst>
            <pc:docMk/>
            <pc:sldMk cId="1751514772" sldId="261"/>
            <ac:spMk id="6" creationId="{AEA1B06C-CD27-F058-26BC-81EC9D51A5DB}"/>
          </ac:spMkLst>
        </pc:spChg>
        <pc:spChg chg="add mod">
          <ac:chgData name="Haneefah Salim Patel (2529244)" userId="S::2529244@student.uwtsd.ac.uk::659a4764-e911-46c2-946b-50c6410487d7" providerId="AD" clId="Web-{36940FD3-509C-2641-1306-F2DEBA0658B9}" dt="2026-10-18T18:42:20.973" v="694" actId="1076"/>
          <ac:spMkLst>
            <pc:docMk/>
            <pc:sldMk cId="1751514772" sldId="261"/>
            <ac:spMk id="7" creationId="{8D241024-3E13-49C4-76F0-72E8809514A0}"/>
          </ac:spMkLst>
        </pc:spChg>
        <pc:spChg chg="add del mod">
          <ac:chgData name="Haneefah Salim Patel (2529244)" userId="S::2529244@student.uwtsd.ac.uk::659a4764-e911-46c2-946b-50c6410487d7" providerId="AD" clId="Web-{36940FD3-509C-2641-1306-F2DEBA0658B9}" dt="2026-10-18T18:39:47.377" v="677"/>
          <ac:spMkLst>
            <pc:docMk/>
            <pc:sldMk cId="1751514772" sldId="261"/>
            <ac:spMk id="8" creationId="{78FDC2E0-8758-B94D-D6A2-B435514C6D17}"/>
          </ac:spMkLst>
        </pc:spChg>
        <pc:picChg chg="add mod">
          <ac:chgData name="Haneefah Salim Patel (2529244)" userId="S::2529244@student.uwtsd.ac.uk::659a4764-e911-46c2-946b-50c6410487d7" providerId="AD" clId="Web-{36940FD3-509C-2641-1306-F2DEBA0658B9}" dt="2026-10-18T18:42:37.755" v="699" actId="1076"/>
          <ac:picMkLst>
            <pc:docMk/>
            <pc:sldMk cId="1751514772" sldId="261"/>
            <ac:picMk id="9" creationId="{F840AB8D-8B40-485E-FF8B-FDE3FC10B690}"/>
          </ac:picMkLst>
        </pc:picChg>
      </pc:sldChg>
      <pc:sldChg chg="modSp new">
        <pc:chgData name="Haneefah Salim Patel (2529244)" userId="S::2529244@student.uwtsd.ac.uk::659a4764-e911-46c2-946b-50c6410487d7" providerId="AD" clId="Web-{36940FD3-509C-2641-1306-F2DEBA0658B9}" dt="2026-10-18T18:48:37.733" v="754" actId="20577"/>
        <pc:sldMkLst>
          <pc:docMk/>
          <pc:sldMk cId="652588982" sldId="262"/>
        </pc:sldMkLst>
        <pc:spChg chg="mod">
          <ac:chgData name="Haneefah Salim Patel (2529244)" userId="S::2529244@student.uwtsd.ac.uk::659a4764-e911-46c2-946b-50c6410487d7" providerId="AD" clId="Web-{36940FD3-509C-2641-1306-F2DEBA0658B9}" dt="2026-10-18T18:43:16.805" v="704" actId="20577"/>
          <ac:spMkLst>
            <pc:docMk/>
            <pc:sldMk cId="652588982" sldId="262"/>
            <ac:spMk id="2" creationId="{BB873DB0-CF57-ECD6-EB47-3DCDD963A8A0}"/>
          </ac:spMkLst>
        </pc:spChg>
        <pc:spChg chg="mod">
          <ac:chgData name="Haneefah Salim Patel (2529244)" userId="S::2529244@student.uwtsd.ac.uk::659a4764-e911-46c2-946b-50c6410487d7" providerId="AD" clId="Web-{36940FD3-509C-2641-1306-F2DEBA0658B9}" dt="2026-10-18T18:48:37.733" v="754" actId="20577"/>
          <ac:spMkLst>
            <pc:docMk/>
            <pc:sldMk cId="652588982" sldId="262"/>
            <ac:spMk id="3" creationId="{7E2DB176-896F-AA03-9D46-861FBA18986C}"/>
          </ac:spMkLst>
        </pc:spChg>
      </pc:sldChg>
    </pc:docChg>
  </pc:docChgLst>
  <pc:docChgLst>
    <pc:chgData name="Haneefah Salim Patel (2529244)" userId="S::2529244@student.uwtsd.ac.uk::659a4764-e911-46c2-946b-50c6410487d7" providerId="AD" clId="Web-{FCE2CDB5-274D-11A6-4A62-6EDEA1DA934E}"/>
    <pc:docChg chg="mod addSld modSld addMainMaster delMainMaster">
      <pc:chgData name="Haneefah Salim Patel (2529244)" userId="S::2529244@student.uwtsd.ac.uk::659a4764-e911-46c2-946b-50c6410487d7" providerId="AD" clId="Web-{FCE2CDB5-274D-11A6-4A62-6EDEA1DA934E}" dt="2026-10-17T17:44:18.894" v="168"/>
      <pc:docMkLst>
        <pc:docMk/>
      </pc:docMkLst>
      <pc:sldChg chg="addSp delSp modSp mod modClrScheme chgLayout">
        <pc:chgData name="Haneefah Salim Patel (2529244)" userId="S::2529244@student.uwtsd.ac.uk::659a4764-e911-46c2-946b-50c6410487d7" providerId="AD" clId="Web-{FCE2CDB5-274D-11A6-4A62-6EDEA1DA934E}" dt="2026-10-17T17:23:20.045" v="154" actId="1076"/>
        <pc:sldMkLst>
          <pc:docMk/>
          <pc:sldMk cId="109857222" sldId="256"/>
        </pc:sldMkLst>
        <pc:spChg chg="del mod ord">
          <ac:chgData name="Haneefah Salim Patel (2529244)" userId="S::2529244@student.uwtsd.ac.uk::659a4764-e911-46c2-946b-50c6410487d7" providerId="AD" clId="Web-{FCE2CDB5-274D-11A6-4A62-6EDEA1DA934E}" dt="2026-10-17T17:17:48.673" v="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Haneefah Salim Patel (2529244)" userId="S::2529244@student.uwtsd.ac.uk::659a4764-e911-46c2-946b-50c6410487d7" providerId="AD" clId="Web-{FCE2CDB5-274D-11A6-4A62-6EDEA1DA934E}" dt="2026-10-17T17:21:53.339" v="148" actId="20577"/>
          <ac:spMkLst>
            <pc:docMk/>
            <pc:sldMk cId="109857222" sldId="256"/>
            <ac:spMk id="3" creationId="{00000000-0000-0000-0000-000000000000}"/>
          </ac:spMkLst>
        </pc:spChg>
        <pc:picChg chg="add mod">
          <ac:chgData name="Haneefah Salim Patel (2529244)" userId="S::2529244@student.uwtsd.ac.uk::659a4764-e911-46c2-946b-50c6410487d7" providerId="AD" clId="Web-{FCE2CDB5-274D-11A6-4A62-6EDEA1DA934E}" dt="2026-10-17T17:23:20.045" v="154" actId="1076"/>
          <ac:picMkLst>
            <pc:docMk/>
            <pc:sldMk cId="109857222" sldId="256"/>
            <ac:picMk id="4" creationId="{EE40BB95-BC56-EFB6-3B37-FFD708862661}"/>
          </ac:picMkLst>
        </pc:picChg>
      </pc:sldChg>
      <pc:sldChg chg="addSp delSp modSp new mod modClrScheme chgLayout">
        <pc:chgData name="Haneefah Salim Patel (2529244)" userId="S::2529244@student.uwtsd.ac.uk::659a4764-e911-46c2-946b-50c6410487d7" providerId="AD" clId="Web-{FCE2CDB5-274D-11A6-4A62-6EDEA1DA934E}" dt="2026-10-17T17:44:18.894" v="168"/>
        <pc:sldMkLst>
          <pc:docMk/>
          <pc:sldMk cId="1744934539" sldId="257"/>
        </pc:sldMkLst>
        <pc:spChg chg="mod ord">
          <ac:chgData name="Haneefah Salim Patel (2529244)" userId="S::2529244@student.uwtsd.ac.uk::659a4764-e911-46c2-946b-50c6410487d7" providerId="AD" clId="Web-{FCE2CDB5-274D-11A6-4A62-6EDEA1DA934E}" dt="2026-10-17T17:23:59.484" v="160" actId="20577"/>
          <ac:spMkLst>
            <pc:docMk/>
            <pc:sldMk cId="1744934539" sldId="257"/>
            <ac:spMk id="2" creationId="{3A04EA69-510C-227D-F1A6-9440F9AC8508}"/>
          </ac:spMkLst>
        </pc:spChg>
        <pc:spChg chg="del mod ord">
          <ac:chgData name="Haneefah Salim Patel (2529244)" userId="S::2529244@student.uwtsd.ac.uk::659a4764-e911-46c2-946b-50c6410487d7" providerId="AD" clId="Web-{FCE2CDB5-274D-11A6-4A62-6EDEA1DA934E}" dt="2026-10-17T17:43:20.596" v="161"/>
          <ac:spMkLst>
            <pc:docMk/>
            <pc:sldMk cId="1744934539" sldId="257"/>
            <ac:spMk id="3" creationId="{E9E4A8E3-E138-803E-3305-A6C2C78CD19A}"/>
          </ac:spMkLst>
        </pc:spChg>
        <pc:spChg chg="add del mod">
          <ac:chgData name="Haneefah Salim Patel (2529244)" userId="S::2529244@student.uwtsd.ac.uk::659a4764-e911-46c2-946b-50c6410487d7" providerId="AD" clId="Web-{FCE2CDB5-274D-11A6-4A62-6EDEA1DA934E}" dt="2026-10-17T17:44:18.894" v="168"/>
          <ac:spMkLst>
            <pc:docMk/>
            <pc:sldMk cId="1744934539" sldId="257"/>
            <ac:spMk id="4" creationId="{E9E4A8E3-E138-803E-3305-A6C2C78CD19A}"/>
          </ac:spMkLst>
        </pc:spChg>
        <pc:spChg chg="add del">
          <ac:chgData name="Haneefah Salim Patel (2529244)" userId="S::2529244@student.uwtsd.ac.uk::659a4764-e911-46c2-946b-50c6410487d7" providerId="AD" clId="Web-{FCE2CDB5-274D-11A6-4A62-6EDEA1DA934E}" dt="2026-10-17T17:43:39.690" v="164"/>
          <ac:spMkLst>
            <pc:docMk/>
            <pc:sldMk cId="1744934539" sldId="257"/>
            <ac:spMk id="5" creationId="{3C409E5C-DC73-6BBC-FF99-73EBE63449BE}"/>
          </ac:spMkLst>
        </pc:spChg>
      </pc:sldChg>
      <pc:sldMasterChg chg="del delSldLayout">
        <pc:chgData name="Haneefah Salim Patel (2529244)" userId="S::2529244@student.uwtsd.ac.uk::659a4764-e911-46c2-946b-50c6410487d7" providerId="AD" clId="Web-{FCE2CDB5-274D-11A6-4A62-6EDEA1DA934E}" dt="2026-10-17T17:15:35.683" v="0"/>
        <pc:sldMasterMkLst>
          <pc:docMk/>
          <pc:sldMasterMk cId="2460954070" sldId="2147483660"/>
        </pc:sldMasterMkLst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Haneefah Salim Patel (2529244)" userId="S::2529244@student.uwtsd.ac.uk::659a4764-e911-46c2-946b-50c6410487d7" providerId="AD" clId="Web-{FCE2CDB5-274D-11A6-4A62-6EDEA1DA934E}" dt="2026-10-17T17:15:35.683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5:40.902" v="1"/>
        <pc:sldMasterMkLst>
          <pc:docMk/>
          <pc:sldMasterMk cId="74811145" sldId="2147483672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1255920754" sldId="214748367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3129310858" sldId="214748367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206133922" sldId="214748367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979316624" sldId="214748367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3736998910" sldId="214748367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3633947570" sldId="214748367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3279307342" sldId="214748367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2283872732" sldId="214748368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1044151481" sldId="214748368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3445380843" sldId="214748368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40.902" v="1"/>
          <pc:sldLayoutMkLst>
            <pc:docMk/>
            <pc:sldMasterMk cId="74811145" sldId="2147483672"/>
            <pc:sldLayoutMk cId="2335970413" sldId="2147483683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5:53.278" v="2"/>
        <pc:sldMasterMkLst>
          <pc:docMk/>
          <pc:sldMasterMk cId="1155496280" sldId="2147483684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716556149" sldId="214748368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029627812" sldId="214748368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1591882100" sldId="214748368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335886975" sldId="214748368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641002231" sldId="214748368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4061162698" sldId="214748369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043953696" sldId="214748369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803684545" sldId="214748369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547622188" sldId="214748369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36593760" sldId="214748369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1451766843" sldId="214748369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941019712" sldId="214748369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99511058" sldId="214748369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420680598" sldId="214748369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587149248" sldId="214748369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192746015" sldId="214748370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300613598" sldId="214748370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058252825" sldId="214748370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416988884" sldId="214748370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1281024966" sldId="214748370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1191804150" sldId="214748370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414785150" sldId="214748370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559367968" sldId="214748370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491770053" sldId="214748370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2435369347" sldId="214748370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3538258896" sldId="214748371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473312059" sldId="214748371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3.278" v="2"/>
          <pc:sldLayoutMkLst>
            <pc:docMk/>
            <pc:sldMasterMk cId="1155496280" sldId="2147483684"/>
            <pc:sldLayoutMk cId="1087738930" sldId="2147483712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5:59.169" v="3"/>
        <pc:sldMasterMkLst>
          <pc:docMk/>
          <pc:sldMasterMk cId="2616686067" sldId="2147483713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3120129888" sldId="214748371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1400471285" sldId="214748371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2082346508" sldId="214748371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688226625" sldId="214748371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548701599" sldId="214748371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2833283881" sldId="214748371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2034707637" sldId="214748372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2951932171" sldId="214748372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1591068318" sldId="214748372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3565816220" sldId="214748372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1028656483" sldId="214748372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3532655676" sldId="214748372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1366148326" sldId="214748372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3201305710" sldId="214748372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3744143519" sldId="214748372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5:59.169" v="3"/>
          <pc:sldLayoutMkLst>
            <pc:docMk/>
            <pc:sldMasterMk cId="2616686067" sldId="2147483713"/>
            <pc:sldLayoutMk cId="1716205826" sldId="2147483729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03.341" v="4"/>
        <pc:sldMasterMkLst>
          <pc:docMk/>
          <pc:sldMasterMk cId="1916639381" sldId="2147483730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967734256" sldId="214748373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4000265456" sldId="214748373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819152517" sldId="214748373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356643766" sldId="214748373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712848830" sldId="214748373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1246194444" sldId="214748373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1761536896" sldId="214748373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8257491" sldId="214748373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372421267" sldId="214748373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68051932" sldId="214748374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941847660" sldId="214748374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3447878066" sldId="214748374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687043615" sldId="214748374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1079662519" sldId="214748374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3739569690" sldId="214748374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03.341" v="4"/>
          <pc:sldLayoutMkLst>
            <pc:docMk/>
            <pc:sldMasterMk cId="1916639381" sldId="2147483730"/>
            <pc:sldLayoutMk cId="2763662292" sldId="2147483746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10.122" v="5"/>
        <pc:sldMasterMkLst>
          <pc:docMk/>
          <pc:sldMasterMk cId="2199425235" sldId="2147483747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3764772644" sldId="214748374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031946497" sldId="214748374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3707056047" sldId="214748375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3170343307" sldId="214748375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592794397" sldId="214748375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068556912" sldId="214748375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622399956" sldId="214748375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594113505" sldId="214748375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13940606" sldId="214748375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581569502" sldId="214748375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0.122" v="5"/>
          <pc:sldLayoutMkLst>
            <pc:docMk/>
            <pc:sldMasterMk cId="2199425235" sldId="2147483747"/>
            <pc:sldLayoutMk cId="2777376074" sldId="2147483758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13.763" v="6"/>
        <pc:sldMasterMkLst>
          <pc:docMk/>
          <pc:sldMasterMk cId="3631192359" sldId="2147483759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1854651798" sldId="214748376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3725001846" sldId="214748376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2280023857" sldId="214748376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859093637" sldId="214748376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4256106222" sldId="214748376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1801002226" sldId="214748376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2502162275" sldId="214748376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1036792863" sldId="214748376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1056911639" sldId="214748376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1454385087" sldId="214748376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13.763" v="6"/>
          <pc:sldLayoutMkLst>
            <pc:docMk/>
            <pc:sldMasterMk cId="3631192359" sldId="2147483759"/>
            <pc:sldLayoutMk cId="3418972614" sldId="2147483770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22.170" v="8"/>
        <pc:sldMasterMkLst>
          <pc:docMk/>
          <pc:sldMasterMk cId="4025800428" sldId="2147483771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729283152" sldId="214748377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3626481306" sldId="214748377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4121011483" sldId="214748377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2113968266" sldId="214748377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209129938" sldId="214748377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4188107521" sldId="214748377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3228986452" sldId="214748377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3793985219" sldId="214748377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1241276401" sldId="214748378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973502172" sldId="214748378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22.170" v="8"/>
          <pc:sldLayoutMkLst>
            <pc:docMk/>
            <pc:sldMasterMk cId="4025800428" sldId="2147483771"/>
            <pc:sldLayoutMk cId="715667307" sldId="2147483782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31.311" v="9"/>
        <pc:sldMasterMkLst>
          <pc:docMk/>
          <pc:sldMasterMk cId="2103193562" sldId="2147483783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2843620134" sldId="214748378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2364206724" sldId="214748378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761372948" sldId="214748378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431454312" sldId="214748378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119566572" sldId="214748378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91429691" sldId="214748378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4217237078" sldId="214748379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3482462623" sldId="214748379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2815628618" sldId="214748379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671001210" sldId="214748379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316616741" sldId="214748379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4046305603" sldId="214748379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812340416" sldId="214748379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3121270903" sldId="214748379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082216310" sldId="214748379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2264217422" sldId="214748379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2116710457" sldId="214748380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3910671055" sldId="214748380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466132587" sldId="214748380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4048699910" sldId="214748380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744840841" sldId="214748380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4240942401" sldId="214748380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81712260" sldId="214748380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105050262" sldId="214748380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034134120" sldId="214748380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759594584" sldId="214748380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1240314104" sldId="214748381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3886113596" sldId="214748381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1.311" v="9"/>
          <pc:sldLayoutMkLst>
            <pc:docMk/>
            <pc:sldMasterMk cId="2103193562" sldId="2147483783"/>
            <pc:sldLayoutMk cId="3729137199" sldId="2147483812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33.498" v="10"/>
        <pc:sldMasterMkLst>
          <pc:docMk/>
          <pc:sldMasterMk cId="2415545774" sldId="2147483813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3958992165" sldId="214748381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3050965760" sldId="214748381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1169549582" sldId="214748381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3042895222" sldId="214748381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1742482984" sldId="214748381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1461530305" sldId="214748381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3364696506" sldId="214748382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1950522025" sldId="214748382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1214114483" sldId="214748382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2318524212" sldId="214748382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3.498" v="10"/>
          <pc:sldLayoutMkLst>
            <pc:docMk/>
            <pc:sldMasterMk cId="2415545774" sldId="2147483813"/>
            <pc:sldLayoutMk cId="2372782148" sldId="2147483824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34.733" v="11"/>
        <pc:sldMasterMkLst>
          <pc:docMk/>
          <pc:sldMasterMk cId="385710824" sldId="2147483825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80188516" sldId="214748382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3282759280" sldId="214748382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3328970626" sldId="214748382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2855067369" sldId="214748382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2910434816" sldId="214748383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4025423152" sldId="214748383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2728264815" sldId="214748383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2372494145" sldId="214748383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173965144" sldId="214748383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507813795" sldId="214748383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4.733" v="11"/>
          <pc:sldLayoutMkLst>
            <pc:docMk/>
            <pc:sldMasterMk cId="385710824" sldId="2147483825"/>
            <pc:sldLayoutMk cId="1994891760" sldId="2147483836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38.030" v="12"/>
        <pc:sldMasterMkLst>
          <pc:docMk/>
          <pc:sldMasterMk cId="34870522" sldId="2147483837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3211855908" sldId="214748383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3127674487" sldId="214748383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1677502305" sldId="214748384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2888803320" sldId="214748384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3850490124" sldId="214748384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154576890" sldId="214748384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1760026321" sldId="214748384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2122525403" sldId="214748384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1903016320" sldId="214748384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3235760766" sldId="214748384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38.030" v="12"/>
          <pc:sldLayoutMkLst>
            <pc:docMk/>
            <pc:sldMasterMk cId="34870522" sldId="2147483837"/>
            <pc:sldLayoutMk cId="768801348" sldId="2147483848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45.577" v="13"/>
        <pc:sldMasterMkLst>
          <pc:docMk/>
          <pc:sldMasterMk cId="1630649675" sldId="2147483849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3631367663" sldId="214748385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1495567696" sldId="214748385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301066002" sldId="214748385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2365152518" sldId="214748385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4047294503" sldId="214748385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1092262066" sldId="214748385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287004375" sldId="214748385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1733346952" sldId="214748385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387075935" sldId="214748385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2383643931" sldId="214748385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45.577" v="13"/>
          <pc:sldLayoutMkLst>
            <pc:docMk/>
            <pc:sldMasterMk cId="1630649675" sldId="2147483849"/>
            <pc:sldLayoutMk cId="1174216647" sldId="2147483860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6:50.186" v="14"/>
        <pc:sldMasterMkLst>
          <pc:docMk/>
          <pc:sldMasterMk cId="4103361170" sldId="2147483861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170137948" sldId="214748386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057973226" sldId="214748386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266266904" sldId="214748386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817672154" sldId="214748386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505519400" sldId="214748386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478489235" sldId="214748386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305904085" sldId="214748386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865594289" sldId="214748386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096113159" sldId="214748387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110746814" sldId="214748387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043511419" sldId="214748387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4155603546" sldId="214748387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847187418" sldId="214748387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425197277" sldId="214748387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056245218" sldId="214748387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4277361668" sldId="214748387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939509201" sldId="214748387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671947504" sldId="214748387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498585947" sldId="214748388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637821977" sldId="214748388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289942663" sldId="214748388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597937857" sldId="214748388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359287895" sldId="214748388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1412355455" sldId="214748388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761065820" sldId="214748388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891844067" sldId="214748388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3206609861" sldId="214748388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530149671" sldId="214748388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6:50.186" v="14"/>
          <pc:sldLayoutMkLst>
            <pc:docMk/>
            <pc:sldMasterMk cId="4103361170" sldId="2147483861"/>
            <pc:sldLayoutMk cId="2941997144" sldId="2147483890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7:03.124" v="15"/>
        <pc:sldMasterMkLst>
          <pc:docMk/>
          <pc:sldMasterMk cId="4086857357" sldId="2147483891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82577138" sldId="214748389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2184202059" sldId="214748389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526060793" sldId="214748389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842522702" sldId="214748389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143891530" sldId="214748389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4185424070" sldId="214748389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737000787" sldId="214748389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14152602" sldId="214748389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131610139" sldId="214748390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984187666" sldId="214748390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112762786" sldId="214748390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293452456" sldId="214748390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677897472" sldId="214748390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783225091" sldId="214748390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494883180" sldId="214748390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2671904325" sldId="214748390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713877855" sldId="214748390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2391882612" sldId="214748390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150636051" sldId="214748391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890408031" sldId="214748391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384802455" sldId="214748391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2697963785" sldId="214748391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089221527" sldId="214748391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20458310" sldId="214748391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016157514" sldId="214748391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802381017" sldId="214748391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1048690013" sldId="214748391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3464442243" sldId="214748391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3.124" v="15"/>
          <pc:sldLayoutMkLst>
            <pc:docMk/>
            <pc:sldMasterMk cId="4086857357" sldId="2147483891"/>
            <pc:sldLayoutMk cId="825316370" sldId="2147483920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7:08.093" v="16"/>
        <pc:sldMasterMkLst>
          <pc:docMk/>
          <pc:sldMasterMk cId="3167720309" sldId="2147483921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595409166" sldId="214748392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3196603946" sldId="214748392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1152838563" sldId="214748392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3756942934" sldId="214748392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442937973" sldId="214748392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887352457" sldId="214748392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3773730251" sldId="214748392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562598327" sldId="214748392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340032655" sldId="214748393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550480704" sldId="214748393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236740744" sldId="214748393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2493361317" sldId="214748393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518168471" sldId="214748393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604358794" sldId="214748393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3149625682" sldId="214748393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1443746405" sldId="214748393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08.093" v="16"/>
          <pc:sldLayoutMkLst>
            <pc:docMk/>
            <pc:sldMasterMk cId="3167720309" sldId="2147483921"/>
            <pc:sldLayoutMk cId="8328087" sldId="2147483938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7:14.297" v="17"/>
        <pc:sldMasterMkLst>
          <pc:docMk/>
          <pc:sldMasterMk cId="1642322477" sldId="2147483939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2942607585" sldId="214748394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1466932198" sldId="214748394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2495839058" sldId="214748394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1432993402" sldId="214748394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2037013266" sldId="214748394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263144370" sldId="214748394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2954466003" sldId="214748394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1033902787" sldId="214748394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373571970" sldId="214748394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4223144768" sldId="214748394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879933640" sldId="214748395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3890446615" sldId="214748395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1483225060" sldId="214748395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1176609407" sldId="214748395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2418831419" sldId="214748395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4137829015" sldId="214748395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14.297" v="17"/>
          <pc:sldLayoutMkLst>
            <pc:docMk/>
            <pc:sldMasterMk cId="1642322477" sldId="2147483939"/>
            <pc:sldLayoutMk cId="358441772" sldId="2147483956"/>
          </pc:sldLayoutMkLst>
        </pc:sldLayoutChg>
      </pc:sldMasterChg>
      <pc:sldMasterChg chg="add del addSldLayout delSldLayout modSldLayout">
        <pc:chgData name="Haneefah Salim Patel (2529244)" userId="S::2529244@student.uwtsd.ac.uk::659a4764-e911-46c2-946b-50c6410487d7" providerId="AD" clId="Web-{FCE2CDB5-274D-11A6-4A62-6EDEA1DA934E}" dt="2026-10-17T17:17:21.063" v="18"/>
        <pc:sldMasterMkLst>
          <pc:docMk/>
          <pc:sldMasterMk cId="1401396451" sldId="2147483957"/>
        </pc:sldMasterMkLst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1373977660" sldId="214748395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1122590641" sldId="214748395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763255519" sldId="214748396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1708045359" sldId="214748396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955321585" sldId="214748396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423684952" sldId="214748396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289079172" sldId="2147483964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080601572" sldId="2147483965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1162848089" sldId="2147483966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505632557" sldId="2147483967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977828391" sldId="2147483968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248338371" sldId="2147483969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199049219" sldId="2147483970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223870313" sldId="2147483971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1016984734" sldId="2147483972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190518502" sldId="2147483973"/>
          </pc:sldLayoutMkLst>
        </pc:sldLayoutChg>
        <pc:sldLayoutChg chg="add del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401396451" sldId="2147483957"/>
            <pc:sldLayoutMk cId="3675798709" sldId="2147483974"/>
          </pc:sldLayoutMkLst>
        </pc:sldLayoutChg>
      </pc:sldMasterChg>
      <pc:sldMasterChg chg="add addSldLayout modSldLayout">
        <pc:chgData name="Haneefah Salim Patel (2529244)" userId="S::2529244@student.uwtsd.ac.uk::659a4764-e911-46c2-946b-50c6410487d7" providerId="AD" clId="Web-{FCE2CDB5-274D-11A6-4A62-6EDEA1DA934E}" dt="2026-10-17T17:17:21.063" v="18"/>
        <pc:sldMasterMkLst>
          <pc:docMk/>
          <pc:sldMasterMk cId="1677467608" sldId="2147483975"/>
        </pc:sldMasterMkLst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02536651" sldId="2147483976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026511502" sldId="2147483977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837820456" sldId="2147483978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590933584" sldId="2147483979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78386682" sldId="2147483980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764595893" sldId="2147483981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785273367" sldId="2147483982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3781785997" sldId="2147483983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678672082" sldId="2147483984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454890310" sldId="2147483985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947761625" sldId="2147483986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3934584436" sldId="2147483987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3975853722" sldId="2147483988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034618564" sldId="2147483989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3999762192" sldId="2147483990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2053444093" sldId="2147483991"/>
          </pc:sldLayoutMkLst>
        </pc:sldLayoutChg>
        <pc:sldLayoutChg chg="add mod replId">
          <pc:chgData name="Haneefah Salim Patel (2529244)" userId="S::2529244@student.uwtsd.ac.uk::659a4764-e911-46c2-946b-50c6410487d7" providerId="AD" clId="Web-{FCE2CDB5-274D-11A6-4A62-6EDEA1DA934E}" dt="2026-10-17T17:17:21.063" v="18"/>
          <pc:sldLayoutMkLst>
            <pc:docMk/>
            <pc:sldMasterMk cId="1677467608" sldId="2147483975"/>
            <pc:sldLayoutMk cId="3854867895" sldId="2147483992"/>
          </pc:sldLayoutMkLst>
        </pc:sldLayoutChg>
      </pc:sldMasterChg>
    </pc:docChg>
  </pc:docChgLst>
  <pc:docChgLst>
    <pc:chgData name="Haneefah Salim Patel (2529244)" userId="S::2529244@student.uwtsd.ac.uk::659a4764-e911-46c2-946b-50c6410487d7" providerId="AD" clId="Web-{00000000-0000-0000-0000-000000000000}"/>
    <pc:docChg chg="addSld delSld modSld">
      <pc:chgData name="Haneefah Salim Patel (2529244)" userId="S::2529244@student.uwtsd.ac.uk::659a4764-e911-46c2-946b-50c6410487d7" providerId="AD" clId="Web-{00000000-0000-0000-0000-000000000000}" dt="2026-10-18T16:38:44.729" v="301" actId="20577"/>
      <pc:docMkLst>
        <pc:docMk/>
      </pc:docMkLst>
      <pc:sldChg chg="modSp">
        <pc:chgData name="Haneefah Salim Patel (2529244)" userId="S::2529244@student.uwtsd.ac.uk::659a4764-e911-46c2-946b-50c6410487d7" providerId="AD" clId="Web-{00000000-0000-0000-0000-000000000000}" dt="2026-10-18T14:42:18.052" v="13" actId="20577"/>
        <pc:sldMkLst>
          <pc:docMk/>
          <pc:sldMk cId="109857222" sldId="256"/>
        </pc:sldMkLst>
        <pc:spChg chg="mod">
          <ac:chgData name="Haneefah Salim Patel (2529244)" userId="S::2529244@student.uwtsd.ac.uk::659a4764-e911-46c2-946b-50c6410487d7" providerId="AD" clId="Web-{00000000-0000-0000-0000-000000000000}" dt="2026-10-18T14:42:18.052" v="13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Haneefah Salim Patel (2529244)" userId="S::2529244@student.uwtsd.ac.uk::659a4764-e911-46c2-946b-50c6410487d7" providerId="AD" clId="Web-{00000000-0000-0000-0000-000000000000}" dt="2026-10-18T14:42:54.931" v="38" actId="20577"/>
        <pc:sldMkLst>
          <pc:docMk/>
          <pc:sldMk cId="119561566" sldId="257"/>
        </pc:sldMkLst>
        <pc:spChg chg="mod">
          <ac:chgData name="Haneefah Salim Patel (2529244)" userId="S::2529244@student.uwtsd.ac.uk::659a4764-e911-46c2-946b-50c6410487d7" providerId="AD" clId="Web-{00000000-0000-0000-0000-000000000000}" dt="2026-10-18T14:42:54.931" v="38" actId="20577"/>
          <ac:spMkLst>
            <pc:docMk/>
            <pc:sldMk cId="119561566" sldId="257"/>
            <ac:spMk id="2" creationId="{0E7894FA-7896-1A1F-9C0D-6B5A4A206B81}"/>
          </ac:spMkLst>
        </pc:spChg>
      </pc:sldChg>
      <pc:sldChg chg="del">
        <pc:chgData name="Haneefah Salim Patel (2529244)" userId="S::2529244@student.uwtsd.ac.uk::659a4764-e911-46c2-946b-50c6410487d7" providerId="AD" clId="Web-{00000000-0000-0000-0000-000000000000}" dt="2026-10-18T14:42:37.835" v="14"/>
        <pc:sldMkLst>
          <pc:docMk/>
          <pc:sldMk cId="1744934539" sldId="257"/>
        </pc:sldMkLst>
      </pc:sldChg>
      <pc:sldChg chg="addSp delSp modSp new">
        <pc:chgData name="Haneefah Salim Patel (2529244)" userId="S::2529244@student.uwtsd.ac.uk::659a4764-e911-46c2-946b-50c6410487d7" providerId="AD" clId="Web-{00000000-0000-0000-0000-000000000000}" dt="2026-10-18T16:38:18.962" v="283" actId="1076"/>
        <pc:sldMkLst>
          <pc:docMk/>
          <pc:sldMk cId="1727399999" sldId="259"/>
        </pc:sldMkLst>
        <pc:spChg chg="mod">
          <ac:chgData name="Haneefah Salim Patel (2529244)" userId="S::2529244@student.uwtsd.ac.uk::659a4764-e911-46c2-946b-50c6410487d7" providerId="AD" clId="Web-{00000000-0000-0000-0000-000000000000}" dt="2026-10-18T16:27:44.378" v="47" actId="20577"/>
          <ac:spMkLst>
            <pc:docMk/>
            <pc:sldMk cId="1727399999" sldId="259"/>
            <ac:spMk id="2" creationId="{12B297A3-0C83-0771-6361-5E9039018470}"/>
          </ac:spMkLst>
        </pc:spChg>
        <pc:spChg chg="del mod">
          <ac:chgData name="Haneefah Salim Patel (2529244)" userId="S::2529244@student.uwtsd.ac.uk::659a4764-e911-46c2-946b-50c6410487d7" providerId="AD" clId="Web-{00000000-0000-0000-0000-000000000000}" dt="2026-10-18T16:28:26.286" v="50"/>
          <ac:spMkLst>
            <pc:docMk/>
            <pc:sldMk cId="1727399999" sldId="259"/>
            <ac:spMk id="3" creationId="{4F1AE1FC-DEE6-12AE-BF77-BF954C0ECA73}"/>
          </ac:spMkLst>
        </pc:spChg>
        <pc:spChg chg="add del">
          <ac:chgData name="Haneefah Salim Patel (2529244)" userId="S::2529244@student.uwtsd.ac.uk::659a4764-e911-46c2-946b-50c6410487d7" providerId="AD" clId="Web-{00000000-0000-0000-0000-000000000000}" dt="2026-10-18T16:28:39.365" v="52"/>
          <ac:spMkLst>
            <pc:docMk/>
            <pc:sldMk cId="1727399999" sldId="259"/>
            <ac:spMk id="4" creationId="{4F1AE1FC-DEE6-12AE-BF77-BF954C0ECA73}"/>
          </ac:spMkLst>
        </pc:spChg>
        <pc:spChg chg="add mod">
          <ac:chgData name="Haneefah Salim Patel (2529244)" userId="S::2529244@student.uwtsd.ac.uk::659a4764-e911-46c2-946b-50c6410487d7" providerId="AD" clId="Web-{00000000-0000-0000-0000-000000000000}" dt="2026-10-18T16:37:54.868" v="278" actId="1076"/>
          <ac:spMkLst>
            <pc:docMk/>
            <pc:sldMk cId="1727399999" sldId="259"/>
            <ac:spMk id="5" creationId="{C4B7C553-5B3E-97A7-5A82-35AE24A03986}"/>
          </ac:spMkLst>
        </pc:spChg>
        <pc:spChg chg="add del">
          <ac:chgData name="Haneefah Salim Patel (2529244)" userId="S::2529244@student.uwtsd.ac.uk::659a4764-e911-46c2-946b-50c6410487d7" providerId="AD" clId="Web-{00000000-0000-0000-0000-000000000000}" dt="2026-10-18T16:29:42.929" v="65"/>
          <ac:spMkLst>
            <pc:docMk/>
            <pc:sldMk cId="1727399999" sldId="259"/>
            <ac:spMk id="6" creationId="{70805DBD-CB76-6A83-B16D-9A34875ACA7E}"/>
          </ac:spMkLst>
        </pc:spChg>
        <pc:spChg chg="add mod">
          <ac:chgData name="Haneefah Salim Patel (2529244)" userId="S::2529244@student.uwtsd.ac.uk::659a4764-e911-46c2-946b-50c6410487d7" providerId="AD" clId="Web-{00000000-0000-0000-0000-000000000000}" dt="2026-10-18T16:38:18.962" v="283" actId="1076"/>
          <ac:spMkLst>
            <pc:docMk/>
            <pc:sldMk cId="1727399999" sldId="259"/>
            <ac:spMk id="9" creationId="{9EB8FBC8-1CE2-BC5B-CC16-635D498D8C21}"/>
          </ac:spMkLst>
        </pc:spChg>
        <pc:picChg chg="add mod modCrop">
          <ac:chgData name="Haneefah Salim Patel (2529244)" userId="S::2529244@student.uwtsd.ac.uk::659a4764-e911-46c2-946b-50c6410487d7" providerId="AD" clId="Web-{00000000-0000-0000-0000-000000000000}" dt="2026-10-18T16:37:45.899" v="277" actId="1076"/>
          <ac:picMkLst>
            <pc:docMk/>
            <pc:sldMk cId="1727399999" sldId="259"/>
            <ac:picMk id="7" creationId="{4F65DD44-B411-0F3D-1CEF-8D1B9717EB5F}"/>
          </ac:picMkLst>
        </pc:picChg>
        <pc:picChg chg="add mod modCrop">
          <ac:chgData name="Haneefah Salim Patel (2529244)" userId="S::2529244@student.uwtsd.ac.uk::659a4764-e911-46c2-946b-50c6410487d7" providerId="AD" clId="Web-{00000000-0000-0000-0000-000000000000}" dt="2026-10-18T16:38:15.181" v="282" actId="1076"/>
          <ac:picMkLst>
            <pc:docMk/>
            <pc:sldMk cId="1727399999" sldId="259"/>
            <ac:picMk id="8" creationId="{B8A0A62E-5ADD-68A5-4057-75F69CA3BF0B}"/>
          </ac:picMkLst>
        </pc:picChg>
      </pc:sldChg>
      <pc:sldChg chg="modSp new">
        <pc:chgData name="Haneefah Salim Patel (2529244)" userId="S::2529244@student.uwtsd.ac.uk::659a4764-e911-46c2-946b-50c6410487d7" providerId="AD" clId="Web-{00000000-0000-0000-0000-000000000000}" dt="2026-10-18T16:38:44.729" v="301" actId="20577"/>
        <pc:sldMkLst>
          <pc:docMk/>
          <pc:sldMk cId="4097267396" sldId="260"/>
        </pc:sldMkLst>
        <pc:spChg chg="mod">
          <ac:chgData name="Haneefah Salim Patel (2529244)" userId="S::2529244@student.uwtsd.ac.uk::659a4764-e911-46c2-946b-50c6410487d7" providerId="AD" clId="Web-{00000000-0000-0000-0000-000000000000}" dt="2026-10-18T16:38:44.729" v="301" actId="20577"/>
          <ac:spMkLst>
            <pc:docMk/>
            <pc:sldMk cId="4097267396" sldId="260"/>
            <ac:spMk id="2" creationId="{6C9632C0-B05D-6504-2CF5-E1138A547997}"/>
          </ac:spMkLst>
        </pc:spChg>
      </pc:sldChg>
    </pc:docChg>
  </pc:docChgLst>
  <pc:docChgLst>
    <pc:chgData name="Haneefah Salim Patel (2529244)" userId="S::2529244@student.uwtsd.ac.uk::659a4764-e911-46c2-946b-50c6410487d7" providerId="AD" clId="Web-{D0369C64-1246-D177-84F0-06F48AEE99BA}"/>
    <pc:docChg chg="addSld modSld">
      <pc:chgData name="Haneefah Salim Patel (2529244)" userId="S::2529244@student.uwtsd.ac.uk::659a4764-e911-46c2-946b-50c6410487d7" providerId="AD" clId="Web-{D0369C64-1246-D177-84F0-06F48AEE99BA}" dt="2026-10-18T16:23:51.400" v="478" actId="1076"/>
      <pc:docMkLst>
        <pc:docMk/>
      </pc:docMkLst>
      <pc:sldChg chg="addSp modSp mod setBg">
        <pc:chgData name="Haneefah Salim Patel (2529244)" userId="S::2529244@student.uwtsd.ac.uk::659a4764-e911-46c2-946b-50c6410487d7" providerId="AD" clId="Web-{D0369C64-1246-D177-84F0-06F48AEE99BA}" dt="2026-10-18T16:13:32.577" v="221" actId="1076"/>
        <pc:sldMkLst>
          <pc:docMk/>
          <pc:sldMk cId="119561566" sldId="257"/>
        </pc:sldMkLst>
        <pc:spChg chg="mod">
          <ac:chgData name="Haneefah Salim Patel (2529244)" userId="S::2529244@student.uwtsd.ac.uk::659a4764-e911-46c2-946b-50c6410487d7" providerId="AD" clId="Web-{D0369C64-1246-D177-84F0-06F48AEE99BA}" dt="2026-10-18T16:13:21.170" v="219"/>
          <ac:spMkLst>
            <pc:docMk/>
            <pc:sldMk cId="119561566" sldId="257"/>
            <ac:spMk id="2" creationId="{0E7894FA-7896-1A1F-9C0D-6B5A4A206B81}"/>
          </ac:spMkLst>
        </pc:spChg>
        <pc:spChg chg="mod">
          <ac:chgData name="Haneefah Salim Patel (2529244)" userId="S::2529244@student.uwtsd.ac.uk::659a4764-e911-46c2-946b-50c6410487d7" providerId="AD" clId="Web-{D0369C64-1246-D177-84F0-06F48AEE99BA}" dt="2026-10-18T16:13:21.170" v="219"/>
          <ac:spMkLst>
            <pc:docMk/>
            <pc:sldMk cId="119561566" sldId="257"/>
            <ac:spMk id="3" creationId="{27740FFA-A715-9CE9-0EB7-C2A6A862D388}"/>
          </ac:spMkLst>
        </pc:spChg>
        <pc:picChg chg="add mod">
          <ac:chgData name="Haneefah Salim Patel (2529244)" userId="S::2529244@student.uwtsd.ac.uk::659a4764-e911-46c2-946b-50c6410487d7" providerId="AD" clId="Web-{D0369C64-1246-D177-84F0-06F48AEE99BA}" dt="2026-10-18T16:13:32.577" v="221" actId="1076"/>
          <ac:picMkLst>
            <pc:docMk/>
            <pc:sldMk cId="119561566" sldId="257"/>
            <ac:picMk id="4" creationId="{2A4B4A57-B9D9-D26B-37C9-4F1861338027}"/>
          </ac:picMkLst>
        </pc:picChg>
      </pc:sldChg>
      <pc:sldChg chg="addSp delSp modSp new">
        <pc:chgData name="Haneefah Salim Patel (2529244)" userId="S::2529244@student.uwtsd.ac.uk::659a4764-e911-46c2-946b-50c6410487d7" providerId="AD" clId="Web-{D0369C64-1246-D177-84F0-06F48AEE99BA}" dt="2026-10-18T16:23:51.400" v="478" actId="1076"/>
        <pc:sldMkLst>
          <pc:docMk/>
          <pc:sldMk cId="4240271667" sldId="258"/>
        </pc:sldMkLst>
        <pc:spChg chg="mod">
          <ac:chgData name="Haneefah Salim Patel (2529244)" userId="S::2529244@student.uwtsd.ac.uk::659a4764-e911-46c2-946b-50c6410487d7" providerId="AD" clId="Web-{D0369C64-1246-D177-84F0-06F48AEE99BA}" dt="2026-10-18T16:14:10.469" v="238" actId="20577"/>
          <ac:spMkLst>
            <pc:docMk/>
            <pc:sldMk cId="4240271667" sldId="258"/>
            <ac:spMk id="2" creationId="{3B494C35-C9C7-E551-63E4-F4CE1C8C15D2}"/>
          </ac:spMkLst>
        </pc:spChg>
        <pc:spChg chg="del mod">
          <ac:chgData name="Haneefah Salim Patel (2529244)" userId="S::2529244@student.uwtsd.ac.uk::659a4764-e911-46c2-946b-50c6410487d7" providerId="AD" clId="Web-{D0369C64-1246-D177-84F0-06F48AEE99BA}" dt="2026-10-18T16:15:31.268" v="241"/>
          <ac:spMkLst>
            <pc:docMk/>
            <pc:sldMk cId="4240271667" sldId="258"/>
            <ac:spMk id="3" creationId="{33308E42-AD1B-4DD1-54DF-763398E7B0A4}"/>
          </ac:spMkLst>
        </pc:spChg>
        <pc:spChg chg="add mod">
          <ac:chgData name="Haneefah Salim Patel (2529244)" userId="S::2529244@student.uwtsd.ac.uk::659a4764-e911-46c2-946b-50c6410487d7" providerId="AD" clId="Web-{D0369C64-1246-D177-84F0-06F48AEE99BA}" dt="2026-10-18T16:22:21.804" v="465" actId="20577"/>
          <ac:spMkLst>
            <pc:docMk/>
            <pc:sldMk cId="4240271667" sldId="258"/>
            <ac:spMk id="4" creationId="{46F0D332-14B5-9FF7-4C83-AB13C0E1F62E}"/>
          </ac:spMkLst>
        </pc:spChg>
        <pc:spChg chg="add mod">
          <ac:chgData name="Haneefah Salim Patel (2529244)" userId="S::2529244@student.uwtsd.ac.uk::659a4764-e911-46c2-946b-50c6410487d7" providerId="AD" clId="Web-{D0369C64-1246-D177-84F0-06F48AEE99BA}" dt="2026-10-18T16:22:30.210" v="466" actId="1076"/>
          <ac:spMkLst>
            <pc:docMk/>
            <pc:sldMk cId="4240271667" sldId="258"/>
            <ac:spMk id="6" creationId="{DECC2052-1240-B5D4-5D9A-E23404171CA0}"/>
          </ac:spMkLst>
        </pc:spChg>
        <pc:picChg chg="add mod">
          <ac:chgData name="Haneefah Salim Patel (2529244)" userId="S::2529244@student.uwtsd.ac.uk::659a4764-e911-46c2-946b-50c6410487d7" providerId="AD" clId="Web-{D0369C64-1246-D177-84F0-06F48AEE99BA}" dt="2026-10-18T16:23:51.400" v="478" actId="1076"/>
          <ac:picMkLst>
            <pc:docMk/>
            <pc:sldMk cId="4240271667" sldId="258"/>
            <ac:picMk id="5" creationId="{4E4C5C89-559B-4D4E-00A3-76E97E617761}"/>
          </ac:picMkLst>
        </pc:picChg>
        <pc:picChg chg="add mod">
          <ac:chgData name="Haneefah Salim Patel (2529244)" userId="S::2529244@student.uwtsd.ac.uk::659a4764-e911-46c2-946b-50c6410487d7" providerId="AD" clId="Web-{D0369C64-1246-D177-84F0-06F48AEE99BA}" dt="2026-10-18T16:23:32.337" v="474" actId="14100"/>
          <ac:picMkLst>
            <pc:docMk/>
            <pc:sldMk cId="4240271667" sldId="258"/>
            <ac:picMk id="7" creationId="{6A973310-00F5-432A-680C-88D9D752457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536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65115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378204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09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386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645958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5273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817859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86720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890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77616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45844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7585372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461856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97621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534440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48678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10/18/2026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7467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76" r:id="rId1"/>
    <p:sldLayoutId id="2147483977" r:id="rId2"/>
    <p:sldLayoutId id="2147483978" r:id="rId3"/>
    <p:sldLayoutId id="2147483979" r:id="rId4"/>
    <p:sldLayoutId id="2147483980" r:id="rId5"/>
    <p:sldLayoutId id="2147483981" r:id="rId6"/>
    <p:sldLayoutId id="2147483982" r:id="rId7"/>
    <p:sldLayoutId id="2147483983" r:id="rId8"/>
    <p:sldLayoutId id="2147483984" r:id="rId9"/>
    <p:sldLayoutId id="2147483985" r:id="rId10"/>
    <p:sldLayoutId id="2147483986" r:id="rId11"/>
    <p:sldLayoutId id="2147483987" r:id="rId12"/>
    <p:sldLayoutId id="2147483988" r:id="rId13"/>
    <p:sldLayoutId id="2147483989" r:id="rId14"/>
    <p:sldLayoutId id="2147483990" r:id="rId15"/>
    <p:sldLayoutId id="2147483991" r:id="rId16"/>
    <p:sldLayoutId id="2147483992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obs.service.gov.uk/jobs/6ac89824632479f6f581ca35" TargetMode="External"/><Relationship Id="rId2" Type="http://schemas.openxmlformats.org/officeDocument/2006/relationships/hyperlink" Target="https://www.healthcareers.nhs.uk/explore-roles/wider-healthcare-team/roles-wider-healthcare-team/clinical-support-staff/social-worker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01143" y="1467183"/>
            <a:ext cx="7233162" cy="196280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400"/>
              <a:t>Student Name – Haneefah Salim Patel</a:t>
            </a:r>
            <a:endParaRPr lang="en-GB" sz="1400" dirty="0"/>
          </a:p>
          <a:p>
            <a:r>
              <a:rPr lang="en-GB" sz="1400"/>
              <a:t>Student Number - 2529244</a:t>
            </a:r>
            <a:endParaRPr lang="en-GB" sz="1400" dirty="0"/>
          </a:p>
          <a:p>
            <a:r>
              <a:rPr lang="en-GB" sz="1400" dirty="0"/>
              <a:t>Module – Professional Developmen</a:t>
            </a:r>
            <a:r>
              <a:rPr lang="en-GB" sz="1400"/>
              <a:t>t within Health and Social Care</a:t>
            </a:r>
            <a:endParaRPr lang="en-GB" sz="1400" dirty="0"/>
          </a:p>
          <a:p>
            <a:r>
              <a:rPr lang="en-GB" sz="1400"/>
              <a:t>Module Code - LCHS4009</a:t>
            </a:r>
            <a:endParaRPr lang="en-GB" sz="1400" dirty="0"/>
          </a:p>
          <a:p>
            <a:r>
              <a:rPr lang="en-GB" sz="1400"/>
              <a:t>Assignment – Self Awareness Presentation </a:t>
            </a:r>
            <a:endParaRPr lang="en-GB" sz="1400" dirty="0"/>
          </a:p>
          <a:p>
            <a:r>
              <a:rPr lang="en-GB" sz="1400"/>
              <a:t>Lecturer – Betsy Jose</a:t>
            </a:r>
            <a:endParaRPr lang="en-GB" sz="1400" dirty="0"/>
          </a:p>
        </p:txBody>
      </p:sp>
      <p:pic>
        <p:nvPicPr>
          <p:cNvPr id="4" name="Picture 3" descr="Are these the six types of social worker? - Community Care">
            <a:extLst>
              <a:ext uri="{FF2B5EF4-FFF2-40B4-BE49-F238E27FC236}">
                <a16:creationId xmlns:a16="http://schemas.microsoft.com/office/drawing/2014/main" id="{EE40BB95-BC56-EFB6-3B37-FFD7088626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511" y="3580694"/>
            <a:ext cx="2968977" cy="18273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894FA-7896-1A1F-9C0D-6B5A4A206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Introduction – Career Goal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40FFA-A715-9CE9-0EB7-C2A6A862D3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2" y="2556932"/>
            <a:ext cx="6256866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/>
              <a:t>I have an interest of becoming a Social Worker in the future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sz="2000"/>
              <a:t>I am currently Studying Health and Social Care to gain the qualifications that are needed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sz="2000"/>
              <a:t>My Personal Experience (Support for a family member and children) has influenced me to take this role on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sz="2000"/>
              <a:t>I will use SWOT to analysis to identify my Strengths/Weaknesses/Opportunities and Threats</a:t>
            </a:r>
          </a:p>
          <a:p>
            <a:pPr>
              <a:lnSpc>
                <a:spcPct val="90000"/>
              </a:lnSpc>
              <a:buSzPct val="114999"/>
            </a:pPr>
            <a:endParaRPr lang="en-GB" sz="2000"/>
          </a:p>
          <a:p>
            <a:pPr>
              <a:lnSpc>
                <a:spcPct val="90000"/>
              </a:lnSpc>
              <a:buSzPct val="114999"/>
            </a:pPr>
            <a:endParaRPr lang="en-GB" sz="2000"/>
          </a:p>
        </p:txBody>
      </p:sp>
      <p:pic>
        <p:nvPicPr>
          <p:cNvPr id="4" name="Picture 3" descr="Foster Carers - Be My Family Fostering">
            <a:extLst>
              <a:ext uri="{FF2B5EF4-FFF2-40B4-BE49-F238E27FC236}">
                <a16:creationId xmlns:a16="http://schemas.microsoft.com/office/drawing/2014/main" id="{2A4B4A57-B9D9-D26B-37C9-4F18613380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0489" y="2988360"/>
            <a:ext cx="3894101" cy="2266905"/>
          </a:xfrm>
          <a:prstGeom prst="rect">
            <a:avLst/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</p:pic>
    </p:spTree>
    <p:extLst>
      <p:ext uri="{BB962C8B-B14F-4D97-AF65-F5344CB8AC3E}">
        <p14:creationId xmlns:p14="http://schemas.microsoft.com/office/powerpoint/2010/main" val="1195615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494C35-C9C7-E551-63E4-F4CE1C8C15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Job </a:t>
            </a:r>
            <a:r>
              <a:rPr lang="en-GB"/>
              <a:t>Advert and Career Choice </a:t>
            </a: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6F0D332-14B5-9FF7-4C83-AB13C0E1F62E}"/>
              </a:ext>
            </a:extLst>
          </p:cNvPr>
          <p:cNvSpPr txBox="1"/>
          <p:nvPr/>
        </p:nvSpPr>
        <p:spPr>
          <a:xfrm>
            <a:off x="808478" y="2697858"/>
            <a:ext cx="3468805" cy="313932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/>
              <a:t>Job Listing – Social Worker</a:t>
            </a:r>
          </a:p>
          <a:p>
            <a:endParaRPr lang="en-GB" dirty="0"/>
          </a:p>
          <a:p>
            <a:r>
              <a:rPr lang="en-GB" dirty="0"/>
              <a:t>Location: Bury (Cygnet Hospital </a:t>
            </a:r>
            <a:r>
              <a:rPr lang="en-GB" dirty="0" err="1"/>
              <a:t>Forestwood</a:t>
            </a:r>
            <a:r>
              <a:rPr lang="en-GB" dirty="0"/>
              <a:t>)</a:t>
            </a:r>
          </a:p>
          <a:p>
            <a:r>
              <a:rPr lang="en-GB"/>
              <a:t>Closing Date: 8th Nov 2026</a:t>
            </a:r>
            <a:endParaRPr lang="en-GB" dirty="0"/>
          </a:p>
          <a:p>
            <a:r>
              <a:rPr lang="en-GB"/>
              <a:t>Position: Full Time/Part Time</a:t>
            </a:r>
            <a:endParaRPr lang="en-GB" dirty="0"/>
          </a:p>
          <a:p>
            <a:endParaRPr lang="en-GB" dirty="0"/>
          </a:p>
        </p:txBody>
      </p:sp>
      <p:pic>
        <p:nvPicPr>
          <p:cNvPr id="5" name="Picture 4" descr="Cygnet Hospital Bury - Cygnet">
            <a:extLst>
              <a:ext uri="{FF2B5EF4-FFF2-40B4-BE49-F238E27FC236}">
                <a16:creationId xmlns:a16="http://schemas.microsoft.com/office/drawing/2014/main" id="{4E4C5C89-559B-4D4E-00A3-76E97E6177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5715" y="3190954"/>
            <a:ext cx="3400882" cy="215299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ECC2052-1240-B5D4-5D9A-E23404171CA0}"/>
              </a:ext>
            </a:extLst>
          </p:cNvPr>
          <p:cNvSpPr txBox="1"/>
          <p:nvPr/>
        </p:nvSpPr>
        <p:spPr>
          <a:xfrm>
            <a:off x="7955507" y="2547583"/>
            <a:ext cx="3383507" cy="344709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/>
              <a:t>Requirements Needed For Job Advert -</a:t>
            </a:r>
            <a:endParaRPr lang="en-US" sz="2000"/>
          </a:p>
          <a:p>
            <a:pPr marL="285750" indent="-285750">
              <a:buFont typeface="Arial"/>
              <a:buChar char="•"/>
            </a:pP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Required to have a Social Worker Qualification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 dirty="0"/>
              <a:t>Mental Health </a:t>
            </a:r>
            <a:r>
              <a:rPr lang="en-GB" sz="2000"/>
              <a:t>experience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Safeguarding</a:t>
            </a:r>
            <a:r>
              <a:rPr lang="en-GB" sz="2000" dirty="0"/>
              <a:t> </a:t>
            </a:r>
          </a:p>
          <a:p>
            <a:pPr marL="285750" indent="-285750">
              <a:buFont typeface="Arial"/>
              <a:buChar char="•"/>
            </a:pPr>
            <a:r>
              <a:rPr lang="en-GB" sz="2000"/>
              <a:t>Communication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r>
              <a:rPr lang="en-GB" sz="2000"/>
              <a:t>Able to work with families and other professionals </a:t>
            </a:r>
            <a:endParaRPr lang="en-GB" sz="2000" dirty="0"/>
          </a:p>
          <a:p>
            <a:pPr marL="285750" indent="-285750">
              <a:buFont typeface="Arial"/>
              <a:buChar char="•"/>
            </a:pPr>
            <a:endParaRPr lang="en-GB" dirty="0"/>
          </a:p>
        </p:txBody>
      </p:sp>
      <p:pic>
        <p:nvPicPr>
          <p:cNvPr id="7" name="Picture 6" descr="Civil Service job search - Civil Service Jobs - GOV.UK">
            <a:extLst>
              <a:ext uri="{FF2B5EF4-FFF2-40B4-BE49-F238E27FC236}">
                <a16:creationId xmlns:a16="http://schemas.microsoft.com/office/drawing/2014/main" id="{6A973310-00F5-432A-680C-88D9D752457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0132" y="2828328"/>
            <a:ext cx="1259006" cy="717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02716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B297A3-0C83-0771-6361-5E9039018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and </a:t>
            </a:r>
            <a:r>
              <a:rPr lang="en-GB"/>
              <a:t>Experiences</a:t>
            </a:r>
            <a:r>
              <a:rPr lang="en-GB" dirty="0"/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B7C553-5B3E-97A7-5A82-35AE24A03986}"/>
              </a:ext>
            </a:extLst>
          </p:cNvPr>
          <p:cNvSpPr txBox="1"/>
          <p:nvPr/>
        </p:nvSpPr>
        <p:spPr>
          <a:xfrm>
            <a:off x="2701117" y="2894462"/>
            <a:ext cx="2917209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/>
              <a:t>Empathetic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Good Communication &amp; Listening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Calm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Patient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Problem Solver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Organised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/>
              <a:t>Reliable</a:t>
            </a:r>
            <a:endParaRPr lang="en-GB" err="1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7" name="Picture 6" descr="How To Use a &quot;Strengths Board&quot; to Boost Your Virtual Team - Happy Brain  Science">
            <a:extLst>
              <a:ext uri="{FF2B5EF4-FFF2-40B4-BE49-F238E27FC236}">
                <a16:creationId xmlns:a16="http://schemas.microsoft.com/office/drawing/2014/main" id="{4F65DD44-B411-0F3D-1CEF-8D1B9717EB5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50" t="-985" r="25964" b="-4060"/>
          <a:stretch>
            <a:fillRect/>
          </a:stretch>
        </p:blipFill>
        <p:spPr>
          <a:xfrm>
            <a:off x="747909" y="3122907"/>
            <a:ext cx="1952101" cy="2169457"/>
          </a:xfrm>
          <a:prstGeom prst="rect">
            <a:avLst/>
          </a:prstGeom>
        </p:spPr>
      </p:pic>
      <p:pic>
        <p:nvPicPr>
          <p:cNvPr id="8" name="Picture 7" descr="Weakness - Free miscellaneous icons">
            <a:extLst>
              <a:ext uri="{FF2B5EF4-FFF2-40B4-BE49-F238E27FC236}">
                <a16:creationId xmlns:a16="http://schemas.microsoft.com/office/drawing/2014/main" id="{B8A0A62E-5ADD-68A5-4057-75F69CA3BF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9153" r="-230" b="10984"/>
          <a:stretch>
            <a:fillRect/>
          </a:stretch>
        </p:blipFill>
        <p:spPr>
          <a:xfrm>
            <a:off x="6381464" y="3406023"/>
            <a:ext cx="1858086" cy="1603565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9EB8FBC8-1CE2-BC5B-CC16-635D498D8C21}"/>
              </a:ext>
            </a:extLst>
          </p:cNvPr>
          <p:cNvSpPr txBox="1"/>
          <p:nvPr/>
        </p:nvSpPr>
        <p:spPr>
          <a:xfrm>
            <a:off x="8518477" y="3121925"/>
            <a:ext cx="2900149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Limited </a:t>
            </a:r>
            <a:r>
              <a:rPr lang="en-GB"/>
              <a:t>professional</a:t>
            </a:r>
            <a:r>
              <a:rPr lang="en-GB" dirty="0"/>
              <a:t> Experience 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Nervous speaking in front of multiple people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Lack of knowledge of social work </a:t>
            </a:r>
            <a:r>
              <a:rPr lang="en-GB"/>
              <a:t>legislation 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273999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9632C0-B05D-6504-2CF5-E1138A5479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Opportunities and </a:t>
            </a:r>
            <a:r>
              <a:rPr lang="en-GB"/>
              <a:t>Threats</a:t>
            </a:r>
          </a:p>
        </p:txBody>
      </p:sp>
      <p:pic>
        <p:nvPicPr>
          <p:cNvPr id="4" name="Picture 3" descr="Opportunity - Free business icons">
            <a:extLst>
              <a:ext uri="{FF2B5EF4-FFF2-40B4-BE49-F238E27FC236}">
                <a16:creationId xmlns:a16="http://schemas.microsoft.com/office/drawing/2014/main" id="{8562C6AE-8B7F-5379-DA8B-BDAE2ADAD0B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069" t="898" r="7118"/>
          <a:stretch>
            <a:fillRect/>
          </a:stretch>
        </p:blipFill>
        <p:spPr>
          <a:xfrm>
            <a:off x="966380" y="3087916"/>
            <a:ext cx="1457156" cy="169903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5D1DC96-4F6C-EC5D-13EC-6D50A4188629}"/>
              </a:ext>
            </a:extLst>
          </p:cNvPr>
          <p:cNvSpPr txBox="1"/>
          <p:nvPr/>
        </p:nvSpPr>
        <p:spPr>
          <a:xfrm>
            <a:off x="2695432" y="2911523"/>
            <a:ext cx="3184477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To </a:t>
            </a:r>
            <a:r>
              <a:rPr lang="en-GB"/>
              <a:t>continue to study and gain the qualifications needed</a:t>
            </a:r>
          </a:p>
          <a:p>
            <a:pPr marL="285750" indent="-285750">
              <a:buFont typeface="Arial"/>
              <a:buChar char="•"/>
            </a:pPr>
            <a:r>
              <a:rPr lang="en-GB"/>
              <a:t>Learn about Family support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What </a:t>
            </a:r>
            <a:r>
              <a:rPr lang="en-GB"/>
              <a:t>Safeguarding</a:t>
            </a:r>
            <a:r>
              <a:rPr lang="en-GB" dirty="0"/>
              <a:t> is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Develop through placements and </a:t>
            </a:r>
            <a:r>
              <a:rPr lang="en-GB"/>
              <a:t>supervision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Look for voluntary work to gain experie</a:t>
            </a:r>
            <a:r>
              <a:rPr lang="en-GB"/>
              <a:t>nces </a:t>
            </a:r>
          </a:p>
        </p:txBody>
      </p:sp>
      <p:pic>
        <p:nvPicPr>
          <p:cNvPr id="6" name="Picture 5" descr="10,100+ Threat Protection Icon Illustrations - iStock">
            <a:extLst>
              <a:ext uri="{FF2B5EF4-FFF2-40B4-BE49-F238E27FC236}">
                <a16:creationId xmlns:a16="http://schemas.microsoft.com/office/drawing/2014/main" id="{7A887CD6-ECF6-9FC0-D04D-D753A3C294A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129" t="23444" r="22142" b="25326"/>
          <a:stretch>
            <a:fillRect/>
          </a:stretch>
        </p:blipFill>
        <p:spPr>
          <a:xfrm>
            <a:off x="6275739" y="3336098"/>
            <a:ext cx="1529757" cy="142152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02E8869-C915-262F-AFE3-50B06C0AC227}"/>
              </a:ext>
            </a:extLst>
          </p:cNvPr>
          <p:cNvSpPr txBox="1"/>
          <p:nvPr/>
        </p:nvSpPr>
        <p:spPr>
          <a:xfrm>
            <a:off x="8404746" y="2775044"/>
            <a:ext cx="2843283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dirty="0"/>
              <a:t>Lack of </a:t>
            </a:r>
            <a:r>
              <a:rPr lang="en-GB"/>
              <a:t>experience when applying for certain roles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Maintain clear professional </a:t>
            </a:r>
            <a:r>
              <a:rPr lang="en-GB"/>
              <a:t>boundaries </a:t>
            </a: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Pressure from huge </a:t>
            </a:r>
            <a:r>
              <a:rPr lang="en-GB"/>
              <a:t>work loads </a:t>
            </a:r>
          </a:p>
          <a:p>
            <a:pPr marL="285750" indent="-285750">
              <a:buFont typeface="Arial"/>
              <a:buChar char="•"/>
            </a:pPr>
            <a:r>
              <a:rPr lang="en-GB" dirty="0"/>
              <a:t>Emotional demands working with vulnerable peop</a:t>
            </a:r>
            <a:r>
              <a:rPr lang="en-GB"/>
              <a:t>le 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72673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ABDF2C-5864-E40F-C191-4DDE97199E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Action Plan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8C73F0-4C7E-365B-6FC3-28C754B508B9}"/>
              </a:ext>
            </a:extLst>
          </p:cNvPr>
          <p:cNvSpPr txBox="1"/>
          <p:nvPr/>
        </p:nvSpPr>
        <p:spPr>
          <a:xfrm>
            <a:off x="635562" y="2570328"/>
            <a:ext cx="3309582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342900" indent="-342900">
              <a:buAutoNum type="arabicPeriod"/>
            </a:pPr>
            <a:r>
              <a:rPr lang="en-GB" b="1" u="sng"/>
              <a:t>KNOWLEDGE </a:t>
            </a:r>
          </a:p>
          <a:p>
            <a:r>
              <a:rPr lang="en-GB" dirty="0"/>
              <a:t>Being able to have access to different materials and being able to study safeguarding, professional </a:t>
            </a:r>
            <a:r>
              <a:rPr lang="en-GB"/>
              <a:t>standards and child protection. 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97760E-6633-DB09-DAC8-B41D770A2EB2}"/>
              </a:ext>
            </a:extLst>
          </p:cNvPr>
          <p:cNvSpPr txBox="1"/>
          <p:nvPr/>
        </p:nvSpPr>
        <p:spPr>
          <a:xfrm>
            <a:off x="8270228" y="2568092"/>
            <a:ext cx="3370525" cy="1754326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2.  </a:t>
            </a:r>
            <a:r>
              <a:rPr lang="en-GB" b="1" u="sng" dirty="0"/>
              <a:t>PRACTICAL </a:t>
            </a:r>
            <a:r>
              <a:rPr lang="en-GB" b="1" u="sng"/>
              <a:t>EXPERIENCES</a:t>
            </a:r>
            <a:endParaRPr lang="en-US" b="1"/>
          </a:p>
          <a:p>
            <a:r>
              <a:rPr lang="en-GB" dirty="0"/>
              <a:t>Being able to keep my options open and finding </a:t>
            </a:r>
            <a:r>
              <a:rPr lang="en-GB" err="1"/>
              <a:t>voluntry</a:t>
            </a:r>
            <a:r>
              <a:rPr lang="en-GB" dirty="0"/>
              <a:t> work that would </a:t>
            </a:r>
            <a:r>
              <a:rPr lang="en-GB"/>
              <a:t>help boost my skills and experience. 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EA1B06C-CD27-F058-26BC-81EC9D51A5DB}"/>
              </a:ext>
            </a:extLst>
          </p:cNvPr>
          <p:cNvSpPr txBox="1"/>
          <p:nvPr/>
        </p:nvSpPr>
        <p:spPr>
          <a:xfrm>
            <a:off x="637052" y="4317242"/>
            <a:ext cx="2990664" cy="1477328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3. </a:t>
            </a:r>
            <a:r>
              <a:rPr lang="en-GB" b="1" u="sng"/>
              <a:t>CONFIDENCE</a:t>
            </a:r>
            <a:endParaRPr lang="en-US"/>
          </a:p>
          <a:p>
            <a:r>
              <a:rPr lang="en-GB" dirty="0"/>
              <a:t>To build practice when it comes to presenting presentations and to ask peers </a:t>
            </a:r>
            <a:r>
              <a:rPr lang="en-GB"/>
              <a:t>to give me feedback.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D241024-3E13-49C4-76F0-72E8809514A0}"/>
              </a:ext>
            </a:extLst>
          </p:cNvPr>
          <p:cNvSpPr txBox="1"/>
          <p:nvPr/>
        </p:nvSpPr>
        <p:spPr>
          <a:xfrm>
            <a:off x="8570127" y="4643730"/>
            <a:ext cx="2775044" cy="1354217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4. </a:t>
            </a:r>
            <a:r>
              <a:rPr lang="en-GB" b="1" u="sng"/>
              <a:t>Emotional Challenges</a:t>
            </a:r>
          </a:p>
          <a:p>
            <a:r>
              <a:rPr lang="en-GB" sz="1600" dirty="0"/>
              <a:t>Self-reflection is key and maintaining professional boundaries to </a:t>
            </a:r>
            <a:r>
              <a:rPr lang="en-GB" sz="1600" err="1"/>
              <a:t>suppor</a:t>
            </a:r>
            <a:r>
              <a:rPr lang="en-GB" sz="1600"/>
              <a:t>t my well-being.</a:t>
            </a:r>
            <a:endParaRPr lang="en-GB" sz="1600" dirty="0"/>
          </a:p>
        </p:txBody>
      </p:sp>
      <p:pic>
        <p:nvPicPr>
          <p:cNvPr id="9" name="Picture 8" descr="Making the knowledge and skills statement work for adult so - Community Care">
            <a:extLst>
              <a:ext uri="{FF2B5EF4-FFF2-40B4-BE49-F238E27FC236}">
                <a16:creationId xmlns:a16="http://schemas.microsoft.com/office/drawing/2014/main" id="{F840AB8D-8B40-485E-FF8B-FDE3FC10B6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59072" y="2998155"/>
            <a:ext cx="4079541" cy="2317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1514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873DB0-CF57-ECD6-EB47-3DCDD963A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DB176-896F-AA03-9D46-861FBA1898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SzPct val="114999"/>
            </a:pPr>
            <a:r>
              <a:rPr lang="en-GB" dirty="0" err="1"/>
              <a:t>Nhs</a:t>
            </a:r>
            <a:r>
              <a:rPr lang="en-GB" dirty="0"/>
              <a:t> Health Careers (n.d.) Social worker - </a:t>
            </a:r>
            <a:r>
              <a:rPr lang="en-GB" dirty="0">
                <a:ea typeface="+mn-lt"/>
                <a:cs typeface="+mn-lt"/>
                <a:hlinkClick r:id="rId2"/>
              </a:rPr>
              <a:t>https://www.healthcareers.nhs.uk/explore-roles/wider-healthcare-team/roles-wider-healthcare-team/clinical-support-staff/social-worker</a:t>
            </a:r>
          </a:p>
          <a:p>
            <a:pPr>
              <a:buSzPct val="114999"/>
            </a:pPr>
            <a:r>
              <a:rPr lang="en-GB"/>
              <a:t>Work hub Social worker - </a:t>
            </a:r>
            <a:r>
              <a:rPr lang="en-GB" dirty="0">
                <a:ea typeface="+mn-lt"/>
                <a:cs typeface="+mn-lt"/>
                <a:hlinkClick r:id="rId3"/>
              </a:rPr>
              <a:t>https://www.jobs.service.gov.uk/jobs/6ac89824632479f6f581ca35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25889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AB946B"/>
      </a:accent1>
      <a:accent2>
        <a:srgbClr val="C04F32"/>
      </a:accent2>
      <a:accent3>
        <a:srgbClr val="DD8C3C"/>
      </a:accent3>
      <a:accent4>
        <a:srgbClr val="8E684C"/>
      </a:accent4>
      <a:accent5>
        <a:srgbClr val="CBAF62"/>
      </a:accent5>
      <a:accent6>
        <a:srgbClr val="803348"/>
      </a:accent6>
      <a:hlink>
        <a:srgbClr val="86724D"/>
      </a:hlink>
      <a:folHlink>
        <a:srgbClr val="B99E84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A2BEDC8B-F191-493B-BA33-0F4F800A89D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Organic</vt:lpstr>
      <vt:lpstr>PowerPoint Presentation</vt:lpstr>
      <vt:lpstr>Introduction – Career Goal</vt:lpstr>
      <vt:lpstr>Job Advert and Career Choice </vt:lpstr>
      <vt:lpstr>Strengths and Experiences </vt:lpstr>
      <vt:lpstr>Opportunities and Threats</vt:lpstr>
      <vt:lpstr>Action Plan </vt:lpstr>
      <vt:lpstr>References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399</cp:revision>
  <dcterms:created xsi:type="dcterms:W3CDTF">2026-10-17T17:15:11Z</dcterms:created>
  <dcterms:modified xsi:type="dcterms:W3CDTF">2026-10-18T18:52:22Z</dcterms:modified>
</cp:coreProperties>
</file>