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34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71" r:id="rId9"/>
    <p:sldId id="273" r:id="rId10"/>
    <p:sldId id="268" r:id="rId11"/>
    <p:sldId id="267" r:id="rId12"/>
    <p:sldId id="266" r:id="rId13"/>
    <p:sldId id="272" r:id="rId14"/>
    <p:sldId id="269" r:id="rId15"/>
    <p:sldId id="270" r:id="rId16"/>
    <p:sldId id="260" r:id="rId17"/>
    <p:sldId id="274" r:id="rId18"/>
    <p:sldId id="275" r:id="rId19"/>
    <p:sldId id="261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4D505F-C80A-8A86-4FDA-D89BCFB93187}" v="287" dt="2026-03-26T09:32:41.095"/>
    <p1510:client id="{12A718F7-23CE-30DF-969A-5DEE626680F1}" v="340" dt="2026-03-26T14:47:22.829"/>
    <p1510:client id="{5FAF415A-FCBF-4F96-AEA2-ACC3C7384E7B}" v="134" dt="2026-03-27T00:22:49.423"/>
    <p1510:client id="{ECC02371-75EA-F665-D87B-10A8141E017E}" v="437" dt="2026-03-26T10:15:40.5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74" d="100"/>
          <a:sy n="74" d="100"/>
        </p:scale>
        <p:origin x="18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wri Lewis (2400763)" userId="S::2400763@student.uwtsd.ac.uk::cde85083-8285-47a2-8270-1966ac6b4e42" providerId="AD" clId="Web-{B3592C37-B186-26B7-A981-58F625EAEBBC}"/>
    <pc:docChg chg="mod modSld addMainMaster delMainMaster">
      <pc:chgData name="Lowri Lewis (2400763)" userId="S::2400763@student.uwtsd.ac.uk::cde85083-8285-47a2-8270-1966ac6b4e42" providerId="AD" clId="Web-{B3592C37-B186-26B7-A981-58F625EAEBBC}" dt="2026-03-10T16:49:27.643" v="36"/>
      <pc:docMkLst>
        <pc:docMk/>
      </pc:docMkLst>
      <pc:sldChg chg="addSp delSp modSp mod setBg modClrScheme setClrOvrMap chgLayout">
        <pc:chgData name="Lowri Lewis (2400763)" userId="S::2400763@student.uwtsd.ac.uk::cde85083-8285-47a2-8270-1966ac6b4e42" providerId="AD" clId="Web-{B3592C37-B186-26B7-A981-58F625EAEBBC}" dt="2026-03-10T16:49:27.643" v="36"/>
        <pc:sldMkLst>
          <pc:docMk/>
          <pc:sldMk cId="109857222" sldId="256"/>
        </pc:sldMkLst>
        <pc:spChg chg="mod ord">
          <ac:chgData name="Lowri Lewis (2400763)" userId="S::2400763@student.uwtsd.ac.uk::cde85083-8285-47a2-8270-1966ac6b4e42" providerId="AD" clId="Web-{B3592C37-B186-26B7-A981-58F625EAEBBC}" dt="2026-03-10T16:46:47.310" v="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owri Lewis (2400763)" userId="S::2400763@student.uwtsd.ac.uk::cde85083-8285-47a2-8270-1966ac6b4e42" providerId="AD" clId="Web-{B3592C37-B186-26B7-A981-58F625EAEBBC}" dt="2026-03-10T16:46:47.310" v="9"/>
          <ac:spMkLst>
            <pc:docMk/>
            <pc:sldMk cId="109857222" sldId="256"/>
            <ac:spMk id="3" creationId="{00000000-0000-0000-0000-000000000000}"/>
          </ac:spMkLst>
        </pc:spChg>
        <pc:picChg chg="add del mod ord">
          <ac:chgData name="Lowri Lewis (2400763)" userId="S::2400763@student.uwtsd.ac.uk::cde85083-8285-47a2-8270-1966ac6b4e42" providerId="AD" clId="Web-{B3592C37-B186-26B7-A981-58F625EAEBBC}" dt="2026-03-10T16:46:47.310" v="9"/>
          <ac:picMkLst>
            <pc:docMk/>
            <pc:sldMk cId="109857222" sldId="256"/>
            <ac:picMk id="4" creationId="{20328089-88E6-A974-ACE2-1B9CCFB4821B}"/>
          </ac:picMkLst>
        </pc:picChg>
      </pc:sldChg>
    </pc:docChg>
  </pc:docChgLst>
  <pc:docChgLst>
    <pc:chgData name="Lowri Lewis (2400763)" userId="S::2400763@student.uwtsd.ac.uk::cde85083-8285-47a2-8270-1966ac6b4e42" providerId="AD" clId="Web-{CE697949-CB11-446A-5849-EDBD324E8FC9}"/>
    <pc:docChg chg="modSld">
      <pc:chgData name="Lowri Lewis (2400763)" userId="S::2400763@student.uwtsd.ac.uk::cde85083-8285-47a2-8270-1966ac6b4e42" providerId="AD" clId="Web-{CE697949-CB11-446A-5849-EDBD324E8FC9}" dt="2026-03-15T18:43:47.118" v="17" actId="20577"/>
      <pc:docMkLst>
        <pc:docMk/>
      </pc:docMkLst>
      <pc:sldChg chg="modSp">
        <pc:chgData name="Lowri Lewis (2400763)" userId="S::2400763@student.uwtsd.ac.uk::cde85083-8285-47a2-8270-1966ac6b4e42" providerId="AD" clId="Web-{CE697949-CB11-446A-5849-EDBD324E8FC9}" dt="2026-03-15T18:43:47.118" v="17" actId="20577"/>
        <pc:sldMkLst>
          <pc:docMk/>
          <pc:sldMk cId="300098300" sldId="257"/>
        </pc:sldMkLst>
        <pc:spChg chg="mod">
          <ac:chgData name="Lowri Lewis (2400763)" userId="S::2400763@student.uwtsd.ac.uk::cde85083-8285-47a2-8270-1966ac6b4e42" providerId="AD" clId="Web-{CE697949-CB11-446A-5849-EDBD324E8FC9}" dt="2026-03-15T18:43:47.118" v="17" actId="20577"/>
          <ac:spMkLst>
            <pc:docMk/>
            <pc:sldMk cId="300098300" sldId="257"/>
            <ac:spMk id="2" creationId="{F8F1BF99-DFEC-0658-A69C-69ABB3937A43}"/>
          </ac:spMkLst>
        </pc:spChg>
      </pc:sldChg>
    </pc:docChg>
  </pc:docChgLst>
  <pc:docChgLst>
    <pc:chgData name="Lowri Lewis (2400763)" userId="S::2400763@student.uwtsd.ac.uk::cde85083-8285-47a2-8270-1966ac6b4e42" providerId="AD" clId="Web-{90AE30C8-B29B-51D7-1C7E-C1DD18C9C0A8}"/>
    <pc:docChg chg="mod addSld modSld addMainMaster delMainMaster">
      <pc:chgData name="Lowri Lewis (2400763)" userId="S::2400763@student.uwtsd.ac.uk::cde85083-8285-47a2-8270-1966ac6b4e42" providerId="AD" clId="Web-{90AE30C8-B29B-51D7-1C7E-C1DD18C9C0A8}" dt="2026-03-11T11:55:43.105" v="77"/>
      <pc:docMkLst>
        <pc:docMk/>
      </pc:docMkLst>
      <pc:sldChg chg="addSp delSp modSp mod setBg modClrScheme chgLayout">
        <pc:chgData name="Lowri Lewis (2400763)" userId="S::2400763@student.uwtsd.ac.uk::cde85083-8285-47a2-8270-1966ac6b4e42" providerId="AD" clId="Web-{90AE30C8-B29B-51D7-1C7E-C1DD18C9C0A8}" dt="2026-03-11T11:55:10.683" v="75" actId="1076"/>
        <pc:sldMkLst>
          <pc:docMk/>
          <pc:sldMk cId="109857222" sldId="256"/>
        </pc:sldMkLst>
        <pc:spChg chg="mod ord">
          <ac:chgData name="Lowri Lewis (2400763)" userId="S::2400763@student.uwtsd.ac.uk::cde85083-8285-47a2-8270-1966ac6b4e42" providerId="AD" clId="Web-{90AE30C8-B29B-51D7-1C7E-C1DD18C9C0A8}" dt="2026-03-11T11:53:40.994" v="5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owri Lewis (2400763)" userId="S::2400763@student.uwtsd.ac.uk::cde85083-8285-47a2-8270-1966ac6b4e42" providerId="AD" clId="Web-{90AE30C8-B29B-51D7-1C7E-C1DD18C9C0A8}" dt="2026-03-11T11:54:05.385" v="55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Lowri Lewis (2400763)" userId="S::2400763@student.uwtsd.ac.uk::cde85083-8285-47a2-8270-1966ac6b4e42" providerId="AD" clId="Web-{90AE30C8-B29B-51D7-1C7E-C1DD18C9C0A8}" dt="2026-03-11T11:55:10.683" v="75" actId="1076"/>
          <ac:spMkLst>
            <pc:docMk/>
            <pc:sldMk cId="109857222" sldId="256"/>
            <ac:spMk id="7" creationId="{2B4AA599-2E85-C601-3483-66C11B83AEB6}"/>
          </ac:spMkLst>
        </pc:spChg>
        <pc:picChg chg="mod ord topLvl">
          <ac:chgData name="Lowri Lewis (2400763)" userId="S::2400763@student.uwtsd.ac.uk::cde85083-8285-47a2-8270-1966ac6b4e42" providerId="AD" clId="Web-{90AE30C8-B29B-51D7-1C7E-C1DD18C9C0A8}" dt="2026-03-11T11:53:40.994" v="53"/>
          <ac:picMkLst>
            <pc:docMk/>
            <pc:sldMk cId="109857222" sldId="256"/>
            <ac:picMk id="4" creationId="{20328089-88E6-A974-ACE2-1B9CCFB4821B}"/>
          </ac:picMkLst>
        </pc:picChg>
      </pc:sldChg>
      <pc:sldChg chg="addSp modSp new mod setBg">
        <pc:chgData name="Lowri Lewis (2400763)" userId="S::2400763@student.uwtsd.ac.uk::cde85083-8285-47a2-8270-1966ac6b4e42" providerId="AD" clId="Web-{90AE30C8-B29B-51D7-1C7E-C1DD18C9C0A8}" dt="2026-03-11T11:55:43.105" v="77"/>
        <pc:sldMkLst>
          <pc:docMk/>
          <pc:sldMk cId="300098300" sldId="257"/>
        </pc:sldMkLst>
        <pc:spChg chg="mod">
          <ac:chgData name="Lowri Lewis (2400763)" userId="S::2400763@student.uwtsd.ac.uk::cde85083-8285-47a2-8270-1966ac6b4e42" providerId="AD" clId="Web-{90AE30C8-B29B-51D7-1C7E-C1DD18C9C0A8}" dt="2026-03-11T11:55:43.105" v="77"/>
          <ac:spMkLst>
            <pc:docMk/>
            <pc:sldMk cId="300098300" sldId="257"/>
            <ac:spMk id="2" creationId="{F8F1BF99-DFEC-0658-A69C-69ABB3937A43}"/>
          </ac:spMkLst>
        </pc:spChg>
      </pc:sldChg>
      <pc:sldMasterChg chg="add addSldLayout">
        <pc:chgData name="Lowri Lewis (2400763)" userId="S::2400763@student.uwtsd.ac.uk::cde85083-8285-47a2-8270-1966ac6b4e42" providerId="AD" clId="Web-{90AE30C8-B29B-51D7-1C7E-C1DD18C9C0A8}" dt="2026-03-11T11:53:40.994" v="53"/>
        <pc:sldMasterMkLst>
          <pc:docMk/>
          <pc:sldMasterMk cId="503568722" sldId="2147484134"/>
        </pc:sldMasterMkLst>
        <pc:sldLayoutChg chg="add">
          <pc:chgData name="Lowri Lewis (2400763)" userId="S::2400763@student.uwtsd.ac.uk::cde85083-8285-47a2-8270-1966ac6b4e42" providerId="AD" clId="Web-{90AE30C8-B29B-51D7-1C7E-C1DD18C9C0A8}" dt="2026-03-11T11:53:40.994" v="53"/>
          <pc:sldLayoutMkLst>
            <pc:docMk/>
            <pc:sldMasterMk cId="503568722" sldId="2147484134"/>
            <pc:sldLayoutMk cId="3272997477" sldId="2147484123"/>
          </pc:sldLayoutMkLst>
        </pc:sldLayoutChg>
        <pc:sldLayoutChg chg="add">
          <pc:chgData name="Lowri Lewis (2400763)" userId="S::2400763@student.uwtsd.ac.uk::cde85083-8285-47a2-8270-1966ac6b4e42" providerId="AD" clId="Web-{90AE30C8-B29B-51D7-1C7E-C1DD18C9C0A8}" dt="2026-03-11T11:53:40.994" v="53"/>
          <pc:sldLayoutMkLst>
            <pc:docMk/>
            <pc:sldMasterMk cId="503568722" sldId="2147484134"/>
            <pc:sldLayoutMk cId="402752581" sldId="2147484124"/>
          </pc:sldLayoutMkLst>
        </pc:sldLayoutChg>
        <pc:sldLayoutChg chg="add">
          <pc:chgData name="Lowri Lewis (2400763)" userId="S::2400763@student.uwtsd.ac.uk::cde85083-8285-47a2-8270-1966ac6b4e42" providerId="AD" clId="Web-{90AE30C8-B29B-51D7-1C7E-C1DD18C9C0A8}" dt="2026-03-11T11:53:40.994" v="53"/>
          <pc:sldLayoutMkLst>
            <pc:docMk/>
            <pc:sldMasterMk cId="503568722" sldId="2147484134"/>
            <pc:sldLayoutMk cId="1742390337" sldId="2147484125"/>
          </pc:sldLayoutMkLst>
        </pc:sldLayoutChg>
        <pc:sldLayoutChg chg="add">
          <pc:chgData name="Lowri Lewis (2400763)" userId="S::2400763@student.uwtsd.ac.uk::cde85083-8285-47a2-8270-1966ac6b4e42" providerId="AD" clId="Web-{90AE30C8-B29B-51D7-1C7E-C1DD18C9C0A8}" dt="2026-03-11T11:53:40.994" v="53"/>
          <pc:sldLayoutMkLst>
            <pc:docMk/>
            <pc:sldMasterMk cId="503568722" sldId="2147484134"/>
            <pc:sldLayoutMk cId="604752592" sldId="2147484126"/>
          </pc:sldLayoutMkLst>
        </pc:sldLayoutChg>
        <pc:sldLayoutChg chg="add">
          <pc:chgData name="Lowri Lewis (2400763)" userId="S::2400763@student.uwtsd.ac.uk::cde85083-8285-47a2-8270-1966ac6b4e42" providerId="AD" clId="Web-{90AE30C8-B29B-51D7-1C7E-C1DD18C9C0A8}" dt="2026-03-11T11:53:40.994" v="53"/>
          <pc:sldLayoutMkLst>
            <pc:docMk/>
            <pc:sldMasterMk cId="503568722" sldId="2147484134"/>
            <pc:sldLayoutMk cId="4206365303" sldId="2147484127"/>
          </pc:sldLayoutMkLst>
        </pc:sldLayoutChg>
        <pc:sldLayoutChg chg="add">
          <pc:chgData name="Lowri Lewis (2400763)" userId="S::2400763@student.uwtsd.ac.uk::cde85083-8285-47a2-8270-1966ac6b4e42" providerId="AD" clId="Web-{90AE30C8-B29B-51D7-1C7E-C1DD18C9C0A8}" dt="2026-03-11T11:53:40.994" v="53"/>
          <pc:sldLayoutMkLst>
            <pc:docMk/>
            <pc:sldMasterMk cId="503568722" sldId="2147484134"/>
            <pc:sldLayoutMk cId="1868169971" sldId="2147484128"/>
          </pc:sldLayoutMkLst>
        </pc:sldLayoutChg>
        <pc:sldLayoutChg chg="add">
          <pc:chgData name="Lowri Lewis (2400763)" userId="S::2400763@student.uwtsd.ac.uk::cde85083-8285-47a2-8270-1966ac6b4e42" providerId="AD" clId="Web-{90AE30C8-B29B-51D7-1C7E-C1DD18C9C0A8}" dt="2026-03-11T11:53:40.994" v="53"/>
          <pc:sldLayoutMkLst>
            <pc:docMk/>
            <pc:sldMasterMk cId="503568722" sldId="2147484134"/>
            <pc:sldLayoutMk cId="3391727027" sldId="2147484129"/>
          </pc:sldLayoutMkLst>
        </pc:sldLayoutChg>
        <pc:sldLayoutChg chg="add">
          <pc:chgData name="Lowri Lewis (2400763)" userId="S::2400763@student.uwtsd.ac.uk::cde85083-8285-47a2-8270-1966ac6b4e42" providerId="AD" clId="Web-{90AE30C8-B29B-51D7-1C7E-C1DD18C9C0A8}" dt="2026-03-11T11:53:40.994" v="53"/>
          <pc:sldLayoutMkLst>
            <pc:docMk/>
            <pc:sldMasterMk cId="503568722" sldId="2147484134"/>
            <pc:sldLayoutMk cId="1341901134" sldId="2147484130"/>
          </pc:sldLayoutMkLst>
        </pc:sldLayoutChg>
        <pc:sldLayoutChg chg="add">
          <pc:chgData name="Lowri Lewis (2400763)" userId="S::2400763@student.uwtsd.ac.uk::cde85083-8285-47a2-8270-1966ac6b4e42" providerId="AD" clId="Web-{90AE30C8-B29B-51D7-1C7E-C1DD18C9C0A8}" dt="2026-03-11T11:53:40.994" v="53"/>
          <pc:sldLayoutMkLst>
            <pc:docMk/>
            <pc:sldMasterMk cId="503568722" sldId="2147484134"/>
            <pc:sldLayoutMk cId="1281307015" sldId="2147484131"/>
          </pc:sldLayoutMkLst>
        </pc:sldLayoutChg>
        <pc:sldLayoutChg chg="add">
          <pc:chgData name="Lowri Lewis (2400763)" userId="S::2400763@student.uwtsd.ac.uk::cde85083-8285-47a2-8270-1966ac6b4e42" providerId="AD" clId="Web-{90AE30C8-B29B-51D7-1C7E-C1DD18C9C0A8}" dt="2026-03-11T11:53:40.994" v="53"/>
          <pc:sldLayoutMkLst>
            <pc:docMk/>
            <pc:sldMasterMk cId="503568722" sldId="2147484134"/>
            <pc:sldLayoutMk cId="4278211180" sldId="2147484132"/>
          </pc:sldLayoutMkLst>
        </pc:sldLayoutChg>
        <pc:sldLayoutChg chg="add">
          <pc:chgData name="Lowri Lewis (2400763)" userId="S::2400763@student.uwtsd.ac.uk::cde85083-8285-47a2-8270-1966ac6b4e42" providerId="AD" clId="Web-{90AE30C8-B29B-51D7-1C7E-C1DD18C9C0A8}" dt="2026-03-11T11:53:40.994" v="53"/>
          <pc:sldLayoutMkLst>
            <pc:docMk/>
            <pc:sldMasterMk cId="503568722" sldId="2147484134"/>
            <pc:sldLayoutMk cId="1189919174" sldId="2147484133"/>
          </pc:sldLayoutMkLst>
        </pc:sldLayoutChg>
      </pc:sldMasterChg>
    </pc:docChg>
  </pc:docChgLst>
  <pc:docChgLst>
    <pc:chgData name="Lowri Lewis (2400763)" userId="S::2400763@student.uwtsd.ac.uk::cde85083-8285-47a2-8270-1966ac6b4e42" providerId="AD" clId="Web-{ECC02371-75EA-F665-D87B-10A8141E017E}"/>
    <pc:docChg chg="addSld modSld sldOrd">
      <pc:chgData name="Lowri Lewis (2400763)" userId="S::2400763@student.uwtsd.ac.uk::cde85083-8285-47a2-8270-1966ac6b4e42" providerId="AD" clId="Web-{ECC02371-75EA-F665-D87B-10A8141E017E}" dt="2026-03-26T10:15:40.554" v="406" actId="20577"/>
      <pc:docMkLst>
        <pc:docMk/>
      </pc:docMkLst>
      <pc:sldChg chg="modSp">
        <pc:chgData name="Lowri Lewis (2400763)" userId="S::2400763@student.uwtsd.ac.uk::cde85083-8285-47a2-8270-1966ac6b4e42" providerId="AD" clId="Web-{ECC02371-75EA-F665-D87B-10A8141E017E}" dt="2026-03-26T09:53:00.281" v="35" actId="20577"/>
        <pc:sldMkLst>
          <pc:docMk/>
          <pc:sldMk cId="2457126709" sldId="259"/>
        </pc:sldMkLst>
        <pc:spChg chg="mod">
          <ac:chgData name="Lowri Lewis (2400763)" userId="S::2400763@student.uwtsd.ac.uk::cde85083-8285-47a2-8270-1966ac6b4e42" providerId="AD" clId="Web-{ECC02371-75EA-F665-D87B-10A8141E017E}" dt="2026-03-26T09:53:00.281" v="35" actId="20577"/>
          <ac:spMkLst>
            <pc:docMk/>
            <pc:sldMk cId="2457126709" sldId="259"/>
            <ac:spMk id="3" creationId="{0F662F5F-B19B-2BE7-31E2-46FFA82EAF97}"/>
          </ac:spMkLst>
        </pc:spChg>
      </pc:sldChg>
      <pc:sldChg chg="modSp">
        <pc:chgData name="Lowri Lewis (2400763)" userId="S::2400763@student.uwtsd.ac.uk::cde85083-8285-47a2-8270-1966ac6b4e42" providerId="AD" clId="Web-{ECC02371-75EA-F665-D87B-10A8141E017E}" dt="2026-03-26T10:13:38.597" v="378" actId="20577"/>
        <pc:sldMkLst>
          <pc:docMk/>
          <pc:sldMk cId="1075412252" sldId="261"/>
        </pc:sldMkLst>
        <pc:spChg chg="mod">
          <ac:chgData name="Lowri Lewis (2400763)" userId="S::2400763@student.uwtsd.ac.uk::cde85083-8285-47a2-8270-1966ac6b4e42" providerId="AD" clId="Web-{ECC02371-75EA-F665-D87B-10A8141E017E}" dt="2026-03-26T10:13:38.597" v="378" actId="20577"/>
          <ac:spMkLst>
            <pc:docMk/>
            <pc:sldMk cId="1075412252" sldId="261"/>
            <ac:spMk id="3" creationId="{D97201AB-809B-662E-6B7F-A79C0D580ED4}"/>
          </ac:spMkLst>
        </pc:spChg>
      </pc:sldChg>
      <pc:sldChg chg="modSp">
        <pc:chgData name="Lowri Lewis (2400763)" userId="S::2400763@student.uwtsd.ac.uk::cde85083-8285-47a2-8270-1966ac6b4e42" providerId="AD" clId="Web-{ECC02371-75EA-F665-D87B-10A8141E017E}" dt="2026-03-26T10:11:08.764" v="344" actId="1076"/>
        <pc:sldMkLst>
          <pc:docMk/>
          <pc:sldMk cId="29738476" sldId="262"/>
        </pc:sldMkLst>
        <pc:spChg chg="mod">
          <ac:chgData name="Lowri Lewis (2400763)" userId="S::2400763@student.uwtsd.ac.uk::cde85083-8285-47a2-8270-1966ac6b4e42" providerId="AD" clId="Web-{ECC02371-75EA-F665-D87B-10A8141E017E}" dt="2026-03-26T09:54:38.441" v="54" actId="1076"/>
          <ac:spMkLst>
            <pc:docMk/>
            <pc:sldMk cId="29738476" sldId="262"/>
            <ac:spMk id="2" creationId="{24C3FB50-F2E5-B82F-97E1-1DE0AF844A73}"/>
          </ac:spMkLst>
        </pc:spChg>
        <pc:spChg chg="mod">
          <ac:chgData name="Lowri Lewis (2400763)" userId="S::2400763@student.uwtsd.ac.uk::cde85083-8285-47a2-8270-1966ac6b4e42" providerId="AD" clId="Web-{ECC02371-75EA-F665-D87B-10A8141E017E}" dt="2026-03-26T09:54:41.504" v="55" actId="1076"/>
          <ac:spMkLst>
            <pc:docMk/>
            <pc:sldMk cId="29738476" sldId="262"/>
            <ac:spMk id="3" creationId="{E81BE97F-AABB-CFEF-300A-F5626CBD15C7}"/>
          </ac:spMkLst>
        </pc:spChg>
        <pc:spChg chg="mod">
          <ac:chgData name="Lowri Lewis (2400763)" userId="S::2400763@student.uwtsd.ac.uk::cde85083-8285-47a2-8270-1966ac6b4e42" providerId="AD" clId="Web-{ECC02371-75EA-F665-D87B-10A8141E017E}" dt="2026-03-26T10:11:08.764" v="344" actId="1076"/>
          <ac:spMkLst>
            <pc:docMk/>
            <pc:sldMk cId="29738476" sldId="262"/>
            <ac:spMk id="6" creationId="{01CD702C-312D-4A46-FD67-8A57E5CB177E}"/>
          </ac:spMkLst>
        </pc:spChg>
      </pc:sldChg>
      <pc:sldChg chg="addSp delSp modSp new mod setBg">
        <pc:chgData name="Lowri Lewis (2400763)" userId="S::2400763@student.uwtsd.ac.uk::cde85083-8285-47a2-8270-1966ac6b4e42" providerId="AD" clId="Web-{ECC02371-75EA-F665-D87B-10A8141E017E}" dt="2026-03-26T10:09:29.322" v="306" actId="20577"/>
        <pc:sldMkLst>
          <pc:docMk/>
          <pc:sldMk cId="2102775196" sldId="263"/>
        </pc:sldMkLst>
        <pc:spChg chg="mod">
          <ac:chgData name="Lowri Lewis (2400763)" userId="S::2400763@student.uwtsd.ac.uk::cde85083-8285-47a2-8270-1966ac6b4e42" providerId="AD" clId="Web-{ECC02371-75EA-F665-D87B-10A8141E017E}" dt="2026-03-26T10:05:41.774" v="172"/>
          <ac:spMkLst>
            <pc:docMk/>
            <pc:sldMk cId="2102775196" sldId="263"/>
            <ac:spMk id="2" creationId="{471255C3-003F-B334-ED54-D99CF8C0A866}"/>
          </ac:spMkLst>
        </pc:spChg>
        <pc:spChg chg="del">
          <ac:chgData name="Lowri Lewis (2400763)" userId="S::2400763@student.uwtsd.ac.uk::cde85083-8285-47a2-8270-1966ac6b4e42" providerId="AD" clId="Web-{ECC02371-75EA-F665-D87B-10A8141E017E}" dt="2026-03-26T10:05:36.946" v="170"/>
          <ac:spMkLst>
            <pc:docMk/>
            <pc:sldMk cId="2102775196" sldId="263"/>
            <ac:spMk id="3" creationId="{F3A47194-3BC5-38B3-D5FA-3791CFEDD935}"/>
          </ac:spMkLst>
        </pc:spChg>
        <pc:spChg chg="add mod">
          <ac:chgData name="Lowri Lewis (2400763)" userId="S::2400763@student.uwtsd.ac.uk::cde85083-8285-47a2-8270-1966ac6b4e42" providerId="AD" clId="Web-{ECC02371-75EA-F665-D87B-10A8141E017E}" dt="2026-03-26T10:09:29.322" v="306" actId="20577"/>
          <ac:spMkLst>
            <pc:docMk/>
            <pc:sldMk cId="2102775196" sldId="263"/>
            <ac:spMk id="6" creationId="{154BA12E-044F-FD3F-32A3-61B1811AAC93}"/>
          </ac:spMkLst>
        </pc:spChg>
        <pc:spChg chg="add">
          <ac:chgData name="Lowri Lewis (2400763)" userId="S::2400763@student.uwtsd.ac.uk::cde85083-8285-47a2-8270-1966ac6b4e42" providerId="AD" clId="Web-{ECC02371-75EA-F665-D87B-10A8141E017E}" dt="2026-03-26T10:05:41.774" v="172"/>
          <ac:spMkLst>
            <pc:docMk/>
            <pc:sldMk cId="2102775196" sldId="263"/>
            <ac:spMk id="8" creationId="{665D2961-CFC3-1A30-ED59-D6C9B3ED295E}"/>
          </ac:spMkLst>
        </pc:spChg>
        <pc:spChg chg="add">
          <ac:chgData name="Lowri Lewis (2400763)" userId="S::2400763@student.uwtsd.ac.uk::cde85083-8285-47a2-8270-1966ac6b4e42" providerId="AD" clId="Web-{ECC02371-75EA-F665-D87B-10A8141E017E}" dt="2026-03-26T10:05:41.774" v="172"/>
          <ac:spMkLst>
            <pc:docMk/>
            <pc:sldMk cId="2102775196" sldId="263"/>
            <ac:spMk id="11" creationId="{1F72CB4B-A086-E546-83B0-DD8F407892A1}"/>
          </ac:spMkLst>
        </pc:spChg>
        <pc:grpChg chg="add">
          <ac:chgData name="Lowri Lewis (2400763)" userId="S::2400763@student.uwtsd.ac.uk::cde85083-8285-47a2-8270-1966ac6b4e42" providerId="AD" clId="Web-{ECC02371-75EA-F665-D87B-10A8141E017E}" dt="2026-03-26T10:07:49.284" v="295"/>
          <ac:grpSpMkLst>
            <pc:docMk/>
            <pc:sldMk cId="2102775196" sldId="263"/>
            <ac:grpSpMk id="7" creationId="{76531CF2-3297-11F5-7604-73A9A4D9EDBD}"/>
          </ac:grpSpMkLst>
        </pc:grpChg>
        <pc:picChg chg="add mod ord">
          <ac:chgData name="Lowri Lewis (2400763)" userId="S::2400763@student.uwtsd.ac.uk::cde85083-8285-47a2-8270-1966ac6b4e42" providerId="AD" clId="Web-{ECC02371-75EA-F665-D87B-10A8141E017E}" dt="2026-03-26T10:05:57.854" v="175" actId="1076"/>
          <ac:picMkLst>
            <pc:docMk/>
            <pc:sldMk cId="2102775196" sldId="263"/>
            <ac:picMk id="4" creationId="{0DAC0AE7-1D02-B38F-D5D5-4BA8099AF29D}"/>
          </ac:picMkLst>
        </pc:picChg>
        <pc:cxnChg chg="add">
          <ac:chgData name="Lowri Lewis (2400763)" userId="S::2400763@student.uwtsd.ac.uk::cde85083-8285-47a2-8270-1966ac6b4e42" providerId="AD" clId="Web-{ECC02371-75EA-F665-D87B-10A8141E017E}" dt="2026-03-26T10:05:41.774" v="172"/>
          <ac:cxnSpMkLst>
            <pc:docMk/>
            <pc:sldMk cId="2102775196" sldId="263"/>
            <ac:cxnSpMk id="13" creationId="{49151340-7EF2-0647-A719-394EFC3A180B}"/>
          </ac:cxnSpMkLst>
        </pc:cxnChg>
      </pc:sldChg>
      <pc:sldChg chg="addSp delSp modSp new mod setBg">
        <pc:chgData name="Lowri Lewis (2400763)" userId="S::2400763@student.uwtsd.ac.uk::cde85083-8285-47a2-8270-1966ac6b4e42" providerId="AD" clId="Web-{ECC02371-75EA-F665-D87B-10A8141E017E}" dt="2026-03-26T10:14:32.099" v="389"/>
        <pc:sldMkLst>
          <pc:docMk/>
          <pc:sldMk cId="117547448" sldId="264"/>
        </pc:sldMkLst>
        <pc:spChg chg="mod">
          <ac:chgData name="Lowri Lewis (2400763)" userId="S::2400763@student.uwtsd.ac.uk::cde85083-8285-47a2-8270-1966ac6b4e42" providerId="AD" clId="Web-{ECC02371-75EA-F665-D87B-10A8141E017E}" dt="2026-03-26T10:08:15.052" v="298"/>
          <ac:spMkLst>
            <pc:docMk/>
            <pc:sldMk cId="117547448" sldId="264"/>
            <ac:spMk id="2" creationId="{BABF0E2C-B8DA-5540-5056-24CC65735D4C}"/>
          </ac:spMkLst>
        </pc:spChg>
        <pc:spChg chg="del">
          <ac:chgData name="Lowri Lewis (2400763)" userId="S::2400763@student.uwtsd.ac.uk::cde85083-8285-47a2-8270-1966ac6b4e42" providerId="AD" clId="Web-{ECC02371-75EA-F665-D87B-10A8141E017E}" dt="2026-03-26T10:08:10.833" v="296"/>
          <ac:spMkLst>
            <pc:docMk/>
            <pc:sldMk cId="117547448" sldId="264"/>
            <ac:spMk id="3" creationId="{110071E2-6D03-CFB4-6983-DFF7745E8EDC}"/>
          </ac:spMkLst>
        </pc:spChg>
        <pc:spChg chg="add mod">
          <ac:chgData name="Lowri Lewis (2400763)" userId="S::2400763@student.uwtsd.ac.uk::cde85083-8285-47a2-8270-1966ac6b4e42" providerId="AD" clId="Web-{ECC02371-75EA-F665-D87B-10A8141E017E}" dt="2026-03-26T10:10:54.966" v="343" actId="20577"/>
          <ac:spMkLst>
            <pc:docMk/>
            <pc:sldMk cId="117547448" sldId="264"/>
            <ac:spMk id="6" creationId="{E267F01A-AA5A-F51C-4FD9-37DF279FD385}"/>
          </ac:spMkLst>
        </pc:spChg>
        <pc:spChg chg="add">
          <ac:chgData name="Lowri Lewis (2400763)" userId="S::2400763@student.uwtsd.ac.uk::cde85083-8285-47a2-8270-1966ac6b4e42" providerId="AD" clId="Web-{ECC02371-75EA-F665-D87B-10A8141E017E}" dt="2026-03-26T10:08:15.052" v="298"/>
          <ac:spMkLst>
            <pc:docMk/>
            <pc:sldMk cId="117547448" sldId="264"/>
            <ac:spMk id="8" creationId="{6B7A1E46-51A3-31B0-362E-A6E754B2A2D8}"/>
          </ac:spMkLst>
        </pc:spChg>
        <pc:spChg chg="add">
          <ac:chgData name="Lowri Lewis (2400763)" userId="S::2400763@student.uwtsd.ac.uk::cde85083-8285-47a2-8270-1966ac6b4e42" providerId="AD" clId="Web-{ECC02371-75EA-F665-D87B-10A8141E017E}" dt="2026-03-26T10:08:15.052" v="298"/>
          <ac:spMkLst>
            <pc:docMk/>
            <pc:sldMk cId="117547448" sldId="264"/>
            <ac:spMk id="11" creationId="{1F72CB4B-A086-E546-83B0-DD8F407892A1}"/>
          </ac:spMkLst>
        </pc:spChg>
        <pc:grpChg chg="add">
          <ac:chgData name="Lowri Lewis (2400763)" userId="S::2400763@student.uwtsd.ac.uk::cde85083-8285-47a2-8270-1966ac6b4e42" providerId="AD" clId="Web-{ECC02371-75EA-F665-D87B-10A8141E017E}" dt="2026-03-26T10:14:32.099" v="389"/>
          <ac:grpSpMkLst>
            <pc:docMk/>
            <pc:sldMk cId="117547448" sldId="264"/>
            <ac:grpSpMk id="7" creationId="{5E237920-D94C-DBDE-2798-3425D119E56F}"/>
          </ac:grpSpMkLst>
        </pc:grpChg>
        <pc:picChg chg="add mod ord">
          <ac:chgData name="Lowri Lewis (2400763)" userId="S::2400763@student.uwtsd.ac.uk::cde85083-8285-47a2-8270-1966ac6b4e42" providerId="AD" clId="Web-{ECC02371-75EA-F665-D87B-10A8141E017E}" dt="2026-03-26T10:08:26.474" v="299"/>
          <ac:picMkLst>
            <pc:docMk/>
            <pc:sldMk cId="117547448" sldId="264"/>
            <ac:picMk id="4" creationId="{8FB34A5F-F5E0-8752-3F4D-36EE5A755E76}"/>
          </ac:picMkLst>
        </pc:picChg>
        <pc:cxnChg chg="add">
          <ac:chgData name="Lowri Lewis (2400763)" userId="S::2400763@student.uwtsd.ac.uk::cde85083-8285-47a2-8270-1966ac6b4e42" providerId="AD" clId="Web-{ECC02371-75EA-F665-D87B-10A8141E017E}" dt="2026-03-26T10:08:15.052" v="298"/>
          <ac:cxnSpMkLst>
            <pc:docMk/>
            <pc:sldMk cId="117547448" sldId="264"/>
            <ac:cxnSpMk id="13" creationId="{49151340-7EF2-0647-A719-394EFC3A180B}"/>
          </ac:cxnSpMkLst>
        </pc:cxnChg>
      </pc:sldChg>
      <pc:sldChg chg="modSp new">
        <pc:chgData name="Lowri Lewis (2400763)" userId="S::2400763@student.uwtsd.ac.uk::cde85083-8285-47a2-8270-1966ac6b4e42" providerId="AD" clId="Web-{ECC02371-75EA-F665-D87B-10A8141E017E}" dt="2026-03-26T10:01:03.483" v="100" actId="20577"/>
        <pc:sldMkLst>
          <pc:docMk/>
          <pc:sldMk cId="333162860" sldId="265"/>
        </pc:sldMkLst>
        <pc:spChg chg="mod">
          <ac:chgData name="Lowri Lewis (2400763)" userId="S::2400763@student.uwtsd.ac.uk::cde85083-8285-47a2-8270-1966ac6b4e42" providerId="AD" clId="Web-{ECC02371-75EA-F665-D87B-10A8141E017E}" dt="2026-03-26T10:01:03.483" v="100" actId="20577"/>
          <ac:spMkLst>
            <pc:docMk/>
            <pc:sldMk cId="333162860" sldId="265"/>
            <ac:spMk id="2" creationId="{57D2B9CD-6F03-85AB-7774-BE60F65508A8}"/>
          </ac:spMkLst>
        </pc:spChg>
      </pc:sldChg>
      <pc:sldChg chg="modSp new">
        <pc:chgData name="Lowri Lewis (2400763)" userId="S::2400763@student.uwtsd.ac.uk::cde85083-8285-47a2-8270-1966ac6b4e42" providerId="AD" clId="Web-{ECC02371-75EA-F665-D87B-10A8141E017E}" dt="2026-03-26T10:02:03.682" v="134" actId="20577"/>
        <pc:sldMkLst>
          <pc:docMk/>
          <pc:sldMk cId="1236328052" sldId="266"/>
        </pc:sldMkLst>
        <pc:spChg chg="mod">
          <ac:chgData name="Lowri Lewis (2400763)" userId="S::2400763@student.uwtsd.ac.uk::cde85083-8285-47a2-8270-1966ac6b4e42" providerId="AD" clId="Web-{ECC02371-75EA-F665-D87B-10A8141E017E}" dt="2026-03-26T10:02:03.682" v="134" actId="20577"/>
          <ac:spMkLst>
            <pc:docMk/>
            <pc:sldMk cId="1236328052" sldId="266"/>
            <ac:spMk id="2" creationId="{2AB1002F-3590-7923-4DDF-763A60746CE0}"/>
          </ac:spMkLst>
        </pc:spChg>
      </pc:sldChg>
      <pc:sldChg chg="modSp new ord">
        <pc:chgData name="Lowri Lewis (2400763)" userId="S::2400763@student.uwtsd.ac.uk::cde85083-8285-47a2-8270-1966ac6b4e42" providerId="AD" clId="Web-{ECC02371-75EA-F665-D87B-10A8141E017E}" dt="2026-03-26T10:01:42.208" v="127" actId="20577"/>
        <pc:sldMkLst>
          <pc:docMk/>
          <pc:sldMk cId="3363963922" sldId="267"/>
        </pc:sldMkLst>
        <pc:spChg chg="mod">
          <ac:chgData name="Lowri Lewis (2400763)" userId="S::2400763@student.uwtsd.ac.uk::cde85083-8285-47a2-8270-1966ac6b4e42" providerId="AD" clId="Web-{ECC02371-75EA-F665-D87B-10A8141E017E}" dt="2026-03-26T10:01:42.208" v="127" actId="20577"/>
          <ac:spMkLst>
            <pc:docMk/>
            <pc:sldMk cId="3363963922" sldId="267"/>
            <ac:spMk id="2" creationId="{8B9FBA7C-67AB-4D63-F6FD-9E28C465C0BF}"/>
          </ac:spMkLst>
        </pc:spChg>
      </pc:sldChg>
      <pc:sldChg chg="modSp new">
        <pc:chgData name="Lowri Lewis (2400763)" userId="S::2400763@student.uwtsd.ac.uk::cde85083-8285-47a2-8270-1966ac6b4e42" providerId="AD" clId="Web-{ECC02371-75EA-F665-D87B-10A8141E017E}" dt="2026-03-26T10:01:33.738" v="125" actId="20577"/>
        <pc:sldMkLst>
          <pc:docMk/>
          <pc:sldMk cId="1768618789" sldId="268"/>
        </pc:sldMkLst>
        <pc:spChg chg="mod">
          <ac:chgData name="Lowri Lewis (2400763)" userId="S::2400763@student.uwtsd.ac.uk::cde85083-8285-47a2-8270-1966ac6b4e42" providerId="AD" clId="Web-{ECC02371-75EA-F665-D87B-10A8141E017E}" dt="2026-03-26T10:01:33.738" v="125" actId="20577"/>
          <ac:spMkLst>
            <pc:docMk/>
            <pc:sldMk cId="1768618789" sldId="268"/>
            <ac:spMk id="2" creationId="{B7A6E5AF-59A5-A10C-2557-C0D4EE3E09B6}"/>
          </ac:spMkLst>
        </pc:spChg>
      </pc:sldChg>
      <pc:sldChg chg="modSp new">
        <pc:chgData name="Lowri Lewis (2400763)" userId="S::2400763@student.uwtsd.ac.uk::cde85083-8285-47a2-8270-1966ac6b4e42" providerId="AD" clId="Web-{ECC02371-75EA-F665-D87B-10A8141E017E}" dt="2026-03-26T10:02:38.485" v="149" actId="20577"/>
        <pc:sldMkLst>
          <pc:docMk/>
          <pc:sldMk cId="2960133123" sldId="269"/>
        </pc:sldMkLst>
        <pc:spChg chg="mod">
          <ac:chgData name="Lowri Lewis (2400763)" userId="S::2400763@student.uwtsd.ac.uk::cde85083-8285-47a2-8270-1966ac6b4e42" providerId="AD" clId="Web-{ECC02371-75EA-F665-D87B-10A8141E017E}" dt="2026-03-26T10:02:38.485" v="149" actId="20577"/>
          <ac:spMkLst>
            <pc:docMk/>
            <pc:sldMk cId="2960133123" sldId="269"/>
            <ac:spMk id="2" creationId="{6942A715-A557-E5DF-9894-87FAB1448DEE}"/>
          </ac:spMkLst>
        </pc:spChg>
      </pc:sldChg>
      <pc:sldChg chg="modSp new">
        <pc:chgData name="Lowri Lewis (2400763)" userId="S::2400763@student.uwtsd.ac.uk::cde85083-8285-47a2-8270-1966ac6b4e42" providerId="AD" clId="Web-{ECC02371-75EA-F665-D87B-10A8141E017E}" dt="2026-03-26T10:15:19.162" v="390" actId="20577"/>
        <pc:sldMkLst>
          <pc:docMk/>
          <pc:sldMk cId="3402669359" sldId="270"/>
        </pc:sldMkLst>
        <pc:spChg chg="mod">
          <ac:chgData name="Lowri Lewis (2400763)" userId="S::2400763@student.uwtsd.ac.uk::cde85083-8285-47a2-8270-1966ac6b4e42" providerId="AD" clId="Web-{ECC02371-75EA-F665-D87B-10A8141E017E}" dt="2026-03-26T10:15:19.162" v="390" actId="20577"/>
          <ac:spMkLst>
            <pc:docMk/>
            <pc:sldMk cId="3402669359" sldId="270"/>
            <ac:spMk id="2" creationId="{3CF2C8D3-BABF-9D2C-E2B6-6EA553FB2C30}"/>
          </ac:spMkLst>
        </pc:spChg>
      </pc:sldChg>
      <pc:sldChg chg="addSp delSp modSp new mod setBg">
        <pc:chgData name="Lowri Lewis (2400763)" userId="S::2400763@student.uwtsd.ac.uk::cde85083-8285-47a2-8270-1966ac6b4e42" providerId="AD" clId="Web-{ECC02371-75EA-F665-D87B-10A8141E017E}" dt="2026-03-26T10:14:25.020" v="388"/>
        <pc:sldMkLst>
          <pc:docMk/>
          <pc:sldMk cId="3297723419" sldId="271"/>
        </pc:sldMkLst>
        <pc:spChg chg="mod">
          <ac:chgData name="Lowri Lewis (2400763)" userId="S::2400763@student.uwtsd.ac.uk::cde85083-8285-47a2-8270-1966ac6b4e42" providerId="AD" clId="Web-{ECC02371-75EA-F665-D87B-10A8141E017E}" dt="2026-03-26T10:12:17.485" v="347"/>
          <ac:spMkLst>
            <pc:docMk/>
            <pc:sldMk cId="3297723419" sldId="271"/>
            <ac:spMk id="2" creationId="{F3095B4B-B4DD-9258-B8BB-4F715AFF5CD5}"/>
          </ac:spMkLst>
        </pc:spChg>
        <pc:spChg chg="del">
          <ac:chgData name="Lowri Lewis (2400763)" userId="S::2400763@student.uwtsd.ac.uk::cde85083-8285-47a2-8270-1966ac6b4e42" providerId="AD" clId="Web-{ECC02371-75EA-F665-D87B-10A8141E017E}" dt="2026-03-26T10:12:12.922" v="345"/>
          <ac:spMkLst>
            <pc:docMk/>
            <pc:sldMk cId="3297723419" sldId="271"/>
            <ac:spMk id="3" creationId="{48D543DD-E001-90C2-629D-F1578ED13FCD}"/>
          </ac:spMkLst>
        </pc:spChg>
        <pc:spChg chg="add mod">
          <ac:chgData name="Lowri Lewis (2400763)" userId="S::2400763@student.uwtsd.ac.uk::cde85083-8285-47a2-8270-1966ac6b4e42" providerId="AD" clId="Web-{ECC02371-75EA-F665-D87B-10A8141E017E}" dt="2026-03-26T10:14:19.801" v="387" actId="20577"/>
          <ac:spMkLst>
            <pc:docMk/>
            <pc:sldMk cId="3297723419" sldId="271"/>
            <ac:spMk id="6" creationId="{F509710E-9998-1352-E6EF-358038EF3CE5}"/>
          </ac:spMkLst>
        </pc:spChg>
        <pc:spChg chg="add">
          <ac:chgData name="Lowri Lewis (2400763)" userId="S::2400763@student.uwtsd.ac.uk::cde85083-8285-47a2-8270-1966ac6b4e42" providerId="AD" clId="Web-{ECC02371-75EA-F665-D87B-10A8141E017E}" dt="2026-03-26T10:12:17.485" v="347"/>
          <ac:spMkLst>
            <pc:docMk/>
            <pc:sldMk cId="3297723419" sldId="271"/>
            <ac:spMk id="8" creationId="{6DE30FC1-16EB-7960-B135-B5B8DDE8DF14}"/>
          </ac:spMkLst>
        </pc:spChg>
        <pc:spChg chg="add">
          <ac:chgData name="Lowri Lewis (2400763)" userId="S::2400763@student.uwtsd.ac.uk::cde85083-8285-47a2-8270-1966ac6b4e42" providerId="AD" clId="Web-{ECC02371-75EA-F665-D87B-10A8141E017E}" dt="2026-03-26T10:12:17.485" v="347"/>
          <ac:spMkLst>
            <pc:docMk/>
            <pc:sldMk cId="3297723419" sldId="271"/>
            <ac:spMk id="11" creationId="{1F72CB4B-A086-E546-83B0-DD8F407892A1}"/>
          </ac:spMkLst>
        </pc:spChg>
        <pc:grpChg chg="add">
          <ac:chgData name="Lowri Lewis (2400763)" userId="S::2400763@student.uwtsd.ac.uk::cde85083-8285-47a2-8270-1966ac6b4e42" providerId="AD" clId="Web-{ECC02371-75EA-F665-D87B-10A8141E017E}" dt="2026-03-26T10:14:25.020" v="388"/>
          <ac:grpSpMkLst>
            <pc:docMk/>
            <pc:sldMk cId="3297723419" sldId="271"/>
            <ac:grpSpMk id="7" creationId="{16567DC1-9CDC-B83A-ED7A-132E46443F8B}"/>
          </ac:grpSpMkLst>
        </pc:grpChg>
        <pc:picChg chg="add mod ord modCrop">
          <ac:chgData name="Lowri Lewis (2400763)" userId="S::2400763@student.uwtsd.ac.uk::cde85083-8285-47a2-8270-1966ac6b4e42" providerId="AD" clId="Web-{ECC02371-75EA-F665-D87B-10A8141E017E}" dt="2026-03-26T10:12:36.064" v="350"/>
          <ac:picMkLst>
            <pc:docMk/>
            <pc:sldMk cId="3297723419" sldId="271"/>
            <ac:picMk id="4" creationId="{6AA1BF02-F435-C24F-370B-4EA4AE35FAB8}"/>
          </ac:picMkLst>
        </pc:picChg>
        <pc:cxnChg chg="add">
          <ac:chgData name="Lowri Lewis (2400763)" userId="S::2400763@student.uwtsd.ac.uk::cde85083-8285-47a2-8270-1966ac6b4e42" providerId="AD" clId="Web-{ECC02371-75EA-F665-D87B-10A8141E017E}" dt="2026-03-26T10:12:17.485" v="347"/>
          <ac:cxnSpMkLst>
            <pc:docMk/>
            <pc:sldMk cId="3297723419" sldId="271"/>
            <ac:cxnSpMk id="13" creationId="{49151340-7EF2-0647-A719-394EFC3A180B}"/>
          </ac:cxnSpMkLst>
        </pc:cxnChg>
      </pc:sldChg>
      <pc:sldChg chg="modSp new">
        <pc:chgData name="Lowri Lewis (2400763)" userId="S::2400763@student.uwtsd.ac.uk::cde85083-8285-47a2-8270-1966ac6b4e42" providerId="AD" clId="Web-{ECC02371-75EA-F665-D87B-10A8141E017E}" dt="2026-03-26T10:15:40.554" v="406" actId="20577"/>
        <pc:sldMkLst>
          <pc:docMk/>
          <pc:sldMk cId="4093056482" sldId="272"/>
        </pc:sldMkLst>
        <pc:spChg chg="mod">
          <ac:chgData name="Lowri Lewis (2400763)" userId="S::2400763@student.uwtsd.ac.uk::cde85083-8285-47a2-8270-1966ac6b4e42" providerId="AD" clId="Web-{ECC02371-75EA-F665-D87B-10A8141E017E}" dt="2026-03-26T10:15:40.554" v="406" actId="20577"/>
          <ac:spMkLst>
            <pc:docMk/>
            <pc:sldMk cId="4093056482" sldId="272"/>
            <ac:spMk id="2" creationId="{056E5F8F-CE4F-FFBD-81AF-9A7ACA04D4E8}"/>
          </ac:spMkLst>
        </pc:spChg>
      </pc:sldChg>
    </pc:docChg>
  </pc:docChgLst>
  <pc:docChgLst>
    <pc:chgData name="Lowri Lewis (2400763)" userId="S::2400763@student.uwtsd.ac.uk::cde85083-8285-47a2-8270-1966ac6b4e42" providerId="AD" clId="Web-{6123CF63-D9B2-8457-12A8-684A6BBC9188}"/>
    <pc:docChg chg="addSld modSld">
      <pc:chgData name="Lowri Lewis (2400763)" userId="S::2400763@student.uwtsd.ac.uk::cde85083-8285-47a2-8270-1966ac6b4e42" providerId="AD" clId="Web-{6123CF63-D9B2-8457-12A8-684A6BBC9188}" dt="2026-03-25T13:05:24.530" v="479" actId="1076"/>
      <pc:docMkLst>
        <pc:docMk/>
      </pc:docMkLst>
      <pc:sldChg chg="addSp delSp modSp">
        <pc:chgData name="Lowri Lewis (2400763)" userId="S::2400763@student.uwtsd.ac.uk::cde85083-8285-47a2-8270-1966ac6b4e42" providerId="AD" clId="Web-{6123CF63-D9B2-8457-12A8-684A6BBC9188}" dt="2026-03-25T12:28:37.018" v="423" actId="1076"/>
        <pc:sldMkLst>
          <pc:docMk/>
          <pc:sldMk cId="300098300" sldId="257"/>
        </pc:sldMkLst>
        <pc:spChg chg="mod">
          <ac:chgData name="Lowri Lewis (2400763)" userId="S::2400763@student.uwtsd.ac.uk::cde85083-8285-47a2-8270-1966ac6b4e42" providerId="AD" clId="Web-{6123CF63-D9B2-8457-12A8-684A6BBC9188}" dt="2026-03-25T12:25:43.008" v="393" actId="1076"/>
          <ac:spMkLst>
            <pc:docMk/>
            <pc:sldMk cId="300098300" sldId="257"/>
            <ac:spMk id="2" creationId="{F8F1BF99-DFEC-0658-A69C-69ABB3937A43}"/>
          </ac:spMkLst>
        </pc:spChg>
        <pc:spChg chg="add mod">
          <ac:chgData name="Lowri Lewis (2400763)" userId="S::2400763@student.uwtsd.ac.uk::cde85083-8285-47a2-8270-1966ac6b4e42" providerId="AD" clId="Web-{6123CF63-D9B2-8457-12A8-684A6BBC9188}" dt="2026-03-25T12:28:37.018" v="423" actId="1076"/>
          <ac:spMkLst>
            <pc:docMk/>
            <pc:sldMk cId="300098300" sldId="257"/>
            <ac:spMk id="10" creationId="{3AB2EA27-EBEB-1FC9-3F2E-F1FE4CB91434}"/>
          </ac:spMkLst>
        </pc:spChg>
        <pc:spChg chg="add mod">
          <ac:chgData name="Lowri Lewis (2400763)" userId="S::2400763@student.uwtsd.ac.uk::cde85083-8285-47a2-8270-1966ac6b4e42" providerId="AD" clId="Web-{6123CF63-D9B2-8457-12A8-684A6BBC9188}" dt="2026-03-25T12:25:52.243" v="396" actId="1076"/>
          <ac:spMkLst>
            <pc:docMk/>
            <pc:sldMk cId="300098300" sldId="257"/>
            <ac:spMk id="16" creationId="{5795D312-99A0-2584-AA9B-A471EAA65C88}"/>
          </ac:spMkLst>
        </pc:spChg>
        <pc:spChg chg="add">
          <ac:chgData name="Lowri Lewis (2400763)" userId="S::2400763@student.uwtsd.ac.uk::cde85083-8285-47a2-8270-1966ac6b4e42" providerId="AD" clId="Web-{6123CF63-D9B2-8457-12A8-684A6BBC9188}" dt="2026-03-25T12:25:22.694" v="387"/>
          <ac:spMkLst>
            <pc:docMk/>
            <pc:sldMk cId="300098300" sldId="257"/>
            <ac:spMk id="26" creationId="{1F72CB4B-A086-E546-83B0-DD8F407892A1}"/>
          </ac:spMkLst>
        </pc:spChg>
        <pc:grpChg chg="add">
          <ac:chgData name="Lowri Lewis (2400763)" userId="S::2400763@student.uwtsd.ac.uk::cde85083-8285-47a2-8270-1966ac6b4e42" providerId="AD" clId="Web-{6123CF63-D9B2-8457-12A8-684A6BBC9188}" dt="2026-03-25T12:28:30.299" v="422"/>
          <ac:grpSpMkLst>
            <pc:docMk/>
            <pc:sldMk cId="300098300" sldId="257"/>
            <ac:grpSpMk id="12" creationId="{FE32699D-3CBF-BA63-DC2D-1A555C96A828}"/>
          </ac:grpSpMkLst>
        </pc:grpChg>
        <pc:picChg chg="add mod">
          <ac:chgData name="Lowri Lewis (2400763)" userId="S::2400763@student.uwtsd.ac.uk::cde85083-8285-47a2-8270-1966ac6b4e42" providerId="AD" clId="Web-{6123CF63-D9B2-8457-12A8-684A6BBC9188}" dt="2026-03-25T12:28:13.751" v="416" actId="1076"/>
          <ac:picMkLst>
            <pc:docMk/>
            <pc:sldMk cId="300098300" sldId="257"/>
            <ac:picMk id="6" creationId="{0FC4519B-88BB-030E-1FCB-D2B028E37356}"/>
          </ac:picMkLst>
        </pc:picChg>
        <pc:cxnChg chg="add">
          <ac:chgData name="Lowri Lewis (2400763)" userId="S::2400763@student.uwtsd.ac.uk::cde85083-8285-47a2-8270-1966ac6b4e42" providerId="AD" clId="Web-{6123CF63-D9B2-8457-12A8-684A6BBC9188}" dt="2026-03-25T12:25:22.694" v="387"/>
          <ac:cxnSpMkLst>
            <pc:docMk/>
            <pc:sldMk cId="300098300" sldId="257"/>
            <ac:cxnSpMk id="28" creationId="{49151340-7EF2-0647-A719-394EFC3A180B}"/>
          </ac:cxnSpMkLst>
        </pc:cxnChg>
      </pc:sldChg>
      <pc:sldChg chg="addSp delSp modSp new mod setBg">
        <pc:chgData name="Lowri Lewis (2400763)" userId="S::2400763@student.uwtsd.ac.uk::cde85083-8285-47a2-8270-1966ac6b4e42" providerId="AD" clId="Web-{6123CF63-D9B2-8457-12A8-684A6BBC9188}" dt="2026-03-25T13:05:24.530" v="479" actId="1076"/>
        <pc:sldMkLst>
          <pc:docMk/>
          <pc:sldMk cId="857473687" sldId="258"/>
        </pc:sldMkLst>
        <pc:spChg chg="mod">
          <ac:chgData name="Lowri Lewis (2400763)" userId="S::2400763@student.uwtsd.ac.uk::cde85083-8285-47a2-8270-1966ac6b4e42" providerId="AD" clId="Web-{6123CF63-D9B2-8457-12A8-684A6BBC9188}" dt="2026-03-25T12:58:17.422" v="456" actId="20577"/>
          <ac:spMkLst>
            <pc:docMk/>
            <pc:sldMk cId="857473687" sldId="258"/>
            <ac:spMk id="2" creationId="{E29B4069-A656-263B-3CF1-832C63D205C7}"/>
          </ac:spMkLst>
        </pc:spChg>
        <pc:spChg chg="mod">
          <ac:chgData name="Lowri Lewis (2400763)" userId="S::2400763@student.uwtsd.ac.uk::cde85083-8285-47a2-8270-1966ac6b4e42" providerId="AD" clId="Web-{6123CF63-D9B2-8457-12A8-684A6BBC9188}" dt="2026-03-25T12:58:30.142" v="459" actId="14100"/>
          <ac:spMkLst>
            <pc:docMk/>
            <pc:sldMk cId="857473687" sldId="258"/>
            <ac:spMk id="6" creationId="{10CB3288-60F7-F51A-3F74-8A1E48413B39}"/>
          </ac:spMkLst>
        </pc:spChg>
        <pc:grpChg chg="add mod">
          <ac:chgData name="Lowri Lewis (2400763)" userId="S::2400763@student.uwtsd.ac.uk::cde85083-8285-47a2-8270-1966ac6b4e42" providerId="AD" clId="Web-{6123CF63-D9B2-8457-12A8-684A6BBC9188}" dt="2026-03-25T12:58:33.642" v="460" actId="14100"/>
          <ac:grpSpMkLst>
            <pc:docMk/>
            <pc:sldMk cId="857473687" sldId="258"/>
            <ac:grpSpMk id="7" creationId="{722236EC-25F1-2F3F-9904-413055417CB2}"/>
          </ac:grpSpMkLst>
        </pc:grpChg>
      </pc:sldChg>
    </pc:docChg>
  </pc:docChgLst>
  <pc:docChgLst>
    <pc:chgData name="Lowri Lewis (2400763)" userId="S::2400763@student.uwtsd.ac.uk::cde85083-8285-47a2-8270-1966ac6b4e42" providerId="AD" clId="Web-{A840F500-46B1-D707-5C22-1F02B711B939}"/>
    <pc:docChg chg="modSld">
      <pc:chgData name="Lowri Lewis (2400763)" userId="S::2400763@student.uwtsd.ac.uk::cde85083-8285-47a2-8270-1966ac6b4e42" providerId="AD" clId="Web-{A840F500-46B1-D707-5C22-1F02B711B939}" dt="2026-03-25T22:14:57.927" v="183" actId="20577"/>
      <pc:docMkLst>
        <pc:docMk/>
      </pc:docMkLst>
      <pc:sldChg chg="addSp modSp mod setBg">
        <pc:chgData name="Lowri Lewis (2400763)" userId="S::2400763@student.uwtsd.ac.uk::cde85083-8285-47a2-8270-1966ac6b4e42" providerId="AD" clId="Web-{A840F500-46B1-D707-5C22-1F02B711B939}" dt="2026-03-25T22:14:57.927" v="183" actId="20577"/>
        <pc:sldMkLst>
          <pc:docMk/>
          <pc:sldMk cId="2457126709" sldId="259"/>
        </pc:sldMkLst>
        <pc:spChg chg="mod">
          <ac:chgData name="Lowri Lewis (2400763)" userId="S::2400763@student.uwtsd.ac.uk::cde85083-8285-47a2-8270-1966ac6b4e42" providerId="AD" clId="Web-{A840F500-46B1-D707-5C22-1F02B711B939}" dt="2026-03-25T22:04:34.991" v="71"/>
          <ac:spMkLst>
            <pc:docMk/>
            <pc:sldMk cId="2457126709" sldId="259"/>
            <ac:spMk id="2" creationId="{63B3B3EF-463E-11E8-4E81-5836B649E45E}"/>
          </ac:spMkLst>
        </pc:spChg>
        <pc:spChg chg="mod">
          <ac:chgData name="Lowri Lewis (2400763)" userId="S::2400763@student.uwtsd.ac.uk::cde85083-8285-47a2-8270-1966ac6b4e42" providerId="AD" clId="Web-{A840F500-46B1-D707-5C22-1F02B711B939}" dt="2026-03-25T22:14:57.927" v="183" actId="20577"/>
          <ac:spMkLst>
            <pc:docMk/>
            <pc:sldMk cId="2457126709" sldId="259"/>
            <ac:spMk id="3" creationId="{0F662F5F-B19B-2BE7-31E2-46FFA82EAF97}"/>
          </ac:spMkLst>
        </pc:spChg>
        <pc:spChg chg="add">
          <ac:chgData name="Lowri Lewis (2400763)" userId="S::2400763@student.uwtsd.ac.uk::cde85083-8285-47a2-8270-1966ac6b4e42" providerId="AD" clId="Web-{A840F500-46B1-D707-5C22-1F02B711B939}" dt="2026-03-25T22:04:34.991" v="71"/>
          <ac:spMkLst>
            <pc:docMk/>
            <pc:sldMk cId="2457126709" sldId="259"/>
            <ac:spMk id="9" creationId="{1F72CB4B-A086-E546-83B0-DD8F407892A1}"/>
          </ac:spMkLst>
        </pc:spChg>
        <pc:cxnChg chg="add">
          <ac:chgData name="Lowri Lewis (2400763)" userId="S::2400763@student.uwtsd.ac.uk::cde85083-8285-47a2-8270-1966ac6b4e42" providerId="AD" clId="Web-{A840F500-46B1-D707-5C22-1F02B711B939}" dt="2026-03-25T22:04:34.991" v="71"/>
          <ac:cxnSpMkLst>
            <pc:docMk/>
            <pc:sldMk cId="2457126709" sldId="259"/>
            <ac:cxnSpMk id="11" creationId="{49151340-7EF2-0647-A719-394EFC3A180B}"/>
          </ac:cxnSpMkLst>
        </pc:cxnChg>
      </pc:sldChg>
      <pc:sldChg chg="modSp">
        <pc:chgData name="Lowri Lewis (2400763)" userId="S::2400763@student.uwtsd.ac.uk::cde85083-8285-47a2-8270-1966ac6b4e42" providerId="AD" clId="Web-{A840F500-46B1-D707-5C22-1F02B711B939}" dt="2026-03-25T22:07:38.496" v="146" actId="20577"/>
        <pc:sldMkLst>
          <pc:docMk/>
          <pc:sldMk cId="1075412252" sldId="261"/>
        </pc:sldMkLst>
        <pc:spChg chg="mod">
          <ac:chgData name="Lowri Lewis (2400763)" userId="S::2400763@student.uwtsd.ac.uk::cde85083-8285-47a2-8270-1966ac6b4e42" providerId="AD" clId="Web-{A840F500-46B1-D707-5C22-1F02B711B939}" dt="2026-03-25T22:07:38.496" v="146" actId="20577"/>
          <ac:spMkLst>
            <pc:docMk/>
            <pc:sldMk cId="1075412252" sldId="261"/>
            <ac:spMk id="3" creationId="{D97201AB-809B-662E-6B7F-A79C0D580ED4}"/>
          </ac:spMkLst>
        </pc:spChg>
      </pc:sldChg>
    </pc:docChg>
  </pc:docChgLst>
  <pc:docChgLst>
    <pc:chgData name="Lowri Lewis (2400763)" userId="S::2400763@student.uwtsd.ac.uk::cde85083-8285-47a2-8270-1966ac6b4e42" providerId="AD" clId="Web-{80BA9D9E-42B1-58CA-6424-AC06E9DA15E6}"/>
    <pc:docChg chg="mod modSld addMainMaster delMainMaster">
      <pc:chgData name="Lowri Lewis (2400763)" userId="S::2400763@student.uwtsd.ac.uk::cde85083-8285-47a2-8270-1966ac6b4e42" providerId="AD" clId="Web-{80BA9D9E-42B1-58CA-6424-AC06E9DA15E6}" dt="2026-03-09T10:58:30.566" v="37"/>
      <pc:docMkLst>
        <pc:docMk/>
      </pc:docMkLst>
      <pc:sldChg chg="modSp mod modClrScheme chgLayout">
        <pc:chgData name="Lowri Lewis (2400763)" userId="S::2400763@student.uwtsd.ac.uk::cde85083-8285-47a2-8270-1966ac6b4e42" providerId="AD" clId="Web-{80BA9D9E-42B1-58CA-6424-AC06E9DA15E6}" dt="2026-03-09T10:58:30.566" v="37"/>
        <pc:sldMkLst>
          <pc:docMk/>
          <pc:sldMk cId="109857222" sldId="256"/>
        </pc:sldMkLst>
        <pc:spChg chg="mod ord">
          <ac:chgData name="Lowri Lewis (2400763)" userId="S::2400763@student.uwtsd.ac.uk::cde85083-8285-47a2-8270-1966ac6b4e42" providerId="AD" clId="Web-{80BA9D9E-42B1-58CA-6424-AC06E9DA15E6}" dt="2026-03-09T10:58:30.566" v="3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owri Lewis (2400763)" userId="S::2400763@student.uwtsd.ac.uk::cde85083-8285-47a2-8270-1966ac6b4e42" providerId="AD" clId="Web-{80BA9D9E-42B1-58CA-6424-AC06E9DA15E6}" dt="2026-03-09T10:58:30.566" v="3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Lowri Lewis (2400763)" userId="S::2400763@student.uwtsd.ac.uk::cde85083-8285-47a2-8270-1966ac6b4e42" providerId="AD" clId="Web-{FB9A1675-8972-460B-9CDB-5185E9F92B35}"/>
    <pc:docChg chg="modSld">
      <pc:chgData name="Lowri Lewis (2400763)" userId="S::2400763@student.uwtsd.ac.uk::cde85083-8285-47a2-8270-1966ac6b4e42" providerId="AD" clId="Web-{FB9A1675-8972-460B-9CDB-5185E9F92B35}" dt="2026-03-12T11:53:43.035" v="2"/>
      <pc:docMkLst>
        <pc:docMk/>
      </pc:docMkLst>
      <pc:sldChg chg="addSp delSp modSp">
        <pc:chgData name="Lowri Lewis (2400763)" userId="S::2400763@student.uwtsd.ac.uk::cde85083-8285-47a2-8270-1966ac6b4e42" providerId="AD" clId="Web-{FB9A1675-8972-460B-9CDB-5185E9F92B35}" dt="2026-03-12T11:53:43.035" v="2"/>
        <pc:sldMkLst>
          <pc:docMk/>
          <pc:sldMk cId="109857222" sldId="256"/>
        </pc:sldMkLst>
        <pc:spChg chg="mod">
          <ac:chgData name="Lowri Lewis (2400763)" userId="S::2400763@student.uwtsd.ac.uk::cde85083-8285-47a2-8270-1966ac6b4e42" providerId="AD" clId="Web-{FB9A1675-8972-460B-9CDB-5185E9F92B35}" dt="2026-03-12T11:53:43.035" v="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owri Lewis (2400763)" userId="S::2400763@student.uwtsd.ac.uk::cde85083-8285-47a2-8270-1966ac6b4e42" providerId="AD" clId="Web-{FB9A1675-8972-460B-9CDB-5185E9F92B35}" dt="2026-03-12T11:53:43.035" v="2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Lowri Lewis (2400763)" userId="S::2400763@student.uwtsd.ac.uk::cde85083-8285-47a2-8270-1966ac6b4e42" providerId="AD" clId="Web-{FB9A1675-8972-460B-9CDB-5185E9F92B35}" dt="2026-03-12T11:53:43.035" v="2"/>
          <ac:spMkLst>
            <pc:docMk/>
            <pc:sldMk cId="109857222" sldId="256"/>
            <ac:spMk id="7" creationId="{2B4AA599-2E85-C601-3483-66C11B83AEB6}"/>
          </ac:spMkLst>
        </pc:spChg>
        <pc:spChg chg="add">
          <ac:chgData name="Lowri Lewis (2400763)" userId="S::2400763@student.uwtsd.ac.uk::cde85083-8285-47a2-8270-1966ac6b4e42" providerId="AD" clId="Web-{FB9A1675-8972-460B-9CDB-5185E9F92B35}" dt="2026-03-12T11:53:43.035" v="2"/>
          <ac:spMkLst>
            <pc:docMk/>
            <pc:sldMk cId="109857222" sldId="256"/>
            <ac:spMk id="32" creationId="{72E67446-732B-4F72-8560-6FABB6CB25A3}"/>
          </ac:spMkLst>
        </pc:spChg>
        <pc:spChg chg="add">
          <ac:chgData name="Lowri Lewis (2400763)" userId="S::2400763@student.uwtsd.ac.uk::cde85083-8285-47a2-8270-1966ac6b4e42" providerId="AD" clId="Web-{FB9A1675-8972-460B-9CDB-5185E9F92B35}" dt="2026-03-12T11:53:43.035" v="2"/>
          <ac:spMkLst>
            <pc:docMk/>
            <pc:sldMk cId="109857222" sldId="256"/>
            <ac:spMk id="33" creationId="{4958DF84-F5C6-794F-8945-485D6C107518}"/>
          </ac:spMkLst>
        </pc:spChg>
        <pc:spChg chg="add">
          <ac:chgData name="Lowri Lewis (2400763)" userId="S::2400763@student.uwtsd.ac.uk::cde85083-8285-47a2-8270-1966ac6b4e42" providerId="AD" clId="Web-{FB9A1675-8972-460B-9CDB-5185E9F92B35}" dt="2026-03-12T11:53:43.035" v="2"/>
          <ac:spMkLst>
            <pc:docMk/>
            <pc:sldMk cId="109857222" sldId="256"/>
            <ac:spMk id="34" creationId="{4AF0997A-7C0F-4AD2-BA90-5FE341A17796}"/>
          </ac:spMkLst>
        </pc:spChg>
      </pc:sldChg>
    </pc:docChg>
  </pc:docChgLst>
  <pc:docChgLst>
    <pc:chgData name="Lowri Lewis (2400763)" userId="cde85083-8285-47a2-8270-1966ac6b4e42" providerId="ADAL" clId="{D5CC43D6-AB14-4B1C-9E7E-97646A183FD2}"/>
    <pc:docChg chg="undo custSel addSld delSld modSld">
      <pc:chgData name="Lowri Lewis (2400763)" userId="cde85083-8285-47a2-8270-1966ac6b4e42" providerId="ADAL" clId="{D5CC43D6-AB14-4B1C-9E7E-97646A183FD2}" dt="2026-03-27T00:22:57.880" v="4873" actId="1076"/>
      <pc:docMkLst>
        <pc:docMk/>
      </pc:docMkLst>
      <pc:sldChg chg="delSp modSp mod delDesignElem">
        <pc:chgData name="Lowri Lewis (2400763)" userId="cde85083-8285-47a2-8270-1966ac6b4e42" providerId="ADAL" clId="{D5CC43D6-AB14-4B1C-9E7E-97646A183FD2}" dt="2026-03-10T16:52:18.993" v="4" actId="27636"/>
        <pc:sldMkLst>
          <pc:docMk/>
          <pc:sldMk cId="109857222" sldId="256"/>
        </pc:sldMkLst>
        <pc:spChg chg="mod">
          <ac:chgData name="Lowri Lewis (2400763)" userId="cde85083-8285-47a2-8270-1966ac6b4e42" providerId="ADAL" clId="{D5CC43D6-AB14-4B1C-9E7E-97646A183FD2}" dt="2026-03-10T16:52:18.993" v="4" actId="27636"/>
          <ac:spMkLst>
            <pc:docMk/>
            <pc:sldMk cId="109857222" sldId="256"/>
            <ac:spMk id="3" creationId="{00000000-0000-0000-0000-000000000000}"/>
          </ac:spMkLst>
        </pc:spChg>
      </pc:sldChg>
      <pc:sldChg chg="modSp mod">
        <pc:chgData name="Lowri Lewis (2400763)" userId="cde85083-8285-47a2-8270-1966ac6b4e42" providerId="ADAL" clId="{D5CC43D6-AB14-4B1C-9E7E-97646A183FD2}" dt="2026-03-26T22:59:16.394" v="3405" actId="403"/>
        <pc:sldMkLst>
          <pc:docMk/>
          <pc:sldMk cId="300098300" sldId="257"/>
        </pc:sldMkLst>
        <pc:spChg chg="mod">
          <ac:chgData name="Lowri Lewis (2400763)" userId="cde85083-8285-47a2-8270-1966ac6b4e42" providerId="ADAL" clId="{D5CC43D6-AB14-4B1C-9E7E-97646A183FD2}" dt="2026-03-26T22:59:16.394" v="3405" actId="403"/>
          <ac:spMkLst>
            <pc:docMk/>
            <pc:sldMk cId="300098300" sldId="257"/>
            <ac:spMk id="16" creationId="{5795D312-99A0-2584-AA9B-A471EAA65C88}"/>
          </ac:spMkLst>
        </pc:spChg>
      </pc:sldChg>
      <pc:sldChg chg="addSp delSp modSp mod">
        <pc:chgData name="Lowri Lewis (2400763)" userId="cde85083-8285-47a2-8270-1966ac6b4e42" providerId="ADAL" clId="{D5CC43D6-AB14-4B1C-9E7E-97646A183FD2}" dt="2026-03-26T22:59:25.067" v="3409" actId="27636"/>
        <pc:sldMkLst>
          <pc:docMk/>
          <pc:sldMk cId="857473687" sldId="258"/>
        </pc:sldMkLst>
        <pc:spChg chg="mod">
          <ac:chgData name="Lowri Lewis (2400763)" userId="cde85083-8285-47a2-8270-1966ac6b4e42" providerId="ADAL" clId="{D5CC43D6-AB14-4B1C-9E7E-97646A183FD2}" dt="2026-03-26T18:36:06.112" v="1064" actId="1076"/>
          <ac:spMkLst>
            <pc:docMk/>
            <pc:sldMk cId="857473687" sldId="258"/>
            <ac:spMk id="2" creationId="{E29B4069-A656-263B-3CF1-832C63D205C7}"/>
          </ac:spMkLst>
        </pc:spChg>
        <pc:spChg chg="mod">
          <ac:chgData name="Lowri Lewis (2400763)" userId="cde85083-8285-47a2-8270-1966ac6b4e42" providerId="ADAL" clId="{D5CC43D6-AB14-4B1C-9E7E-97646A183FD2}" dt="2026-03-25T13:08:32.466" v="5" actId="1076"/>
          <ac:spMkLst>
            <pc:docMk/>
            <pc:sldMk cId="857473687" sldId="258"/>
            <ac:spMk id="6" creationId="{10CB3288-60F7-F51A-3F74-8A1E48413B39}"/>
          </ac:spMkLst>
        </pc:spChg>
        <pc:spChg chg="mod">
          <ac:chgData name="Lowri Lewis (2400763)" userId="cde85083-8285-47a2-8270-1966ac6b4e42" providerId="ADAL" clId="{D5CC43D6-AB14-4B1C-9E7E-97646A183FD2}" dt="2026-03-25T13:12:33.749" v="42" actId="255"/>
          <ac:spMkLst>
            <pc:docMk/>
            <pc:sldMk cId="857473687" sldId="258"/>
            <ac:spMk id="13" creationId="{802D1E96-5244-4D87-5961-96DCC3C3443B}"/>
          </ac:spMkLst>
        </pc:spChg>
        <pc:spChg chg="add mod">
          <ac:chgData name="Lowri Lewis (2400763)" userId="cde85083-8285-47a2-8270-1966ac6b4e42" providerId="ADAL" clId="{D5CC43D6-AB14-4B1C-9E7E-97646A183FD2}" dt="2026-03-26T22:59:25.067" v="3409" actId="27636"/>
          <ac:spMkLst>
            <pc:docMk/>
            <pc:sldMk cId="857473687" sldId="258"/>
            <ac:spMk id="24" creationId="{CAB9D9D3-72AE-14C0-9BBC-ABBDEB495201}"/>
          </ac:spMkLst>
        </pc:spChg>
        <pc:spChg chg="add">
          <ac:chgData name="Lowri Lewis (2400763)" userId="cde85083-8285-47a2-8270-1966ac6b4e42" providerId="ADAL" clId="{D5CC43D6-AB14-4B1C-9E7E-97646A183FD2}" dt="2026-03-25T13:12:45.388" v="48" actId="26606"/>
          <ac:spMkLst>
            <pc:docMk/>
            <pc:sldMk cId="857473687" sldId="258"/>
            <ac:spMk id="99" creationId="{8A9D6F08-A2FB-BD41-8D20-D1CEDE8CFFB3}"/>
          </ac:spMkLst>
        </pc:spChg>
        <pc:grpChg chg="add mod">
          <ac:chgData name="Lowri Lewis (2400763)" userId="cde85083-8285-47a2-8270-1966ac6b4e42" providerId="ADAL" clId="{D5CC43D6-AB14-4B1C-9E7E-97646A183FD2}" dt="2026-03-25T13:13:06.773" v="54" actId="1076"/>
          <ac:grpSpMkLst>
            <pc:docMk/>
            <pc:sldMk cId="857473687" sldId="258"/>
            <ac:grpSpMk id="7" creationId="{722236EC-25F1-2F3F-9904-413055417CB2}"/>
          </ac:grpSpMkLst>
        </pc:grpChg>
        <pc:grpChg chg="add mod">
          <ac:chgData name="Lowri Lewis (2400763)" userId="cde85083-8285-47a2-8270-1966ac6b4e42" providerId="ADAL" clId="{D5CC43D6-AB14-4B1C-9E7E-97646A183FD2}" dt="2026-03-25T13:13:01.907" v="52" actId="1076"/>
          <ac:grpSpMkLst>
            <pc:docMk/>
            <pc:sldMk cId="857473687" sldId="258"/>
            <ac:grpSpMk id="10" creationId="{1A3F5186-BD42-08A1-2049-615FC45B0350}"/>
          </ac:grpSpMkLst>
        </pc:grpChg>
        <pc:grpChg chg="add">
          <ac:chgData name="Lowri Lewis (2400763)" userId="cde85083-8285-47a2-8270-1966ac6b4e42" providerId="ADAL" clId="{D5CC43D6-AB14-4B1C-9E7E-97646A183FD2}" dt="2026-03-25T13:12:45.388" v="48" actId="26606"/>
          <ac:grpSpMkLst>
            <pc:docMk/>
            <pc:sldMk cId="857473687" sldId="258"/>
            <ac:grpSpMk id="94" creationId="{D206359A-F1E3-49EE-BBC2-40888C4A3628}"/>
          </ac:grpSpMkLst>
        </pc:grpChg>
        <pc:picChg chg="mod">
          <ac:chgData name="Lowri Lewis (2400763)" userId="cde85083-8285-47a2-8270-1966ac6b4e42" providerId="ADAL" clId="{D5CC43D6-AB14-4B1C-9E7E-97646A183FD2}" dt="2026-03-25T13:10:29.388" v="18"/>
          <ac:picMkLst>
            <pc:docMk/>
            <pc:sldMk cId="857473687" sldId="258"/>
            <ac:picMk id="11" creationId="{0614EE20-A0A9-07C7-1617-11F86AAB83CE}"/>
          </ac:picMkLst>
        </pc:picChg>
      </pc:sldChg>
      <pc:sldChg chg="addSp delSp modSp new mod">
        <pc:chgData name="Lowri Lewis (2400763)" userId="cde85083-8285-47a2-8270-1966ac6b4e42" providerId="ADAL" clId="{D5CC43D6-AB14-4B1C-9E7E-97646A183FD2}" dt="2026-03-25T13:10:31.274" v="19" actId="478"/>
        <pc:sldMkLst>
          <pc:docMk/>
          <pc:sldMk cId="2457126709" sldId="259"/>
        </pc:sldMkLst>
      </pc:sldChg>
      <pc:sldChg chg="delSp modSp new mod">
        <pc:chgData name="Lowri Lewis (2400763)" userId="cde85083-8285-47a2-8270-1966ac6b4e42" providerId="ADAL" clId="{D5CC43D6-AB14-4B1C-9E7E-97646A183FD2}" dt="2026-03-27T00:21:54.037" v="4854" actId="14100"/>
        <pc:sldMkLst>
          <pc:docMk/>
          <pc:sldMk cId="3990576134" sldId="260"/>
        </pc:sldMkLst>
        <pc:spChg chg="mod">
          <ac:chgData name="Lowri Lewis (2400763)" userId="cde85083-8285-47a2-8270-1966ac6b4e42" providerId="ADAL" clId="{D5CC43D6-AB14-4B1C-9E7E-97646A183FD2}" dt="2026-03-25T13:18:48.387" v="100" actId="115"/>
          <ac:spMkLst>
            <pc:docMk/>
            <pc:sldMk cId="3990576134" sldId="260"/>
            <ac:spMk id="2" creationId="{57A89727-3606-940F-4099-0C6AD4CF8DB0}"/>
          </ac:spMkLst>
        </pc:spChg>
        <pc:spChg chg="mod">
          <ac:chgData name="Lowri Lewis (2400763)" userId="cde85083-8285-47a2-8270-1966ac6b4e42" providerId="ADAL" clId="{D5CC43D6-AB14-4B1C-9E7E-97646A183FD2}" dt="2026-03-27T00:21:54.037" v="4854" actId="14100"/>
          <ac:spMkLst>
            <pc:docMk/>
            <pc:sldMk cId="3990576134" sldId="260"/>
            <ac:spMk id="3" creationId="{64F075FE-531A-F1F5-8C01-7B187061D3B9}"/>
          </ac:spMkLst>
        </pc:spChg>
      </pc:sldChg>
      <pc:sldChg chg="modSp add mod">
        <pc:chgData name="Lowri Lewis (2400763)" userId="cde85083-8285-47a2-8270-1966ac6b4e42" providerId="ADAL" clId="{D5CC43D6-AB14-4B1C-9E7E-97646A183FD2}" dt="2026-03-26T21:46:19.447" v="2688" actId="20577"/>
        <pc:sldMkLst>
          <pc:docMk/>
          <pc:sldMk cId="1075412252" sldId="261"/>
        </pc:sldMkLst>
        <pc:spChg chg="mod">
          <ac:chgData name="Lowri Lewis (2400763)" userId="cde85083-8285-47a2-8270-1966ac6b4e42" providerId="ADAL" clId="{D5CC43D6-AB14-4B1C-9E7E-97646A183FD2}" dt="2026-03-25T13:18:44.689" v="99" actId="115"/>
          <ac:spMkLst>
            <pc:docMk/>
            <pc:sldMk cId="1075412252" sldId="261"/>
            <ac:spMk id="2" creationId="{DBCCF3DB-1863-A2AD-62F4-3717A18EAAF2}"/>
          </ac:spMkLst>
        </pc:spChg>
        <pc:spChg chg="mod">
          <ac:chgData name="Lowri Lewis (2400763)" userId="cde85083-8285-47a2-8270-1966ac6b4e42" providerId="ADAL" clId="{D5CC43D6-AB14-4B1C-9E7E-97646A183FD2}" dt="2026-03-26T21:46:19.447" v="2688" actId="20577"/>
          <ac:spMkLst>
            <pc:docMk/>
            <pc:sldMk cId="1075412252" sldId="261"/>
            <ac:spMk id="3" creationId="{D97201AB-809B-662E-6B7F-A79C0D580ED4}"/>
          </ac:spMkLst>
        </pc:spChg>
      </pc:sldChg>
      <pc:sldChg chg="modSp mod">
        <pc:chgData name="Lowri Lewis (2400763)" userId="cde85083-8285-47a2-8270-1966ac6b4e42" providerId="ADAL" clId="{D5CC43D6-AB14-4B1C-9E7E-97646A183FD2}" dt="2026-03-26T22:59:02.229" v="3403" actId="12"/>
        <pc:sldMkLst>
          <pc:docMk/>
          <pc:sldMk cId="29738476" sldId="262"/>
        </pc:sldMkLst>
        <pc:spChg chg="mod">
          <ac:chgData name="Lowri Lewis (2400763)" userId="cde85083-8285-47a2-8270-1966ac6b4e42" providerId="ADAL" clId="{D5CC43D6-AB14-4B1C-9E7E-97646A183FD2}" dt="2026-03-26T22:59:02.229" v="3403" actId="12"/>
          <ac:spMkLst>
            <pc:docMk/>
            <pc:sldMk cId="29738476" sldId="262"/>
            <ac:spMk id="3" creationId="{E81BE97F-AABB-CFEF-300A-F5626CBD15C7}"/>
          </ac:spMkLst>
        </pc:spChg>
      </pc:sldChg>
      <pc:sldChg chg="addSp delSp modSp mod">
        <pc:chgData name="Lowri Lewis (2400763)" userId="cde85083-8285-47a2-8270-1966ac6b4e42" providerId="ADAL" clId="{D5CC43D6-AB14-4B1C-9E7E-97646A183FD2}" dt="2026-03-26T19:05:44.614" v="1486" actId="1076"/>
        <pc:sldMkLst>
          <pc:docMk/>
          <pc:sldMk cId="2102775196" sldId="263"/>
        </pc:sldMkLst>
        <pc:spChg chg="add del mod">
          <ac:chgData name="Lowri Lewis (2400763)" userId="cde85083-8285-47a2-8270-1966ac6b4e42" providerId="ADAL" clId="{D5CC43D6-AB14-4B1C-9E7E-97646A183FD2}" dt="2026-03-26T19:05:21.050" v="1465" actId="478"/>
          <ac:spMkLst>
            <pc:docMk/>
            <pc:sldMk cId="2102775196" sldId="263"/>
            <ac:spMk id="3" creationId="{E04BD343-B7CF-9A60-5559-4DB6E7BC333C}"/>
          </ac:spMkLst>
        </pc:spChg>
        <pc:spChg chg="add del mod">
          <ac:chgData name="Lowri Lewis (2400763)" userId="cde85083-8285-47a2-8270-1966ac6b4e42" providerId="ADAL" clId="{D5CC43D6-AB14-4B1C-9E7E-97646A183FD2}" dt="2026-03-26T19:05:17.529" v="1463" actId="478"/>
          <ac:spMkLst>
            <pc:docMk/>
            <pc:sldMk cId="2102775196" sldId="263"/>
            <ac:spMk id="5" creationId="{0104959C-FDB5-E738-8761-B5B614B9B1D2}"/>
          </ac:spMkLst>
        </pc:spChg>
        <pc:spChg chg="add del mod">
          <ac:chgData name="Lowri Lewis (2400763)" userId="cde85083-8285-47a2-8270-1966ac6b4e42" providerId="ADAL" clId="{D5CC43D6-AB14-4B1C-9E7E-97646A183FD2}" dt="2026-03-26T19:05:44.614" v="1486" actId="1076"/>
          <ac:spMkLst>
            <pc:docMk/>
            <pc:sldMk cId="2102775196" sldId="263"/>
            <ac:spMk id="8" creationId="{665D2961-CFC3-1A30-ED59-D6C9B3ED295E}"/>
          </ac:spMkLst>
        </pc:spChg>
        <pc:spChg chg="add del mod">
          <ac:chgData name="Lowri Lewis (2400763)" userId="cde85083-8285-47a2-8270-1966ac6b4e42" providerId="ADAL" clId="{D5CC43D6-AB14-4B1C-9E7E-97646A183FD2}" dt="2026-03-26T19:05:14.072" v="1461" actId="478"/>
          <ac:spMkLst>
            <pc:docMk/>
            <pc:sldMk cId="2102775196" sldId="263"/>
            <ac:spMk id="9" creationId="{C97D868F-8DD4-6E5D-6F85-4308859D37FD}"/>
          </ac:spMkLst>
        </pc:spChg>
        <pc:spChg chg="add del mod">
          <ac:chgData name="Lowri Lewis (2400763)" userId="cde85083-8285-47a2-8270-1966ac6b4e42" providerId="ADAL" clId="{D5CC43D6-AB14-4B1C-9E7E-97646A183FD2}" dt="2026-03-26T19:05:12.249" v="1460" actId="478"/>
          <ac:spMkLst>
            <pc:docMk/>
            <pc:sldMk cId="2102775196" sldId="263"/>
            <ac:spMk id="10" creationId="{ED0FE2C4-1694-0567-AFB8-B1799D17B5CD}"/>
          </ac:spMkLst>
        </pc:spChg>
        <pc:spChg chg="add del mod">
          <ac:chgData name="Lowri Lewis (2400763)" userId="cde85083-8285-47a2-8270-1966ac6b4e42" providerId="ADAL" clId="{D5CC43D6-AB14-4B1C-9E7E-97646A183FD2}" dt="2026-03-26T19:05:06.201" v="1457" actId="478"/>
          <ac:spMkLst>
            <pc:docMk/>
            <pc:sldMk cId="2102775196" sldId="263"/>
            <ac:spMk id="12" creationId="{541AF30C-82F9-FD6E-2DD0-66F51BCC8C7D}"/>
          </ac:spMkLst>
        </pc:spChg>
        <pc:spChg chg="add mod">
          <ac:chgData name="Lowri Lewis (2400763)" userId="cde85083-8285-47a2-8270-1966ac6b4e42" providerId="ADAL" clId="{D5CC43D6-AB14-4B1C-9E7E-97646A183FD2}" dt="2026-03-26T19:04:56.651" v="1453" actId="478"/>
          <ac:spMkLst>
            <pc:docMk/>
            <pc:sldMk cId="2102775196" sldId="263"/>
            <ac:spMk id="14" creationId="{A0A3AC18-0FC9-6E6D-8387-918A80B91410}"/>
          </ac:spMkLst>
        </pc:spChg>
      </pc:sldChg>
      <pc:sldChg chg="addSp delSp modSp mod">
        <pc:chgData name="Lowri Lewis (2400763)" userId="cde85083-8285-47a2-8270-1966ac6b4e42" providerId="ADAL" clId="{D5CC43D6-AB14-4B1C-9E7E-97646A183FD2}" dt="2026-03-26T22:59:38.720" v="3411" actId="27636"/>
        <pc:sldMkLst>
          <pc:docMk/>
          <pc:sldMk cId="117547448" sldId="264"/>
        </pc:sldMkLst>
        <pc:spChg chg="add del mod">
          <ac:chgData name="Lowri Lewis (2400763)" userId="cde85083-8285-47a2-8270-1966ac6b4e42" providerId="ADAL" clId="{D5CC43D6-AB14-4B1C-9E7E-97646A183FD2}" dt="2026-03-26T19:57:07.153" v="1623" actId="478"/>
          <ac:spMkLst>
            <pc:docMk/>
            <pc:sldMk cId="117547448" sldId="264"/>
            <ac:spMk id="3" creationId="{C16398F3-D517-6D8B-6465-E75B94D4993E}"/>
          </ac:spMkLst>
        </pc:spChg>
        <pc:spChg chg="add del mod">
          <ac:chgData name="Lowri Lewis (2400763)" userId="cde85083-8285-47a2-8270-1966ac6b4e42" providerId="ADAL" clId="{D5CC43D6-AB14-4B1C-9E7E-97646A183FD2}" dt="2026-03-26T19:57:55.470" v="1653" actId="478"/>
          <ac:spMkLst>
            <pc:docMk/>
            <pc:sldMk cId="117547448" sldId="264"/>
            <ac:spMk id="5" creationId="{11997F66-9149-FC40-A095-8EC80F2649AD}"/>
          </ac:spMkLst>
        </pc:spChg>
        <pc:spChg chg="mod">
          <ac:chgData name="Lowri Lewis (2400763)" userId="cde85083-8285-47a2-8270-1966ac6b4e42" providerId="ADAL" clId="{D5CC43D6-AB14-4B1C-9E7E-97646A183FD2}" dt="2026-03-26T22:59:38.720" v="3411" actId="27636"/>
          <ac:spMkLst>
            <pc:docMk/>
            <pc:sldMk cId="117547448" sldId="264"/>
            <ac:spMk id="8" creationId="{6B7A1E46-51A3-31B0-362E-A6E754B2A2D8}"/>
          </ac:spMkLst>
        </pc:spChg>
      </pc:sldChg>
      <pc:sldChg chg="addSp modSp mod setBg">
        <pc:chgData name="Lowri Lewis (2400763)" userId="cde85083-8285-47a2-8270-1966ac6b4e42" providerId="ADAL" clId="{D5CC43D6-AB14-4B1C-9E7E-97646A183FD2}" dt="2026-03-27T00:22:57.880" v="4873" actId="1076"/>
        <pc:sldMkLst>
          <pc:docMk/>
          <pc:sldMk cId="1236328052" sldId="266"/>
        </pc:sldMkLst>
        <pc:spChg chg="mod">
          <ac:chgData name="Lowri Lewis (2400763)" userId="cde85083-8285-47a2-8270-1966ac6b4e42" providerId="ADAL" clId="{D5CC43D6-AB14-4B1C-9E7E-97646A183FD2}" dt="2026-03-26T20:49:20.039" v="2239" actId="26606"/>
          <ac:spMkLst>
            <pc:docMk/>
            <pc:sldMk cId="1236328052" sldId="266"/>
            <ac:spMk id="2" creationId="{2AB1002F-3590-7923-4DDF-763A60746CE0}"/>
          </ac:spMkLst>
        </pc:spChg>
        <pc:spChg chg="mod">
          <ac:chgData name="Lowri Lewis (2400763)" userId="cde85083-8285-47a2-8270-1966ac6b4e42" providerId="ADAL" clId="{D5CC43D6-AB14-4B1C-9E7E-97646A183FD2}" dt="2026-03-27T00:22:57.880" v="4873" actId="1076"/>
          <ac:spMkLst>
            <pc:docMk/>
            <pc:sldMk cId="1236328052" sldId="266"/>
            <ac:spMk id="3" creationId="{10744074-F404-2CEE-98C7-6FCFDACCAA63}"/>
          </ac:spMkLst>
        </pc:spChg>
        <pc:spChg chg="add mod">
          <ac:chgData name="Lowri Lewis (2400763)" userId="cde85083-8285-47a2-8270-1966ac6b4e42" providerId="ADAL" clId="{D5CC43D6-AB14-4B1C-9E7E-97646A183FD2}" dt="2026-03-26T20:50:19.818" v="2288" actId="164"/>
          <ac:spMkLst>
            <pc:docMk/>
            <pc:sldMk cId="1236328052" sldId="266"/>
            <ac:spMk id="4" creationId="{CE9A4B6D-A289-2EAE-8EAE-9F71BBF10C12}"/>
          </ac:spMkLst>
        </pc:spChg>
        <pc:spChg chg="add">
          <ac:chgData name="Lowri Lewis (2400763)" userId="cde85083-8285-47a2-8270-1966ac6b4e42" providerId="ADAL" clId="{D5CC43D6-AB14-4B1C-9E7E-97646A183FD2}" dt="2026-03-26T20:49:20.039" v="2239" actId="26606"/>
          <ac:spMkLst>
            <pc:docMk/>
            <pc:sldMk cId="1236328052" sldId="266"/>
            <ac:spMk id="6151" creationId="{1F72CB4B-A086-E546-83B0-DD8F407892A1}"/>
          </ac:spMkLst>
        </pc:spChg>
        <pc:grpChg chg="add mod">
          <ac:chgData name="Lowri Lewis (2400763)" userId="cde85083-8285-47a2-8270-1966ac6b4e42" providerId="ADAL" clId="{D5CC43D6-AB14-4B1C-9E7E-97646A183FD2}" dt="2026-03-26T20:50:19.818" v="2288" actId="164"/>
          <ac:grpSpMkLst>
            <pc:docMk/>
            <pc:sldMk cId="1236328052" sldId="266"/>
            <ac:grpSpMk id="5" creationId="{88B6F58B-AD75-CEBB-F5B9-85256CDFE2A3}"/>
          </ac:grpSpMkLst>
        </pc:grpChg>
        <pc:picChg chg="add mod">
          <ac:chgData name="Lowri Lewis (2400763)" userId="cde85083-8285-47a2-8270-1966ac6b4e42" providerId="ADAL" clId="{D5CC43D6-AB14-4B1C-9E7E-97646A183FD2}" dt="2026-03-26T20:50:19.818" v="2288" actId="164"/>
          <ac:picMkLst>
            <pc:docMk/>
            <pc:sldMk cId="1236328052" sldId="266"/>
            <ac:picMk id="6146" creationId="{1A8B98C9-FC80-2A92-5532-3ECB1F7B9224}"/>
          </ac:picMkLst>
        </pc:picChg>
        <pc:cxnChg chg="add">
          <ac:chgData name="Lowri Lewis (2400763)" userId="cde85083-8285-47a2-8270-1966ac6b4e42" providerId="ADAL" clId="{D5CC43D6-AB14-4B1C-9E7E-97646A183FD2}" dt="2026-03-26T20:49:20.039" v="2239" actId="26606"/>
          <ac:cxnSpMkLst>
            <pc:docMk/>
            <pc:sldMk cId="1236328052" sldId="266"/>
            <ac:cxnSpMk id="6153" creationId="{49151340-7EF2-0647-A719-394EFC3A180B}"/>
          </ac:cxnSpMkLst>
        </pc:cxnChg>
      </pc:sldChg>
      <pc:sldChg chg="addSp delSp modSp mod setBg">
        <pc:chgData name="Lowri Lewis (2400763)" userId="cde85083-8285-47a2-8270-1966ac6b4e42" providerId="ADAL" clId="{D5CC43D6-AB14-4B1C-9E7E-97646A183FD2}" dt="2026-03-26T23:23:40.948" v="3753" actId="14100"/>
        <pc:sldMkLst>
          <pc:docMk/>
          <pc:sldMk cId="3363963922" sldId="267"/>
        </pc:sldMkLst>
        <pc:spChg chg="mod">
          <ac:chgData name="Lowri Lewis (2400763)" userId="cde85083-8285-47a2-8270-1966ac6b4e42" providerId="ADAL" clId="{D5CC43D6-AB14-4B1C-9E7E-97646A183FD2}" dt="2026-03-26T20:42:08.847" v="2108" actId="26606"/>
          <ac:spMkLst>
            <pc:docMk/>
            <pc:sldMk cId="3363963922" sldId="267"/>
            <ac:spMk id="2" creationId="{8B9FBA7C-67AB-4D63-F6FD-9E28C465C0BF}"/>
          </ac:spMkLst>
        </pc:spChg>
        <pc:spChg chg="add del mod">
          <ac:chgData name="Lowri Lewis (2400763)" userId="cde85083-8285-47a2-8270-1966ac6b4e42" providerId="ADAL" clId="{D5CC43D6-AB14-4B1C-9E7E-97646A183FD2}" dt="2026-03-26T23:23:40.948" v="3753" actId="14100"/>
          <ac:spMkLst>
            <pc:docMk/>
            <pc:sldMk cId="3363963922" sldId="267"/>
            <ac:spMk id="3" creationId="{B3E34E65-151D-2963-B054-585A0238DBAC}"/>
          </ac:spMkLst>
        </pc:spChg>
        <pc:spChg chg="add del mod">
          <ac:chgData name="Lowri Lewis (2400763)" userId="cde85083-8285-47a2-8270-1966ac6b4e42" providerId="ADAL" clId="{D5CC43D6-AB14-4B1C-9E7E-97646A183FD2}" dt="2026-03-26T20:40:05.957" v="2036" actId="478"/>
          <ac:spMkLst>
            <pc:docMk/>
            <pc:sldMk cId="3363963922" sldId="267"/>
            <ac:spMk id="5" creationId="{D106D244-89E1-E403-140D-28D1B01FBE9F}"/>
          </ac:spMkLst>
        </pc:spChg>
        <pc:spChg chg="add mod">
          <ac:chgData name="Lowri Lewis (2400763)" userId="cde85083-8285-47a2-8270-1966ac6b4e42" providerId="ADAL" clId="{D5CC43D6-AB14-4B1C-9E7E-97646A183FD2}" dt="2026-03-26T20:50:29.826" v="2289" actId="1076"/>
          <ac:spMkLst>
            <pc:docMk/>
            <pc:sldMk cId="3363963922" sldId="267"/>
            <ac:spMk id="6" creationId="{F1FCF819-E359-C7BA-F634-F10AFFF2D8ED}"/>
          </ac:spMkLst>
        </pc:spChg>
        <pc:spChg chg="add del">
          <ac:chgData name="Lowri Lewis (2400763)" userId="cde85083-8285-47a2-8270-1966ac6b4e42" providerId="ADAL" clId="{D5CC43D6-AB14-4B1C-9E7E-97646A183FD2}" dt="2026-03-26T20:40:11.454" v="2050" actId="26606"/>
          <ac:spMkLst>
            <pc:docMk/>
            <pc:sldMk cId="3363963922" sldId="267"/>
            <ac:spMk id="4103" creationId="{1F72CB4B-A086-E546-83B0-DD8F407892A1}"/>
          </ac:spMkLst>
        </pc:spChg>
        <pc:spChg chg="add del">
          <ac:chgData name="Lowri Lewis (2400763)" userId="cde85083-8285-47a2-8270-1966ac6b4e42" providerId="ADAL" clId="{D5CC43D6-AB14-4B1C-9E7E-97646A183FD2}" dt="2026-03-26T20:40:11.454" v="2050" actId="26606"/>
          <ac:spMkLst>
            <pc:docMk/>
            <pc:sldMk cId="3363963922" sldId="267"/>
            <ac:spMk id="4105" creationId="{BE9E86F5-3804-4993-9353-B93A62BA60C4}"/>
          </ac:spMkLst>
        </pc:spChg>
        <pc:spChg chg="add">
          <ac:chgData name="Lowri Lewis (2400763)" userId="cde85083-8285-47a2-8270-1966ac6b4e42" providerId="ADAL" clId="{D5CC43D6-AB14-4B1C-9E7E-97646A183FD2}" dt="2026-03-26T20:42:08.847" v="2108" actId="26606"/>
          <ac:spMkLst>
            <pc:docMk/>
            <pc:sldMk cId="3363963922" sldId="267"/>
            <ac:spMk id="4107" creationId="{1F72CB4B-A086-E546-83B0-DD8F407892A1}"/>
          </ac:spMkLst>
        </pc:spChg>
        <pc:spChg chg="add del">
          <ac:chgData name="Lowri Lewis (2400763)" userId="cde85083-8285-47a2-8270-1966ac6b4e42" providerId="ADAL" clId="{D5CC43D6-AB14-4B1C-9E7E-97646A183FD2}" dt="2026-03-26T20:40:06.670" v="2038" actId="26606"/>
          <ac:spMkLst>
            <pc:docMk/>
            <pc:sldMk cId="3363963922" sldId="267"/>
            <ac:spMk id="4110" creationId="{1F72CB4B-A086-E546-83B0-DD8F407892A1}"/>
          </ac:spMkLst>
        </pc:spChg>
        <pc:spChg chg="add del">
          <ac:chgData name="Lowri Lewis (2400763)" userId="cde85083-8285-47a2-8270-1966ac6b4e42" providerId="ADAL" clId="{D5CC43D6-AB14-4B1C-9E7E-97646A183FD2}" dt="2026-03-26T20:40:06.670" v="2038" actId="26606"/>
          <ac:spMkLst>
            <pc:docMk/>
            <pc:sldMk cId="3363963922" sldId="267"/>
            <ac:spMk id="4112" creationId="{BE9E86F5-3804-4993-9353-B93A62BA60C4}"/>
          </ac:spMkLst>
        </pc:spChg>
        <pc:grpChg chg="add mod">
          <ac:chgData name="Lowri Lewis (2400763)" userId="cde85083-8285-47a2-8270-1966ac6b4e42" providerId="ADAL" clId="{D5CC43D6-AB14-4B1C-9E7E-97646A183FD2}" dt="2026-03-26T20:46:04.128" v="2162" actId="164"/>
          <ac:grpSpMkLst>
            <pc:docMk/>
            <pc:sldMk cId="3363963922" sldId="267"/>
            <ac:grpSpMk id="7" creationId="{C169D796-741C-AD34-279F-FAC0F92966C2}"/>
          </ac:grpSpMkLst>
        </pc:grpChg>
        <pc:picChg chg="add mod">
          <ac:chgData name="Lowri Lewis (2400763)" userId="cde85083-8285-47a2-8270-1966ac6b4e42" providerId="ADAL" clId="{D5CC43D6-AB14-4B1C-9E7E-97646A183FD2}" dt="2026-03-26T20:40:11.454" v="2050" actId="26606"/>
          <ac:picMkLst>
            <pc:docMk/>
            <pc:sldMk cId="3363963922" sldId="267"/>
            <ac:picMk id="4098" creationId="{521435F1-142E-EBB8-5CE8-15EF05D05197}"/>
          </ac:picMkLst>
        </pc:picChg>
        <pc:picChg chg="add del mod">
          <ac:chgData name="Lowri Lewis (2400763)" userId="cde85083-8285-47a2-8270-1966ac6b4e42" providerId="ADAL" clId="{D5CC43D6-AB14-4B1C-9E7E-97646A183FD2}" dt="2026-03-26T20:40:53.598" v="2102" actId="478"/>
          <ac:picMkLst>
            <pc:docMk/>
            <pc:sldMk cId="3363963922" sldId="267"/>
            <ac:picMk id="4100" creationId="{FFABDE23-3995-7FF5-9D5A-ECB1C03B86DD}"/>
          </ac:picMkLst>
        </pc:picChg>
        <pc:picChg chg="add mod">
          <ac:chgData name="Lowri Lewis (2400763)" userId="cde85083-8285-47a2-8270-1966ac6b4e42" providerId="ADAL" clId="{D5CC43D6-AB14-4B1C-9E7E-97646A183FD2}" dt="2026-03-26T20:46:04.128" v="2162" actId="164"/>
          <ac:picMkLst>
            <pc:docMk/>
            <pc:sldMk cId="3363963922" sldId="267"/>
            <ac:picMk id="4102" creationId="{63D0A659-26AC-B2A0-7A21-35024FC8CA6E}"/>
          </ac:picMkLst>
        </pc:picChg>
        <pc:cxnChg chg="add">
          <ac:chgData name="Lowri Lewis (2400763)" userId="cde85083-8285-47a2-8270-1966ac6b4e42" providerId="ADAL" clId="{D5CC43D6-AB14-4B1C-9E7E-97646A183FD2}" dt="2026-03-26T20:42:08.847" v="2108" actId="26606"/>
          <ac:cxnSpMkLst>
            <pc:docMk/>
            <pc:sldMk cId="3363963922" sldId="267"/>
            <ac:cxnSpMk id="4109" creationId="{49151340-7EF2-0647-A719-394EFC3A180B}"/>
          </ac:cxnSpMkLst>
        </pc:cxnChg>
      </pc:sldChg>
      <pc:sldChg chg="addSp delSp modSp mod setBg">
        <pc:chgData name="Lowri Lewis (2400763)" userId="cde85083-8285-47a2-8270-1966ac6b4e42" providerId="ADAL" clId="{D5CC43D6-AB14-4B1C-9E7E-97646A183FD2}" dt="2026-03-26T22:58:39.263" v="3396" actId="113"/>
        <pc:sldMkLst>
          <pc:docMk/>
          <pc:sldMk cId="1768618789" sldId="268"/>
        </pc:sldMkLst>
        <pc:spChg chg="mod">
          <ac:chgData name="Lowri Lewis (2400763)" userId="cde85083-8285-47a2-8270-1966ac6b4e42" providerId="ADAL" clId="{D5CC43D6-AB14-4B1C-9E7E-97646A183FD2}" dt="2026-03-26T22:41:37.554" v="3281" actId="1076"/>
          <ac:spMkLst>
            <pc:docMk/>
            <pc:sldMk cId="1768618789" sldId="268"/>
            <ac:spMk id="2" creationId="{B7A6E5AF-59A5-A10C-2557-C0D4EE3E09B6}"/>
          </ac:spMkLst>
        </pc:spChg>
        <pc:spChg chg="del">
          <ac:chgData name="Lowri Lewis (2400763)" userId="cde85083-8285-47a2-8270-1966ac6b4e42" providerId="ADAL" clId="{D5CC43D6-AB14-4B1C-9E7E-97646A183FD2}" dt="2026-03-26T20:45:42.098" v="2158"/>
          <ac:spMkLst>
            <pc:docMk/>
            <pc:sldMk cId="1768618789" sldId="268"/>
            <ac:spMk id="3" creationId="{A7365037-6F48-FD74-CFFB-CF009BD08794}"/>
          </ac:spMkLst>
        </pc:spChg>
        <pc:spChg chg="add mod ord">
          <ac:chgData name="Lowri Lewis (2400763)" userId="cde85083-8285-47a2-8270-1966ac6b4e42" providerId="ADAL" clId="{D5CC43D6-AB14-4B1C-9E7E-97646A183FD2}" dt="2026-03-26T20:45:44.837" v="2159" actId="26606"/>
          <ac:spMkLst>
            <pc:docMk/>
            <pc:sldMk cId="1768618789" sldId="268"/>
            <ac:spMk id="4" creationId="{54669CDD-6C8C-C840-F41C-DA41672A39BE}"/>
          </ac:spMkLst>
        </pc:spChg>
        <pc:spChg chg="add mod">
          <ac:chgData name="Lowri Lewis (2400763)" userId="cde85083-8285-47a2-8270-1966ac6b4e42" providerId="ADAL" clId="{D5CC43D6-AB14-4B1C-9E7E-97646A183FD2}" dt="2026-03-26T20:47:29.250" v="2205" actId="164"/>
          <ac:spMkLst>
            <pc:docMk/>
            <pc:sldMk cId="1768618789" sldId="268"/>
            <ac:spMk id="5" creationId="{57A5E6BF-CBE7-5AB7-E52E-0050B70E9DB6}"/>
          </ac:spMkLst>
        </pc:spChg>
        <pc:spChg chg="add del mod">
          <ac:chgData name="Lowri Lewis (2400763)" userId="cde85083-8285-47a2-8270-1966ac6b4e42" providerId="ADAL" clId="{D5CC43D6-AB14-4B1C-9E7E-97646A183FD2}" dt="2026-03-26T21:54:16.053" v="2930" actId="478"/>
          <ac:spMkLst>
            <pc:docMk/>
            <pc:sldMk cId="1768618789" sldId="268"/>
            <ac:spMk id="7" creationId="{0EE104F5-9D86-9335-616C-8D8BBD90D8BA}"/>
          </ac:spMkLst>
        </pc:spChg>
        <pc:spChg chg="add del mod">
          <ac:chgData name="Lowri Lewis (2400763)" userId="cde85083-8285-47a2-8270-1966ac6b4e42" providerId="ADAL" clId="{D5CC43D6-AB14-4B1C-9E7E-97646A183FD2}" dt="2026-03-26T22:31:21.305" v="3128" actId="478"/>
          <ac:spMkLst>
            <pc:docMk/>
            <pc:sldMk cId="1768618789" sldId="268"/>
            <ac:spMk id="8" creationId="{5A159AE4-E90D-2479-C6B4-6BD948252A3C}"/>
          </ac:spMkLst>
        </pc:spChg>
        <pc:spChg chg="add mod">
          <ac:chgData name="Lowri Lewis (2400763)" userId="cde85083-8285-47a2-8270-1966ac6b4e42" providerId="ADAL" clId="{D5CC43D6-AB14-4B1C-9E7E-97646A183FD2}" dt="2026-03-26T22:58:39.263" v="3396" actId="113"/>
          <ac:spMkLst>
            <pc:docMk/>
            <pc:sldMk cId="1768618789" sldId="268"/>
            <ac:spMk id="5128" creationId="{F0FECAED-3DD1-C2B2-6BEA-404A81AB15B6}"/>
          </ac:spMkLst>
        </pc:spChg>
        <pc:spChg chg="add">
          <ac:chgData name="Lowri Lewis (2400763)" userId="cde85083-8285-47a2-8270-1966ac6b4e42" providerId="ADAL" clId="{D5CC43D6-AB14-4B1C-9E7E-97646A183FD2}" dt="2026-03-26T20:45:44.837" v="2159" actId="26606"/>
          <ac:spMkLst>
            <pc:docMk/>
            <pc:sldMk cId="1768618789" sldId="268"/>
            <ac:spMk id="5131" creationId="{1F72CB4B-A086-E546-83B0-DD8F407892A1}"/>
          </ac:spMkLst>
        </pc:spChg>
        <pc:grpChg chg="add mod">
          <ac:chgData name="Lowri Lewis (2400763)" userId="cde85083-8285-47a2-8270-1966ac6b4e42" providerId="ADAL" clId="{D5CC43D6-AB14-4B1C-9E7E-97646A183FD2}" dt="2026-03-26T20:47:29.250" v="2205" actId="164"/>
          <ac:grpSpMkLst>
            <pc:docMk/>
            <pc:sldMk cId="1768618789" sldId="268"/>
            <ac:grpSpMk id="6" creationId="{3A6DF434-5BC7-6746-35E6-D61F6E6BAF93}"/>
          </ac:grpSpMkLst>
        </pc:grpChg>
        <pc:picChg chg="add mod">
          <ac:chgData name="Lowri Lewis (2400763)" userId="cde85083-8285-47a2-8270-1966ac6b4e42" providerId="ADAL" clId="{D5CC43D6-AB14-4B1C-9E7E-97646A183FD2}" dt="2026-03-26T20:47:29.250" v="2205" actId="164"/>
          <ac:picMkLst>
            <pc:docMk/>
            <pc:sldMk cId="1768618789" sldId="268"/>
            <ac:picMk id="5124" creationId="{92AC76E0-8F9F-14CE-C7F4-CCCD65A03E10}"/>
          </ac:picMkLst>
        </pc:picChg>
        <pc:cxnChg chg="add">
          <ac:chgData name="Lowri Lewis (2400763)" userId="cde85083-8285-47a2-8270-1966ac6b4e42" providerId="ADAL" clId="{D5CC43D6-AB14-4B1C-9E7E-97646A183FD2}" dt="2026-03-26T20:45:44.837" v="2159" actId="26606"/>
          <ac:cxnSpMkLst>
            <pc:docMk/>
            <pc:sldMk cId="1768618789" sldId="268"/>
            <ac:cxnSpMk id="5133" creationId="{49151340-7EF2-0647-A719-394EFC3A180B}"/>
          </ac:cxnSpMkLst>
        </pc:cxnChg>
      </pc:sldChg>
      <pc:sldChg chg="addSp modSp mod setBg">
        <pc:chgData name="Lowri Lewis (2400763)" userId="cde85083-8285-47a2-8270-1966ac6b4e42" providerId="ADAL" clId="{D5CC43D6-AB14-4B1C-9E7E-97646A183FD2}" dt="2026-03-27T00:22:45.035" v="4866" actId="20577"/>
        <pc:sldMkLst>
          <pc:docMk/>
          <pc:sldMk cId="2960133123" sldId="269"/>
        </pc:sldMkLst>
        <pc:spChg chg="mod">
          <ac:chgData name="Lowri Lewis (2400763)" userId="cde85083-8285-47a2-8270-1966ac6b4e42" providerId="ADAL" clId="{D5CC43D6-AB14-4B1C-9E7E-97646A183FD2}" dt="2026-03-26T20:53:02.874" v="2300" actId="26606"/>
          <ac:spMkLst>
            <pc:docMk/>
            <pc:sldMk cId="2960133123" sldId="269"/>
            <ac:spMk id="2" creationId="{6942A715-A557-E5DF-9894-87FAB1448DEE}"/>
          </ac:spMkLst>
        </pc:spChg>
        <pc:spChg chg="mod">
          <ac:chgData name="Lowri Lewis (2400763)" userId="cde85083-8285-47a2-8270-1966ac6b4e42" providerId="ADAL" clId="{D5CC43D6-AB14-4B1C-9E7E-97646A183FD2}" dt="2026-03-27T00:22:45.035" v="4866" actId="20577"/>
          <ac:spMkLst>
            <pc:docMk/>
            <pc:sldMk cId="2960133123" sldId="269"/>
            <ac:spMk id="3" creationId="{91B1AC10-7898-45EB-0C98-9B1F9E5D7415}"/>
          </ac:spMkLst>
        </pc:spChg>
        <pc:spChg chg="add mod">
          <ac:chgData name="Lowri Lewis (2400763)" userId="cde85083-8285-47a2-8270-1966ac6b4e42" providerId="ADAL" clId="{D5CC43D6-AB14-4B1C-9E7E-97646A183FD2}" dt="2026-03-26T20:54:13.312" v="2326" actId="164"/>
          <ac:spMkLst>
            <pc:docMk/>
            <pc:sldMk cId="2960133123" sldId="269"/>
            <ac:spMk id="4" creationId="{A3C43A7C-8C63-E9E3-D90E-607C99D959FF}"/>
          </ac:spMkLst>
        </pc:spChg>
        <pc:spChg chg="add">
          <ac:chgData name="Lowri Lewis (2400763)" userId="cde85083-8285-47a2-8270-1966ac6b4e42" providerId="ADAL" clId="{D5CC43D6-AB14-4B1C-9E7E-97646A183FD2}" dt="2026-03-26T20:53:02.874" v="2300" actId="26606"/>
          <ac:spMkLst>
            <pc:docMk/>
            <pc:sldMk cId="2960133123" sldId="269"/>
            <ac:spMk id="7175" creationId="{1F72CB4B-A086-E546-83B0-DD8F407892A1}"/>
          </ac:spMkLst>
        </pc:spChg>
        <pc:grpChg chg="add mod">
          <ac:chgData name="Lowri Lewis (2400763)" userId="cde85083-8285-47a2-8270-1966ac6b4e42" providerId="ADAL" clId="{D5CC43D6-AB14-4B1C-9E7E-97646A183FD2}" dt="2026-03-26T20:54:13.312" v="2326" actId="164"/>
          <ac:grpSpMkLst>
            <pc:docMk/>
            <pc:sldMk cId="2960133123" sldId="269"/>
            <ac:grpSpMk id="5" creationId="{BC070A80-84B1-9976-80B5-23F05F23C458}"/>
          </ac:grpSpMkLst>
        </pc:grpChg>
        <pc:picChg chg="add mod">
          <ac:chgData name="Lowri Lewis (2400763)" userId="cde85083-8285-47a2-8270-1966ac6b4e42" providerId="ADAL" clId="{D5CC43D6-AB14-4B1C-9E7E-97646A183FD2}" dt="2026-03-26T20:54:13.312" v="2326" actId="164"/>
          <ac:picMkLst>
            <pc:docMk/>
            <pc:sldMk cId="2960133123" sldId="269"/>
            <ac:picMk id="7170" creationId="{14D645D3-3735-DA53-F5AF-194AB9DF935C}"/>
          </ac:picMkLst>
        </pc:picChg>
        <pc:cxnChg chg="add">
          <ac:chgData name="Lowri Lewis (2400763)" userId="cde85083-8285-47a2-8270-1966ac6b4e42" providerId="ADAL" clId="{D5CC43D6-AB14-4B1C-9E7E-97646A183FD2}" dt="2026-03-26T20:53:02.874" v="2300" actId="26606"/>
          <ac:cxnSpMkLst>
            <pc:docMk/>
            <pc:sldMk cId="2960133123" sldId="269"/>
            <ac:cxnSpMk id="7177" creationId="{49151340-7EF2-0647-A719-394EFC3A180B}"/>
          </ac:cxnSpMkLst>
        </pc:cxnChg>
      </pc:sldChg>
      <pc:sldChg chg="addSp modSp mod setBg">
        <pc:chgData name="Lowri Lewis (2400763)" userId="cde85083-8285-47a2-8270-1966ac6b4e42" providerId="ADAL" clId="{D5CC43D6-AB14-4B1C-9E7E-97646A183FD2}" dt="2026-03-26T23:54:33.810" v="4257" actId="14100"/>
        <pc:sldMkLst>
          <pc:docMk/>
          <pc:sldMk cId="3402669359" sldId="270"/>
        </pc:sldMkLst>
        <pc:spChg chg="mod">
          <ac:chgData name="Lowri Lewis (2400763)" userId="cde85083-8285-47a2-8270-1966ac6b4e42" providerId="ADAL" clId="{D5CC43D6-AB14-4B1C-9E7E-97646A183FD2}" dt="2026-03-26T21:45:03.900" v="2600" actId="26606"/>
          <ac:spMkLst>
            <pc:docMk/>
            <pc:sldMk cId="3402669359" sldId="270"/>
            <ac:spMk id="2" creationId="{3CF2C8D3-BABF-9D2C-E2B6-6EA553FB2C30}"/>
          </ac:spMkLst>
        </pc:spChg>
        <pc:spChg chg="mod">
          <ac:chgData name="Lowri Lewis (2400763)" userId="cde85083-8285-47a2-8270-1966ac6b4e42" providerId="ADAL" clId="{D5CC43D6-AB14-4B1C-9E7E-97646A183FD2}" dt="2026-03-26T23:54:33.810" v="4257" actId="14100"/>
          <ac:spMkLst>
            <pc:docMk/>
            <pc:sldMk cId="3402669359" sldId="270"/>
            <ac:spMk id="3" creationId="{68EFA0D7-07E0-9982-3AF7-781AAD7D326E}"/>
          </ac:spMkLst>
        </pc:spChg>
        <pc:spChg chg="add mod">
          <ac:chgData name="Lowri Lewis (2400763)" userId="cde85083-8285-47a2-8270-1966ac6b4e42" providerId="ADAL" clId="{D5CC43D6-AB14-4B1C-9E7E-97646A183FD2}" dt="2026-03-26T21:46:00.037" v="2634" actId="164"/>
          <ac:spMkLst>
            <pc:docMk/>
            <pc:sldMk cId="3402669359" sldId="270"/>
            <ac:spMk id="4" creationId="{5FF77EBE-12B0-41A1-FCB0-F9149B2A37AB}"/>
          </ac:spMkLst>
        </pc:spChg>
        <pc:spChg chg="add">
          <ac:chgData name="Lowri Lewis (2400763)" userId="cde85083-8285-47a2-8270-1966ac6b4e42" providerId="ADAL" clId="{D5CC43D6-AB14-4B1C-9E7E-97646A183FD2}" dt="2026-03-26T21:45:03.900" v="2600" actId="26606"/>
          <ac:spMkLst>
            <pc:docMk/>
            <pc:sldMk cId="3402669359" sldId="270"/>
            <ac:spMk id="8199" creationId="{1F72CB4B-A086-E546-83B0-DD8F407892A1}"/>
          </ac:spMkLst>
        </pc:spChg>
        <pc:grpChg chg="add mod">
          <ac:chgData name="Lowri Lewis (2400763)" userId="cde85083-8285-47a2-8270-1966ac6b4e42" providerId="ADAL" clId="{D5CC43D6-AB14-4B1C-9E7E-97646A183FD2}" dt="2026-03-26T21:46:00.037" v="2634" actId="164"/>
          <ac:grpSpMkLst>
            <pc:docMk/>
            <pc:sldMk cId="3402669359" sldId="270"/>
            <ac:grpSpMk id="5" creationId="{5FCB2D0F-AE82-0961-F66D-9E7AD0BC8265}"/>
          </ac:grpSpMkLst>
        </pc:grpChg>
        <pc:picChg chg="add mod">
          <ac:chgData name="Lowri Lewis (2400763)" userId="cde85083-8285-47a2-8270-1966ac6b4e42" providerId="ADAL" clId="{D5CC43D6-AB14-4B1C-9E7E-97646A183FD2}" dt="2026-03-26T21:46:00.037" v="2634" actId="164"/>
          <ac:picMkLst>
            <pc:docMk/>
            <pc:sldMk cId="3402669359" sldId="270"/>
            <ac:picMk id="8194" creationId="{34420BD4-F3A2-3DAB-84E8-000A1AB4FB74}"/>
          </ac:picMkLst>
        </pc:picChg>
        <pc:cxnChg chg="add">
          <ac:chgData name="Lowri Lewis (2400763)" userId="cde85083-8285-47a2-8270-1966ac6b4e42" providerId="ADAL" clId="{D5CC43D6-AB14-4B1C-9E7E-97646A183FD2}" dt="2026-03-26T21:45:03.900" v="2600" actId="26606"/>
          <ac:cxnSpMkLst>
            <pc:docMk/>
            <pc:sldMk cId="3402669359" sldId="270"/>
            <ac:cxnSpMk id="8201" creationId="{49151340-7EF2-0647-A719-394EFC3A180B}"/>
          </ac:cxnSpMkLst>
        </pc:cxnChg>
      </pc:sldChg>
      <pc:sldChg chg="modSp mod">
        <pc:chgData name="Lowri Lewis (2400763)" userId="cde85083-8285-47a2-8270-1966ac6b4e42" providerId="ADAL" clId="{D5CC43D6-AB14-4B1C-9E7E-97646A183FD2}" dt="2026-03-27T00:00:02.580" v="4463" actId="5793"/>
        <pc:sldMkLst>
          <pc:docMk/>
          <pc:sldMk cId="3297723419" sldId="271"/>
        </pc:sldMkLst>
        <pc:spChg chg="mod">
          <ac:chgData name="Lowri Lewis (2400763)" userId="cde85083-8285-47a2-8270-1966ac6b4e42" providerId="ADAL" clId="{D5CC43D6-AB14-4B1C-9E7E-97646A183FD2}" dt="2026-03-27T00:00:02.580" v="4463" actId="5793"/>
          <ac:spMkLst>
            <pc:docMk/>
            <pc:sldMk cId="3297723419" sldId="271"/>
            <ac:spMk id="8" creationId="{6DE30FC1-16EB-7960-B135-B5B8DDE8DF14}"/>
          </ac:spMkLst>
        </pc:spChg>
      </pc:sldChg>
      <pc:sldChg chg="addSp delSp modSp mod setBg">
        <pc:chgData name="Lowri Lewis (2400763)" userId="cde85083-8285-47a2-8270-1966ac6b4e42" providerId="ADAL" clId="{D5CC43D6-AB14-4B1C-9E7E-97646A183FD2}" dt="2026-03-26T21:15:12.365" v="2573" actId="20577"/>
        <pc:sldMkLst>
          <pc:docMk/>
          <pc:sldMk cId="1061777387" sldId="273"/>
        </pc:sldMkLst>
        <pc:spChg chg="mod">
          <ac:chgData name="Lowri Lewis (2400763)" userId="cde85083-8285-47a2-8270-1966ac6b4e42" providerId="ADAL" clId="{D5CC43D6-AB14-4B1C-9E7E-97646A183FD2}" dt="2026-03-26T20:37:09.324" v="1970" actId="1076"/>
          <ac:spMkLst>
            <pc:docMk/>
            <pc:sldMk cId="1061777387" sldId="273"/>
            <ac:spMk id="2" creationId="{9F1979C5-8E5F-9FDE-4AC1-FE28A1CC4149}"/>
          </ac:spMkLst>
        </pc:spChg>
        <pc:spChg chg="mod">
          <ac:chgData name="Lowri Lewis (2400763)" userId="cde85083-8285-47a2-8270-1966ac6b4e42" providerId="ADAL" clId="{D5CC43D6-AB14-4B1C-9E7E-97646A183FD2}" dt="2026-03-26T21:15:12.365" v="2573" actId="20577"/>
          <ac:spMkLst>
            <pc:docMk/>
            <pc:sldMk cId="1061777387" sldId="273"/>
            <ac:spMk id="3" creationId="{2C050F77-186B-DAEC-67DB-396FE78A07F9}"/>
          </ac:spMkLst>
        </pc:spChg>
        <pc:spChg chg="add del">
          <ac:chgData name="Lowri Lewis (2400763)" userId="cde85083-8285-47a2-8270-1966ac6b4e42" providerId="ADAL" clId="{D5CC43D6-AB14-4B1C-9E7E-97646A183FD2}" dt="2026-03-26T20:27:57.458" v="1880" actId="478"/>
          <ac:spMkLst>
            <pc:docMk/>
            <pc:sldMk cId="1061777387" sldId="273"/>
            <ac:spMk id="5" creationId="{E588367F-8FA1-463B-D538-F862B699FA93}"/>
          </ac:spMkLst>
        </pc:spChg>
        <pc:spChg chg="add mod">
          <ac:chgData name="Lowri Lewis (2400763)" userId="cde85083-8285-47a2-8270-1966ac6b4e42" providerId="ADAL" clId="{D5CC43D6-AB14-4B1C-9E7E-97646A183FD2}" dt="2026-03-26T20:29:30.516" v="1915" actId="1076"/>
          <ac:spMkLst>
            <pc:docMk/>
            <pc:sldMk cId="1061777387" sldId="273"/>
            <ac:spMk id="6" creationId="{C8BFCFFE-E131-2E82-573F-C2C7E2D5571E}"/>
          </ac:spMkLst>
        </pc:spChg>
        <pc:spChg chg="add del mod">
          <ac:chgData name="Lowri Lewis (2400763)" userId="cde85083-8285-47a2-8270-1966ac6b4e42" providerId="ADAL" clId="{D5CC43D6-AB14-4B1C-9E7E-97646A183FD2}" dt="2026-03-26T20:29:34.180" v="1918" actId="478"/>
          <ac:spMkLst>
            <pc:docMk/>
            <pc:sldMk cId="1061777387" sldId="273"/>
            <ac:spMk id="8" creationId="{AF57D1EF-4E95-A255-C3D5-297C54377B80}"/>
          </ac:spMkLst>
        </pc:spChg>
        <pc:spChg chg="add">
          <ac:chgData name="Lowri Lewis (2400763)" userId="cde85083-8285-47a2-8270-1966ac6b4e42" providerId="ADAL" clId="{D5CC43D6-AB14-4B1C-9E7E-97646A183FD2}" dt="2026-03-26T20:27:33.382" v="1877" actId="26606"/>
          <ac:spMkLst>
            <pc:docMk/>
            <pc:sldMk cId="1061777387" sldId="273"/>
            <ac:spMk id="10" creationId="{1F72CB4B-A086-E546-83B0-DD8F407892A1}"/>
          </ac:spMkLst>
        </pc:spChg>
        <pc:grpChg chg="add mod">
          <ac:chgData name="Lowri Lewis (2400763)" userId="cde85083-8285-47a2-8270-1966ac6b4e42" providerId="ADAL" clId="{D5CC43D6-AB14-4B1C-9E7E-97646A183FD2}" dt="2026-03-26T20:29:30.516" v="1915" actId="1076"/>
          <ac:grpSpMkLst>
            <pc:docMk/>
            <pc:sldMk cId="1061777387" sldId="273"/>
            <ac:grpSpMk id="9" creationId="{0EA2832D-C008-2255-F1FA-267DAAF4CC83}"/>
          </ac:grpSpMkLst>
        </pc:grpChg>
        <pc:picChg chg="add del">
          <ac:chgData name="Lowri Lewis (2400763)" userId="cde85083-8285-47a2-8270-1966ac6b4e42" providerId="ADAL" clId="{D5CC43D6-AB14-4B1C-9E7E-97646A183FD2}" dt="2026-03-26T20:27:34.816" v="1878" actId="478"/>
          <ac:picMkLst>
            <pc:docMk/>
            <pc:sldMk cId="1061777387" sldId="273"/>
            <ac:picMk id="7" creationId="{C193B6F9-B54C-5C3F-62A3-A968F661DB03}"/>
          </ac:picMkLst>
        </pc:picChg>
        <pc:picChg chg="add mod">
          <ac:chgData name="Lowri Lewis (2400763)" userId="cde85083-8285-47a2-8270-1966ac6b4e42" providerId="ADAL" clId="{D5CC43D6-AB14-4B1C-9E7E-97646A183FD2}" dt="2026-03-26T20:29:30.516" v="1915" actId="1076"/>
          <ac:picMkLst>
            <pc:docMk/>
            <pc:sldMk cId="1061777387" sldId="273"/>
            <ac:picMk id="3074" creationId="{4D838B9E-D047-7867-92B3-B5CA44EED4A5}"/>
          </ac:picMkLst>
        </pc:picChg>
        <pc:cxnChg chg="add">
          <ac:chgData name="Lowri Lewis (2400763)" userId="cde85083-8285-47a2-8270-1966ac6b4e42" providerId="ADAL" clId="{D5CC43D6-AB14-4B1C-9E7E-97646A183FD2}" dt="2026-03-26T20:27:33.382" v="1877" actId="26606"/>
          <ac:cxnSpMkLst>
            <pc:docMk/>
            <pc:sldMk cId="1061777387" sldId="273"/>
            <ac:cxnSpMk id="12" creationId="{49151340-7EF2-0647-A719-394EFC3A180B}"/>
          </ac:cxnSpMkLst>
        </pc:cxnChg>
      </pc:sldChg>
      <pc:sldChg chg="modSp add mod">
        <pc:chgData name="Lowri Lewis (2400763)" userId="cde85083-8285-47a2-8270-1966ac6b4e42" providerId="ADAL" clId="{D5CC43D6-AB14-4B1C-9E7E-97646A183FD2}" dt="2026-03-27T00:21:48.876" v="4853" actId="14100"/>
        <pc:sldMkLst>
          <pc:docMk/>
          <pc:sldMk cId="2861699513" sldId="274"/>
        </pc:sldMkLst>
        <pc:spChg chg="mod">
          <ac:chgData name="Lowri Lewis (2400763)" userId="cde85083-8285-47a2-8270-1966ac6b4e42" providerId="ADAL" clId="{D5CC43D6-AB14-4B1C-9E7E-97646A183FD2}" dt="2026-03-27T00:21:48.876" v="4853" actId="14100"/>
          <ac:spMkLst>
            <pc:docMk/>
            <pc:sldMk cId="2861699513" sldId="274"/>
            <ac:spMk id="3" creationId="{F49699AE-0331-536C-463F-3C5E6EB7F4F7}"/>
          </ac:spMkLst>
        </pc:spChg>
      </pc:sldChg>
      <pc:sldChg chg="new del">
        <pc:chgData name="Lowri Lewis (2400763)" userId="cde85083-8285-47a2-8270-1966ac6b4e42" providerId="ADAL" clId="{D5CC43D6-AB14-4B1C-9E7E-97646A183FD2}" dt="2026-03-26T21:46:33.045" v="2690" actId="47"/>
        <pc:sldMkLst>
          <pc:docMk/>
          <pc:sldMk cId="3741862586" sldId="274"/>
        </pc:sldMkLst>
      </pc:sldChg>
      <pc:sldChg chg="new del">
        <pc:chgData name="Lowri Lewis (2400763)" userId="cde85083-8285-47a2-8270-1966ac6b4e42" providerId="ADAL" clId="{D5CC43D6-AB14-4B1C-9E7E-97646A183FD2}" dt="2026-03-26T21:46:49.630" v="2692" actId="47"/>
        <pc:sldMkLst>
          <pc:docMk/>
          <pc:sldMk cId="4188078176" sldId="274"/>
        </pc:sldMkLst>
      </pc:sldChg>
      <pc:sldChg chg="modSp add mod">
        <pc:chgData name="Lowri Lewis (2400763)" userId="cde85083-8285-47a2-8270-1966ac6b4e42" providerId="ADAL" clId="{D5CC43D6-AB14-4B1C-9E7E-97646A183FD2}" dt="2026-03-27T00:21:44.410" v="4852" actId="14100"/>
        <pc:sldMkLst>
          <pc:docMk/>
          <pc:sldMk cId="2526040165" sldId="275"/>
        </pc:sldMkLst>
        <pc:spChg chg="mod">
          <ac:chgData name="Lowri Lewis (2400763)" userId="cde85083-8285-47a2-8270-1966ac6b4e42" providerId="ADAL" clId="{D5CC43D6-AB14-4B1C-9E7E-97646A183FD2}" dt="2026-03-27T00:21:44.410" v="4852" actId="14100"/>
          <ac:spMkLst>
            <pc:docMk/>
            <pc:sldMk cId="2526040165" sldId="275"/>
            <ac:spMk id="3" creationId="{8F18C6B8-9BAD-5D67-5599-832D0540665C}"/>
          </ac:spMkLst>
        </pc:spChg>
      </pc:sldChg>
    </pc:docChg>
  </pc:docChgLst>
  <pc:docChgLst>
    <pc:chgData name="Lowri Lewis (2400763)" userId="S::2400763@student.uwtsd.ac.uk::cde85083-8285-47a2-8270-1966ac6b4e42" providerId="AD" clId="Web-{12A718F7-23CE-30DF-969A-5DEE626680F1}"/>
    <pc:docChg chg="addSld delSld modSld">
      <pc:chgData name="Lowri Lewis (2400763)" userId="S::2400763@student.uwtsd.ac.uk::cde85083-8285-47a2-8270-1966ac6b4e42" providerId="AD" clId="Web-{12A718F7-23CE-30DF-969A-5DEE626680F1}" dt="2026-03-26T14:47:22.829" v="344" actId="20577"/>
      <pc:docMkLst>
        <pc:docMk/>
      </pc:docMkLst>
      <pc:sldChg chg="modSp">
        <pc:chgData name="Lowri Lewis (2400763)" userId="S::2400763@student.uwtsd.ac.uk::cde85083-8285-47a2-8270-1966ac6b4e42" providerId="AD" clId="Web-{12A718F7-23CE-30DF-969A-5DEE626680F1}" dt="2026-03-26T14:22:46.542" v="72" actId="14100"/>
        <pc:sldMkLst>
          <pc:docMk/>
          <pc:sldMk cId="300098300" sldId="257"/>
        </pc:sldMkLst>
        <pc:spChg chg="mod">
          <ac:chgData name="Lowri Lewis (2400763)" userId="S::2400763@student.uwtsd.ac.uk::cde85083-8285-47a2-8270-1966ac6b4e42" providerId="AD" clId="Web-{12A718F7-23CE-30DF-969A-5DEE626680F1}" dt="2026-03-26T14:22:46.542" v="72" actId="14100"/>
          <ac:spMkLst>
            <pc:docMk/>
            <pc:sldMk cId="300098300" sldId="257"/>
            <ac:spMk id="16" creationId="{5795D312-99A0-2584-AA9B-A471EAA65C88}"/>
          </ac:spMkLst>
        </pc:spChg>
      </pc:sldChg>
      <pc:sldChg chg="modSp">
        <pc:chgData name="Lowri Lewis (2400763)" userId="S::2400763@student.uwtsd.ac.uk::cde85083-8285-47a2-8270-1966ac6b4e42" providerId="AD" clId="Web-{12A718F7-23CE-30DF-969A-5DEE626680F1}" dt="2026-03-26T14:02:37.094" v="59" actId="1076"/>
        <pc:sldMkLst>
          <pc:docMk/>
          <pc:sldMk cId="2457126709" sldId="259"/>
        </pc:sldMkLst>
        <pc:spChg chg="mod">
          <ac:chgData name="Lowri Lewis (2400763)" userId="S::2400763@student.uwtsd.ac.uk::cde85083-8285-47a2-8270-1966ac6b4e42" providerId="AD" clId="Web-{12A718F7-23CE-30DF-969A-5DEE626680F1}" dt="2026-03-26T14:02:37.094" v="59" actId="1076"/>
          <ac:spMkLst>
            <pc:docMk/>
            <pc:sldMk cId="2457126709" sldId="259"/>
            <ac:spMk id="2" creationId="{63B3B3EF-463E-11E8-4E81-5836B649E45E}"/>
          </ac:spMkLst>
        </pc:spChg>
        <pc:spChg chg="mod">
          <ac:chgData name="Lowri Lewis (2400763)" userId="S::2400763@student.uwtsd.ac.uk::cde85083-8285-47a2-8270-1966ac6b4e42" providerId="AD" clId="Web-{12A718F7-23CE-30DF-969A-5DEE626680F1}" dt="2026-03-26T14:02:34.688" v="58" actId="1076"/>
          <ac:spMkLst>
            <pc:docMk/>
            <pc:sldMk cId="2457126709" sldId="259"/>
            <ac:spMk id="3" creationId="{0F662F5F-B19B-2BE7-31E2-46FFA82EAF97}"/>
          </ac:spMkLst>
        </pc:spChg>
      </pc:sldChg>
      <pc:sldChg chg="modSp">
        <pc:chgData name="Lowri Lewis (2400763)" userId="S::2400763@student.uwtsd.ac.uk::cde85083-8285-47a2-8270-1966ac6b4e42" providerId="AD" clId="Web-{12A718F7-23CE-30DF-969A-5DEE626680F1}" dt="2026-03-26T14:38:48.266" v="118" actId="20577"/>
        <pc:sldMkLst>
          <pc:docMk/>
          <pc:sldMk cId="1075412252" sldId="261"/>
        </pc:sldMkLst>
        <pc:spChg chg="mod">
          <ac:chgData name="Lowri Lewis (2400763)" userId="S::2400763@student.uwtsd.ac.uk::cde85083-8285-47a2-8270-1966ac6b4e42" providerId="AD" clId="Web-{12A718F7-23CE-30DF-969A-5DEE626680F1}" dt="2026-03-26T14:38:48.266" v="118" actId="20577"/>
          <ac:spMkLst>
            <pc:docMk/>
            <pc:sldMk cId="1075412252" sldId="261"/>
            <ac:spMk id="3" creationId="{D97201AB-809B-662E-6B7F-A79C0D580ED4}"/>
          </ac:spMkLst>
        </pc:spChg>
      </pc:sldChg>
      <pc:sldChg chg="modSp">
        <pc:chgData name="Lowri Lewis (2400763)" userId="S::2400763@student.uwtsd.ac.uk::cde85083-8285-47a2-8270-1966ac6b4e42" providerId="AD" clId="Web-{12A718F7-23CE-30DF-969A-5DEE626680F1}" dt="2026-03-26T14:03:02.891" v="69" actId="1076"/>
        <pc:sldMkLst>
          <pc:docMk/>
          <pc:sldMk cId="29738476" sldId="262"/>
        </pc:sldMkLst>
        <pc:spChg chg="mod">
          <ac:chgData name="Lowri Lewis (2400763)" userId="S::2400763@student.uwtsd.ac.uk::cde85083-8285-47a2-8270-1966ac6b4e42" providerId="AD" clId="Web-{12A718F7-23CE-30DF-969A-5DEE626680F1}" dt="2026-03-26T14:03:00.845" v="68" actId="1076"/>
          <ac:spMkLst>
            <pc:docMk/>
            <pc:sldMk cId="29738476" sldId="262"/>
            <ac:spMk id="2" creationId="{24C3FB50-F2E5-B82F-97E1-1DE0AF844A73}"/>
          </ac:spMkLst>
        </pc:spChg>
        <pc:spChg chg="mod">
          <ac:chgData name="Lowri Lewis (2400763)" userId="S::2400763@student.uwtsd.ac.uk::cde85083-8285-47a2-8270-1966ac6b4e42" providerId="AD" clId="Web-{12A718F7-23CE-30DF-969A-5DEE626680F1}" dt="2026-03-26T14:03:02.891" v="69" actId="1076"/>
          <ac:spMkLst>
            <pc:docMk/>
            <pc:sldMk cId="29738476" sldId="262"/>
            <ac:spMk id="3" creationId="{E81BE97F-AABB-CFEF-300A-F5626CBD15C7}"/>
          </ac:spMkLst>
        </pc:spChg>
        <pc:grpChg chg="mod">
          <ac:chgData name="Lowri Lewis (2400763)" userId="S::2400763@student.uwtsd.ac.uk::cde85083-8285-47a2-8270-1966ac6b4e42" providerId="AD" clId="Web-{12A718F7-23CE-30DF-969A-5DEE626680F1}" dt="2026-03-26T13:54:18.331" v="41" actId="1076"/>
          <ac:grpSpMkLst>
            <pc:docMk/>
            <pc:sldMk cId="29738476" sldId="262"/>
            <ac:grpSpMk id="7" creationId="{5A8C341A-A17B-D7F5-4175-675211020929}"/>
          </ac:grpSpMkLst>
        </pc:grpChg>
      </pc:sldChg>
      <pc:sldChg chg="modSp del">
        <pc:chgData name="Lowri Lewis (2400763)" userId="S::2400763@student.uwtsd.ac.uk::cde85083-8285-47a2-8270-1966ac6b4e42" providerId="AD" clId="Web-{12A718F7-23CE-30DF-969A-5DEE626680F1}" dt="2026-03-26T13:52:57.736" v="27"/>
        <pc:sldMkLst>
          <pc:docMk/>
          <pc:sldMk cId="333162860" sldId="265"/>
        </pc:sldMkLst>
        <pc:spChg chg="mod">
          <ac:chgData name="Lowri Lewis (2400763)" userId="S::2400763@student.uwtsd.ac.uk::cde85083-8285-47a2-8270-1966ac6b4e42" providerId="AD" clId="Web-{12A718F7-23CE-30DF-969A-5DEE626680F1}" dt="2026-03-26T13:52:54.220" v="26" actId="20577"/>
          <ac:spMkLst>
            <pc:docMk/>
            <pc:sldMk cId="333162860" sldId="265"/>
            <ac:spMk id="2" creationId="{57D2B9CD-6F03-85AB-7774-BE60F65508A8}"/>
          </ac:spMkLst>
        </pc:spChg>
      </pc:sldChg>
      <pc:sldChg chg="addSp delSp modSp mod setBg">
        <pc:chgData name="Lowri Lewis (2400763)" userId="S::2400763@student.uwtsd.ac.uk::cde85083-8285-47a2-8270-1966ac6b4e42" providerId="AD" clId="Web-{12A718F7-23CE-30DF-969A-5DEE626680F1}" dt="2026-03-26T14:47:22.829" v="344" actId="20577"/>
        <pc:sldMkLst>
          <pc:docMk/>
          <pc:sldMk cId="4093056482" sldId="272"/>
        </pc:sldMkLst>
        <pc:spChg chg="mod">
          <ac:chgData name="Lowri Lewis (2400763)" userId="S::2400763@student.uwtsd.ac.uk::cde85083-8285-47a2-8270-1966ac6b4e42" providerId="AD" clId="Web-{12A718F7-23CE-30DF-969A-5DEE626680F1}" dt="2026-03-26T14:36:17.216" v="74"/>
          <ac:spMkLst>
            <pc:docMk/>
            <pc:sldMk cId="4093056482" sldId="272"/>
            <ac:spMk id="2" creationId="{056E5F8F-CE4F-FFBD-81AF-9A7ACA04D4E8}"/>
          </ac:spMkLst>
        </pc:spChg>
        <pc:spChg chg="del">
          <ac:chgData name="Lowri Lewis (2400763)" userId="S::2400763@student.uwtsd.ac.uk::cde85083-8285-47a2-8270-1966ac6b4e42" providerId="AD" clId="Web-{12A718F7-23CE-30DF-969A-5DEE626680F1}" dt="2026-03-26T14:36:13.856" v="73"/>
          <ac:spMkLst>
            <pc:docMk/>
            <pc:sldMk cId="4093056482" sldId="272"/>
            <ac:spMk id="3" creationId="{5D0CC208-1835-C144-35D2-5E0FB14B382F}"/>
          </ac:spMkLst>
        </pc:spChg>
        <pc:spChg chg="add mod">
          <ac:chgData name="Lowri Lewis (2400763)" userId="S::2400763@student.uwtsd.ac.uk::cde85083-8285-47a2-8270-1966ac6b4e42" providerId="AD" clId="Web-{12A718F7-23CE-30DF-969A-5DEE626680F1}" dt="2026-03-26T14:38:18.031" v="86" actId="20577"/>
          <ac:spMkLst>
            <pc:docMk/>
            <pc:sldMk cId="4093056482" sldId="272"/>
            <ac:spMk id="6" creationId="{BBBCD89B-6779-676B-17D9-8FCF09AAC978}"/>
          </ac:spMkLst>
        </pc:spChg>
        <pc:spChg chg="add mod">
          <ac:chgData name="Lowri Lewis (2400763)" userId="S::2400763@student.uwtsd.ac.uk::cde85083-8285-47a2-8270-1966ac6b4e42" providerId="AD" clId="Web-{12A718F7-23CE-30DF-969A-5DEE626680F1}" dt="2026-03-26T14:47:22.829" v="344" actId="20577"/>
          <ac:spMkLst>
            <pc:docMk/>
            <pc:sldMk cId="4093056482" sldId="272"/>
            <ac:spMk id="8" creationId="{3A4E584B-736D-CFA1-F4E8-C8E66307FC5B}"/>
          </ac:spMkLst>
        </pc:spChg>
        <pc:spChg chg="add">
          <ac:chgData name="Lowri Lewis (2400763)" userId="S::2400763@student.uwtsd.ac.uk::cde85083-8285-47a2-8270-1966ac6b4e42" providerId="AD" clId="Web-{12A718F7-23CE-30DF-969A-5DEE626680F1}" dt="2026-03-26T14:36:17.216" v="74"/>
          <ac:spMkLst>
            <pc:docMk/>
            <pc:sldMk cId="4093056482" sldId="272"/>
            <ac:spMk id="11" creationId="{1F72CB4B-A086-E546-83B0-DD8F407892A1}"/>
          </ac:spMkLst>
        </pc:spChg>
        <pc:grpChg chg="add mod">
          <ac:chgData name="Lowri Lewis (2400763)" userId="S::2400763@student.uwtsd.ac.uk::cde85083-8285-47a2-8270-1966ac6b4e42" providerId="AD" clId="Web-{12A718F7-23CE-30DF-969A-5DEE626680F1}" dt="2026-03-26T14:43:46.115" v="286" actId="1076"/>
          <ac:grpSpMkLst>
            <pc:docMk/>
            <pc:sldMk cId="4093056482" sldId="272"/>
            <ac:grpSpMk id="7" creationId="{1C1E1AF6-159F-E18F-6136-6C68E276C492}"/>
          </ac:grpSpMkLst>
        </pc:grpChg>
        <pc:picChg chg="add mod ord">
          <ac:chgData name="Lowri Lewis (2400763)" userId="S::2400763@student.uwtsd.ac.uk::cde85083-8285-47a2-8270-1966ac6b4e42" providerId="AD" clId="Web-{12A718F7-23CE-30DF-969A-5DEE626680F1}" dt="2026-03-26T14:36:38.529" v="77" actId="1076"/>
          <ac:picMkLst>
            <pc:docMk/>
            <pc:sldMk cId="4093056482" sldId="272"/>
            <ac:picMk id="4" creationId="{23D64A15-D7BF-0B73-3F65-1242D3670583}"/>
          </ac:picMkLst>
        </pc:picChg>
        <pc:cxnChg chg="add">
          <ac:chgData name="Lowri Lewis (2400763)" userId="S::2400763@student.uwtsd.ac.uk::cde85083-8285-47a2-8270-1966ac6b4e42" providerId="AD" clId="Web-{12A718F7-23CE-30DF-969A-5DEE626680F1}" dt="2026-03-26T14:36:17.216" v="74"/>
          <ac:cxnSpMkLst>
            <pc:docMk/>
            <pc:sldMk cId="4093056482" sldId="272"/>
            <ac:cxnSpMk id="13" creationId="{49151340-7EF2-0647-A719-394EFC3A180B}"/>
          </ac:cxnSpMkLst>
        </pc:cxnChg>
      </pc:sldChg>
      <pc:sldChg chg="modSp new">
        <pc:chgData name="Lowri Lewis (2400763)" userId="S::2400763@student.uwtsd.ac.uk::cde85083-8285-47a2-8270-1966ac6b4e42" providerId="AD" clId="Web-{12A718F7-23CE-30DF-969A-5DEE626680F1}" dt="2026-03-26T14:02:53.344" v="65" actId="20577"/>
        <pc:sldMkLst>
          <pc:docMk/>
          <pc:sldMk cId="1061777387" sldId="273"/>
        </pc:sldMkLst>
        <pc:spChg chg="mod">
          <ac:chgData name="Lowri Lewis (2400763)" userId="S::2400763@student.uwtsd.ac.uk::cde85083-8285-47a2-8270-1966ac6b4e42" providerId="AD" clId="Web-{12A718F7-23CE-30DF-969A-5DEE626680F1}" dt="2026-03-26T14:02:53.344" v="65" actId="20577"/>
          <ac:spMkLst>
            <pc:docMk/>
            <pc:sldMk cId="1061777387" sldId="273"/>
            <ac:spMk id="3" creationId="{2C050F77-186B-DAEC-67DB-396FE78A07F9}"/>
          </ac:spMkLst>
        </pc:spChg>
      </pc:sldChg>
      <pc:sldChg chg="modSp new del">
        <pc:chgData name="Lowri Lewis (2400763)" userId="S::2400763@student.uwtsd.ac.uk::cde85083-8285-47a2-8270-1966ac6b4e42" providerId="AD" clId="Web-{12A718F7-23CE-30DF-969A-5DEE626680F1}" dt="2026-03-26T14:01:21.529" v="48"/>
        <pc:sldMkLst>
          <pc:docMk/>
          <pc:sldMk cId="2410862027" sldId="273"/>
        </pc:sldMkLst>
        <pc:spChg chg="mod">
          <ac:chgData name="Lowri Lewis (2400763)" userId="S::2400763@student.uwtsd.ac.uk::cde85083-8285-47a2-8270-1966ac6b4e42" providerId="AD" clId="Web-{12A718F7-23CE-30DF-969A-5DEE626680F1}" dt="2026-03-26T14:01:04.638" v="47" actId="14100"/>
          <ac:spMkLst>
            <pc:docMk/>
            <pc:sldMk cId="2410862027" sldId="273"/>
            <ac:spMk id="2" creationId="{6ACBC268-088C-0327-9819-8245326EEFE6}"/>
          </ac:spMkLst>
        </pc:spChg>
      </pc:sldChg>
    </pc:docChg>
  </pc:docChgLst>
  <pc:docChgLst>
    <pc:chgData name="Lowri Lewis (2400763)" userId="S::2400763@student.uwtsd.ac.uk::cde85083-8285-47a2-8270-1966ac6b4e42" providerId="AD" clId="Web-{0F4D505F-C80A-8A86-4FDA-D89BCFB93187}"/>
    <pc:docChg chg="addSld modSld">
      <pc:chgData name="Lowri Lewis (2400763)" userId="S::2400763@student.uwtsd.ac.uk::cde85083-8285-47a2-8270-1966ac6b4e42" providerId="AD" clId="Web-{0F4D505F-C80A-8A86-4FDA-D89BCFB93187}" dt="2026-03-26T09:32:41.095" v="287" actId="14100"/>
      <pc:docMkLst>
        <pc:docMk/>
      </pc:docMkLst>
      <pc:sldChg chg="addSp delSp modSp">
        <pc:chgData name="Lowri Lewis (2400763)" userId="S::2400763@student.uwtsd.ac.uk::cde85083-8285-47a2-8270-1966ac6b4e42" providerId="AD" clId="Web-{0F4D505F-C80A-8A86-4FDA-D89BCFB93187}" dt="2026-03-26T09:32:06.610" v="263" actId="20577"/>
        <pc:sldMkLst>
          <pc:docMk/>
          <pc:sldMk cId="2457126709" sldId="259"/>
        </pc:sldMkLst>
        <pc:spChg chg="mod">
          <ac:chgData name="Lowri Lewis (2400763)" userId="S::2400763@student.uwtsd.ac.uk::cde85083-8285-47a2-8270-1966ac6b4e42" providerId="AD" clId="Web-{0F4D505F-C80A-8A86-4FDA-D89BCFB93187}" dt="2026-03-26T09:20:48.375" v="10" actId="20577"/>
          <ac:spMkLst>
            <pc:docMk/>
            <pc:sldMk cId="2457126709" sldId="259"/>
            <ac:spMk id="2" creationId="{63B3B3EF-463E-11E8-4E81-5836B649E45E}"/>
          </ac:spMkLst>
        </pc:spChg>
        <pc:spChg chg="mod">
          <ac:chgData name="Lowri Lewis (2400763)" userId="S::2400763@student.uwtsd.ac.uk::cde85083-8285-47a2-8270-1966ac6b4e42" providerId="AD" clId="Web-{0F4D505F-C80A-8A86-4FDA-D89BCFB93187}" dt="2026-03-26T09:32:06.610" v="263" actId="20577"/>
          <ac:spMkLst>
            <pc:docMk/>
            <pc:sldMk cId="2457126709" sldId="259"/>
            <ac:spMk id="3" creationId="{0F662F5F-B19B-2BE7-31E2-46FFA82EAF97}"/>
          </ac:spMkLst>
        </pc:spChg>
        <pc:spChg chg="mod">
          <ac:chgData name="Lowri Lewis (2400763)" userId="S::2400763@student.uwtsd.ac.uk::cde85083-8285-47a2-8270-1966ac6b4e42" providerId="AD" clId="Web-{0F4D505F-C80A-8A86-4FDA-D89BCFB93187}" dt="2026-03-26T09:27:49.325" v="222" actId="20577"/>
          <ac:spMkLst>
            <pc:docMk/>
            <pc:sldMk cId="2457126709" sldId="259"/>
            <ac:spMk id="6" creationId="{A8491CC0-CDF6-981C-351D-762990AEBBD6}"/>
          </ac:spMkLst>
        </pc:spChg>
        <pc:spChg chg="add mod">
          <ac:chgData name="Lowri Lewis (2400763)" userId="S::2400763@student.uwtsd.ac.uk::cde85083-8285-47a2-8270-1966ac6b4e42" providerId="AD" clId="Web-{0F4D505F-C80A-8A86-4FDA-D89BCFB93187}" dt="2026-03-26T09:29:49.156" v="238" actId="14100"/>
          <ac:spMkLst>
            <pc:docMk/>
            <pc:sldMk cId="2457126709" sldId="259"/>
            <ac:spMk id="10" creationId="{FB1396A9-F1C6-4F48-C651-4F679AB43B7D}"/>
          </ac:spMkLst>
        </pc:spChg>
        <pc:grpChg chg="del">
          <ac:chgData name="Lowri Lewis (2400763)" userId="S::2400763@student.uwtsd.ac.uk::cde85083-8285-47a2-8270-1966ac6b4e42" providerId="AD" clId="Web-{0F4D505F-C80A-8A86-4FDA-D89BCFB93187}" dt="2026-03-26T09:29:00.030" v="225"/>
          <ac:grpSpMkLst>
            <pc:docMk/>
            <pc:sldMk cId="2457126709" sldId="259"/>
            <ac:grpSpMk id="7" creationId="{C4EE063B-B5B4-2C11-312E-E12332B0B940}"/>
          </ac:grpSpMkLst>
        </pc:grpChg>
        <pc:grpChg chg="add mod">
          <ac:chgData name="Lowri Lewis (2400763)" userId="S::2400763@student.uwtsd.ac.uk::cde85083-8285-47a2-8270-1966ac6b4e42" providerId="AD" clId="Web-{0F4D505F-C80A-8A86-4FDA-D89BCFB93187}" dt="2026-03-26T09:30:06.546" v="241" actId="1076"/>
          <ac:grpSpMkLst>
            <pc:docMk/>
            <pc:sldMk cId="2457126709" sldId="259"/>
            <ac:grpSpMk id="12" creationId="{C9E1952D-DF28-99B0-7453-0FBA9F9EAADD}"/>
          </ac:grpSpMkLst>
        </pc:grpChg>
        <pc:picChg chg="add mod">
          <ac:chgData name="Lowri Lewis (2400763)" userId="S::2400763@student.uwtsd.ac.uk::cde85083-8285-47a2-8270-1966ac6b4e42" providerId="AD" clId="Web-{0F4D505F-C80A-8A86-4FDA-D89BCFB93187}" dt="2026-03-26T09:30:21.640" v="242"/>
          <ac:picMkLst>
            <pc:docMk/>
            <pc:sldMk cId="2457126709" sldId="259"/>
            <ac:picMk id="5" creationId="{0B927E80-BEF1-0770-BA35-7B394645EFDF}"/>
          </ac:picMkLst>
        </pc:picChg>
      </pc:sldChg>
      <pc:sldChg chg="modSp">
        <pc:chgData name="Lowri Lewis (2400763)" userId="S::2400763@student.uwtsd.ac.uk::cde85083-8285-47a2-8270-1966ac6b4e42" providerId="AD" clId="Web-{0F4D505F-C80A-8A86-4FDA-D89BCFB93187}" dt="2026-03-26T09:30:59.094" v="260" actId="20577"/>
        <pc:sldMkLst>
          <pc:docMk/>
          <pc:sldMk cId="1075412252" sldId="261"/>
        </pc:sldMkLst>
        <pc:spChg chg="mod">
          <ac:chgData name="Lowri Lewis (2400763)" userId="S::2400763@student.uwtsd.ac.uk::cde85083-8285-47a2-8270-1966ac6b4e42" providerId="AD" clId="Web-{0F4D505F-C80A-8A86-4FDA-D89BCFB93187}" dt="2026-03-26T09:30:59.094" v="260" actId="20577"/>
          <ac:spMkLst>
            <pc:docMk/>
            <pc:sldMk cId="1075412252" sldId="261"/>
            <ac:spMk id="3" creationId="{D97201AB-809B-662E-6B7F-A79C0D580ED4}"/>
          </ac:spMkLst>
        </pc:spChg>
      </pc:sldChg>
      <pc:sldChg chg="addSp modSp new mod setBg">
        <pc:chgData name="Lowri Lewis (2400763)" userId="S::2400763@student.uwtsd.ac.uk::cde85083-8285-47a2-8270-1966ac6b4e42" providerId="AD" clId="Web-{0F4D505F-C80A-8A86-4FDA-D89BCFB93187}" dt="2026-03-26T09:32:41.095" v="287" actId="14100"/>
        <pc:sldMkLst>
          <pc:docMk/>
          <pc:sldMk cId="29738476" sldId="262"/>
        </pc:sldMkLst>
        <pc:spChg chg="mod">
          <ac:chgData name="Lowri Lewis (2400763)" userId="S::2400763@student.uwtsd.ac.uk::cde85083-8285-47a2-8270-1966ac6b4e42" providerId="AD" clId="Web-{0F4D505F-C80A-8A86-4FDA-D89BCFB93187}" dt="2026-03-26T09:32:31.595" v="283"/>
          <ac:spMkLst>
            <pc:docMk/>
            <pc:sldMk cId="29738476" sldId="262"/>
            <ac:spMk id="2" creationId="{24C3FB50-F2E5-B82F-97E1-1DE0AF844A73}"/>
          </ac:spMkLst>
        </pc:spChg>
        <pc:spChg chg="mod">
          <ac:chgData name="Lowri Lewis (2400763)" userId="S::2400763@student.uwtsd.ac.uk::cde85083-8285-47a2-8270-1966ac6b4e42" providerId="AD" clId="Web-{0F4D505F-C80A-8A86-4FDA-D89BCFB93187}" dt="2026-03-26T09:32:41.095" v="287" actId="14100"/>
          <ac:spMkLst>
            <pc:docMk/>
            <pc:sldMk cId="29738476" sldId="262"/>
            <ac:spMk id="3" creationId="{E81BE97F-AABB-CFEF-300A-F5626CBD15C7}"/>
          </ac:spMkLst>
        </pc:spChg>
        <pc:spChg chg="add">
          <ac:chgData name="Lowri Lewis (2400763)" userId="S::2400763@student.uwtsd.ac.uk::cde85083-8285-47a2-8270-1966ac6b4e42" providerId="AD" clId="Web-{0F4D505F-C80A-8A86-4FDA-D89BCFB93187}" dt="2026-03-26T09:32:31.595" v="283"/>
          <ac:spMkLst>
            <pc:docMk/>
            <pc:sldMk cId="29738476" sldId="262"/>
            <ac:spMk id="12" creationId="{1F72CB4B-A086-E546-83B0-DD8F407892A1}"/>
          </ac:spMkLst>
        </pc:spChg>
        <pc:grpChg chg="add mod">
          <ac:chgData name="Lowri Lewis (2400763)" userId="S::2400763@student.uwtsd.ac.uk::cde85083-8285-47a2-8270-1966ac6b4e42" providerId="AD" clId="Web-{0F4D505F-C80A-8A86-4FDA-D89BCFB93187}" dt="2026-03-26T09:32:31.595" v="283"/>
          <ac:grpSpMkLst>
            <pc:docMk/>
            <pc:sldMk cId="29738476" sldId="262"/>
            <ac:grpSpMk id="7" creationId="{5A8C341A-A17B-D7F5-4175-675211020929}"/>
          </ac:grpSpMkLst>
        </pc:grpChg>
        <pc:cxnChg chg="add">
          <ac:chgData name="Lowri Lewis (2400763)" userId="S::2400763@student.uwtsd.ac.uk::cde85083-8285-47a2-8270-1966ac6b4e42" providerId="AD" clId="Web-{0F4D505F-C80A-8A86-4FDA-D89BCFB93187}" dt="2026-03-26T09:32:31.595" v="283"/>
          <ac:cxnSpMkLst>
            <pc:docMk/>
            <pc:sldMk cId="29738476" sldId="262"/>
            <ac:cxnSpMk id="14" creationId="{49151340-7EF2-0647-A719-394EFC3A180B}"/>
          </ac:cxnSpMkLst>
        </pc:cxnChg>
      </pc:sldChg>
    </pc:docChg>
  </pc:docChgLst>
  <pc:docChgLst>
    <pc:chgData clId="Web-{80BA9D9E-42B1-58CA-6424-AC06E9DA15E6}"/>
    <pc:docChg chg="modSld">
      <pc:chgData name="" userId="" providerId="" clId="Web-{80BA9D9E-42B1-58CA-6424-AC06E9DA15E6}" dt="2026-03-09T10:56:49.643" v="7" actId="20577"/>
      <pc:docMkLst>
        <pc:docMk/>
      </pc:docMkLst>
      <pc:sldChg chg="modSp">
        <pc:chgData name="" userId="" providerId="" clId="Web-{80BA9D9E-42B1-58CA-6424-AC06E9DA15E6}" dt="2026-03-09T10:56:49.643" v="7" actId="20577"/>
        <pc:sldMkLst>
          <pc:docMk/>
          <pc:sldMk cId="109857222" sldId="256"/>
        </pc:sldMkLst>
        <pc:spChg chg="mod">
          <ac:chgData name="" userId="" providerId="" clId="Web-{80BA9D9E-42B1-58CA-6424-AC06E9DA15E6}" dt="2026-03-09T10:56:49.643" v="7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727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901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307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211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919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365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997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52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390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752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169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30AC-DB07-423B-A52A-0065639AF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3/26/2026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FAFC9-FA18-4C55-8C92-B17603CAE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5A493-61FB-4764-90B6-8CC218A78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568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9" r:id="rId1"/>
    <p:sldLayoutId id="2147484130" r:id="rId2"/>
    <p:sldLayoutId id="2147484131" r:id="rId3"/>
    <p:sldLayoutId id="2147484132" r:id="rId4"/>
    <p:sldLayoutId id="2147484133" r:id="rId5"/>
    <p:sldLayoutId id="2147484127" r:id="rId6"/>
    <p:sldLayoutId id="2147484123" r:id="rId7"/>
    <p:sldLayoutId id="2147484124" r:id="rId8"/>
    <p:sldLayoutId id="2147484125" r:id="rId9"/>
    <p:sldLayoutId id="2147484126" r:id="rId10"/>
    <p:sldLayoutId id="214748412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519/jospt.2018.7476" TargetMode="External"/><Relationship Id="rId3" Type="http://schemas.openxmlformats.org/officeDocument/2006/relationships/hyperlink" Target="https://doi.org/10.1016/j.jbmt.2019.02.020" TargetMode="External"/><Relationship Id="rId7" Type="http://schemas.openxmlformats.org/officeDocument/2006/relationships/hyperlink" Target="https://www.researchgate.net/publication/392073687_A_Randomized_Controlled_Trial_on_Maitland_Mobilization_Combined_with_Physiotherapy_in_Adhesive_Capsulitis" TargetMode="External"/><Relationship Id="rId2" Type="http://schemas.openxmlformats.org/officeDocument/2006/relationships/hyperlink" Target="https://doi.org/10.15537/smj.2021.1.25589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doi.org/10.1002/pri.70013" TargetMode="External"/><Relationship Id="rId5" Type="http://schemas.openxmlformats.org/officeDocument/2006/relationships/hyperlink" Target="https://inis.iaea.org/records/rs03m-j5798" TargetMode="External"/><Relationship Id="rId10" Type="http://schemas.openxmlformats.org/officeDocument/2006/relationships/hyperlink" Target="https://doi.org/10.1016/j.jht.2024.12.018" TargetMode="External"/><Relationship Id="rId4" Type="http://schemas.openxmlformats.org/officeDocument/2006/relationships/hyperlink" Target="https://doi.org/10.31254/sportmed.4211" TargetMode="External"/><Relationship Id="rId9" Type="http://schemas.openxmlformats.org/officeDocument/2006/relationships/hyperlink" Target="https://doi.org/10.1016/j.msksp.2024.103160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jbmt.2024.01.013" TargetMode="External"/><Relationship Id="rId3" Type="http://schemas.openxmlformats.org/officeDocument/2006/relationships/hyperlink" Target="https://doi.org/10.7860/JCDR/2024/74158.20180" TargetMode="External"/><Relationship Id="rId7" Type="http://schemas.openxmlformats.org/officeDocument/2006/relationships/hyperlink" Target="https://doi.org/10.7759/cureus.74640" TargetMode="External"/><Relationship Id="rId12" Type="http://schemas.openxmlformats.org/officeDocument/2006/relationships/hyperlink" Target="https://doi.org/10.1589/jpts.29.531" TargetMode="External"/><Relationship Id="rId2" Type="http://schemas.openxmlformats.org/officeDocument/2006/relationships/hyperlink" Target="https://doi.org/10.22376/ijpbs/lpr.2022.12.1.l118-125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doi.org/10.52403/ijhsr.20240711" TargetMode="External"/><Relationship Id="rId11" Type="http://schemas.openxmlformats.org/officeDocument/2006/relationships/hyperlink" Target="https://www.ncbi.nlm.nih.gov/books/NBK242088/" TargetMode="External"/><Relationship Id="rId5" Type="http://schemas.openxmlformats.org/officeDocument/2006/relationships/hyperlink" Target="https://pmc.ncbi.nlm.nih.gov/articles/PMC1150231/" TargetMode="External"/><Relationship Id="rId10" Type="http://schemas.openxmlformats.org/officeDocument/2006/relationships/hyperlink" Target="https://doi.org/10.4103/ijmr.ijmr_2564_19" TargetMode="External"/><Relationship Id="rId4" Type="http://schemas.openxmlformats.org/officeDocument/2006/relationships/hyperlink" Target="https://doi.org/10.3390/jcm14082830" TargetMode="External"/><Relationship Id="rId9" Type="http://schemas.openxmlformats.org/officeDocument/2006/relationships/hyperlink" Target="https://doi.org/10.47391/jpma.1678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873/invivo.12425" TargetMode="External"/><Relationship Id="rId13" Type="http://schemas.openxmlformats.org/officeDocument/2006/relationships/hyperlink" Target="https://doi.org/10.21275/sr24321123805" TargetMode="External"/><Relationship Id="rId3" Type="http://schemas.openxmlformats.org/officeDocument/2006/relationships/hyperlink" Target="https://doi.org/10.1007/s11726-023-1370-8" TargetMode="External"/><Relationship Id="rId7" Type="http://schemas.openxmlformats.org/officeDocument/2006/relationships/hyperlink" Target="https://doi.org/10.1016/j.math.2016.01.001" TargetMode="External"/><Relationship Id="rId12" Type="http://schemas.openxmlformats.org/officeDocument/2006/relationships/hyperlink" Target="https://doi.org/10.61919/9fb39y06" TargetMode="External"/><Relationship Id="rId2" Type="http://schemas.openxmlformats.org/officeDocument/2006/relationships/hyperlink" Target="https://doi.org/10.12998/wjcc.v10.i3.954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doi.org/10.1016/j.physio.2019.07.001" TargetMode="External"/><Relationship Id="rId11" Type="http://schemas.openxmlformats.org/officeDocument/2006/relationships/hyperlink" Target="https://doi.org/10.61919/tgcsa939" TargetMode="External"/><Relationship Id="rId5" Type="http://schemas.openxmlformats.org/officeDocument/2006/relationships/hyperlink" Target="https://www.ncbi.nlm.nih.gov/books/NBK569986/" TargetMode="External"/><Relationship Id="rId15" Type="http://schemas.openxmlformats.org/officeDocument/2006/relationships/hyperlink" Target="https://doi.org/10.3390/ijerph192215328" TargetMode="External"/><Relationship Id="rId10" Type="http://schemas.openxmlformats.org/officeDocument/2006/relationships/hyperlink" Target="https://doi.org/10.3390/medsci3030055" TargetMode="External"/><Relationship Id="rId4" Type="http://schemas.openxmlformats.org/officeDocument/2006/relationships/hyperlink" Target="https://doi.org/10.1371/journal.pone.0211877" TargetMode="External"/><Relationship Id="rId9" Type="http://schemas.openxmlformats.org/officeDocument/2006/relationships/hyperlink" Target="https://doi.org/10.12669/pjms.37.4.4220" TargetMode="External"/><Relationship Id="rId14" Type="http://schemas.openxmlformats.org/officeDocument/2006/relationships/hyperlink" Target="https://doi.org/10.1155/2015/292805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ecteezy.com/vector-art/30748462-mental-health-silhouette-icon-medical-aid-for-humans-with-psychological-disorder-glyph-pictogram-psychology-care-solid-sign-psychiatry-emotional-support-symbol-isolated-vector-illustration" TargetMode="External"/><Relationship Id="rId13" Type="http://schemas.openxmlformats.org/officeDocument/2006/relationships/hyperlink" Target="https://phcn-online.com/case/joint-mobilization-of-the-lumbopelvic-spine-part2/" TargetMode="External"/><Relationship Id="rId3" Type="http://schemas.openxmlformats.org/officeDocument/2006/relationships/hyperlink" Target="https://aptcinc.ca/services/manual-therapy/" TargetMode="External"/><Relationship Id="rId7" Type="http://schemas.openxmlformats.org/officeDocument/2006/relationships/hyperlink" Target="https://www.shutterstock.com/search/pain-relief-icon" TargetMode="External"/><Relationship Id="rId12" Type="http://schemas.openxmlformats.org/officeDocument/2006/relationships/hyperlink" Target="https://firststaterehabathome.com/physical-therapy-treatments/joint-mobilization/" TargetMode="External"/><Relationship Id="rId17" Type="http://schemas.openxmlformats.org/officeDocument/2006/relationships/hyperlink" Target="https://www.alamy.com/manual-therapy-line-color-icon-acupuncture-rehabilitation-concept-health-medical-treatment-sign-for-web-page-mobile-app-button-logo-editable-image375384861.html" TargetMode="External"/><Relationship Id="rId2" Type="http://schemas.openxmlformats.org/officeDocument/2006/relationships/hyperlink" Target="https://thecardiffchiropractor.com/mobilisation/" TargetMode="External"/><Relationship Id="rId16" Type="http://schemas.openxmlformats.org/officeDocument/2006/relationships/hyperlink" Target="https://www.vhv.rs/viewpic/TTwmTm_opinion-icon-png-transparent-png/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vecteezy.com/free-vector/rehabilitation-icon?page=55" TargetMode="External"/><Relationship Id="rId11" Type="http://schemas.openxmlformats.org/officeDocument/2006/relationships/hyperlink" Target="https://www.istockphoto.com/search/2/image?mediatype=illustration&amp;phrase=i+dont+know+icon&amp;tracked_gsrp_landing=https%3A%2F%2Fwww.istockphoto.com%2Fillustrations%2Fi-dont-know-icon" TargetMode="External"/><Relationship Id="rId5" Type="http://schemas.openxmlformats.org/officeDocument/2006/relationships/hyperlink" Target="https://www.physiotutors.com/concave-convex-rule-flawed-or-just-misinterpreted/" TargetMode="External"/><Relationship Id="rId15" Type="http://schemas.openxmlformats.org/officeDocument/2006/relationships/hyperlink" Target="https://www.freepik.com/premium-vector/massage-icon-simple-thin-outline_389420469.htm" TargetMode="External"/><Relationship Id="rId10" Type="http://schemas.openxmlformats.org/officeDocument/2006/relationships/hyperlink" Target="https://www.shutterstock.com/search/manual-therapy-icon" TargetMode="External"/><Relationship Id="rId4" Type="http://schemas.openxmlformats.org/officeDocument/2006/relationships/hyperlink" Target="https://www.sciencedirect.com/science/article/pii/S1356689X15001101" TargetMode="External"/><Relationship Id="rId9" Type="http://schemas.openxmlformats.org/officeDocument/2006/relationships/hyperlink" Target="https://icons8.com/icons/set/sympathetic--style-dotty" TargetMode="External"/><Relationship Id="rId14" Type="http://schemas.openxmlformats.org/officeDocument/2006/relationships/hyperlink" Target="https://www.flaticon.com/free-icon/timing_47775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joint mobilisation">
            <a:extLst>
              <a:ext uri="{FF2B5EF4-FFF2-40B4-BE49-F238E27FC236}">
                <a16:creationId xmlns:a16="http://schemas.microsoft.com/office/drawing/2014/main" id="{20328089-88E6-A974-ACE2-1B9CCFB482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34" name="Freeform: Shape 29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5594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69389" y="1826096"/>
            <a:ext cx="3149221" cy="21426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latin typeface="+mj-lt"/>
                <a:ea typeface="+mj-ea"/>
                <a:cs typeface="+mj-cs"/>
              </a:rPr>
              <a:t>Does</a:t>
            </a:r>
            <a:r>
              <a:rPr lang="en-US" sz="4000"/>
              <a:t> </a:t>
            </a:r>
            <a:r>
              <a:rPr lang="en-US" sz="4000" kern="1200">
                <a:latin typeface="+mj-lt"/>
                <a:ea typeface="+mj-ea"/>
                <a:cs typeface="+mj-cs"/>
              </a:rPr>
              <a:t>Manual Therapy Suck?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90513" y="4196605"/>
            <a:ext cx="2906973" cy="9486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1300"/>
              <a:t>Lowri Lewis </a:t>
            </a:r>
          </a:p>
          <a:p>
            <a:pPr algn="ctr">
              <a:lnSpc>
                <a:spcPct val="100000"/>
              </a:lnSpc>
            </a:pPr>
            <a:r>
              <a:rPr lang="en-GB" sz="1300"/>
              <a:t>2400763</a:t>
            </a:r>
          </a:p>
          <a:p>
            <a:pPr algn="ctr">
              <a:lnSpc>
                <a:spcPct val="100000"/>
              </a:lnSpc>
            </a:pPr>
            <a:r>
              <a:rPr lang="en-GB" sz="1300"/>
              <a:t>BMST5004</a:t>
            </a: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827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4AA599-2E85-C601-3483-66C11B83AEB6}"/>
              </a:ext>
            </a:extLst>
          </p:cNvPr>
          <p:cNvSpPr txBox="1"/>
          <p:nvPr/>
        </p:nvSpPr>
        <p:spPr>
          <a:xfrm>
            <a:off x="8288117" y="6515376"/>
            <a:ext cx="413108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>
                <a:latin typeface="Aptos"/>
                <a:cs typeface="Times New Roman"/>
              </a:rPr>
              <a:t>Image 1: (Andy Davies Chiropractor , 2021)</a:t>
            </a:r>
            <a:endParaRPr lang="en-US" sz="16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1BF99-DFEC-0658-A69C-69ABB3937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13" y="532057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GB"/>
              <a:t>Maitland's</a:t>
            </a:r>
            <a:r>
              <a:rPr lang="en-GB" dirty="0"/>
              <a:t> Manual Therapy </a:t>
            </a:r>
            <a:endParaRPr lang="en-GB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5795D312-99A0-2584-AA9B-A471EAA65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7" y="2145429"/>
            <a:ext cx="5883952" cy="45659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dirty="0">
                <a:latin typeface="Goudy Old Style"/>
                <a:ea typeface="Calibri"/>
                <a:cs typeface="Calibri"/>
              </a:rPr>
              <a:t>Skilled passive movements applied at varying speeds, amplitudes, and directions to joints with the aim of restoring optimal function (Gill et al, 2024).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Goudy Old Style"/>
                <a:ea typeface="Calibri"/>
                <a:cs typeface="Calibri"/>
              </a:rPr>
              <a:t>Reestablish the spinning, gliding and rolling motion between two joints (Li et al, 2022).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Goudy Old Style"/>
                <a:ea typeface="Calibri"/>
                <a:cs typeface="Calibri"/>
              </a:rPr>
              <a:t>Accessory- cannot be performed actively, limited by joint capsule restriction. 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Goudy Old Style"/>
                <a:ea typeface="Calibri"/>
                <a:cs typeface="Calibri"/>
              </a:rPr>
              <a:t>Physiological- passive assessments of active movements, limited by muscle restriction. 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Goudy Old Style"/>
                <a:ea typeface="Calibri"/>
                <a:cs typeface="Calibri"/>
              </a:rPr>
              <a:t>Gain ROM which has been lost due to pain or stiffness and restore efficient kinematics between joint surfaces (Khanna et al, 2022). </a:t>
            </a:r>
          </a:p>
          <a:p>
            <a:pPr>
              <a:lnSpc>
                <a:spcPct val="100000"/>
              </a:lnSpc>
            </a:pPr>
            <a:endParaRPr lang="en-US" sz="1800" dirty="0">
              <a:latin typeface="Goudy Old Style"/>
              <a:ea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lang="en-US" sz="1300" dirty="0">
              <a:latin typeface="Calibri"/>
              <a:ea typeface="Calibri"/>
              <a:cs typeface="Calibri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E32699D-3CBF-BA63-DC2D-1A555C96A828}"/>
              </a:ext>
            </a:extLst>
          </p:cNvPr>
          <p:cNvGrpSpPr/>
          <p:nvPr/>
        </p:nvGrpSpPr>
        <p:grpSpPr>
          <a:xfrm>
            <a:off x="5996231" y="1486432"/>
            <a:ext cx="6132468" cy="3916944"/>
            <a:chOff x="5996231" y="1486432"/>
            <a:chExt cx="6132468" cy="3916944"/>
          </a:xfrm>
        </p:grpSpPr>
        <p:pic>
          <p:nvPicPr>
            <p:cNvPr id="6" name="Picture 5" descr="Manual Therapy — Alberta Physical Therapy Clinic">
              <a:extLst>
                <a:ext uri="{FF2B5EF4-FFF2-40B4-BE49-F238E27FC236}">
                  <a16:creationId xmlns:a16="http://schemas.microsoft.com/office/drawing/2014/main" id="{0FC4519B-88BB-030E-1FCB-D2B028E3735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996231" y="1486432"/>
              <a:ext cx="6132468" cy="3258834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AB2EA27-EBEB-1FC9-3F2E-F1FE4CB91434}"/>
                </a:ext>
              </a:extLst>
            </p:cNvPr>
            <p:cNvSpPr txBox="1"/>
            <p:nvPr/>
          </p:nvSpPr>
          <p:spPr>
            <a:xfrm>
              <a:off x="6631706" y="4649323"/>
              <a:ext cx="4870378" cy="754053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sz="2000" kern="1200">
                  <a:latin typeface="Calibri"/>
                  <a:ea typeface="+mn-ea"/>
                  <a:cs typeface="Calibri"/>
                </a:rPr>
                <a:t>Image </a:t>
              </a:r>
              <a:r>
                <a:rPr lang="en-US" sz="2000">
                  <a:latin typeface="Calibri"/>
                  <a:cs typeface="Calibri"/>
                </a:rPr>
                <a:t>2</a:t>
              </a:r>
              <a:r>
                <a:rPr lang="en-US" sz="2000" kern="1200">
                  <a:latin typeface="Calibri"/>
                  <a:ea typeface="+mn-ea"/>
                  <a:cs typeface="Calibri"/>
                </a:rPr>
                <a:t>: </a:t>
              </a:r>
              <a:r>
                <a:rPr lang="en-US">
                  <a:latin typeface="Calibri"/>
                  <a:ea typeface="Calibri"/>
                  <a:cs typeface="Calibri"/>
                </a:rPr>
                <a:t>(Alberta Physical Therapy Clinic, 2024)</a:t>
              </a:r>
            </a:p>
            <a:p>
              <a:pPr algn="ctr">
                <a:spcAft>
                  <a:spcPts val="600"/>
                </a:spcAft>
              </a:pPr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00098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" name="Group 93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95" name="Freeform: Shape 75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Freeform: Shape 76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7" name="Freeform: Shape 77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8" name="Freeform: Shape 78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id="{8A9D6F08-A2FB-BD41-8D20-D1CEDE8CF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E7AD4836-6F6D-E043-BB4C-42E7395E8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288422" y="-21921"/>
            <a:ext cx="6051255" cy="6878702"/>
            <a:chOff x="5288422" y="1219"/>
            <a:chExt cx="6051255" cy="6878702"/>
          </a:xfrm>
        </p:grpSpPr>
        <p:sp>
          <p:nvSpPr>
            <p:cNvPr id="84" name="Freeform: Shape 52">
              <a:extLst>
                <a:ext uri="{FF2B5EF4-FFF2-40B4-BE49-F238E27FC236}">
                  <a16:creationId xmlns:a16="http://schemas.microsoft.com/office/drawing/2014/main" id="{7C32677C-80CA-4F4D-80DE-0125E00F5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288422" y="1219"/>
              <a:ext cx="3995215" cy="3847121"/>
            </a:xfrm>
            <a:custGeom>
              <a:avLst/>
              <a:gdLst>
                <a:gd name="connsiteX0" fmla="*/ 1324902 w 2644724"/>
                <a:gd name="connsiteY0" fmla="*/ 0 h 2397243"/>
                <a:gd name="connsiteX1" fmla="*/ 1324529 w 2644724"/>
                <a:gd name="connsiteY1" fmla="*/ 2617 h 2397243"/>
                <a:gd name="connsiteX2" fmla="*/ 1440541 w 2644724"/>
                <a:gd name="connsiteY2" fmla="*/ 67117 h 2397243"/>
                <a:gd name="connsiteX3" fmla="*/ 2299319 w 2644724"/>
                <a:gd name="connsiteY3" fmla="*/ 337644 h 2397243"/>
                <a:gd name="connsiteX4" fmla="*/ 2644724 w 2644724"/>
                <a:gd name="connsiteY4" fmla="*/ 804953 h 2397243"/>
                <a:gd name="connsiteX5" fmla="*/ 2644724 w 2644724"/>
                <a:gd name="connsiteY5" fmla="*/ 2397217 h 2397243"/>
                <a:gd name="connsiteX6" fmla="*/ 2644719 w 2644724"/>
                <a:gd name="connsiteY6" fmla="*/ 2397243 h 2397243"/>
                <a:gd name="connsiteX7" fmla="*/ 6 w 2644724"/>
                <a:gd name="connsiteY7" fmla="*/ 2397243 h 2397243"/>
                <a:gd name="connsiteX8" fmla="*/ 0 w 2644724"/>
                <a:gd name="connsiteY8" fmla="*/ 2397217 h 2397243"/>
                <a:gd name="connsiteX9" fmla="*/ 0 w 2644724"/>
                <a:gd name="connsiteY9" fmla="*/ 804953 h 2397243"/>
                <a:gd name="connsiteX10" fmla="*/ 345405 w 2644724"/>
                <a:gd name="connsiteY10" fmla="*/ 337644 h 2397243"/>
                <a:gd name="connsiteX11" fmla="*/ 1204184 w 2644724"/>
                <a:gd name="connsiteY11" fmla="*/ 67117 h 2397243"/>
                <a:gd name="connsiteX12" fmla="*/ 1320196 w 2644724"/>
                <a:gd name="connsiteY12" fmla="*/ 2617 h 2397243"/>
                <a:gd name="connsiteX13" fmla="*/ 1322362 w 2644724"/>
                <a:gd name="connsiteY13" fmla="*/ 1412 h 2397243"/>
                <a:gd name="connsiteX0" fmla="*/ 1324902 w 2644724"/>
                <a:gd name="connsiteY0" fmla="*/ 0 h 2472784"/>
                <a:gd name="connsiteX1" fmla="*/ 1324529 w 2644724"/>
                <a:gd name="connsiteY1" fmla="*/ 78158 h 2472784"/>
                <a:gd name="connsiteX2" fmla="*/ 1440541 w 2644724"/>
                <a:gd name="connsiteY2" fmla="*/ 142658 h 2472784"/>
                <a:gd name="connsiteX3" fmla="*/ 2299319 w 2644724"/>
                <a:gd name="connsiteY3" fmla="*/ 413185 h 2472784"/>
                <a:gd name="connsiteX4" fmla="*/ 2644724 w 2644724"/>
                <a:gd name="connsiteY4" fmla="*/ 880494 h 2472784"/>
                <a:gd name="connsiteX5" fmla="*/ 2644724 w 2644724"/>
                <a:gd name="connsiteY5" fmla="*/ 2472758 h 2472784"/>
                <a:gd name="connsiteX6" fmla="*/ 2644719 w 2644724"/>
                <a:gd name="connsiteY6" fmla="*/ 2472784 h 2472784"/>
                <a:gd name="connsiteX7" fmla="*/ 6 w 2644724"/>
                <a:gd name="connsiteY7" fmla="*/ 2472784 h 2472784"/>
                <a:gd name="connsiteX8" fmla="*/ 0 w 2644724"/>
                <a:gd name="connsiteY8" fmla="*/ 2472758 h 2472784"/>
                <a:gd name="connsiteX9" fmla="*/ 0 w 2644724"/>
                <a:gd name="connsiteY9" fmla="*/ 880494 h 2472784"/>
                <a:gd name="connsiteX10" fmla="*/ 345405 w 2644724"/>
                <a:gd name="connsiteY10" fmla="*/ 413185 h 2472784"/>
                <a:gd name="connsiteX11" fmla="*/ 1204184 w 2644724"/>
                <a:gd name="connsiteY11" fmla="*/ 142658 h 2472784"/>
                <a:gd name="connsiteX12" fmla="*/ 1320196 w 2644724"/>
                <a:gd name="connsiteY12" fmla="*/ 78158 h 2472784"/>
                <a:gd name="connsiteX13" fmla="*/ 1322362 w 2644724"/>
                <a:gd name="connsiteY13" fmla="*/ 76953 h 2472784"/>
                <a:gd name="connsiteX14" fmla="*/ 1324902 w 2644724"/>
                <a:gd name="connsiteY14" fmla="*/ 0 h 2472784"/>
                <a:gd name="connsiteX0" fmla="*/ 1322362 w 2644724"/>
                <a:gd name="connsiteY0" fmla="*/ 3996 h 2399827"/>
                <a:gd name="connsiteX1" fmla="*/ 1324529 w 2644724"/>
                <a:gd name="connsiteY1" fmla="*/ 5201 h 2399827"/>
                <a:gd name="connsiteX2" fmla="*/ 1440541 w 2644724"/>
                <a:gd name="connsiteY2" fmla="*/ 69701 h 2399827"/>
                <a:gd name="connsiteX3" fmla="*/ 2299319 w 2644724"/>
                <a:gd name="connsiteY3" fmla="*/ 340228 h 2399827"/>
                <a:gd name="connsiteX4" fmla="*/ 2644724 w 2644724"/>
                <a:gd name="connsiteY4" fmla="*/ 807537 h 2399827"/>
                <a:gd name="connsiteX5" fmla="*/ 2644724 w 2644724"/>
                <a:gd name="connsiteY5" fmla="*/ 2399801 h 2399827"/>
                <a:gd name="connsiteX6" fmla="*/ 2644719 w 2644724"/>
                <a:gd name="connsiteY6" fmla="*/ 2399827 h 2399827"/>
                <a:gd name="connsiteX7" fmla="*/ 6 w 2644724"/>
                <a:gd name="connsiteY7" fmla="*/ 2399827 h 2399827"/>
                <a:gd name="connsiteX8" fmla="*/ 0 w 2644724"/>
                <a:gd name="connsiteY8" fmla="*/ 2399801 h 2399827"/>
                <a:gd name="connsiteX9" fmla="*/ 0 w 2644724"/>
                <a:gd name="connsiteY9" fmla="*/ 807537 h 2399827"/>
                <a:gd name="connsiteX10" fmla="*/ 345405 w 2644724"/>
                <a:gd name="connsiteY10" fmla="*/ 340228 h 2399827"/>
                <a:gd name="connsiteX11" fmla="*/ 1204184 w 2644724"/>
                <a:gd name="connsiteY11" fmla="*/ 69701 h 2399827"/>
                <a:gd name="connsiteX12" fmla="*/ 1320196 w 2644724"/>
                <a:gd name="connsiteY12" fmla="*/ 5201 h 2399827"/>
                <a:gd name="connsiteX13" fmla="*/ 1322362 w 2644724"/>
                <a:gd name="connsiteY13" fmla="*/ 3996 h 2399827"/>
                <a:gd name="connsiteX0" fmla="*/ 1322362 w 2644724"/>
                <a:gd name="connsiteY0" fmla="*/ 0 h 2461519"/>
                <a:gd name="connsiteX1" fmla="*/ 1324529 w 2644724"/>
                <a:gd name="connsiteY1" fmla="*/ 66893 h 2461519"/>
                <a:gd name="connsiteX2" fmla="*/ 1440541 w 2644724"/>
                <a:gd name="connsiteY2" fmla="*/ 131393 h 2461519"/>
                <a:gd name="connsiteX3" fmla="*/ 2299319 w 2644724"/>
                <a:gd name="connsiteY3" fmla="*/ 401920 h 2461519"/>
                <a:gd name="connsiteX4" fmla="*/ 2644724 w 2644724"/>
                <a:gd name="connsiteY4" fmla="*/ 869229 h 2461519"/>
                <a:gd name="connsiteX5" fmla="*/ 2644724 w 2644724"/>
                <a:gd name="connsiteY5" fmla="*/ 2461493 h 2461519"/>
                <a:gd name="connsiteX6" fmla="*/ 2644719 w 2644724"/>
                <a:gd name="connsiteY6" fmla="*/ 2461519 h 2461519"/>
                <a:gd name="connsiteX7" fmla="*/ 6 w 2644724"/>
                <a:gd name="connsiteY7" fmla="*/ 2461519 h 2461519"/>
                <a:gd name="connsiteX8" fmla="*/ 0 w 2644724"/>
                <a:gd name="connsiteY8" fmla="*/ 2461493 h 2461519"/>
                <a:gd name="connsiteX9" fmla="*/ 0 w 2644724"/>
                <a:gd name="connsiteY9" fmla="*/ 869229 h 2461519"/>
                <a:gd name="connsiteX10" fmla="*/ 345405 w 2644724"/>
                <a:gd name="connsiteY10" fmla="*/ 401920 h 2461519"/>
                <a:gd name="connsiteX11" fmla="*/ 1204184 w 2644724"/>
                <a:gd name="connsiteY11" fmla="*/ 131393 h 2461519"/>
                <a:gd name="connsiteX12" fmla="*/ 1320196 w 2644724"/>
                <a:gd name="connsiteY12" fmla="*/ 66893 h 2461519"/>
                <a:gd name="connsiteX13" fmla="*/ 1322362 w 2644724"/>
                <a:gd name="connsiteY13" fmla="*/ 0 h 2461519"/>
                <a:gd name="connsiteX0" fmla="*/ 1320196 w 2644724"/>
                <a:gd name="connsiteY0" fmla="*/ 0 h 2394626"/>
                <a:gd name="connsiteX1" fmla="*/ 1324529 w 2644724"/>
                <a:gd name="connsiteY1" fmla="*/ 0 h 2394626"/>
                <a:gd name="connsiteX2" fmla="*/ 1440541 w 2644724"/>
                <a:gd name="connsiteY2" fmla="*/ 64500 h 2394626"/>
                <a:gd name="connsiteX3" fmla="*/ 2299319 w 2644724"/>
                <a:gd name="connsiteY3" fmla="*/ 335027 h 2394626"/>
                <a:gd name="connsiteX4" fmla="*/ 2644724 w 2644724"/>
                <a:gd name="connsiteY4" fmla="*/ 802336 h 2394626"/>
                <a:gd name="connsiteX5" fmla="*/ 2644724 w 2644724"/>
                <a:gd name="connsiteY5" fmla="*/ 2394600 h 2394626"/>
                <a:gd name="connsiteX6" fmla="*/ 2644719 w 2644724"/>
                <a:gd name="connsiteY6" fmla="*/ 2394626 h 2394626"/>
                <a:gd name="connsiteX7" fmla="*/ 6 w 2644724"/>
                <a:gd name="connsiteY7" fmla="*/ 2394626 h 2394626"/>
                <a:gd name="connsiteX8" fmla="*/ 0 w 2644724"/>
                <a:gd name="connsiteY8" fmla="*/ 2394600 h 2394626"/>
                <a:gd name="connsiteX9" fmla="*/ 0 w 2644724"/>
                <a:gd name="connsiteY9" fmla="*/ 802336 h 2394626"/>
                <a:gd name="connsiteX10" fmla="*/ 345405 w 2644724"/>
                <a:gd name="connsiteY10" fmla="*/ 335027 h 2394626"/>
                <a:gd name="connsiteX11" fmla="*/ 1204184 w 2644724"/>
                <a:gd name="connsiteY11" fmla="*/ 64500 h 2394626"/>
                <a:gd name="connsiteX12" fmla="*/ 1320196 w 2644724"/>
                <a:gd name="connsiteY12" fmla="*/ 0 h 2394626"/>
                <a:gd name="connsiteX0" fmla="*/ 1204184 w 2644724"/>
                <a:gd name="connsiteY0" fmla="*/ 64500 h 2394626"/>
                <a:gd name="connsiteX1" fmla="*/ 1324529 w 2644724"/>
                <a:gd name="connsiteY1" fmla="*/ 0 h 2394626"/>
                <a:gd name="connsiteX2" fmla="*/ 1440541 w 2644724"/>
                <a:gd name="connsiteY2" fmla="*/ 64500 h 2394626"/>
                <a:gd name="connsiteX3" fmla="*/ 2299319 w 2644724"/>
                <a:gd name="connsiteY3" fmla="*/ 335027 h 2394626"/>
                <a:gd name="connsiteX4" fmla="*/ 2644724 w 2644724"/>
                <a:gd name="connsiteY4" fmla="*/ 802336 h 2394626"/>
                <a:gd name="connsiteX5" fmla="*/ 2644724 w 2644724"/>
                <a:gd name="connsiteY5" fmla="*/ 2394600 h 2394626"/>
                <a:gd name="connsiteX6" fmla="*/ 2644719 w 2644724"/>
                <a:gd name="connsiteY6" fmla="*/ 2394626 h 2394626"/>
                <a:gd name="connsiteX7" fmla="*/ 6 w 2644724"/>
                <a:gd name="connsiteY7" fmla="*/ 2394626 h 2394626"/>
                <a:gd name="connsiteX8" fmla="*/ 0 w 2644724"/>
                <a:gd name="connsiteY8" fmla="*/ 2394600 h 2394626"/>
                <a:gd name="connsiteX9" fmla="*/ 0 w 2644724"/>
                <a:gd name="connsiteY9" fmla="*/ 802336 h 2394626"/>
                <a:gd name="connsiteX10" fmla="*/ 345405 w 2644724"/>
                <a:gd name="connsiteY10" fmla="*/ 335027 h 2394626"/>
                <a:gd name="connsiteX11" fmla="*/ 1204184 w 2644724"/>
                <a:gd name="connsiteY11" fmla="*/ 64500 h 2394626"/>
                <a:gd name="connsiteX0" fmla="*/ 1204184 w 2644724"/>
                <a:gd name="connsiteY0" fmla="*/ 84206 h 2414332"/>
                <a:gd name="connsiteX1" fmla="*/ 1324529 w 2644724"/>
                <a:gd name="connsiteY1" fmla="*/ 0 h 2414332"/>
                <a:gd name="connsiteX2" fmla="*/ 1440541 w 2644724"/>
                <a:gd name="connsiteY2" fmla="*/ 84206 h 2414332"/>
                <a:gd name="connsiteX3" fmla="*/ 2299319 w 2644724"/>
                <a:gd name="connsiteY3" fmla="*/ 354733 h 2414332"/>
                <a:gd name="connsiteX4" fmla="*/ 2644724 w 2644724"/>
                <a:gd name="connsiteY4" fmla="*/ 822042 h 2414332"/>
                <a:gd name="connsiteX5" fmla="*/ 2644724 w 2644724"/>
                <a:gd name="connsiteY5" fmla="*/ 2414306 h 2414332"/>
                <a:gd name="connsiteX6" fmla="*/ 2644719 w 2644724"/>
                <a:gd name="connsiteY6" fmla="*/ 2414332 h 2414332"/>
                <a:gd name="connsiteX7" fmla="*/ 6 w 2644724"/>
                <a:gd name="connsiteY7" fmla="*/ 2414332 h 2414332"/>
                <a:gd name="connsiteX8" fmla="*/ 0 w 2644724"/>
                <a:gd name="connsiteY8" fmla="*/ 2414306 h 2414332"/>
                <a:gd name="connsiteX9" fmla="*/ 0 w 2644724"/>
                <a:gd name="connsiteY9" fmla="*/ 822042 h 2414332"/>
                <a:gd name="connsiteX10" fmla="*/ 345405 w 2644724"/>
                <a:gd name="connsiteY10" fmla="*/ 354733 h 2414332"/>
                <a:gd name="connsiteX11" fmla="*/ 1204184 w 2644724"/>
                <a:gd name="connsiteY11" fmla="*/ 84206 h 2414332"/>
                <a:gd name="connsiteX0" fmla="*/ 1204184 w 2644724"/>
                <a:gd name="connsiteY0" fmla="*/ 84206 h 2414332"/>
                <a:gd name="connsiteX1" fmla="*/ 1324529 w 2644724"/>
                <a:gd name="connsiteY1" fmla="*/ 0 h 2414332"/>
                <a:gd name="connsiteX2" fmla="*/ 1455933 w 2644724"/>
                <a:gd name="connsiteY2" fmla="*/ 80922 h 2414332"/>
                <a:gd name="connsiteX3" fmla="*/ 2299319 w 2644724"/>
                <a:gd name="connsiteY3" fmla="*/ 354733 h 2414332"/>
                <a:gd name="connsiteX4" fmla="*/ 2644724 w 2644724"/>
                <a:gd name="connsiteY4" fmla="*/ 822042 h 2414332"/>
                <a:gd name="connsiteX5" fmla="*/ 2644724 w 2644724"/>
                <a:gd name="connsiteY5" fmla="*/ 2414306 h 2414332"/>
                <a:gd name="connsiteX6" fmla="*/ 2644719 w 2644724"/>
                <a:gd name="connsiteY6" fmla="*/ 2414332 h 2414332"/>
                <a:gd name="connsiteX7" fmla="*/ 6 w 2644724"/>
                <a:gd name="connsiteY7" fmla="*/ 2414332 h 2414332"/>
                <a:gd name="connsiteX8" fmla="*/ 0 w 2644724"/>
                <a:gd name="connsiteY8" fmla="*/ 2414306 h 2414332"/>
                <a:gd name="connsiteX9" fmla="*/ 0 w 2644724"/>
                <a:gd name="connsiteY9" fmla="*/ 822042 h 2414332"/>
                <a:gd name="connsiteX10" fmla="*/ 345405 w 2644724"/>
                <a:gd name="connsiteY10" fmla="*/ 354733 h 2414332"/>
                <a:gd name="connsiteX11" fmla="*/ 1204184 w 2644724"/>
                <a:gd name="connsiteY11" fmla="*/ 84206 h 2414332"/>
                <a:gd name="connsiteX0" fmla="*/ 1188792 w 2644724"/>
                <a:gd name="connsiteY0" fmla="*/ 84206 h 2414332"/>
                <a:gd name="connsiteX1" fmla="*/ 1324529 w 2644724"/>
                <a:gd name="connsiteY1" fmla="*/ 0 h 2414332"/>
                <a:gd name="connsiteX2" fmla="*/ 1455933 w 2644724"/>
                <a:gd name="connsiteY2" fmla="*/ 80922 h 2414332"/>
                <a:gd name="connsiteX3" fmla="*/ 2299319 w 2644724"/>
                <a:gd name="connsiteY3" fmla="*/ 354733 h 2414332"/>
                <a:gd name="connsiteX4" fmla="*/ 2644724 w 2644724"/>
                <a:gd name="connsiteY4" fmla="*/ 822042 h 2414332"/>
                <a:gd name="connsiteX5" fmla="*/ 2644724 w 2644724"/>
                <a:gd name="connsiteY5" fmla="*/ 2414306 h 2414332"/>
                <a:gd name="connsiteX6" fmla="*/ 2644719 w 2644724"/>
                <a:gd name="connsiteY6" fmla="*/ 2414332 h 2414332"/>
                <a:gd name="connsiteX7" fmla="*/ 6 w 2644724"/>
                <a:gd name="connsiteY7" fmla="*/ 2414332 h 2414332"/>
                <a:gd name="connsiteX8" fmla="*/ 0 w 2644724"/>
                <a:gd name="connsiteY8" fmla="*/ 2414306 h 2414332"/>
                <a:gd name="connsiteX9" fmla="*/ 0 w 2644724"/>
                <a:gd name="connsiteY9" fmla="*/ 822042 h 2414332"/>
                <a:gd name="connsiteX10" fmla="*/ 345405 w 2644724"/>
                <a:gd name="connsiteY10" fmla="*/ 354733 h 2414332"/>
                <a:gd name="connsiteX11" fmla="*/ 1188792 w 2644724"/>
                <a:gd name="connsiteY11" fmla="*/ 84206 h 2414332"/>
                <a:gd name="connsiteX0" fmla="*/ 1181815 w 2644724"/>
                <a:gd name="connsiteY0" fmla="*/ 88701 h 2414332"/>
                <a:gd name="connsiteX1" fmla="*/ 1324529 w 2644724"/>
                <a:gd name="connsiteY1" fmla="*/ 0 h 2414332"/>
                <a:gd name="connsiteX2" fmla="*/ 1455933 w 2644724"/>
                <a:gd name="connsiteY2" fmla="*/ 80922 h 2414332"/>
                <a:gd name="connsiteX3" fmla="*/ 2299319 w 2644724"/>
                <a:gd name="connsiteY3" fmla="*/ 354733 h 2414332"/>
                <a:gd name="connsiteX4" fmla="*/ 2644724 w 2644724"/>
                <a:gd name="connsiteY4" fmla="*/ 822042 h 2414332"/>
                <a:gd name="connsiteX5" fmla="*/ 2644724 w 2644724"/>
                <a:gd name="connsiteY5" fmla="*/ 2414306 h 2414332"/>
                <a:gd name="connsiteX6" fmla="*/ 2644719 w 2644724"/>
                <a:gd name="connsiteY6" fmla="*/ 2414332 h 2414332"/>
                <a:gd name="connsiteX7" fmla="*/ 6 w 2644724"/>
                <a:gd name="connsiteY7" fmla="*/ 2414332 h 2414332"/>
                <a:gd name="connsiteX8" fmla="*/ 0 w 2644724"/>
                <a:gd name="connsiteY8" fmla="*/ 2414306 h 2414332"/>
                <a:gd name="connsiteX9" fmla="*/ 0 w 2644724"/>
                <a:gd name="connsiteY9" fmla="*/ 822042 h 2414332"/>
                <a:gd name="connsiteX10" fmla="*/ 345405 w 2644724"/>
                <a:gd name="connsiteY10" fmla="*/ 354733 h 2414332"/>
                <a:gd name="connsiteX11" fmla="*/ 1181815 w 2644724"/>
                <a:gd name="connsiteY11" fmla="*/ 88701 h 2414332"/>
                <a:gd name="connsiteX0" fmla="*/ 0 w 2644724"/>
                <a:gd name="connsiteY0" fmla="*/ 2414306 h 2453562"/>
                <a:gd name="connsiteX1" fmla="*/ 0 w 2644724"/>
                <a:gd name="connsiteY1" fmla="*/ 822042 h 2453562"/>
                <a:gd name="connsiteX2" fmla="*/ 345405 w 2644724"/>
                <a:gd name="connsiteY2" fmla="*/ 354733 h 2453562"/>
                <a:gd name="connsiteX3" fmla="*/ 1181815 w 2644724"/>
                <a:gd name="connsiteY3" fmla="*/ 88701 h 2453562"/>
                <a:gd name="connsiteX4" fmla="*/ 1324529 w 2644724"/>
                <a:gd name="connsiteY4" fmla="*/ 0 h 2453562"/>
                <a:gd name="connsiteX5" fmla="*/ 1455933 w 2644724"/>
                <a:gd name="connsiteY5" fmla="*/ 80922 h 2453562"/>
                <a:gd name="connsiteX6" fmla="*/ 2299319 w 2644724"/>
                <a:gd name="connsiteY6" fmla="*/ 354733 h 2453562"/>
                <a:gd name="connsiteX7" fmla="*/ 2644724 w 2644724"/>
                <a:gd name="connsiteY7" fmla="*/ 822042 h 2453562"/>
                <a:gd name="connsiteX8" fmla="*/ 2644724 w 2644724"/>
                <a:gd name="connsiteY8" fmla="*/ 2414306 h 2453562"/>
                <a:gd name="connsiteX9" fmla="*/ 2644719 w 2644724"/>
                <a:gd name="connsiteY9" fmla="*/ 2414332 h 2453562"/>
                <a:gd name="connsiteX10" fmla="*/ 6 w 2644724"/>
                <a:gd name="connsiteY10" fmla="*/ 2414332 h 2453562"/>
                <a:gd name="connsiteX11" fmla="*/ 60547 w 2644724"/>
                <a:gd name="connsiteY11" fmla="*/ 2453562 h 2453562"/>
                <a:gd name="connsiteX0" fmla="*/ 0 w 2644724"/>
                <a:gd name="connsiteY0" fmla="*/ 2414306 h 2414332"/>
                <a:gd name="connsiteX1" fmla="*/ 0 w 2644724"/>
                <a:gd name="connsiteY1" fmla="*/ 822042 h 2414332"/>
                <a:gd name="connsiteX2" fmla="*/ 345405 w 2644724"/>
                <a:gd name="connsiteY2" fmla="*/ 354733 h 2414332"/>
                <a:gd name="connsiteX3" fmla="*/ 1181815 w 2644724"/>
                <a:gd name="connsiteY3" fmla="*/ 88701 h 2414332"/>
                <a:gd name="connsiteX4" fmla="*/ 1324529 w 2644724"/>
                <a:gd name="connsiteY4" fmla="*/ 0 h 2414332"/>
                <a:gd name="connsiteX5" fmla="*/ 1455933 w 2644724"/>
                <a:gd name="connsiteY5" fmla="*/ 80922 h 2414332"/>
                <a:gd name="connsiteX6" fmla="*/ 2299319 w 2644724"/>
                <a:gd name="connsiteY6" fmla="*/ 354733 h 2414332"/>
                <a:gd name="connsiteX7" fmla="*/ 2644724 w 2644724"/>
                <a:gd name="connsiteY7" fmla="*/ 822042 h 2414332"/>
                <a:gd name="connsiteX8" fmla="*/ 2644724 w 2644724"/>
                <a:gd name="connsiteY8" fmla="*/ 2414306 h 2414332"/>
                <a:gd name="connsiteX9" fmla="*/ 2644719 w 2644724"/>
                <a:gd name="connsiteY9" fmla="*/ 2414332 h 2414332"/>
                <a:gd name="connsiteX10" fmla="*/ 6 w 2644724"/>
                <a:gd name="connsiteY10" fmla="*/ 2414332 h 2414332"/>
                <a:gd name="connsiteX0" fmla="*/ 0 w 2644724"/>
                <a:gd name="connsiteY0" fmla="*/ 2414306 h 2414332"/>
                <a:gd name="connsiteX1" fmla="*/ 0 w 2644724"/>
                <a:gd name="connsiteY1" fmla="*/ 822042 h 2414332"/>
                <a:gd name="connsiteX2" fmla="*/ 345405 w 2644724"/>
                <a:gd name="connsiteY2" fmla="*/ 354733 h 2414332"/>
                <a:gd name="connsiteX3" fmla="*/ 1181815 w 2644724"/>
                <a:gd name="connsiteY3" fmla="*/ 88701 h 2414332"/>
                <a:gd name="connsiteX4" fmla="*/ 1324529 w 2644724"/>
                <a:gd name="connsiteY4" fmla="*/ 0 h 2414332"/>
                <a:gd name="connsiteX5" fmla="*/ 1455933 w 2644724"/>
                <a:gd name="connsiteY5" fmla="*/ 80922 h 2414332"/>
                <a:gd name="connsiteX6" fmla="*/ 2299319 w 2644724"/>
                <a:gd name="connsiteY6" fmla="*/ 354733 h 2414332"/>
                <a:gd name="connsiteX7" fmla="*/ 2644724 w 2644724"/>
                <a:gd name="connsiteY7" fmla="*/ 822042 h 2414332"/>
                <a:gd name="connsiteX8" fmla="*/ 2644724 w 2644724"/>
                <a:gd name="connsiteY8" fmla="*/ 2414306 h 2414332"/>
                <a:gd name="connsiteX9" fmla="*/ 2644719 w 2644724"/>
                <a:gd name="connsiteY9" fmla="*/ 2414332 h 2414332"/>
                <a:gd name="connsiteX0" fmla="*/ 0 w 2644724"/>
                <a:gd name="connsiteY0" fmla="*/ 2414306 h 2414306"/>
                <a:gd name="connsiteX1" fmla="*/ 0 w 2644724"/>
                <a:gd name="connsiteY1" fmla="*/ 822042 h 2414306"/>
                <a:gd name="connsiteX2" fmla="*/ 345405 w 2644724"/>
                <a:gd name="connsiteY2" fmla="*/ 354733 h 2414306"/>
                <a:gd name="connsiteX3" fmla="*/ 1181815 w 2644724"/>
                <a:gd name="connsiteY3" fmla="*/ 88701 h 2414306"/>
                <a:gd name="connsiteX4" fmla="*/ 1324529 w 2644724"/>
                <a:gd name="connsiteY4" fmla="*/ 0 h 2414306"/>
                <a:gd name="connsiteX5" fmla="*/ 1455933 w 2644724"/>
                <a:gd name="connsiteY5" fmla="*/ 80922 h 2414306"/>
                <a:gd name="connsiteX6" fmla="*/ 2299319 w 2644724"/>
                <a:gd name="connsiteY6" fmla="*/ 354733 h 2414306"/>
                <a:gd name="connsiteX7" fmla="*/ 2644724 w 2644724"/>
                <a:gd name="connsiteY7" fmla="*/ 822042 h 2414306"/>
                <a:gd name="connsiteX8" fmla="*/ 2644724 w 2644724"/>
                <a:gd name="connsiteY8" fmla="*/ 2414306 h 2414306"/>
                <a:gd name="connsiteX9" fmla="*/ 2333335 w 2644724"/>
                <a:gd name="connsiteY9" fmla="*/ 1988121 h 2414306"/>
                <a:gd name="connsiteX0" fmla="*/ 0 w 2644724"/>
                <a:gd name="connsiteY0" fmla="*/ 2414306 h 2414306"/>
                <a:gd name="connsiteX1" fmla="*/ 0 w 2644724"/>
                <a:gd name="connsiteY1" fmla="*/ 822042 h 2414306"/>
                <a:gd name="connsiteX2" fmla="*/ 345405 w 2644724"/>
                <a:gd name="connsiteY2" fmla="*/ 354733 h 2414306"/>
                <a:gd name="connsiteX3" fmla="*/ 1181815 w 2644724"/>
                <a:gd name="connsiteY3" fmla="*/ 88701 h 2414306"/>
                <a:gd name="connsiteX4" fmla="*/ 1324529 w 2644724"/>
                <a:gd name="connsiteY4" fmla="*/ 0 h 2414306"/>
                <a:gd name="connsiteX5" fmla="*/ 1455933 w 2644724"/>
                <a:gd name="connsiteY5" fmla="*/ 80922 h 2414306"/>
                <a:gd name="connsiteX6" fmla="*/ 2299319 w 2644724"/>
                <a:gd name="connsiteY6" fmla="*/ 354733 h 2414306"/>
                <a:gd name="connsiteX7" fmla="*/ 2644724 w 2644724"/>
                <a:gd name="connsiteY7" fmla="*/ 822042 h 2414306"/>
                <a:gd name="connsiteX8" fmla="*/ 2644724 w 2644724"/>
                <a:gd name="connsiteY8" fmla="*/ 2414306 h 2414306"/>
                <a:gd name="connsiteX0" fmla="*/ 0 w 2644724"/>
                <a:gd name="connsiteY0" fmla="*/ 2414306 h 2414306"/>
                <a:gd name="connsiteX1" fmla="*/ 0 w 2644724"/>
                <a:gd name="connsiteY1" fmla="*/ 822042 h 2414306"/>
                <a:gd name="connsiteX2" fmla="*/ 345405 w 2644724"/>
                <a:gd name="connsiteY2" fmla="*/ 354733 h 2414306"/>
                <a:gd name="connsiteX3" fmla="*/ 1181815 w 2644724"/>
                <a:gd name="connsiteY3" fmla="*/ 88701 h 2414306"/>
                <a:gd name="connsiteX4" fmla="*/ 1324529 w 2644724"/>
                <a:gd name="connsiteY4" fmla="*/ 0 h 2414306"/>
                <a:gd name="connsiteX5" fmla="*/ 1455933 w 2644724"/>
                <a:gd name="connsiteY5" fmla="*/ 80922 h 2414306"/>
                <a:gd name="connsiteX6" fmla="*/ 2299319 w 2644724"/>
                <a:gd name="connsiteY6" fmla="*/ 354733 h 2414306"/>
                <a:gd name="connsiteX7" fmla="*/ 2644724 w 2644724"/>
                <a:gd name="connsiteY7" fmla="*/ 822042 h 2414306"/>
                <a:gd name="connsiteX8" fmla="*/ 2636075 w 2644724"/>
                <a:gd name="connsiteY8" fmla="*/ 1651613 h 2414306"/>
                <a:gd name="connsiteX0" fmla="*/ 0 w 2644724"/>
                <a:gd name="connsiteY0" fmla="*/ 2414306 h 2414306"/>
                <a:gd name="connsiteX1" fmla="*/ 0 w 2644724"/>
                <a:gd name="connsiteY1" fmla="*/ 822042 h 2414306"/>
                <a:gd name="connsiteX2" fmla="*/ 345405 w 2644724"/>
                <a:gd name="connsiteY2" fmla="*/ 354733 h 2414306"/>
                <a:gd name="connsiteX3" fmla="*/ 1181815 w 2644724"/>
                <a:gd name="connsiteY3" fmla="*/ 88701 h 2414306"/>
                <a:gd name="connsiteX4" fmla="*/ 1324529 w 2644724"/>
                <a:gd name="connsiteY4" fmla="*/ 0 h 2414306"/>
                <a:gd name="connsiteX5" fmla="*/ 1455933 w 2644724"/>
                <a:gd name="connsiteY5" fmla="*/ 80922 h 2414306"/>
                <a:gd name="connsiteX6" fmla="*/ 2299319 w 2644724"/>
                <a:gd name="connsiteY6" fmla="*/ 354733 h 2414306"/>
                <a:gd name="connsiteX7" fmla="*/ 2644724 w 2644724"/>
                <a:gd name="connsiteY7" fmla="*/ 822042 h 2414306"/>
                <a:gd name="connsiteX8" fmla="*/ 2642040 w 2644724"/>
                <a:gd name="connsiteY8" fmla="*/ 1651613 h 2414306"/>
                <a:gd name="connsiteX0" fmla="*/ 708 w 2645432"/>
                <a:gd name="connsiteY0" fmla="*/ 2414306 h 2414306"/>
                <a:gd name="connsiteX1" fmla="*/ 0 w 2645432"/>
                <a:gd name="connsiteY1" fmla="*/ 1648269 h 2414306"/>
                <a:gd name="connsiteX2" fmla="*/ 708 w 2645432"/>
                <a:gd name="connsiteY2" fmla="*/ 822042 h 2414306"/>
                <a:gd name="connsiteX3" fmla="*/ 346113 w 2645432"/>
                <a:gd name="connsiteY3" fmla="*/ 354733 h 2414306"/>
                <a:gd name="connsiteX4" fmla="*/ 1182523 w 2645432"/>
                <a:gd name="connsiteY4" fmla="*/ 88701 h 2414306"/>
                <a:gd name="connsiteX5" fmla="*/ 1325237 w 2645432"/>
                <a:gd name="connsiteY5" fmla="*/ 0 h 2414306"/>
                <a:gd name="connsiteX6" fmla="*/ 1456641 w 2645432"/>
                <a:gd name="connsiteY6" fmla="*/ 80922 h 2414306"/>
                <a:gd name="connsiteX7" fmla="*/ 2300027 w 2645432"/>
                <a:gd name="connsiteY7" fmla="*/ 354733 h 2414306"/>
                <a:gd name="connsiteX8" fmla="*/ 2645432 w 2645432"/>
                <a:gd name="connsiteY8" fmla="*/ 822042 h 2414306"/>
                <a:gd name="connsiteX9" fmla="*/ 2642748 w 2645432"/>
                <a:gd name="connsiteY9" fmla="*/ 1651613 h 2414306"/>
                <a:gd name="connsiteX0" fmla="*/ 0 w 2645432"/>
                <a:gd name="connsiteY0" fmla="*/ 1648269 h 1651613"/>
                <a:gd name="connsiteX1" fmla="*/ 708 w 2645432"/>
                <a:gd name="connsiteY1" fmla="*/ 822042 h 1651613"/>
                <a:gd name="connsiteX2" fmla="*/ 346113 w 2645432"/>
                <a:gd name="connsiteY2" fmla="*/ 354733 h 1651613"/>
                <a:gd name="connsiteX3" fmla="*/ 1182523 w 2645432"/>
                <a:gd name="connsiteY3" fmla="*/ 88701 h 1651613"/>
                <a:gd name="connsiteX4" fmla="*/ 1325237 w 2645432"/>
                <a:gd name="connsiteY4" fmla="*/ 0 h 1651613"/>
                <a:gd name="connsiteX5" fmla="*/ 1456641 w 2645432"/>
                <a:gd name="connsiteY5" fmla="*/ 80922 h 1651613"/>
                <a:gd name="connsiteX6" fmla="*/ 2300027 w 2645432"/>
                <a:gd name="connsiteY6" fmla="*/ 354733 h 1651613"/>
                <a:gd name="connsiteX7" fmla="*/ 2645432 w 2645432"/>
                <a:gd name="connsiteY7" fmla="*/ 822042 h 1651613"/>
                <a:gd name="connsiteX8" fmla="*/ 2642748 w 2645432"/>
                <a:gd name="connsiteY8" fmla="*/ 1651613 h 16516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45432" h="1651613">
                  <a:moveTo>
                    <a:pt x="0" y="1648269"/>
                  </a:moveTo>
                  <a:lnTo>
                    <a:pt x="708" y="822042"/>
                  </a:lnTo>
                  <a:cubicBezTo>
                    <a:pt x="708" y="580785"/>
                    <a:pt x="108646" y="460028"/>
                    <a:pt x="346113" y="354733"/>
                  </a:cubicBezTo>
                  <a:cubicBezTo>
                    <a:pt x="593072" y="264002"/>
                    <a:pt x="894860" y="229668"/>
                    <a:pt x="1182523" y="88701"/>
                  </a:cubicBezTo>
                  <a:lnTo>
                    <a:pt x="1325237" y="0"/>
                  </a:lnTo>
                  <a:lnTo>
                    <a:pt x="1456641" y="80922"/>
                  </a:lnTo>
                  <a:cubicBezTo>
                    <a:pt x="1744304" y="221889"/>
                    <a:pt x="2053069" y="264002"/>
                    <a:pt x="2300027" y="354733"/>
                  </a:cubicBezTo>
                  <a:cubicBezTo>
                    <a:pt x="2537494" y="460028"/>
                    <a:pt x="2645432" y="580785"/>
                    <a:pt x="2645432" y="822042"/>
                  </a:cubicBezTo>
                  <a:cubicBezTo>
                    <a:pt x="2644537" y="1098566"/>
                    <a:pt x="2643643" y="1375089"/>
                    <a:pt x="2642748" y="1651613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1" name="Freeform: Shape 11">
              <a:extLst>
                <a:ext uri="{FF2B5EF4-FFF2-40B4-BE49-F238E27FC236}">
                  <a16:creationId xmlns:a16="http://schemas.microsoft.com/office/drawing/2014/main" id="{8B731BE1-A8B0-724A-953F-AD473C8BF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45531" y="2758419"/>
              <a:ext cx="3994146" cy="4121502"/>
            </a:xfrm>
            <a:custGeom>
              <a:avLst/>
              <a:gdLst>
                <a:gd name="connsiteX0" fmla="*/ 1324902 w 2644724"/>
                <a:gd name="connsiteY0" fmla="*/ 0 h 2397243"/>
                <a:gd name="connsiteX1" fmla="*/ 1324529 w 2644724"/>
                <a:gd name="connsiteY1" fmla="*/ 2617 h 2397243"/>
                <a:gd name="connsiteX2" fmla="*/ 1440541 w 2644724"/>
                <a:gd name="connsiteY2" fmla="*/ 67117 h 2397243"/>
                <a:gd name="connsiteX3" fmla="*/ 2299319 w 2644724"/>
                <a:gd name="connsiteY3" fmla="*/ 337644 h 2397243"/>
                <a:gd name="connsiteX4" fmla="*/ 2644724 w 2644724"/>
                <a:gd name="connsiteY4" fmla="*/ 804953 h 2397243"/>
                <a:gd name="connsiteX5" fmla="*/ 2644724 w 2644724"/>
                <a:gd name="connsiteY5" fmla="*/ 2397217 h 2397243"/>
                <a:gd name="connsiteX6" fmla="*/ 2644719 w 2644724"/>
                <a:gd name="connsiteY6" fmla="*/ 2397243 h 2397243"/>
                <a:gd name="connsiteX7" fmla="*/ 6 w 2644724"/>
                <a:gd name="connsiteY7" fmla="*/ 2397243 h 2397243"/>
                <a:gd name="connsiteX8" fmla="*/ 0 w 2644724"/>
                <a:gd name="connsiteY8" fmla="*/ 2397217 h 2397243"/>
                <a:gd name="connsiteX9" fmla="*/ 0 w 2644724"/>
                <a:gd name="connsiteY9" fmla="*/ 804953 h 2397243"/>
                <a:gd name="connsiteX10" fmla="*/ 345405 w 2644724"/>
                <a:gd name="connsiteY10" fmla="*/ 337644 h 2397243"/>
                <a:gd name="connsiteX11" fmla="*/ 1204184 w 2644724"/>
                <a:gd name="connsiteY11" fmla="*/ 67117 h 2397243"/>
                <a:gd name="connsiteX12" fmla="*/ 1320196 w 2644724"/>
                <a:gd name="connsiteY12" fmla="*/ 2617 h 2397243"/>
                <a:gd name="connsiteX13" fmla="*/ 1322362 w 2644724"/>
                <a:gd name="connsiteY13" fmla="*/ 1412 h 2397243"/>
                <a:gd name="connsiteX0" fmla="*/ 1324902 w 2644724"/>
                <a:gd name="connsiteY0" fmla="*/ 0 h 2472784"/>
                <a:gd name="connsiteX1" fmla="*/ 1324529 w 2644724"/>
                <a:gd name="connsiteY1" fmla="*/ 78158 h 2472784"/>
                <a:gd name="connsiteX2" fmla="*/ 1440541 w 2644724"/>
                <a:gd name="connsiteY2" fmla="*/ 142658 h 2472784"/>
                <a:gd name="connsiteX3" fmla="*/ 2299319 w 2644724"/>
                <a:gd name="connsiteY3" fmla="*/ 413185 h 2472784"/>
                <a:gd name="connsiteX4" fmla="*/ 2644724 w 2644724"/>
                <a:gd name="connsiteY4" fmla="*/ 880494 h 2472784"/>
                <a:gd name="connsiteX5" fmla="*/ 2644724 w 2644724"/>
                <a:gd name="connsiteY5" fmla="*/ 2472758 h 2472784"/>
                <a:gd name="connsiteX6" fmla="*/ 2644719 w 2644724"/>
                <a:gd name="connsiteY6" fmla="*/ 2472784 h 2472784"/>
                <a:gd name="connsiteX7" fmla="*/ 6 w 2644724"/>
                <a:gd name="connsiteY7" fmla="*/ 2472784 h 2472784"/>
                <a:gd name="connsiteX8" fmla="*/ 0 w 2644724"/>
                <a:gd name="connsiteY8" fmla="*/ 2472758 h 2472784"/>
                <a:gd name="connsiteX9" fmla="*/ 0 w 2644724"/>
                <a:gd name="connsiteY9" fmla="*/ 880494 h 2472784"/>
                <a:gd name="connsiteX10" fmla="*/ 345405 w 2644724"/>
                <a:gd name="connsiteY10" fmla="*/ 413185 h 2472784"/>
                <a:gd name="connsiteX11" fmla="*/ 1204184 w 2644724"/>
                <a:gd name="connsiteY11" fmla="*/ 142658 h 2472784"/>
                <a:gd name="connsiteX12" fmla="*/ 1320196 w 2644724"/>
                <a:gd name="connsiteY12" fmla="*/ 78158 h 2472784"/>
                <a:gd name="connsiteX13" fmla="*/ 1322362 w 2644724"/>
                <a:gd name="connsiteY13" fmla="*/ 76953 h 2472784"/>
                <a:gd name="connsiteX14" fmla="*/ 1324902 w 2644724"/>
                <a:gd name="connsiteY14" fmla="*/ 0 h 2472784"/>
                <a:gd name="connsiteX0" fmla="*/ 1322362 w 2644724"/>
                <a:gd name="connsiteY0" fmla="*/ 3996 h 2399827"/>
                <a:gd name="connsiteX1" fmla="*/ 1324529 w 2644724"/>
                <a:gd name="connsiteY1" fmla="*/ 5201 h 2399827"/>
                <a:gd name="connsiteX2" fmla="*/ 1440541 w 2644724"/>
                <a:gd name="connsiteY2" fmla="*/ 69701 h 2399827"/>
                <a:gd name="connsiteX3" fmla="*/ 2299319 w 2644724"/>
                <a:gd name="connsiteY3" fmla="*/ 340228 h 2399827"/>
                <a:gd name="connsiteX4" fmla="*/ 2644724 w 2644724"/>
                <a:gd name="connsiteY4" fmla="*/ 807537 h 2399827"/>
                <a:gd name="connsiteX5" fmla="*/ 2644724 w 2644724"/>
                <a:gd name="connsiteY5" fmla="*/ 2399801 h 2399827"/>
                <a:gd name="connsiteX6" fmla="*/ 2644719 w 2644724"/>
                <a:gd name="connsiteY6" fmla="*/ 2399827 h 2399827"/>
                <a:gd name="connsiteX7" fmla="*/ 6 w 2644724"/>
                <a:gd name="connsiteY7" fmla="*/ 2399827 h 2399827"/>
                <a:gd name="connsiteX8" fmla="*/ 0 w 2644724"/>
                <a:gd name="connsiteY8" fmla="*/ 2399801 h 2399827"/>
                <a:gd name="connsiteX9" fmla="*/ 0 w 2644724"/>
                <a:gd name="connsiteY9" fmla="*/ 807537 h 2399827"/>
                <a:gd name="connsiteX10" fmla="*/ 345405 w 2644724"/>
                <a:gd name="connsiteY10" fmla="*/ 340228 h 2399827"/>
                <a:gd name="connsiteX11" fmla="*/ 1204184 w 2644724"/>
                <a:gd name="connsiteY11" fmla="*/ 69701 h 2399827"/>
                <a:gd name="connsiteX12" fmla="*/ 1320196 w 2644724"/>
                <a:gd name="connsiteY12" fmla="*/ 5201 h 2399827"/>
                <a:gd name="connsiteX13" fmla="*/ 1322362 w 2644724"/>
                <a:gd name="connsiteY13" fmla="*/ 3996 h 2399827"/>
                <a:gd name="connsiteX0" fmla="*/ 1322362 w 2644724"/>
                <a:gd name="connsiteY0" fmla="*/ 0 h 2461519"/>
                <a:gd name="connsiteX1" fmla="*/ 1324529 w 2644724"/>
                <a:gd name="connsiteY1" fmla="*/ 66893 h 2461519"/>
                <a:gd name="connsiteX2" fmla="*/ 1440541 w 2644724"/>
                <a:gd name="connsiteY2" fmla="*/ 131393 h 2461519"/>
                <a:gd name="connsiteX3" fmla="*/ 2299319 w 2644724"/>
                <a:gd name="connsiteY3" fmla="*/ 401920 h 2461519"/>
                <a:gd name="connsiteX4" fmla="*/ 2644724 w 2644724"/>
                <a:gd name="connsiteY4" fmla="*/ 869229 h 2461519"/>
                <a:gd name="connsiteX5" fmla="*/ 2644724 w 2644724"/>
                <a:gd name="connsiteY5" fmla="*/ 2461493 h 2461519"/>
                <a:gd name="connsiteX6" fmla="*/ 2644719 w 2644724"/>
                <a:gd name="connsiteY6" fmla="*/ 2461519 h 2461519"/>
                <a:gd name="connsiteX7" fmla="*/ 6 w 2644724"/>
                <a:gd name="connsiteY7" fmla="*/ 2461519 h 2461519"/>
                <a:gd name="connsiteX8" fmla="*/ 0 w 2644724"/>
                <a:gd name="connsiteY8" fmla="*/ 2461493 h 2461519"/>
                <a:gd name="connsiteX9" fmla="*/ 0 w 2644724"/>
                <a:gd name="connsiteY9" fmla="*/ 869229 h 2461519"/>
                <a:gd name="connsiteX10" fmla="*/ 345405 w 2644724"/>
                <a:gd name="connsiteY10" fmla="*/ 401920 h 2461519"/>
                <a:gd name="connsiteX11" fmla="*/ 1204184 w 2644724"/>
                <a:gd name="connsiteY11" fmla="*/ 131393 h 2461519"/>
                <a:gd name="connsiteX12" fmla="*/ 1320196 w 2644724"/>
                <a:gd name="connsiteY12" fmla="*/ 66893 h 2461519"/>
                <a:gd name="connsiteX13" fmla="*/ 1322362 w 2644724"/>
                <a:gd name="connsiteY13" fmla="*/ 0 h 2461519"/>
                <a:gd name="connsiteX0" fmla="*/ 1320196 w 2644724"/>
                <a:gd name="connsiteY0" fmla="*/ 0 h 2394626"/>
                <a:gd name="connsiteX1" fmla="*/ 1324529 w 2644724"/>
                <a:gd name="connsiteY1" fmla="*/ 0 h 2394626"/>
                <a:gd name="connsiteX2" fmla="*/ 1440541 w 2644724"/>
                <a:gd name="connsiteY2" fmla="*/ 64500 h 2394626"/>
                <a:gd name="connsiteX3" fmla="*/ 2299319 w 2644724"/>
                <a:gd name="connsiteY3" fmla="*/ 335027 h 2394626"/>
                <a:gd name="connsiteX4" fmla="*/ 2644724 w 2644724"/>
                <a:gd name="connsiteY4" fmla="*/ 802336 h 2394626"/>
                <a:gd name="connsiteX5" fmla="*/ 2644724 w 2644724"/>
                <a:gd name="connsiteY5" fmla="*/ 2394600 h 2394626"/>
                <a:gd name="connsiteX6" fmla="*/ 2644719 w 2644724"/>
                <a:gd name="connsiteY6" fmla="*/ 2394626 h 2394626"/>
                <a:gd name="connsiteX7" fmla="*/ 6 w 2644724"/>
                <a:gd name="connsiteY7" fmla="*/ 2394626 h 2394626"/>
                <a:gd name="connsiteX8" fmla="*/ 0 w 2644724"/>
                <a:gd name="connsiteY8" fmla="*/ 2394600 h 2394626"/>
                <a:gd name="connsiteX9" fmla="*/ 0 w 2644724"/>
                <a:gd name="connsiteY9" fmla="*/ 802336 h 2394626"/>
                <a:gd name="connsiteX10" fmla="*/ 345405 w 2644724"/>
                <a:gd name="connsiteY10" fmla="*/ 335027 h 2394626"/>
                <a:gd name="connsiteX11" fmla="*/ 1204184 w 2644724"/>
                <a:gd name="connsiteY11" fmla="*/ 64500 h 2394626"/>
                <a:gd name="connsiteX12" fmla="*/ 1320196 w 2644724"/>
                <a:gd name="connsiteY12" fmla="*/ 0 h 2394626"/>
                <a:gd name="connsiteX0" fmla="*/ 1204184 w 2644724"/>
                <a:gd name="connsiteY0" fmla="*/ 64500 h 2394626"/>
                <a:gd name="connsiteX1" fmla="*/ 1324529 w 2644724"/>
                <a:gd name="connsiteY1" fmla="*/ 0 h 2394626"/>
                <a:gd name="connsiteX2" fmla="*/ 1440541 w 2644724"/>
                <a:gd name="connsiteY2" fmla="*/ 64500 h 2394626"/>
                <a:gd name="connsiteX3" fmla="*/ 2299319 w 2644724"/>
                <a:gd name="connsiteY3" fmla="*/ 335027 h 2394626"/>
                <a:gd name="connsiteX4" fmla="*/ 2644724 w 2644724"/>
                <a:gd name="connsiteY4" fmla="*/ 802336 h 2394626"/>
                <a:gd name="connsiteX5" fmla="*/ 2644724 w 2644724"/>
                <a:gd name="connsiteY5" fmla="*/ 2394600 h 2394626"/>
                <a:gd name="connsiteX6" fmla="*/ 2644719 w 2644724"/>
                <a:gd name="connsiteY6" fmla="*/ 2394626 h 2394626"/>
                <a:gd name="connsiteX7" fmla="*/ 6 w 2644724"/>
                <a:gd name="connsiteY7" fmla="*/ 2394626 h 2394626"/>
                <a:gd name="connsiteX8" fmla="*/ 0 w 2644724"/>
                <a:gd name="connsiteY8" fmla="*/ 2394600 h 2394626"/>
                <a:gd name="connsiteX9" fmla="*/ 0 w 2644724"/>
                <a:gd name="connsiteY9" fmla="*/ 802336 h 2394626"/>
                <a:gd name="connsiteX10" fmla="*/ 345405 w 2644724"/>
                <a:gd name="connsiteY10" fmla="*/ 335027 h 2394626"/>
                <a:gd name="connsiteX11" fmla="*/ 1204184 w 2644724"/>
                <a:gd name="connsiteY11" fmla="*/ 64500 h 2394626"/>
                <a:gd name="connsiteX0" fmla="*/ 1204184 w 2644724"/>
                <a:gd name="connsiteY0" fmla="*/ 84206 h 2414332"/>
                <a:gd name="connsiteX1" fmla="*/ 1324529 w 2644724"/>
                <a:gd name="connsiteY1" fmla="*/ 0 h 2414332"/>
                <a:gd name="connsiteX2" fmla="*/ 1440541 w 2644724"/>
                <a:gd name="connsiteY2" fmla="*/ 84206 h 2414332"/>
                <a:gd name="connsiteX3" fmla="*/ 2299319 w 2644724"/>
                <a:gd name="connsiteY3" fmla="*/ 354733 h 2414332"/>
                <a:gd name="connsiteX4" fmla="*/ 2644724 w 2644724"/>
                <a:gd name="connsiteY4" fmla="*/ 822042 h 2414332"/>
                <a:gd name="connsiteX5" fmla="*/ 2644724 w 2644724"/>
                <a:gd name="connsiteY5" fmla="*/ 2414306 h 2414332"/>
                <a:gd name="connsiteX6" fmla="*/ 2644719 w 2644724"/>
                <a:gd name="connsiteY6" fmla="*/ 2414332 h 2414332"/>
                <a:gd name="connsiteX7" fmla="*/ 6 w 2644724"/>
                <a:gd name="connsiteY7" fmla="*/ 2414332 h 2414332"/>
                <a:gd name="connsiteX8" fmla="*/ 0 w 2644724"/>
                <a:gd name="connsiteY8" fmla="*/ 2414306 h 2414332"/>
                <a:gd name="connsiteX9" fmla="*/ 0 w 2644724"/>
                <a:gd name="connsiteY9" fmla="*/ 822042 h 2414332"/>
                <a:gd name="connsiteX10" fmla="*/ 345405 w 2644724"/>
                <a:gd name="connsiteY10" fmla="*/ 354733 h 2414332"/>
                <a:gd name="connsiteX11" fmla="*/ 1204184 w 2644724"/>
                <a:gd name="connsiteY11" fmla="*/ 84206 h 2414332"/>
                <a:gd name="connsiteX0" fmla="*/ 1204184 w 2644724"/>
                <a:gd name="connsiteY0" fmla="*/ 84206 h 2414332"/>
                <a:gd name="connsiteX1" fmla="*/ 1324529 w 2644724"/>
                <a:gd name="connsiteY1" fmla="*/ 0 h 2414332"/>
                <a:gd name="connsiteX2" fmla="*/ 1455933 w 2644724"/>
                <a:gd name="connsiteY2" fmla="*/ 80922 h 2414332"/>
                <a:gd name="connsiteX3" fmla="*/ 2299319 w 2644724"/>
                <a:gd name="connsiteY3" fmla="*/ 354733 h 2414332"/>
                <a:gd name="connsiteX4" fmla="*/ 2644724 w 2644724"/>
                <a:gd name="connsiteY4" fmla="*/ 822042 h 2414332"/>
                <a:gd name="connsiteX5" fmla="*/ 2644724 w 2644724"/>
                <a:gd name="connsiteY5" fmla="*/ 2414306 h 2414332"/>
                <a:gd name="connsiteX6" fmla="*/ 2644719 w 2644724"/>
                <a:gd name="connsiteY6" fmla="*/ 2414332 h 2414332"/>
                <a:gd name="connsiteX7" fmla="*/ 6 w 2644724"/>
                <a:gd name="connsiteY7" fmla="*/ 2414332 h 2414332"/>
                <a:gd name="connsiteX8" fmla="*/ 0 w 2644724"/>
                <a:gd name="connsiteY8" fmla="*/ 2414306 h 2414332"/>
                <a:gd name="connsiteX9" fmla="*/ 0 w 2644724"/>
                <a:gd name="connsiteY9" fmla="*/ 822042 h 2414332"/>
                <a:gd name="connsiteX10" fmla="*/ 345405 w 2644724"/>
                <a:gd name="connsiteY10" fmla="*/ 354733 h 2414332"/>
                <a:gd name="connsiteX11" fmla="*/ 1204184 w 2644724"/>
                <a:gd name="connsiteY11" fmla="*/ 84206 h 2414332"/>
                <a:gd name="connsiteX0" fmla="*/ 1188792 w 2644724"/>
                <a:gd name="connsiteY0" fmla="*/ 84206 h 2414332"/>
                <a:gd name="connsiteX1" fmla="*/ 1324529 w 2644724"/>
                <a:gd name="connsiteY1" fmla="*/ 0 h 2414332"/>
                <a:gd name="connsiteX2" fmla="*/ 1455933 w 2644724"/>
                <a:gd name="connsiteY2" fmla="*/ 80922 h 2414332"/>
                <a:gd name="connsiteX3" fmla="*/ 2299319 w 2644724"/>
                <a:gd name="connsiteY3" fmla="*/ 354733 h 2414332"/>
                <a:gd name="connsiteX4" fmla="*/ 2644724 w 2644724"/>
                <a:gd name="connsiteY4" fmla="*/ 822042 h 2414332"/>
                <a:gd name="connsiteX5" fmla="*/ 2644724 w 2644724"/>
                <a:gd name="connsiteY5" fmla="*/ 2414306 h 2414332"/>
                <a:gd name="connsiteX6" fmla="*/ 2644719 w 2644724"/>
                <a:gd name="connsiteY6" fmla="*/ 2414332 h 2414332"/>
                <a:gd name="connsiteX7" fmla="*/ 6 w 2644724"/>
                <a:gd name="connsiteY7" fmla="*/ 2414332 h 2414332"/>
                <a:gd name="connsiteX8" fmla="*/ 0 w 2644724"/>
                <a:gd name="connsiteY8" fmla="*/ 2414306 h 2414332"/>
                <a:gd name="connsiteX9" fmla="*/ 0 w 2644724"/>
                <a:gd name="connsiteY9" fmla="*/ 822042 h 2414332"/>
                <a:gd name="connsiteX10" fmla="*/ 345405 w 2644724"/>
                <a:gd name="connsiteY10" fmla="*/ 354733 h 2414332"/>
                <a:gd name="connsiteX11" fmla="*/ 1188792 w 2644724"/>
                <a:gd name="connsiteY11" fmla="*/ 84206 h 2414332"/>
                <a:gd name="connsiteX0" fmla="*/ 1181815 w 2644724"/>
                <a:gd name="connsiteY0" fmla="*/ 88701 h 2414332"/>
                <a:gd name="connsiteX1" fmla="*/ 1324529 w 2644724"/>
                <a:gd name="connsiteY1" fmla="*/ 0 h 2414332"/>
                <a:gd name="connsiteX2" fmla="*/ 1455933 w 2644724"/>
                <a:gd name="connsiteY2" fmla="*/ 80922 h 2414332"/>
                <a:gd name="connsiteX3" fmla="*/ 2299319 w 2644724"/>
                <a:gd name="connsiteY3" fmla="*/ 354733 h 2414332"/>
                <a:gd name="connsiteX4" fmla="*/ 2644724 w 2644724"/>
                <a:gd name="connsiteY4" fmla="*/ 822042 h 2414332"/>
                <a:gd name="connsiteX5" fmla="*/ 2644724 w 2644724"/>
                <a:gd name="connsiteY5" fmla="*/ 2414306 h 2414332"/>
                <a:gd name="connsiteX6" fmla="*/ 2644719 w 2644724"/>
                <a:gd name="connsiteY6" fmla="*/ 2414332 h 2414332"/>
                <a:gd name="connsiteX7" fmla="*/ 6 w 2644724"/>
                <a:gd name="connsiteY7" fmla="*/ 2414332 h 2414332"/>
                <a:gd name="connsiteX8" fmla="*/ 0 w 2644724"/>
                <a:gd name="connsiteY8" fmla="*/ 2414306 h 2414332"/>
                <a:gd name="connsiteX9" fmla="*/ 0 w 2644724"/>
                <a:gd name="connsiteY9" fmla="*/ 822042 h 2414332"/>
                <a:gd name="connsiteX10" fmla="*/ 345405 w 2644724"/>
                <a:gd name="connsiteY10" fmla="*/ 354733 h 2414332"/>
                <a:gd name="connsiteX11" fmla="*/ 1181815 w 2644724"/>
                <a:gd name="connsiteY11" fmla="*/ 88701 h 2414332"/>
                <a:gd name="connsiteX0" fmla="*/ 0 w 2644724"/>
                <a:gd name="connsiteY0" fmla="*/ 2414306 h 2453562"/>
                <a:gd name="connsiteX1" fmla="*/ 0 w 2644724"/>
                <a:gd name="connsiteY1" fmla="*/ 822042 h 2453562"/>
                <a:gd name="connsiteX2" fmla="*/ 345405 w 2644724"/>
                <a:gd name="connsiteY2" fmla="*/ 354733 h 2453562"/>
                <a:gd name="connsiteX3" fmla="*/ 1181815 w 2644724"/>
                <a:gd name="connsiteY3" fmla="*/ 88701 h 2453562"/>
                <a:gd name="connsiteX4" fmla="*/ 1324529 w 2644724"/>
                <a:gd name="connsiteY4" fmla="*/ 0 h 2453562"/>
                <a:gd name="connsiteX5" fmla="*/ 1455933 w 2644724"/>
                <a:gd name="connsiteY5" fmla="*/ 80922 h 2453562"/>
                <a:gd name="connsiteX6" fmla="*/ 2299319 w 2644724"/>
                <a:gd name="connsiteY6" fmla="*/ 354733 h 2453562"/>
                <a:gd name="connsiteX7" fmla="*/ 2644724 w 2644724"/>
                <a:gd name="connsiteY7" fmla="*/ 822042 h 2453562"/>
                <a:gd name="connsiteX8" fmla="*/ 2644724 w 2644724"/>
                <a:gd name="connsiteY8" fmla="*/ 2414306 h 2453562"/>
                <a:gd name="connsiteX9" fmla="*/ 2644719 w 2644724"/>
                <a:gd name="connsiteY9" fmla="*/ 2414332 h 2453562"/>
                <a:gd name="connsiteX10" fmla="*/ 6 w 2644724"/>
                <a:gd name="connsiteY10" fmla="*/ 2414332 h 2453562"/>
                <a:gd name="connsiteX11" fmla="*/ 60547 w 2644724"/>
                <a:gd name="connsiteY11" fmla="*/ 2453562 h 2453562"/>
                <a:gd name="connsiteX0" fmla="*/ 0 w 2644724"/>
                <a:gd name="connsiteY0" fmla="*/ 2414306 h 2414332"/>
                <a:gd name="connsiteX1" fmla="*/ 0 w 2644724"/>
                <a:gd name="connsiteY1" fmla="*/ 822042 h 2414332"/>
                <a:gd name="connsiteX2" fmla="*/ 345405 w 2644724"/>
                <a:gd name="connsiteY2" fmla="*/ 354733 h 2414332"/>
                <a:gd name="connsiteX3" fmla="*/ 1181815 w 2644724"/>
                <a:gd name="connsiteY3" fmla="*/ 88701 h 2414332"/>
                <a:gd name="connsiteX4" fmla="*/ 1324529 w 2644724"/>
                <a:gd name="connsiteY4" fmla="*/ 0 h 2414332"/>
                <a:gd name="connsiteX5" fmla="*/ 1455933 w 2644724"/>
                <a:gd name="connsiteY5" fmla="*/ 80922 h 2414332"/>
                <a:gd name="connsiteX6" fmla="*/ 2299319 w 2644724"/>
                <a:gd name="connsiteY6" fmla="*/ 354733 h 2414332"/>
                <a:gd name="connsiteX7" fmla="*/ 2644724 w 2644724"/>
                <a:gd name="connsiteY7" fmla="*/ 822042 h 2414332"/>
                <a:gd name="connsiteX8" fmla="*/ 2644724 w 2644724"/>
                <a:gd name="connsiteY8" fmla="*/ 2414306 h 2414332"/>
                <a:gd name="connsiteX9" fmla="*/ 2644719 w 2644724"/>
                <a:gd name="connsiteY9" fmla="*/ 2414332 h 2414332"/>
                <a:gd name="connsiteX10" fmla="*/ 6 w 2644724"/>
                <a:gd name="connsiteY10" fmla="*/ 2414332 h 2414332"/>
                <a:gd name="connsiteX0" fmla="*/ 0 w 2644724"/>
                <a:gd name="connsiteY0" fmla="*/ 2414306 h 2414332"/>
                <a:gd name="connsiteX1" fmla="*/ 0 w 2644724"/>
                <a:gd name="connsiteY1" fmla="*/ 822042 h 2414332"/>
                <a:gd name="connsiteX2" fmla="*/ 345405 w 2644724"/>
                <a:gd name="connsiteY2" fmla="*/ 354733 h 2414332"/>
                <a:gd name="connsiteX3" fmla="*/ 1181815 w 2644724"/>
                <a:gd name="connsiteY3" fmla="*/ 88701 h 2414332"/>
                <a:gd name="connsiteX4" fmla="*/ 1324529 w 2644724"/>
                <a:gd name="connsiteY4" fmla="*/ 0 h 2414332"/>
                <a:gd name="connsiteX5" fmla="*/ 1455933 w 2644724"/>
                <a:gd name="connsiteY5" fmla="*/ 80922 h 2414332"/>
                <a:gd name="connsiteX6" fmla="*/ 2299319 w 2644724"/>
                <a:gd name="connsiteY6" fmla="*/ 354733 h 2414332"/>
                <a:gd name="connsiteX7" fmla="*/ 2644724 w 2644724"/>
                <a:gd name="connsiteY7" fmla="*/ 822042 h 2414332"/>
                <a:gd name="connsiteX8" fmla="*/ 2644724 w 2644724"/>
                <a:gd name="connsiteY8" fmla="*/ 2414306 h 2414332"/>
                <a:gd name="connsiteX9" fmla="*/ 2644719 w 2644724"/>
                <a:gd name="connsiteY9" fmla="*/ 2414332 h 2414332"/>
                <a:gd name="connsiteX0" fmla="*/ 0 w 2644724"/>
                <a:gd name="connsiteY0" fmla="*/ 2414306 h 2414306"/>
                <a:gd name="connsiteX1" fmla="*/ 0 w 2644724"/>
                <a:gd name="connsiteY1" fmla="*/ 822042 h 2414306"/>
                <a:gd name="connsiteX2" fmla="*/ 345405 w 2644724"/>
                <a:gd name="connsiteY2" fmla="*/ 354733 h 2414306"/>
                <a:gd name="connsiteX3" fmla="*/ 1181815 w 2644724"/>
                <a:gd name="connsiteY3" fmla="*/ 88701 h 2414306"/>
                <a:gd name="connsiteX4" fmla="*/ 1324529 w 2644724"/>
                <a:gd name="connsiteY4" fmla="*/ 0 h 2414306"/>
                <a:gd name="connsiteX5" fmla="*/ 1455933 w 2644724"/>
                <a:gd name="connsiteY5" fmla="*/ 80922 h 2414306"/>
                <a:gd name="connsiteX6" fmla="*/ 2299319 w 2644724"/>
                <a:gd name="connsiteY6" fmla="*/ 354733 h 2414306"/>
                <a:gd name="connsiteX7" fmla="*/ 2644724 w 2644724"/>
                <a:gd name="connsiteY7" fmla="*/ 822042 h 2414306"/>
                <a:gd name="connsiteX8" fmla="*/ 2644724 w 2644724"/>
                <a:gd name="connsiteY8" fmla="*/ 2414306 h 2414306"/>
                <a:gd name="connsiteX9" fmla="*/ 2644719 w 2644724"/>
                <a:gd name="connsiteY9" fmla="*/ 1769408 h 2414306"/>
                <a:gd name="connsiteX0" fmla="*/ 8650 w 2644724"/>
                <a:gd name="connsiteY0" fmla="*/ 1758166 h 2414306"/>
                <a:gd name="connsiteX1" fmla="*/ 0 w 2644724"/>
                <a:gd name="connsiteY1" fmla="*/ 822042 h 2414306"/>
                <a:gd name="connsiteX2" fmla="*/ 345405 w 2644724"/>
                <a:gd name="connsiteY2" fmla="*/ 354733 h 2414306"/>
                <a:gd name="connsiteX3" fmla="*/ 1181815 w 2644724"/>
                <a:gd name="connsiteY3" fmla="*/ 88701 h 2414306"/>
                <a:gd name="connsiteX4" fmla="*/ 1324529 w 2644724"/>
                <a:gd name="connsiteY4" fmla="*/ 0 h 2414306"/>
                <a:gd name="connsiteX5" fmla="*/ 1455933 w 2644724"/>
                <a:gd name="connsiteY5" fmla="*/ 80922 h 2414306"/>
                <a:gd name="connsiteX6" fmla="*/ 2299319 w 2644724"/>
                <a:gd name="connsiteY6" fmla="*/ 354733 h 2414306"/>
                <a:gd name="connsiteX7" fmla="*/ 2644724 w 2644724"/>
                <a:gd name="connsiteY7" fmla="*/ 822042 h 2414306"/>
                <a:gd name="connsiteX8" fmla="*/ 2644724 w 2644724"/>
                <a:gd name="connsiteY8" fmla="*/ 2414306 h 2414306"/>
                <a:gd name="connsiteX9" fmla="*/ 2644719 w 2644724"/>
                <a:gd name="connsiteY9" fmla="*/ 1769408 h 2414306"/>
                <a:gd name="connsiteX0" fmla="*/ 8650 w 2644724"/>
                <a:gd name="connsiteY0" fmla="*/ 1758166 h 1769408"/>
                <a:gd name="connsiteX1" fmla="*/ 0 w 2644724"/>
                <a:gd name="connsiteY1" fmla="*/ 822042 h 1769408"/>
                <a:gd name="connsiteX2" fmla="*/ 345405 w 2644724"/>
                <a:gd name="connsiteY2" fmla="*/ 354733 h 1769408"/>
                <a:gd name="connsiteX3" fmla="*/ 1181815 w 2644724"/>
                <a:gd name="connsiteY3" fmla="*/ 88701 h 1769408"/>
                <a:gd name="connsiteX4" fmla="*/ 1324529 w 2644724"/>
                <a:gd name="connsiteY4" fmla="*/ 0 h 1769408"/>
                <a:gd name="connsiteX5" fmla="*/ 1455933 w 2644724"/>
                <a:gd name="connsiteY5" fmla="*/ 80922 h 1769408"/>
                <a:gd name="connsiteX6" fmla="*/ 2299319 w 2644724"/>
                <a:gd name="connsiteY6" fmla="*/ 354733 h 1769408"/>
                <a:gd name="connsiteX7" fmla="*/ 2644724 w 2644724"/>
                <a:gd name="connsiteY7" fmla="*/ 822042 h 1769408"/>
                <a:gd name="connsiteX8" fmla="*/ 2644719 w 2644724"/>
                <a:gd name="connsiteY8" fmla="*/ 1769408 h 1769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44724" h="1769408">
                  <a:moveTo>
                    <a:pt x="8650" y="1758166"/>
                  </a:moveTo>
                  <a:cubicBezTo>
                    <a:pt x="5767" y="1446125"/>
                    <a:pt x="2883" y="1134083"/>
                    <a:pt x="0" y="822042"/>
                  </a:cubicBezTo>
                  <a:cubicBezTo>
                    <a:pt x="0" y="580785"/>
                    <a:pt x="107938" y="460028"/>
                    <a:pt x="345405" y="354733"/>
                  </a:cubicBezTo>
                  <a:cubicBezTo>
                    <a:pt x="592364" y="264002"/>
                    <a:pt x="894152" y="229668"/>
                    <a:pt x="1181815" y="88701"/>
                  </a:cubicBezTo>
                  <a:lnTo>
                    <a:pt x="1324529" y="0"/>
                  </a:lnTo>
                  <a:lnTo>
                    <a:pt x="1455933" y="80922"/>
                  </a:lnTo>
                  <a:cubicBezTo>
                    <a:pt x="1743596" y="221889"/>
                    <a:pt x="2052361" y="264002"/>
                    <a:pt x="2299319" y="354733"/>
                  </a:cubicBezTo>
                  <a:cubicBezTo>
                    <a:pt x="2536786" y="460028"/>
                    <a:pt x="2644724" y="580785"/>
                    <a:pt x="2644724" y="822042"/>
                  </a:cubicBezTo>
                  <a:cubicBezTo>
                    <a:pt x="2644722" y="1137831"/>
                    <a:pt x="2644721" y="1453619"/>
                    <a:pt x="2644719" y="1769408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9B4069-A656-263B-3CF1-832C63D20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150" y="321387"/>
            <a:ext cx="4339271" cy="14496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Maitland's Manual Therapy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22236EC-25F1-2F3F-9904-413055417CB2}"/>
              </a:ext>
            </a:extLst>
          </p:cNvPr>
          <p:cNvGrpSpPr/>
          <p:nvPr/>
        </p:nvGrpSpPr>
        <p:grpSpPr>
          <a:xfrm>
            <a:off x="5543409" y="4078645"/>
            <a:ext cx="3484172" cy="2908534"/>
            <a:chOff x="6768669" y="1938251"/>
            <a:chExt cx="4848551" cy="3962985"/>
          </a:xfrm>
        </p:grpSpPr>
        <p:pic>
          <p:nvPicPr>
            <p:cNvPr id="5" name="Content Placeholder 6" descr="Do experienced physiotherapists and final year physiotherapy trainees apply  similar force during posterior-to-anterior lumbar mobilization techniques?  - ScienceDirect">
              <a:extLst>
                <a:ext uri="{FF2B5EF4-FFF2-40B4-BE49-F238E27FC236}">
                  <a16:creationId xmlns:a16="http://schemas.microsoft.com/office/drawing/2014/main" id="{43559568-F178-5A74-C679-9AC31628A5C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768669" y="1938251"/>
              <a:ext cx="4848551" cy="2981496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0CB3288-60F7-F51A-3F74-8A1E48413B39}"/>
                </a:ext>
              </a:extLst>
            </p:cNvPr>
            <p:cNvSpPr txBox="1"/>
            <p:nvPr/>
          </p:nvSpPr>
          <p:spPr>
            <a:xfrm>
              <a:off x="6776007" y="4919747"/>
              <a:ext cx="4841213" cy="98148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defTabSz="291534">
                <a:spcAft>
                  <a:spcPts val="383"/>
                </a:spcAft>
              </a:pPr>
              <a:r>
                <a:rPr lang="en-US" sz="1275" kern="1200">
                  <a:solidFill>
                    <a:schemeClr val="tx1"/>
                  </a:solidFill>
                  <a:latin typeface="Calibri"/>
                  <a:ea typeface="+mn-ea"/>
                  <a:cs typeface="Calibri"/>
                </a:rPr>
                <a:t>Image 3: (Gagnon et al, 2016)</a:t>
              </a:r>
            </a:p>
            <a:p>
              <a:pPr algn="ctr">
                <a:spcAft>
                  <a:spcPts val="600"/>
                </a:spcAft>
              </a:pPr>
              <a:endParaRPr lang="en-GB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1A3F5186-BD42-08A1-2049-615FC45B0350}"/>
              </a:ext>
            </a:extLst>
          </p:cNvPr>
          <p:cNvGrpSpPr/>
          <p:nvPr/>
        </p:nvGrpSpPr>
        <p:grpSpPr>
          <a:xfrm>
            <a:off x="7658625" y="430928"/>
            <a:ext cx="3681423" cy="2762603"/>
            <a:chOff x="1555394" y="2381034"/>
            <a:chExt cx="4785369" cy="3491957"/>
          </a:xfrm>
        </p:grpSpPr>
        <p:pic>
          <p:nvPicPr>
            <p:cNvPr id="11" name="Content Placeholder 3" descr="Kaltenborn's Concave-Convex Rule-Flawed or Just Misinterpreted?">
              <a:extLst>
                <a:ext uri="{FF2B5EF4-FFF2-40B4-BE49-F238E27FC236}">
                  <a16:creationId xmlns:a16="http://schemas.microsoft.com/office/drawing/2014/main" id="{0614EE20-A0A9-07C7-1617-11F86AAB83C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555394" y="2381034"/>
              <a:ext cx="4479359" cy="2592365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02D1E96-5244-4D87-5961-96DCC3C3443B}"/>
                </a:ext>
              </a:extLst>
            </p:cNvPr>
            <p:cNvSpPr txBox="1"/>
            <p:nvPr/>
          </p:nvSpPr>
          <p:spPr>
            <a:xfrm>
              <a:off x="3178192" y="4973400"/>
              <a:ext cx="3162571" cy="899591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defTabSz="279587">
                <a:spcAft>
                  <a:spcPts val="367"/>
                </a:spcAft>
              </a:pPr>
              <a:r>
                <a:rPr lang="en-US" sz="1223" kern="1200">
                  <a:solidFill>
                    <a:schemeClr val="tx1"/>
                  </a:solidFill>
                  <a:latin typeface="Calibri"/>
                  <a:ea typeface="+mn-ea"/>
                  <a:cs typeface="Calibri"/>
                </a:rPr>
                <a:t>Image 4: </a:t>
              </a:r>
              <a:r>
                <a:rPr lang="en-US" sz="1176" kern="1200">
                  <a:solidFill>
                    <a:schemeClr val="tx1"/>
                  </a:solidFill>
                  <a:latin typeface="Calibri"/>
                  <a:ea typeface="+mn-ea"/>
                  <a:cs typeface="Calibri"/>
                </a:rPr>
                <a:t>(Sigel, 2020)</a:t>
              </a:r>
            </a:p>
            <a:p>
              <a:pPr algn="ctr">
                <a:spcAft>
                  <a:spcPts val="600"/>
                </a:spcAft>
              </a:pPr>
              <a:endParaRPr lang="en-GB"/>
            </a:p>
          </p:txBody>
        </p:sp>
      </p:grp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CAB9D9D3-72AE-14C0-9BBC-ABBDEB495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936" y="1907347"/>
            <a:ext cx="5227701" cy="4806687"/>
          </a:xfrm>
        </p:spPr>
        <p:txBody>
          <a:bodyPr>
            <a:normAutofit fontScale="92500"/>
          </a:bodyPr>
          <a:lstStyle/>
          <a:p>
            <a:r>
              <a:rPr lang="en-GB" sz="1900" dirty="0"/>
              <a:t>Movements are graded according to tissue resistance and patient tolerance to target pain and hypomobility (</a:t>
            </a:r>
            <a:r>
              <a:rPr lang="en-GB" sz="1900" dirty="0" err="1"/>
              <a:t>Solangi</a:t>
            </a:r>
            <a:r>
              <a:rPr lang="en-GB" sz="1900" dirty="0"/>
              <a:t> et al, 2025).</a:t>
            </a:r>
          </a:p>
          <a:p>
            <a:r>
              <a:rPr lang="en-GB" sz="1900" dirty="0"/>
              <a:t>Grade I-II: reduce pain, applied through resistance before pain. </a:t>
            </a:r>
          </a:p>
          <a:p>
            <a:r>
              <a:rPr lang="en-GB" sz="1900" dirty="0"/>
              <a:t>Grade III-IV: reduce stiffness and improve movement efficiency through amplitudes at end of range (Shabbir et al, 2021).</a:t>
            </a:r>
          </a:p>
          <a:p>
            <a:r>
              <a:rPr lang="en-GB" sz="1900" dirty="0"/>
              <a:t>Grade V: Manipulation </a:t>
            </a:r>
          </a:p>
          <a:p>
            <a:r>
              <a:rPr lang="en-GB" sz="1900" dirty="0" err="1"/>
              <a:t>Kaltenborn</a:t>
            </a:r>
            <a:r>
              <a:rPr lang="en-GB" sz="1900" dirty="0"/>
              <a:t> Concave and Convex theory (Image 4).</a:t>
            </a:r>
          </a:p>
          <a:p>
            <a:r>
              <a:rPr lang="en-GB" sz="1900" dirty="0"/>
              <a:t>Convex moving on concave = opposite </a:t>
            </a:r>
          </a:p>
          <a:p>
            <a:r>
              <a:rPr lang="en-GB" sz="1900" dirty="0"/>
              <a:t>Concave moving on convex = same direction (</a:t>
            </a:r>
            <a:r>
              <a:rPr lang="en-GB" sz="1900" dirty="0" err="1"/>
              <a:t>Anggiat</a:t>
            </a:r>
            <a:r>
              <a:rPr lang="en-GB" sz="1900" dirty="0"/>
              <a:t> et al,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473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3B3EF-463E-11E8-4E81-5836B649E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7928" y="636441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GB"/>
              <a:t>Mechanical Effects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62F5F-B19B-2BE7-31E2-46FFA82EAF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885" y="2134993"/>
            <a:ext cx="5681679" cy="38777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Reduce mechanical stress on joint capsules and surrounding capsules (Jagtap and </a:t>
            </a:r>
            <a:r>
              <a:rPr lang="en-GB" dirty="0" err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Varadharajulu</a:t>
            </a:r>
            <a:r>
              <a:rPr lang="en-GB" dirty="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, 2024)</a:t>
            </a:r>
            <a:endParaRPr lang="en-GB" dirty="0">
              <a:latin typeface="Goudy Old Style"/>
              <a:ea typeface="Calibri"/>
              <a:cs typeface="Calibri"/>
            </a:endParaRPr>
          </a:p>
          <a:p>
            <a:r>
              <a:rPr lang="en-GB">
                <a:solidFill>
                  <a:srgbClr val="000000"/>
                </a:solidFill>
                <a:ea typeface="+mn-lt"/>
                <a:cs typeface="+mn-lt"/>
              </a:rPr>
              <a:t>Significant role in permanent and temporary changes in connective tissue length. (Shabbir et al, 2021)</a:t>
            </a:r>
            <a:endParaRPr lang="en-GB" dirty="0">
              <a:solidFill>
                <a:srgbClr val="000000"/>
              </a:solidFill>
              <a:ea typeface="Calibri"/>
              <a:cs typeface="Calibri"/>
            </a:endParaRPr>
          </a:p>
          <a:p>
            <a:r>
              <a:rPr lang="en-GB"/>
              <a:t>Increases ROM (Li et al, 2022)</a:t>
            </a:r>
            <a:endParaRPr lang="en-US"/>
          </a:p>
          <a:p>
            <a:r>
              <a:rPr lang="en-US"/>
              <a:t>More effective than MET's at increasing ROM (Khalil et al, 2022)</a:t>
            </a:r>
            <a:endParaRPr lang="en-US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9E1952D-DF28-99B0-7453-0FBA9F9EAADD}"/>
              </a:ext>
            </a:extLst>
          </p:cNvPr>
          <p:cNvGrpSpPr/>
          <p:nvPr/>
        </p:nvGrpSpPr>
        <p:grpSpPr>
          <a:xfrm>
            <a:off x="7165585" y="1563083"/>
            <a:ext cx="3729594" cy="4452761"/>
            <a:chOff x="6918182" y="1543291"/>
            <a:chExt cx="3729594" cy="4452761"/>
          </a:xfrm>
        </p:grpSpPr>
        <p:pic>
          <p:nvPicPr>
            <p:cNvPr id="5" name="Picture 4" descr="A black and white outline of a person on a bed&#10;&#10;AI-generated content may be incorrect.">
              <a:extLst>
                <a:ext uri="{FF2B5EF4-FFF2-40B4-BE49-F238E27FC236}">
                  <a16:creationId xmlns:a16="http://schemas.microsoft.com/office/drawing/2014/main" id="{0B927E80-BEF1-0770-BA35-7B394645EFD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918182" y="1543291"/>
              <a:ext cx="3729594" cy="3729594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B1396A9-F1C6-4F48-C651-4F679AB43B7D}"/>
                </a:ext>
              </a:extLst>
            </p:cNvPr>
            <p:cNvSpPr txBox="1"/>
            <p:nvPr/>
          </p:nvSpPr>
          <p:spPr>
            <a:xfrm>
              <a:off x="7284849" y="5272777"/>
              <a:ext cx="3356274" cy="7232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kern="1200">
                  <a:latin typeface="Calibri"/>
                  <a:ea typeface="+mn-ea"/>
                  <a:cs typeface="Calibri"/>
                </a:rPr>
                <a:t>Image </a:t>
              </a:r>
              <a:r>
                <a:rPr lang="en-US">
                  <a:latin typeface="Calibri"/>
                  <a:cs typeface="Calibri"/>
                </a:rPr>
                <a:t>5</a:t>
              </a:r>
              <a:r>
                <a:rPr lang="en-US" kern="1200">
                  <a:latin typeface="Calibri"/>
                  <a:ea typeface="+mn-ea"/>
                  <a:cs typeface="Calibri"/>
                </a:rPr>
                <a:t>: </a:t>
              </a:r>
              <a:r>
                <a:rPr lang="en-US">
                  <a:latin typeface="Calibri"/>
                  <a:ea typeface="Calibri"/>
                  <a:cs typeface="Calibri"/>
                </a:rPr>
                <a:t>(Pavel </a:t>
              </a:r>
              <a:r>
                <a:rPr lang="en-US" err="1">
                  <a:latin typeface="Calibri"/>
                  <a:ea typeface="Calibri"/>
                  <a:cs typeface="Calibri"/>
                </a:rPr>
                <a:t>Sevryukov</a:t>
              </a:r>
              <a:r>
                <a:rPr lang="en-US">
                  <a:latin typeface="Calibri"/>
                  <a:ea typeface="Calibri"/>
                  <a:cs typeface="Calibri"/>
                </a:rPr>
                <a:t>, 2022)</a:t>
              </a:r>
            </a:p>
            <a:p>
              <a:pPr algn="ctr">
                <a:spcAft>
                  <a:spcPts val="600"/>
                </a:spcAft>
              </a:pPr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457126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C3FB50-F2E5-B82F-97E1-1DE0AF844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983" y="751263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GB"/>
              <a:t>Neurophysiological Effects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BE97F-AABB-CFEF-300A-F5626CBD1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291" y="2545437"/>
            <a:ext cx="5659816" cy="41771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Goudy Old Style"/>
                <a:cs typeface="Times New Roman"/>
              </a:rPr>
              <a:t>Stretch the capsular tissue allowing for pain reduction (Jagtap and </a:t>
            </a:r>
            <a:r>
              <a:rPr lang="en-GB" dirty="0" err="1">
                <a:solidFill>
                  <a:srgbClr val="000000"/>
                </a:solidFill>
                <a:latin typeface="Goudy Old Style"/>
                <a:cs typeface="Times New Roman"/>
              </a:rPr>
              <a:t>Varadharajulu</a:t>
            </a:r>
            <a:r>
              <a:rPr lang="en-GB" dirty="0">
                <a:solidFill>
                  <a:srgbClr val="000000"/>
                </a:solidFill>
                <a:latin typeface="Goudy Old Style"/>
                <a:cs typeface="Times New Roman"/>
              </a:rPr>
              <a:t>, 2024)</a:t>
            </a:r>
          </a:p>
          <a:p>
            <a:r>
              <a:rPr lang="en-GB" dirty="0">
                <a:solidFill>
                  <a:srgbClr val="000000"/>
                </a:solidFill>
                <a:latin typeface="Goudy Old Style"/>
                <a:cs typeface="Times New Roman"/>
              </a:rPr>
              <a:t>Neurophysiological responses within the central and peripheral nervous system (Bialosky et al, 2018)</a:t>
            </a:r>
          </a:p>
          <a:p>
            <a:r>
              <a:rPr lang="en-GB" dirty="0"/>
              <a:t>Pain Gate Theory (</a:t>
            </a:r>
            <a:r>
              <a:rPr lang="en-GB" dirty="0" err="1"/>
              <a:t>Melzack</a:t>
            </a:r>
            <a:r>
              <a:rPr lang="en-GB" dirty="0"/>
              <a:t> and Patrick, 1965)</a:t>
            </a:r>
            <a:endParaRPr lang="en-GB" dirty="0">
              <a:solidFill>
                <a:srgbClr val="000000"/>
              </a:solidFill>
              <a:latin typeface="Goudy Old Style"/>
              <a:cs typeface="Times New Roman"/>
            </a:endParaRPr>
          </a:p>
          <a:p>
            <a:r>
              <a:rPr lang="en-GB" dirty="0"/>
              <a:t>Reduces pain (Ali et al,2019) </a:t>
            </a:r>
          </a:p>
          <a:p>
            <a:r>
              <a:rPr lang="en-GB" dirty="0"/>
              <a:t>Pain response is always found with accessory movements rather than physiological movements (Shabbir et al, 2021)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5A8C341A-A17B-D7F5-4175-675211020929}"/>
              </a:ext>
            </a:extLst>
          </p:cNvPr>
          <p:cNvGrpSpPr/>
          <p:nvPr/>
        </p:nvGrpSpPr>
        <p:grpSpPr>
          <a:xfrm>
            <a:off x="6476396" y="1131204"/>
            <a:ext cx="5286961" cy="4845570"/>
            <a:chOff x="6566079" y="1460649"/>
            <a:chExt cx="4848551" cy="4208831"/>
          </a:xfrm>
        </p:grpSpPr>
        <p:pic>
          <p:nvPicPr>
            <p:cNvPr id="5" name="Picture 4" descr="A person holding a ball&#10;&#10;AI-generated content may be incorrect.">
              <a:extLst>
                <a:ext uri="{FF2B5EF4-FFF2-40B4-BE49-F238E27FC236}">
                  <a16:creationId xmlns:a16="http://schemas.microsoft.com/office/drawing/2014/main" id="{5EB3FA2D-D1ED-1511-C206-CB67D72C422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566079" y="1460649"/>
              <a:ext cx="4848551" cy="3481478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1CD702C-312D-4A46-FD67-8A57E5CB177E}"/>
                </a:ext>
              </a:extLst>
            </p:cNvPr>
            <p:cNvSpPr txBox="1"/>
            <p:nvPr/>
          </p:nvSpPr>
          <p:spPr>
            <a:xfrm>
              <a:off x="7502562" y="4946205"/>
              <a:ext cx="2980223" cy="7232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kern="1200">
                  <a:solidFill>
                    <a:schemeClr val="tx1"/>
                  </a:solidFill>
                  <a:latin typeface="Calibri"/>
                  <a:ea typeface="+mn-ea"/>
                  <a:cs typeface="Calibri"/>
                </a:rPr>
                <a:t>Image 6: (Shutterstock, 2026)</a:t>
              </a:r>
            </a:p>
            <a:p>
              <a:pPr algn="ctr">
                <a:spcAft>
                  <a:spcPts val="600"/>
                </a:spcAft>
              </a:pPr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9738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1255C3-003F-B334-ED54-D99CF8C0A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GB"/>
              <a:t>Psychological Effects 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65D2961-CFC3-1A30-ED59-D6C9B3ED2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467428"/>
            <a:ext cx="4470831" cy="3605823"/>
          </a:xfrm>
        </p:spPr>
        <p:txBody>
          <a:bodyPr anchor="t">
            <a:normAutofit/>
          </a:bodyPr>
          <a:lstStyle/>
          <a:p>
            <a:r>
              <a:rPr lang="en-US" dirty="0"/>
              <a:t>Control psychological variables such as anxiety and depression. </a:t>
            </a:r>
          </a:p>
          <a:p>
            <a:r>
              <a:rPr lang="en-US" dirty="0"/>
              <a:t>Reduce anxiety around pain in patients with neck pain (Alansari et al, 2021)</a:t>
            </a:r>
          </a:p>
          <a:p>
            <a:r>
              <a:rPr lang="en-US" dirty="0"/>
              <a:t>Placebo: perceived therapeutic gains beyond physical advantage. </a:t>
            </a:r>
          </a:p>
          <a:p>
            <a:r>
              <a:rPr lang="en-US" dirty="0"/>
              <a:t>Eliminates fear-avoidance behaviors and increases confidence (Haviz et al, 2025)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76531CF2-3297-11F5-7604-73A9A4D9EDBD}"/>
              </a:ext>
            </a:extLst>
          </p:cNvPr>
          <p:cNvGrpSpPr/>
          <p:nvPr/>
        </p:nvGrpSpPr>
        <p:grpSpPr>
          <a:xfrm>
            <a:off x="7243682" y="1301607"/>
            <a:ext cx="4175616" cy="4325821"/>
            <a:chOff x="7243682" y="1301607"/>
            <a:chExt cx="4175616" cy="4325821"/>
          </a:xfrm>
        </p:grpSpPr>
        <p:pic>
          <p:nvPicPr>
            <p:cNvPr id="4" name="Content Placeholder 3" descr="A black silhouette of a person&amp;#39;s head with a brain and a cross&#10;&#10;AI-generated content may be incorrect.">
              <a:extLst>
                <a:ext uri="{FF2B5EF4-FFF2-40B4-BE49-F238E27FC236}">
                  <a16:creationId xmlns:a16="http://schemas.microsoft.com/office/drawing/2014/main" id="{0DAC0AE7-1D02-B38F-D5D5-4BA8099AF29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243682" y="1301607"/>
              <a:ext cx="4175616" cy="4264681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54BA12E-044F-FD3F-32A3-61B1811AAC93}"/>
                </a:ext>
              </a:extLst>
            </p:cNvPr>
            <p:cNvSpPr txBox="1"/>
            <p:nvPr/>
          </p:nvSpPr>
          <p:spPr>
            <a:xfrm>
              <a:off x="7843698" y="4904153"/>
              <a:ext cx="2980223" cy="7232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kern="1200">
                  <a:latin typeface="Calibri"/>
                  <a:ea typeface="+mn-ea"/>
                  <a:cs typeface="Calibri"/>
                </a:rPr>
                <a:t>Image </a:t>
              </a:r>
              <a:r>
                <a:rPr lang="en-US">
                  <a:latin typeface="Calibri"/>
                  <a:cs typeface="Calibri"/>
                </a:rPr>
                <a:t>7</a:t>
              </a:r>
              <a:r>
                <a:rPr lang="en-US" kern="1200">
                  <a:latin typeface="Calibri"/>
                  <a:ea typeface="+mn-ea"/>
                  <a:cs typeface="Calibri"/>
                </a:rPr>
                <a:t>: </a:t>
              </a:r>
              <a:r>
                <a:rPr lang="en-US" kern="1200">
                  <a:latin typeface="Calibri"/>
                  <a:ea typeface="Calibri"/>
                  <a:cs typeface="Calibri"/>
                </a:rPr>
                <a:t>(</a:t>
              </a:r>
              <a:r>
                <a:rPr lang="en-US">
                  <a:latin typeface="Calibri"/>
                  <a:ea typeface="Calibri"/>
                  <a:cs typeface="Calibri"/>
                </a:rPr>
                <a:t>Bondar</a:t>
              </a:r>
              <a:r>
                <a:rPr lang="en-US" kern="1200">
                  <a:latin typeface="Calibri"/>
                  <a:ea typeface="Calibri"/>
                  <a:cs typeface="Calibri"/>
                </a:rPr>
                <a:t>, 2026)</a:t>
              </a:r>
            </a:p>
            <a:p>
              <a:pPr algn="ctr">
                <a:spcAft>
                  <a:spcPts val="600"/>
                </a:spcAft>
              </a:pPr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102775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F0E2C-B8DA-5540-5056-24CC65735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GB" dirty="0"/>
              <a:t>Sympathetic </a:t>
            </a:r>
            <a:r>
              <a:rPr lang="en-GB"/>
              <a:t>Effects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B7A1E46-51A3-31B0-362E-A6E754B2A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073" y="2286000"/>
            <a:ext cx="5128260" cy="4123220"/>
          </a:xfrm>
        </p:spPr>
        <p:txBody>
          <a:bodyPr anchor="t">
            <a:normAutofit/>
          </a:bodyPr>
          <a:lstStyle/>
          <a:p>
            <a:r>
              <a:rPr lang="en-GB" dirty="0"/>
              <a:t>Pain is associated with sympathetic activity (Kingston et al, 2014) </a:t>
            </a:r>
          </a:p>
          <a:p>
            <a:r>
              <a:rPr lang="en-GB" dirty="0"/>
              <a:t>Related to a stress response (Navarro-Santana et al, 2019)</a:t>
            </a:r>
            <a:endParaRPr lang="en-US" dirty="0"/>
          </a:p>
          <a:p>
            <a:r>
              <a:rPr lang="en-US" dirty="0"/>
              <a:t>Mobilizations at 2Hz excite the sympathetic  nervous system (Piekarz and Perry, 2016)</a:t>
            </a:r>
          </a:p>
          <a:p>
            <a:r>
              <a:rPr lang="en-GB" dirty="0"/>
              <a:t>Positive effect on an individual's skin conductance, respiratory rate, blood pressure and hear rate (Kingston et al, 2014) 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5E237920-D94C-DBDE-2798-3425D119E56F}"/>
              </a:ext>
            </a:extLst>
          </p:cNvPr>
          <p:cNvGrpSpPr/>
          <p:nvPr/>
        </p:nvGrpSpPr>
        <p:grpSpPr>
          <a:xfrm>
            <a:off x="6768669" y="1004724"/>
            <a:ext cx="4848551" cy="5404496"/>
            <a:chOff x="6768669" y="1004724"/>
            <a:chExt cx="4848551" cy="5404496"/>
          </a:xfrm>
        </p:grpSpPr>
        <p:pic>
          <p:nvPicPr>
            <p:cNvPr id="4" name="Content Placeholder 3" descr="A black outline of a human body&#10;&#10;AI-generated content may be incorrect.">
              <a:extLst>
                <a:ext uri="{FF2B5EF4-FFF2-40B4-BE49-F238E27FC236}">
                  <a16:creationId xmlns:a16="http://schemas.microsoft.com/office/drawing/2014/main" id="{8FB34A5F-F5E0-8752-3F4D-36EE5A755E7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768669" y="1004724"/>
              <a:ext cx="4848551" cy="4848551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267F01A-AA5A-F51C-4FD9-37DF279FD385}"/>
                </a:ext>
              </a:extLst>
            </p:cNvPr>
            <p:cNvSpPr txBox="1"/>
            <p:nvPr/>
          </p:nvSpPr>
          <p:spPr>
            <a:xfrm>
              <a:off x="7705153" y="5685945"/>
              <a:ext cx="2980223" cy="7232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kern="1200">
                  <a:latin typeface="Calibri"/>
                  <a:ea typeface="+mn-ea"/>
                  <a:cs typeface="Calibri"/>
                </a:rPr>
                <a:t>Image </a:t>
              </a:r>
              <a:r>
                <a:rPr lang="en-US">
                  <a:latin typeface="Calibri"/>
                  <a:cs typeface="Calibri"/>
                </a:rPr>
                <a:t>8:</a:t>
              </a:r>
              <a:r>
                <a:rPr lang="en-US" kern="1200">
                  <a:latin typeface="Calibri"/>
                  <a:ea typeface="+mn-ea"/>
                  <a:cs typeface="Calibri"/>
                </a:rPr>
                <a:t> </a:t>
              </a:r>
              <a:r>
                <a:rPr lang="en-US">
                  <a:latin typeface="Calibri"/>
                  <a:ea typeface="Calibri"/>
                  <a:cs typeface="Calibri"/>
                </a:rPr>
                <a:t>(Icons8.com, 2020)</a:t>
              </a:r>
              <a:endParaRPr lang="en-US" kern="1200">
                <a:latin typeface="Calibri"/>
                <a:ea typeface="Calibri"/>
                <a:cs typeface="Calibri"/>
              </a:endParaRPr>
            </a:p>
            <a:p>
              <a:pPr algn="ctr">
                <a:spcAft>
                  <a:spcPts val="600"/>
                </a:spcAft>
              </a:pPr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17547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095B4B-B4DD-9258-B8BB-4F715AFF5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GB"/>
              <a:t>Nutritional Effects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DE30FC1-16EB-7960-B135-B5B8DDE8D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1" y="2844800"/>
            <a:ext cx="4470831" cy="2926272"/>
          </a:xfrm>
        </p:spPr>
        <p:txBody>
          <a:bodyPr anchor="t">
            <a:normAutofit/>
          </a:bodyPr>
          <a:lstStyle/>
          <a:p>
            <a:r>
              <a:rPr lang="en-US" dirty="0"/>
              <a:t>Synovial fluid movement due to joint movement.  </a:t>
            </a:r>
          </a:p>
          <a:p>
            <a:r>
              <a:rPr lang="en-US" dirty="0"/>
              <a:t>Nutrient exchange improved due to joint swelling and immobilization</a:t>
            </a:r>
          </a:p>
          <a:p>
            <a:r>
              <a:rPr lang="en-US" dirty="0"/>
              <a:t>No research discusses nutritional effects of mobilization.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16567DC1-9CDC-B83A-ED7A-132E46443F8B}"/>
              </a:ext>
            </a:extLst>
          </p:cNvPr>
          <p:cNvGrpSpPr/>
          <p:nvPr/>
        </p:nvGrpSpPr>
        <p:grpSpPr>
          <a:xfrm>
            <a:off x="6768669" y="818241"/>
            <a:ext cx="4848550" cy="4809187"/>
            <a:chOff x="6768669" y="818241"/>
            <a:chExt cx="4848550" cy="4809187"/>
          </a:xfrm>
        </p:grpSpPr>
        <p:pic>
          <p:nvPicPr>
            <p:cNvPr id="4" name="Content Placeholder 3" descr="A black and white line drawing of a person&amp;#39;s body&#10;&#10;AI-generated content may be incorrect.">
              <a:extLst>
                <a:ext uri="{FF2B5EF4-FFF2-40B4-BE49-F238E27FC236}">
                  <a16:creationId xmlns:a16="http://schemas.microsoft.com/office/drawing/2014/main" id="{6AA1BF02-F435-C24F-370B-4EA4AE35FAB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b="17992"/>
            <a:stretch>
              <a:fillRect/>
            </a:stretch>
          </p:blipFill>
          <p:spPr>
            <a:xfrm>
              <a:off x="6768669" y="818241"/>
              <a:ext cx="4848550" cy="4282041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09710E-9998-1352-E6EF-358038EF3CE5}"/>
                </a:ext>
              </a:extLst>
            </p:cNvPr>
            <p:cNvSpPr txBox="1"/>
            <p:nvPr/>
          </p:nvSpPr>
          <p:spPr>
            <a:xfrm>
              <a:off x="7705153" y="4904153"/>
              <a:ext cx="2980223" cy="7232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kern="1200" dirty="0">
                  <a:latin typeface="Calibri"/>
                  <a:ea typeface="+mn-ea"/>
                  <a:cs typeface="Calibri"/>
                </a:rPr>
                <a:t>Image </a:t>
              </a:r>
              <a:r>
                <a:rPr lang="en-US" dirty="0">
                  <a:latin typeface="Calibri"/>
                  <a:cs typeface="Calibri"/>
                </a:rPr>
                <a:t>9:</a:t>
              </a:r>
              <a:r>
                <a:rPr lang="en-US" kern="1200" dirty="0">
                  <a:latin typeface="Calibri"/>
                  <a:ea typeface="+mn-ea"/>
                  <a:cs typeface="Calibri"/>
                </a:rPr>
                <a:t> </a:t>
              </a:r>
              <a:r>
                <a:rPr lang="en-US" dirty="0">
                  <a:latin typeface="Calibri"/>
                  <a:ea typeface="Calibri"/>
                  <a:cs typeface="Calibri"/>
                </a:rPr>
                <a:t>(Shutterstock, 2026)</a:t>
              </a:r>
              <a:endParaRPr lang="en-US" kern="1200" dirty="0">
                <a:latin typeface="Calibri"/>
                <a:ea typeface="Calibri"/>
                <a:cs typeface="Calibri"/>
              </a:endParaRPr>
            </a:p>
            <a:p>
              <a:pPr algn="ctr">
                <a:spcAft>
                  <a:spcPts val="600"/>
                </a:spcAft>
              </a:pP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297723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1979C5-8E5F-9FDE-4AC1-FE28A1CC4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043" y="642710"/>
            <a:ext cx="4905746" cy="150739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 dirty="0"/>
              <a:t>Does Maitland's really reduce pain and increase ROM?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50F77-186B-DAEC-67DB-396FE78A0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10" y="2329132"/>
            <a:ext cx="5224012" cy="39890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Mulligans Mobilisations are more effective at increasing ROM across the shoulder (Celik and </a:t>
            </a:r>
            <a:r>
              <a:rPr lang="en-GB" dirty="0" err="1"/>
              <a:t>Menek</a:t>
            </a:r>
            <a:r>
              <a:rPr lang="en-GB" dirty="0"/>
              <a:t>, 2025).</a:t>
            </a:r>
          </a:p>
          <a:p>
            <a:r>
              <a:rPr lang="en-GB" dirty="0"/>
              <a:t>Less effective at reducing pain than Mulligans Mobilisation (Chadi et al, 2022).</a:t>
            </a:r>
          </a:p>
          <a:p>
            <a:r>
              <a:rPr lang="en-GB" dirty="0"/>
              <a:t>Myofascial techniques have better overall improvements (Cabezas-Yague et al, 2024).</a:t>
            </a:r>
          </a:p>
          <a:p>
            <a:r>
              <a:rPr lang="en-GB" dirty="0"/>
              <a:t>More effective alongside other techniques (Lee and Lee, 2017)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0EA2832D-C008-2255-F1FA-267DAAF4CC83}"/>
              </a:ext>
            </a:extLst>
          </p:cNvPr>
          <p:cNvGrpSpPr/>
          <p:nvPr/>
        </p:nvGrpSpPr>
        <p:grpSpPr>
          <a:xfrm>
            <a:off x="7242811" y="1396409"/>
            <a:ext cx="3989069" cy="4350707"/>
            <a:chOff x="6816941" y="1434465"/>
            <a:chExt cx="3989069" cy="4350707"/>
          </a:xfrm>
        </p:grpSpPr>
        <p:pic>
          <p:nvPicPr>
            <p:cNvPr id="3074" name="Picture 2" descr="Simple troubled person icon. Questioning person. Vector. Simple troubled person icon. Questioning person. Editable vector. i dont know icon stock illustrations">
              <a:extLst>
                <a:ext uri="{FF2B5EF4-FFF2-40B4-BE49-F238E27FC236}">
                  <a16:creationId xmlns:a16="http://schemas.microsoft.com/office/drawing/2014/main" id="{4D838B9E-D047-7867-92B3-B5CA44EED4A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54085" y1="39216" x2="54085" y2="39216"/>
                          <a14:foregroundMark x1="74183" y1="31536" x2="74183" y2="31536"/>
                          <a14:foregroundMark x1="76471" y1="24183" x2="76471" y2="24183"/>
                          <a14:foregroundMark x1="34314" y1="54902" x2="34314" y2="5490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16941" y="1434465"/>
              <a:ext cx="3989069" cy="39890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8BFCFFE-E131-2E82-573F-C2C7E2D5571E}"/>
                </a:ext>
              </a:extLst>
            </p:cNvPr>
            <p:cNvSpPr txBox="1"/>
            <p:nvPr/>
          </p:nvSpPr>
          <p:spPr>
            <a:xfrm>
              <a:off x="7317554" y="5061897"/>
              <a:ext cx="2980223" cy="7232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kern="1200" dirty="0">
                  <a:latin typeface="Calibri"/>
                  <a:ea typeface="+mn-ea"/>
                  <a:cs typeface="Calibri"/>
                </a:rPr>
                <a:t>Image 10</a:t>
              </a:r>
              <a:r>
                <a:rPr lang="en-US" dirty="0">
                  <a:latin typeface="Calibri"/>
                  <a:cs typeface="Calibri"/>
                </a:rPr>
                <a:t>:</a:t>
              </a:r>
              <a:r>
                <a:rPr lang="en-US" kern="1200" dirty="0">
                  <a:latin typeface="Calibri"/>
                  <a:ea typeface="+mn-ea"/>
                  <a:cs typeface="Calibri"/>
                </a:rPr>
                <a:t> (</a:t>
              </a:r>
              <a:r>
                <a:rPr lang="en-US" kern="1200" dirty="0" err="1">
                  <a:latin typeface="Calibri"/>
                  <a:ea typeface="+mn-ea"/>
                  <a:cs typeface="Calibri"/>
                </a:rPr>
                <a:t>Istock</a:t>
              </a:r>
              <a:r>
                <a:rPr lang="en-US" kern="1200" dirty="0">
                  <a:latin typeface="Calibri"/>
                  <a:ea typeface="+mn-ea"/>
                  <a:cs typeface="Calibri"/>
                </a:rPr>
                <a:t>, 2025)</a:t>
              </a:r>
              <a:endParaRPr lang="en-US" kern="1200" dirty="0">
                <a:latin typeface="Calibri"/>
                <a:ea typeface="Calibri"/>
                <a:cs typeface="Calibri"/>
              </a:endParaRPr>
            </a:p>
            <a:p>
              <a:pPr algn="ctr">
                <a:spcAft>
                  <a:spcPts val="600"/>
                </a:spcAft>
              </a:pP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061777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1" name="Rectangle 5130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A6E5AF-59A5-A10C-2557-C0D4EE3E0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911" y="26129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GB" dirty="0"/>
              <a:t>Peripheral Mobilisation Effects</a:t>
            </a:r>
          </a:p>
        </p:txBody>
      </p:sp>
      <p:sp>
        <p:nvSpPr>
          <p:cNvPr id="5128" name="Content Placeholder 5127">
            <a:extLst>
              <a:ext uri="{FF2B5EF4-FFF2-40B4-BE49-F238E27FC236}">
                <a16:creationId xmlns:a16="http://schemas.microsoft.com/office/drawing/2014/main" id="{F0FECAED-3DD1-C2B2-6BEA-404A81AB15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00" y="1874484"/>
            <a:ext cx="5686055" cy="4422799"/>
          </a:xfrm>
        </p:spPr>
        <p:txBody>
          <a:bodyPr anchor="t">
            <a:normAutofit fontScale="92500" lnSpcReduction="20000"/>
          </a:bodyPr>
          <a:lstStyle/>
          <a:p>
            <a:r>
              <a:rPr lang="en-US" b="1" dirty="0"/>
              <a:t>Knee:</a:t>
            </a:r>
            <a:r>
              <a:rPr lang="en-US" dirty="0"/>
              <a:t> Proved improvement in pain, proprioception and functional ability (Indhu et al, 2024). </a:t>
            </a:r>
          </a:p>
          <a:p>
            <a:r>
              <a:rPr lang="en-US" b="1" dirty="0"/>
              <a:t>Ankle:</a:t>
            </a:r>
            <a:r>
              <a:rPr lang="en-US" dirty="0"/>
              <a:t> Improvements in balance, weight bearing ability, ROM and muscle strength (Yin et al, 2022)</a:t>
            </a:r>
          </a:p>
          <a:p>
            <a:r>
              <a:rPr lang="en-US" b="1" dirty="0"/>
              <a:t>Hip: </a:t>
            </a:r>
            <a:r>
              <a:rPr lang="en-US" dirty="0"/>
              <a:t>Improves pain, ROM and functional movements across the hip joint (Assogba et al, 2025)</a:t>
            </a:r>
          </a:p>
          <a:p>
            <a:r>
              <a:rPr lang="en-US" b="1" dirty="0"/>
              <a:t>Shoulder: </a:t>
            </a:r>
            <a:r>
              <a:rPr lang="en-US" dirty="0"/>
              <a:t>Greater improvements in pain reduction, ROM and functional capacity. Vital role in accelerating recovery (Benjamin, 2025)</a:t>
            </a:r>
          </a:p>
          <a:p>
            <a:r>
              <a:rPr lang="en-US" b="1" dirty="0"/>
              <a:t>Elbow: </a:t>
            </a:r>
            <a:r>
              <a:rPr lang="en-US" dirty="0"/>
              <a:t>Neuro-mobilization results in greater ROM when mobilizing tennis-elbow compared to Maitland’s  (Jain et al, 2024)</a:t>
            </a:r>
          </a:p>
          <a:p>
            <a:r>
              <a:rPr lang="en-US" b="1" dirty="0"/>
              <a:t>Wrist: </a:t>
            </a:r>
            <a:r>
              <a:rPr lang="en-US" dirty="0"/>
              <a:t>Fascial manipulation is more effective at reducing pain </a:t>
            </a:r>
            <a:r>
              <a:rPr lang="en-GB" dirty="0"/>
              <a:t>(</a:t>
            </a:r>
            <a:r>
              <a:rPr lang="en-GB" dirty="0" err="1"/>
              <a:t>Vigneshprabhu</a:t>
            </a:r>
            <a:r>
              <a:rPr lang="en-GB" dirty="0"/>
              <a:t> et al, 2024)</a:t>
            </a:r>
          </a:p>
          <a:p>
            <a:endParaRPr lang="en-US" dirty="0"/>
          </a:p>
          <a:p>
            <a:endParaRPr lang="en-US" dirty="0"/>
          </a:p>
        </p:txBody>
      </p:sp>
      <p:cxnSp>
        <p:nvCxnSpPr>
          <p:cNvPr id="5133" name="Straight Connector 5132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AutoShape 2" descr="Passive joint mobilisation. The joint mobilisation technique used will... |  Download Scientific Diagram">
            <a:extLst>
              <a:ext uri="{FF2B5EF4-FFF2-40B4-BE49-F238E27FC236}">
                <a16:creationId xmlns:a16="http://schemas.microsoft.com/office/drawing/2014/main" id="{54669CDD-6C8C-C840-F41C-DA41672A39B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A6DF434-5BC7-6746-35E6-D61F6E6BAF93}"/>
              </a:ext>
            </a:extLst>
          </p:cNvPr>
          <p:cNvGrpSpPr/>
          <p:nvPr/>
        </p:nvGrpSpPr>
        <p:grpSpPr>
          <a:xfrm>
            <a:off x="6439123" y="2483531"/>
            <a:ext cx="5637858" cy="2742732"/>
            <a:chOff x="6439123" y="2483531"/>
            <a:chExt cx="5637858" cy="2742732"/>
          </a:xfrm>
        </p:grpSpPr>
        <p:pic>
          <p:nvPicPr>
            <p:cNvPr id="5124" name="Picture 4" descr="Joint Mobilization New Castle, DE - First State Rehab At Home">
              <a:extLst>
                <a:ext uri="{FF2B5EF4-FFF2-40B4-BE49-F238E27FC236}">
                  <a16:creationId xmlns:a16="http://schemas.microsoft.com/office/drawing/2014/main" id="{92AC76E0-8F9F-14CE-C7F4-CCCD65A03E1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439123" y="2483531"/>
              <a:ext cx="5178097" cy="20194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57A5E6BF-CBE7-5AB7-E52E-0050B70E9DB6}"/>
                </a:ext>
              </a:extLst>
            </p:cNvPr>
            <p:cNvSpPr txBox="1"/>
            <p:nvPr/>
          </p:nvSpPr>
          <p:spPr>
            <a:xfrm>
              <a:off x="7425283" y="4502988"/>
              <a:ext cx="4651698" cy="7232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kern="1200" dirty="0">
                  <a:latin typeface="Calibri"/>
                  <a:ea typeface="+mn-ea"/>
                  <a:cs typeface="Calibri"/>
                </a:rPr>
                <a:t>Image 11</a:t>
              </a:r>
              <a:r>
                <a:rPr lang="en-US" dirty="0">
                  <a:latin typeface="Calibri"/>
                  <a:cs typeface="Calibri"/>
                </a:rPr>
                <a:t>:</a:t>
              </a:r>
              <a:r>
                <a:rPr lang="en-US" kern="1200" dirty="0">
                  <a:latin typeface="Calibri"/>
                  <a:ea typeface="+mn-ea"/>
                  <a:cs typeface="Calibri"/>
                </a:rPr>
                <a:t> (First State Rehab at Home, 2025)</a:t>
              </a:r>
              <a:endParaRPr lang="en-US" kern="1200" dirty="0">
                <a:latin typeface="Calibri"/>
                <a:ea typeface="Calibri"/>
                <a:cs typeface="Calibri"/>
              </a:endParaRPr>
            </a:p>
            <a:p>
              <a:pPr algn="ctr">
                <a:spcAft>
                  <a:spcPts val="600"/>
                </a:spcAft>
              </a:pP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768618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FBA7C-67AB-4D63-F6FD-9E28C465C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GB" dirty="0"/>
              <a:t>Spinal Mobilisation Effects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34E65-151D-2963-B054-585A0238D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334" y="2570672"/>
            <a:ext cx="5313869" cy="3327298"/>
          </a:xfrm>
        </p:spPr>
        <p:txBody>
          <a:bodyPr anchor="t">
            <a:normAutofit/>
          </a:bodyPr>
          <a:lstStyle/>
          <a:p>
            <a:r>
              <a:rPr lang="en-GB" b="1" dirty="0"/>
              <a:t>Cervical Spine: </a:t>
            </a:r>
            <a:r>
              <a:rPr lang="en-GB" dirty="0"/>
              <a:t>Effective at reducing pain and increasing joint ROM (Shabbir et al, 2021)</a:t>
            </a:r>
          </a:p>
          <a:p>
            <a:r>
              <a:rPr lang="en-GB" b="1" dirty="0"/>
              <a:t>Thoracic Spine: </a:t>
            </a:r>
            <a:r>
              <a:rPr lang="en-GB" dirty="0"/>
              <a:t>Thoracic manipulation is more effective than mobilisation (</a:t>
            </a:r>
            <a:r>
              <a:rPr lang="en-GB" dirty="0" err="1"/>
              <a:t>Masaracchio</a:t>
            </a:r>
            <a:r>
              <a:rPr lang="en-GB" dirty="0"/>
              <a:t> et al, 2019)</a:t>
            </a:r>
          </a:p>
          <a:p>
            <a:r>
              <a:rPr lang="en-GB" b="1" dirty="0"/>
              <a:t>Lumbar Spine: </a:t>
            </a:r>
            <a:r>
              <a:rPr lang="en-GB" dirty="0"/>
              <a:t>More effective at managing lower back pain than traction and stretching (Sharma et al, 2015)</a:t>
            </a:r>
          </a:p>
        </p:txBody>
      </p:sp>
      <p:cxnSp>
        <p:nvCxnSpPr>
          <p:cNvPr id="4109" name="Straight Connector 4108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C169D796-741C-AD34-279F-FAC0F92966C2}"/>
              </a:ext>
            </a:extLst>
          </p:cNvPr>
          <p:cNvGrpSpPr/>
          <p:nvPr/>
        </p:nvGrpSpPr>
        <p:grpSpPr>
          <a:xfrm>
            <a:off x="6768669" y="1810796"/>
            <a:ext cx="5521219" cy="3959682"/>
            <a:chOff x="6768669" y="1810796"/>
            <a:chExt cx="5521219" cy="3959682"/>
          </a:xfrm>
        </p:grpSpPr>
        <p:pic>
          <p:nvPicPr>
            <p:cNvPr id="4102" name="Picture 6" descr="JOINT MOBILIZATION OF THE LUMBOPELVIC SPINE. PART2 - PHCN Online">
              <a:extLst>
                <a:ext uri="{FF2B5EF4-FFF2-40B4-BE49-F238E27FC236}">
                  <a16:creationId xmlns:a16="http://schemas.microsoft.com/office/drawing/2014/main" id="{63D0A659-26AC-B2A0-7A21-35024FC8CA6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768669" y="1810796"/>
              <a:ext cx="4848551" cy="32364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1FCF819-E359-C7BA-F634-F10AFFF2D8ED}"/>
                </a:ext>
              </a:extLst>
            </p:cNvPr>
            <p:cNvSpPr txBox="1"/>
            <p:nvPr/>
          </p:nvSpPr>
          <p:spPr>
            <a:xfrm>
              <a:off x="9309665" y="5047203"/>
              <a:ext cx="2980223" cy="7232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kern="1200" dirty="0">
                  <a:latin typeface="Calibri"/>
                  <a:ea typeface="+mn-ea"/>
                  <a:cs typeface="Calibri"/>
                </a:rPr>
                <a:t>Image 1</a:t>
              </a:r>
              <a:r>
                <a:rPr lang="en-US" dirty="0">
                  <a:latin typeface="Calibri"/>
                  <a:cs typeface="Calibri"/>
                </a:rPr>
                <a:t>2:</a:t>
              </a:r>
              <a:r>
                <a:rPr lang="en-US" kern="1200" dirty="0">
                  <a:latin typeface="Calibri"/>
                  <a:ea typeface="+mn-ea"/>
                  <a:cs typeface="Calibri"/>
                </a:rPr>
                <a:t> (PHNC, 2026)</a:t>
              </a:r>
              <a:endParaRPr lang="en-US" kern="1200" dirty="0">
                <a:latin typeface="Calibri"/>
                <a:ea typeface="Calibri"/>
                <a:cs typeface="Calibri"/>
              </a:endParaRPr>
            </a:p>
            <a:p>
              <a:pPr algn="ctr">
                <a:spcAft>
                  <a:spcPts val="600"/>
                </a:spcAft>
              </a:pP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3639639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B1002F-3590-7923-4DDF-763A60746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GB"/>
              <a:t>Gradings and Durations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44074-F404-2CEE-98C7-6FCFDACCA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678" y="2695891"/>
            <a:ext cx="5311269" cy="3933645"/>
          </a:xfrm>
        </p:spPr>
        <p:txBody>
          <a:bodyPr anchor="t">
            <a:normAutofit/>
          </a:bodyPr>
          <a:lstStyle/>
          <a:p>
            <a:r>
              <a:rPr lang="en-GB" dirty="0"/>
              <a:t>Grade I and II for 30s on lumbar spine = reduced pain and increased RO (Hanrahan et al, 2005)</a:t>
            </a:r>
          </a:p>
          <a:p>
            <a:r>
              <a:rPr lang="en-GB" dirty="0"/>
              <a:t>Grade I and II on shoulder = short term pain relief for adhesive capsulitis (Ullah et al, 2025)</a:t>
            </a:r>
          </a:p>
          <a:p>
            <a:r>
              <a:rPr lang="en-GB" dirty="0"/>
              <a:t>Grade III and IV on knee, 120s x2= significant increase in ROM (Pozsgai et al, 2021) </a:t>
            </a:r>
          </a:p>
          <a:p>
            <a:endParaRPr lang="en-GB" dirty="0"/>
          </a:p>
        </p:txBody>
      </p:sp>
      <p:cxnSp>
        <p:nvCxnSpPr>
          <p:cNvPr id="6153" name="Straight Connector 6152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88B6F58B-AD75-CEBB-F5B9-85256CDFE2A3}"/>
              </a:ext>
            </a:extLst>
          </p:cNvPr>
          <p:cNvGrpSpPr/>
          <p:nvPr/>
        </p:nvGrpSpPr>
        <p:grpSpPr>
          <a:xfrm>
            <a:off x="6768669" y="1004724"/>
            <a:ext cx="4848551" cy="5146853"/>
            <a:chOff x="6768669" y="1004724"/>
            <a:chExt cx="4848551" cy="5146853"/>
          </a:xfrm>
        </p:grpSpPr>
        <p:pic>
          <p:nvPicPr>
            <p:cNvPr id="6146" name="Picture 2" descr="Timing - Free interface icons">
              <a:extLst>
                <a:ext uri="{FF2B5EF4-FFF2-40B4-BE49-F238E27FC236}">
                  <a16:creationId xmlns:a16="http://schemas.microsoft.com/office/drawing/2014/main" id="{1A8B98C9-FC80-2A92-5532-3ECB1F7B922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768669" y="1004724"/>
              <a:ext cx="4848551" cy="48485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E9A4B6D-A289-2EAE-8EAE-9F71BBF10C12}"/>
                </a:ext>
              </a:extLst>
            </p:cNvPr>
            <p:cNvSpPr txBox="1"/>
            <p:nvPr/>
          </p:nvSpPr>
          <p:spPr>
            <a:xfrm>
              <a:off x="7936766" y="5428302"/>
              <a:ext cx="3470512" cy="7232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kern="1200" dirty="0">
                  <a:latin typeface="Calibri"/>
                  <a:ea typeface="+mn-ea"/>
                  <a:cs typeface="Calibri"/>
                </a:rPr>
                <a:t>Image </a:t>
              </a:r>
              <a:r>
                <a:rPr lang="en-US" dirty="0">
                  <a:latin typeface="Calibri"/>
                  <a:cs typeface="Calibri"/>
                </a:rPr>
                <a:t>13:</a:t>
              </a:r>
              <a:r>
                <a:rPr lang="en-US" kern="1200" dirty="0">
                  <a:latin typeface="Calibri"/>
                  <a:ea typeface="+mn-ea"/>
                  <a:cs typeface="Calibri"/>
                </a:rPr>
                <a:t> </a:t>
              </a:r>
              <a:r>
                <a:rPr lang="en-US" dirty="0">
                  <a:latin typeface="Calibri"/>
                  <a:ea typeface="Calibri"/>
                  <a:cs typeface="Calibri"/>
                </a:rPr>
                <a:t>(Flat Icon, 2021)</a:t>
              </a:r>
              <a:endParaRPr lang="en-US" kern="1200" dirty="0">
                <a:latin typeface="Calibri"/>
                <a:ea typeface="Calibri"/>
                <a:cs typeface="Calibri"/>
              </a:endParaRPr>
            </a:p>
            <a:p>
              <a:pPr algn="ctr">
                <a:spcAft>
                  <a:spcPts val="600"/>
                </a:spcAft>
              </a:pP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12363280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6E5F8F-CE4F-FFBD-81AF-9A7ACA04D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GB"/>
              <a:t>Personal Experience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A4E584B-736D-CFA1-F4E8-C8E66307F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112" y="2458852"/>
            <a:ext cx="5331791" cy="3439118"/>
          </a:xfrm>
        </p:spPr>
        <p:txBody>
          <a:bodyPr anchor="t">
            <a:normAutofit lnSpcReduction="10000"/>
          </a:bodyPr>
          <a:lstStyle/>
          <a:p>
            <a:r>
              <a:rPr lang="en-US" dirty="0"/>
              <a:t>Increased ROM in neck side bending: passive physiological side bending: G3 with </a:t>
            </a:r>
            <a:r>
              <a:rPr lang="en-US"/>
              <a:t>soft tissue.</a:t>
            </a:r>
            <a:endParaRPr lang="en-US" dirty="0"/>
          </a:p>
          <a:p>
            <a:r>
              <a:rPr lang="en-US"/>
              <a:t>Reduces ankle stiffness: P-A and soleus soft tissue: G3</a:t>
            </a:r>
          </a:p>
          <a:p>
            <a:r>
              <a:rPr lang="en-US"/>
              <a:t>Reduces pain and limp when walking: Patella femoral glides: G3 with soft tissue </a:t>
            </a:r>
          </a:p>
          <a:p>
            <a:r>
              <a:rPr lang="en-US" dirty="0"/>
              <a:t>Patient did not see benefit from shoulder passive physiological shoulder internal rotation, knee </a:t>
            </a:r>
            <a:r>
              <a:rPr lang="en-US"/>
              <a:t>flexion,</a:t>
            </a:r>
            <a:r>
              <a:rPr lang="en-US" dirty="0"/>
              <a:t> or extension. 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1C1E1AF6-159F-E18F-6136-6C68E276C492}"/>
              </a:ext>
            </a:extLst>
          </p:cNvPr>
          <p:cNvGrpSpPr/>
          <p:nvPr/>
        </p:nvGrpSpPr>
        <p:grpSpPr>
          <a:xfrm>
            <a:off x="7045760" y="1380777"/>
            <a:ext cx="4413122" cy="4385196"/>
            <a:chOff x="7273370" y="1519322"/>
            <a:chExt cx="3789668" cy="4108106"/>
          </a:xfrm>
        </p:grpSpPr>
        <p:pic>
          <p:nvPicPr>
            <p:cNvPr id="4" name="Content Placeholder 3" descr="A black and white line drawing of a person massage&#10;&#10;AI-generated content may be incorrect.">
              <a:extLst>
                <a:ext uri="{FF2B5EF4-FFF2-40B4-BE49-F238E27FC236}">
                  <a16:creationId xmlns:a16="http://schemas.microsoft.com/office/drawing/2014/main" id="{23D64A15-D7BF-0B73-3F65-1242D367058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273370" y="1519322"/>
              <a:ext cx="3789668" cy="3819356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BBCD89B-6779-676B-17D9-8FCF09AAC978}"/>
                </a:ext>
              </a:extLst>
            </p:cNvPr>
            <p:cNvSpPr txBox="1"/>
            <p:nvPr/>
          </p:nvSpPr>
          <p:spPr>
            <a:xfrm>
              <a:off x="7705153" y="4904153"/>
              <a:ext cx="2980223" cy="7232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kern="1200" dirty="0">
                  <a:latin typeface="Calibri"/>
                  <a:ea typeface="+mn-ea"/>
                  <a:cs typeface="Calibri"/>
                </a:rPr>
                <a:t>Image </a:t>
              </a:r>
              <a:r>
                <a:rPr lang="en-US" dirty="0">
                  <a:latin typeface="Calibri"/>
                  <a:cs typeface="Calibri"/>
                </a:rPr>
                <a:t>14:</a:t>
              </a:r>
              <a:r>
                <a:rPr lang="en-US" kern="1200" dirty="0">
                  <a:latin typeface="Calibri"/>
                  <a:ea typeface="+mn-ea"/>
                  <a:cs typeface="Calibri"/>
                </a:rPr>
                <a:t> </a:t>
              </a:r>
              <a:r>
                <a:rPr lang="en-US" dirty="0">
                  <a:latin typeface="Calibri"/>
                  <a:ea typeface="Calibri"/>
                  <a:cs typeface="Calibri"/>
                </a:rPr>
                <a:t>(</a:t>
              </a:r>
              <a:r>
                <a:rPr lang="en-US" dirty="0" err="1">
                  <a:latin typeface="Calibri"/>
                  <a:ea typeface="Calibri"/>
                  <a:cs typeface="Calibri"/>
                </a:rPr>
                <a:t>Freepik</a:t>
              </a:r>
              <a:r>
                <a:rPr lang="en-US" dirty="0">
                  <a:latin typeface="Calibri"/>
                  <a:ea typeface="Calibri"/>
                  <a:cs typeface="Calibri"/>
                </a:rPr>
                <a:t>, 2026)</a:t>
              </a:r>
              <a:endParaRPr lang="en-US" kern="1200" dirty="0">
                <a:latin typeface="Calibri"/>
                <a:ea typeface="Calibri"/>
                <a:cs typeface="Calibri"/>
              </a:endParaRPr>
            </a:p>
            <a:p>
              <a:pPr algn="ctr">
                <a:spcAft>
                  <a:spcPts val="600"/>
                </a:spcAft>
              </a:pP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0930564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42A715-A557-E5DF-9894-87FAB1448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GB"/>
              <a:t>Does Manual Therapy Suck?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1AC10-7898-45EB-0C98-9B1F9E5D74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1" y="2844799"/>
            <a:ext cx="4848551" cy="3147517"/>
          </a:xfrm>
        </p:spPr>
        <p:txBody>
          <a:bodyPr anchor="t">
            <a:normAutofit/>
          </a:bodyPr>
          <a:lstStyle/>
          <a:p>
            <a:r>
              <a:rPr lang="en-GB" dirty="0"/>
              <a:t>Good alongside other Manual therapy techniques (Li et al, 2023)</a:t>
            </a:r>
          </a:p>
          <a:p>
            <a:r>
              <a:rPr lang="en-GB" dirty="0"/>
              <a:t>There are more effective techniques such as Mulligan's mobilisations (Celik and </a:t>
            </a:r>
            <a:r>
              <a:rPr lang="en-GB" dirty="0" err="1"/>
              <a:t>Menek</a:t>
            </a:r>
            <a:r>
              <a:rPr lang="en-GB" dirty="0"/>
              <a:t>, 2025)</a:t>
            </a:r>
          </a:p>
          <a:p>
            <a:r>
              <a:rPr lang="en-GB" dirty="0"/>
              <a:t>In my opinion: Better used alongside other manual therapy techniques.</a:t>
            </a:r>
          </a:p>
        </p:txBody>
      </p:sp>
      <p:cxnSp>
        <p:nvCxnSpPr>
          <p:cNvPr id="7177" name="Straight Connector 7176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BC070A80-84B1-9976-80B5-23F05F23C458}"/>
              </a:ext>
            </a:extLst>
          </p:cNvPr>
          <p:cNvGrpSpPr/>
          <p:nvPr/>
        </p:nvGrpSpPr>
        <p:grpSpPr>
          <a:xfrm>
            <a:off x="6768669" y="1416851"/>
            <a:ext cx="5604767" cy="4575466"/>
            <a:chOff x="6768669" y="1416851"/>
            <a:chExt cx="5604767" cy="4575466"/>
          </a:xfrm>
        </p:grpSpPr>
        <p:pic>
          <p:nvPicPr>
            <p:cNvPr id="7170" name="Picture 2" descr="Opinion Icon Png, Transparent Png - vhv">
              <a:extLst>
                <a:ext uri="{FF2B5EF4-FFF2-40B4-BE49-F238E27FC236}">
                  <a16:creationId xmlns:a16="http://schemas.microsoft.com/office/drawing/2014/main" id="{14D645D3-3735-DA53-F5AF-194AB9DF935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714" b="91164" l="5000" r="94419">
                          <a14:foregroundMark x1="20349" y1="33661" x2="20349" y2="33661"/>
                          <a14:foregroundMark x1="21628" y1="7854" x2="21628" y2="7854"/>
                          <a14:foregroundMark x1="5116" y1="39832" x2="5116" y2="39832"/>
                          <a14:foregroundMark x1="84302" y1="60309" x2="84302" y2="60309"/>
                          <a14:foregroundMark x1="94419" y1="65498" x2="94419" y2="65498"/>
                          <a14:foregroundMark x1="81047" y1="91164" x2="81047" y2="9116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768669" y="1416851"/>
              <a:ext cx="4848551" cy="40242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A3C43A7C-8C63-E9E3-D90E-607C99D959FF}"/>
                </a:ext>
              </a:extLst>
            </p:cNvPr>
            <p:cNvSpPr txBox="1"/>
            <p:nvPr/>
          </p:nvSpPr>
          <p:spPr>
            <a:xfrm>
              <a:off x="8902924" y="5269042"/>
              <a:ext cx="3470512" cy="7232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kern="1200" dirty="0">
                  <a:latin typeface="Calibri"/>
                  <a:ea typeface="+mn-ea"/>
                  <a:cs typeface="Calibri"/>
                </a:rPr>
                <a:t>Image </a:t>
              </a:r>
              <a:r>
                <a:rPr lang="en-US" dirty="0">
                  <a:latin typeface="Calibri"/>
                  <a:cs typeface="Calibri"/>
                </a:rPr>
                <a:t>15:</a:t>
              </a:r>
              <a:r>
                <a:rPr lang="en-US" kern="1200" dirty="0">
                  <a:latin typeface="Calibri"/>
                  <a:ea typeface="+mn-ea"/>
                  <a:cs typeface="Calibri"/>
                </a:rPr>
                <a:t> </a:t>
              </a:r>
              <a:r>
                <a:rPr lang="en-US" dirty="0">
                  <a:latin typeface="Calibri"/>
                  <a:ea typeface="Calibri"/>
                  <a:cs typeface="Calibri"/>
                </a:rPr>
                <a:t>(VHV.RS, 2019)</a:t>
              </a:r>
              <a:endParaRPr lang="en-US" kern="1200" dirty="0">
                <a:latin typeface="Calibri"/>
                <a:ea typeface="Calibri"/>
                <a:cs typeface="Calibri"/>
              </a:endParaRPr>
            </a:p>
            <a:p>
              <a:pPr algn="ctr">
                <a:spcAft>
                  <a:spcPts val="600"/>
                </a:spcAft>
              </a:pP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9601331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2C8D3-BABF-9D2C-E2B6-6EA553FB2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4470832" cy="1507398"/>
          </a:xfrm>
        </p:spPr>
        <p:txBody>
          <a:bodyPr anchor="ctr">
            <a:normAutofit/>
          </a:bodyPr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FA0D7-07E0-9982-3AF7-781AAD7D3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1" y="2503412"/>
            <a:ext cx="4629102" cy="3394558"/>
          </a:xfrm>
        </p:spPr>
        <p:txBody>
          <a:bodyPr anchor="t">
            <a:normAutofit/>
          </a:bodyPr>
          <a:lstStyle/>
          <a:p>
            <a:r>
              <a:rPr lang="en-GB" dirty="0"/>
              <a:t>Maitland's is better when used alongside other treatment. </a:t>
            </a:r>
          </a:p>
          <a:p>
            <a:r>
              <a:rPr lang="en-GB" dirty="0"/>
              <a:t>Widely used to increase ROM and decrease pain.</a:t>
            </a:r>
          </a:p>
          <a:p>
            <a:r>
              <a:rPr lang="en-GB" dirty="0"/>
              <a:t>Accessory movements are more common in research: P-A, lateral/medial glide. </a:t>
            </a:r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8201" name="Straight Connector 8200">
            <a:extLst>
              <a:ext uri="{FF2B5EF4-FFF2-40B4-BE49-F238E27FC236}">
                <a16:creationId xmlns:a16="http://schemas.microsoft.com/office/drawing/2014/main" id="{49151340-7EF2-0647-A719-394EFC3A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87448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5FCB2D0F-AE82-0961-F66D-9E7AD0BC8265}"/>
              </a:ext>
            </a:extLst>
          </p:cNvPr>
          <p:cNvGrpSpPr/>
          <p:nvPr/>
        </p:nvGrpSpPr>
        <p:grpSpPr>
          <a:xfrm>
            <a:off x="6829054" y="978955"/>
            <a:ext cx="4848551" cy="5185615"/>
            <a:chOff x="6829054" y="978955"/>
            <a:chExt cx="4848551" cy="5185615"/>
          </a:xfrm>
        </p:grpSpPr>
        <p:pic>
          <p:nvPicPr>
            <p:cNvPr id="8194" name="Picture 2" descr="Manual therapy line color icon. Acupuncture, rehabilitation concept. Health  medical treatment. Sign for web page, mobile app, button, logo. Editable  Stock Vector Image &amp; Art - Alamy">
              <a:extLst>
                <a:ext uri="{FF2B5EF4-FFF2-40B4-BE49-F238E27FC236}">
                  <a16:creationId xmlns:a16="http://schemas.microsoft.com/office/drawing/2014/main" id="{34420BD4-F3A2-3DAB-84E8-000A1AB4FB7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10000" b="90000" l="10000" r="90000">
                          <a14:foregroundMark x1="54615" y1="23165" x2="54615" y2="23165"/>
                          <a14:foregroundMark x1="49769" y1="44173" x2="49769" y2="44173"/>
                          <a14:foregroundMark x1="51231" y1="42374" x2="51231" y2="42374"/>
                          <a14:foregroundMark x1="44692" y1="47410" x2="44692" y2="47410"/>
                          <a14:foregroundMark x1="75308" y1="44892" x2="75308" y2="44892"/>
                          <a14:foregroundMark x1="74769" y1="46043" x2="74769" y2="46043"/>
                          <a14:foregroundMark x1="56000" y1="57122" x2="56000" y2="57122"/>
                          <a14:foregroundMark x1="53385" y1="56835" x2="64846" y2="57482"/>
                          <a14:foregroundMark x1="21692" y1="56835" x2="33385" y2="56763"/>
                          <a14:foregroundMark x1="33385" y1="56763" x2="51692" y2="57050"/>
                          <a14:foregroundMark x1="51692" y1="57050" x2="77231" y2="55683"/>
                          <a14:foregroundMark x1="77231" y1="55683" x2="78846" y2="56331"/>
                          <a14:foregroundMark x1="72077" y1="60360" x2="72077" y2="60360"/>
                          <a14:foregroundMark x1="53385" y1="63237" x2="53385" y2="63237"/>
                          <a14:foregroundMark x1="61462" y1="63237" x2="61462" y2="63237"/>
                          <a14:foregroundMark x1="57692" y1="63237" x2="57692" y2="6323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829054" y="978955"/>
              <a:ext cx="4848551" cy="51856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FF77EBE-12B0-41A1-FCB0-F9149B2A37AB}"/>
                </a:ext>
              </a:extLst>
            </p:cNvPr>
            <p:cNvSpPr txBox="1"/>
            <p:nvPr/>
          </p:nvSpPr>
          <p:spPr>
            <a:xfrm>
              <a:off x="7768987" y="5155770"/>
              <a:ext cx="3470512" cy="7232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US" kern="1200" dirty="0">
                  <a:latin typeface="Calibri"/>
                  <a:ea typeface="+mn-ea"/>
                  <a:cs typeface="Calibri"/>
                </a:rPr>
                <a:t>Image </a:t>
              </a:r>
              <a:r>
                <a:rPr lang="en-US" dirty="0">
                  <a:latin typeface="Calibri"/>
                  <a:cs typeface="Calibri"/>
                </a:rPr>
                <a:t>16:</a:t>
              </a:r>
              <a:r>
                <a:rPr lang="en-US" kern="1200" dirty="0">
                  <a:latin typeface="Calibri"/>
                  <a:ea typeface="+mn-ea"/>
                  <a:cs typeface="Calibri"/>
                </a:rPr>
                <a:t> </a:t>
              </a:r>
              <a:r>
                <a:rPr lang="en-US" kern="1200" dirty="0">
                  <a:latin typeface="Calibri"/>
                  <a:ea typeface="Calibri"/>
                  <a:cs typeface="Calibri"/>
                </a:rPr>
                <a:t>(</a:t>
              </a:r>
              <a:r>
                <a:rPr lang="en-US" kern="1200" dirty="0" err="1">
                  <a:latin typeface="Calibri"/>
                  <a:ea typeface="Calibri"/>
                  <a:cs typeface="Calibri"/>
                </a:rPr>
                <a:t>Alamy</a:t>
              </a:r>
              <a:r>
                <a:rPr lang="en-US" kern="1200" dirty="0">
                  <a:latin typeface="Calibri"/>
                  <a:ea typeface="Calibri"/>
                  <a:cs typeface="Calibri"/>
                </a:rPr>
                <a:t> Limited,</a:t>
              </a:r>
              <a:r>
                <a:rPr lang="en-US" dirty="0">
                  <a:latin typeface="Calibri"/>
                  <a:ea typeface="Calibri"/>
                  <a:cs typeface="Calibri"/>
                </a:rPr>
                <a:t> 2020)</a:t>
              </a:r>
              <a:endParaRPr lang="en-US" kern="1200" dirty="0">
                <a:latin typeface="Calibri"/>
                <a:ea typeface="Calibri"/>
                <a:cs typeface="Calibri"/>
              </a:endParaRPr>
            </a:p>
            <a:p>
              <a:pPr algn="ctr">
                <a:spcAft>
                  <a:spcPts val="600"/>
                </a:spcAft>
              </a:pP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4026693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89727-3606-940F-4099-0C6AD4CF8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2334733" cy="564105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075FE-531A-F1F5-8C01-7B187061D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564105"/>
            <a:ext cx="12191999" cy="6293895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Alansari, S.M., Youssef, E.F. and Shanb, A.A. (2021). Efficacy of manual therapy on psychological status and pain in patients with neck pain. </a:t>
            </a:r>
            <a:r>
              <a:rPr lang="en-GB" i="1" dirty="0"/>
              <a:t>Saudi Medical Journal</a:t>
            </a:r>
            <a:r>
              <a:rPr lang="en-GB" dirty="0"/>
              <a:t>, 42(1), pp.82–90.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2"/>
              </a:rPr>
              <a:t>https://doi.org/10.15537/smj.2021.1.25589</a:t>
            </a:r>
            <a:r>
              <a:rPr lang="en-GB" dirty="0"/>
              <a:t> (Accessed: 15 March)</a:t>
            </a:r>
          </a:p>
          <a:p>
            <a:r>
              <a:rPr lang="en-GB" dirty="0"/>
              <a:t>Ali, </a:t>
            </a:r>
            <a:r>
              <a:rPr lang="en-GB" dirty="0" err="1"/>
              <a:t>Md.N</a:t>
            </a:r>
            <a:r>
              <a:rPr lang="en-GB" dirty="0"/>
              <a:t>., Sethi, K. and </a:t>
            </a:r>
            <a:r>
              <a:rPr lang="en-GB" dirty="0" err="1"/>
              <a:t>Noohu</a:t>
            </a:r>
            <a:r>
              <a:rPr lang="en-GB" dirty="0"/>
              <a:t>, M.M. (2019). Comparison of two mobilization techniques in management of chronic non-specific low back pain. </a:t>
            </a:r>
            <a:r>
              <a:rPr lang="en-GB" i="1" dirty="0"/>
              <a:t>Journal of Bodywork and Movement Therapies</a:t>
            </a:r>
            <a:r>
              <a:rPr lang="en-GB" dirty="0"/>
              <a:t>, 23(4), pp.918–923.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3"/>
              </a:rPr>
              <a:t>https://doi.org/10.1016/j.jbmt.2019.02.020</a:t>
            </a:r>
            <a:r>
              <a:rPr lang="en-GB" dirty="0"/>
              <a:t> (Accessed: 11 March) </a:t>
            </a:r>
          </a:p>
          <a:p>
            <a:r>
              <a:rPr lang="en-GB" dirty="0" err="1"/>
              <a:t>Anggiat</a:t>
            </a:r>
            <a:r>
              <a:rPr lang="en-GB" dirty="0"/>
              <a:t>, L., </a:t>
            </a:r>
            <a:r>
              <a:rPr lang="en-GB" dirty="0" err="1"/>
              <a:t>Altavas</a:t>
            </a:r>
            <a:r>
              <a:rPr lang="en-GB" dirty="0"/>
              <a:t>, A.J. and </a:t>
            </a:r>
            <a:r>
              <a:rPr lang="en-GB" dirty="0" err="1"/>
              <a:t>Budhyanti</a:t>
            </a:r>
            <a:r>
              <a:rPr lang="en-GB" dirty="0"/>
              <a:t>, W. (2020). Joint Mobilization: Theory and evidence review. </a:t>
            </a:r>
            <a:r>
              <a:rPr lang="en-GB" i="1" dirty="0"/>
              <a:t>International Journal of Sport, Exercise and Health Research</a:t>
            </a:r>
            <a:r>
              <a:rPr lang="en-GB" dirty="0"/>
              <a:t>, 4(2), pp.86–90.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4"/>
              </a:rPr>
              <a:t>https://doi.org/10.31254/sportmed.4211</a:t>
            </a:r>
            <a:r>
              <a:rPr lang="en-GB" dirty="0"/>
              <a:t> (Accessed: 08 March)</a:t>
            </a:r>
          </a:p>
          <a:p>
            <a:r>
              <a:rPr lang="en-GB" dirty="0"/>
              <a:t>Anwar, M. and Mughal, M.W. (2023). Effectiveness of </a:t>
            </a:r>
            <a:r>
              <a:rPr lang="en-GB" dirty="0" err="1"/>
              <a:t>maitland</a:t>
            </a:r>
            <a:r>
              <a:rPr lang="en-GB" dirty="0"/>
              <a:t> mobilization technique in comparison with mulligan mobilization technique in the management of frozen shoulder. </a:t>
            </a:r>
            <a:r>
              <a:rPr lang="en-GB" i="1" dirty="0"/>
              <a:t>INIS – International Nuclear Information System</a:t>
            </a:r>
            <a:r>
              <a:rPr lang="en-GB" dirty="0"/>
              <a:t>, 17(5), pp.57–60. Available at: </a:t>
            </a:r>
            <a:r>
              <a:rPr lang="en-GB" u="sng" dirty="0">
                <a:hlinkClick r:id="rId5"/>
              </a:rPr>
              <a:t>https://inis.iaea.org/records/rs03m-j5798</a:t>
            </a:r>
            <a:r>
              <a:rPr lang="en-GB" dirty="0"/>
              <a:t> (Accessed: 11 March)</a:t>
            </a:r>
          </a:p>
          <a:p>
            <a:r>
              <a:rPr lang="en-GB" dirty="0"/>
              <a:t>Assogba, T.F., </a:t>
            </a:r>
            <a:r>
              <a:rPr lang="en-GB" dirty="0" err="1"/>
              <a:t>Zounon</a:t>
            </a:r>
            <a:r>
              <a:rPr lang="en-GB" dirty="0"/>
              <a:t>, D.-A., Niama Natta, D.D., </a:t>
            </a:r>
            <a:r>
              <a:rPr lang="en-GB" dirty="0" err="1"/>
              <a:t>Sogbossi</a:t>
            </a:r>
            <a:r>
              <a:rPr lang="en-GB" dirty="0"/>
              <a:t>, E.S., Lawson, T., </a:t>
            </a:r>
            <a:r>
              <a:rPr lang="en-GB" dirty="0" err="1"/>
              <a:t>Kpadonou</a:t>
            </a:r>
            <a:r>
              <a:rPr lang="en-GB" dirty="0"/>
              <a:t>, T., </a:t>
            </a:r>
            <a:r>
              <a:rPr lang="en-GB" dirty="0" err="1"/>
              <a:t>Mahaudens</a:t>
            </a:r>
            <a:r>
              <a:rPr lang="en-GB" dirty="0"/>
              <a:t>, P. and </a:t>
            </a:r>
            <a:r>
              <a:rPr lang="en-GB" dirty="0" err="1"/>
              <a:t>Detrembleur</a:t>
            </a:r>
            <a:r>
              <a:rPr lang="en-GB" dirty="0"/>
              <a:t>, C. (2025). Comparison of Maitland Passive Joint Mobilization and Self-Rehabilitation on Function, Activity, and Quality of Life in Beninese Patients With Hip Osteoarthritis: A Pragmatic Randomized Trial. </a:t>
            </a:r>
            <a:r>
              <a:rPr lang="en-GB" i="1" dirty="0"/>
              <a:t>Physiotherapy research international : the journal for researchers and clinicians in physical therapy</a:t>
            </a:r>
            <a:r>
              <a:rPr lang="en-GB" dirty="0"/>
              <a:t>, 30(1), p.e70013.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6"/>
              </a:rPr>
              <a:t>https://doi.org/10.1002/pri.70013</a:t>
            </a:r>
            <a:r>
              <a:rPr lang="en-GB" dirty="0"/>
              <a:t> (Accessed: 20 March) </a:t>
            </a:r>
          </a:p>
          <a:p>
            <a:r>
              <a:rPr lang="en-GB" dirty="0"/>
              <a:t>Benjamin, M. (2025). </a:t>
            </a:r>
            <a:r>
              <a:rPr lang="en-GB" i="1" dirty="0"/>
              <a:t>A Randomized Controlled Trial on Maitland Mobilization Combined with Physiotherapy in Adhesive Capsulitis</a:t>
            </a:r>
            <a:r>
              <a:rPr lang="en-GB" dirty="0"/>
              <a:t>. ResearchGate. Available at: </a:t>
            </a:r>
            <a:r>
              <a:rPr lang="en-GB" u="sng" dirty="0">
                <a:hlinkClick r:id="rId7"/>
              </a:rPr>
              <a:t>https://www.researchgate.net/publication/392073687_A_Randomized_Controlled_Trial_on_Maitland_Mobilization_Combined_with_Physiotherapy_in_Adhesive_Capsulitis</a:t>
            </a:r>
            <a:r>
              <a:rPr lang="en-GB" dirty="0"/>
              <a:t> (Accessed: 21 March) </a:t>
            </a:r>
          </a:p>
          <a:p>
            <a:r>
              <a:rPr lang="en-GB" dirty="0"/>
              <a:t>Bialosky, J.E., </a:t>
            </a:r>
            <a:r>
              <a:rPr lang="en-GB" dirty="0" err="1"/>
              <a:t>Beneciuk</a:t>
            </a:r>
            <a:r>
              <a:rPr lang="en-GB" dirty="0"/>
              <a:t>, J.M., Bishop, M.D., Coronado, R.A., Penza, C.W., Simon, C.B. and George, S.Z. (2018). </a:t>
            </a:r>
            <a:r>
              <a:rPr lang="en-GB" dirty="0" err="1"/>
              <a:t>Unraveling</a:t>
            </a:r>
            <a:r>
              <a:rPr lang="en-GB" dirty="0"/>
              <a:t> the Mechanisms of Manual Therapy: </a:t>
            </a:r>
            <a:r>
              <a:rPr lang="en-GB" dirty="0" err="1"/>
              <a:t>Modeling</a:t>
            </a:r>
            <a:r>
              <a:rPr lang="en-GB" dirty="0"/>
              <a:t> an Approach. </a:t>
            </a:r>
            <a:r>
              <a:rPr lang="en-GB" i="1" dirty="0"/>
              <a:t>The Journal of orthopaedic and sports physical therapy</a:t>
            </a:r>
            <a:r>
              <a:rPr lang="en-GB" dirty="0"/>
              <a:t>, 48(1), pp.8–18.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8"/>
              </a:rPr>
              <a:t>https://doi.org/10.2519/jospt.2018.7476</a:t>
            </a:r>
            <a:r>
              <a:rPr lang="en-GB" dirty="0"/>
              <a:t> (Accessed: 14 March)</a:t>
            </a:r>
          </a:p>
          <a:p>
            <a:r>
              <a:rPr lang="en-GB" dirty="0"/>
              <a:t>Cabezas-</a:t>
            </a:r>
            <a:r>
              <a:rPr lang="en-GB" dirty="0" err="1"/>
              <a:t>Yagüe</a:t>
            </a:r>
            <a:r>
              <a:rPr lang="en-GB" dirty="0"/>
              <a:t>, E., Martínez-Pozas, O., </a:t>
            </a:r>
            <a:r>
              <a:rPr lang="en-GB" dirty="0" err="1"/>
              <a:t>Gozalo</a:t>
            </a:r>
            <a:r>
              <a:rPr lang="en-GB" dirty="0"/>
              <a:t>-Pascual, R., Muñoz Blanco, E., Lopez Paños, R., Jiménez-Ortega, L., Nicolás Cuenca-Zaldívar, J. and Romero, S. (2024). Comparative Effectiveness of Maitland Spinal Mobilization versus Myofascial Techniques on Pain and Symptom Severity in Women with Fibromyalgia Syndrome: A Quasi-Randomized Clinical Trial With 3-Month Follow Up. </a:t>
            </a:r>
            <a:r>
              <a:rPr lang="en-GB" i="1" dirty="0"/>
              <a:t>Musculoskeletal Science and Practice</a:t>
            </a:r>
            <a:r>
              <a:rPr lang="en-GB" dirty="0"/>
              <a:t>, 73, pp.103160–103160.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9"/>
              </a:rPr>
              <a:t>https://doi.org/10.1016/j.msksp.2024.103160</a:t>
            </a:r>
            <a:r>
              <a:rPr lang="en-GB" dirty="0"/>
              <a:t> (Accessed: 18 March) </a:t>
            </a:r>
          </a:p>
          <a:p>
            <a:r>
              <a:rPr lang="en-GB" dirty="0"/>
              <a:t>Celik, T. and </a:t>
            </a:r>
            <a:r>
              <a:rPr lang="en-GB" dirty="0" err="1"/>
              <a:t>Menek</a:t>
            </a:r>
            <a:r>
              <a:rPr lang="en-GB" dirty="0"/>
              <a:t>, B. (2025). The effect of Mulligan and Maitland techniques on pain, functionality, proprioception, and quality of life in individuals with rotator cuff lesions. </a:t>
            </a:r>
            <a:r>
              <a:rPr lang="en-GB" i="1" dirty="0"/>
              <a:t>Journal of Hand Therapy</a:t>
            </a:r>
            <a:r>
              <a:rPr lang="en-GB" dirty="0"/>
              <a:t>, 38(3).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u="sng" dirty="0">
                <a:hlinkClick r:id="rId10"/>
              </a:rPr>
              <a:t>https://doi.org/10.1016/j.jht.2024.12.018</a:t>
            </a:r>
            <a:r>
              <a:rPr lang="en-GB" dirty="0"/>
              <a:t> (Accessed: 11 March)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5761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7A4B87-D249-51F8-B044-289AF8576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65D53-F2C8-D332-FF98-7E7B849EE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2334733" cy="564105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699AE-0331-536C-463F-3C5E6EB7F4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95093"/>
            <a:ext cx="12192000" cy="6293895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/>
              <a:t>Chadi, K., Dutta, A., Kalita, A. and Saikia Baruah, T. (2022). A Comparative Study To Determine The Effects Of Maitland Mobilization </a:t>
            </a:r>
            <a:r>
              <a:rPr lang="en-GB" sz="5600" dirty="0" err="1"/>
              <a:t>Vs.Mulligan</a:t>
            </a:r>
            <a:r>
              <a:rPr lang="en-GB" sz="5600" dirty="0"/>
              <a:t> Mobilization With Movement (</a:t>
            </a:r>
            <a:r>
              <a:rPr lang="en-GB" sz="5600" dirty="0" err="1"/>
              <a:t>Mwm</a:t>
            </a:r>
            <a:r>
              <a:rPr lang="en-GB" sz="5600" dirty="0"/>
              <a:t>) With Retro-Walking In Osteoarthritis. </a:t>
            </a:r>
            <a:r>
              <a:rPr lang="en-GB" sz="5600" i="1" dirty="0"/>
              <a:t>International Journal of Life Science and Pharma Research</a:t>
            </a:r>
            <a:r>
              <a:rPr lang="en-GB" sz="5600" dirty="0"/>
              <a:t>, pp.L118–L125. </a:t>
            </a:r>
            <a:r>
              <a:rPr lang="en-GB" sz="5600" dirty="0" err="1"/>
              <a:t>doi</a:t>
            </a:r>
            <a:r>
              <a:rPr lang="en-GB" sz="5600" dirty="0"/>
              <a:t>: </a:t>
            </a:r>
            <a:r>
              <a:rPr lang="en-GB" sz="5600" u="sng" dirty="0">
                <a:hlinkClick r:id="rId2"/>
              </a:rPr>
              <a:t>https://doi.org/10.22376/ijpbs/lpr.2022.12.1.l118-125</a:t>
            </a:r>
            <a:r>
              <a:rPr lang="en-GB" sz="5600" dirty="0"/>
              <a:t> (Accessed: 11 March)</a:t>
            </a:r>
          </a:p>
          <a:p>
            <a:r>
              <a:rPr lang="en-GB" sz="5600" dirty="0"/>
              <a:t>Gill, G., Jagga, V. and Pal, S. (2024). Effectiveness of Maitland Mobilisation on Pain and Function in Individuals with Mechanical Low Back Pain: A Systematic Review. </a:t>
            </a:r>
            <a:r>
              <a:rPr lang="en-GB" sz="5600" i="1" dirty="0"/>
              <a:t>Journal of Clinical and Diagnostic Research</a:t>
            </a:r>
            <a:r>
              <a:rPr lang="en-GB" sz="5600" dirty="0"/>
              <a:t>, 18(10). </a:t>
            </a:r>
            <a:r>
              <a:rPr lang="en-GB" sz="5600" dirty="0" err="1"/>
              <a:t>doi</a:t>
            </a:r>
            <a:r>
              <a:rPr lang="en-GB" sz="5600" dirty="0"/>
              <a:t>: </a:t>
            </a:r>
            <a:r>
              <a:rPr lang="en-GB" sz="5600" u="sng" dirty="0">
                <a:hlinkClick r:id="rId3"/>
              </a:rPr>
              <a:t>https://doi.org/10.7860/JCDR/2024/74158.20180</a:t>
            </a:r>
            <a:r>
              <a:rPr lang="en-GB" sz="5600" dirty="0"/>
              <a:t> (Accessed: 08 March) </a:t>
            </a:r>
          </a:p>
          <a:p>
            <a:r>
              <a:rPr lang="en-GB" sz="5600" dirty="0"/>
              <a:t>Hafiz, Syed, Kashif, M., Bashir, M.S. and Zia, W. (2025). The Effects of Joint Mobilization and Myofascial Release on Muscle Thickness in Non-Specific Low Back Pain: A Randomized Clinical Trial. </a:t>
            </a:r>
            <a:r>
              <a:rPr lang="en-GB" sz="5600" i="1" dirty="0"/>
              <a:t>Journal of Clinical Medicine</a:t>
            </a:r>
            <a:r>
              <a:rPr lang="en-GB" sz="5600" dirty="0"/>
              <a:t>, 14(8), pp.2830–2830. </a:t>
            </a:r>
            <a:r>
              <a:rPr lang="en-GB" sz="5600" dirty="0" err="1"/>
              <a:t>doi</a:t>
            </a:r>
            <a:r>
              <a:rPr lang="en-GB" sz="5600" dirty="0"/>
              <a:t>: </a:t>
            </a:r>
            <a:r>
              <a:rPr lang="en-GB" sz="5600" u="sng" dirty="0">
                <a:hlinkClick r:id="rId4"/>
              </a:rPr>
              <a:t>https://doi.org/10.3390/jcm14082830</a:t>
            </a:r>
            <a:r>
              <a:rPr lang="en-GB" sz="5600" dirty="0"/>
              <a:t> (Accessed: 15 March) </a:t>
            </a:r>
          </a:p>
          <a:p>
            <a:r>
              <a:rPr lang="en-GB" sz="5600" dirty="0"/>
              <a:t>Hanrahan, S., Van, B.L., Tamburello, M. and Walker, M.L. (2005). The Short-Term Effects of Joint Mobilizations on Acute Mechanical Low Back Dysfunction in Collegiate Athletes. </a:t>
            </a:r>
            <a:r>
              <a:rPr lang="en-GB" sz="5600" i="1" dirty="0"/>
              <a:t>Journal of Athletic Training</a:t>
            </a:r>
            <a:r>
              <a:rPr lang="en-GB" sz="5600" dirty="0"/>
              <a:t>, 40(2), p.88. Available at: </a:t>
            </a:r>
            <a:r>
              <a:rPr lang="en-GB" sz="5600" u="sng" dirty="0">
                <a:hlinkClick r:id="rId5"/>
              </a:rPr>
              <a:t>https://pmc.ncbi.nlm.nih.gov/articles/PMC1150231/</a:t>
            </a:r>
            <a:r>
              <a:rPr lang="en-GB" sz="5600" dirty="0"/>
              <a:t> (Accessed: 21 March) </a:t>
            </a:r>
          </a:p>
          <a:p>
            <a:r>
              <a:rPr lang="en-GB" sz="5600" dirty="0"/>
              <a:t>Indhu, R., Ashraf, Y. and Mahesh, R. (2024). Comparing The Effectiveness of Maitland Mobilization, Proprioceptive Exercise and Conventional Therapy on Pain, Functional Ability and Proprioception in Patients with Primary Osteoarthritis Knee – A Randomized Controlled Trial. </a:t>
            </a:r>
            <a:r>
              <a:rPr lang="en-GB" sz="5600" i="1" dirty="0"/>
              <a:t>International Journal of Health Sciences and Research</a:t>
            </a:r>
            <a:r>
              <a:rPr lang="en-GB" sz="5600" dirty="0"/>
              <a:t>, 14(7), pp.79–86. </a:t>
            </a:r>
            <a:r>
              <a:rPr lang="en-GB" sz="5600" dirty="0" err="1"/>
              <a:t>doi</a:t>
            </a:r>
            <a:r>
              <a:rPr lang="en-GB" sz="5600" dirty="0"/>
              <a:t>: </a:t>
            </a:r>
            <a:r>
              <a:rPr lang="en-GB" sz="5600" u="sng" dirty="0">
                <a:hlinkClick r:id="rId6"/>
              </a:rPr>
              <a:t>https://doi.org/10.52403/ijhsr.20240711</a:t>
            </a:r>
            <a:r>
              <a:rPr lang="en-GB" sz="5600" dirty="0"/>
              <a:t> (Accessed: 20 March)</a:t>
            </a:r>
          </a:p>
          <a:p>
            <a:r>
              <a:rPr lang="en-GB" sz="5600" dirty="0"/>
              <a:t>Jagtap, V. and </a:t>
            </a:r>
            <a:r>
              <a:rPr lang="en-GB" sz="5600" dirty="0" err="1"/>
              <a:t>Varadharajulu</a:t>
            </a:r>
            <a:r>
              <a:rPr lang="en-GB" sz="5600" dirty="0"/>
              <a:t>, G. (2024). Assessing the Impact of Maitland Mobilization Combined With a Conventional Physiotherapy Regimen Using the Visual Analog Scale and Disability of the Arm, Shoulder and Hand Scale in Diabetic Frozen Shoulder With Moderate Tissue Irritability Level. </a:t>
            </a:r>
            <a:r>
              <a:rPr lang="en-GB" sz="5600" i="1" dirty="0" err="1"/>
              <a:t>Cureus</a:t>
            </a:r>
            <a:r>
              <a:rPr lang="en-GB" sz="5600" dirty="0"/>
              <a:t>, 16(11). </a:t>
            </a:r>
            <a:r>
              <a:rPr lang="en-GB" sz="5600" dirty="0" err="1"/>
              <a:t>doi</a:t>
            </a:r>
            <a:r>
              <a:rPr lang="en-GB" sz="5600" dirty="0"/>
              <a:t>: </a:t>
            </a:r>
            <a:r>
              <a:rPr lang="en-GB" sz="5600" u="sng" dirty="0">
                <a:hlinkClick r:id="rId7"/>
              </a:rPr>
              <a:t>https://doi.org/10.7759/cureus.74640</a:t>
            </a:r>
            <a:r>
              <a:rPr lang="en-GB" sz="5600" dirty="0"/>
              <a:t> (Accessed: 14 March)</a:t>
            </a:r>
          </a:p>
          <a:p>
            <a:r>
              <a:rPr lang="en-GB" sz="5600" dirty="0"/>
              <a:t>Jain, C., Goyal, M. and </a:t>
            </a:r>
            <a:r>
              <a:rPr lang="en-GB" sz="5600" dirty="0" err="1"/>
              <a:t>Kothiyal</a:t>
            </a:r>
            <a:r>
              <a:rPr lang="en-GB" sz="5600" dirty="0"/>
              <a:t>, S. (2024). Efficacy of neural mobilization and Maitland accessory mobilization in patients with tennis elbow- randomized controlled trial. </a:t>
            </a:r>
            <a:r>
              <a:rPr lang="en-GB" sz="5600" i="1" dirty="0"/>
              <a:t>Journal of bodywork and movement therapies</a:t>
            </a:r>
            <a:r>
              <a:rPr lang="en-GB" sz="5600" dirty="0"/>
              <a:t>, 38, pp.525–533. </a:t>
            </a:r>
            <a:r>
              <a:rPr lang="en-GB" sz="5600" dirty="0" err="1"/>
              <a:t>doi</a:t>
            </a:r>
            <a:r>
              <a:rPr lang="en-GB" sz="5600" dirty="0"/>
              <a:t>: </a:t>
            </a:r>
            <a:r>
              <a:rPr lang="en-GB" sz="5600" u="sng" dirty="0">
                <a:hlinkClick r:id="rId8"/>
              </a:rPr>
              <a:t>https://doi.org/10.1016/j.jbmt.2024.01.013</a:t>
            </a:r>
            <a:r>
              <a:rPr lang="en-GB" sz="5600" dirty="0"/>
              <a:t> (Accessed: 21 March)</a:t>
            </a:r>
          </a:p>
          <a:p>
            <a:r>
              <a:rPr lang="en-GB" sz="5600" dirty="0"/>
              <a:t>Khalil, R., Tanveer, F., Hanif, A. and Ahmad, A. (2022). Comparison of mulligan technique versus muscle energy technique in patients with adhesive capsulitis. </a:t>
            </a:r>
            <a:r>
              <a:rPr lang="en-GB" sz="5600" i="1" dirty="0"/>
              <a:t>Journal of the Pakistan Medical Association</a:t>
            </a:r>
            <a:r>
              <a:rPr lang="en-GB" sz="5600" dirty="0"/>
              <a:t>, 72(2). </a:t>
            </a:r>
            <a:r>
              <a:rPr lang="en-GB" sz="5600" dirty="0" err="1"/>
              <a:t>doi</a:t>
            </a:r>
            <a:r>
              <a:rPr lang="en-GB" sz="5600" dirty="0"/>
              <a:t>: </a:t>
            </a:r>
            <a:r>
              <a:rPr lang="en-GB" sz="5600" u="sng" dirty="0">
                <a:hlinkClick r:id="rId9"/>
              </a:rPr>
              <a:t>https://doi.org/10.47391/jpma.1678</a:t>
            </a:r>
            <a:r>
              <a:rPr lang="en-GB" sz="5600" dirty="0"/>
              <a:t> (Accessed: 11 March) </a:t>
            </a:r>
          </a:p>
          <a:p>
            <a:r>
              <a:rPr lang="en-GB" sz="5600" dirty="0"/>
              <a:t>Khanna, A., Choudhary, K., Awasthi, S. and </a:t>
            </a:r>
            <a:r>
              <a:rPr lang="en-GB" sz="5600" dirty="0" err="1"/>
              <a:t>Padung</a:t>
            </a:r>
            <a:r>
              <a:rPr lang="en-GB" sz="5600" dirty="0"/>
              <a:t>, M. (2022). Comparison between the effects of </a:t>
            </a:r>
            <a:r>
              <a:rPr lang="en-GB" sz="5600" dirty="0" err="1"/>
              <a:t>maitland’s</a:t>
            </a:r>
            <a:r>
              <a:rPr lang="en-GB" sz="5600" dirty="0"/>
              <a:t> mobilization versus its combination with vastus medialis oblique neuromuscular stimulation on two scales (NPRS &amp; WOMAC) in knee osteoarthritis patients. </a:t>
            </a:r>
            <a:r>
              <a:rPr lang="en-GB" sz="5600" i="1" dirty="0"/>
              <a:t>Indian Journal of Medical Research</a:t>
            </a:r>
            <a:r>
              <a:rPr lang="en-GB" sz="5600" dirty="0"/>
              <a:t>, 0(0), p.0. </a:t>
            </a:r>
            <a:r>
              <a:rPr lang="en-GB" sz="5600" dirty="0" err="1"/>
              <a:t>doi</a:t>
            </a:r>
            <a:r>
              <a:rPr lang="en-GB" sz="5600" dirty="0"/>
              <a:t>: </a:t>
            </a:r>
            <a:r>
              <a:rPr lang="en-GB" sz="5600" u="sng" dirty="0">
                <a:hlinkClick r:id="rId10"/>
              </a:rPr>
              <a:t>https://doi.org/10.4103/ijmr.ijmr_2564_19</a:t>
            </a:r>
            <a:r>
              <a:rPr lang="en-GB" sz="5600" dirty="0"/>
              <a:t> (Accessed: 08 March) </a:t>
            </a:r>
          </a:p>
          <a:p>
            <a:r>
              <a:rPr lang="en-GB" sz="5600" dirty="0"/>
              <a:t>Kingston, L., Claydon, L. and Tumilty, S. (2014). </a:t>
            </a:r>
            <a:r>
              <a:rPr lang="en-GB" sz="5600" i="1" dirty="0"/>
              <a:t>The effects of spinal mobilizations on the sympathetic nervous system: a systematic review</a:t>
            </a:r>
            <a:r>
              <a:rPr lang="en-GB" sz="5600" dirty="0"/>
              <a:t>. Nih.gov. Available at: </a:t>
            </a:r>
            <a:r>
              <a:rPr lang="en-GB" sz="5600" u="sng" dirty="0">
                <a:hlinkClick r:id="rId11"/>
              </a:rPr>
              <a:t>https://www.ncbi.nlm.nih.gov/books/NBK242088/</a:t>
            </a:r>
            <a:r>
              <a:rPr lang="en-GB" sz="5600" dirty="0"/>
              <a:t> (Accessed: 15 March)</a:t>
            </a:r>
          </a:p>
          <a:p>
            <a:r>
              <a:rPr lang="en-GB" sz="5600" dirty="0"/>
              <a:t>Lee, K.-S. and Lee, J.-H. (2017). Effect of </a:t>
            </a:r>
            <a:r>
              <a:rPr lang="en-GB" sz="5600" dirty="0" err="1"/>
              <a:t>maitland</a:t>
            </a:r>
            <a:r>
              <a:rPr lang="en-GB" sz="5600" dirty="0"/>
              <a:t> mobilization in cervical and thoracic spine and therapeutic exercise on functional impairment in individuals with chronic neck pain. </a:t>
            </a:r>
            <a:r>
              <a:rPr lang="en-GB" sz="5600" i="1" dirty="0"/>
              <a:t>Journal of Physical Therapy Science</a:t>
            </a:r>
            <a:r>
              <a:rPr lang="en-GB" sz="5600" dirty="0"/>
              <a:t>, 29(3), pp.531–535. </a:t>
            </a:r>
            <a:r>
              <a:rPr lang="en-GB" sz="5600" dirty="0" err="1"/>
              <a:t>doi</a:t>
            </a:r>
            <a:r>
              <a:rPr lang="en-GB" sz="5600" dirty="0"/>
              <a:t>: </a:t>
            </a:r>
            <a:r>
              <a:rPr lang="en-GB" sz="5600" u="sng" dirty="0">
                <a:hlinkClick r:id="rId12"/>
              </a:rPr>
              <a:t>https://doi.org/10.1589/jpts.29.531</a:t>
            </a:r>
            <a:r>
              <a:rPr lang="en-GB" sz="5600" dirty="0"/>
              <a:t> (Accessed: 18 March)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6995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CE54A1-EF75-51A1-FCC1-BBFB3105C5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75BCB-C6B0-7CE2-3285-31E2E4CF4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2334733" cy="564105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18C6B8-9BAD-5D67-5599-832D05406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564105"/>
            <a:ext cx="12192001" cy="6569940"/>
          </a:xfrm>
        </p:spPr>
        <p:txBody>
          <a:bodyPr>
            <a:normAutofit fontScale="25000" lnSpcReduction="20000"/>
          </a:bodyPr>
          <a:lstStyle/>
          <a:p>
            <a:r>
              <a:rPr lang="en-GB" sz="4400" dirty="0"/>
              <a:t>Li, L.-L., Hu, X.-J., Di, Y.-H. and Jiao, W. (2022). Effectiveness of Maitland and Mulligan mobilization methods for adults with knee osteoarthritis: A systematic review and meta-analysis. </a:t>
            </a:r>
            <a:r>
              <a:rPr lang="en-GB" sz="4400" i="1" dirty="0"/>
              <a:t>World Journal of Clinical Cases</a:t>
            </a:r>
            <a:r>
              <a:rPr lang="en-GB" sz="4400" dirty="0"/>
              <a:t>, 10(3), pp.954–965.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2"/>
              </a:rPr>
              <a:t>https://doi.org/10.12998/wjcc.v10.i3.954</a:t>
            </a:r>
            <a:r>
              <a:rPr lang="en-GB" sz="4400" dirty="0"/>
              <a:t> (Accessed: 14 March)</a:t>
            </a:r>
          </a:p>
          <a:p>
            <a:r>
              <a:rPr lang="en-GB" sz="4400" dirty="0"/>
              <a:t>Li, Y., Yang, T. and Huang, L. (2023). Clinical observation of contralateral needling combined with Maitland ankle mobilization for chronic ankle sprain. </a:t>
            </a:r>
            <a:r>
              <a:rPr lang="en-GB" sz="4400" i="1" dirty="0"/>
              <a:t>Journal of Acupuncture and Tuina Science</a:t>
            </a:r>
            <a:r>
              <a:rPr lang="en-GB" sz="4400" dirty="0"/>
              <a:t>, 21(2), pp.149–155.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3"/>
              </a:rPr>
              <a:t>https://doi.org/10.1007/s11726-023-1370-8</a:t>
            </a:r>
            <a:r>
              <a:rPr lang="en-GB" sz="4400" dirty="0"/>
              <a:t> (Accessed: 20 March)</a:t>
            </a:r>
          </a:p>
          <a:p>
            <a:r>
              <a:rPr lang="en-GB" sz="4400" dirty="0" err="1"/>
              <a:t>Masaracchio</a:t>
            </a:r>
            <a:r>
              <a:rPr lang="en-GB" sz="4400" dirty="0"/>
              <a:t>, M., Kirker, K., States, R., Hanney, W.J., Liu, X. and Kolber, M. (2019). Thoracic spine manipulation for the management of mechanical neck pain: A systematic review and meta-analysis. </a:t>
            </a:r>
            <a:r>
              <a:rPr lang="en-GB" sz="4400" i="1" dirty="0" err="1"/>
              <a:t>PloS</a:t>
            </a:r>
            <a:r>
              <a:rPr lang="en-GB" sz="4400" i="1" dirty="0"/>
              <a:t> One</a:t>
            </a:r>
            <a:r>
              <a:rPr lang="en-GB" sz="4400" dirty="0"/>
              <a:t>, 14(2), p.e0211877.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4"/>
              </a:rPr>
              <a:t>https://doi.org/10.1371/journal.pone.0211877</a:t>
            </a:r>
            <a:r>
              <a:rPr lang="en-GB" sz="4400" dirty="0"/>
              <a:t> (Accessed: 21 March)</a:t>
            </a:r>
          </a:p>
          <a:p>
            <a:r>
              <a:rPr lang="en-GB" sz="4400" dirty="0"/>
              <a:t>National Guideline Centre (UK) (2021). </a:t>
            </a:r>
            <a:r>
              <a:rPr lang="en-GB" sz="4400" i="1" dirty="0"/>
              <a:t>Evidence review for manual therapy for chronic primary pain: Chronic pain (primary and secondary) in over 16s: assessment of all chronic pain and management of chronic primary pain: Evidence review I</a:t>
            </a:r>
            <a:r>
              <a:rPr lang="en-GB" sz="4400" dirty="0"/>
              <a:t>. </a:t>
            </a:r>
            <a:r>
              <a:rPr lang="en-GB" sz="4400" i="1" dirty="0"/>
              <a:t>PubMed</a:t>
            </a:r>
            <a:r>
              <a:rPr lang="en-GB" sz="4400" dirty="0"/>
              <a:t>. London: National Institute for Health and Care Excellence (NICE). Available at: </a:t>
            </a:r>
            <a:r>
              <a:rPr lang="en-GB" sz="4400" u="sng" dirty="0">
                <a:hlinkClick r:id="rId5"/>
              </a:rPr>
              <a:t>https://www.ncbi.nlm.nih.gov/books/NBK569986/</a:t>
            </a:r>
            <a:r>
              <a:rPr lang="en-GB" sz="4400" dirty="0"/>
              <a:t> (Accessed: 08 March)</a:t>
            </a:r>
          </a:p>
          <a:p>
            <a:r>
              <a:rPr lang="en-GB" sz="4400" dirty="0"/>
              <a:t>Navarro-Santana, M.J., Gómez-Chiguano, G.F., </a:t>
            </a:r>
            <a:r>
              <a:rPr lang="en-GB" sz="4400" dirty="0" err="1"/>
              <a:t>Somkereki</a:t>
            </a:r>
            <a:r>
              <a:rPr lang="en-GB" sz="4400" dirty="0"/>
              <a:t>, M.D., Fernández-de-las-</a:t>
            </a:r>
            <a:r>
              <a:rPr lang="en-GB" sz="4400" dirty="0" err="1"/>
              <a:t>Peñas</a:t>
            </a:r>
            <a:r>
              <a:rPr lang="en-GB" sz="4400" dirty="0"/>
              <a:t>, C., Cleland, J.A. and Plaza-Manzano, G. (2019). Effects of joint mobilisation on clinical manifestations of sympathetic nervous system activity: a systematic review and meta-analysis. </a:t>
            </a:r>
            <a:r>
              <a:rPr lang="en-GB" sz="4400" i="1" dirty="0"/>
              <a:t>Physiotherapy</a:t>
            </a:r>
            <a:r>
              <a:rPr lang="en-GB" sz="4400" dirty="0"/>
              <a:t>, 107.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6"/>
              </a:rPr>
              <a:t>https://doi.org/10.1016/j.physio.2019.07.001</a:t>
            </a:r>
            <a:r>
              <a:rPr lang="en-GB" sz="4400" dirty="0"/>
              <a:t> (Accessed: 15 March)</a:t>
            </a:r>
          </a:p>
          <a:p>
            <a:r>
              <a:rPr lang="en-GB" sz="4400" dirty="0"/>
              <a:t>Piekarz, V. and Perry, J. (2016). An investigation into the effects of applying a lumbar Maitland mobilisation at different frequencies on sympathetic nervous system activity levels in the lower limb. </a:t>
            </a:r>
            <a:r>
              <a:rPr lang="en-GB" sz="4400" i="1" dirty="0"/>
              <a:t>Manual Therapy</a:t>
            </a:r>
            <a:r>
              <a:rPr lang="en-GB" sz="4400" dirty="0"/>
              <a:t>, 23, pp.83–89.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7"/>
              </a:rPr>
              <a:t>https://doi.org/10.1016/j.math.2016.01.001</a:t>
            </a:r>
            <a:r>
              <a:rPr lang="en-GB" sz="4400" dirty="0"/>
              <a:t> (Accessed: 15 March)</a:t>
            </a:r>
          </a:p>
          <a:p>
            <a:r>
              <a:rPr lang="en-GB" sz="4400" dirty="0"/>
              <a:t>POZSGAI, M., KÖVESDI, E., NÉMETH, B., KISS, I., FARKAS, N., ATLASZ, T., VÁCZI, M. and NUSSER, N. (2021). Clinical Effect of End-range Maitland Mobilization in the Management of Knee Osteoarthritis – A Pilot Study. </a:t>
            </a:r>
            <a:r>
              <a:rPr lang="en-GB" sz="4400" i="1" dirty="0"/>
              <a:t>In Vivo</a:t>
            </a:r>
            <a:r>
              <a:rPr lang="en-GB" sz="4400" dirty="0"/>
              <a:t>, 35(3), pp.1661–1668.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8"/>
              </a:rPr>
              <a:t>https://doi.org/10.21873/invivo.12425</a:t>
            </a:r>
            <a:r>
              <a:rPr lang="en-GB" sz="4400" dirty="0"/>
              <a:t> (Accessed: 21 March) </a:t>
            </a:r>
          </a:p>
          <a:p>
            <a:r>
              <a:rPr lang="en-GB" sz="4400" dirty="0"/>
              <a:t>Shabbir, M., Arshad, N., Naz, A. and Saleem, N. (2021). Clinical outcomes of </a:t>
            </a:r>
            <a:r>
              <a:rPr lang="en-GB" sz="4400" dirty="0" err="1"/>
              <a:t>maitland</a:t>
            </a:r>
            <a:r>
              <a:rPr lang="en-GB" sz="4400" dirty="0"/>
              <a:t> mobilization in patients with Myofascial Chronic Neck Pain: A randomized controlled trial. </a:t>
            </a:r>
            <a:r>
              <a:rPr lang="en-GB" sz="4400" i="1" dirty="0"/>
              <a:t>Pakistan Journal of Medical Sciences</a:t>
            </a:r>
            <a:r>
              <a:rPr lang="en-GB" sz="4400" dirty="0"/>
              <a:t>, 37(4).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9"/>
              </a:rPr>
              <a:t>https://doi.org/10.12669/pjms.37.4.4220</a:t>
            </a:r>
            <a:r>
              <a:rPr lang="en-GB" sz="4400" dirty="0"/>
              <a:t> (Accessed: 08 March) </a:t>
            </a:r>
          </a:p>
          <a:p>
            <a:r>
              <a:rPr lang="en-GB" sz="4400" dirty="0"/>
              <a:t>Sharma, A., </a:t>
            </a:r>
            <a:r>
              <a:rPr lang="en-GB" sz="4400" dirty="0" err="1"/>
              <a:t>Alahmari</a:t>
            </a:r>
            <a:r>
              <a:rPr lang="en-GB" sz="4400" dirty="0"/>
              <a:t>, K. and Ahmed, I. (2015). Efficacy of Manual Therapy versus Conventional Physical Therapy in Chronic Low Back Pain Due to Lumbar Spondylosis. A Pilot Study. </a:t>
            </a:r>
            <a:r>
              <a:rPr lang="en-GB" sz="4400" i="1" dirty="0"/>
              <a:t>Medical Sciences</a:t>
            </a:r>
            <a:r>
              <a:rPr lang="en-GB" sz="4400" dirty="0"/>
              <a:t>, 3(3), pp.55–63.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10"/>
              </a:rPr>
              <a:t>https://doi.org/10.3390/medsci3030055</a:t>
            </a:r>
            <a:r>
              <a:rPr lang="en-GB" sz="4400" dirty="0"/>
              <a:t> (Accessed: 21 March) </a:t>
            </a:r>
          </a:p>
          <a:p>
            <a:r>
              <a:rPr lang="en-GB" sz="4400" dirty="0" err="1"/>
              <a:t>Solangi</a:t>
            </a:r>
            <a:r>
              <a:rPr lang="en-GB" sz="4400" dirty="0"/>
              <a:t>, T.A., Waheed, F., Ishfaq, M.U., Majeed, S., Rehman, S. </a:t>
            </a:r>
            <a:r>
              <a:rPr lang="en-GB" sz="4400" dirty="0" err="1"/>
              <a:t>ur</a:t>
            </a:r>
            <a:r>
              <a:rPr lang="en-GB" sz="4400" dirty="0"/>
              <a:t>, Azfar, H., Kumar, R. and Bin, A. (2025). Effectiveness of Mulligan Mobilization and Maitland Mobilization Methods in Alleviating Pain and Enhancing Functional Mobility Among Chronic Low Back Pain (CLBP) Sufferers. </a:t>
            </a:r>
            <a:r>
              <a:rPr lang="en-GB" sz="4400" i="1" dirty="0"/>
              <a:t>Journal of Health, Wellness and Community Research</a:t>
            </a:r>
            <a:r>
              <a:rPr lang="en-GB" sz="4400" dirty="0"/>
              <a:t>, 3(7), pp.e395–e395.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11"/>
              </a:rPr>
              <a:t>https://doi.org/10.61919/tgcsa939</a:t>
            </a:r>
            <a:r>
              <a:rPr lang="en-GB" sz="4400" dirty="0"/>
              <a:t> (Accessed: 08 March)</a:t>
            </a:r>
          </a:p>
          <a:p>
            <a:r>
              <a:rPr lang="en-GB" sz="4400" dirty="0"/>
              <a:t>Ullah, Z., Ali, S., Basheer, A., Nosheen, R., </a:t>
            </a:r>
            <a:r>
              <a:rPr lang="en-GB" sz="4400" dirty="0" err="1"/>
              <a:t>Taimor</a:t>
            </a:r>
            <a:r>
              <a:rPr lang="en-GB" sz="4400" dirty="0"/>
              <a:t>, Y., Rauf, S. and Iqbal, S. (2025). Evaluating the Effectiveness of Grade I and II Maitland Mobilizations for Pain Relief in Adhesive Capsulitis: A Systematic Review. </a:t>
            </a:r>
            <a:r>
              <a:rPr lang="en-GB" sz="4400" i="1" dirty="0"/>
              <a:t>Journal of Health, Wellness and Community Research</a:t>
            </a:r>
            <a:r>
              <a:rPr lang="en-GB" sz="4400" dirty="0"/>
              <a:t>, p.e682.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12"/>
              </a:rPr>
              <a:t>https://doi.org/10.61919/9fb39y06</a:t>
            </a:r>
            <a:r>
              <a:rPr lang="en-GB" sz="4400" dirty="0"/>
              <a:t> (Accessed: 21 March)</a:t>
            </a:r>
          </a:p>
          <a:p>
            <a:r>
              <a:rPr lang="en-GB" sz="4400" dirty="0" err="1"/>
              <a:t>Vigneshprabhu</a:t>
            </a:r>
            <a:r>
              <a:rPr lang="en-GB" sz="4400" dirty="0"/>
              <a:t>, D., Jenifer, B.S. and Balasubramaniam , K. (2024). A Comparative Study on the Efficacy of Fascial Manipulation and Maitland Mobilization in the Management of Pain and Dysfunction among Subjects with Carpal Tunnel Syndrome. </a:t>
            </a:r>
            <a:r>
              <a:rPr lang="en-GB" sz="4400" i="1" dirty="0"/>
              <a:t>International Journal of Science and Research (IJSR)</a:t>
            </a:r>
            <a:r>
              <a:rPr lang="en-GB" sz="4400" dirty="0"/>
              <a:t>, 13(3), pp.1404–1412.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13"/>
              </a:rPr>
              <a:t>https://doi.org/10.21275/sr24321123805</a:t>
            </a:r>
            <a:r>
              <a:rPr lang="en-GB" sz="4400" dirty="0"/>
              <a:t> (Accessed: 21 March) </a:t>
            </a:r>
          </a:p>
          <a:p>
            <a:r>
              <a:rPr lang="en-GB" sz="4400" dirty="0" err="1"/>
              <a:t>Vigotsky</a:t>
            </a:r>
            <a:r>
              <a:rPr lang="en-GB" sz="4400" dirty="0"/>
              <a:t>, A.D. and Bruhns, R.P. (2015). The Role of Descending Modulation in Manual Therapy and Its Analgesic Implications: A Narrative Review. </a:t>
            </a:r>
            <a:r>
              <a:rPr lang="en-GB" sz="4400" i="1" dirty="0"/>
              <a:t>Pain Research and Treatment</a:t>
            </a:r>
            <a:r>
              <a:rPr lang="en-GB" sz="4400" dirty="0"/>
              <a:t>, 2015(1), pp.1–11.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14"/>
              </a:rPr>
              <a:t>https://doi.org/10.1155/2015/292805</a:t>
            </a:r>
            <a:r>
              <a:rPr lang="en-GB" sz="4400" dirty="0"/>
              <a:t> (Accessed: 14 March)</a:t>
            </a:r>
          </a:p>
          <a:p>
            <a:r>
              <a:rPr lang="en-GB" sz="4400" dirty="0"/>
              <a:t>Yin, Y., Yu, Z., Wang, J. and Sun, J. (2022). Effectiveness of the Rehabilitation Training Combined with Maitland Mobilization for the Treatment of Chronic Ankle Instability: A Randomized Controlled Trial. </a:t>
            </a:r>
            <a:r>
              <a:rPr lang="en-GB" sz="4400" i="1" dirty="0"/>
              <a:t>International Journal of Environmental Research and Public Health</a:t>
            </a:r>
            <a:r>
              <a:rPr lang="en-GB" sz="4400" dirty="0"/>
              <a:t>, 19(22), p.15328. </a:t>
            </a:r>
            <a:r>
              <a:rPr lang="en-GB" sz="4400" dirty="0" err="1"/>
              <a:t>doi</a:t>
            </a:r>
            <a:r>
              <a:rPr lang="en-GB" sz="4400" dirty="0"/>
              <a:t>: </a:t>
            </a:r>
            <a:r>
              <a:rPr lang="en-GB" sz="4400" u="sng" dirty="0">
                <a:hlinkClick r:id="rId15"/>
              </a:rPr>
              <a:t>https://doi.org/10.3390/ijerph192215328</a:t>
            </a:r>
            <a:r>
              <a:rPr lang="en-GB" sz="4400" dirty="0"/>
              <a:t> (Accessed: 20 March)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60401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FE2EB-9843-9E97-7C3F-AD7DF1AEB1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CF3DB-1863-A2AD-62F4-3717A18EA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312543" cy="564105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Image 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201AB-809B-662E-6B7F-A79C0D580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4105"/>
            <a:ext cx="12191999" cy="6293895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fontAlgn="base"/>
            <a:r>
              <a:rPr lang="en-GB" sz="1800" dirty="0"/>
              <a:t>Image 1: Available at: </a:t>
            </a:r>
            <a:r>
              <a:rPr lang="en-GB" sz="1800" u="sng" dirty="0">
                <a:hlinkClick r:id="rId2"/>
              </a:rPr>
              <a:t>https://thecardiffchiropractor.com/mobilisation/</a:t>
            </a:r>
            <a:r>
              <a:rPr lang="en-GB" sz="1800" dirty="0"/>
              <a:t> (Accessed: 08 March) </a:t>
            </a:r>
          </a:p>
          <a:p>
            <a:pPr fontAlgn="base"/>
            <a:r>
              <a:rPr lang="en-GB" sz="1800" dirty="0"/>
              <a:t>Image 2: Available at: </a:t>
            </a:r>
            <a:r>
              <a:rPr lang="en-GB" sz="1800" u="sng" dirty="0">
                <a:hlinkClick r:id="rId3"/>
              </a:rPr>
              <a:t>https://aptcinc.ca/services/manual-therapy/</a:t>
            </a:r>
            <a:r>
              <a:rPr lang="en-GB" sz="1800" dirty="0"/>
              <a:t> (Accessed: 08 March) </a:t>
            </a:r>
          </a:p>
          <a:p>
            <a:pPr fontAlgn="base"/>
            <a:r>
              <a:rPr lang="en-GB" sz="1800" dirty="0"/>
              <a:t>Image 3: Available at:  </a:t>
            </a:r>
            <a:r>
              <a:rPr lang="en-GB" sz="1800" u="sng" dirty="0">
                <a:hlinkClick r:id="rId4"/>
              </a:rPr>
              <a:t>https://www.sciencedirect.com/science/article/pii/S1356689X15001101</a:t>
            </a:r>
            <a:r>
              <a:rPr lang="en-GB" sz="1800" dirty="0"/>
              <a:t> (Accessed: 08 March)  </a:t>
            </a:r>
          </a:p>
          <a:p>
            <a:r>
              <a:rPr lang="en-GB" sz="1800" dirty="0"/>
              <a:t>Image 4: Available at: </a:t>
            </a:r>
            <a:r>
              <a:rPr lang="en-GB" sz="1800" dirty="0">
                <a:hlinkClick r:id="rId5"/>
              </a:rPr>
              <a:t>https://www.physiotutors.com/concave-convex-rule-flawed-or-just-misinterpreted/</a:t>
            </a:r>
            <a:r>
              <a:rPr lang="en-GB" sz="1800" dirty="0"/>
              <a:t> (Accessed: 08 March)</a:t>
            </a:r>
          </a:p>
          <a:p>
            <a:r>
              <a:rPr lang="en-GB" sz="1800" dirty="0"/>
              <a:t>Image 5: Available at: </a:t>
            </a:r>
            <a:r>
              <a:rPr lang="en-GB" sz="1800" dirty="0">
                <a:ea typeface="+mn-lt"/>
                <a:cs typeface="+mn-lt"/>
                <a:hlinkClick r:id="rId6"/>
              </a:rPr>
              <a:t>https://www.vecteezy.com/free-vector/rehabilitation-icon?page=55</a:t>
            </a:r>
            <a:r>
              <a:rPr lang="en-GB" sz="1800" dirty="0">
                <a:ea typeface="+mn-lt"/>
                <a:cs typeface="+mn-lt"/>
              </a:rPr>
              <a:t> (Accessed: 11 March) </a:t>
            </a:r>
          </a:p>
          <a:p>
            <a:r>
              <a:rPr lang="en-GB" sz="1800" dirty="0"/>
              <a:t>Image 6: Available at: </a:t>
            </a:r>
            <a:r>
              <a:rPr lang="en-GB" sz="1800" dirty="0">
                <a:hlinkClick r:id="rId7"/>
              </a:rPr>
              <a:t>https://www.shutterstock.com/search/pain-relief-icon</a:t>
            </a:r>
            <a:r>
              <a:rPr lang="en-GB" sz="1800" dirty="0"/>
              <a:t> (Accessed: 11 March) </a:t>
            </a:r>
          </a:p>
          <a:p>
            <a:r>
              <a:rPr lang="en-GB" sz="1800" dirty="0"/>
              <a:t>Image 7: Available at: </a:t>
            </a:r>
            <a:r>
              <a:rPr lang="en-GB" sz="1800" dirty="0">
                <a:ea typeface="+mn-lt"/>
                <a:cs typeface="+mn-lt"/>
                <a:hlinkClick r:id="rId8"/>
              </a:rPr>
              <a:t>https://www.vecteezy.com/vector-art/30748462-mental-health-silhouette-icon-medical-aid-for-humans-with-psychological-disorder-glyph-pictogram-psychology-care-solid-sign-psychiatry-emotional-support-symbol-isolated-vector-illustration</a:t>
            </a:r>
            <a:r>
              <a:rPr lang="en-GB" sz="1800" dirty="0">
                <a:ea typeface="+mn-lt"/>
                <a:cs typeface="+mn-lt"/>
              </a:rPr>
              <a:t> (Accessed: 14 March) </a:t>
            </a:r>
          </a:p>
          <a:p>
            <a:r>
              <a:rPr lang="en-GB" sz="1800" dirty="0"/>
              <a:t>Image 8: Available at: </a:t>
            </a:r>
            <a:r>
              <a:rPr lang="en-GB" sz="1800" dirty="0">
                <a:ea typeface="+mn-lt"/>
                <a:cs typeface="+mn-lt"/>
                <a:hlinkClick r:id="rId9"/>
              </a:rPr>
              <a:t>https://icons8.com/icons/set/sympathetic--style-dotty</a:t>
            </a:r>
            <a:r>
              <a:rPr lang="en-GB" sz="1800" dirty="0">
                <a:ea typeface="+mn-lt"/>
                <a:cs typeface="+mn-lt"/>
              </a:rPr>
              <a:t> (Accessed: 14 March) </a:t>
            </a:r>
          </a:p>
          <a:p>
            <a:r>
              <a:rPr lang="en-GB" sz="1800" dirty="0"/>
              <a:t>Image 9: Available at: </a:t>
            </a:r>
            <a:r>
              <a:rPr lang="en-GB" sz="1800" dirty="0">
                <a:ea typeface="+mn-lt"/>
                <a:cs typeface="+mn-lt"/>
                <a:hlinkClick r:id="rId10"/>
              </a:rPr>
              <a:t>https://www.shutterstock.com/search/manual-therapy-icon</a:t>
            </a:r>
            <a:r>
              <a:rPr lang="en-GB" sz="1800" dirty="0">
                <a:ea typeface="+mn-lt"/>
                <a:cs typeface="+mn-lt"/>
              </a:rPr>
              <a:t> (Accessed: 14 March)</a:t>
            </a:r>
            <a:endParaRPr lang="en-GB" sz="1800" dirty="0"/>
          </a:p>
          <a:p>
            <a:r>
              <a:rPr lang="en-GB" sz="1800" dirty="0"/>
              <a:t>Image 10: Available at: </a:t>
            </a:r>
            <a:r>
              <a:rPr lang="en-GB" sz="1800" dirty="0">
                <a:hlinkClick r:id="rId11"/>
              </a:rPr>
              <a:t>https://www.istockphoto.com/search/2/image?mediatype=illustration&amp;phrase=i+dont+know+icon&amp;tracked_gsrp_landing=https%3A%2F%2Fwww.istockphoto.com%2Fillustrations%2Fi-dont-know-icon</a:t>
            </a:r>
            <a:r>
              <a:rPr lang="en-GB" sz="1800" dirty="0"/>
              <a:t> (Accessed: 18 March)</a:t>
            </a:r>
          </a:p>
          <a:p>
            <a:r>
              <a:rPr lang="en-GB" sz="1800" dirty="0"/>
              <a:t>Image 11: Available at: </a:t>
            </a:r>
            <a:r>
              <a:rPr lang="en-GB" sz="1800" dirty="0">
                <a:hlinkClick r:id="rId12"/>
              </a:rPr>
              <a:t>https://firststaterehabathome.com/physical-therapy-treatments/joint-mobilization/</a:t>
            </a:r>
            <a:r>
              <a:rPr lang="en-GB" sz="1800" dirty="0"/>
              <a:t> (Accessed: 18 March)</a:t>
            </a:r>
          </a:p>
          <a:p>
            <a:r>
              <a:rPr lang="en-GB" sz="1800" dirty="0"/>
              <a:t>Image 12: Available at: </a:t>
            </a:r>
            <a:r>
              <a:rPr lang="en-GB" sz="1800" dirty="0">
                <a:hlinkClick r:id="rId13"/>
              </a:rPr>
              <a:t>https://phcn-online.com/case/joint-mobilization-of-the-lumbopelvic-spine-part2/</a:t>
            </a:r>
            <a:r>
              <a:rPr lang="en-GB" sz="1800" dirty="0"/>
              <a:t> (Accessed: 18 March)</a:t>
            </a:r>
          </a:p>
          <a:p>
            <a:r>
              <a:rPr lang="en-GB" sz="1800" dirty="0"/>
              <a:t>Image 13: Available at: </a:t>
            </a:r>
            <a:r>
              <a:rPr lang="en-GB" sz="1800" dirty="0">
                <a:hlinkClick r:id="rId14"/>
              </a:rPr>
              <a:t>https://www.flaticon.com/free-icon/timing_4777522</a:t>
            </a:r>
            <a:r>
              <a:rPr lang="en-GB" sz="1800" dirty="0"/>
              <a:t> (Accessed: 18 March)</a:t>
            </a:r>
          </a:p>
          <a:p>
            <a:r>
              <a:rPr lang="en-GB" sz="1800" dirty="0"/>
              <a:t>Image 14: Available at: </a:t>
            </a:r>
            <a:r>
              <a:rPr lang="en-GB" sz="1800" dirty="0">
                <a:ea typeface="+mn-lt"/>
                <a:cs typeface="+mn-lt"/>
                <a:hlinkClick r:id="rId15"/>
              </a:rPr>
              <a:t>https://www.freepik.com/premium-vector/massage-icon-simple-thin-outline_389420469.htm</a:t>
            </a:r>
            <a:r>
              <a:rPr lang="en-GB" sz="1800" dirty="0">
                <a:ea typeface="+mn-lt"/>
                <a:cs typeface="+mn-lt"/>
              </a:rPr>
              <a:t> (Accessed: 14 March)</a:t>
            </a:r>
          </a:p>
          <a:p>
            <a:r>
              <a:rPr lang="en-GB" sz="1800" dirty="0">
                <a:ea typeface="+mn-lt"/>
                <a:cs typeface="+mn-lt"/>
              </a:rPr>
              <a:t>Image 15: Available at: </a:t>
            </a:r>
            <a:r>
              <a:rPr lang="en-GB" sz="1800" dirty="0">
                <a:ea typeface="+mn-lt"/>
                <a:cs typeface="+mn-lt"/>
                <a:hlinkClick r:id="rId16"/>
              </a:rPr>
              <a:t>https://www.vhv.rs/viewpic/TTwmTm_opinion-icon-png-transparent-png/</a:t>
            </a:r>
            <a:r>
              <a:rPr lang="en-GB" sz="1800" dirty="0">
                <a:ea typeface="+mn-lt"/>
                <a:cs typeface="+mn-lt"/>
              </a:rPr>
              <a:t> (Accessed: 18 March)</a:t>
            </a:r>
          </a:p>
          <a:p>
            <a:r>
              <a:rPr lang="en-GB" sz="1800" dirty="0">
                <a:ea typeface="+mn-lt"/>
                <a:cs typeface="+mn-lt"/>
              </a:rPr>
              <a:t>Image 16: Available at: </a:t>
            </a:r>
            <a:r>
              <a:rPr lang="en-GB" sz="1800" dirty="0">
                <a:ea typeface="+mn-lt"/>
                <a:cs typeface="+mn-lt"/>
                <a:hlinkClick r:id="rId17"/>
              </a:rPr>
              <a:t>https://www.alamy.com/manual-therapy-line-color-icon-acupuncture-rehabilitation-concept-health-medical-treatment-sign-for-web-page-mobile-app-button-logo-editable-image375384861.html</a:t>
            </a:r>
            <a:r>
              <a:rPr lang="en-GB" sz="1800" dirty="0">
                <a:ea typeface="+mn-lt"/>
                <a:cs typeface="+mn-lt"/>
              </a:rPr>
              <a:t> (Accessed: 18 March)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75412252"/>
      </p:ext>
    </p:extLst>
  </p:cSld>
  <p:clrMapOvr>
    <a:masterClrMapping/>
  </p:clrMapOvr>
</p:sld>
</file>

<file path=ppt/theme/theme1.xml><?xml version="1.0" encoding="utf-8"?>
<a:theme xmlns:a="http://schemas.openxmlformats.org/drawingml/2006/main" name="MarrakeshVTI">
  <a:themeElements>
    <a:clrScheme name="Marrakesh">
      <a:dk1>
        <a:srgbClr val="000000"/>
      </a:dk1>
      <a:lt1>
        <a:srgbClr val="FFFFFF"/>
      </a:lt1>
      <a:dk2>
        <a:srgbClr val="431C30"/>
      </a:dk2>
      <a:lt2>
        <a:srgbClr val="F3F0EF"/>
      </a:lt2>
      <a:accent1>
        <a:srgbClr val="B35B55"/>
      </a:accent1>
      <a:accent2>
        <a:srgbClr val="CF7E6C"/>
      </a:accent2>
      <a:accent3>
        <a:srgbClr val="CA8F58"/>
      </a:accent3>
      <a:accent4>
        <a:srgbClr val="A97C54"/>
      </a:accent4>
      <a:accent5>
        <a:srgbClr val="917E45"/>
      </a:accent5>
      <a:accent6>
        <a:srgbClr val="647576"/>
      </a:accent6>
      <a:hlink>
        <a:srgbClr val="A25872"/>
      </a:hlink>
      <a:folHlink>
        <a:srgbClr val="667A7E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515</TotalTime>
  <Words>4041</Words>
  <Application>Microsoft Office PowerPoint</Application>
  <PresentationFormat>Widescreen</PresentationFormat>
  <Paragraphs>149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Arial</vt:lpstr>
      <vt:lpstr>Calibri</vt:lpstr>
      <vt:lpstr>Goudy Old Style</vt:lpstr>
      <vt:lpstr>MarrakeshVTI</vt:lpstr>
      <vt:lpstr>Does Manual Therapy Suck?</vt:lpstr>
      <vt:lpstr>Maitland's Manual Therapy </vt:lpstr>
      <vt:lpstr>Maitland's Manual Therapy</vt:lpstr>
      <vt:lpstr>Mechanical Effects</vt:lpstr>
      <vt:lpstr>Neurophysiological Effects </vt:lpstr>
      <vt:lpstr>Psychological Effects </vt:lpstr>
      <vt:lpstr>Sympathetic Effects</vt:lpstr>
      <vt:lpstr>Nutritional Effects</vt:lpstr>
      <vt:lpstr>Does Maitland's really reduce pain and increase ROM?</vt:lpstr>
      <vt:lpstr>Peripheral Mobilisation Effects</vt:lpstr>
      <vt:lpstr>Spinal Mobilisation Effects  </vt:lpstr>
      <vt:lpstr>Gradings and Durations  </vt:lpstr>
      <vt:lpstr>Personal Experience</vt:lpstr>
      <vt:lpstr>Does Manual Therapy Suck?</vt:lpstr>
      <vt:lpstr>Summary</vt:lpstr>
      <vt:lpstr>Reference List:</vt:lpstr>
      <vt:lpstr>Reference List:</vt:lpstr>
      <vt:lpstr>Reference List:</vt:lpstr>
      <vt:lpstr>Image 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Lowri Lewis (2400763)</cp:lastModifiedBy>
  <cp:revision>28</cp:revision>
  <dcterms:created xsi:type="dcterms:W3CDTF">2026-03-09T10:56:43Z</dcterms:created>
  <dcterms:modified xsi:type="dcterms:W3CDTF">2026-03-27T00:23:02Z</dcterms:modified>
</cp:coreProperties>
</file>