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95" d="100"/>
          <a:sy n="95" d="100"/>
        </p:scale>
        <p:origin x="67" y="-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9FD7B-2D41-316E-345B-332D68F91D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37F423-DFD1-EA89-ECCD-0E091589B2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DF0861-8C56-01E0-42A0-A5371EE22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29434-2176-4855-B430-38A3F1B460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41B2A1-67BE-4C90-F5F5-261461037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79850E-C84C-2865-090A-83C8C3552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1683C-91F7-457E-992A-05621414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683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162F4-D00A-F6E0-9747-BC7B307B0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86BD7-364A-8F0B-7A9B-96E9B5A5D3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7076E8-E1A6-C5D5-C39F-8E9D1B0143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29434-2176-4855-B430-38A3F1B460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649F22-B860-63D3-6A0E-EC145F3E7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386A5A-77BC-C31B-DB27-2B0F74D77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1683C-91F7-457E-992A-05621414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9584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02F43-7DC1-EBE2-1FDB-D1808A412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E44A77-C49E-6D5A-FCD7-4EB1345521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FEF9D-A480-63B3-C766-0CF1D6909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29434-2176-4855-B430-38A3F1B460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0EC9CF-E15E-054E-3970-B74B45D1D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75C1DD-4EAF-A371-0A61-E71739F1F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1683C-91F7-457E-992A-05621414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915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5A59D-EA82-130A-7A66-32BE6AA82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1358B-EE52-EEB7-31A8-F94F93F8A9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4C7B13-87D3-E1B8-EDB6-3D9E9D4E95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D36B91-1298-AA5E-95ED-066E1C5B1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29434-2176-4855-B430-38A3F1B460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BFD7A6-DB48-E308-DE66-6833D1D3B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6A64FF-47E3-07BD-9312-7FB5CCFA9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1683C-91F7-457E-992A-05621414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243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45FD0-4078-E87C-51BF-C2E9E05E4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1E734F-8557-EBC5-E20D-D972E0CB5E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30AF71-968D-A88A-C3D9-B5A9107B11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308E28-9CF8-0925-37BF-FAED6FD066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9D68D5-2F82-E687-CB9B-2D24E524AB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F100E2-0267-D2E7-39BF-F53380338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29434-2176-4855-B430-38A3F1B460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403D0C-A410-D123-BA66-302260D5F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635727-7AE3-11B4-FAA7-D14AF6666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1683C-91F7-457E-992A-05621414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416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20505-BA41-F9BD-3EDD-F485452FF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90E0D9-6760-58A5-B2C5-D5CFDD70A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29434-2176-4855-B430-38A3F1B460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F9195B-954B-CFF2-0495-36278D9F6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DE69C4-05DB-B1FB-ACB4-73259B428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1683C-91F7-457E-992A-05621414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058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8350F1-F300-B89F-F4AF-6022ED93F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29434-2176-4855-B430-38A3F1B460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B50F96-A97E-C69C-ADDF-C4FBA63BB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F4DDBF-0DFC-4EAB-71E4-A056DC759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1683C-91F7-457E-992A-05621414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136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3A4EF-95B8-E42B-A4AC-1E7B96644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DDC95-7AF9-D207-0AE2-EEFBD395B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E75572-2832-D7A1-B3A4-08E7F42227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60DECD-431A-B729-94C8-93CC3968A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29434-2176-4855-B430-38A3F1B460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C0A76B-3CF9-9745-6122-B442C9133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EA485D-1C28-6A7A-6004-571FB3F51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1683C-91F7-457E-992A-05621414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827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380BA-4F19-FCFA-439E-57F31B759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EC9466-EFC8-6B3F-AEC3-51FCE26D1D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A49243-09D4-EDAF-B2A4-4D1933A96B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49140C-D811-7277-0090-691B3F892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29434-2176-4855-B430-38A3F1B460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38B7F7-4252-3EA4-F29F-0B1EAF406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198C4E-A978-B55E-07E2-641C388AF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1683C-91F7-457E-992A-05621414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034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8B011-09B0-D52D-F512-B3BF549EB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87DE25-44AA-2C72-25FF-1B040149AE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52F30-016C-D729-42A9-4741B9149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29434-2176-4855-B430-38A3F1B460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AF4026-F82E-FB7E-34C9-AAEE6061E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BDDC32-0675-0AE4-0F00-DBF6C4ED3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1683C-91F7-457E-992A-05621414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355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2DDB98-7F84-4568-E37B-5EE16514DF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AAA4BC-3CF9-1E9F-52B1-6F6C9AD75A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59BB15-1A89-76DE-CA74-8BD4148BB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29434-2176-4855-B430-38A3F1B460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F4CE5A-216E-3377-286A-7862BC5F7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F2B10F-DFC1-94D8-6A60-FD7BF4E154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1683C-91F7-457E-992A-05621414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52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B1E55A-F1C2-322A-86FC-B502280EB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082CF8-8EDC-44AF-C9B0-F2BFDE4D63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76717-DC0A-67B5-7061-AE1D9A5817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C29434-2176-4855-B430-38A3F1B460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E594DA-1652-4829-8469-34F324EEF9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94A39-ED5D-F404-B2CF-94F80F8004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1683C-91F7-457E-992A-05621414E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498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E95CE-050F-7CF6-E6AE-F8DD258D030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Sarah Ali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64F29A-D2F0-5B16-2FAC-CED17E4AC04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Introduction Video</a:t>
            </a:r>
          </a:p>
          <a:p>
            <a:r>
              <a:rPr lang="en-GB" dirty="0"/>
              <a:t>Spanish group A</a:t>
            </a:r>
          </a:p>
          <a:p>
            <a:r>
              <a:rPr lang="en-GB" dirty="0"/>
              <a:t>BMIIH5003</a:t>
            </a:r>
          </a:p>
        </p:txBody>
      </p:sp>
    </p:spTree>
    <p:extLst>
      <p:ext uri="{BB962C8B-B14F-4D97-AF65-F5344CB8AC3E}">
        <p14:creationId xmlns:p14="http://schemas.microsoft.com/office/powerpoint/2010/main" val="17233959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2EE3D-FBD4-A96E-8DAE-C8CC85D86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609600"/>
            <a:ext cx="10631905" cy="6128083"/>
          </a:xfrm>
        </p:spPr>
        <p:txBody>
          <a:bodyPr>
            <a:normAutofit/>
          </a:bodyPr>
          <a:lstStyle/>
          <a:p>
            <a:r>
              <a:rPr lang="en-GB" b="1" i="1" dirty="0"/>
              <a:t>Introduction video.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F3F4C483-E2B4-FC45-A5BA-BC3B7832806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1074821" y="1622258"/>
            <a:ext cx="3047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266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886"/>
    </mc:Choice>
    <mc:Fallback>
      <p:transition spd="slow" advTm="968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67EB0-004E-0D58-9FCE-22397BBD1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2935"/>
            <a:ext cx="10515600" cy="1325563"/>
          </a:xfrm>
        </p:spPr>
        <p:txBody>
          <a:bodyPr/>
          <a:lstStyle/>
          <a:p>
            <a:r>
              <a:rPr lang="en-GB" dirty="0"/>
              <a:t>Room Reservation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CEF22-F7B9-579D-0F93-6DAEFAA29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22340"/>
            <a:ext cx="10515600" cy="4351338"/>
          </a:xfrm>
        </p:spPr>
        <p:txBody>
          <a:bodyPr>
            <a:norm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endParaRPr lang="en-GB" dirty="0"/>
          </a:p>
        </p:txBody>
      </p:sp>
      <p:pic>
        <p:nvPicPr>
          <p:cNvPr id="19" name="DIALOGUE">
            <a:hlinkClick r:id="" action="ppaction://media"/>
            <a:extLst>
              <a:ext uri="{FF2B5EF4-FFF2-40B4-BE49-F238E27FC236}">
                <a16:creationId xmlns:a16="http://schemas.microsoft.com/office/drawing/2014/main" id="{97E21B5C-674E-4EDF-0B82-39A057E213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V="1">
            <a:off x="1600367" y="1714750"/>
            <a:ext cx="2787149" cy="2787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949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620"/>
    </mc:Choice>
    <mc:Fallback>
      <p:transition spd="slow" advTm="616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81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14</Words>
  <Application>Microsoft Office PowerPoint</Application>
  <PresentationFormat>Widescreen</PresentationFormat>
  <Paragraphs>7</Paragraphs>
  <Slides>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Sarah Ali</vt:lpstr>
      <vt:lpstr>PowerPoint Presentation</vt:lpstr>
      <vt:lpstr>Room Reservation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Sarah Ali</dc:title>
  <dc:creator>Sarah Ali (2119052)</dc:creator>
  <cp:lastModifiedBy>Sarah Ali (2119052)</cp:lastModifiedBy>
  <cp:revision>1</cp:revision>
  <dcterms:created xsi:type="dcterms:W3CDTF">2023-02-07T11:54:16Z</dcterms:created>
  <dcterms:modified xsi:type="dcterms:W3CDTF">2023-02-07T13:39:35Z</dcterms:modified>
</cp:coreProperties>
</file>