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2" r:id="rId5"/>
    <p:sldId id="259" r:id="rId6"/>
    <p:sldId id="260" r:id="rId7"/>
    <p:sldId id="261" r:id="rId8"/>
    <p:sldId id="264" r:id="rId9"/>
    <p:sldId id="265" r:id="rId10"/>
    <p:sldId id="266" r:id="rId11"/>
    <p:sldId id="267" r:id="rId12"/>
    <p:sldId id="268" r:id="rId13"/>
    <p:sldId id="273" r:id="rId14"/>
    <p:sldId id="274" r:id="rId15"/>
    <p:sldId id="269" r:id="rId16"/>
    <p:sldId id="270" r:id="rId17"/>
    <p:sldId id="271" r:id="rId18"/>
    <p:sldId id="272" r:id="rId19"/>
    <p:sldId id="275" r:id="rId20"/>
    <p:sldId id="276" r:id="rId21"/>
    <p:sldId id="277" r:id="rId22"/>
    <p:sldId id="278" r:id="rId23"/>
    <p:sldId id="280" r:id="rId24"/>
    <p:sldId id="281" r:id="rId25"/>
    <p:sldId id="294" r:id="rId26"/>
    <p:sldId id="295" r:id="rId27"/>
    <p:sldId id="296" r:id="rId28"/>
    <p:sldId id="297" r:id="rId29"/>
    <p:sldId id="332" r:id="rId30"/>
    <p:sldId id="333" r:id="rId31"/>
    <p:sldId id="298" r:id="rId32"/>
    <p:sldId id="299" r:id="rId33"/>
    <p:sldId id="300" r:id="rId34"/>
    <p:sldId id="301" r:id="rId35"/>
    <p:sldId id="302" r:id="rId36"/>
    <p:sldId id="303" r:id="rId37"/>
    <p:sldId id="304" r:id="rId38"/>
    <p:sldId id="329" r:id="rId39"/>
    <p:sldId id="330" r:id="rId40"/>
    <p:sldId id="305" r:id="rId41"/>
    <p:sldId id="306" r:id="rId42"/>
    <p:sldId id="307" r:id="rId43"/>
    <p:sldId id="308" r:id="rId44"/>
    <p:sldId id="309" r:id="rId45"/>
    <p:sldId id="310" r:id="rId46"/>
    <p:sldId id="311" r:id="rId47"/>
    <p:sldId id="312" r:id="rId48"/>
    <p:sldId id="313" r:id="rId49"/>
    <p:sldId id="314" r:id="rId50"/>
    <p:sldId id="315" r:id="rId51"/>
    <p:sldId id="316" r:id="rId52"/>
    <p:sldId id="321" r:id="rId53"/>
    <p:sldId id="331" r:id="rId54"/>
    <p:sldId id="318" r:id="rId55"/>
    <p:sldId id="319" r:id="rId56"/>
    <p:sldId id="322" r:id="rId57"/>
    <p:sldId id="323" r:id="rId58"/>
    <p:sldId id="324" r:id="rId59"/>
    <p:sldId id="325" r:id="rId60"/>
    <p:sldId id="326" r:id="rId61"/>
    <p:sldId id="320" r:id="rId62"/>
    <p:sldId id="327" r:id="rId63"/>
    <p:sldId id="328" r:id="rId64"/>
    <p:sldId id="334" r:id="rId65"/>
    <p:sldId id="335"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54B64B-9B6B-79D7-8415-5AFDE154FF00}" v="26" dt="2026-01-05T12:45:53.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7E54B64B-9B6B-79D7-8415-5AFDE154FF00}"/>
    <pc:docChg chg="delSld modSld">
      <pc:chgData name="Corey Edwards" userId="S::corey.edwards@uwtsd.ac.uk::7a967df3-e232-40a5-b10c-dee8f912d80a" providerId="AD" clId="Web-{7E54B64B-9B6B-79D7-8415-5AFDE154FF00}" dt="2026-01-05T12:45:46.018" v="30" actId="20577"/>
      <pc:docMkLst>
        <pc:docMk/>
      </pc:docMkLst>
      <pc:sldChg chg="modSp">
        <pc:chgData name="Corey Edwards" userId="S::corey.edwards@uwtsd.ac.uk::7a967df3-e232-40a5-b10c-dee8f912d80a" providerId="AD" clId="Web-{7E54B64B-9B6B-79D7-8415-5AFDE154FF00}" dt="2026-01-05T12:40:31.360" v="11" actId="20577"/>
        <pc:sldMkLst>
          <pc:docMk/>
          <pc:sldMk cId="3923669020" sldId="260"/>
        </pc:sldMkLst>
        <pc:spChg chg="mod">
          <ac:chgData name="Corey Edwards" userId="S::corey.edwards@uwtsd.ac.uk::7a967df3-e232-40a5-b10c-dee8f912d80a" providerId="AD" clId="Web-{7E54B64B-9B6B-79D7-8415-5AFDE154FF00}" dt="2026-01-05T12:40:31.360" v="11" actId="20577"/>
          <ac:spMkLst>
            <pc:docMk/>
            <pc:sldMk cId="3923669020" sldId="260"/>
            <ac:spMk id="3" creationId="{9B134959-6469-EC3C-7AD1-EB4A9DDF655D}"/>
          </ac:spMkLst>
        </pc:spChg>
      </pc:sldChg>
      <pc:sldChg chg="modSp">
        <pc:chgData name="Corey Edwards" userId="S::corey.edwards@uwtsd.ac.uk::7a967df3-e232-40a5-b10c-dee8f912d80a" providerId="AD" clId="Web-{7E54B64B-9B6B-79D7-8415-5AFDE154FF00}" dt="2026-01-05T12:44:14.690" v="17" actId="20577"/>
        <pc:sldMkLst>
          <pc:docMk/>
          <pc:sldMk cId="389991854" sldId="261"/>
        </pc:sldMkLst>
        <pc:spChg chg="mod">
          <ac:chgData name="Corey Edwards" userId="S::corey.edwards@uwtsd.ac.uk::7a967df3-e232-40a5-b10c-dee8f912d80a" providerId="AD" clId="Web-{7E54B64B-9B6B-79D7-8415-5AFDE154FF00}" dt="2026-01-05T12:44:14.690" v="17" actId="20577"/>
          <ac:spMkLst>
            <pc:docMk/>
            <pc:sldMk cId="389991854" sldId="261"/>
            <ac:spMk id="3" creationId="{18306EB0-6EB4-E254-12A3-9D3A5A8789CC}"/>
          </ac:spMkLst>
        </pc:spChg>
      </pc:sldChg>
      <pc:sldChg chg="del">
        <pc:chgData name="Corey Edwards" userId="S::corey.edwards@uwtsd.ac.uk::7a967df3-e232-40a5-b10c-dee8f912d80a" providerId="AD" clId="Web-{7E54B64B-9B6B-79D7-8415-5AFDE154FF00}" dt="2026-01-05T12:40:35.641" v="12"/>
        <pc:sldMkLst>
          <pc:docMk/>
          <pc:sldMk cId="2549094461" sldId="263"/>
        </pc:sldMkLst>
      </pc:sldChg>
      <pc:sldChg chg="modSp">
        <pc:chgData name="Corey Edwards" userId="S::corey.edwards@uwtsd.ac.uk::7a967df3-e232-40a5-b10c-dee8f912d80a" providerId="AD" clId="Web-{7E54B64B-9B6B-79D7-8415-5AFDE154FF00}" dt="2026-01-05T12:45:46.018" v="30" actId="20577"/>
        <pc:sldMkLst>
          <pc:docMk/>
          <pc:sldMk cId="3098250598" sldId="264"/>
        </pc:sldMkLst>
        <pc:spChg chg="mod">
          <ac:chgData name="Corey Edwards" userId="S::corey.edwards@uwtsd.ac.uk::7a967df3-e232-40a5-b10c-dee8f912d80a" providerId="AD" clId="Web-{7E54B64B-9B6B-79D7-8415-5AFDE154FF00}" dt="2026-01-05T12:45:46.018" v="30" actId="20577"/>
          <ac:spMkLst>
            <pc:docMk/>
            <pc:sldMk cId="3098250598" sldId="264"/>
            <ac:spMk id="3" creationId="{687F6F50-37BD-DCB6-2164-60E9DC64994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A96A2E-9BD4-4F0E-AA4B-CC196B2A87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C703F2-81C8-4D89-A673-41A32BCBA066}">
      <dgm:prSet/>
      <dgm:spPr/>
      <dgm:t>
        <a:bodyPr/>
        <a:lstStyle/>
        <a:p>
          <a:r>
            <a:rPr lang="en-US"/>
            <a:t>Aim: To introduce the module and key concepts of health and wellbeing</a:t>
          </a:r>
        </a:p>
      </dgm:t>
    </dgm:pt>
    <dgm:pt modelId="{C450F661-86B4-44BE-BB93-CE4443F8445B}" type="parTrans" cxnId="{C3D3C9BA-CE6B-4004-9ED6-678F84D8627E}">
      <dgm:prSet/>
      <dgm:spPr/>
      <dgm:t>
        <a:bodyPr/>
        <a:lstStyle/>
        <a:p>
          <a:endParaRPr lang="en-US"/>
        </a:p>
      </dgm:t>
    </dgm:pt>
    <dgm:pt modelId="{8937F654-B9EE-4A7D-801D-1ED861F4C0C2}" type="sibTrans" cxnId="{C3D3C9BA-CE6B-4004-9ED6-678F84D8627E}">
      <dgm:prSet/>
      <dgm:spPr/>
      <dgm:t>
        <a:bodyPr/>
        <a:lstStyle/>
        <a:p>
          <a:endParaRPr lang="en-US"/>
        </a:p>
      </dgm:t>
    </dgm:pt>
    <dgm:pt modelId="{163EA522-4CB6-489D-B54A-07794D8A43EC}">
      <dgm:prSet/>
      <dgm:spPr/>
      <dgm:t>
        <a:bodyPr/>
        <a:lstStyle/>
        <a:p>
          <a:r>
            <a:rPr lang="en-US"/>
            <a:t>Define health.</a:t>
          </a:r>
        </a:p>
      </dgm:t>
    </dgm:pt>
    <dgm:pt modelId="{7254B6AB-D5AD-469F-880A-88B2D3456AE8}" type="parTrans" cxnId="{89233776-8CBA-4B62-B6BA-6C0BD0EFA86F}">
      <dgm:prSet/>
      <dgm:spPr/>
      <dgm:t>
        <a:bodyPr/>
        <a:lstStyle/>
        <a:p>
          <a:endParaRPr lang="en-US"/>
        </a:p>
      </dgm:t>
    </dgm:pt>
    <dgm:pt modelId="{34C9FD4A-1CB6-41CA-99BC-660E046DD03B}" type="sibTrans" cxnId="{89233776-8CBA-4B62-B6BA-6C0BD0EFA86F}">
      <dgm:prSet/>
      <dgm:spPr/>
      <dgm:t>
        <a:bodyPr/>
        <a:lstStyle/>
        <a:p>
          <a:endParaRPr lang="en-US"/>
        </a:p>
      </dgm:t>
    </dgm:pt>
    <dgm:pt modelId="{B8845639-EA91-492D-9161-F2D806ECA8CC}">
      <dgm:prSet/>
      <dgm:spPr/>
      <dgm:t>
        <a:bodyPr/>
        <a:lstStyle/>
        <a:p>
          <a:r>
            <a:rPr lang="en-US"/>
            <a:t>Define wellbeing. </a:t>
          </a:r>
        </a:p>
      </dgm:t>
    </dgm:pt>
    <dgm:pt modelId="{120AA404-BB55-4BBF-BE53-0411F5A06241}" type="parTrans" cxnId="{F90AE0C6-E753-4FAF-8344-C356F64C91A3}">
      <dgm:prSet/>
      <dgm:spPr/>
      <dgm:t>
        <a:bodyPr/>
        <a:lstStyle/>
        <a:p>
          <a:endParaRPr lang="en-US"/>
        </a:p>
      </dgm:t>
    </dgm:pt>
    <dgm:pt modelId="{EFA404F0-78D2-430E-BFA2-8633C6FBBC3E}" type="sibTrans" cxnId="{F90AE0C6-E753-4FAF-8344-C356F64C91A3}">
      <dgm:prSet/>
      <dgm:spPr/>
      <dgm:t>
        <a:bodyPr/>
        <a:lstStyle/>
        <a:p>
          <a:endParaRPr lang="en-US"/>
        </a:p>
      </dgm:t>
    </dgm:pt>
    <dgm:pt modelId="{1A426D1D-52B7-43A3-990C-A961812B7C37}">
      <dgm:prSet/>
      <dgm:spPr/>
      <dgm:t>
        <a:bodyPr/>
        <a:lstStyle/>
        <a:p>
          <a:r>
            <a:rPr lang="en-US"/>
            <a:t>Discuss key determinants of health. </a:t>
          </a:r>
        </a:p>
      </dgm:t>
    </dgm:pt>
    <dgm:pt modelId="{A1B4AF21-6B08-4420-852C-AF23074E888E}" type="parTrans" cxnId="{76652AB7-F576-4BE6-84AB-51C239F5A6F8}">
      <dgm:prSet/>
      <dgm:spPr/>
      <dgm:t>
        <a:bodyPr/>
        <a:lstStyle/>
        <a:p>
          <a:endParaRPr lang="en-US"/>
        </a:p>
      </dgm:t>
    </dgm:pt>
    <dgm:pt modelId="{221832B2-1D6F-4552-ACBE-1C1081F08E8C}" type="sibTrans" cxnId="{76652AB7-F576-4BE6-84AB-51C239F5A6F8}">
      <dgm:prSet/>
      <dgm:spPr/>
      <dgm:t>
        <a:bodyPr/>
        <a:lstStyle/>
        <a:p>
          <a:endParaRPr lang="en-US"/>
        </a:p>
      </dgm:t>
    </dgm:pt>
    <dgm:pt modelId="{4B50711E-B7B8-46F0-BF9B-F0E00382D1EF}">
      <dgm:prSet/>
      <dgm:spPr/>
      <dgm:t>
        <a:bodyPr/>
        <a:lstStyle/>
        <a:p>
          <a:r>
            <a:rPr lang="en-US"/>
            <a:t>Discuss the key content of this module. </a:t>
          </a:r>
        </a:p>
      </dgm:t>
    </dgm:pt>
    <dgm:pt modelId="{7B3BEF98-D7E7-4CFC-B4B4-0F6C001AAFDB}" type="parTrans" cxnId="{F7D76DEE-870C-4E21-900A-A17A45FB6FF1}">
      <dgm:prSet/>
      <dgm:spPr/>
      <dgm:t>
        <a:bodyPr/>
        <a:lstStyle/>
        <a:p>
          <a:endParaRPr lang="en-US"/>
        </a:p>
      </dgm:t>
    </dgm:pt>
    <dgm:pt modelId="{D8CF3644-3E5E-46F2-AD78-0F680736D196}" type="sibTrans" cxnId="{F7D76DEE-870C-4E21-900A-A17A45FB6FF1}">
      <dgm:prSet/>
      <dgm:spPr/>
      <dgm:t>
        <a:bodyPr/>
        <a:lstStyle/>
        <a:p>
          <a:endParaRPr lang="en-US"/>
        </a:p>
      </dgm:t>
    </dgm:pt>
    <dgm:pt modelId="{952A6B70-556A-4BE9-9E58-5999943B62C1}">
      <dgm:prSet/>
      <dgm:spPr/>
      <dgm:t>
        <a:bodyPr/>
        <a:lstStyle/>
        <a:p>
          <a:r>
            <a:rPr lang="en-US"/>
            <a:t>Name key pieces of legislation in Wales relating to health and wellbeing. </a:t>
          </a:r>
        </a:p>
      </dgm:t>
    </dgm:pt>
    <dgm:pt modelId="{766568D3-555A-422C-8383-53ECAE9B4401}" type="parTrans" cxnId="{DFFA9B82-A149-4660-B067-D273E00376A2}">
      <dgm:prSet/>
      <dgm:spPr/>
      <dgm:t>
        <a:bodyPr/>
        <a:lstStyle/>
        <a:p>
          <a:endParaRPr lang="en-US"/>
        </a:p>
      </dgm:t>
    </dgm:pt>
    <dgm:pt modelId="{85C8002E-2E2A-49F2-855C-46E6153C2895}" type="sibTrans" cxnId="{DFFA9B82-A149-4660-B067-D273E00376A2}">
      <dgm:prSet/>
      <dgm:spPr/>
      <dgm:t>
        <a:bodyPr/>
        <a:lstStyle/>
        <a:p>
          <a:endParaRPr lang="en-US"/>
        </a:p>
      </dgm:t>
    </dgm:pt>
    <dgm:pt modelId="{E4A85CAA-5480-4EFB-9D77-2E8C6D264733}" type="pres">
      <dgm:prSet presAssocID="{0DA96A2E-9BD4-4F0E-AA4B-CC196B2A87E9}" presName="root" presStyleCnt="0">
        <dgm:presLayoutVars>
          <dgm:dir/>
          <dgm:resizeHandles val="exact"/>
        </dgm:presLayoutVars>
      </dgm:prSet>
      <dgm:spPr/>
    </dgm:pt>
    <dgm:pt modelId="{FC2D8761-A9F1-49BD-AE9B-0A051E67D01D}" type="pres">
      <dgm:prSet presAssocID="{BDC703F2-81C8-4D89-A673-41A32BCBA066}" presName="compNode" presStyleCnt="0"/>
      <dgm:spPr/>
    </dgm:pt>
    <dgm:pt modelId="{EA44987F-05DA-4B10-901A-4BB4D3C839D4}" type="pres">
      <dgm:prSet presAssocID="{BDC703F2-81C8-4D89-A673-41A32BCBA066}" presName="bgRect" presStyleLbl="bgShp" presStyleIdx="0" presStyleCnt="6"/>
      <dgm:spPr/>
    </dgm:pt>
    <dgm:pt modelId="{4BD600FA-BED3-4066-9F45-78CA14A87624}" type="pres">
      <dgm:prSet presAssocID="{BDC703F2-81C8-4D89-A673-41A32BCBA06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95DF0267-7C62-4756-BCF6-F64080B341A2}" type="pres">
      <dgm:prSet presAssocID="{BDC703F2-81C8-4D89-A673-41A32BCBA066}" presName="spaceRect" presStyleCnt="0"/>
      <dgm:spPr/>
    </dgm:pt>
    <dgm:pt modelId="{9DAA6E55-DBBB-4B62-A33C-1B6F7E78C1EF}" type="pres">
      <dgm:prSet presAssocID="{BDC703F2-81C8-4D89-A673-41A32BCBA066}" presName="parTx" presStyleLbl="revTx" presStyleIdx="0" presStyleCnt="6">
        <dgm:presLayoutVars>
          <dgm:chMax val="0"/>
          <dgm:chPref val="0"/>
        </dgm:presLayoutVars>
      </dgm:prSet>
      <dgm:spPr/>
    </dgm:pt>
    <dgm:pt modelId="{C4E9A4B3-7DB4-408A-A41A-9028509BB3F1}" type="pres">
      <dgm:prSet presAssocID="{8937F654-B9EE-4A7D-801D-1ED861F4C0C2}" presName="sibTrans" presStyleCnt="0"/>
      <dgm:spPr/>
    </dgm:pt>
    <dgm:pt modelId="{C1C6EB2E-1695-4794-ADCC-F791E1ED9E9C}" type="pres">
      <dgm:prSet presAssocID="{163EA522-4CB6-489D-B54A-07794D8A43EC}" presName="compNode" presStyleCnt="0"/>
      <dgm:spPr/>
    </dgm:pt>
    <dgm:pt modelId="{0CB09A87-C51A-4EB1-80DE-68D86056B038}" type="pres">
      <dgm:prSet presAssocID="{163EA522-4CB6-489D-B54A-07794D8A43EC}" presName="bgRect" presStyleLbl="bgShp" presStyleIdx="1" presStyleCnt="6"/>
      <dgm:spPr/>
    </dgm:pt>
    <dgm:pt modelId="{9FEC1DFB-9D0C-4B76-9068-FC9155BEED25}" type="pres">
      <dgm:prSet presAssocID="{163EA522-4CB6-489D-B54A-07794D8A43E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D51EF0BE-5A69-462E-BF54-AE7D09745955}" type="pres">
      <dgm:prSet presAssocID="{163EA522-4CB6-489D-B54A-07794D8A43EC}" presName="spaceRect" presStyleCnt="0"/>
      <dgm:spPr/>
    </dgm:pt>
    <dgm:pt modelId="{1FE2F633-8B76-48D6-836F-EA8AD58AD949}" type="pres">
      <dgm:prSet presAssocID="{163EA522-4CB6-489D-B54A-07794D8A43EC}" presName="parTx" presStyleLbl="revTx" presStyleIdx="1" presStyleCnt="6">
        <dgm:presLayoutVars>
          <dgm:chMax val="0"/>
          <dgm:chPref val="0"/>
        </dgm:presLayoutVars>
      </dgm:prSet>
      <dgm:spPr/>
    </dgm:pt>
    <dgm:pt modelId="{4CE17292-DAC0-493D-BBE6-E3A4E3FE5964}" type="pres">
      <dgm:prSet presAssocID="{34C9FD4A-1CB6-41CA-99BC-660E046DD03B}" presName="sibTrans" presStyleCnt="0"/>
      <dgm:spPr/>
    </dgm:pt>
    <dgm:pt modelId="{614CB37E-87F1-43D0-97FE-BDBFF6C29D57}" type="pres">
      <dgm:prSet presAssocID="{B8845639-EA91-492D-9161-F2D806ECA8CC}" presName="compNode" presStyleCnt="0"/>
      <dgm:spPr/>
    </dgm:pt>
    <dgm:pt modelId="{AD7C0687-29C2-4AE2-83DD-A3DC871333AB}" type="pres">
      <dgm:prSet presAssocID="{B8845639-EA91-492D-9161-F2D806ECA8CC}" presName="bgRect" presStyleLbl="bgShp" presStyleIdx="2" presStyleCnt="6"/>
      <dgm:spPr/>
    </dgm:pt>
    <dgm:pt modelId="{C45EAF00-D162-4229-9BDD-581172A29390}" type="pres">
      <dgm:prSet presAssocID="{B8845639-EA91-492D-9161-F2D806ECA8C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01E6E4C8-5510-4AC3-8110-1A00045D7BBF}" type="pres">
      <dgm:prSet presAssocID="{B8845639-EA91-492D-9161-F2D806ECA8CC}" presName="spaceRect" presStyleCnt="0"/>
      <dgm:spPr/>
    </dgm:pt>
    <dgm:pt modelId="{4EA48535-7679-4F9C-9AE8-0ABC85993793}" type="pres">
      <dgm:prSet presAssocID="{B8845639-EA91-492D-9161-F2D806ECA8CC}" presName="parTx" presStyleLbl="revTx" presStyleIdx="2" presStyleCnt="6">
        <dgm:presLayoutVars>
          <dgm:chMax val="0"/>
          <dgm:chPref val="0"/>
        </dgm:presLayoutVars>
      </dgm:prSet>
      <dgm:spPr/>
    </dgm:pt>
    <dgm:pt modelId="{17C08C4E-5CD5-485F-B2EE-95BCE2256124}" type="pres">
      <dgm:prSet presAssocID="{EFA404F0-78D2-430E-BFA2-8633C6FBBC3E}" presName="sibTrans" presStyleCnt="0"/>
      <dgm:spPr/>
    </dgm:pt>
    <dgm:pt modelId="{CC71A374-3A6B-4C55-AAE2-862135012D79}" type="pres">
      <dgm:prSet presAssocID="{1A426D1D-52B7-43A3-990C-A961812B7C37}" presName="compNode" presStyleCnt="0"/>
      <dgm:spPr/>
    </dgm:pt>
    <dgm:pt modelId="{10F636BF-A440-4BE1-B3F8-403EFF308259}" type="pres">
      <dgm:prSet presAssocID="{1A426D1D-52B7-43A3-990C-A961812B7C37}" presName="bgRect" presStyleLbl="bgShp" presStyleIdx="3" presStyleCnt="6"/>
      <dgm:spPr/>
    </dgm:pt>
    <dgm:pt modelId="{9DDF15D7-BFD2-466E-93CD-E5D306DC94DD}" type="pres">
      <dgm:prSet presAssocID="{1A426D1D-52B7-43A3-990C-A961812B7C3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69B61213-56A1-4487-AD3D-05ABDA8357CC}" type="pres">
      <dgm:prSet presAssocID="{1A426D1D-52B7-43A3-990C-A961812B7C37}" presName="spaceRect" presStyleCnt="0"/>
      <dgm:spPr/>
    </dgm:pt>
    <dgm:pt modelId="{8AF4F7AB-8316-48BF-A330-6DF6FC6D42B0}" type="pres">
      <dgm:prSet presAssocID="{1A426D1D-52B7-43A3-990C-A961812B7C37}" presName="parTx" presStyleLbl="revTx" presStyleIdx="3" presStyleCnt="6">
        <dgm:presLayoutVars>
          <dgm:chMax val="0"/>
          <dgm:chPref val="0"/>
        </dgm:presLayoutVars>
      </dgm:prSet>
      <dgm:spPr/>
    </dgm:pt>
    <dgm:pt modelId="{1A8A5E9E-3DF0-482C-B427-0E17CC7D579A}" type="pres">
      <dgm:prSet presAssocID="{221832B2-1D6F-4552-ACBE-1C1081F08E8C}" presName="sibTrans" presStyleCnt="0"/>
      <dgm:spPr/>
    </dgm:pt>
    <dgm:pt modelId="{68FDAC75-0D58-4B42-A11E-26DA21754F09}" type="pres">
      <dgm:prSet presAssocID="{4B50711E-B7B8-46F0-BF9B-F0E00382D1EF}" presName="compNode" presStyleCnt="0"/>
      <dgm:spPr/>
    </dgm:pt>
    <dgm:pt modelId="{57C927BA-FBB1-423B-86E0-40384E00AAB7}" type="pres">
      <dgm:prSet presAssocID="{4B50711E-B7B8-46F0-BF9B-F0E00382D1EF}" presName="bgRect" presStyleLbl="bgShp" presStyleIdx="4" presStyleCnt="6"/>
      <dgm:spPr/>
    </dgm:pt>
    <dgm:pt modelId="{B5D91919-D69A-4A0E-AE68-624951875883}" type="pres">
      <dgm:prSet presAssocID="{4B50711E-B7B8-46F0-BF9B-F0E00382D1E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0C8F5D2A-C2C1-4274-BACD-ECDDE11734AB}" type="pres">
      <dgm:prSet presAssocID="{4B50711E-B7B8-46F0-BF9B-F0E00382D1EF}" presName="spaceRect" presStyleCnt="0"/>
      <dgm:spPr/>
    </dgm:pt>
    <dgm:pt modelId="{1BD90366-51E7-4C44-B682-BDDB1A7AB4CB}" type="pres">
      <dgm:prSet presAssocID="{4B50711E-B7B8-46F0-BF9B-F0E00382D1EF}" presName="parTx" presStyleLbl="revTx" presStyleIdx="4" presStyleCnt="6">
        <dgm:presLayoutVars>
          <dgm:chMax val="0"/>
          <dgm:chPref val="0"/>
        </dgm:presLayoutVars>
      </dgm:prSet>
      <dgm:spPr/>
    </dgm:pt>
    <dgm:pt modelId="{E430E879-5732-4301-9939-B1AC8289D887}" type="pres">
      <dgm:prSet presAssocID="{D8CF3644-3E5E-46F2-AD78-0F680736D196}" presName="sibTrans" presStyleCnt="0"/>
      <dgm:spPr/>
    </dgm:pt>
    <dgm:pt modelId="{9E1DA25C-13F2-43C6-A53B-625A5C9579AA}" type="pres">
      <dgm:prSet presAssocID="{952A6B70-556A-4BE9-9E58-5999943B62C1}" presName="compNode" presStyleCnt="0"/>
      <dgm:spPr/>
    </dgm:pt>
    <dgm:pt modelId="{4CB016D2-6373-4588-8F13-A4EF9810EFEF}" type="pres">
      <dgm:prSet presAssocID="{952A6B70-556A-4BE9-9E58-5999943B62C1}" presName="bgRect" presStyleLbl="bgShp" presStyleIdx="5" presStyleCnt="6"/>
      <dgm:spPr/>
    </dgm:pt>
    <dgm:pt modelId="{26B129FF-8B8F-44E4-9EF7-9FBF47832FC3}" type="pres">
      <dgm:prSet presAssocID="{952A6B70-556A-4BE9-9E58-5999943B62C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dical"/>
        </a:ext>
      </dgm:extLst>
    </dgm:pt>
    <dgm:pt modelId="{05B8E6DC-AB5D-408B-BDA2-8AA37E8FAA76}" type="pres">
      <dgm:prSet presAssocID="{952A6B70-556A-4BE9-9E58-5999943B62C1}" presName="spaceRect" presStyleCnt="0"/>
      <dgm:spPr/>
    </dgm:pt>
    <dgm:pt modelId="{0218F1D0-7DAB-43C6-A498-82DC99E0AD14}" type="pres">
      <dgm:prSet presAssocID="{952A6B70-556A-4BE9-9E58-5999943B62C1}" presName="parTx" presStyleLbl="revTx" presStyleIdx="5" presStyleCnt="6">
        <dgm:presLayoutVars>
          <dgm:chMax val="0"/>
          <dgm:chPref val="0"/>
        </dgm:presLayoutVars>
      </dgm:prSet>
      <dgm:spPr/>
    </dgm:pt>
  </dgm:ptLst>
  <dgm:cxnLst>
    <dgm:cxn modelId="{F8FE5E40-5BD1-41C1-A473-671A624B6D4A}" type="presOf" srcId="{4B50711E-B7B8-46F0-BF9B-F0E00382D1EF}" destId="{1BD90366-51E7-4C44-B682-BDDB1A7AB4CB}" srcOrd="0" destOrd="0" presId="urn:microsoft.com/office/officeart/2018/2/layout/IconVerticalSolidList"/>
    <dgm:cxn modelId="{40BE8D49-7D7D-40C7-B205-A82072867EDD}" type="presOf" srcId="{952A6B70-556A-4BE9-9E58-5999943B62C1}" destId="{0218F1D0-7DAB-43C6-A498-82DC99E0AD14}" srcOrd="0" destOrd="0" presId="urn:microsoft.com/office/officeart/2018/2/layout/IconVerticalSolidList"/>
    <dgm:cxn modelId="{A3ACE853-2589-47F0-9F5E-1F2C1A33B6D2}" type="presOf" srcId="{163EA522-4CB6-489D-B54A-07794D8A43EC}" destId="{1FE2F633-8B76-48D6-836F-EA8AD58AD949}" srcOrd="0" destOrd="0" presId="urn:microsoft.com/office/officeart/2018/2/layout/IconVerticalSolidList"/>
    <dgm:cxn modelId="{89233776-8CBA-4B62-B6BA-6C0BD0EFA86F}" srcId="{0DA96A2E-9BD4-4F0E-AA4B-CC196B2A87E9}" destId="{163EA522-4CB6-489D-B54A-07794D8A43EC}" srcOrd="1" destOrd="0" parTransId="{7254B6AB-D5AD-469F-880A-88B2D3456AE8}" sibTransId="{34C9FD4A-1CB6-41CA-99BC-660E046DD03B}"/>
    <dgm:cxn modelId="{8CBB137B-3312-42CE-A909-03F825F9288D}" type="presOf" srcId="{BDC703F2-81C8-4D89-A673-41A32BCBA066}" destId="{9DAA6E55-DBBB-4B62-A33C-1B6F7E78C1EF}" srcOrd="0" destOrd="0" presId="urn:microsoft.com/office/officeart/2018/2/layout/IconVerticalSolidList"/>
    <dgm:cxn modelId="{72DB2B7F-A596-4CD2-A87C-9CB0BB77FE48}" type="presOf" srcId="{B8845639-EA91-492D-9161-F2D806ECA8CC}" destId="{4EA48535-7679-4F9C-9AE8-0ABC85993793}" srcOrd="0" destOrd="0" presId="urn:microsoft.com/office/officeart/2018/2/layout/IconVerticalSolidList"/>
    <dgm:cxn modelId="{DFFA9B82-A149-4660-B067-D273E00376A2}" srcId="{0DA96A2E-9BD4-4F0E-AA4B-CC196B2A87E9}" destId="{952A6B70-556A-4BE9-9E58-5999943B62C1}" srcOrd="5" destOrd="0" parTransId="{766568D3-555A-422C-8383-53ECAE9B4401}" sibTransId="{85C8002E-2E2A-49F2-855C-46E6153C2895}"/>
    <dgm:cxn modelId="{76652AB7-F576-4BE6-84AB-51C239F5A6F8}" srcId="{0DA96A2E-9BD4-4F0E-AA4B-CC196B2A87E9}" destId="{1A426D1D-52B7-43A3-990C-A961812B7C37}" srcOrd="3" destOrd="0" parTransId="{A1B4AF21-6B08-4420-852C-AF23074E888E}" sibTransId="{221832B2-1D6F-4552-ACBE-1C1081F08E8C}"/>
    <dgm:cxn modelId="{C3D3C9BA-CE6B-4004-9ED6-678F84D8627E}" srcId="{0DA96A2E-9BD4-4F0E-AA4B-CC196B2A87E9}" destId="{BDC703F2-81C8-4D89-A673-41A32BCBA066}" srcOrd="0" destOrd="0" parTransId="{C450F661-86B4-44BE-BB93-CE4443F8445B}" sibTransId="{8937F654-B9EE-4A7D-801D-1ED861F4C0C2}"/>
    <dgm:cxn modelId="{F90AE0C6-E753-4FAF-8344-C356F64C91A3}" srcId="{0DA96A2E-9BD4-4F0E-AA4B-CC196B2A87E9}" destId="{B8845639-EA91-492D-9161-F2D806ECA8CC}" srcOrd="2" destOrd="0" parTransId="{120AA404-BB55-4BBF-BE53-0411F5A06241}" sibTransId="{EFA404F0-78D2-430E-BFA2-8633C6FBBC3E}"/>
    <dgm:cxn modelId="{3241DCD0-0B94-4C65-80E2-D0CCE6208F0E}" type="presOf" srcId="{1A426D1D-52B7-43A3-990C-A961812B7C37}" destId="{8AF4F7AB-8316-48BF-A330-6DF6FC6D42B0}" srcOrd="0" destOrd="0" presId="urn:microsoft.com/office/officeart/2018/2/layout/IconVerticalSolidList"/>
    <dgm:cxn modelId="{86E183EC-DE1E-4A96-AB71-C0E8FEE8EE63}" type="presOf" srcId="{0DA96A2E-9BD4-4F0E-AA4B-CC196B2A87E9}" destId="{E4A85CAA-5480-4EFB-9D77-2E8C6D264733}" srcOrd="0" destOrd="0" presId="urn:microsoft.com/office/officeart/2018/2/layout/IconVerticalSolidList"/>
    <dgm:cxn modelId="{F7D76DEE-870C-4E21-900A-A17A45FB6FF1}" srcId="{0DA96A2E-9BD4-4F0E-AA4B-CC196B2A87E9}" destId="{4B50711E-B7B8-46F0-BF9B-F0E00382D1EF}" srcOrd="4" destOrd="0" parTransId="{7B3BEF98-D7E7-4CFC-B4B4-0F6C001AAFDB}" sibTransId="{D8CF3644-3E5E-46F2-AD78-0F680736D196}"/>
    <dgm:cxn modelId="{646CED9F-BDB5-45DC-A971-F4AA722B5295}" type="presParOf" srcId="{E4A85CAA-5480-4EFB-9D77-2E8C6D264733}" destId="{FC2D8761-A9F1-49BD-AE9B-0A051E67D01D}" srcOrd="0" destOrd="0" presId="urn:microsoft.com/office/officeart/2018/2/layout/IconVerticalSolidList"/>
    <dgm:cxn modelId="{3D346F80-4C0F-43F2-8D37-09E2BC09A0B9}" type="presParOf" srcId="{FC2D8761-A9F1-49BD-AE9B-0A051E67D01D}" destId="{EA44987F-05DA-4B10-901A-4BB4D3C839D4}" srcOrd="0" destOrd="0" presId="urn:microsoft.com/office/officeart/2018/2/layout/IconVerticalSolidList"/>
    <dgm:cxn modelId="{9263D861-E01B-4BA9-A0DC-69CAA97DEEEB}" type="presParOf" srcId="{FC2D8761-A9F1-49BD-AE9B-0A051E67D01D}" destId="{4BD600FA-BED3-4066-9F45-78CA14A87624}" srcOrd="1" destOrd="0" presId="urn:microsoft.com/office/officeart/2018/2/layout/IconVerticalSolidList"/>
    <dgm:cxn modelId="{DE5829EC-8CEC-4126-AF51-35C00AAB51F2}" type="presParOf" srcId="{FC2D8761-A9F1-49BD-AE9B-0A051E67D01D}" destId="{95DF0267-7C62-4756-BCF6-F64080B341A2}" srcOrd="2" destOrd="0" presId="urn:microsoft.com/office/officeart/2018/2/layout/IconVerticalSolidList"/>
    <dgm:cxn modelId="{FC8F0E21-119B-43B5-B18F-EC9B7109BAF0}" type="presParOf" srcId="{FC2D8761-A9F1-49BD-AE9B-0A051E67D01D}" destId="{9DAA6E55-DBBB-4B62-A33C-1B6F7E78C1EF}" srcOrd="3" destOrd="0" presId="urn:microsoft.com/office/officeart/2018/2/layout/IconVerticalSolidList"/>
    <dgm:cxn modelId="{6E7F6BFE-A442-4AEE-9D53-B6D3F66B6665}" type="presParOf" srcId="{E4A85CAA-5480-4EFB-9D77-2E8C6D264733}" destId="{C4E9A4B3-7DB4-408A-A41A-9028509BB3F1}" srcOrd="1" destOrd="0" presId="urn:microsoft.com/office/officeart/2018/2/layout/IconVerticalSolidList"/>
    <dgm:cxn modelId="{FA0D1688-ED7C-4DBB-8A8F-2EFAB12B9747}" type="presParOf" srcId="{E4A85CAA-5480-4EFB-9D77-2E8C6D264733}" destId="{C1C6EB2E-1695-4794-ADCC-F791E1ED9E9C}" srcOrd="2" destOrd="0" presId="urn:microsoft.com/office/officeart/2018/2/layout/IconVerticalSolidList"/>
    <dgm:cxn modelId="{AECBA056-5AFC-45E9-8729-2A2338420B04}" type="presParOf" srcId="{C1C6EB2E-1695-4794-ADCC-F791E1ED9E9C}" destId="{0CB09A87-C51A-4EB1-80DE-68D86056B038}" srcOrd="0" destOrd="0" presId="urn:microsoft.com/office/officeart/2018/2/layout/IconVerticalSolidList"/>
    <dgm:cxn modelId="{CE2F8771-F2FB-44B9-A945-C5FAB64A72A5}" type="presParOf" srcId="{C1C6EB2E-1695-4794-ADCC-F791E1ED9E9C}" destId="{9FEC1DFB-9D0C-4B76-9068-FC9155BEED25}" srcOrd="1" destOrd="0" presId="urn:microsoft.com/office/officeart/2018/2/layout/IconVerticalSolidList"/>
    <dgm:cxn modelId="{F442A47F-7418-4481-8CAB-B18EF9E35119}" type="presParOf" srcId="{C1C6EB2E-1695-4794-ADCC-F791E1ED9E9C}" destId="{D51EF0BE-5A69-462E-BF54-AE7D09745955}" srcOrd="2" destOrd="0" presId="urn:microsoft.com/office/officeart/2018/2/layout/IconVerticalSolidList"/>
    <dgm:cxn modelId="{F64328CF-C6C6-4917-9900-00133844E992}" type="presParOf" srcId="{C1C6EB2E-1695-4794-ADCC-F791E1ED9E9C}" destId="{1FE2F633-8B76-48D6-836F-EA8AD58AD949}" srcOrd="3" destOrd="0" presId="urn:microsoft.com/office/officeart/2018/2/layout/IconVerticalSolidList"/>
    <dgm:cxn modelId="{2621649D-BF93-4334-AD19-C710898981EB}" type="presParOf" srcId="{E4A85CAA-5480-4EFB-9D77-2E8C6D264733}" destId="{4CE17292-DAC0-493D-BBE6-E3A4E3FE5964}" srcOrd="3" destOrd="0" presId="urn:microsoft.com/office/officeart/2018/2/layout/IconVerticalSolidList"/>
    <dgm:cxn modelId="{4DEA4648-203D-4A93-8ED0-CAA6EEA152DC}" type="presParOf" srcId="{E4A85CAA-5480-4EFB-9D77-2E8C6D264733}" destId="{614CB37E-87F1-43D0-97FE-BDBFF6C29D57}" srcOrd="4" destOrd="0" presId="urn:microsoft.com/office/officeart/2018/2/layout/IconVerticalSolidList"/>
    <dgm:cxn modelId="{5B2292ED-91CA-4AE8-A034-E837CB250F04}" type="presParOf" srcId="{614CB37E-87F1-43D0-97FE-BDBFF6C29D57}" destId="{AD7C0687-29C2-4AE2-83DD-A3DC871333AB}" srcOrd="0" destOrd="0" presId="urn:microsoft.com/office/officeart/2018/2/layout/IconVerticalSolidList"/>
    <dgm:cxn modelId="{E1E90537-7B0A-411B-AE73-8A7EFAC53DB4}" type="presParOf" srcId="{614CB37E-87F1-43D0-97FE-BDBFF6C29D57}" destId="{C45EAF00-D162-4229-9BDD-581172A29390}" srcOrd="1" destOrd="0" presId="urn:microsoft.com/office/officeart/2018/2/layout/IconVerticalSolidList"/>
    <dgm:cxn modelId="{DFF788ED-8E9B-49CD-9A6B-D665D058819C}" type="presParOf" srcId="{614CB37E-87F1-43D0-97FE-BDBFF6C29D57}" destId="{01E6E4C8-5510-4AC3-8110-1A00045D7BBF}" srcOrd="2" destOrd="0" presId="urn:microsoft.com/office/officeart/2018/2/layout/IconVerticalSolidList"/>
    <dgm:cxn modelId="{0267B819-D2A1-4C4B-AA97-5AFAB7D1A025}" type="presParOf" srcId="{614CB37E-87F1-43D0-97FE-BDBFF6C29D57}" destId="{4EA48535-7679-4F9C-9AE8-0ABC85993793}" srcOrd="3" destOrd="0" presId="urn:microsoft.com/office/officeart/2018/2/layout/IconVerticalSolidList"/>
    <dgm:cxn modelId="{37A20E76-634D-4042-A1CF-780BBC0A94B6}" type="presParOf" srcId="{E4A85CAA-5480-4EFB-9D77-2E8C6D264733}" destId="{17C08C4E-5CD5-485F-B2EE-95BCE2256124}" srcOrd="5" destOrd="0" presId="urn:microsoft.com/office/officeart/2018/2/layout/IconVerticalSolidList"/>
    <dgm:cxn modelId="{83CBFC41-D75A-4706-A97B-57A2A284FE6C}" type="presParOf" srcId="{E4A85CAA-5480-4EFB-9D77-2E8C6D264733}" destId="{CC71A374-3A6B-4C55-AAE2-862135012D79}" srcOrd="6" destOrd="0" presId="urn:microsoft.com/office/officeart/2018/2/layout/IconVerticalSolidList"/>
    <dgm:cxn modelId="{08922E73-E7A1-4F10-8C90-068D8389F1BF}" type="presParOf" srcId="{CC71A374-3A6B-4C55-AAE2-862135012D79}" destId="{10F636BF-A440-4BE1-B3F8-403EFF308259}" srcOrd="0" destOrd="0" presId="urn:microsoft.com/office/officeart/2018/2/layout/IconVerticalSolidList"/>
    <dgm:cxn modelId="{42B50587-CFA3-4F1D-AC92-5014FBD6A4F1}" type="presParOf" srcId="{CC71A374-3A6B-4C55-AAE2-862135012D79}" destId="{9DDF15D7-BFD2-466E-93CD-E5D306DC94DD}" srcOrd="1" destOrd="0" presId="urn:microsoft.com/office/officeart/2018/2/layout/IconVerticalSolidList"/>
    <dgm:cxn modelId="{92F41E57-C4DA-4C67-AAA4-6F69D415BA5E}" type="presParOf" srcId="{CC71A374-3A6B-4C55-AAE2-862135012D79}" destId="{69B61213-56A1-4487-AD3D-05ABDA8357CC}" srcOrd="2" destOrd="0" presId="urn:microsoft.com/office/officeart/2018/2/layout/IconVerticalSolidList"/>
    <dgm:cxn modelId="{63810C17-ACA2-404A-95F7-4DB2D22119FF}" type="presParOf" srcId="{CC71A374-3A6B-4C55-AAE2-862135012D79}" destId="{8AF4F7AB-8316-48BF-A330-6DF6FC6D42B0}" srcOrd="3" destOrd="0" presId="urn:microsoft.com/office/officeart/2018/2/layout/IconVerticalSolidList"/>
    <dgm:cxn modelId="{97FA4C4F-5440-488E-9E81-75DEB5788C30}" type="presParOf" srcId="{E4A85CAA-5480-4EFB-9D77-2E8C6D264733}" destId="{1A8A5E9E-3DF0-482C-B427-0E17CC7D579A}" srcOrd="7" destOrd="0" presId="urn:microsoft.com/office/officeart/2018/2/layout/IconVerticalSolidList"/>
    <dgm:cxn modelId="{29A31EF6-3E7A-423A-8ED5-7CFCCBDEBDCB}" type="presParOf" srcId="{E4A85CAA-5480-4EFB-9D77-2E8C6D264733}" destId="{68FDAC75-0D58-4B42-A11E-26DA21754F09}" srcOrd="8" destOrd="0" presId="urn:microsoft.com/office/officeart/2018/2/layout/IconVerticalSolidList"/>
    <dgm:cxn modelId="{FEC13C98-DB89-4B04-B976-A12C969EE7E8}" type="presParOf" srcId="{68FDAC75-0D58-4B42-A11E-26DA21754F09}" destId="{57C927BA-FBB1-423B-86E0-40384E00AAB7}" srcOrd="0" destOrd="0" presId="urn:microsoft.com/office/officeart/2018/2/layout/IconVerticalSolidList"/>
    <dgm:cxn modelId="{F77F6452-7F5F-416F-B26E-5A00871F2DE4}" type="presParOf" srcId="{68FDAC75-0D58-4B42-A11E-26DA21754F09}" destId="{B5D91919-D69A-4A0E-AE68-624951875883}" srcOrd="1" destOrd="0" presId="urn:microsoft.com/office/officeart/2018/2/layout/IconVerticalSolidList"/>
    <dgm:cxn modelId="{551450E0-7700-4DDD-B4DF-BDFF75C3EA89}" type="presParOf" srcId="{68FDAC75-0D58-4B42-A11E-26DA21754F09}" destId="{0C8F5D2A-C2C1-4274-BACD-ECDDE11734AB}" srcOrd="2" destOrd="0" presId="urn:microsoft.com/office/officeart/2018/2/layout/IconVerticalSolidList"/>
    <dgm:cxn modelId="{1CCF6538-C332-4891-85B1-8B368D1071D7}" type="presParOf" srcId="{68FDAC75-0D58-4B42-A11E-26DA21754F09}" destId="{1BD90366-51E7-4C44-B682-BDDB1A7AB4CB}" srcOrd="3" destOrd="0" presId="urn:microsoft.com/office/officeart/2018/2/layout/IconVerticalSolidList"/>
    <dgm:cxn modelId="{B9383B61-8422-4140-A3FD-753335767D0F}" type="presParOf" srcId="{E4A85CAA-5480-4EFB-9D77-2E8C6D264733}" destId="{E430E879-5732-4301-9939-B1AC8289D887}" srcOrd="9" destOrd="0" presId="urn:microsoft.com/office/officeart/2018/2/layout/IconVerticalSolidList"/>
    <dgm:cxn modelId="{3A804E60-64AF-480B-B4F4-48DAAF6C0331}" type="presParOf" srcId="{E4A85CAA-5480-4EFB-9D77-2E8C6D264733}" destId="{9E1DA25C-13F2-43C6-A53B-625A5C9579AA}" srcOrd="10" destOrd="0" presId="urn:microsoft.com/office/officeart/2018/2/layout/IconVerticalSolidList"/>
    <dgm:cxn modelId="{17D37F2D-2840-41C1-A20D-5341B3154F80}" type="presParOf" srcId="{9E1DA25C-13F2-43C6-A53B-625A5C9579AA}" destId="{4CB016D2-6373-4588-8F13-A4EF9810EFEF}" srcOrd="0" destOrd="0" presId="urn:microsoft.com/office/officeart/2018/2/layout/IconVerticalSolidList"/>
    <dgm:cxn modelId="{0B327FF4-2920-4FD2-B993-671A1B3054ED}" type="presParOf" srcId="{9E1DA25C-13F2-43C6-A53B-625A5C9579AA}" destId="{26B129FF-8B8F-44E4-9EF7-9FBF47832FC3}" srcOrd="1" destOrd="0" presId="urn:microsoft.com/office/officeart/2018/2/layout/IconVerticalSolidList"/>
    <dgm:cxn modelId="{7B34A8F1-9730-4BD3-BF9B-7CA2A89B74F6}" type="presParOf" srcId="{9E1DA25C-13F2-43C6-A53B-625A5C9579AA}" destId="{05B8E6DC-AB5D-408B-BDA2-8AA37E8FAA76}" srcOrd="2" destOrd="0" presId="urn:microsoft.com/office/officeart/2018/2/layout/IconVerticalSolidList"/>
    <dgm:cxn modelId="{9F5F540A-0AA1-4E5E-B261-EF04723705CB}" type="presParOf" srcId="{9E1DA25C-13F2-43C6-A53B-625A5C9579AA}" destId="{0218F1D0-7DAB-43C6-A498-82DC99E0AD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BC2E23-7ACA-4083-B364-957DBA64EE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E97980-B9C5-4427-A891-715DBD9904FD}">
      <dgm:prSet/>
      <dgm:spPr/>
      <dgm:t>
        <a:bodyPr/>
        <a:lstStyle/>
        <a:p>
          <a:r>
            <a:rPr lang="en-US"/>
            <a:t>Upon the successful completion of this module, the student should be able to: </a:t>
          </a:r>
        </a:p>
      </dgm:t>
    </dgm:pt>
    <dgm:pt modelId="{0031E78B-C9E5-4BFA-9346-DF30FB08008C}" type="parTrans" cxnId="{BC16089B-68E1-41F6-9FC4-844AF704818C}">
      <dgm:prSet/>
      <dgm:spPr/>
      <dgm:t>
        <a:bodyPr/>
        <a:lstStyle/>
        <a:p>
          <a:endParaRPr lang="en-US"/>
        </a:p>
      </dgm:t>
    </dgm:pt>
    <dgm:pt modelId="{C617FCF3-29B3-429D-B3CF-C1BDCB0683FD}" type="sibTrans" cxnId="{BC16089B-68E1-41F6-9FC4-844AF704818C}">
      <dgm:prSet/>
      <dgm:spPr/>
      <dgm:t>
        <a:bodyPr/>
        <a:lstStyle/>
        <a:p>
          <a:endParaRPr lang="en-US"/>
        </a:p>
      </dgm:t>
    </dgm:pt>
    <dgm:pt modelId="{E8570559-6388-4604-968F-F0AD32F974E4}">
      <dgm:prSet/>
      <dgm:spPr/>
      <dgm:t>
        <a:bodyPr/>
        <a:lstStyle/>
        <a:p>
          <a:r>
            <a:rPr lang="en-US"/>
            <a:t>Analyse the use of approaches and strategies to measure, monitor and control the spread of disease within the populous and generate a health promotion leaflet; </a:t>
          </a:r>
        </a:p>
      </dgm:t>
    </dgm:pt>
    <dgm:pt modelId="{CE20484B-6621-4762-A024-C7DFB9CE5E99}" type="parTrans" cxnId="{435F15BA-8FAE-43D2-8495-7043C9928953}">
      <dgm:prSet/>
      <dgm:spPr/>
      <dgm:t>
        <a:bodyPr/>
        <a:lstStyle/>
        <a:p>
          <a:endParaRPr lang="en-US"/>
        </a:p>
      </dgm:t>
    </dgm:pt>
    <dgm:pt modelId="{B66AD385-FBB1-4DBB-A778-E1016DD1A95E}" type="sibTrans" cxnId="{435F15BA-8FAE-43D2-8495-7043C9928953}">
      <dgm:prSet/>
      <dgm:spPr/>
      <dgm:t>
        <a:bodyPr/>
        <a:lstStyle/>
        <a:p>
          <a:endParaRPr lang="en-US"/>
        </a:p>
      </dgm:t>
    </dgm:pt>
    <dgm:pt modelId="{9BFFFB40-9F80-4A6E-8704-7EB46711F136}">
      <dgm:prSet/>
      <dgm:spPr/>
      <dgm:t>
        <a:bodyPr/>
        <a:lstStyle/>
        <a:p>
          <a:r>
            <a:rPr lang="en-US"/>
            <a:t>Examine the wider determinants of health and well-being within Wales and their impact upon society, service provision and professionals; </a:t>
          </a:r>
        </a:p>
      </dgm:t>
    </dgm:pt>
    <dgm:pt modelId="{1C27A8D3-A2F2-4CFA-9015-1D6E6D37EABC}" type="parTrans" cxnId="{EF43E0A9-349A-4AA5-8BA4-69E9A62C57FA}">
      <dgm:prSet/>
      <dgm:spPr/>
      <dgm:t>
        <a:bodyPr/>
        <a:lstStyle/>
        <a:p>
          <a:endParaRPr lang="en-US"/>
        </a:p>
      </dgm:t>
    </dgm:pt>
    <dgm:pt modelId="{8E1C6F53-1CCF-49A1-9476-5462DD2EDEDB}" type="sibTrans" cxnId="{EF43E0A9-349A-4AA5-8BA4-69E9A62C57FA}">
      <dgm:prSet/>
      <dgm:spPr/>
      <dgm:t>
        <a:bodyPr/>
        <a:lstStyle/>
        <a:p>
          <a:endParaRPr lang="en-US"/>
        </a:p>
      </dgm:t>
    </dgm:pt>
    <dgm:pt modelId="{792FD425-7E30-4EF3-8F10-886E54130BD2}">
      <dgm:prSet/>
      <dgm:spPr/>
      <dgm:t>
        <a:bodyPr/>
        <a:lstStyle/>
        <a:p>
          <a:r>
            <a:rPr lang="en-US"/>
            <a:t>Evaluate the success of Public Health Wales and related social policy in regard to specific health and well-being concerns facing Welsh society. </a:t>
          </a:r>
        </a:p>
      </dgm:t>
    </dgm:pt>
    <dgm:pt modelId="{4C49E957-3C80-4475-B8E4-2A17B4C16332}" type="parTrans" cxnId="{35A535D6-BB7D-4EB6-A500-A74B1D28949D}">
      <dgm:prSet/>
      <dgm:spPr/>
      <dgm:t>
        <a:bodyPr/>
        <a:lstStyle/>
        <a:p>
          <a:endParaRPr lang="en-US"/>
        </a:p>
      </dgm:t>
    </dgm:pt>
    <dgm:pt modelId="{07337F0F-3F2E-4AEB-81BC-D53529B99F5B}" type="sibTrans" cxnId="{35A535D6-BB7D-4EB6-A500-A74B1D28949D}">
      <dgm:prSet/>
      <dgm:spPr/>
      <dgm:t>
        <a:bodyPr/>
        <a:lstStyle/>
        <a:p>
          <a:endParaRPr lang="en-US"/>
        </a:p>
      </dgm:t>
    </dgm:pt>
    <dgm:pt modelId="{B85A3495-2E18-43AD-8BDF-0660FDC444B1}" type="pres">
      <dgm:prSet presAssocID="{1BBC2E23-7ACA-4083-B364-957DBA64EE0E}" presName="root" presStyleCnt="0">
        <dgm:presLayoutVars>
          <dgm:dir/>
          <dgm:resizeHandles val="exact"/>
        </dgm:presLayoutVars>
      </dgm:prSet>
      <dgm:spPr/>
    </dgm:pt>
    <dgm:pt modelId="{B0E86D51-0A81-429E-BF7B-38801F59E4C9}" type="pres">
      <dgm:prSet presAssocID="{27E97980-B9C5-4427-A891-715DBD9904FD}" presName="compNode" presStyleCnt="0"/>
      <dgm:spPr/>
    </dgm:pt>
    <dgm:pt modelId="{951C0841-1185-41F7-A877-299D3199AFD7}" type="pres">
      <dgm:prSet presAssocID="{27E97980-B9C5-4427-A891-715DBD9904FD}" presName="bgRect" presStyleLbl="bgShp" presStyleIdx="0" presStyleCnt="4"/>
      <dgm:spPr/>
    </dgm:pt>
    <dgm:pt modelId="{A088A79E-ED41-4B86-8BAC-23D0BAB90F37}" type="pres">
      <dgm:prSet presAssocID="{27E97980-B9C5-4427-A891-715DBD9904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AD83A1BF-7A98-4F85-9E17-5DB37AC0B56E}" type="pres">
      <dgm:prSet presAssocID="{27E97980-B9C5-4427-A891-715DBD9904FD}" presName="spaceRect" presStyleCnt="0"/>
      <dgm:spPr/>
    </dgm:pt>
    <dgm:pt modelId="{7605750E-2BBA-4152-AB4F-9547A045CD17}" type="pres">
      <dgm:prSet presAssocID="{27E97980-B9C5-4427-A891-715DBD9904FD}" presName="parTx" presStyleLbl="revTx" presStyleIdx="0" presStyleCnt="4">
        <dgm:presLayoutVars>
          <dgm:chMax val="0"/>
          <dgm:chPref val="0"/>
        </dgm:presLayoutVars>
      </dgm:prSet>
      <dgm:spPr/>
    </dgm:pt>
    <dgm:pt modelId="{908784D1-0F09-4597-A9B4-37413D7B6103}" type="pres">
      <dgm:prSet presAssocID="{C617FCF3-29B3-429D-B3CF-C1BDCB0683FD}" presName="sibTrans" presStyleCnt="0"/>
      <dgm:spPr/>
    </dgm:pt>
    <dgm:pt modelId="{49B83DC7-3AF3-4A27-BB27-BC5A0DEF11DD}" type="pres">
      <dgm:prSet presAssocID="{E8570559-6388-4604-968F-F0AD32F974E4}" presName="compNode" presStyleCnt="0"/>
      <dgm:spPr/>
    </dgm:pt>
    <dgm:pt modelId="{0FD0B390-5294-4685-A501-24F1AD540C65}" type="pres">
      <dgm:prSet presAssocID="{E8570559-6388-4604-968F-F0AD32F974E4}" presName="bgRect" presStyleLbl="bgShp" presStyleIdx="1" presStyleCnt="4"/>
      <dgm:spPr/>
    </dgm:pt>
    <dgm:pt modelId="{C11B2544-2FB3-4775-B807-E35223F6DDA3}" type="pres">
      <dgm:prSet presAssocID="{E8570559-6388-4604-968F-F0AD32F974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CEB3879-0FE5-4E4D-AE97-4FD0DDFE90AE}" type="pres">
      <dgm:prSet presAssocID="{E8570559-6388-4604-968F-F0AD32F974E4}" presName="spaceRect" presStyleCnt="0"/>
      <dgm:spPr/>
    </dgm:pt>
    <dgm:pt modelId="{E947B02C-E902-46E4-8670-4599E9A56FA5}" type="pres">
      <dgm:prSet presAssocID="{E8570559-6388-4604-968F-F0AD32F974E4}" presName="parTx" presStyleLbl="revTx" presStyleIdx="1" presStyleCnt="4">
        <dgm:presLayoutVars>
          <dgm:chMax val="0"/>
          <dgm:chPref val="0"/>
        </dgm:presLayoutVars>
      </dgm:prSet>
      <dgm:spPr/>
    </dgm:pt>
    <dgm:pt modelId="{622F8E39-E01C-497B-AC50-8F5F5F48BE16}" type="pres">
      <dgm:prSet presAssocID="{B66AD385-FBB1-4DBB-A778-E1016DD1A95E}" presName="sibTrans" presStyleCnt="0"/>
      <dgm:spPr/>
    </dgm:pt>
    <dgm:pt modelId="{7CD4C90E-2C53-480E-922D-2ABBA967F699}" type="pres">
      <dgm:prSet presAssocID="{9BFFFB40-9F80-4A6E-8704-7EB46711F136}" presName="compNode" presStyleCnt="0"/>
      <dgm:spPr/>
    </dgm:pt>
    <dgm:pt modelId="{A9DACA61-6493-408D-A6A8-48A661CA8054}" type="pres">
      <dgm:prSet presAssocID="{9BFFFB40-9F80-4A6E-8704-7EB46711F136}" presName="bgRect" presStyleLbl="bgShp" presStyleIdx="2" presStyleCnt="4"/>
      <dgm:spPr/>
    </dgm:pt>
    <dgm:pt modelId="{EF1E44F0-6223-47EE-B9B4-F02F6A4A7C98}" type="pres">
      <dgm:prSet presAssocID="{9BFFFB40-9F80-4A6E-8704-7EB46711F13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D40BA06-EA9F-4568-BB8D-300C1DDA44CC}" type="pres">
      <dgm:prSet presAssocID="{9BFFFB40-9F80-4A6E-8704-7EB46711F136}" presName="spaceRect" presStyleCnt="0"/>
      <dgm:spPr/>
    </dgm:pt>
    <dgm:pt modelId="{9855D975-142F-4F3A-98D2-E1B0AF2E767F}" type="pres">
      <dgm:prSet presAssocID="{9BFFFB40-9F80-4A6E-8704-7EB46711F136}" presName="parTx" presStyleLbl="revTx" presStyleIdx="2" presStyleCnt="4">
        <dgm:presLayoutVars>
          <dgm:chMax val="0"/>
          <dgm:chPref val="0"/>
        </dgm:presLayoutVars>
      </dgm:prSet>
      <dgm:spPr/>
    </dgm:pt>
    <dgm:pt modelId="{4353C56E-DDE3-484F-9F9A-F068003D4A1D}" type="pres">
      <dgm:prSet presAssocID="{8E1C6F53-1CCF-49A1-9476-5462DD2EDEDB}" presName="sibTrans" presStyleCnt="0"/>
      <dgm:spPr/>
    </dgm:pt>
    <dgm:pt modelId="{084BE7E5-E064-4657-83B8-67D9DC0E48F8}" type="pres">
      <dgm:prSet presAssocID="{792FD425-7E30-4EF3-8F10-886E54130BD2}" presName="compNode" presStyleCnt="0"/>
      <dgm:spPr/>
    </dgm:pt>
    <dgm:pt modelId="{5F6EB005-B6C4-46C6-9916-DEA2C59A5870}" type="pres">
      <dgm:prSet presAssocID="{792FD425-7E30-4EF3-8F10-886E54130BD2}" presName="bgRect" presStyleLbl="bgShp" presStyleIdx="3" presStyleCnt="4"/>
      <dgm:spPr/>
    </dgm:pt>
    <dgm:pt modelId="{7AC22C2E-7CBC-4EDB-8B8C-513BDADC19F5}" type="pres">
      <dgm:prSet presAssocID="{792FD425-7E30-4EF3-8F10-886E54130BD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247DDBBF-B908-4E9A-A12B-CD83015BF27A}" type="pres">
      <dgm:prSet presAssocID="{792FD425-7E30-4EF3-8F10-886E54130BD2}" presName="spaceRect" presStyleCnt="0"/>
      <dgm:spPr/>
    </dgm:pt>
    <dgm:pt modelId="{BDA03ABA-DA52-4CBB-9FEF-37271AA2D4BE}" type="pres">
      <dgm:prSet presAssocID="{792FD425-7E30-4EF3-8F10-886E54130BD2}" presName="parTx" presStyleLbl="revTx" presStyleIdx="3" presStyleCnt="4">
        <dgm:presLayoutVars>
          <dgm:chMax val="0"/>
          <dgm:chPref val="0"/>
        </dgm:presLayoutVars>
      </dgm:prSet>
      <dgm:spPr/>
    </dgm:pt>
  </dgm:ptLst>
  <dgm:cxnLst>
    <dgm:cxn modelId="{6D5BB25E-8054-4575-9601-528D80A35779}" type="presOf" srcId="{9BFFFB40-9F80-4A6E-8704-7EB46711F136}" destId="{9855D975-142F-4F3A-98D2-E1B0AF2E767F}" srcOrd="0" destOrd="0" presId="urn:microsoft.com/office/officeart/2018/2/layout/IconVerticalSolidList"/>
    <dgm:cxn modelId="{A93C0E45-8E2F-4DA5-95F1-A2F88C999871}" type="presOf" srcId="{E8570559-6388-4604-968F-F0AD32F974E4}" destId="{E947B02C-E902-46E4-8670-4599E9A56FA5}" srcOrd="0" destOrd="0" presId="urn:microsoft.com/office/officeart/2018/2/layout/IconVerticalSolidList"/>
    <dgm:cxn modelId="{C86FB868-4B32-4BE1-81A2-CF2C12FC060A}" type="presOf" srcId="{27E97980-B9C5-4427-A891-715DBD9904FD}" destId="{7605750E-2BBA-4152-AB4F-9547A045CD17}" srcOrd="0" destOrd="0" presId="urn:microsoft.com/office/officeart/2018/2/layout/IconVerticalSolidList"/>
    <dgm:cxn modelId="{32B53790-D7C0-4C15-A1FD-29B3BE11BAF0}" type="presOf" srcId="{1BBC2E23-7ACA-4083-B364-957DBA64EE0E}" destId="{B85A3495-2E18-43AD-8BDF-0660FDC444B1}" srcOrd="0" destOrd="0" presId="urn:microsoft.com/office/officeart/2018/2/layout/IconVerticalSolidList"/>
    <dgm:cxn modelId="{BC16089B-68E1-41F6-9FC4-844AF704818C}" srcId="{1BBC2E23-7ACA-4083-B364-957DBA64EE0E}" destId="{27E97980-B9C5-4427-A891-715DBD9904FD}" srcOrd="0" destOrd="0" parTransId="{0031E78B-C9E5-4BFA-9346-DF30FB08008C}" sibTransId="{C617FCF3-29B3-429D-B3CF-C1BDCB0683FD}"/>
    <dgm:cxn modelId="{F59EEEA5-13AE-4D0B-9CD0-3E908E1D5898}" type="presOf" srcId="{792FD425-7E30-4EF3-8F10-886E54130BD2}" destId="{BDA03ABA-DA52-4CBB-9FEF-37271AA2D4BE}" srcOrd="0" destOrd="0" presId="urn:microsoft.com/office/officeart/2018/2/layout/IconVerticalSolidList"/>
    <dgm:cxn modelId="{EF43E0A9-349A-4AA5-8BA4-69E9A62C57FA}" srcId="{1BBC2E23-7ACA-4083-B364-957DBA64EE0E}" destId="{9BFFFB40-9F80-4A6E-8704-7EB46711F136}" srcOrd="2" destOrd="0" parTransId="{1C27A8D3-A2F2-4CFA-9015-1D6E6D37EABC}" sibTransId="{8E1C6F53-1CCF-49A1-9476-5462DD2EDEDB}"/>
    <dgm:cxn modelId="{435F15BA-8FAE-43D2-8495-7043C9928953}" srcId="{1BBC2E23-7ACA-4083-B364-957DBA64EE0E}" destId="{E8570559-6388-4604-968F-F0AD32F974E4}" srcOrd="1" destOrd="0" parTransId="{CE20484B-6621-4762-A024-C7DFB9CE5E99}" sibTransId="{B66AD385-FBB1-4DBB-A778-E1016DD1A95E}"/>
    <dgm:cxn modelId="{35A535D6-BB7D-4EB6-A500-A74B1D28949D}" srcId="{1BBC2E23-7ACA-4083-B364-957DBA64EE0E}" destId="{792FD425-7E30-4EF3-8F10-886E54130BD2}" srcOrd="3" destOrd="0" parTransId="{4C49E957-3C80-4475-B8E4-2A17B4C16332}" sibTransId="{07337F0F-3F2E-4AEB-81BC-D53529B99F5B}"/>
    <dgm:cxn modelId="{383DA8EF-03A9-468E-A3CB-4DB4971CCF08}" type="presParOf" srcId="{B85A3495-2E18-43AD-8BDF-0660FDC444B1}" destId="{B0E86D51-0A81-429E-BF7B-38801F59E4C9}" srcOrd="0" destOrd="0" presId="urn:microsoft.com/office/officeart/2018/2/layout/IconVerticalSolidList"/>
    <dgm:cxn modelId="{66C1DFED-8620-4A77-B20A-31A04EE53FC9}" type="presParOf" srcId="{B0E86D51-0A81-429E-BF7B-38801F59E4C9}" destId="{951C0841-1185-41F7-A877-299D3199AFD7}" srcOrd="0" destOrd="0" presId="urn:microsoft.com/office/officeart/2018/2/layout/IconVerticalSolidList"/>
    <dgm:cxn modelId="{3126E7EC-11BF-45EB-A1FE-7C504878DAF1}" type="presParOf" srcId="{B0E86D51-0A81-429E-BF7B-38801F59E4C9}" destId="{A088A79E-ED41-4B86-8BAC-23D0BAB90F37}" srcOrd="1" destOrd="0" presId="urn:microsoft.com/office/officeart/2018/2/layout/IconVerticalSolidList"/>
    <dgm:cxn modelId="{D703A3F5-748E-427E-883F-C43EB2D0243C}" type="presParOf" srcId="{B0E86D51-0A81-429E-BF7B-38801F59E4C9}" destId="{AD83A1BF-7A98-4F85-9E17-5DB37AC0B56E}" srcOrd="2" destOrd="0" presId="urn:microsoft.com/office/officeart/2018/2/layout/IconVerticalSolidList"/>
    <dgm:cxn modelId="{52440AC5-7CC2-4D1F-9022-7DA5BDF7C4E2}" type="presParOf" srcId="{B0E86D51-0A81-429E-BF7B-38801F59E4C9}" destId="{7605750E-2BBA-4152-AB4F-9547A045CD17}" srcOrd="3" destOrd="0" presId="urn:microsoft.com/office/officeart/2018/2/layout/IconVerticalSolidList"/>
    <dgm:cxn modelId="{97AD9778-AE86-4F12-86B3-410B92F0724B}" type="presParOf" srcId="{B85A3495-2E18-43AD-8BDF-0660FDC444B1}" destId="{908784D1-0F09-4597-A9B4-37413D7B6103}" srcOrd="1" destOrd="0" presId="urn:microsoft.com/office/officeart/2018/2/layout/IconVerticalSolidList"/>
    <dgm:cxn modelId="{42595599-753C-4729-8051-2D97C68908E5}" type="presParOf" srcId="{B85A3495-2E18-43AD-8BDF-0660FDC444B1}" destId="{49B83DC7-3AF3-4A27-BB27-BC5A0DEF11DD}" srcOrd="2" destOrd="0" presId="urn:microsoft.com/office/officeart/2018/2/layout/IconVerticalSolidList"/>
    <dgm:cxn modelId="{BA924906-D70C-4230-9B63-6E72977BBC2F}" type="presParOf" srcId="{49B83DC7-3AF3-4A27-BB27-BC5A0DEF11DD}" destId="{0FD0B390-5294-4685-A501-24F1AD540C65}" srcOrd="0" destOrd="0" presId="urn:microsoft.com/office/officeart/2018/2/layout/IconVerticalSolidList"/>
    <dgm:cxn modelId="{66B43583-3C3E-43D9-8A2F-D755A40C88A3}" type="presParOf" srcId="{49B83DC7-3AF3-4A27-BB27-BC5A0DEF11DD}" destId="{C11B2544-2FB3-4775-B807-E35223F6DDA3}" srcOrd="1" destOrd="0" presId="urn:microsoft.com/office/officeart/2018/2/layout/IconVerticalSolidList"/>
    <dgm:cxn modelId="{13FF164D-CF13-44D3-A765-61030C7AC314}" type="presParOf" srcId="{49B83DC7-3AF3-4A27-BB27-BC5A0DEF11DD}" destId="{BCEB3879-0FE5-4E4D-AE97-4FD0DDFE90AE}" srcOrd="2" destOrd="0" presId="urn:microsoft.com/office/officeart/2018/2/layout/IconVerticalSolidList"/>
    <dgm:cxn modelId="{C97BBCB6-228E-495D-B537-FD7D8CEF1B22}" type="presParOf" srcId="{49B83DC7-3AF3-4A27-BB27-BC5A0DEF11DD}" destId="{E947B02C-E902-46E4-8670-4599E9A56FA5}" srcOrd="3" destOrd="0" presId="urn:microsoft.com/office/officeart/2018/2/layout/IconVerticalSolidList"/>
    <dgm:cxn modelId="{FBA47F9A-3001-4048-BE36-6B2D8355BB5F}" type="presParOf" srcId="{B85A3495-2E18-43AD-8BDF-0660FDC444B1}" destId="{622F8E39-E01C-497B-AC50-8F5F5F48BE16}" srcOrd="3" destOrd="0" presId="urn:microsoft.com/office/officeart/2018/2/layout/IconVerticalSolidList"/>
    <dgm:cxn modelId="{8D9FC000-B731-45B1-96C3-BECB216C6CF1}" type="presParOf" srcId="{B85A3495-2E18-43AD-8BDF-0660FDC444B1}" destId="{7CD4C90E-2C53-480E-922D-2ABBA967F699}" srcOrd="4" destOrd="0" presId="urn:microsoft.com/office/officeart/2018/2/layout/IconVerticalSolidList"/>
    <dgm:cxn modelId="{E81EA36D-478C-4098-878C-77E7B3AA2FA9}" type="presParOf" srcId="{7CD4C90E-2C53-480E-922D-2ABBA967F699}" destId="{A9DACA61-6493-408D-A6A8-48A661CA8054}" srcOrd="0" destOrd="0" presId="urn:microsoft.com/office/officeart/2018/2/layout/IconVerticalSolidList"/>
    <dgm:cxn modelId="{B239C2DD-D5FE-4366-A29A-61E4F86BD59E}" type="presParOf" srcId="{7CD4C90E-2C53-480E-922D-2ABBA967F699}" destId="{EF1E44F0-6223-47EE-B9B4-F02F6A4A7C98}" srcOrd="1" destOrd="0" presId="urn:microsoft.com/office/officeart/2018/2/layout/IconVerticalSolidList"/>
    <dgm:cxn modelId="{3760D32D-41C1-4586-BA2F-E48F08D02EE1}" type="presParOf" srcId="{7CD4C90E-2C53-480E-922D-2ABBA967F699}" destId="{0D40BA06-EA9F-4568-BB8D-300C1DDA44CC}" srcOrd="2" destOrd="0" presId="urn:microsoft.com/office/officeart/2018/2/layout/IconVerticalSolidList"/>
    <dgm:cxn modelId="{264A5CFD-6494-4553-B91A-796D2D9CCF84}" type="presParOf" srcId="{7CD4C90E-2C53-480E-922D-2ABBA967F699}" destId="{9855D975-142F-4F3A-98D2-E1B0AF2E767F}" srcOrd="3" destOrd="0" presId="urn:microsoft.com/office/officeart/2018/2/layout/IconVerticalSolidList"/>
    <dgm:cxn modelId="{47649AC7-475E-4E2D-82C8-BA851A2BE277}" type="presParOf" srcId="{B85A3495-2E18-43AD-8BDF-0660FDC444B1}" destId="{4353C56E-DDE3-484F-9F9A-F068003D4A1D}" srcOrd="5" destOrd="0" presId="urn:microsoft.com/office/officeart/2018/2/layout/IconVerticalSolidList"/>
    <dgm:cxn modelId="{CB1265B4-C583-407F-BEDA-2D87F2AC47C9}" type="presParOf" srcId="{B85A3495-2E18-43AD-8BDF-0660FDC444B1}" destId="{084BE7E5-E064-4657-83B8-67D9DC0E48F8}" srcOrd="6" destOrd="0" presId="urn:microsoft.com/office/officeart/2018/2/layout/IconVerticalSolidList"/>
    <dgm:cxn modelId="{C9794045-5742-4AFE-982E-508F91839844}" type="presParOf" srcId="{084BE7E5-E064-4657-83B8-67D9DC0E48F8}" destId="{5F6EB005-B6C4-46C6-9916-DEA2C59A5870}" srcOrd="0" destOrd="0" presId="urn:microsoft.com/office/officeart/2018/2/layout/IconVerticalSolidList"/>
    <dgm:cxn modelId="{5EDCEDE9-6B56-4FEA-A748-C311B1804DC4}" type="presParOf" srcId="{084BE7E5-E064-4657-83B8-67D9DC0E48F8}" destId="{7AC22C2E-7CBC-4EDB-8B8C-513BDADC19F5}" srcOrd="1" destOrd="0" presId="urn:microsoft.com/office/officeart/2018/2/layout/IconVerticalSolidList"/>
    <dgm:cxn modelId="{197C70C5-E6D7-4266-BB41-5DB2D649841A}" type="presParOf" srcId="{084BE7E5-E064-4657-83B8-67D9DC0E48F8}" destId="{247DDBBF-B908-4E9A-A12B-CD83015BF27A}" srcOrd="2" destOrd="0" presId="urn:microsoft.com/office/officeart/2018/2/layout/IconVerticalSolidList"/>
    <dgm:cxn modelId="{9953F41B-CCCC-4349-8164-4A31AC64942F}" type="presParOf" srcId="{084BE7E5-E064-4657-83B8-67D9DC0E48F8}" destId="{BDA03ABA-DA52-4CBB-9FEF-37271AA2D4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498430-8D08-4E52-8867-C337D3A2528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F70CFB1-85DF-4CEF-B8B2-9E435964E9F8}">
      <dgm:prSet/>
      <dgm:spPr/>
      <dgm:t>
        <a:bodyPr/>
        <a:lstStyle/>
        <a:p>
          <a:r>
            <a:rPr lang="en-GB"/>
            <a:t>Determinants of health and well-being</a:t>
          </a:r>
          <a:endParaRPr lang="en-US"/>
        </a:p>
      </dgm:t>
    </dgm:pt>
    <dgm:pt modelId="{914A67FB-712C-4FB7-A66C-ABBACCC9D2C5}" type="parTrans" cxnId="{58FECA08-7AF0-46C7-BA75-97D761C43C5F}">
      <dgm:prSet/>
      <dgm:spPr/>
      <dgm:t>
        <a:bodyPr/>
        <a:lstStyle/>
        <a:p>
          <a:endParaRPr lang="en-US"/>
        </a:p>
      </dgm:t>
    </dgm:pt>
    <dgm:pt modelId="{7A421A29-B63F-478D-A627-45FE2CDED0FC}" type="sibTrans" cxnId="{58FECA08-7AF0-46C7-BA75-97D761C43C5F}">
      <dgm:prSet/>
      <dgm:spPr/>
      <dgm:t>
        <a:bodyPr/>
        <a:lstStyle/>
        <a:p>
          <a:endParaRPr lang="en-US"/>
        </a:p>
      </dgm:t>
    </dgm:pt>
    <dgm:pt modelId="{BC5B83E7-A701-4485-AB87-7B8370C57947}">
      <dgm:prSet/>
      <dgm:spPr/>
      <dgm:t>
        <a:bodyPr/>
        <a:lstStyle/>
        <a:p>
          <a:r>
            <a:rPr lang="en-GB"/>
            <a:t>Biopsychosocial model of health.</a:t>
          </a:r>
          <a:endParaRPr lang="en-US"/>
        </a:p>
      </dgm:t>
    </dgm:pt>
    <dgm:pt modelId="{1022ADC6-8403-4C38-BCE8-463BD74077A0}" type="parTrans" cxnId="{9F013576-ADFA-416B-A683-7BF0B78789CB}">
      <dgm:prSet/>
      <dgm:spPr/>
      <dgm:t>
        <a:bodyPr/>
        <a:lstStyle/>
        <a:p>
          <a:endParaRPr lang="en-US"/>
        </a:p>
      </dgm:t>
    </dgm:pt>
    <dgm:pt modelId="{7E97CD70-AF30-4EBC-A98C-4C2DB887B152}" type="sibTrans" cxnId="{9F013576-ADFA-416B-A683-7BF0B78789CB}">
      <dgm:prSet/>
      <dgm:spPr/>
      <dgm:t>
        <a:bodyPr/>
        <a:lstStyle/>
        <a:p>
          <a:endParaRPr lang="en-US"/>
        </a:p>
      </dgm:t>
    </dgm:pt>
    <dgm:pt modelId="{3B69953F-4387-4339-8047-B8CBFB60E02A}">
      <dgm:prSet/>
      <dgm:spPr/>
      <dgm:t>
        <a:bodyPr/>
        <a:lstStyle/>
        <a:p>
          <a:r>
            <a:rPr lang="en-GB"/>
            <a:t>Wales as an influencer Nation.</a:t>
          </a:r>
          <a:endParaRPr lang="en-US"/>
        </a:p>
      </dgm:t>
    </dgm:pt>
    <dgm:pt modelId="{E96CF9B7-4C4C-4E07-98AF-0E7D912EED72}" type="parTrans" cxnId="{00A0603B-3162-4D0A-BC6D-59BFC1F8F23B}">
      <dgm:prSet/>
      <dgm:spPr/>
      <dgm:t>
        <a:bodyPr/>
        <a:lstStyle/>
        <a:p>
          <a:endParaRPr lang="en-US"/>
        </a:p>
      </dgm:t>
    </dgm:pt>
    <dgm:pt modelId="{D58E9193-DD13-4067-BA71-A8F335526F84}" type="sibTrans" cxnId="{00A0603B-3162-4D0A-BC6D-59BFC1F8F23B}">
      <dgm:prSet/>
      <dgm:spPr/>
      <dgm:t>
        <a:bodyPr/>
        <a:lstStyle/>
        <a:p>
          <a:endParaRPr lang="en-US"/>
        </a:p>
      </dgm:t>
    </dgm:pt>
    <dgm:pt modelId="{5D872E31-DDEF-4D9C-B338-10E64DC6E93C}">
      <dgm:prSet/>
      <dgm:spPr/>
      <dgm:t>
        <a:bodyPr/>
        <a:lstStyle/>
        <a:p>
          <a:r>
            <a:rPr lang="en-GB"/>
            <a:t>Legislation and Social Policy.</a:t>
          </a:r>
          <a:endParaRPr lang="en-US"/>
        </a:p>
      </dgm:t>
    </dgm:pt>
    <dgm:pt modelId="{78C64B01-59B5-4443-9DBC-6E4C81894E3D}" type="parTrans" cxnId="{8B67B119-17C9-42FE-8708-25CB5DC21DB5}">
      <dgm:prSet/>
      <dgm:spPr/>
      <dgm:t>
        <a:bodyPr/>
        <a:lstStyle/>
        <a:p>
          <a:endParaRPr lang="en-US"/>
        </a:p>
      </dgm:t>
    </dgm:pt>
    <dgm:pt modelId="{95714233-B88A-479C-90FC-3BB32CA234D1}" type="sibTrans" cxnId="{8B67B119-17C9-42FE-8708-25CB5DC21DB5}">
      <dgm:prSet/>
      <dgm:spPr/>
      <dgm:t>
        <a:bodyPr/>
        <a:lstStyle/>
        <a:p>
          <a:endParaRPr lang="en-US"/>
        </a:p>
      </dgm:t>
    </dgm:pt>
    <dgm:pt modelId="{29C434D5-114B-4E91-BDCC-59B429B9844B}">
      <dgm:prSet/>
      <dgm:spPr/>
      <dgm:t>
        <a:bodyPr/>
        <a:lstStyle/>
        <a:p>
          <a:r>
            <a:rPr lang="en-GB"/>
            <a:t>Public Health Wales Priorities</a:t>
          </a:r>
          <a:endParaRPr lang="en-US"/>
        </a:p>
      </dgm:t>
    </dgm:pt>
    <dgm:pt modelId="{23FDBEBB-58FC-42E5-8D07-25D543B90455}" type="parTrans" cxnId="{88470944-FB36-493A-B8D4-EA7368F17ECE}">
      <dgm:prSet/>
      <dgm:spPr/>
      <dgm:t>
        <a:bodyPr/>
        <a:lstStyle/>
        <a:p>
          <a:endParaRPr lang="en-US"/>
        </a:p>
      </dgm:t>
    </dgm:pt>
    <dgm:pt modelId="{9B4C6D41-73D0-4F3C-9C47-F79A9D3B87F7}" type="sibTrans" cxnId="{88470944-FB36-493A-B8D4-EA7368F17ECE}">
      <dgm:prSet/>
      <dgm:spPr/>
      <dgm:t>
        <a:bodyPr/>
        <a:lstStyle/>
        <a:p>
          <a:endParaRPr lang="en-US"/>
        </a:p>
      </dgm:t>
    </dgm:pt>
    <dgm:pt modelId="{933A7C39-139E-4228-8D76-B0EEBE4C664D}">
      <dgm:prSet/>
      <dgm:spPr/>
      <dgm:t>
        <a:bodyPr/>
        <a:lstStyle/>
        <a:p>
          <a:r>
            <a:rPr lang="en-GB"/>
            <a:t>Health Inequalities: </a:t>
          </a:r>
          <a:endParaRPr lang="en-US"/>
        </a:p>
      </dgm:t>
    </dgm:pt>
    <dgm:pt modelId="{76FDCB84-DB7E-4231-B234-0D4D7FCA52D7}" type="parTrans" cxnId="{82D91BD6-D2F3-472E-A540-9D8337BC7E7A}">
      <dgm:prSet/>
      <dgm:spPr/>
      <dgm:t>
        <a:bodyPr/>
        <a:lstStyle/>
        <a:p>
          <a:endParaRPr lang="en-US"/>
        </a:p>
      </dgm:t>
    </dgm:pt>
    <dgm:pt modelId="{30F0255D-043A-42FD-9C20-CC0EA3AD4E23}" type="sibTrans" cxnId="{82D91BD6-D2F3-472E-A540-9D8337BC7E7A}">
      <dgm:prSet/>
      <dgm:spPr/>
      <dgm:t>
        <a:bodyPr/>
        <a:lstStyle/>
        <a:p>
          <a:endParaRPr lang="en-US"/>
        </a:p>
      </dgm:t>
    </dgm:pt>
    <dgm:pt modelId="{A49746B6-5D6B-4C53-B5BC-F6679ECA9F64}">
      <dgm:prSet/>
      <dgm:spPr/>
      <dgm:t>
        <a:bodyPr/>
        <a:lstStyle/>
        <a:p>
          <a:r>
            <a:rPr lang="en-GB"/>
            <a:t>The Burden of Disease: </a:t>
          </a:r>
          <a:endParaRPr lang="en-US"/>
        </a:p>
      </dgm:t>
    </dgm:pt>
    <dgm:pt modelId="{6F528AB2-9D1D-443B-8F64-7DD5E956F760}" type="parTrans" cxnId="{81A7B613-4258-4929-A489-3D20BF317401}">
      <dgm:prSet/>
      <dgm:spPr/>
      <dgm:t>
        <a:bodyPr/>
        <a:lstStyle/>
        <a:p>
          <a:endParaRPr lang="en-US"/>
        </a:p>
      </dgm:t>
    </dgm:pt>
    <dgm:pt modelId="{7C014583-97E3-48C9-A672-E4148B758200}" type="sibTrans" cxnId="{81A7B613-4258-4929-A489-3D20BF317401}">
      <dgm:prSet/>
      <dgm:spPr/>
      <dgm:t>
        <a:bodyPr/>
        <a:lstStyle/>
        <a:p>
          <a:endParaRPr lang="en-US"/>
        </a:p>
      </dgm:t>
    </dgm:pt>
    <dgm:pt modelId="{98BA66C9-6A34-4ACD-A7BC-9D827B8C05EA}">
      <dgm:prSet/>
      <dgm:spPr/>
      <dgm:t>
        <a:bodyPr/>
        <a:lstStyle/>
        <a:p>
          <a:r>
            <a:rPr lang="en-GB"/>
            <a:t>Analysing trends within health and well-being.</a:t>
          </a:r>
          <a:endParaRPr lang="en-US"/>
        </a:p>
      </dgm:t>
    </dgm:pt>
    <dgm:pt modelId="{E3A66E11-5359-4A10-B7A7-5225A9537A7B}" type="parTrans" cxnId="{80F7DE4B-3197-4F30-BAC4-57E05E51D5FB}">
      <dgm:prSet/>
      <dgm:spPr/>
      <dgm:t>
        <a:bodyPr/>
        <a:lstStyle/>
        <a:p>
          <a:endParaRPr lang="en-US"/>
        </a:p>
      </dgm:t>
    </dgm:pt>
    <dgm:pt modelId="{BE7A8AFE-40A7-4816-B028-D1BDC6D434AA}" type="sibTrans" cxnId="{80F7DE4B-3197-4F30-BAC4-57E05E51D5FB}">
      <dgm:prSet/>
      <dgm:spPr/>
      <dgm:t>
        <a:bodyPr/>
        <a:lstStyle/>
        <a:p>
          <a:endParaRPr lang="en-US"/>
        </a:p>
      </dgm:t>
    </dgm:pt>
    <dgm:pt modelId="{84916AB2-C8C1-4B5A-86F0-429044C7C7C6}">
      <dgm:prSet/>
      <dgm:spPr/>
      <dgm:t>
        <a:bodyPr/>
        <a:lstStyle/>
        <a:p>
          <a:r>
            <a:rPr lang="en-GB"/>
            <a:t>Improving mental well-being and building resilience</a:t>
          </a:r>
          <a:endParaRPr lang="en-US"/>
        </a:p>
      </dgm:t>
    </dgm:pt>
    <dgm:pt modelId="{DC191F3D-6498-45B7-BF22-F59F49242E4E}" type="parTrans" cxnId="{137DC28E-60A9-46AE-A580-4AE34F320202}">
      <dgm:prSet/>
      <dgm:spPr/>
      <dgm:t>
        <a:bodyPr/>
        <a:lstStyle/>
        <a:p>
          <a:endParaRPr lang="en-US"/>
        </a:p>
      </dgm:t>
    </dgm:pt>
    <dgm:pt modelId="{355E6FD1-2BFD-4537-98C6-E5ADA16360F6}" type="sibTrans" cxnId="{137DC28E-60A9-46AE-A580-4AE34F320202}">
      <dgm:prSet/>
      <dgm:spPr/>
      <dgm:t>
        <a:bodyPr/>
        <a:lstStyle/>
        <a:p>
          <a:endParaRPr lang="en-US"/>
        </a:p>
      </dgm:t>
    </dgm:pt>
    <dgm:pt modelId="{120EB1E9-15D8-405B-A8AD-4CAB095B8675}">
      <dgm:prSet/>
      <dgm:spPr/>
      <dgm:t>
        <a:bodyPr/>
        <a:lstStyle/>
        <a:p>
          <a:r>
            <a:rPr lang="en-GB"/>
            <a:t>Promoting Healthy Behaviours</a:t>
          </a:r>
          <a:endParaRPr lang="en-US"/>
        </a:p>
      </dgm:t>
    </dgm:pt>
    <dgm:pt modelId="{348AE121-5245-47DB-B949-C11B602D68E9}" type="parTrans" cxnId="{A8B34896-EEA4-4A41-9687-D867E3821F7D}">
      <dgm:prSet/>
      <dgm:spPr/>
      <dgm:t>
        <a:bodyPr/>
        <a:lstStyle/>
        <a:p>
          <a:endParaRPr lang="en-US"/>
        </a:p>
      </dgm:t>
    </dgm:pt>
    <dgm:pt modelId="{D9AA3400-A75F-472D-B7D8-A4F72202A8EA}" type="sibTrans" cxnId="{A8B34896-EEA4-4A41-9687-D867E3821F7D}">
      <dgm:prSet/>
      <dgm:spPr/>
      <dgm:t>
        <a:bodyPr/>
        <a:lstStyle/>
        <a:p>
          <a:endParaRPr lang="en-US"/>
        </a:p>
      </dgm:t>
    </dgm:pt>
    <dgm:pt modelId="{02BAA3E0-CEE0-462B-BA27-27FED37C2739}">
      <dgm:prSet/>
      <dgm:spPr/>
      <dgm:t>
        <a:bodyPr/>
        <a:lstStyle/>
        <a:p>
          <a:r>
            <a:rPr lang="en-GB"/>
            <a:t>Measuring and Evaluating</a:t>
          </a:r>
          <a:endParaRPr lang="en-US"/>
        </a:p>
      </dgm:t>
    </dgm:pt>
    <dgm:pt modelId="{35F4EC1B-DB21-414D-9073-3C67FFA70867}" type="parTrans" cxnId="{0FBED30E-3F23-4BB1-9943-4846973F2D4A}">
      <dgm:prSet/>
      <dgm:spPr/>
      <dgm:t>
        <a:bodyPr/>
        <a:lstStyle/>
        <a:p>
          <a:endParaRPr lang="en-US"/>
        </a:p>
      </dgm:t>
    </dgm:pt>
    <dgm:pt modelId="{3B64D38F-454D-4EEB-BC3F-E2490A442515}" type="sibTrans" cxnId="{0FBED30E-3F23-4BB1-9943-4846973F2D4A}">
      <dgm:prSet/>
      <dgm:spPr/>
      <dgm:t>
        <a:bodyPr/>
        <a:lstStyle/>
        <a:p>
          <a:endParaRPr lang="en-US"/>
        </a:p>
      </dgm:t>
    </dgm:pt>
    <dgm:pt modelId="{B9DC878E-C48B-4FA2-9C1D-C9E62EF790BE}" type="pres">
      <dgm:prSet presAssocID="{53498430-8D08-4E52-8867-C337D3A2528B}" presName="diagram" presStyleCnt="0">
        <dgm:presLayoutVars>
          <dgm:dir/>
          <dgm:resizeHandles val="exact"/>
        </dgm:presLayoutVars>
      </dgm:prSet>
      <dgm:spPr/>
    </dgm:pt>
    <dgm:pt modelId="{2C0D787F-2B72-4240-A365-C7E913EF94F9}" type="pres">
      <dgm:prSet presAssocID="{0F70CFB1-85DF-4CEF-B8B2-9E435964E9F8}" presName="node" presStyleLbl="node1" presStyleIdx="0" presStyleCnt="11">
        <dgm:presLayoutVars>
          <dgm:bulletEnabled val="1"/>
        </dgm:presLayoutVars>
      </dgm:prSet>
      <dgm:spPr/>
    </dgm:pt>
    <dgm:pt modelId="{CE645C86-6A02-4DF6-BDF7-7A5B7F158AB2}" type="pres">
      <dgm:prSet presAssocID="{7A421A29-B63F-478D-A627-45FE2CDED0FC}" presName="sibTrans" presStyleCnt="0"/>
      <dgm:spPr/>
    </dgm:pt>
    <dgm:pt modelId="{346FA7DB-3DFE-4CFD-9FF5-86D31BE6CB1C}" type="pres">
      <dgm:prSet presAssocID="{BC5B83E7-A701-4485-AB87-7B8370C57947}" presName="node" presStyleLbl="node1" presStyleIdx="1" presStyleCnt="11">
        <dgm:presLayoutVars>
          <dgm:bulletEnabled val="1"/>
        </dgm:presLayoutVars>
      </dgm:prSet>
      <dgm:spPr/>
    </dgm:pt>
    <dgm:pt modelId="{14C6108A-A2A6-4387-8E8D-9500447CCCC6}" type="pres">
      <dgm:prSet presAssocID="{7E97CD70-AF30-4EBC-A98C-4C2DB887B152}" presName="sibTrans" presStyleCnt="0"/>
      <dgm:spPr/>
    </dgm:pt>
    <dgm:pt modelId="{3D17F697-2455-4555-B802-D6546F6D0AA1}" type="pres">
      <dgm:prSet presAssocID="{3B69953F-4387-4339-8047-B8CBFB60E02A}" presName="node" presStyleLbl="node1" presStyleIdx="2" presStyleCnt="11">
        <dgm:presLayoutVars>
          <dgm:bulletEnabled val="1"/>
        </dgm:presLayoutVars>
      </dgm:prSet>
      <dgm:spPr/>
    </dgm:pt>
    <dgm:pt modelId="{ACBB5B40-6ABF-49C4-A26E-082CFD07A420}" type="pres">
      <dgm:prSet presAssocID="{D58E9193-DD13-4067-BA71-A8F335526F84}" presName="sibTrans" presStyleCnt="0"/>
      <dgm:spPr/>
    </dgm:pt>
    <dgm:pt modelId="{BC2DCEB8-7026-4B19-B871-72F26785141A}" type="pres">
      <dgm:prSet presAssocID="{5D872E31-DDEF-4D9C-B338-10E64DC6E93C}" presName="node" presStyleLbl="node1" presStyleIdx="3" presStyleCnt="11">
        <dgm:presLayoutVars>
          <dgm:bulletEnabled val="1"/>
        </dgm:presLayoutVars>
      </dgm:prSet>
      <dgm:spPr/>
    </dgm:pt>
    <dgm:pt modelId="{69CEAFC8-A1A7-47BF-BA1E-176D9319625A}" type="pres">
      <dgm:prSet presAssocID="{95714233-B88A-479C-90FC-3BB32CA234D1}" presName="sibTrans" presStyleCnt="0"/>
      <dgm:spPr/>
    </dgm:pt>
    <dgm:pt modelId="{1E217BE4-DC1C-42D9-905E-916FD0DF28B6}" type="pres">
      <dgm:prSet presAssocID="{29C434D5-114B-4E91-BDCC-59B429B9844B}" presName="node" presStyleLbl="node1" presStyleIdx="4" presStyleCnt="11">
        <dgm:presLayoutVars>
          <dgm:bulletEnabled val="1"/>
        </dgm:presLayoutVars>
      </dgm:prSet>
      <dgm:spPr/>
    </dgm:pt>
    <dgm:pt modelId="{003C65F3-243B-47C1-8150-EC5273F7224B}" type="pres">
      <dgm:prSet presAssocID="{9B4C6D41-73D0-4F3C-9C47-F79A9D3B87F7}" presName="sibTrans" presStyleCnt="0"/>
      <dgm:spPr/>
    </dgm:pt>
    <dgm:pt modelId="{5B591CC7-1C83-4AE5-9CC8-DF401E7F1448}" type="pres">
      <dgm:prSet presAssocID="{933A7C39-139E-4228-8D76-B0EEBE4C664D}" presName="node" presStyleLbl="node1" presStyleIdx="5" presStyleCnt="11">
        <dgm:presLayoutVars>
          <dgm:bulletEnabled val="1"/>
        </dgm:presLayoutVars>
      </dgm:prSet>
      <dgm:spPr/>
    </dgm:pt>
    <dgm:pt modelId="{1931978A-806A-4109-9CD5-1D8E67FC5093}" type="pres">
      <dgm:prSet presAssocID="{30F0255D-043A-42FD-9C20-CC0EA3AD4E23}" presName="sibTrans" presStyleCnt="0"/>
      <dgm:spPr/>
    </dgm:pt>
    <dgm:pt modelId="{5A4D3B0E-DEEE-47D5-B506-A09E2C3272D7}" type="pres">
      <dgm:prSet presAssocID="{A49746B6-5D6B-4C53-B5BC-F6679ECA9F64}" presName="node" presStyleLbl="node1" presStyleIdx="6" presStyleCnt="11">
        <dgm:presLayoutVars>
          <dgm:bulletEnabled val="1"/>
        </dgm:presLayoutVars>
      </dgm:prSet>
      <dgm:spPr/>
    </dgm:pt>
    <dgm:pt modelId="{5B895C3F-66A2-47FF-BA51-FC577F57C1F5}" type="pres">
      <dgm:prSet presAssocID="{7C014583-97E3-48C9-A672-E4148B758200}" presName="sibTrans" presStyleCnt="0"/>
      <dgm:spPr/>
    </dgm:pt>
    <dgm:pt modelId="{99014FF6-4C8F-4E44-99E4-4F396A57869A}" type="pres">
      <dgm:prSet presAssocID="{98BA66C9-6A34-4ACD-A7BC-9D827B8C05EA}" presName="node" presStyleLbl="node1" presStyleIdx="7" presStyleCnt="11">
        <dgm:presLayoutVars>
          <dgm:bulletEnabled val="1"/>
        </dgm:presLayoutVars>
      </dgm:prSet>
      <dgm:spPr/>
    </dgm:pt>
    <dgm:pt modelId="{726CDE38-73F2-44D8-AE62-57EDBB4D84D9}" type="pres">
      <dgm:prSet presAssocID="{BE7A8AFE-40A7-4816-B028-D1BDC6D434AA}" presName="sibTrans" presStyleCnt="0"/>
      <dgm:spPr/>
    </dgm:pt>
    <dgm:pt modelId="{BE0AF840-51DE-4207-A963-85693FA86BBB}" type="pres">
      <dgm:prSet presAssocID="{84916AB2-C8C1-4B5A-86F0-429044C7C7C6}" presName="node" presStyleLbl="node1" presStyleIdx="8" presStyleCnt="11">
        <dgm:presLayoutVars>
          <dgm:bulletEnabled val="1"/>
        </dgm:presLayoutVars>
      </dgm:prSet>
      <dgm:spPr/>
    </dgm:pt>
    <dgm:pt modelId="{2BFAB8A8-4335-4B71-8D34-5196FF2857A2}" type="pres">
      <dgm:prSet presAssocID="{355E6FD1-2BFD-4537-98C6-E5ADA16360F6}" presName="sibTrans" presStyleCnt="0"/>
      <dgm:spPr/>
    </dgm:pt>
    <dgm:pt modelId="{6B27BC30-939F-40AD-B1CC-4DC6087ECD39}" type="pres">
      <dgm:prSet presAssocID="{120EB1E9-15D8-405B-A8AD-4CAB095B8675}" presName="node" presStyleLbl="node1" presStyleIdx="9" presStyleCnt="11">
        <dgm:presLayoutVars>
          <dgm:bulletEnabled val="1"/>
        </dgm:presLayoutVars>
      </dgm:prSet>
      <dgm:spPr/>
    </dgm:pt>
    <dgm:pt modelId="{65AA26DB-30F1-45BF-8B59-9D9E60C8002A}" type="pres">
      <dgm:prSet presAssocID="{D9AA3400-A75F-472D-B7D8-A4F72202A8EA}" presName="sibTrans" presStyleCnt="0"/>
      <dgm:spPr/>
    </dgm:pt>
    <dgm:pt modelId="{78EA5A09-A010-4309-982C-1E1B1DEF94FF}" type="pres">
      <dgm:prSet presAssocID="{02BAA3E0-CEE0-462B-BA27-27FED37C2739}" presName="node" presStyleLbl="node1" presStyleIdx="10" presStyleCnt="11">
        <dgm:presLayoutVars>
          <dgm:bulletEnabled val="1"/>
        </dgm:presLayoutVars>
      </dgm:prSet>
      <dgm:spPr/>
    </dgm:pt>
  </dgm:ptLst>
  <dgm:cxnLst>
    <dgm:cxn modelId="{3C35B001-B572-4711-95A4-3DE09F2B94A1}" type="presOf" srcId="{53498430-8D08-4E52-8867-C337D3A2528B}" destId="{B9DC878E-C48B-4FA2-9C1D-C9E62EF790BE}" srcOrd="0" destOrd="0" presId="urn:microsoft.com/office/officeart/2005/8/layout/default"/>
    <dgm:cxn modelId="{CDACF401-6633-420F-A8A9-DF67E5E5B063}" type="presOf" srcId="{0F70CFB1-85DF-4CEF-B8B2-9E435964E9F8}" destId="{2C0D787F-2B72-4240-A365-C7E913EF94F9}" srcOrd="0" destOrd="0" presId="urn:microsoft.com/office/officeart/2005/8/layout/default"/>
    <dgm:cxn modelId="{58FECA08-7AF0-46C7-BA75-97D761C43C5F}" srcId="{53498430-8D08-4E52-8867-C337D3A2528B}" destId="{0F70CFB1-85DF-4CEF-B8B2-9E435964E9F8}" srcOrd="0" destOrd="0" parTransId="{914A67FB-712C-4FB7-A66C-ABBACCC9D2C5}" sibTransId="{7A421A29-B63F-478D-A627-45FE2CDED0FC}"/>
    <dgm:cxn modelId="{0FBED30E-3F23-4BB1-9943-4846973F2D4A}" srcId="{53498430-8D08-4E52-8867-C337D3A2528B}" destId="{02BAA3E0-CEE0-462B-BA27-27FED37C2739}" srcOrd="10" destOrd="0" parTransId="{35F4EC1B-DB21-414D-9073-3C67FFA70867}" sibTransId="{3B64D38F-454D-4EEB-BC3F-E2490A442515}"/>
    <dgm:cxn modelId="{81A7B613-4258-4929-A489-3D20BF317401}" srcId="{53498430-8D08-4E52-8867-C337D3A2528B}" destId="{A49746B6-5D6B-4C53-B5BC-F6679ECA9F64}" srcOrd="6" destOrd="0" parTransId="{6F528AB2-9D1D-443B-8F64-7DD5E956F760}" sibTransId="{7C014583-97E3-48C9-A672-E4148B758200}"/>
    <dgm:cxn modelId="{8B67B119-17C9-42FE-8708-25CB5DC21DB5}" srcId="{53498430-8D08-4E52-8867-C337D3A2528B}" destId="{5D872E31-DDEF-4D9C-B338-10E64DC6E93C}" srcOrd="3" destOrd="0" parTransId="{78C64B01-59B5-4443-9DBC-6E4C81894E3D}" sibTransId="{95714233-B88A-479C-90FC-3BB32CA234D1}"/>
    <dgm:cxn modelId="{41FFB033-99B3-4711-B45A-60EDD2B915F7}" type="presOf" srcId="{933A7C39-139E-4228-8D76-B0EEBE4C664D}" destId="{5B591CC7-1C83-4AE5-9CC8-DF401E7F1448}" srcOrd="0" destOrd="0" presId="urn:microsoft.com/office/officeart/2005/8/layout/default"/>
    <dgm:cxn modelId="{63927F37-6F8A-479B-B012-5DADB0D0496A}" type="presOf" srcId="{BC5B83E7-A701-4485-AB87-7B8370C57947}" destId="{346FA7DB-3DFE-4CFD-9FF5-86D31BE6CB1C}" srcOrd="0" destOrd="0" presId="urn:microsoft.com/office/officeart/2005/8/layout/default"/>
    <dgm:cxn modelId="{00A0603B-3162-4D0A-BC6D-59BFC1F8F23B}" srcId="{53498430-8D08-4E52-8867-C337D3A2528B}" destId="{3B69953F-4387-4339-8047-B8CBFB60E02A}" srcOrd="2" destOrd="0" parTransId="{E96CF9B7-4C4C-4E07-98AF-0E7D912EED72}" sibTransId="{D58E9193-DD13-4067-BA71-A8F335526F84}"/>
    <dgm:cxn modelId="{88470944-FB36-493A-B8D4-EA7368F17ECE}" srcId="{53498430-8D08-4E52-8867-C337D3A2528B}" destId="{29C434D5-114B-4E91-BDCC-59B429B9844B}" srcOrd="4" destOrd="0" parTransId="{23FDBEBB-58FC-42E5-8D07-25D543B90455}" sibTransId="{9B4C6D41-73D0-4F3C-9C47-F79A9D3B87F7}"/>
    <dgm:cxn modelId="{80F7DE4B-3197-4F30-BAC4-57E05E51D5FB}" srcId="{53498430-8D08-4E52-8867-C337D3A2528B}" destId="{98BA66C9-6A34-4ACD-A7BC-9D827B8C05EA}" srcOrd="7" destOrd="0" parTransId="{E3A66E11-5359-4A10-B7A7-5225A9537A7B}" sibTransId="{BE7A8AFE-40A7-4816-B028-D1BDC6D434AA}"/>
    <dgm:cxn modelId="{9F013576-ADFA-416B-A683-7BF0B78789CB}" srcId="{53498430-8D08-4E52-8867-C337D3A2528B}" destId="{BC5B83E7-A701-4485-AB87-7B8370C57947}" srcOrd="1" destOrd="0" parTransId="{1022ADC6-8403-4C38-BCE8-463BD74077A0}" sibTransId="{7E97CD70-AF30-4EBC-A98C-4C2DB887B152}"/>
    <dgm:cxn modelId="{137DC28E-60A9-46AE-A580-4AE34F320202}" srcId="{53498430-8D08-4E52-8867-C337D3A2528B}" destId="{84916AB2-C8C1-4B5A-86F0-429044C7C7C6}" srcOrd="8" destOrd="0" parTransId="{DC191F3D-6498-45B7-BF22-F59F49242E4E}" sibTransId="{355E6FD1-2BFD-4537-98C6-E5ADA16360F6}"/>
    <dgm:cxn modelId="{E622108F-399D-4C01-BAAC-B9CFC5E84011}" type="presOf" srcId="{02BAA3E0-CEE0-462B-BA27-27FED37C2739}" destId="{78EA5A09-A010-4309-982C-1E1B1DEF94FF}" srcOrd="0" destOrd="0" presId="urn:microsoft.com/office/officeart/2005/8/layout/default"/>
    <dgm:cxn modelId="{5382EC93-B7A2-48ED-A024-837B6DDB8FA2}" type="presOf" srcId="{A49746B6-5D6B-4C53-B5BC-F6679ECA9F64}" destId="{5A4D3B0E-DEEE-47D5-B506-A09E2C3272D7}" srcOrd="0" destOrd="0" presId="urn:microsoft.com/office/officeart/2005/8/layout/default"/>
    <dgm:cxn modelId="{A8B34896-EEA4-4A41-9687-D867E3821F7D}" srcId="{53498430-8D08-4E52-8867-C337D3A2528B}" destId="{120EB1E9-15D8-405B-A8AD-4CAB095B8675}" srcOrd="9" destOrd="0" parTransId="{348AE121-5245-47DB-B949-C11B602D68E9}" sibTransId="{D9AA3400-A75F-472D-B7D8-A4F72202A8EA}"/>
    <dgm:cxn modelId="{3ABC6BB2-C1A1-4B54-974A-77B1ABB7400B}" type="presOf" srcId="{5D872E31-DDEF-4D9C-B338-10E64DC6E93C}" destId="{BC2DCEB8-7026-4B19-B871-72F26785141A}" srcOrd="0" destOrd="0" presId="urn:microsoft.com/office/officeart/2005/8/layout/default"/>
    <dgm:cxn modelId="{798DC3BD-DBE9-4849-957F-8879DB5465D9}" type="presOf" srcId="{120EB1E9-15D8-405B-A8AD-4CAB095B8675}" destId="{6B27BC30-939F-40AD-B1CC-4DC6087ECD39}" srcOrd="0" destOrd="0" presId="urn:microsoft.com/office/officeart/2005/8/layout/default"/>
    <dgm:cxn modelId="{7EF038D0-B1AC-47B6-AFD5-A9C40D5F3875}" type="presOf" srcId="{98BA66C9-6A34-4ACD-A7BC-9D827B8C05EA}" destId="{99014FF6-4C8F-4E44-99E4-4F396A57869A}" srcOrd="0" destOrd="0" presId="urn:microsoft.com/office/officeart/2005/8/layout/default"/>
    <dgm:cxn modelId="{11CE27D1-DAAD-46D7-A770-A02C508A98FA}" type="presOf" srcId="{3B69953F-4387-4339-8047-B8CBFB60E02A}" destId="{3D17F697-2455-4555-B802-D6546F6D0AA1}" srcOrd="0" destOrd="0" presId="urn:microsoft.com/office/officeart/2005/8/layout/default"/>
    <dgm:cxn modelId="{82D91BD6-D2F3-472E-A540-9D8337BC7E7A}" srcId="{53498430-8D08-4E52-8867-C337D3A2528B}" destId="{933A7C39-139E-4228-8D76-B0EEBE4C664D}" srcOrd="5" destOrd="0" parTransId="{76FDCB84-DB7E-4231-B234-0D4D7FCA52D7}" sibTransId="{30F0255D-043A-42FD-9C20-CC0EA3AD4E23}"/>
    <dgm:cxn modelId="{DE93E9E5-B058-4C95-91EB-085221616E87}" type="presOf" srcId="{84916AB2-C8C1-4B5A-86F0-429044C7C7C6}" destId="{BE0AF840-51DE-4207-A963-85693FA86BBB}" srcOrd="0" destOrd="0" presId="urn:microsoft.com/office/officeart/2005/8/layout/default"/>
    <dgm:cxn modelId="{EA8C26E8-EED4-4A17-931F-E471F7D5443D}" type="presOf" srcId="{29C434D5-114B-4E91-BDCC-59B429B9844B}" destId="{1E217BE4-DC1C-42D9-905E-916FD0DF28B6}" srcOrd="0" destOrd="0" presId="urn:microsoft.com/office/officeart/2005/8/layout/default"/>
    <dgm:cxn modelId="{257994D2-79B0-4FBD-AF94-6A536796F49E}" type="presParOf" srcId="{B9DC878E-C48B-4FA2-9C1D-C9E62EF790BE}" destId="{2C0D787F-2B72-4240-A365-C7E913EF94F9}" srcOrd="0" destOrd="0" presId="urn:microsoft.com/office/officeart/2005/8/layout/default"/>
    <dgm:cxn modelId="{8C100C82-BCBB-42A8-8B25-60937DBD6443}" type="presParOf" srcId="{B9DC878E-C48B-4FA2-9C1D-C9E62EF790BE}" destId="{CE645C86-6A02-4DF6-BDF7-7A5B7F158AB2}" srcOrd="1" destOrd="0" presId="urn:microsoft.com/office/officeart/2005/8/layout/default"/>
    <dgm:cxn modelId="{FE915727-8543-4C9F-BDD7-664796F3EEA0}" type="presParOf" srcId="{B9DC878E-C48B-4FA2-9C1D-C9E62EF790BE}" destId="{346FA7DB-3DFE-4CFD-9FF5-86D31BE6CB1C}" srcOrd="2" destOrd="0" presId="urn:microsoft.com/office/officeart/2005/8/layout/default"/>
    <dgm:cxn modelId="{F7436883-93B8-4003-8CAD-08FAD4F1E1E8}" type="presParOf" srcId="{B9DC878E-C48B-4FA2-9C1D-C9E62EF790BE}" destId="{14C6108A-A2A6-4387-8E8D-9500447CCCC6}" srcOrd="3" destOrd="0" presId="urn:microsoft.com/office/officeart/2005/8/layout/default"/>
    <dgm:cxn modelId="{34BDE433-0E92-4408-BFFB-03494A626F12}" type="presParOf" srcId="{B9DC878E-C48B-4FA2-9C1D-C9E62EF790BE}" destId="{3D17F697-2455-4555-B802-D6546F6D0AA1}" srcOrd="4" destOrd="0" presId="urn:microsoft.com/office/officeart/2005/8/layout/default"/>
    <dgm:cxn modelId="{BA38D6A7-FCE5-48CD-9857-278E7C9065EE}" type="presParOf" srcId="{B9DC878E-C48B-4FA2-9C1D-C9E62EF790BE}" destId="{ACBB5B40-6ABF-49C4-A26E-082CFD07A420}" srcOrd="5" destOrd="0" presId="urn:microsoft.com/office/officeart/2005/8/layout/default"/>
    <dgm:cxn modelId="{08DAEEC8-2129-475E-9B3A-74AFF612B69A}" type="presParOf" srcId="{B9DC878E-C48B-4FA2-9C1D-C9E62EF790BE}" destId="{BC2DCEB8-7026-4B19-B871-72F26785141A}" srcOrd="6" destOrd="0" presId="urn:microsoft.com/office/officeart/2005/8/layout/default"/>
    <dgm:cxn modelId="{8A9C383B-AF3B-4A44-8D99-E7C23EEB5330}" type="presParOf" srcId="{B9DC878E-C48B-4FA2-9C1D-C9E62EF790BE}" destId="{69CEAFC8-A1A7-47BF-BA1E-176D9319625A}" srcOrd="7" destOrd="0" presId="urn:microsoft.com/office/officeart/2005/8/layout/default"/>
    <dgm:cxn modelId="{06E9A39D-D880-445E-ACCB-C4EE5A659E0F}" type="presParOf" srcId="{B9DC878E-C48B-4FA2-9C1D-C9E62EF790BE}" destId="{1E217BE4-DC1C-42D9-905E-916FD0DF28B6}" srcOrd="8" destOrd="0" presId="urn:microsoft.com/office/officeart/2005/8/layout/default"/>
    <dgm:cxn modelId="{D165B746-AABF-404E-B386-1E20F73B40F4}" type="presParOf" srcId="{B9DC878E-C48B-4FA2-9C1D-C9E62EF790BE}" destId="{003C65F3-243B-47C1-8150-EC5273F7224B}" srcOrd="9" destOrd="0" presId="urn:microsoft.com/office/officeart/2005/8/layout/default"/>
    <dgm:cxn modelId="{E97A2D18-6610-4153-8A63-BA4FFD2A57C3}" type="presParOf" srcId="{B9DC878E-C48B-4FA2-9C1D-C9E62EF790BE}" destId="{5B591CC7-1C83-4AE5-9CC8-DF401E7F1448}" srcOrd="10" destOrd="0" presId="urn:microsoft.com/office/officeart/2005/8/layout/default"/>
    <dgm:cxn modelId="{4AC8C158-5BD4-4BD4-BD56-A9D306F9EF2E}" type="presParOf" srcId="{B9DC878E-C48B-4FA2-9C1D-C9E62EF790BE}" destId="{1931978A-806A-4109-9CD5-1D8E67FC5093}" srcOrd="11" destOrd="0" presId="urn:microsoft.com/office/officeart/2005/8/layout/default"/>
    <dgm:cxn modelId="{D2D564C2-C885-4179-B4B3-808FE4A6CCDE}" type="presParOf" srcId="{B9DC878E-C48B-4FA2-9C1D-C9E62EF790BE}" destId="{5A4D3B0E-DEEE-47D5-B506-A09E2C3272D7}" srcOrd="12" destOrd="0" presId="urn:microsoft.com/office/officeart/2005/8/layout/default"/>
    <dgm:cxn modelId="{45063129-5968-4373-92F7-1F02A0BA710F}" type="presParOf" srcId="{B9DC878E-C48B-4FA2-9C1D-C9E62EF790BE}" destId="{5B895C3F-66A2-47FF-BA51-FC577F57C1F5}" srcOrd="13" destOrd="0" presId="urn:microsoft.com/office/officeart/2005/8/layout/default"/>
    <dgm:cxn modelId="{BFDC0F61-F6BC-4190-AE13-1D96E9DC82E1}" type="presParOf" srcId="{B9DC878E-C48B-4FA2-9C1D-C9E62EF790BE}" destId="{99014FF6-4C8F-4E44-99E4-4F396A57869A}" srcOrd="14" destOrd="0" presId="urn:microsoft.com/office/officeart/2005/8/layout/default"/>
    <dgm:cxn modelId="{9070D3C1-353C-430B-BC54-E0AA53D24126}" type="presParOf" srcId="{B9DC878E-C48B-4FA2-9C1D-C9E62EF790BE}" destId="{726CDE38-73F2-44D8-AE62-57EDBB4D84D9}" srcOrd="15" destOrd="0" presId="urn:microsoft.com/office/officeart/2005/8/layout/default"/>
    <dgm:cxn modelId="{3DCF022A-6757-4C71-B587-F787A91ADFC8}" type="presParOf" srcId="{B9DC878E-C48B-4FA2-9C1D-C9E62EF790BE}" destId="{BE0AF840-51DE-4207-A963-85693FA86BBB}" srcOrd="16" destOrd="0" presId="urn:microsoft.com/office/officeart/2005/8/layout/default"/>
    <dgm:cxn modelId="{7FBA85C2-3B7E-43C6-BF7F-10A47D455E48}" type="presParOf" srcId="{B9DC878E-C48B-4FA2-9C1D-C9E62EF790BE}" destId="{2BFAB8A8-4335-4B71-8D34-5196FF2857A2}" srcOrd="17" destOrd="0" presId="urn:microsoft.com/office/officeart/2005/8/layout/default"/>
    <dgm:cxn modelId="{DD26FAB7-CD62-497E-8072-0A395EBB83D3}" type="presParOf" srcId="{B9DC878E-C48B-4FA2-9C1D-C9E62EF790BE}" destId="{6B27BC30-939F-40AD-B1CC-4DC6087ECD39}" srcOrd="18" destOrd="0" presId="urn:microsoft.com/office/officeart/2005/8/layout/default"/>
    <dgm:cxn modelId="{C037FB31-55DF-483E-B528-78D4297056FC}" type="presParOf" srcId="{B9DC878E-C48B-4FA2-9C1D-C9E62EF790BE}" destId="{65AA26DB-30F1-45BF-8B59-9D9E60C8002A}" srcOrd="19" destOrd="0" presId="urn:microsoft.com/office/officeart/2005/8/layout/default"/>
    <dgm:cxn modelId="{CE1A7085-6694-40AE-AE31-C619BAEF40DC}" type="presParOf" srcId="{B9DC878E-C48B-4FA2-9C1D-C9E62EF790BE}" destId="{78EA5A09-A010-4309-982C-1E1B1DEF94FF}"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27568B-2D45-4CD4-AD0F-8CECD140823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5CAD423-DCD6-4B9A-BD5B-B183441DE646}">
      <dgm:prSet/>
      <dgm:spPr/>
      <dgm:t>
        <a:bodyPr/>
        <a:lstStyle/>
        <a:p>
          <a:r>
            <a:rPr lang="en-US"/>
            <a:t>Health</a:t>
          </a:r>
        </a:p>
      </dgm:t>
    </dgm:pt>
    <dgm:pt modelId="{36F47B6E-8C14-4023-86AB-EA2CB7D772CA}" type="parTrans" cxnId="{63F343A7-9783-43DD-9972-4659837EC5FC}">
      <dgm:prSet/>
      <dgm:spPr/>
      <dgm:t>
        <a:bodyPr/>
        <a:lstStyle/>
        <a:p>
          <a:endParaRPr lang="en-US"/>
        </a:p>
      </dgm:t>
    </dgm:pt>
    <dgm:pt modelId="{22921DCF-34E8-454D-9C7F-1C44DB0DAF21}" type="sibTrans" cxnId="{63F343A7-9783-43DD-9972-4659837EC5FC}">
      <dgm:prSet/>
      <dgm:spPr/>
      <dgm:t>
        <a:bodyPr/>
        <a:lstStyle/>
        <a:p>
          <a:endParaRPr lang="en-US"/>
        </a:p>
      </dgm:t>
    </dgm:pt>
    <dgm:pt modelId="{9F46894A-09E7-4A94-AC1C-F7C00847AEDD}">
      <dgm:prSet/>
      <dgm:spPr/>
      <dgm:t>
        <a:bodyPr/>
        <a:lstStyle/>
        <a:p>
          <a:r>
            <a:rPr lang="en-US"/>
            <a:t>Education</a:t>
          </a:r>
        </a:p>
      </dgm:t>
    </dgm:pt>
    <dgm:pt modelId="{38D48F5B-8F9F-4B93-B957-676448F59979}" type="parTrans" cxnId="{9154667B-3247-475E-BEC3-043470071166}">
      <dgm:prSet/>
      <dgm:spPr/>
      <dgm:t>
        <a:bodyPr/>
        <a:lstStyle/>
        <a:p>
          <a:endParaRPr lang="en-US"/>
        </a:p>
      </dgm:t>
    </dgm:pt>
    <dgm:pt modelId="{6303CDCC-4D48-42DF-8633-1A6964830228}" type="sibTrans" cxnId="{9154667B-3247-475E-BEC3-043470071166}">
      <dgm:prSet/>
      <dgm:spPr/>
      <dgm:t>
        <a:bodyPr/>
        <a:lstStyle/>
        <a:p>
          <a:endParaRPr lang="en-US"/>
        </a:p>
      </dgm:t>
    </dgm:pt>
    <dgm:pt modelId="{C7CC3A07-62A8-4419-96E4-6756E4EE2241}">
      <dgm:prSet/>
      <dgm:spPr/>
      <dgm:t>
        <a:bodyPr/>
        <a:lstStyle/>
        <a:p>
          <a:r>
            <a:rPr lang="en-US"/>
            <a:t>Work</a:t>
          </a:r>
        </a:p>
      </dgm:t>
    </dgm:pt>
    <dgm:pt modelId="{5D97FFD0-74E5-4724-A6A8-EF6B07A35405}" type="parTrans" cxnId="{CD1682C2-A506-4E19-BEDB-38642C117B81}">
      <dgm:prSet/>
      <dgm:spPr/>
      <dgm:t>
        <a:bodyPr/>
        <a:lstStyle/>
        <a:p>
          <a:endParaRPr lang="en-US"/>
        </a:p>
      </dgm:t>
    </dgm:pt>
    <dgm:pt modelId="{2BED7C8E-C20C-44F1-A118-0300BD8FFCD0}" type="sibTrans" cxnId="{CD1682C2-A506-4E19-BEDB-38642C117B81}">
      <dgm:prSet/>
      <dgm:spPr/>
      <dgm:t>
        <a:bodyPr/>
        <a:lstStyle/>
        <a:p>
          <a:endParaRPr lang="en-US"/>
        </a:p>
      </dgm:t>
    </dgm:pt>
    <dgm:pt modelId="{9F582BD1-3752-4DCC-9AFD-4E4964BB1F83}">
      <dgm:prSet/>
      <dgm:spPr/>
      <dgm:t>
        <a:bodyPr/>
        <a:lstStyle/>
        <a:p>
          <a:r>
            <a:rPr lang="en-US"/>
            <a:t>Social relationships </a:t>
          </a:r>
        </a:p>
      </dgm:t>
    </dgm:pt>
    <dgm:pt modelId="{C8F17E7D-6B1C-485B-A496-09AC26A4925B}" type="parTrans" cxnId="{0123B1CD-2ED6-427C-95AD-BF424A582D87}">
      <dgm:prSet/>
      <dgm:spPr/>
      <dgm:t>
        <a:bodyPr/>
        <a:lstStyle/>
        <a:p>
          <a:endParaRPr lang="en-US"/>
        </a:p>
      </dgm:t>
    </dgm:pt>
    <dgm:pt modelId="{373E9B47-8487-4E09-BEDA-E07DFE17CA38}" type="sibTrans" cxnId="{0123B1CD-2ED6-427C-95AD-BF424A582D87}">
      <dgm:prSet/>
      <dgm:spPr/>
      <dgm:t>
        <a:bodyPr/>
        <a:lstStyle/>
        <a:p>
          <a:endParaRPr lang="en-US"/>
        </a:p>
      </dgm:t>
    </dgm:pt>
    <dgm:pt modelId="{8C3F43AC-C26C-4A41-AC6F-5E4245DA30AE}">
      <dgm:prSet/>
      <dgm:spPr/>
      <dgm:t>
        <a:bodyPr/>
        <a:lstStyle/>
        <a:p>
          <a:r>
            <a:rPr lang="en-US"/>
            <a:t>Built and natural environments</a:t>
          </a:r>
        </a:p>
      </dgm:t>
    </dgm:pt>
    <dgm:pt modelId="{A98E76B9-21B5-4312-A4BB-7A90CB1281C2}" type="parTrans" cxnId="{E12D659F-C688-4E25-A942-5787B221953B}">
      <dgm:prSet/>
      <dgm:spPr/>
      <dgm:t>
        <a:bodyPr/>
        <a:lstStyle/>
        <a:p>
          <a:endParaRPr lang="en-US"/>
        </a:p>
      </dgm:t>
    </dgm:pt>
    <dgm:pt modelId="{21DCAC86-F2C6-4D62-888F-7EF626C4DBFD}" type="sibTrans" cxnId="{E12D659F-C688-4E25-A942-5787B221953B}">
      <dgm:prSet/>
      <dgm:spPr/>
      <dgm:t>
        <a:bodyPr/>
        <a:lstStyle/>
        <a:p>
          <a:endParaRPr lang="en-US"/>
        </a:p>
      </dgm:t>
    </dgm:pt>
    <dgm:pt modelId="{BCBB7FEB-C114-46E5-BA7F-39CB725FBA85}">
      <dgm:prSet/>
      <dgm:spPr/>
      <dgm:t>
        <a:bodyPr/>
        <a:lstStyle/>
        <a:p>
          <a:r>
            <a:rPr lang="en-US"/>
            <a:t>Security</a:t>
          </a:r>
        </a:p>
      </dgm:t>
    </dgm:pt>
    <dgm:pt modelId="{7848E16C-B854-4ECF-BEBB-CA560CEED906}" type="parTrans" cxnId="{361D3D6C-9AF2-4019-844E-1CF5CDF5F043}">
      <dgm:prSet/>
      <dgm:spPr/>
      <dgm:t>
        <a:bodyPr/>
        <a:lstStyle/>
        <a:p>
          <a:endParaRPr lang="en-US"/>
        </a:p>
      </dgm:t>
    </dgm:pt>
    <dgm:pt modelId="{4A80C723-8616-4420-B750-4C5E9D9906D5}" type="sibTrans" cxnId="{361D3D6C-9AF2-4019-844E-1CF5CDF5F043}">
      <dgm:prSet/>
      <dgm:spPr/>
      <dgm:t>
        <a:bodyPr/>
        <a:lstStyle/>
        <a:p>
          <a:endParaRPr lang="en-US"/>
        </a:p>
      </dgm:t>
    </dgm:pt>
    <dgm:pt modelId="{FC89CE22-6DEA-4E38-A1DF-3D190370EE18}">
      <dgm:prSet/>
      <dgm:spPr/>
      <dgm:t>
        <a:bodyPr/>
        <a:lstStyle/>
        <a:p>
          <a:r>
            <a:rPr lang="en-US"/>
            <a:t>Civic engagement and governance</a:t>
          </a:r>
        </a:p>
      </dgm:t>
    </dgm:pt>
    <dgm:pt modelId="{A0508B4E-2D80-4E99-A560-4BB5CA573F52}" type="parTrans" cxnId="{3425B6A0-7359-4CB6-808E-889AB4FA8A59}">
      <dgm:prSet/>
      <dgm:spPr/>
      <dgm:t>
        <a:bodyPr/>
        <a:lstStyle/>
        <a:p>
          <a:endParaRPr lang="en-US"/>
        </a:p>
      </dgm:t>
    </dgm:pt>
    <dgm:pt modelId="{2696C023-FA71-4CC3-B94A-F2575DDFF935}" type="sibTrans" cxnId="{3425B6A0-7359-4CB6-808E-889AB4FA8A59}">
      <dgm:prSet/>
      <dgm:spPr/>
      <dgm:t>
        <a:bodyPr/>
        <a:lstStyle/>
        <a:p>
          <a:endParaRPr lang="en-US"/>
        </a:p>
      </dgm:t>
    </dgm:pt>
    <dgm:pt modelId="{CEBC8596-D36A-4E7C-A9D5-F01BCF4B5BA2}">
      <dgm:prSet/>
      <dgm:spPr/>
      <dgm:t>
        <a:bodyPr/>
        <a:lstStyle/>
        <a:p>
          <a:r>
            <a:rPr lang="en-US"/>
            <a:t>Housing</a:t>
          </a:r>
        </a:p>
      </dgm:t>
    </dgm:pt>
    <dgm:pt modelId="{5B4B73F0-3FEF-4520-B7A3-D4030254CD9B}" type="parTrans" cxnId="{CA1EDD8D-CAB9-4D43-BFED-C64EF7812F6E}">
      <dgm:prSet/>
      <dgm:spPr/>
      <dgm:t>
        <a:bodyPr/>
        <a:lstStyle/>
        <a:p>
          <a:endParaRPr lang="en-US"/>
        </a:p>
      </dgm:t>
    </dgm:pt>
    <dgm:pt modelId="{F216297F-605E-4345-9707-E9B7B0FF25B9}" type="sibTrans" cxnId="{CA1EDD8D-CAB9-4D43-BFED-C64EF7812F6E}">
      <dgm:prSet/>
      <dgm:spPr/>
      <dgm:t>
        <a:bodyPr/>
        <a:lstStyle/>
        <a:p>
          <a:endParaRPr lang="en-US"/>
        </a:p>
      </dgm:t>
    </dgm:pt>
    <dgm:pt modelId="{0DB9BC94-9921-4EE9-A0D6-2427EB752343}">
      <dgm:prSet/>
      <dgm:spPr/>
      <dgm:t>
        <a:bodyPr/>
        <a:lstStyle/>
        <a:p>
          <a:r>
            <a:rPr lang="en-US"/>
            <a:t>Work-life balance</a:t>
          </a:r>
        </a:p>
      </dgm:t>
    </dgm:pt>
    <dgm:pt modelId="{9DE157CA-459F-4437-877F-C6D78722046D}" type="parTrans" cxnId="{CF5B813D-27EB-47C7-A75B-FACB2C38CD15}">
      <dgm:prSet/>
      <dgm:spPr/>
      <dgm:t>
        <a:bodyPr/>
        <a:lstStyle/>
        <a:p>
          <a:endParaRPr lang="en-US"/>
        </a:p>
      </dgm:t>
    </dgm:pt>
    <dgm:pt modelId="{A6D08B52-1157-487F-ABB4-F3D14FA0178A}" type="sibTrans" cxnId="{CF5B813D-27EB-47C7-A75B-FACB2C38CD15}">
      <dgm:prSet/>
      <dgm:spPr/>
      <dgm:t>
        <a:bodyPr/>
        <a:lstStyle/>
        <a:p>
          <a:endParaRPr lang="en-US"/>
        </a:p>
      </dgm:t>
    </dgm:pt>
    <dgm:pt modelId="{9E9347BF-C91C-4AD5-A3EF-0FC5072519A9}" type="pres">
      <dgm:prSet presAssocID="{F227568B-2D45-4CD4-AD0F-8CECD140823F}" presName="diagram" presStyleCnt="0">
        <dgm:presLayoutVars>
          <dgm:dir/>
          <dgm:resizeHandles val="exact"/>
        </dgm:presLayoutVars>
      </dgm:prSet>
      <dgm:spPr/>
    </dgm:pt>
    <dgm:pt modelId="{8C30F04F-6730-40AE-B2F4-4068CAA5E317}" type="pres">
      <dgm:prSet presAssocID="{65CAD423-DCD6-4B9A-BD5B-B183441DE646}" presName="node" presStyleLbl="node1" presStyleIdx="0" presStyleCnt="9">
        <dgm:presLayoutVars>
          <dgm:bulletEnabled val="1"/>
        </dgm:presLayoutVars>
      </dgm:prSet>
      <dgm:spPr/>
    </dgm:pt>
    <dgm:pt modelId="{19B0DE26-4E30-47BB-B3F7-8FE4A4953B83}" type="pres">
      <dgm:prSet presAssocID="{22921DCF-34E8-454D-9C7F-1C44DB0DAF21}" presName="sibTrans" presStyleCnt="0"/>
      <dgm:spPr/>
    </dgm:pt>
    <dgm:pt modelId="{212D5ED6-21F8-4010-B260-6D68EBDF2DAB}" type="pres">
      <dgm:prSet presAssocID="{9F46894A-09E7-4A94-AC1C-F7C00847AEDD}" presName="node" presStyleLbl="node1" presStyleIdx="1" presStyleCnt="9">
        <dgm:presLayoutVars>
          <dgm:bulletEnabled val="1"/>
        </dgm:presLayoutVars>
      </dgm:prSet>
      <dgm:spPr/>
    </dgm:pt>
    <dgm:pt modelId="{2A157ECA-1035-478E-9336-C82586594FC1}" type="pres">
      <dgm:prSet presAssocID="{6303CDCC-4D48-42DF-8633-1A6964830228}" presName="sibTrans" presStyleCnt="0"/>
      <dgm:spPr/>
    </dgm:pt>
    <dgm:pt modelId="{BA94E7F6-1C65-47FE-818B-4ED299B5E284}" type="pres">
      <dgm:prSet presAssocID="{C7CC3A07-62A8-4419-96E4-6756E4EE2241}" presName="node" presStyleLbl="node1" presStyleIdx="2" presStyleCnt="9">
        <dgm:presLayoutVars>
          <dgm:bulletEnabled val="1"/>
        </dgm:presLayoutVars>
      </dgm:prSet>
      <dgm:spPr/>
    </dgm:pt>
    <dgm:pt modelId="{35101947-4BA4-44EA-8062-5B87233F83CA}" type="pres">
      <dgm:prSet presAssocID="{2BED7C8E-C20C-44F1-A118-0300BD8FFCD0}" presName="sibTrans" presStyleCnt="0"/>
      <dgm:spPr/>
    </dgm:pt>
    <dgm:pt modelId="{FA7C9929-6B68-491E-9FB8-7A904D0AEB17}" type="pres">
      <dgm:prSet presAssocID="{9F582BD1-3752-4DCC-9AFD-4E4964BB1F83}" presName="node" presStyleLbl="node1" presStyleIdx="3" presStyleCnt="9">
        <dgm:presLayoutVars>
          <dgm:bulletEnabled val="1"/>
        </dgm:presLayoutVars>
      </dgm:prSet>
      <dgm:spPr/>
    </dgm:pt>
    <dgm:pt modelId="{78D7A160-E199-4270-80A2-EF36992EE1F6}" type="pres">
      <dgm:prSet presAssocID="{373E9B47-8487-4E09-BEDA-E07DFE17CA38}" presName="sibTrans" presStyleCnt="0"/>
      <dgm:spPr/>
    </dgm:pt>
    <dgm:pt modelId="{530ED42C-4143-463D-84B9-F46C63F4C6A0}" type="pres">
      <dgm:prSet presAssocID="{8C3F43AC-C26C-4A41-AC6F-5E4245DA30AE}" presName="node" presStyleLbl="node1" presStyleIdx="4" presStyleCnt="9">
        <dgm:presLayoutVars>
          <dgm:bulletEnabled val="1"/>
        </dgm:presLayoutVars>
      </dgm:prSet>
      <dgm:spPr/>
    </dgm:pt>
    <dgm:pt modelId="{571DECB2-D508-46F7-BAFF-9A529FABFDC2}" type="pres">
      <dgm:prSet presAssocID="{21DCAC86-F2C6-4D62-888F-7EF626C4DBFD}" presName="sibTrans" presStyleCnt="0"/>
      <dgm:spPr/>
    </dgm:pt>
    <dgm:pt modelId="{E144BF56-A4B4-4E86-9E5D-308E8CFA1797}" type="pres">
      <dgm:prSet presAssocID="{BCBB7FEB-C114-46E5-BA7F-39CB725FBA85}" presName="node" presStyleLbl="node1" presStyleIdx="5" presStyleCnt="9">
        <dgm:presLayoutVars>
          <dgm:bulletEnabled val="1"/>
        </dgm:presLayoutVars>
      </dgm:prSet>
      <dgm:spPr/>
    </dgm:pt>
    <dgm:pt modelId="{0B27F658-5158-4645-AFA4-D5B1D8A6C6EC}" type="pres">
      <dgm:prSet presAssocID="{4A80C723-8616-4420-B750-4C5E9D9906D5}" presName="sibTrans" presStyleCnt="0"/>
      <dgm:spPr/>
    </dgm:pt>
    <dgm:pt modelId="{9FDFD731-3A51-43B8-B227-854C867ABA5D}" type="pres">
      <dgm:prSet presAssocID="{FC89CE22-6DEA-4E38-A1DF-3D190370EE18}" presName="node" presStyleLbl="node1" presStyleIdx="6" presStyleCnt="9">
        <dgm:presLayoutVars>
          <dgm:bulletEnabled val="1"/>
        </dgm:presLayoutVars>
      </dgm:prSet>
      <dgm:spPr/>
    </dgm:pt>
    <dgm:pt modelId="{ED0CE128-EB76-4555-A912-4272C4196852}" type="pres">
      <dgm:prSet presAssocID="{2696C023-FA71-4CC3-B94A-F2575DDFF935}" presName="sibTrans" presStyleCnt="0"/>
      <dgm:spPr/>
    </dgm:pt>
    <dgm:pt modelId="{F1CFD0F2-1C49-4FE5-AF2F-13AE42D311AD}" type="pres">
      <dgm:prSet presAssocID="{CEBC8596-D36A-4E7C-A9D5-F01BCF4B5BA2}" presName="node" presStyleLbl="node1" presStyleIdx="7" presStyleCnt="9">
        <dgm:presLayoutVars>
          <dgm:bulletEnabled val="1"/>
        </dgm:presLayoutVars>
      </dgm:prSet>
      <dgm:spPr/>
    </dgm:pt>
    <dgm:pt modelId="{9B6E64A5-C400-427C-ABE1-6F3F884D8469}" type="pres">
      <dgm:prSet presAssocID="{F216297F-605E-4345-9707-E9B7B0FF25B9}" presName="sibTrans" presStyleCnt="0"/>
      <dgm:spPr/>
    </dgm:pt>
    <dgm:pt modelId="{62E24186-2B5A-4522-8D7F-F75207846E8A}" type="pres">
      <dgm:prSet presAssocID="{0DB9BC94-9921-4EE9-A0D6-2427EB752343}" presName="node" presStyleLbl="node1" presStyleIdx="8" presStyleCnt="9">
        <dgm:presLayoutVars>
          <dgm:bulletEnabled val="1"/>
        </dgm:presLayoutVars>
      </dgm:prSet>
      <dgm:spPr/>
    </dgm:pt>
  </dgm:ptLst>
  <dgm:cxnLst>
    <dgm:cxn modelId="{408EE218-1A9B-45C9-BFD3-9F8DD4A0B573}" type="presOf" srcId="{9F46894A-09E7-4A94-AC1C-F7C00847AEDD}" destId="{212D5ED6-21F8-4010-B260-6D68EBDF2DAB}" srcOrd="0" destOrd="0" presId="urn:microsoft.com/office/officeart/2005/8/layout/default"/>
    <dgm:cxn modelId="{6561E326-2178-4B22-B99A-7903EF66E72B}" type="presOf" srcId="{C7CC3A07-62A8-4419-96E4-6756E4EE2241}" destId="{BA94E7F6-1C65-47FE-818B-4ED299B5E284}" srcOrd="0" destOrd="0" presId="urn:microsoft.com/office/officeart/2005/8/layout/default"/>
    <dgm:cxn modelId="{CF5B813D-27EB-47C7-A75B-FACB2C38CD15}" srcId="{F227568B-2D45-4CD4-AD0F-8CECD140823F}" destId="{0DB9BC94-9921-4EE9-A0D6-2427EB752343}" srcOrd="8" destOrd="0" parTransId="{9DE157CA-459F-4437-877F-C6D78722046D}" sibTransId="{A6D08B52-1157-487F-ABB4-F3D14FA0178A}"/>
    <dgm:cxn modelId="{54AB9A48-158F-42ED-B51F-582D1CCC6EBA}" type="presOf" srcId="{FC89CE22-6DEA-4E38-A1DF-3D190370EE18}" destId="{9FDFD731-3A51-43B8-B227-854C867ABA5D}" srcOrd="0" destOrd="0" presId="urn:microsoft.com/office/officeart/2005/8/layout/default"/>
    <dgm:cxn modelId="{361D3D6C-9AF2-4019-844E-1CF5CDF5F043}" srcId="{F227568B-2D45-4CD4-AD0F-8CECD140823F}" destId="{BCBB7FEB-C114-46E5-BA7F-39CB725FBA85}" srcOrd="5" destOrd="0" parTransId="{7848E16C-B854-4ECF-BEBB-CA560CEED906}" sibTransId="{4A80C723-8616-4420-B750-4C5E9D9906D5}"/>
    <dgm:cxn modelId="{06A7A66E-7CEB-4DC4-B63E-E9CE3C0F1AB2}" type="presOf" srcId="{8C3F43AC-C26C-4A41-AC6F-5E4245DA30AE}" destId="{530ED42C-4143-463D-84B9-F46C63F4C6A0}" srcOrd="0" destOrd="0" presId="urn:microsoft.com/office/officeart/2005/8/layout/default"/>
    <dgm:cxn modelId="{DFF3F255-6AE1-43BD-8E04-4C13BD24F2A7}" type="presOf" srcId="{0DB9BC94-9921-4EE9-A0D6-2427EB752343}" destId="{62E24186-2B5A-4522-8D7F-F75207846E8A}" srcOrd="0" destOrd="0" presId="urn:microsoft.com/office/officeart/2005/8/layout/default"/>
    <dgm:cxn modelId="{F6354778-1877-4D67-9ACD-CFF6C34D3C0D}" type="presOf" srcId="{9F582BD1-3752-4DCC-9AFD-4E4964BB1F83}" destId="{FA7C9929-6B68-491E-9FB8-7A904D0AEB17}" srcOrd="0" destOrd="0" presId="urn:microsoft.com/office/officeart/2005/8/layout/default"/>
    <dgm:cxn modelId="{9154667B-3247-475E-BEC3-043470071166}" srcId="{F227568B-2D45-4CD4-AD0F-8CECD140823F}" destId="{9F46894A-09E7-4A94-AC1C-F7C00847AEDD}" srcOrd="1" destOrd="0" parTransId="{38D48F5B-8F9F-4B93-B957-676448F59979}" sibTransId="{6303CDCC-4D48-42DF-8633-1A6964830228}"/>
    <dgm:cxn modelId="{977D3E80-2FC7-4351-B590-28252BC7850F}" type="presOf" srcId="{BCBB7FEB-C114-46E5-BA7F-39CB725FBA85}" destId="{E144BF56-A4B4-4E86-9E5D-308E8CFA1797}" srcOrd="0" destOrd="0" presId="urn:microsoft.com/office/officeart/2005/8/layout/default"/>
    <dgm:cxn modelId="{CA1EDD8D-CAB9-4D43-BFED-C64EF7812F6E}" srcId="{F227568B-2D45-4CD4-AD0F-8CECD140823F}" destId="{CEBC8596-D36A-4E7C-A9D5-F01BCF4B5BA2}" srcOrd="7" destOrd="0" parTransId="{5B4B73F0-3FEF-4520-B7A3-D4030254CD9B}" sibTransId="{F216297F-605E-4345-9707-E9B7B0FF25B9}"/>
    <dgm:cxn modelId="{E12D659F-C688-4E25-A942-5787B221953B}" srcId="{F227568B-2D45-4CD4-AD0F-8CECD140823F}" destId="{8C3F43AC-C26C-4A41-AC6F-5E4245DA30AE}" srcOrd="4" destOrd="0" parTransId="{A98E76B9-21B5-4312-A4BB-7A90CB1281C2}" sibTransId="{21DCAC86-F2C6-4D62-888F-7EF626C4DBFD}"/>
    <dgm:cxn modelId="{3425B6A0-7359-4CB6-808E-889AB4FA8A59}" srcId="{F227568B-2D45-4CD4-AD0F-8CECD140823F}" destId="{FC89CE22-6DEA-4E38-A1DF-3D190370EE18}" srcOrd="6" destOrd="0" parTransId="{A0508B4E-2D80-4E99-A560-4BB5CA573F52}" sibTransId="{2696C023-FA71-4CC3-B94A-F2575DDFF935}"/>
    <dgm:cxn modelId="{63F343A7-9783-43DD-9972-4659837EC5FC}" srcId="{F227568B-2D45-4CD4-AD0F-8CECD140823F}" destId="{65CAD423-DCD6-4B9A-BD5B-B183441DE646}" srcOrd="0" destOrd="0" parTransId="{36F47B6E-8C14-4023-86AB-EA2CB7D772CA}" sibTransId="{22921DCF-34E8-454D-9C7F-1C44DB0DAF21}"/>
    <dgm:cxn modelId="{A1B3DCBB-F040-4787-8057-10AE2A307B3D}" type="presOf" srcId="{65CAD423-DCD6-4B9A-BD5B-B183441DE646}" destId="{8C30F04F-6730-40AE-B2F4-4068CAA5E317}" srcOrd="0" destOrd="0" presId="urn:microsoft.com/office/officeart/2005/8/layout/default"/>
    <dgm:cxn modelId="{CD1682C2-A506-4E19-BEDB-38642C117B81}" srcId="{F227568B-2D45-4CD4-AD0F-8CECD140823F}" destId="{C7CC3A07-62A8-4419-96E4-6756E4EE2241}" srcOrd="2" destOrd="0" parTransId="{5D97FFD0-74E5-4724-A6A8-EF6B07A35405}" sibTransId="{2BED7C8E-C20C-44F1-A118-0300BD8FFCD0}"/>
    <dgm:cxn modelId="{E88A66CB-CF1D-4B9A-9C32-1DF33DA6F61A}" type="presOf" srcId="{CEBC8596-D36A-4E7C-A9D5-F01BCF4B5BA2}" destId="{F1CFD0F2-1C49-4FE5-AF2F-13AE42D311AD}" srcOrd="0" destOrd="0" presId="urn:microsoft.com/office/officeart/2005/8/layout/default"/>
    <dgm:cxn modelId="{0123B1CD-2ED6-427C-95AD-BF424A582D87}" srcId="{F227568B-2D45-4CD4-AD0F-8CECD140823F}" destId="{9F582BD1-3752-4DCC-9AFD-4E4964BB1F83}" srcOrd="3" destOrd="0" parTransId="{C8F17E7D-6B1C-485B-A496-09AC26A4925B}" sibTransId="{373E9B47-8487-4E09-BEDA-E07DFE17CA38}"/>
    <dgm:cxn modelId="{2A7512DA-735C-450D-891E-EF73B98EAA92}" type="presOf" srcId="{F227568B-2D45-4CD4-AD0F-8CECD140823F}" destId="{9E9347BF-C91C-4AD5-A3EF-0FC5072519A9}" srcOrd="0" destOrd="0" presId="urn:microsoft.com/office/officeart/2005/8/layout/default"/>
    <dgm:cxn modelId="{0C7FA20C-B78D-4976-B800-CF1C7D36A29F}" type="presParOf" srcId="{9E9347BF-C91C-4AD5-A3EF-0FC5072519A9}" destId="{8C30F04F-6730-40AE-B2F4-4068CAA5E317}" srcOrd="0" destOrd="0" presId="urn:microsoft.com/office/officeart/2005/8/layout/default"/>
    <dgm:cxn modelId="{1D685657-88BA-4781-81D6-385A3C607887}" type="presParOf" srcId="{9E9347BF-C91C-4AD5-A3EF-0FC5072519A9}" destId="{19B0DE26-4E30-47BB-B3F7-8FE4A4953B83}" srcOrd="1" destOrd="0" presId="urn:microsoft.com/office/officeart/2005/8/layout/default"/>
    <dgm:cxn modelId="{2A850ACE-C021-4F17-ADAB-FE71E26DB969}" type="presParOf" srcId="{9E9347BF-C91C-4AD5-A3EF-0FC5072519A9}" destId="{212D5ED6-21F8-4010-B260-6D68EBDF2DAB}" srcOrd="2" destOrd="0" presId="urn:microsoft.com/office/officeart/2005/8/layout/default"/>
    <dgm:cxn modelId="{E7510EFC-64A3-4728-B326-66FA294751A9}" type="presParOf" srcId="{9E9347BF-C91C-4AD5-A3EF-0FC5072519A9}" destId="{2A157ECA-1035-478E-9336-C82586594FC1}" srcOrd="3" destOrd="0" presId="urn:microsoft.com/office/officeart/2005/8/layout/default"/>
    <dgm:cxn modelId="{D3662328-5D4D-4CFE-8EC3-92CF3E3D8B85}" type="presParOf" srcId="{9E9347BF-C91C-4AD5-A3EF-0FC5072519A9}" destId="{BA94E7F6-1C65-47FE-818B-4ED299B5E284}" srcOrd="4" destOrd="0" presId="urn:microsoft.com/office/officeart/2005/8/layout/default"/>
    <dgm:cxn modelId="{0E6F6226-7906-4C24-95B8-BC54814FC3D9}" type="presParOf" srcId="{9E9347BF-C91C-4AD5-A3EF-0FC5072519A9}" destId="{35101947-4BA4-44EA-8062-5B87233F83CA}" srcOrd="5" destOrd="0" presId="urn:microsoft.com/office/officeart/2005/8/layout/default"/>
    <dgm:cxn modelId="{44EEDD2B-8787-4508-B345-1CB9E1EA721B}" type="presParOf" srcId="{9E9347BF-C91C-4AD5-A3EF-0FC5072519A9}" destId="{FA7C9929-6B68-491E-9FB8-7A904D0AEB17}" srcOrd="6" destOrd="0" presId="urn:microsoft.com/office/officeart/2005/8/layout/default"/>
    <dgm:cxn modelId="{8495DE2B-29E1-470F-903C-AD355D5C8E96}" type="presParOf" srcId="{9E9347BF-C91C-4AD5-A3EF-0FC5072519A9}" destId="{78D7A160-E199-4270-80A2-EF36992EE1F6}" srcOrd="7" destOrd="0" presId="urn:microsoft.com/office/officeart/2005/8/layout/default"/>
    <dgm:cxn modelId="{560C498A-54D4-4D6A-9801-D1A1A64CDE53}" type="presParOf" srcId="{9E9347BF-C91C-4AD5-A3EF-0FC5072519A9}" destId="{530ED42C-4143-463D-84B9-F46C63F4C6A0}" srcOrd="8" destOrd="0" presId="urn:microsoft.com/office/officeart/2005/8/layout/default"/>
    <dgm:cxn modelId="{023A680F-FB82-4B6A-9CC1-76203CEB266C}" type="presParOf" srcId="{9E9347BF-C91C-4AD5-A3EF-0FC5072519A9}" destId="{571DECB2-D508-46F7-BAFF-9A529FABFDC2}" srcOrd="9" destOrd="0" presId="urn:microsoft.com/office/officeart/2005/8/layout/default"/>
    <dgm:cxn modelId="{A54A3519-ABB5-4B9B-A19A-C3E2C5D7FD23}" type="presParOf" srcId="{9E9347BF-C91C-4AD5-A3EF-0FC5072519A9}" destId="{E144BF56-A4B4-4E86-9E5D-308E8CFA1797}" srcOrd="10" destOrd="0" presId="urn:microsoft.com/office/officeart/2005/8/layout/default"/>
    <dgm:cxn modelId="{EA7249C6-C380-40C6-BFAA-81A5D05941D5}" type="presParOf" srcId="{9E9347BF-C91C-4AD5-A3EF-0FC5072519A9}" destId="{0B27F658-5158-4645-AFA4-D5B1D8A6C6EC}" srcOrd="11" destOrd="0" presId="urn:microsoft.com/office/officeart/2005/8/layout/default"/>
    <dgm:cxn modelId="{543740E9-1BB0-470B-AAC6-05AB044AEC00}" type="presParOf" srcId="{9E9347BF-C91C-4AD5-A3EF-0FC5072519A9}" destId="{9FDFD731-3A51-43B8-B227-854C867ABA5D}" srcOrd="12" destOrd="0" presId="urn:microsoft.com/office/officeart/2005/8/layout/default"/>
    <dgm:cxn modelId="{AB7A5B33-59A5-4863-9007-1E79DE5D3F09}" type="presParOf" srcId="{9E9347BF-C91C-4AD5-A3EF-0FC5072519A9}" destId="{ED0CE128-EB76-4555-A912-4272C4196852}" srcOrd="13" destOrd="0" presId="urn:microsoft.com/office/officeart/2005/8/layout/default"/>
    <dgm:cxn modelId="{BDBB6B2F-D0C3-42C6-B003-B3A21DB5B820}" type="presParOf" srcId="{9E9347BF-C91C-4AD5-A3EF-0FC5072519A9}" destId="{F1CFD0F2-1C49-4FE5-AF2F-13AE42D311AD}" srcOrd="14" destOrd="0" presId="urn:microsoft.com/office/officeart/2005/8/layout/default"/>
    <dgm:cxn modelId="{7EE19A5C-6727-49FF-83DF-DE22665726E5}" type="presParOf" srcId="{9E9347BF-C91C-4AD5-A3EF-0FC5072519A9}" destId="{9B6E64A5-C400-427C-ABE1-6F3F884D8469}" srcOrd="15" destOrd="0" presId="urn:microsoft.com/office/officeart/2005/8/layout/default"/>
    <dgm:cxn modelId="{449B0F4C-5E08-49BB-818D-DA50D1FBC6A1}" type="presParOf" srcId="{9E9347BF-C91C-4AD5-A3EF-0FC5072519A9}" destId="{62E24186-2B5A-4522-8D7F-F75207846E8A}"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2CC42C-850A-4B2E-BF48-F2511DDA74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3A5B09-05F0-4938-87FB-FEA7CA3945FB}">
      <dgm:prSet/>
      <dgm:spPr/>
      <dgm:t>
        <a:bodyPr/>
        <a:lstStyle/>
        <a:p>
          <a:r>
            <a:rPr lang="en-US"/>
            <a:t>Overall sense of wellbeing</a:t>
          </a:r>
        </a:p>
      </dgm:t>
    </dgm:pt>
    <dgm:pt modelId="{EA908861-A72D-47FC-9963-E51094CA3227}" type="parTrans" cxnId="{E7EEE0D0-9418-4DCB-B2F2-DDB882144EE8}">
      <dgm:prSet/>
      <dgm:spPr/>
      <dgm:t>
        <a:bodyPr/>
        <a:lstStyle/>
        <a:p>
          <a:endParaRPr lang="en-US"/>
        </a:p>
      </dgm:t>
    </dgm:pt>
    <dgm:pt modelId="{2298B35F-F225-48E1-B68A-C7DAF02245F8}" type="sibTrans" cxnId="{E7EEE0D0-9418-4DCB-B2F2-DDB882144EE8}">
      <dgm:prSet/>
      <dgm:spPr/>
      <dgm:t>
        <a:bodyPr/>
        <a:lstStyle/>
        <a:p>
          <a:endParaRPr lang="en-US"/>
        </a:p>
      </dgm:t>
    </dgm:pt>
    <dgm:pt modelId="{9B24389E-ACDC-441A-995C-380E027895F9}">
      <dgm:prSet/>
      <dgm:spPr/>
      <dgm:t>
        <a:bodyPr/>
        <a:lstStyle/>
        <a:p>
          <a:r>
            <a:rPr lang="en-US"/>
            <a:t>Psychological functioning</a:t>
          </a:r>
        </a:p>
      </dgm:t>
    </dgm:pt>
    <dgm:pt modelId="{863E1627-B141-4B72-9B26-EF51D892BD3D}" type="parTrans" cxnId="{18870755-456A-40E5-BB96-6FEF5E9FE6B3}">
      <dgm:prSet/>
      <dgm:spPr/>
      <dgm:t>
        <a:bodyPr/>
        <a:lstStyle/>
        <a:p>
          <a:endParaRPr lang="en-US"/>
        </a:p>
      </dgm:t>
    </dgm:pt>
    <dgm:pt modelId="{425AF5A8-7739-4491-8B72-433E5013A514}" type="sibTrans" cxnId="{18870755-456A-40E5-BB96-6FEF5E9FE6B3}">
      <dgm:prSet/>
      <dgm:spPr/>
      <dgm:t>
        <a:bodyPr/>
        <a:lstStyle/>
        <a:p>
          <a:endParaRPr lang="en-US"/>
        </a:p>
      </dgm:t>
    </dgm:pt>
    <dgm:pt modelId="{F96EFF3A-EA7E-44A7-AAC7-50FBC41FBB39}">
      <dgm:prSet/>
      <dgm:spPr/>
      <dgm:t>
        <a:bodyPr/>
        <a:lstStyle/>
        <a:p>
          <a:r>
            <a:rPr lang="en-US"/>
            <a:t>Affective states</a:t>
          </a:r>
        </a:p>
      </dgm:t>
    </dgm:pt>
    <dgm:pt modelId="{5D84C43A-0325-4E22-945E-FC2E986FCBDF}" type="parTrans" cxnId="{5D543F62-DD64-4EE1-A872-FDF6FDA4F80F}">
      <dgm:prSet/>
      <dgm:spPr/>
      <dgm:t>
        <a:bodyPr/>
        <a:lstStyle/>
        <a:p>
          <a:endParaRPr lang="en-US"/>
        </a:p>
      </dgm:t>
    </dgm:pt>
    <dgm:pt modelId="{A3D16EFE-3975-4735-A1E5-266A2E1DD058}" type="sibTrans" cxnId="{5D543F62-DD64-4EE1-A872-FDF6FDA4F80F}">
      <dgm:prSet/>
      <dgm:spPr/>
      <dgm:t>
        <a:bodyPr/>
        <a:lstStyle/>
        <a:p>
          <a:endParaRPr lang="en-US"/>
        </a:p>
      </dgm:t>
    </dgm:pt>
    <dgm:pt modelId="{7599E850-13B2-4A87-B05A-92C7D7CA982D}" type="pres">
      <dgm:prSet presAssocID="{272CC42C-850A-4B2E-BF48-F2511DDA74D0}" presName="root" presStyleCnt="0">
        <dgm:presLayoutVars>
          <dgm:dir/>
          <dgm:resizeHandles val="exact"/>
        </dgm:presLayoutVars>
      </dgm:prSet>
      <dgm:spPr/>
    </dgm:pt>
    <dgm:pt modelId="{85BC2A22-2506-4DE8-8ECC-38DEC7FC23DA}" type="pres">
      <dgm:prSet presAssocID="{963A5B09-05F0-4938-87FB-FEA7CA3945FB}" presName="compNode" presStyleCnt="0"/>
      <dgm:spPr/>
    </dgm:pt>
    <dgm:pt modelId="{B95897EF-E90A-4695-B79A-660C5AA20DBD}" type="pres">
      <dgm:prSet presAssocID="{963A5B09-05F0-4938-87FB-FEA7CA3945FB}" presName="bgRect" presStyleLbl="bgShp" presStyleIdx="0" presStyleCnt="3"/>
      <dgm:spPr/>
    </dgm:pt>
    <dgm:pt modelId="{06B9C83D-AFDB-4D2A-B779-BF19B175C6AB}" type="pres">
      <dgm:prSet presAssocID="{963A5B09-05F0-4938-87FB-FEA7CA3945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7FCA1B7-BF80-43F8-B985-B510E8CDB861}" type="pres">
      <dgm:prSet presAssocID="{963A5B09-05F0-4938-87FB-FEA7CA3945FB}" presName="spaceRect" presStyleCnt="0"/>
      <dgm:spPr/>
    </dgm:pt>
    <dgm:pt modelId="{F9279395-D532-4330-8283-2445DD09AA97}" type="pres">
      <dgm:prSet presAssocID="{963A5B09-05F0-4938-87FB-FEA7CA3945FB}" presName="parTx" presStyleLbl="revTx" presStyleIdx="0" presStyleCnt="3">
        <dgm:presLayoutVars>
          <dgm:chMax val="0"/>
          <dgm:chPref val="0"/>
        </dgm:presLayoutVars>
      </dgm:prSet>
      <dgm:spPr/>
    </dgm:pt>
    <dgm:pt modelId="{AAD30C0A-1E6D-4F56-A2BE-2FEBF7F5FD3F}" type="pres">
      <dgm:prSet presAssocID="{2298B35F-F225-48E1-B68A-C7DAF02245F8}" presName="sibTrans" presStyleCnt="0"/>
      <dgm:spPr/>
    </dgm:pt>
    <dgm:pt modelId="{EC886D97-0AD8-49FF-8567-58C29DF99598}" type="pres">
      <dgm:prSet presAssocID="{9B24389E-ACDC-441A-995C-380E027895F9}" presName="compNode" presStyleCnt="0"/>
      <dgm:spPr/>
    </dgm:pt>
    <dgm:pt modelId="{522E871C-1C8D-48C3-ADA2-A74061C800FA}" type="pres">
      <dgm:prSet presAssocID="{9B24389E-ACDC-441A-995C-380E027895F9}" presName="bgRect" presStyleLbl="bgShp" presStyleIdx="1" presStyleCnt="3"/>
      <dgm:spPr/>
    </dgm:pt>
    <dgm:pt modelId="{0BFB054E-7D28-4F99-AB83-C1C1852DB03A}" type="pres">
      <dgm:prSet presAssocID="{9B24389E-ACDC-441A-995C-380E027895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D6EDD8A-9F65-4D33-A807-46CD7D597567}" type="pres">
      <dgm:prSet presAssocID="{9B24389E-ACDC-441A-995C-380E027895F9}" presName="spaceRect" presStyleCnt="0"/>
      <dgm:spPr/>
    </dgm:pt>
    <dgm:pt modelId="{0DDE5F51-96D9-43F8-9347-C74D33998CFC}" type="pres">
      <dgm:prSet presAssocID="{9B24389E-ACDC-441A-995C-380E027895F9}" presName="parTx" presStyleLbl="revTx" presStyleIdx="1" presStyleCnt="3">
        <dgm:presLayoutVars>
          <dgm:chMax val="0"/>
          <dgm:chPref val="0"/>
        </dgm:presLayoutVars>
      </dgm:prSet>
      <dgm:spPr/>
    </dgm:pt>
    <dgm:pt modelId="{DB1A0751-F67C-4C4C-BE3D-159BA23AFAB9}" type="pres">
      <dgm:prSet presAssocID="{425AF5A8-7739-4491-8B72-433E5013A514}" presName="sibTrans" presStyleCnt="0"/>
      <dgm:spPr/>
    </dgm:pt>
    <dgm:pt modelId="{4E5FBF04-1805-4D19-AABA-AEE0A439DF63}" type="pres">
      <dgm:prSet presAssocID="{F96EFF3A-EA7E-44A7-AAC7-50FBC41FBB39}" presName="compNode" presStyleCnt="0"/>
      <dgm:spPr/>
    </dgm:pt>
    <dgm:pt modelId="{9A7DB860-72EA-46E1-92DF-FCA0C8811B5B}" type="pres">
      <dgm:prSet presAssocID="{F96EFF3A-EA7E-44A7-AAC7-50FBC41FBB39}" presName="bgRect" presStyleLbl="bgShp" presStyleIdx="2" presStyleCnt="3"/>
      <dgm:spPr/>
    </dgm:pt>
    <dgm:pt modelId="{490FD6A1-9747-4B7A-81E0-5A0A4164C5B4}" type="pres">
      <dgm:prSet presAssocID="{F96EFF3A-EA7E-44A7-AAC7-50FBC41FBB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0C4B89DB-F582-4A46-AAC1-70968291E13E}" type="pres">
      <dgm:prSet presAssocID="{F96EFF3A-EA7E-44A7-AAC7-50FBC41FBB39}" presName="spaceRect" presStyleCnt="0"/>
      <dgm:spPr/>
    </dgm:pt>
    <dgm:pt modelId="{E1665084-739C-4281-B732-DD1B57AB280B}" type="pres">
      <dgm:prSet presAssocID="{F96EFF3A-EA7E-44A7-AAC7-50FBC41FBB39}" presName="parTx" presStyleLbl="revTx" presStyleIdx="2" presStyleCnt="3">
        <dgm:presLayoutVars>
          <dgm:chMax val="0"/>
          <dgm:chPref val="0"/>
        </dgm:presLayoutVars>
      </dgm:prSet>
      <dgm:spPr/>
    </dgm:pt>
  </dgm:ptLst>
  <dgm:cxnLst>
    <dgm:cxn modelId="{10212A08-D5AC-49E4-94BC-7070C6CB1564}" type="presOf" srcId="{9B24389E-ACDC-441A-995C-380E027895F9}" destId="{0DDE5F51-96D9-43F8-9347-C74D33998CFC}" srcOrd="0" destOrd="0" presId="urn:microsoft.com/office/officeart/2018/2/layout/IconVerticalSolidList"/>
    <dgm:cxn modelId="{5D543F62-DD64-4EE1-A872-FDF6FDA4F80F}" srcId="{272CC42C-850A-4B2E-BF48-F2511DDA74D0}" destId="{F96EFF3A-EA7E-44A7-AAC7-50FBC41FBB39}" srcOrd="2" destOrd="0" parTransId="{5D84C43A-0325-4E22-945E-FC2E986FCBDF}" sibTransId="{A3D16EFE-3975-4735-A1E5-266A2E1DD058}"/>
    <dgm:cxn modelId="{18870755-456A-40E5-BB96-6FEF5E9FE6B3}" srcId="{272CC42C-850A-4B2E-BF48-F2511DDA74D0}" destId="{9B24389E-ACDC-441A-995C-380E027895F9}" srcOrd="1" destOrd="0" parTransId="{863E1627-B141-4B72-9B26-EF51D892BD3D}" sibTransId="{425AF5A8-7739-4491-8B72-433E5013A514}"/>
    <dgm:cxn modelId="{30EAD584-660B-43C7-BC4D-F689D167C623}" type="presOf" srcId="{272CC42C-850A-4B2E-BF48-F2511DDA74D0}" destId="{7599E850-13B2-4A87-B05A-92C7D7CA982D}" srcOrd="0" destOrd="0" presId="urn:microsoft.com/office/officeart/2018/2/layout/IconVerticalSolidList"/>
    <dgm:cxn modelId="{230DC586-0809-43E3-991C-D2F4C9FB7C3D}" type="presOf" srcId="{963A5B09-05F0-4938-87FB-FEA7CA3945FB}" destId="{F9279395-D532-4330-8283-2445DD09AA97}" srcOrd="0" destOrd="0" presId="urn:microsoft.com/office/officeart/2018/2/layout/IconVerticalSolidList"/>
    <dgm:cxn modelId="{607902A1-C109-4693-AE64-7FE6A9CB7085}" type="presOf" srcId="{F96EFF3A-EA7E-44A7-AAC7-50FBC41FBB39}" destId="{E1665084-739C-4281-B732-DD1B57AB280B}" srcOrd="0" destOrd="0" presId="urn:microsoft.com/office/officeart/2018/2/layout/IconVerticalSolidList"/>
    <dgm:cxn modelId="{E7EEE0D0-9418-4DCB-B2F2-DDB882144EE8}" srcId="{272CC42C-850A-4B2E-BF48-F2511DDA74D0}" destId="{963A5B09-05F0-4938-87FB-FEA7CA3945FB}" srcOrd="0" destOrd="0" parTransId="{EA908861-A72D-47FC-9963-E51094CA3227}" sibTransId="{2298B35F-F225-48E1-B68A-C7DAF02245F8}"/>
    <dgm:cxn modelId="{F53FB6F1-FC6B-4469-A213-460BB025A8C1}" type="presParOf" srcId="{7599E850-13B2-4A87-B05A-92C7D7CA982D}" destId="{85BC2A22-2506-4DE8-8ECC-38DEC7FC23DA}" srcOrd="0" destOrd="0" presId="urn:microsoft.com/office/officeart/2018/2/layout/IconVerticalSolidList"/>
    <dgm:cxn modelId="{B7E3CA75-51EF-4BCE-BDBE-870452EF033E}" type="presParOf" srcId="{85BC2A22-2506-4DE8-8ECC-38DEC7FC23DA}" destId="{B95897EF-E90A-4695-B79A-660C5AA20DBD}" srcOrd="0" destOrd="0" presId="urn:microsoft.com/office/officeart/2018/2/layout/IconVerticalSolidList"/>
    <dgm:cxn modelId="{330E3F6D-EFCE-44A3-9B96-979A2AD6E24E}" type="presParOf" srcId="{85BC2A22-2506-4DE8-8ECC-38DEC7FC23DA}" destId="{06B9C83D-AFDB-4D2A-B779-BF19B175C6AB}" srcOrd="1" destOrd="0" presId="urn:microsoft.com/office/officeart/2018/2/layout/IconVerticalSolidList"/>
    <dgm:cxn modelId="{C3F4E60C-05AF-4F82-8B62-2E0D5BD47BBB}" type="presParOf" srcId="{85BC2A22-2506-4DE8-8ECC-38DEC7FC23DA}" destId="{B7FCA1B7-BF80-43F8-B985-B510E8CDB861}" srcOrd="2" destOrd="0" presId="urn:microsoft.com/office/officeart/2018/2/layout/IconVerticalSolidList"/>
    <dgm:cxn modelId="{97F3D9FD-6A7B-4335-B47B-5686ED66BA61}" type="presParOf" srcId="{85BC2A22-2506-4DE8-8ECC-38DEC7FC23DA}" destId="{F9279395-D532-4330-8283-2445DD09AA97}" srcOrd="3" destOrd="0" presId="urn:microsoft.com/office/officeart/2018/2/layout/IconVerticalSolidList"/>
    <dgm:cxn modelId="{EB7A7D66-137F-4B5C-871A-AEC80F0DDE09}" type="presParOf" srcId="{7599E850-13B2-4A87-B05A-92C7D7CA982D}" destId="{AAD30C0A-1E6D-4F56-A2BE-2FEBF7F5FD3F}" srcOrd="1" destOrd="0" presId="urn:microsoft.com/office/officeart/2018/2/layout/IconVerticalSolidList"/>
    <dgm:cxn modelId="{64D3580E-B255-416A-A018-326D7E7F4C91}" type="presParOf" srcId="{7599E850-13B2-4A87-B05A-92C7D7CA982D}" destId="{EC886D97-0AD8-49FF-8567-58C29DF99598}" srcOrd="2" destOrd="0" presId="urn:microsoft.com/office/officeart/2018/2/layout/IconVerticalSolidList"/>
    <dgm:cxn modelId="{72BA6285-ACF8-438A-91D2-1D61DE5BCDAB}" type="presParOf" srcId="{EC886D97-0AD8-49FF-8567-58C29DF99598}" destId="{522E871C-1C8D-48C3-ADA2-A74061C800FA}" srcOrd="0" destOrd="0" presId="urn:microsoft.com/office/officeart/2018/2/layout/IconVerticalSolidList"/>
    <dgm:cxn modelId="{09FF06BB-F8CB-47A0-A4CB-CACEFD98555F}" type="presParOf" srcId="{EC886D97-0AD8-49FF-8567-58C29DF99598}" destId="{0BFB054E-7D28-4F99-AB83-C1C1852DB03A}" srcOrd="1" destOrd="0" presId="urn:microsoft.com/office/officeart/2018/2/layout/IconVerticalSolidList"/>
    <dgm:cxn modelId="{5A1BB188-A108-4C23-9964-1CD73C5584BC}" type="presParOf" srcId="{EC886D97-0AD8-49FF-8567-58C29DF99598}" destId="{3D6EDD8A-9F65-4D33-A807-46CD7D597567}" srcOrd="2" destOrd="0" presId="urn:microsoft.com/office/officeart/2018/2/layout/IconVerticalSolidList"/>
    <dgm:cxn modelId="{3FD5D5B8-4ED3-447B-B5DC-28EA7CE53790}" type="presParOf" srcId="{EC886D97-0AD8-49FF-8567-58C29DF99598}" destId="{0DDE5F51-96D9-43F8-9347-C74D33998CFC}" srcOrd="3" destOrd="0" presId="urn:microsoft.com/office/officeart/2018/2/layout/IconVerticalSolidList"/>
    <dgm:cxn modelId="{E96946C5-87AB-442A-AF17-BCB35E592256}" type="presParOf" srcId="{7599E850-13B2-4A87-B05A-92C7D7CA982D}" destId="{DB1A0751-F67C-4C4C-BE3D-159BA23AFAB9}" srcOrd="3" destOrd="0" presId="urn:microsoft.com/office/officeart/2018/2/layout/IconVerticalSolidList"/>
    <dgm:cxn modelId="{7598F2D7-1D3B-4B58-A092-D2AC41E92AA1}" type="presParOf" srcId="{7599E850-13B2-4A87-B05A-92C7D7CA982D}" destId="{4E5FBF04-1805-4D19-AABA-AEE0A439DF63}" srcOrd="4" destOrd="0" presId="urn:microsoft.com/office/officeart/2018/2/layout/IconVerticalSolidList"/>
    <dgm:cxn modelId="{98C10CAF-BF3B-49F1-9594-7E1EE4FE3DFB}" type="presParOf" srcId="{4E5FBF04-1805-4D19-AABA-AEE0A439DF63}" destId="{9A7DB860-72EA-46E1-92DF-FCA0C8811B5B}" srcOrd="0" destOrd="0" presId="urn:microsoft.com/office/officeart/2018/2/layout/IconVerticalSolidList"/>
    <dgm:cxn modelId="{CE8ADB8E-5AC7-4281-9A61-6B5C83C261B1}" type="presParOf" srcId="{4E5FBF04-1805-4D19-AABA-AEE0A439DF63}" destId="{490FD6A1-9747-4B7A-81E0-5A0A4164C5B4}" srcOrd="1" destOrd="0" presId="urn:microsoft.com/office/officeart/2018/2/layout/IconVerticalSolidList"/>
    <dgm:cxn modelId="{614145E0-5D87-439A-9733-FBE2E8070598}" type="presParOf" srcId="{4E5FBF04-1805-4D19-AABA-AEE0A439DF63}" destId="{0C4B89DB-F582-4A46-AAC1-70968291E13E}" srcOrd="2" destOrd="0" presId="urn:microsoft.com/office/officeart/2018/2/layout/IconVerticalSolidList"/>
    <dgm:cxn modelId="{FA497F20-F2CB-45C3-B100-4DBA55182E97}" type="presParOf" srcId="{4E5FBF04-1805-4D19-AABA-AEE0A439DF63}" destId="{E1665084-739C-4281-B732-DD1B57AB28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4772C6-20F6-4252-B6D2-B6F99364F2D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9688F8E-A41F-4DE7-8FFB-A586B30C13FF}">
      <dgm:prSet/>
      <dgm:spPr/>
      <dgm:t>
        <a:bodyPr/>
        <a:lstStyle/>
        <a:p>
          <a:r>
            <a:rPr lang="en-US"/>
            <a:t>The importance of health and wellbeing extends to a myriad of areas of life:</a:t>
          </a:r>
        </a:p>
      </dgm:t>
    </dgm:pt>
    <dgm:pt modelId="{0B44A19F-D1D5-4610-B005-4CDE0FA4D163}" type="parTrans" cxnId="{020962C3-DD3F-427C-ABD1-F44204F4F5CA}">
      <dgm:prSet/>
      <dgm:spPr/>
      <dgm:t>
        <a:bodyPr/>
        <a:lstStyle/>
        <a:p>
          <a:endParaRPr lang="en-US"/>
        </a:p>
      </dgm:t>
    </dgm:pt>
    <dgm:pt modelId="{D898A34C-9D5C-4673-A285-113AC9B1FE08}" type="sibTrans" cxnId="{020962C3-DD3F-427C-ABD1-F44204F4F5CA}">
      <dgm:prSet/>
      <dgm:spPr/>
      <dgm:t>
        <a:bodyPr/>
        <a:lstStyle/>
        <a:p>
          <a:endParaRPr lang="en-US"/>
        </a:p>
      </dgm:t>
    </dgm:pt>
    <dgm:pt modelId="{96565ADF-8B04-467E-816D-10FE6F26D244}">
      <dgm:prSet/>
      <dgm:spPr/>
      <dgm:t>
        <a:bodyPr/>
        <a:lstStyle/>
        <a:p>
          <a:r>
            <a:rPr lang="en-US"/>
            <a:t>Physical health</a:t>
          </a:r>
        </a:p>
      </dgm:t>
    </dgm:pt>
    <dgm:pt modelId="{3A2EB2A3-CB1A-4AE7-B6C7-C6DC99B02661}" type="parTrans" cxnId="{6F859BCB-C5D8-4ED5-8CE9-B277D4A63BFE}">
      <dgm:prSet/>
      <dgm:spPr/>
      <dgm:t>
        <a:bodyPr/>
        <a:lstStyle/>
        <a:p>
          <a:endParaRPr lang="en-US"/>
        </a:p>
      </dgm:t>
    </dgm:pt>
    <dgm:pt modelId="{731A1A6C-3578-4B4D-AE33-42746C36F97D}" type="sibTrans" cxnId="{6F859BCB-C5D8-4ED5-8CE9-B277D4A63BFE}">
      <dgm:prSet/>
      <dgm:spPr/>
      <dgm:t>
        <a:bodyPr/>
        <a:lstStyle/>
        <a:p>
          <a:endParaRPr lang="en-US"/>
        </a:p>
      </dgm:t>
    </dgm:pt>
    <dgm:pt modelId="{577F3193-8BF1-4B31-A452-DBD135B0F850}">
      <dgm:prSet/>
      <dgm:spPr/>
      <dgm:t>
        <a:bodyPr/>
        <a:lstStyle/>
        <a:p>
          <a:r>
            <a:rPr lang="en-US"/>
            <a:t>Mental health</a:t>
          </a:r>
        </a:p>
      </dgm:t>
    </dgm:pt>
    <dgm:pt modelId="{5DD5DFC6-6173-4AD9-901B-CA009183C31B}" type="parTrans" cxnId="{F605E7DE-B208-48E8-9149-83B8CD6B6575}">
      <dgm:prSet/>
      <dgm:spPr/>
      <dgm:t>
        <a:bodyPr/>
        <a:lstStyle/>
        <a:p>
          <a:endParaRPr lang="en-US"/>
        </a:p>
      </dgm:t>
    </dgm:pt>
    <dgm:pt modelId="{A66EE77A-D398-49F4-817D-AA4519CD24DD}" type="sibTrans" cxnId="{F605E7DE-B208-48E8-9149-83B8CD6B6575}">
      <dgm:prSet/>
      <dgm:spPr/>
      <dgm:t>
        <a:bodyPr/>
        <a:lstStyle/>
        <a:p>
          <a:endParaRPr lang="en-US"/>
        </a:p>
      </dgm:t>
    </dgm:pt>
    <dgm:pt modelId="{F860E802-1047-4C51-B804-C80BBAB53DEF}">
      <dgm:prSet/>
      <dgm:spPr/>
      <dgm:t>
        <a:bodyPr/>
        <a:lstStyle/>
        <a:p>
          <a:r>
            <a:rPr lang="en-US"/>
            <a:t>Immune responses</a:t>
          </a:r>
        </a:p>
      </dgm:t>
    </dgm:pt>
    <dgm:pt modelId="{E7210B28-5E9D-4C2A-8DAF-B88BC862F08F}" type="parTrans" cxnId="{9433ED9F-6FDF-445D-ACA5-6F3E30DC76C1}">
      <dgm:prSet/>
      <dgm:spPr/>
      <dgm:t>
        <a:bodyPr/>
        <a:lstStyle/>
        <a:p>
          <a:endParaRPr lang="en-US"/>
        </a:p>
      </dgm:t>
    </dgm:pt>
    <dgm:pt modelId="{7A51A897-1B56-4801-9E0F-52C62209178F}" type="sibTrans" cxnId="{9433ED9F-6FDF-445D-ACA5-6F3E30DC76C1}">
      <dgm:prSet/>
      <dgm:spPr/>
      <dgm:t>
        <a:bodyPr/>
        <a:lstStyle/>
        <a:p>
          <a:endParaRPr lang="en-US"/>
        </a:p>
      </dgm:t>
    </dgm:pt>
    <dgm:pt modelId="{E43C8536-2C97-42A4-A97A-616ECC7CBD68}">
      <dgm:prSet/>
      <dgm:spPr/>
      <dgm:t>
        <a:bodyPr/>
        <a:lstStyle/>
        <a:p>
          <a:r>
            <a:rPr lang="en-US"/>
            <a:t>Pain tolerance</a:t>
          </a:r>
        </a:p>
      </dgm:t>
    </dgm:pt>
    <dgm:pt modelId="{AD50464A-3B36-41B6-A656-4B51743A78CA}" type="parTrans" cxnId="{E0A3CD3F-7F32-4203-B8B8-D143CB644FEB}">
      <dgm:prSet/>
      <dgm:spPr/>
      <dgm:t>
        <a:bodyPr/>
        <a:lstStyle/>
        <a:p>
          <a:endParaRPr lang="en-US"/>
        </a:p>
      </dgm:t>
    </dgm:pt>
    <dgm:pt modelId="{01606A25-146C-4CE4-ADC8-54DC83B0737A}" type="sibTrans" cxnId="{E0A3CD3F-7F32-4203-B8B8-D143CB644FEB}">
      <dgm:prSet/>
      <dgm:spPr/>
      <dgm:t>
        <a:bodyPr/>
        <a:lstStyle/>
        <a:p>
          <a:endParaRPr lang="en-US"/>
        </a:p>
      </dgm:t>
    </dgm:pt>
    <dgm:pt modelId="{77CFECF6-DB6F-400B-B21C-D797AB5446FA}">
      <dgm:prSet/>
      <dgm:spPr/>
      <dgm:t>
        <a:bodyPr/>
        <a:lstStyle/>
        <a:p>
          <a:r>
            <a:rPr lang="en-US"/>
            <a:t>Disease progressive</a:t>
          </a:r>
        </a:p>
      </dgm:t>
    </dgm:pt>
    <dgm:pt modelId="{9BE749D1-3AB7-427D-B8CA-34ECA53BA7BF}" type="parTrans" cxnId="{11A16A98-16FE-44E9-A1B8-1E33B1D8EEC2}">
      <dgm:prSet/>
      <dgm:spPr/>
      <dgm:t>
        <a:bodyPr/>
        <a:lstStyle/>
        <a:p>
          <a:endParaRPr lang="en-US"/>
        </a:p>
      </dgm:t>
    </dgm:pt>
    <dgm:pt modelId="{EE74092B-B408-408D-AE49-D6AC98AA65ED}" type="sibTrans" cxnId="{11A16A98-16FE-44E9-A1B8-1E33B1D8EEC2}">
      <dgm:prSet/>
      <dgm:spPr/>
      <dgm:t>
        <a:bodyPr/>
        <a:lstStyle/>
        <a:p>
          <a:endParaRPr lang="en-US"/>
        </a:p>
      </dgm:t>
    </dgm:pt>
    <dgm:pt modelId="{EB8743C8-6EFC-46C3-A284-B3A95A705D38}">
      <dgm:prSet/>
      <dgm:spPr/>
      <dgm:t>
        <a:bodyPr/>
        <a:lstStyle/>
        <a:p>
          <a:r>
            <a:rPr lang="en-US"/>
            <a:t>Reproductive health</a:t>
          </a:r>
        </a:p>
      </dgm:t>
    </dgm:pt>
    <dgm:pt modelId="{627A9540-622D-4466-A051-CCD82D6D4A56}" type="parTrans" cxnId="{58C52AB6-6670-4AE0-BACC-9B7767AD6B99}">
      <dgm:prSet/>
      <dgm:spPr/>
      <dgm:t>
        <a:bodyPr/>
        <a:lstStyle/>
        <a:p>
          <a:endParaRPr lang="en-US"/>
        </a:p>
      </dgm:t>
    </dgm:pt>
    <dgm:pt modelId="{135BC3EF-2FE5-4815-BD53-ACDDA404FAD4}" type="sibTrans" cxnId="{58C52AB6-6670-4AE0-BACC-9B7767AD6B99}">
      <dgm:prSet/>
      <dgm:spPr/>
      <dgm:t>
        <a:bodyPr/>
        <a:lstStyle/>
        <a:p>
          <a:endParaRPr lang="en-US"/>
        </a:p>
      </dgm:t>
    </dgm:pt>
    <dgm:pt modelId="{05995163-0251-4C84-9531-FCD4952B9140}" type="pres">
      <dgm:prSet presAssocID="{AE4772C6-20F6-4252-B6D2-B6F99364F2D3}" presName="vert0" presStyleCnt="0">
        <dgm:presLayoutVars>
          <dgm:dir/>
          <dgm:animOne val="branch"/>
          <dgm:animLvl val="lvl"/>
        </dgm:presLayoutVars>
      </dgm:prSet>
      <dgm:spPr/>
    </dgm:pt>
    <dgm:pt modelId="{8F1DD79B-9D3A-4036-8B64-627934F91497}" type="pres">
      <dgm:prSet presAssocID="{E9688F8E-A41F-4DE7-8FFB-A586B30C13FF}" presName="thickLine" presStyleLbl="alignNode1" presStyleIdx="0" presStyleCnt="7"/>
      <dgm:spPr/>
    </dgm:pt>
    <dgm:pt modelId="{0E77A19B-1314-4D2F-8E45-30F899521CAA}" type="pres">
      <dgm:prSet presAssocID="{E9688F8E-A41F-4DE7-8FFB-A586B30C13FF}" presName="horz1" presStyleCnt="0"/>
      <dgm:spPr/>
    </dgm:pt>
    <dgm:pt modelId="{9D8B10F6-8334-4CC5-B872-8267E13B23A4}" type="pres">
      <dgm:prSet presAssocID="{E9688F8E-A41F-4DE7-8FFB-A586B30C13FF}" presName="tx1" presStyleLbl="revTx" presStyleIdx="0" presStyleCnt="7"/>
      <dgm:spPr/>
    </dgm:pt>
    <dgm:pt modelId="{A22EEE5A-A988-494F-845A-10A69D4962EF}" type="pres">
      <dgm:prSet presAssocID="{E9688F8E-A41F-4DE7-8FFB-A586B30C13FF}" presName="vert1" presStyleCnt="0"/>
      <dgm:spPr/>
    </dgm:pt>
    <dgm:pt modelId="{FF443633-C0F0-4E7A-AC09-CB08F402830B}" type="pres">
      <dgm:prSet presAssocID="{96565ADF-8B04-467E-816D-10FE6F26D244}" presName="thickLine" presStyleLbl="alignNode1" presStyleIdx="1" presStyleCnt="7"/>
      <dgm:spPr/>
    </dgm:pt>
    <dgm:pt modelId="{5169DC7E-DE53-45E5-8E2A-0E37CD8564F4}" type="pres">
      <dgm:prSet presAssocID="{96565ADF-8B04-467E-816D-10FE6F26D244}" presName="horz1" presStyleCnt="0"/>
      <dgm:spPr/>
    </dgm:pt>
    <dgm:pt modelId="{96760695-9B3C-4718-9C81-BA8F1FF40022}" type="pres">
      <dgm:prSet presAssocID="{96565ADF-8B04-467E-816D-10FE6F26D244}" presName="tx1" presStyleLbl="revTx" presStyleIdx="1" presStyleCnt="7"/>
      <dgm:spPr/>
    </dgm:pt>
    <dgm:pt modelId="{4D5B3335-CED9-4078-9EF6-59260363725F}" type="pres">
      <dgm:prSet presAssocID="{96565ADF-8B04-467E-816D-10FE6F26D244}" presName="vert1" presStyleCnt="0"/>
      <dgm:spPr/>
    </dgm:pt>
    <dgm:pt modelId="{4B443038-E88D-4E3C-A92A-A032EAED9F04}" type="pres">
      <dgm:prSet presAssocID="{577F3193-8BF1-4B31-A452-DBD135B0F850}" presName="thickLine" presStyleLbl="alignNode1" presStyleIdx="2" presStyleCnt="7"/>
      <dgm:spPr/>
    </dgm:pt>
    <dgm:pt modelId="{F43CA227-10F7-4ED1-A0A9-CB958FDFBCE7}" type="pres">
      <dgm:prSet presAssocID="{577F3193-8BF1-4B31-A452-DBD135B0F850}" presName="horz1" presStyleCnt="0"/>
      <dgm:spPr/>
    </dgm:pt>
    <dgm:pt modelId="{294BFE73-DAEC-435A-88A1-850DAA711697}" type="pres">
      <dgm:prSet presAssocID="{577F3193-8BF1-4B31-A452-DBD135B0F850}" presName="tx1" presStyleLbl="revTx" presStyleIdx="2" presStyleCnt="7"/>
      <dgm:spPr/>
    </dgm:pt>
    <dgm:pt modelId="{21139AA6-454C-43FB-8AB3-1351AB9E9D80}" type="pres">
      <dgm:prSet presAssocID="{577F3193-8BF1-4B31-A452-DBD135B0F850}" presName="vert1" presStyleCnt="0"/>
      <dgm:spPr/>
    </dgm:pt>
    <dgm:pt modelId="{0BA1C243-76B6-4AE5-977E-3A139E486C98}" type="pres">
      <dgm:prSet presAssocID="{F860E802-1047-4C51-B804-C80BBAB53DEF}" presName="thickLine" presStyleLbl="alignNode1" presStyleIdx="3" presStyleCnt="7"/>
      <dgm:spPr/>
    </dgm:pt>
    <dgm:pt modelId="{DBACEB2A-7465-4EF7-99CA-CB31F9624A44}" type="pres">
      <dgm:prSet presAssocID="{F860E802-1047-4C51-B804-C80BBAB53DEF}" presName="horz1" presStyleCnt="0"/>
      <dgm:spPr/>
    </dgm:pt>
    <dgm:pt modelId="{A10836EC-71B3-4479-902E-C744BEE34945}" type="pres">
      <dgm:prSet presAssocID="{F860E802-1047-4C51-B804-C80BBAB53DEF}" presName="tx1" presStyleLbl="revTx" presStyleIdx="3" presStyleCnt="7"/>
      <dgm:spPr/>
    </dgm:pt>
    <dgm:pt modelId="{96605690-EE8D-4093-9652-6D9986A5D7CE}" type="pres">
      <dgm:prSet presAssocID="{F860E802-1047-4C51-B804-C80BBAB53DEF}" presName="vert1" presStyleCnt="0"/>
      <dgm:spPr/>
    </dgm:pt>
    <dgm:pt modelId="{F2B14CB4-7F0D-470D-8AC3-E88182E8F906}" type="pres">
      <dgm:prSet presAssocID="{E43C8536-2C97-42A4-A97A-616ECC7CBD68}" presName="thickLine" presStyleLbl="alignNode1" presStyleIdx="4" presStyleCnt="7"/>
      <dgm:spPr/>
    </dgm:pt>
    <dgm:pt modelId="{12D4F467-D24A-430F-9171-2D33825C6FFE}" type="pres">
      <dgm:prSet presAssocID="{E43C8536-2C97-42A4-A97A-616ECC7CBD68}" presName="horz1" presStyleCnt="0"/>
      <dgm:spPr/>
    </dgm:pt>
    <dgm:pt modelId="{15DFA24C-48EC-49AB-A808-43C386155EE6}" type="pres">
      <dgm:prSet presAssocID="{E43C8536-2C97-42A4-A97A-616ECC7CBD68}" presName="tx1" presStyleLbl="revTx" presStyleIdx="4" presStyleCnt="7"/>
      <dgm:spPr/>
    </dgm:pt>
    <dgm:pt modelId="{51F73E58-6282-4961-94B2-D5B3A695BB18}" type="pres">
      <dgm:prSet presAssocID="{E43C8536-2C97-42A4-A97A-616ECC7CBD68}" presName="vert1" presStyleCnt="0"/>
      <dgm:spPr/>
    </dgm:pt>
    <dgm:pt modelId="{BAF059AD-48DA-4384-B505-66F4011BFAFC}" type="pres">
      <dgm:prSet presAssocID="{77CFECF6-DB6F-400B-B21C-D797AB5446FA}" presName="thickLine" presStyleLbl="alignNode1" presStyleIdx="5" presStyleCnt="7"/>
      <dgm:spPr/>
    </dgm:pt>
    <dgm:pt modelId="{290B23A6-5897-4512-B3CC-6772E05EE27D}" type="pres">
      <dgm:prSet presAssocID="{77CFECF6-DB6F-400B-B21C-D797AB5446FA}" presName="horz1" presStyleCnt="0"/>
      <dgm:spPr/>
    </dgm:pt>
    <dgm:pt modelId="{4DB61041-6D1A-45AB-A4AF-4A904D2166FD}" type="pres">
      <dgm:prSet presAssocID="{77CFECF6-DB6F-400B-B21C-D797AB5446FA}" presName="tx1" presStyleLbl="revTx" presStyleIdx="5" presStyleCnt="7"/>
      <dgm:spPr/>
    </dgm:pt>
    <dgm:pt modelId="{C6EEAAB8-3BFA-4DA7-AA40-ED385365E0F5}" type="pres">
      <dgm:prSet presAssocID="{77CFECF6-DB6F-400B-B21C-D797AB5446FA}" presName="vert1" presStyleCnt="0"/>
      <dgm:spPr/>
    </dgm:pt>
    <dgm:pt modelId="{C9231084-9F93-49E7-94EC-0E391886AA9B}" type="pres">
      <dgm:prSet presAssocID="{EB8743C8-6EFC-46C3-A284-B3A95A705D38}" presName="thickLine" presStyleLbl="alignNode1" presStyleIdx="6" presStyleCnt="7"/>
      <dgm:spPr/>
    </dgm:pt>
    <dgm:pt modelId="{69206FBA-CD3D-42C5-AFA5-CB529B8B6A02}" type="pres">
      <dgm:prSet presAssocID="{EB8743C8-6EFC-46C3-A284-B3A95A705D38}" presName="horz1" presStyleCnt="0"/>
      <dgm:spPr/>
    </dgm:pt>
    <dgm:pt modelId="{CCD2B2EF-0DCD-46DE-AB79-74D9614B50BB}" type="pres">
      <dgm:prSet presAssocID="{EB8743C8-6EFC-46C3-A284-B3A95A705D38}" presName="tx1" presStyleLbl="revTx" presStyleIdx="6" presStyleCnt="7"/>
      <dgm:spPr/>
    </dgm:pt>
    <dgm:pt modelId="{575278D5-0E08-4965-AC9A-F2664C75B6D6}" type="pres">
      <dgm:prSet presAssocID="{EB8743C8-6EFC-46C3-A284-B3A95A705D38}" presName="vert1" presStyleCnt="0"/>
      <dgm:spPr/>
    </dgm:pt>
  </dgm:ptLst>
  <dgm:cxnLst>
    <dgm:cxn modelId="{EAEBC210-6054-4A09-9146-962D4FC28879}" type="presOf" srcId="{AE4772C6-20F6-4252-B6D2-B6F99364F2D3}" destId="{05995163-0251-4C84-9531-FCD4952B9140}" srcOrd="0" destOrd="0" presId="urn:microsoft.com/office/officeart/2008/layout/LinedList"/>
    <dgm:cxn modelId="{0010FA1B-4E3E-4C0F-93B7-81D02723886C}" type="presOf" srcId="{F860E802-1047-4C51-B804-C80BBAB53DEF}" destId="{A10836EC-71B3-4479-902E-C744BEE34945}" srcOrd="0" destOrd="0" presId="urn:microsoft.com/office/officeart/2008/layout/LinedList"/>
    <dgm:cxn modelId="{E0A3CD3F-7F32-4203-B8B8-D143CB644FEB}" srcId="{AE4772C6-20F6-4252-B6D2-B6F99364F2D3}" destId="{E43C8536-2C97-42A4-A97A-616ECC7CBD68}" srcOrd="4" destOrd="0" parTransId="{AD50464A-3B36-41B6-A656-4B51743A78CA}" sibTransId="{01606A25-146C-4CE4-ADC8-54DC83B0737A}"/>
    <dgm:cxn modelId="{06305972-DF15-4F75-BC67-7A803396172F}" type="presOf" srcId="{EB8743C8-6EFC-46C3-A284-B3A95A705D38}" destId="{CCD2B2EF-0DCD-46DE-AB79-74D9614B50BB}" srcOrd="0" destOrd="0" presId="urn:microsoft.com/office/officeart/2008/layout/LinedList"/>
    <dgm:cxn modelId="{600AAE97-50B6-4688-AE71-EEE57B2F33B8}" type="presOf" srcId="{577F3193-8BF1-4B31-A452-DBD135B0F850}" destId="{294BFE73-DAEC-435A-88A1-850DAA711697}" srcOrd="0" destOrd="0" presId="urn:microsoft.com/office/officeart/2008/layout/LinedList"/>
    <dgm:cxn modelId="{11A16A98-16FE-44E9-A1B8-1E33B1D8EEC2}" srcId="{AE4772C6-20F6-4252-B6D2-B6F99364F2D3}" destId="{77CFECF6-DB6F-400B-B21C-D797AB5446FA}" srcOrd="5" destOrd="0" parTransId="{9BE749D1-3AB7-427D-B8CA-34ECA53BA7BF}" sibTransId="{EE74092B-B408-408D-AE49-D6AC98AA65ED}"/>
    <dgm:cxn modelId="{9433ED9F-6FDF-445D-ACA5-6F3E30DC76C1}" srcId="{AE4772C6-20F6-4252-B6D2-B6F99364F2D3}" destId="{F860E802-1047-4C51-B804-C80BBAB53DEF}" srcOrd="3" destOrd="0" parTransId="{E7210B28-5E9D-4C2A-8DAF-B88BC862F08F}" sibTransId="{7A51A897-1B56-4801-9E0F-52C62209178F}"/>
    <dgm:cxn modelId="{711669B3-6442-4328-B9F6-57C5DEBB936B}" type="presOf" srcId="{96565ADF-8B04-467E-816D-10FE6F26D244}" destId="{96760695-9B3C-4718-9C81-BA8F1FF40022}" srcOrd="0" destOrd="0" presId="urn:microsoft.com/office/officeart/2008/layout/LinedList"/>
    <dgm:cxn modelId="{58C52AB6-6670-4AE0-BACC-9B7767AD6B99}" srcId="{AE4772C6-20F6-4252-B6D2-B6F99364F2D3}" destId="{EB8743C8-6EFC-46C3-A284-B3A95A705D38}" srcOrd="6" destOrd="0" parTransId="{627A9540-622D-4466-A051-CCD82D6D4A56}" sibTransId="{135BC3EF-2FE5-4815-BD53-ACDDA404FAD4}"/>
    <dgm:cxn modelId="{24A1F8BF-B31C-4D5F-9681-4536C425C5DC}" type="presOf" srcId="{77CFECF6-DB6F-400B-B21C-D797AB5446FA}" destId="{4DB61041-6D1A-45AB-A4AF-4A904D2166FD}" srcOrd="0" destOrd="0" presId="urn:microsoft.com/office/officeart/2008/layout/LinedList"/>
    <dgm:cxn modelId="{020962C3-DD3F-427C-ABD1-F44204F4F5CA}" srcId="{AE4772C6-20F6-4252-B6D2-B6F99364F2D3}" destId="{E9688F8E-A41F-4DE7-8FFB-A586B30C13FF}" srcOrd="0" destOrd="0" parTransId="{0B44A19F-D1D5-4610-B005-4CDE0FA4D163}" sibTransId="{D898A34C-9D5C-4673-A285-113AC9B1FE08}"/>
    <dgm:cxn modelId="{6F859BCB-C5D8-4ED5-8CE9-B277D4A63BFE}" srcId="{AE4772C6-20F6-4252-B6D2-B6F99364F2D3}" destId="{96565ADF-8B04-467E-816D-10FE6F26D244}" srcOrd="1" destOrd="0" parTransId="{3A2EB2A3-CB1A-4AE7-B6C7-C6DC99B02661}" sibTransId="{731A1A6C-3578-4B4D-AE33-42746C36F97D}"/>
    <dgm:cxn modelId="{F605E7DE-B208-48E8-9149-83B8CD6B6575}" srcId="{AE4772C6-20F6-4252-B6D2-B6F99364F2D3}" destId="{577F3193-8BF1-4B31-A452-DBD135B0F850}" srcOrd="2" destOrd="0" parTransId="{5DD5DFC6-6173-4AD9-901B-CA009183C31B}" sibTransId="{A66EE77A-D398-49F4-817D-AA4519CD24DD}"/>
    <dgm:cxn modelId="{F98995EF-FD7F-4CB3-9C89-64821694004B}" type="presOf" srcId="{E9688F8E-A41F-4DE7-8FFB-A586B30C13FF}" destId="{9D8B10F6-8334-4CC5-B872-8267E13B23A4}" srcOrd="0" destOrd="0" presId="urn:microsoft.com/office/officeart/2008/layout/LinedList"/>
    <dgm:cxn modelId="{6480BBF7-E872-473F-8F44-67D43AEF1262}" type="presOf" srcId="{E43C8536-2C97-42A4-A97A-616ECC7CBD68}" destId="{15DFA24C-48EC-49AB-A808-43C386155EE6}" srcOrd="0" destOrd="0" presId="urn:microsoft.com/office/officeart/2008/layout/LinedList"/>
    <dgm:cxn modelId="{96C92F30-6735-407F-9FFA-1A5277C5DA8E}" type="presParOf" srcId="{05995163-0251-4C84-9531-FCD4952B9140}" destId="{8F1DD79B-9D3A-4036-8B64-627934F91497}" srcOrd="0" destOrd="0" presId="urn:microsoft.com/office/officeart/2008/layout/LinedList"/>
    <dgm:cxn modelId="{FA4F8E82-9100-4834-8A2A-8B2CC15B1768}" type="presParOf" srcId="{05995163-0251-4C84-9531-FCD4952B9140}" destId="{0E77A19B-1314-4D2F-8E45-30F899521CAA}" srcOrd="1" destOrd="0" presId="urn:microsoft.com/office/officeart/2008/layout/LinedList"/>
    <dgm:cxn modelId="{38138BED-09F6-44F1-86A8-028FE78E675F}" type="presParOf" srcId="{0E77A19B-1314-4D2F-8E45-30F899521CAA}" destId="{9D8B10F6-8334-4CC5-B872-8267E13B23A4}" srcOrd="0" destOrd="0" presId="urn:microsoft.com/office/officeart/2008/layout/LinedList"/>
    <dgm:cxn modelId="{CD82DE5F-D106-4B9B-BD9A-14846D2CF6C6}" type="presParOf" srcId="{0E77A19B-1314-4D2F-8E45-30F899521CAA}" destId="{A22EEE5A-A988-494F-845A-10A69D4962EF}" srcOrd="1" destOrd="0" presId="urn:microsoft.com/office/officeart/2008/layout/LinedList"/>
    <dgm:cxn modelId="{D04AB1F1-6BDA-46CF-BFD5-8F0C7CA31A1A}" type="presParOf" srcId="{05995163-0251-4C84-9531-FCD4952B9140}" destId="{FF443633-C0F0-4E7A-AC09-CB08F402830B}" srcOrd="2" destOrd="0" presId="urn:microsoft.com/office/officeart/2008/layout/LinedList"/>
    <dgm:cxn modelId="{E6E7EE50-B3B0-4546-9D90-91C8878F5643}" type="presParOf" srcId="{05995163-0251-4C84-9531-FCD4952B9140}" destId="{5169DC7E-DE53-45E5-8E2A-0E37CD8564F4}" srcOrd="3" destOrd="0" presId="urn:microsoft.com/office/officeart/2008/layout/LinedList"/>
    <dgm:cxn modelId="{F2607393-D20F-4589-975A-F1DDCA9EE35E}" type="presParOf" srcId="{5169DC7E-DE53-45E5-8E2A-0E37CD8564F4}" destId="{96760695-9B3C-4718-9C81-BA8F1FF40022}" srcOrd="0" destOrd="0" presId="urn:microsoft.com/office/officeart/2008/layout/LinedList"/>
    <dgm:cxn modelId="{AAF014A1-8997-4879-A6E8-2306C7779015}" type="presParOf" srcId="{5169DC7E-DE53-45E5-8E2A-0E37CD8564F4}" destId="{4D5B3335-CED9-4078-9EF6-59260363725F}" srcOrd="1" destOrd="0" presId="urn:microsoft.com/office/officeart/2008/layout/LinedList"/>
    <dgm:cxn modelId="{815ECC94-92C7-4C53-A1ED-D7E0DD5426CA}" type="presParOf" srcId="{05995163-0251-4C84-9531-FCD4952B9140}" destId="{4B443038-E88D-4E3C-A92A-A032EAED9F04}" srcOrd="4" destOrd="0" presId="urn:microsoft.com/office/officeart/2008/layout/LinedList"/>
    <dgm:cxn modelId="{71453E9B-44C9-4479-B68C-015F5D303CFC}" type="presParOf" srcId="{05995163-0251-4C84-9531-FCD4952B9140}" destId="{F43CA227-10F7-4ED1-A0A9-CB958FDFBCE7}" srcOrd="5" destOrd="0" presId="urn:microsoft.com/office/officeart/2008/layout/LinedList"/>
    <dgm:cxn modelId="{F8035FD3-DDD0-4686-8D64-A996C203D860}" type="presParOf" srcId="{F43CA227-10F7-4ED1-A0A9-CB958FDFBCE7}" destId="{294BFE73-DAEC-435A-88A1-850DAA711697}" srcOrd="0" destOrd="0" presId="urn:microsoft.com/office/officeart/2008/layout/LinedList"/>
    <dgm:cxn modelId="{D5F4CDCB-A786-4D31-8EE0-CA955B0B2C58}" type="presParOf" srcId="{F43CA227-10F7-4ED1-A0A9-CB958FDFBCE7}" destId="{21139AA6-454C-43FB-8AB3-1351AB9E9D80}" srcOrd="1" destOrd="0" presId="urn:microsoft.com/office/officeart/2008/layout/LinedList"/>
    <dgm:cxn modelId="{0585C518-888C-42BC-B2A3-9474ACBF129C}" type="presParOf" srcId="{05995163-0251-4C84-9531-FCD4952B9140}" destId="{0BA1C243-76B6-4AE5-977E-3A139E486C98}" srcOrd="6" destOrd="0" presId="urn:microsoft.com/office/officeart/2008/layout/LinedList"/>
    <dgm:cxn modelId="{A8010707-6CBD-4924-A312-84A1E31E28A4}" type="presParOf" srcId="{05995163-0251-4C84-9531-FCD4952B9140}" destId="{DBACEB2A-7465-4EF7-99CA-CB31F9624A44}" srcOrd="7" destOrd="0" presId="urn:microsoft.com/office/officeart/2008/layout/LinedList"/>
    <dgm:cxn modelId="{3FAB66FE-189E-4ECE-A4E2-3DC4471D68C2}" type="presParOf" srcId="{DBACEB2A-7465-4EF7-99CA-CB31F9624A44}" destId="{A10836EC-71B3-4479-902E-C744BEE34945}" srcOrd="0" destOrd="0" presId="urn:microsoft.com/office/officeart/2008/layout/LinedList"/>
    <dgm:cxn modelId="{3A41FB7A-0A56-47CB-B248-12C8488F5560}" type="presParOf" srcId="{DBACEB2A-7465-4EF7-99CA-CB31F9624A44}" destId="{96605690-EE8D-4093-9652-6D9986A5D7CE}" srcOrd="1" destOrd="0" presId="urn:microsoft.com/office/officeart/2008/layout/LinedList"/>
    <dgm:cxn modelId="{D57203D4-5C06-4944-8D6A-13F003D59FE3}" type="presParOf" srcId="{05995163-0251-4C84-9531-FCD4952B9140}" destId="{F2B14CB4-7F0D-470D-8AC3-E88182E8F906}" srcOrd="8" destOrd="0" presId="urn:microsoft.com/office/officeart/2008/layout/LinedList"/>
    <dgm:cxn modelId="{3BCADD5C-2F0A-4AC8-AFA7-A41E0B158A07}" type="presParOf" srcId="{05995163-0251-4C84-9531-FCD4952B9140}" destId="{12D4F467-D24A-430F-9171-2D33825C6FFE}" srcOrd="9" destOrd="0" presId="urn:microsoft.com/office/officeart/2008/layout/LinedList"/>
    <dgm:cxn modelId="{FF18E2AB-13C7-446E-B2D8-C190D7875636}" type="presParOf" srcId="{12D4F467-D24A-430F-9171-2D33825C6FFE}" destId="{15DFA24C-48EC-49AB-A808-43C386155EE6}" srcOrd="0" destOrd="0" presId="urn:microsoft.com/office/officeart/2008/layout/LinedList"/>
    <dgm:cxn modelId="{6EAAFE5D-5EB2-4FEF-9EA9-F88AF4752271}" type="presParOf" srcId="{12D4F467-D24A-430F-9171-2D33825C6FFE}" destId="{51F73E58-6282-4961-94B2-D5B3A695BB18}" srcOrd="1" destOrd="0" presId="urn:microsoft.com/office/officeart/2008/layout/LinedList"/>
    <dgm:cxn modelId="{3E9F23EB-0C94-41F1-8348-CE4FB490D2F3}" type="presParOf" srcId="{05995163-0251-4C84-9531-FCD4952B9140}" destId="{BAF059AD-48DA-4384-B505-66F4011BFAFC}" srcOrd="10" destOrd="0" presId="urn:microsoft.com/office/officeart/2008/layout/LinedList"/>
    <dgm:cxn modelId="{24035CE9-513B-47E8-B36B-96E5BB8DBC47}" type="presParOf" srcId="{05995163-0251-4C84-9531-FCD4952B9140}" destId="{290B23A6-5897-4512-B3CC-6772E05EE27D}" srcOrd="11" destOrd="0" presId="urn:microsoft.com/office/officeart/2008/layout/LinedList"/>
    <dgm:cxn modelId="{5B185A1B-14BE-4A19-A443-9F54A101CF6B}" type="presParOf" srcId="{290B23A6-5897-4512-B3CC-6772E05EE27D}" destId="{4DB61041-6D1A-45AB-A4AF-4A904D2166FD}" srcOrd="0" destOrd="0" presId="urn:microsoft.com/office/officeart/2008/layout/LinedList"/>
    <dgm:cxn modelId="{D0127B53-B42A-4D31-B7E4-D99AA50E49B4}" type="presParOf" srcId="{290B23A6-5897-4512-B3CC-6772E05EE27D}" destId="{C6EEAAB8-3BFA-4DA7-AA40-ED385365E0F5}" srcOrd="1" destOrd="0" presId="urn:microsoft.com/office/officeart/2008/layout/LinedList"/>
    <dgm:cxn modelId="{BC4D8048-0B4C-4701-A868-A78C9310D22A}" type="presParOf" srcId="{05995163-0251-4C84-9531-FCD4952B9140}" destId="{C9231084-9F93-49E7-94EC-0E391886AA9B}" srcOrd="12" destOrd="0" presId="urn:microsoft.com/office/officeart/2008/layout/LinedList"/>
    <dgm:cxn modelId="{B3C034BA-7028-4F80-AE9A-6287EC8B6E04}" type="presParOf" srcId="{05995163-0251-4C84-9531-FCD4952B9140}" destId="{69206FBA-CD3D-42C5-AFA5-CB529B8B6A02}" srcOrd="13" destOrd="0" presId="urn:microsoft.com/office/officeart/2008/layout/LinedList"/>
    <dgm:cxn modelId="{7259EA8F-C510-4F9D-964B-B11723BCD776}" type="presParOf" srcId="{69206FBA-CD3D-42C5-AFA5-CB529B8B6A02}" destId="{CCD2B2EF-0DCD-46DE-AB79-74D9614B50BB}" srcOrd="0" destOrd="0" presId="urn:microsoft.com/office/officeart/2008/layout/LinedList"/>
    <dgm:cxn modelId="{8091419E-4AD6-4989-9A32-0674F2E71AC1}" type="presParOf" srcId="{69206FBA-CD3D-42C5-AFA5-CB529B8B6A02}" destId="{575278D5-0E08-4965-AC9A-F2664C75B6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221D2C-9C36-450D-9EA9-92905359863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D48D63-B1D1-4CD5-8C8E-F278E195CEFD}">
      <dgm:prSet/>
      <dgm:spPr/>
      <dgm:t>
        <a:bodyPr/>
        <a:lstStyle/>
        <a:p>
          <a:r>
            <a:rPr lang="en-US"/>
            <a:t>So what do we care about here?</a:t>
          </a:r>
        </a:p>
      </dgm:t>
    </dgm:pt>
    <dgm:pt modelId="{3A3B6FC1-A406-461E-A506-3A24EDED43FA}" type="parTrans" cxnId="{86787E09-C98A-4983-B2B0-A8E2D376EF13}">
      <dgm:prSet/>
      <dgm:spPr/>
      <dgm:t>
        <a:bodyPr/>
        <a:lstStyle/>
        <a:p>
          <a:endParaRPr lang="en-US"/>
        </a:p>
      </dgm:t>
    </dgm:pt>
    <dgm:pt modelId="{15069A7D-C8D5-4F70-A57D-F1655F81D766}" type="sibTrans" cxnId="{86787E09-C98A-4983-B2B0-A8E2D376EF13}">
      <dgm:prSet/>
      <dgm:spPr/>
      <dgm:t>
        <a:bodyPr/>
        <a:lstStyle/>
        <a:p>
          <a:endParaRPr lang="en-US"/>
        </a:p>
      </dgm:t>
    </dgm:pt>
    <dgm:pt modelId="{D85DE938-9436-43BD-88B8-98752AB3EC29}">
      <dgm:prSet/>
      <dgm:spPr/>
      <dgm:t>
        <a:bodyPr/>
        <a:lstStyle/>
        <a:p>
          <a:r>
            <a:rPr lang="en-US"/>
            <a:t>Promoting health?</a:t>
          </a:r>
        </a:p>
      </dgm:t>
    </dgm:pt>
    <dgm:pt modelId="{E09126F3-BD10-4A76-9E38-685FECBA27F9}" type="parTrans" cxnId="{1373669F-8310-493E-9B8A-E4A1240BEF92}">
      <dgm:prSet/>
      <dgm:spPr/>
      <dgm:t>
        <a:bodyPr/>
        <a:lstStyle/>
        <a:p>
          <a:endParaRPr lang="en-US"/>
        </a:p>
      </dgm:t>
    </dgm:pt>
    <dgm:pt modelId="{12882CE5-CBBA-4D55-ABA8-9CC5200F1A3B}" type="sibTrans" cxnId="{1373669F-8310-493E-9B8A-E4A1240BEF92}">
      <dgm:prSet/>
      <dgm:spPr/>
      <dgm:t>
        <a:bodyPr/>
        <a:lstStyle/>
        <a:p>
          <a:endParaRPr lang="en-US"/>
        </a:p>
      </dgm:t>
    </dgm:pt>
    <dgm:pt modelId="{CADDF046-293E-4666-A3E6-57D2CE5365BC}">
      <dgm:prSet/>
      <dgm:spPr/>
      <dgm:t>
        <a:bodyPr/>
        <a:lstStyle/>
        <a:p>
          <a:r>
            <a:rPr lang="en-US"/>
            <a:t>Improving health?</a:t>
          </a:r>
        </a:p>
      </dgm:t>
    </dgm:pt>
    <dgm:pt modelId="{72131614-32BA-486A-8698-F4676925C073}" type="parTrans" cxnId="{55E5C951-CDED-4D70-8481-C2D2D58FC32E}">
      <dgm:prSet/>
      <dgm:spPr/>
      <dgm:t>
        <a:bodyPr/>
        <a:lstStyle/>
        <a:p>
          <a:endParaRPr lang="en-US"/>
        </a:p>
      </dgm:t>
    </dgm:pt>
    <dgm:pt modelId="{F06AD495-F5F2-439A-B4B2-06280957AF90}" type="sibTrans" cxnId="{55E5C951-CDED-4D70-8481-C2D2D58FC32E}">
      <dgm:prSet/>
      <dgm:spPr/>
      <dgm:t>
        <a:bodyPr/>
        <a:lstStyle/>
        <a:p>
          <a:endParaRPr lang="en-US"/>
        </a:p>
      </dgm:t>
    </dgm:pt>
    <dgm:pt modelId="{C399C07F-3131-4B92-BFD9-2370B9FE0081}">
      <dgm:prSet/>
      <dgm:spPr/>
      <dgm:t>
        <a:bodyPr/>
        <a:lstStyle/>
        <a:p>
          <a:r>
            <a:rPr lang="en-US"/>
            <a:t>Improving services?</a:t>
          </a:r>
        </a:p>
      </dgm:t>
    </dgm:pt>
    <dgm:pt modelId="{16EACE80-25DF-4F5B-AA5D-3BF0846C4A1A}" type="parTrans" cxnId="{04454F92-6884-4FEB-857D-740EBD7600F9}">
      <dgm:prSet/>
      <dgm:spPr/>
      <dgm:t>
        <a:bodyPr/>
        <a:lstStyle/>
        <a:p>
          <a:endParaRPr lang="en-US"/>
        </a:p>
      </dgm:t>
    </dgm:pt>
    <dgm:pt modelId="{BC7B903D-1BF6-4143-A558-990CA24E0DDB}" type="sibTrans" cxnId="{04454F92-6884-4FEB-857D-740EBD7600F9}">
      <dgm:prSet/>
      <dgm:spPr/>
      <dgm:t>
        <a:bodyPr/>
        <a:lstStyle/>
        <a:p>
          <a:endParaRPr lang="en-US"/>
        </a:p>
      </dgm:t>
    </dgm:pt>
    <dgm:pt modelId="{04B4508E-ED41-4DB0-AF60-C4AC281185D5}">
      <dgm:prSet/>
      <dgm:spPr/>
      <dgm:t>
        <a:bodyPr/>
        <a:lstStyle/>
        <a:p>
          <a:r>
            <a:rPr lang="en-US"/>
            <a:t>Research?</a:t>
          </a:r>
        </a:p>
      </dgm:t>
    </dgm:pt>
    <dgm:pt modelId="{8F124517-9C3C-4313-9070-AB08E872D0AB}" type="parTrans" cxnId="{9F829A70-04AD-4C93-AEDD-471E1D92E018}">
      <dgm:prSet/>
      <dgm:spPr/>
      <dgm:t>
        <a:bodyPr/>
        <a:lstStyle/>
        <a:p>
          <a:endParaRPr lang="en-US"/>
        </a:p>
      </dgm:t>
    </dgm:pt>
    <dgm:pt modelId="{73EE5818-6B63-4E53-8FC5-ED31F5AEC9E7}" type="sibTrans" cxnId="{9F829A70-04AD-4C93-AEDD-471E1D92E018}">
      <dgm:prSet/>
      <dgm:spPr/>
      <dgm:t>
        <a:bodyPr/>
        <a:lstStyle/>
        <a:p>
          <a:endParaRPr lang="en-US"/>
        </a:p>
      </dgm:t>
    </dgm:pt>
    <dgm:pt modelId="{AED51504-1F7B-4F81-B28C-AE05ACD75573}">
      <dgm:prSet/>
      <dgm:spPr/>
      <dgm:t>
        <a:bodyPr/>
        <a:lstStyle/>
        <a:p>
          <a:r>
            <a:rPr lang="en-US"/>
            <a:t>Actually... it's all four! </a:t>
          </a:r>
        </a:p>
      </dgm:t>
    </dgm:pt>
    <dgm:pt modelId="{33DF4F73-C6CD-4E67-AB75-01FB111BD6E6}" type="parTrans" cxnId="{BF9169D7-47DC-438B-8AD8-45C6B936FDE8}">
      <dgm:prSet/>
      <dgm:spPr/>
      <dgm:t>
        <a:bodyPr/>
        <a:lstStyle/>
        <a:p>
          <a:endParaRPr lang="en-US"/>
        </a:p>
      </dgm:t>
    </dgm:pt>
    <dgm:pt modelId="{DCC228FE-6A53-40CC-B128-975E0DF1CDFB}" type="sibTrans" cxnId="{BF9169D7-47DC-438B-8AD8-45C6B936FDE8}">
      <dgm:prSet/>
      <dgm:spPr/>
      <dgm:t>
        <a:bodyPr/>
        <a:lstStyle/>
        <a:p>
          <a:endParaRPr lang="en-US"/>
        </a:p>
      </dgm:t>
    </dgm:pt>
    <dgm:pt modelId="{8A128EB0-1037-4239-B379-DD92DDC45D4E}" type="pres">
      <dgm:prSet presAssocID="{2B221D2C-9C36-450D-9EA9-92905359863E}" presName="vert0" presStyleCnt="0">
        <dgm:presLayoutVars>
          <dgm:dir/>
          <dgm:animOne val="branch"/>
          <dgm:animLvl val="lvl"/>
        </dgm:presLayoutVars>
      </dgm:prSet>
      <dgm:spPr/>
    </dgm:pt>
    <dgm:pt modelId="{FFF5243D-2BF1-47FE-8D30-1DF498DF78AA}" type="pres">
      <dgm:prSet presAssocID="{CFD48D63-B1D1-4CD5-8C8E-F278E195CEFD}" presName="thickLine" presStyleLbl="alignNode1" presStyleIdx="0" presStyleCnt="6"/>
      <dgm:spPr/>
    </dgm:pt>
    <dgm:pt modelId="{77FFB539-CB28-4D82-A356-88A7EF4EA527}" type="pres">
      <dgm:prSet presAssocID="{CFD48D63-B1D1-4CD5-8C8E-F278E195CEFD}" presName="horz1" presStyleCnt="0"/>
      <dgm:spPr/>
    </dgm:pt>
    <dgm:pt modelId="{8AE3B243-3D21-405A-AD6B-D38315F15382}" type="pres">
      <dgm:prSet presAssocID="{CFD48D63-B1D1-4CD5-8C8E-F278E195CEFD}" presName="tx1" presStyleLbl="revTx" presStyleIdx="0" presStyleCnt="6"/>
      <dgm:spPr/>
    </dgm:pt>
    <dgm:pt modelId="{13FD1A2B-B34F-40EC-ABC5-28F9A4C627BC}" type="pres">
      <dgm:prSet presAssocID="{CFD48D63-B1D1-4CD5-8C8E-F278E195CEFD}" presName="vert1" presStyleCnt="0"/>
      <dgm:spPr/>
    </dgm:pt>
    <dgm:pt modelId="{42B94813-B968-4CE3-A417-3C39B69C370D}" type="pres">
      <dgm:prSet presAssocID="{D85DE938-9436-43BD-88B8-98752AB3EC29}" presName="thickLine" presStyleLbl="alignNode1" presStyleIdx="1" presStyleCnt="6"/>
      <dgm:spPr/>
    </dgm:pt>
    <dgm:pt modelId="{6F276E72-EC3B-4A26-9AB4-CA442EA39738}" type="pres">
      <dgm:prSet presAssocID="{D85DE938-9436-43BD-88B8-98752AB3EC29}" presName="horz1" presStyleCnt="0"/>
      <dgm:spPr/>
    </dgm:pt>
    <dgm:pt modelId="{0F33CCD3-D029-4E8B-AF41-8F499947AC46}" type="pres">
      <dgm:prSet presAssocID="{D85DE938-9436-43BD-88B8-98752AB3EC29}" presName="tx1" presStyleLbl="revTx" presStyleIdx="1" presStyleCnt="6"/>
      <dgm:spPr/>
    </dgm:pt>
    <dgm:pt modelId="{E167710C-8834-4A56-94B1-0D11897892F2}" type="pres">
      <dgm:prSet presAssocID="{D85DE938-9436-43BD-88B8-98752AB3EC29}" presName="vert1" presStyleCnt="0"/>
      <dgm:spPr/>
    </dgm:pt>
    <dgm:pt modelId="{9799D47A-23FB-4D80-980C-AEBF5A51AFD5}" type="pres">
      <dgm:prSet presAssocID="{CADDF046-293E-4666-A3E6-57D2CE5365BC}" presName="thickLine" presStyleLbl="alignNode1" presStyleIdx="2" presStyleCnt="6"/>
      <dgm:spPr/>
    </dgm:pt>
    <dgm:pt modelId="{D219A603-9370-47D6-9BFC-D3D89FE82C8E}" type="pres">
      <dgm:prSet presAssocID="{CADDF046-293E-4666-A3E6-57D2CE5365BC}" presName="horz1" presStyleCnt="0"/>
      <dgm:spPr/>
    </dgm:pt>
    <dgm:pt modelId="{7DFDE6DD-43CC-4998-AA18-613CFD5E3422}" type="pres">
      <dgm:prSet presAssocID="{CADDF046-293E-4666-A3E6-57D2CE5365BC}" presName="tx1" presStyleLbl="revTx" presStyleIdx="2" presStyleCnt="6"/>
      <dgm:spPr/>
    </dgm:pt>
    <dgm:pt modelId="{0081211D-3B63-44CB-85AC-D3B825527441}" type="pres">
      <dgm:prSet presAssocID="{CADDF046-293E-4666-A3E6-57D2CE5365BC}" presName="vert1" presStyleCnt="0"/>
      <dgm:spPr/>
    </dgm:pt>
    <dgm:pt modelId="{82F99E36-EC31-45DC-BC71-786044710642}" type="pres">
      <dgm:prSet presAssocID="{C399C07F-3131-4B92-BFD9-2370B9FE0081}" presName="thickLine" presStyleLbl="alignNode1" presStyleIdx="3" presStyleCnt="6"/>
      <dgm:spPr/>
    </dgm:pt>
    <dgm:pt modelId="{D06AEADE-F8FE-4EB7-83A4-82DF2E778CBD}" type="pres">
      <dgm:prSet presAssocID="{C399C07F-3131-4B92-BFD9-2370B9FE0081}" presName="horz1" presStyleCnt="0"/>
      <dgm:spPr/>
    </dgm:pt>
    <dgm:pt modelId="{DF1E4BD1-596C-4639-A828-C4B2815039EE}" type="pres">
      <dgm:prSet presAssocID="{C399C07F-3131-4B92-BFD9-2370B9FE0081}" presName="tx1" presStyleLbl="revTx" presStyleIdx="3" presStyleCnt="6"/>
      <dgm:spPr/>
    </dgm:pt>
    <dgm:pt modelId="{E1EF2588-D217-4F8B-9B73-5BE42E5E76A5}" type="pres">
      <dgm:prSet presAssocID="{C399C07F-3131-4B92-BFD9-2370B9FE0081}" presName="vert1" presStyleCnt="0"/>
      <dgm:spPr/>
    </dgm:pt>
    <dgm:pt modelId="{F6D61DC8-0DD0-4C20-995B-45FF6C3D3BCF}" type="pres">
      <dgm:prSet presAssocID="{04B4508E-ED41-4DB0-AF60-C4AC281185D5}" presName="thickLine" presStyleLbl="alignNode1" presStyleIdx="4" presStyleCnt="6"/>
      <dgm:spPr/>
    </dgm:pt>
    <dgm:pt modelId="{CF2AA8F6-EB27-40FD-8D30-EA8E513FD56B}" type="pres">
      <dgm:prSet presAssocID="{04B4508E-ED41-4DB0-AF60-C4AC281185D5}" presName="horz1" presStyleCnt="0"/>
      <dgm:spPr/>
    </dgm:pt>
    <dgm:pt modelId="{CDAC4689-283F-4500-90AC-46DC0DDA693F}" type="pres">
      <dgm:prSet presAssocID="{04B4508E-ED41-4DB0-AF60-C4AC281185D5}" presName="tx1" presStyleLbl="revTx" presStyleIdx="4" presStyleCnt="6"/>
      <dgm:spPr/>
    </dgm:pt>
    <dgm:pt modelId="{EF9300BC-A7CC-484D-BE37-B38EC828C25C}" type="pres">
      <dgm:prSet presAssocID="{04B4508E-ED41-4DB0-AF60-C4AC281185D5}" presName="vert1" presStyleCnt="0"/>
      <dgm:spPr/>
    </dgm:pt>
    <dgm:pt modelId="{1670330C-F08F-4D3D-9AEA-84FCCB646935}" type="pres">
      <dgm:prSet presAssocID="{AED51504-1F7B-4F81-B28C-AE05ACD75573}" presName="thickLine" presStyleLbl="alignNode1" presStyleIdx="5" presStyleCnt="6"/>
      <dgm:spPr/>
    </dgm:pt>
    <dgm:pt modelId="{744EB78B-7FE1-4587-81EB-97D2BDCECC99}" type="pres">
      <dgm:prSet presAssocID="{AED51504-1F7B-4F81-B28C-AE05ACD75573}" presName="horz1" presStyleCnt="0"/>
      <dgm:spPr/>
    </dgm:pt>
    <dgm:pt modelId="{BABF6F6C-B528-4497-8547-3DBD3D5D12B0}" type="pres">
      <dgm:prSet presAssocID="{AED51504-1F7B-4F81-B28C-AE05ACD75573}" presName="tx1" presStyleLbl="revTx" presStyleIdx="5" presStyleCnt="6"/>
      <dgm:spPr/>
    </dgm:pt>
    <dgm:pt modelId="{500A5F3D-9E2B-4D07-A050-318A005FD9F1}" type="pres">
      <dgm:prSet presAssocID="{AED51504-1F7B-4F81-B28C-AE05ACD75573}" presName="vert1" presStyleCnt="0"/>
      <dgm:spPr/>
    </dgm:pt>
  </dgm:ptLst>
  <dgm:cxnLst>
    <dgm:cxn modelId="{86787E09-C98A-4983-B2B0-A8E2D376EF13}" srcId="{2B221D2C-9C36-450D-9EA9-92905359863E}" destId="{CFD48D63-B1D1-4CD5-8C8E-F278E195CEFD}" srcOrd="0" destOrd="0" parTransId="{3A3B6FC1-A406-461E-A506-3A24EDED43FA}" sibTransId="{15069A7D-C8D5-4F70-A57D-F1655F81D766}"/>
    <dgm:cxn modelId="{D33C2A17-2C08-44CD-A8F1-281F3A67CDBD}" type="presOf" srcId="{CADDF046-293E-4666-A3E6-57D2CE5365BC}" destId="{7DFDE6DD-43CC-4998-AA18-613CFD5E3422}" srcOrd="0" destOrd="0" presId="urn:microsoft.com/office/officeart/2008/layout/LinedList"/>
    <dgm:cxn modelId="{2910A532-43B9-4774-884B-BF697E87444A}" type="presOf" srcId="{AED51504-1F7B-4F81-B28C-AE05ACD75573}" destId="{BABF6F6C-B528-4497-8547-3DBD3D5D12B0}" srcOrd="0" destOrd="0" presId="urn:microsoft.com/office/officeart/2008/layout/LinedList"/>
    <dgm:cxn modelId="{B4146665-803A-4E70-B897-1E921C75488B}" type="presOf" srcId="{2B221D2C-9C36-450D-9EA9-92905359863E}" destId="{8A128EB0-1037-4239-B379-DD92DDC45D4E}" srcOrd="0" destOrd="0" presId="urn:microsoft.com/office/officeart/2008/layout/LinedList"/>
    <dgm:cxn modelId="{8252FA4B-BC75-4670-9F59-1CAADB60F5FF}" type="presOf" srcId="{CFD48D63-B1D1-4CD5-8C8E-F278E195CEFD}" destId="{8AE3B243-3D21-405A-AD6B-D38315F15382}" srcOrd="0" destOrd="0" presId="urn:microsoft.com/office/officeart/2008/layout/LinedList"/>
    <dgm:cxn modelId="{9F829A70-04AD-4C93-AEDD-471E1D92E018}" srcId="{2B221D2C-9C36-450D-9EA9-92905359863E}" destId="{04B4508E-ED41-4DB0-AF60-C4AC281185D5}" srcOrd="4" destOrd="0" parTransId="{8F124517-9C3C-4313-9070-AB08E872D0AB}" sibTransId="{73EE5818-6B63-4E53-8FC5-ED31F5AEC9E7}"/>
    <dgm:cxn modelId="{55E5C951-CDED-4D70-8481-C2D2D58FC32E}" srcId="{2B221D2C-9C36-450D-9EA9-92905359863E}" destId="{CADDF046-293E-4666-A3E6-57D2CE5365BC}" srcOrd="2" destOrd="0" parTransId="{72131614-32BA-486A-8698-F4676925C073}" sibTransId="{F06AD495-F5F2-439A-B4B2-06280957AF90}"/>
    <dgm:cxn modelId="{A9BCF27C-E499-40FC-B1BB-18672F6290F3}" type="presOf" srcId="{D85DE938-9436-43BD-88B8-98752AB3EC29}" destId="{0F33CCD3-D029-4E8B-AF41-8F499947AC46}" srcOrd="0" destOrd="0" presId="urn:microsoft.com/office/officeart/2008/layout/LinedList"/>
    <dgm:cxn modelId="{04454F92-6884-4FEB-857D-740EBD7600F9}" srcId="{2B221D2C-9C36-450D-9EA9-92905359863E}" destId="{C399C07F-3131-4B92-BFD9-2370B9FE0081}" srcOrd="3" destOrd="0" parTransId="{16EACE80-25DF-4F5B-AA5D-3BF0846C4A1A}" sibTransId="{BC7B903D-1BF6-4143-A558-990CA24E0DDB}"/>
    <dgm:cxn modelId="{1373669F-8310-493E-9B8A-E4A1240BEF92}" srcId="{2B221D2C-9C36-450D-9EA9-92905359863E}" destId="{D85DE938-9436-43BD-88B8-98752AB3EC29}" srcOrd="1" destOrd="0" parTransId="{E09126F3-BD10-4A76-9E38-685FECBA27F9}" sibTransId="{12882CE5-CBBA-4D55-ABA8-9CC5200F1A3B}"/>
    <dgm:cxn modelId="{ADB2B4C5-DC23-4E60-A5AD-9320B1BF4FA6}" type="presOf" srcId="{04B4508E-ED41-4DB0-AF60-C4AC281185D5}" destId="{CDAC4689-283F-4500-90AC-46DC0DDA693F}" srcOrd="0" destOrd="0" presId="urn:microsoft.com/office/officeart/2008/layout/LinedList"/>
    <dgm:cxn modelId="{BF9169D7-47DC-438B-8AD8-45C6B936FDE8}" srcId="{2B221D2C-9C36-450D-9EA9-92905359863E}" destId="{AED51504-1F7B-4F81-B28C-AE05ACD75573}" srcOrd="5" destOrd="0" parTransId="{33DF4F73-C6CD-4E67-AB75-01FB111BD6E6}" sibTransId="{DCC228FE-6A53-40CC-B128-975E0DF1CDFB}"/>
    <dgm:cxn modelId="{77B86BFC-AB46-41F8-97FE-E6AF37632A2A}" type="presOf" srcId="{C399C07F-3131-4B92-BFD9-2370B9FE0081}" destId="{DF1E4BD1-596C-4639-A828-C4B2815039EE}" srcOrd="0" destOrd="0" presId="urn:microsoft.com/office/officeart/2008/layout/LinedList"/>
    <dgm:cxn modelId="{EC27EFED-6826-4B0F-A7C4-B7D10ED1EC87}" type="presParOf" srcId="{8A128EB0-1037-4239-B379-DD92DDC45D4E}" destId="{FFF5243D-2BF1-47FE-8D30-1DF498DF78AA}" srcOrd="0" destOrd="0" presId="urn:microsoft.com/office/officeart/2008/layout/LinedList"/>
    <dgm:cxn modelId="{72FE9CD2-E2E0-46E1-AAFE-037D4D73E0D9}" type="presParOf" srcId="{8A128EB0-1037-4239-B379-DD92DDC45D4E}" destId="{77FFB539-CB28-4D82-A356-88A7EF4EA527}" srcOrd="1" destOrd="0" presId="urn:microsoft.com/office/officeart/2008/layout/LinedList"/>
    <dgm:cxn modelId="{306394A0-DA5B-4B3B-A86D-B1CC4A204CB7}" type="presParOf" srcId="{77FFB539-CB28-4D82-A356-88A7EF4EA527}" destId="{8AE3B243-3D21-405A-AD6B-D38315F15382}" srcOrd="0" destOrd="0" presId="urn:microsoft.com/office/officeart/2008/layout/LinedList"/>
    <dgm:cxn modelId="{64DE2104-71B2-489A-9480-A92E6754472C}" type="presParOf" srcId="{77FFB539-CB28-4D82-A356-88A7EF4EA527}" destId="{13FD1A2B-B34F-40EC-ABC5-28F9A4C627BC}" srcOrd="1" destOrd="0" presId="urn:microsoft.com/office/officeart/2008/layout/LinedList"/>
    <dgm:cxn modelId="{58F63EE4-F079-4777-8533-9BD490346458}" type="presParOf" srcId="{8A128EB0-1037-4239-B379-DD92DDC45D4E}" destId="{42B94813-B968-4CE3-A417-3C39B69C370D}" srcOrd="2" destOrd="0" presId="urn:microsoft.com/office/officeart/2008/layout/LinedList"/>
    <dgm:cxn modelId="{FB4A0B15-4E91-43D2-B7E4-B7358CA8DAC4}" type="presParOf" srcId="{8A128EB0-1037-4239-B379-DD92DDC45D4E}" destId="{6F276E72-EC3B-4A26-9AB4-CA442EA39738}" srcOrd="3" destOrd="0" presId="urn:microsoft.com/office/officeart/2008/layout/LinedList"/>
    <dgm:cxn modelId="{3AE9E612-082B-494D-9C4A-E11A09BE7C4E}" type="presParOf" srcId="{6F276E72-EC3B-4A26-9AB4-CA442EA39738}" destId="{0F33CCD3-D029-4E8B-AF41-8F499947AC46}" srcOrd="0" destOrd="0" presId="urn:microsoft.com/office/officeart/2008/layout/LinedList"/>
    <dgm:cxn modelId="{EA444F7D-320D-44DA-BE60-6A36E403F494}" type="presParOf" srcId="{6F276E72-EC3B-4A26-9AB4-CA442EA39738}" destId="{E167710C-8834-4A56-94B1-0D11897892F2}" srcOrd="1" destOrd="0" presId="urn:microsoft.com/office/officeart/2008/layout/LinedList"/>
    <dgm:cxn modelId="{D0CA2A8E-E409-480B-9209-372FC3BDE828}" type="presParOf" srcId="{8A128EB0-1037-4239-B379-DD92DDC45D4E}" destId="{9799D47A-23FB-4D80-980C-AEBF5A51AFD5}" srcOrd="4" destOrd="0" presId="urn:microsoft.com/office/officeart/2008/layout/LinedList"/>
    <dgm:cxn modelId="{AB25D5DE-1275-42B4-85B2-43CEDEAEBDAA}" type="presParOf" srcId="{8A128EB0-1037-4239-B379-DD92DDC45D4E}" destId="{D219A603-9370-47D6-9BFC-D3D89FE82C8E}" srcOrd="5" destOrd="0" presId="urn:microsoft.com/office/officeart/2008/layout/LinedList"/>
    <dgm:cxn modelId="{071826BB-AE22-4819-A75F-E15F0DFC88B0}" type="presParOf" srcId="{D219A603-9370-47D6-9BFC-D3D89FE82C8E}" destId="{7DFDE6DD-43CC-4998-AA18-613CFD5E3422}" srcOrd="0" destOrd="0" presId="urn:microsoft.com/office/officeart/2008/layout/LinedList"/>
    <dgm:cxn modelId="{550E91D3-909B-4651-9782-A7D012ACA7F1}" type="presParOf" srcId="{D219A603-9370-47D6-9BFC-D3D89FE82C8E}" destId="{0081211D-3B63-44CB-85AC-D3B825527441}" srcOrd="1" destOrd="0" presId="urn:microsoft.com/office/officeart/2008/layout/LinedList"/>
    <dgm:cxn modelId="{647EF29D-CD1A-4F27-97E1-EBD720501D82}" type="presParOf" srcId="{8A128EB0-1037-4239-B379-DD92DDC45D4E}" destId="{82F99E36-EC31-45DC-BC71-786044710642}" srcOrd="6" destOrd="0" presId="urn:microsoft.com/office/officeart/2008/layout/LinedList"/>
    <dgm:cxn modelId="{C217BACB-8D50-4CDB-BC8A-A7BE9165481D}" type="presParOf" srcId="{8A128EB0-1037-4239-B379-DD92DDC45D4E}" destId="{D06AEADE-F8FE-4EB7-83A4-82DF2E778CBD}" srcOrd="7" destOrd="0" presId="urn:microsoft.com/office/officeart/2008/layout/LinedList"/>
    <dgm:cxn modelId="{D52E6A1A-EC4B-4B4D-808E-629465F91587}" type="presParOf" srcId="{D06AEADE-F8FE-4EB7-83A4-82DF2E778CBD}" destId="{DF1E4BD1-596C-4639-A828-C4B2815039EE}" srcOrd="0" destOrd="0" presId="urn:microsoft.com/office/officeart/2008/layout/LinedList"/>
    <dgm:cxn modelId="{AF834F99-9157-4FC4-99CA-138E91F45C88}" type="presParOf" srcId="{D06AEADE-F8FE-4EB7-83A4-82DF2E778CBD}" destId="{E1EF2588-D217-4F8B-9B73-5BE42E5E76A5}" srcOrd="1" destOrd="0" presId="urn:microsoft.com/office/officeart/2008/layout/LinedList"/>
    <dgm:cxn modelId="{D84A2330-7A34-4033-A1CF-82D28312546B}" type="presParOf" srcId="{8A128EB0-1037-4239-B379-DD92DDC45D4E}" destId="{F6D61DC8-0DD0-4C20-995B-45FF6C3D3BCF}" srcOrd="8" destOrd="0" presId="urn:microsoft.com/office/officeart/2008/layout/LinedList"/>
    <dgm:cxn modelId="{4D153234-9173-40D2-91D1-47F584B68D0E}" type="presParOf" srcId="{8A128EB0-1037-4239-B379-DD92DDC45D4E}" destId="{CF2AA8F6-EB27-40FD-8D30-EA8E513FD56B}" srcOrd="9" destOrd="0" presId="urn:microsoft.com/office/officeart/2008/layout/LinedList"/>
    <dgm:cxn modelId="{429BCC7F-1AFD-4414-B074-1E469ABFDD7C}" type="presParOf" srcId="{CF2AA8F6-EB27-40FD-8D30-EA8E513FD56B}" destId="{CDAC4689-283F-4500-90AC-46DC0DDA693F}" srcOrd="0" destOrd="0" presId="urn:microsoft.com/office/officeart/2008/layout/LinedList"/>
    <dgm:cxn modelId="{0FEBA10C-9CEA-4309-8334-12B0BA77091E}" type="presParOf" srcId="{CF2AA8F6-EB27-40FD-8D30-EA8E513FD56B}" destId="{EF9300BC-A7CC-484D-BE37-B38EC828C25C}" srcOrd="1" destOrd="0" presId="urn:microsoft.com/office/officeart/2008/layout/LinedList"/>
    <dgm:cxn modelId="{94C1257C-ADBA-4622-8C17-A646F3628EC7}" type="presParOf" srcId="{8A128EB0-1037-4239-B379-DD92DDC45D4E}" destId="{1670330C-F08F-4D3D-9AEA-84FCCB646935}" srcOrd="10" destOrd="0" presId="urn:microsoft.com/office/officeart/2008/layout/LinedList"/>
    <dgm:cxn modelId="{F7752FA8-EE9A-4CE5-B0CD-6F306D4B581F}" type="presParOf" srcId="{8A128EB0-1037-4239-B379-DD92DDC45D4E}" destId="{744EB78B-7FE1-4587-81EB-97D2BDCECC99}" srcOrd="11" destOrd="0" presId="urn:microsoft.com/office/officeart/2008/layout/LinedList"/>
    <dgm:cxn modelId="{DA838AFB-66BB-4D4B-BDE3-E6F14D283EE9}" type="presParOf" srcId="{744EB78B-7FE1-4587-81EB-97D2BDCECC99}" destId="{BABF6F6C-B528-4497-8547-3DBD3D5D12B0}" srcOrd="0" destOrd="0" presId="urn:microsoft.com/office/officeart/2008/layout/LinedList"/>
    <dgm:cxn modelId="{880BCD2B-32BD-4555-89F1-C1EC7C7D1E52}" type="presParOf" srcId="{744EB78B-7FE1-4587-81EB-97D2BDCECC99}" destId="{500A5F3D-9E2B-4D07-A050-318A005FD9F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E85EF9-CDD7-4551-8D1A-BDA8A25A58A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F93554F-253D-46D1-9398-C0B2D9B04FDC}">
      <dgm:prSet/>
      <dgm:spPr/>
      <dgm:t>
        <a:bodyPr/>
        <a:lstStyle/>
        <a:p>
          <a:r>
            <a:rPr lang="en-GB"/>
            <a:t>Reducing inequalities</a:t>
          </a:r>
          <a:endParaRPr lang="en-US"/>
        </a:p>
      </dgm:t>
    </dgm:pt>
    <dgm:pt modelId="{EB915AE8-C9AF-4CF3-BEFF-2CE4DF4F5A18}" type="parTrans" cxnId="{CD801FF4-56E6-44CC-8553-76F43DF8E43B}">
      <dgm:prSet/>
      <dgm:spPr/>
      <dgm:t>
        <a:bodyPr/>
        <a:lstStyle/>
        <a:p>
          <a:endParaRPr lang="en-US"/>
        </a:p>
      </dgm:t>
    </dgm:pt>
    <dgm:pt modelId="{C53D3999-3C82-45B7-BE4D-5D0688364788}" type="sibTrans" cxnId="{CD801FF4-56E6-44CC-8553-76F43DF8E43B}">
      <dgm:prSet/>
      <dgm:spPr/>
      <dgm:t>
        <a:bodyPr/>
        <a:lstStyle/>
        <a:p>
          <a:endParaRPr lang="en-US"/>
        </a:p>
      </dgm:t>
    </dgm:pt>
    <dgm:pt modelId="{669D1AAF-737E-4647-9130-691BB56103B5}">
      <dgm:prSet/>
      <dgm:spPr/>
      <dgm:t>
        <a:bodyPr/>
        <a:lstStyle/>
        <a:p>
          <a:r>
            <a:rPr lang="en-GB"/>
            <a:t>Education</a:t>
          </a:r>
          <a:endParaRPr lang="en-US"/>
        </a:p>
      </dgm:t>
    </dgm:pt>
    <dgm:pt modelId="{35BD74BE-930F-44EA-A12A-0D3819AFB814}" type="parTrans" cxnId="{1A601D13-8F95-4D58-AB06-04AC011C41EB}">
      <dgm:prSet/>
      <dgm:spPr/>
      <dgm:t>
        <a:bodyPr/>
        <a:lstStyle/>
        <a:p>
          <a:endParaRPr lang="en-US"/>
        </a:p>
      </dgm:t>
    </dgm:pt>
    <dgm:pt modelId="{82762026-5029-47E6-959B-5BEFA67CF528}" type="sibTrans" cxnId="{1A601D13-8F95-4D58-AB06-04AC011C41EB}">
      <dgm:prSet/>
      <dgm:spPr/>
      <dgm:t>
        <a:bodyPr/>
        <a:lstStyle/>
        <a:p>
          <a:endParaRPr lang="en-US"/>
        </a:p>
      </dgm:t>
    </dgm:pt>
    <dgm:pt modelId="{D33B9B72-068D-4CF9-B104-B8284B3F06E8}">
      <dgm:prSet/>
      <dgm:spPr/>
      <dgm:t>
        <a:bodyPr/>
        <a:lstStyle/>
        <a:p>
          <a:r>
            <a:rPr lang="en-GB"/>
            <a:t>Housing</a:t>
          </a:r>
          <a:endParaRPr lang="en-US"/>
        </a:p>
      </dgm:t>
    </dgm:pt>
    <dgm:pt modelId="{DC659BED-1561-435A-BC91-33D7AA8CF9C0}" type="parTrans" cxnId="{2E5ABCE3-3EEF-4B20-94F1-3338332F1949}">
      <dgm:prSet/>
      <dgm:spPr/>
      <dgm:t>
        <a:bodyPr/>
        <a:lstStyle/>
        <a:p>
          <a:endParaRPr lang="en-US"/>
        </a:p>
      </dgm:t>
    </dgm:pt>
    <dgm:pt modelId="{9ABE3C80-C2EC-4E26-B24E-4F40E732EAE1}" type="sibTrans" cxnId="{2E5ABCE3-3EEF-4B20-94F1-3338332F1949}">
      <dgm:prSet/>
      <dgm:spPr/>
      <dgm:t>
        <a:bodyPr/>
        <a:lstStyle/>
        <a:p>
          <a:endParaRPr lang="en-US"/>
        </a:p>
      </dgm:t>
    </dgm:pt>
    <dgm:pt modelId="{737E5F16-99D3-4E3E-9A65-BED1ED7718D7}">
      <dgm:prSet/>
      <dgm:spPr/>
      <dgm:t>
        <a:bodyPr/>
        <a:lstStyle/>
        <a:p>
          <a:r>
            <a:rPr lang="en-GB"/>
            <a:t>Employment</a:t>
          </a:r>
          <a:endParaRPr lang="en-US"/>
        </a:p>
      </dgm:t>
    </dgm:pt>
    <dgm:pt modelId="{A4280FEF-E809-4E5B-9323-CE3AB30A0AEC}" type="parTrans" cxnId="{5F1CDE69-8809-4188-92A4-0CF8826C827F}">
      <dgm:prSet/>
      <dgm:spPr/>
      <dgm:t>
        <a:bodyPr/>
        <a:lstStyle/>
        <a:p>
          <a:endParaRPr lang="en-US"/>
        </a:p>
      </dgm:t>
    </dgm:pt>
    <dgm:pt modelId="{78866206-8305-4CFA-BD72-07F91E5BAA38}" type="sibTrans" cxnId="{5F1CDE69-8809-4188-92A4-0CF8826C827F}">
      <dgm:prSet/>
      <dgm:spPr/>
      <dgm:t>
        <a:bodyPr/>
        <a:lstStyle/>
        <a:p>
          <a:endParaRPr lang="en-US"/>
        </a:p>
      </dgm:t>
    </dgm:pt>
    <dgm:pt modelId="{606BBE7C-B991-459B-BE8E-25AD019B6B43}">
      <dgm:prSet/>
      <dgm:spPr/>
      <dgm:t>
        <a:bodyPr/>
        <a:lstStyle/>
        <a:p>
          <a:r>
            <a:rPr lang="en-GB"/>
            <a:t>Family</a:t>
          </a:r>
          <a:endParaRPr lang="en-US"/>
        </a:p>
      </dgm:t>
    </dgm:pt>
    <dgm:pt modelId="{F8F50D0D-1B6E-4BFE-A48D-FC855C961189}" type="parTrans" cxnId="{8409AC1F-F833-48BA-BF60-B8E7BAA45820}">
      <dgm:prSet/>
      <dgm:spPr/>
      <dgm:t>
        <a:bodyPr/>
        <a:lstStyle/>
        <a:p>
          <a:endParaRPr lang="en-US"/>
        </a:p>
      </dgm:t>
    </dgm:pt>
    <dgm:pt modelId="{8D7C71DE-6F30-4806-82F9-CA339AD468B0}" type="sibTrans" cxnId="{8409AC1F-F833-48BA-BF60-B8E7BAA45820}">
      <dgm:prSet/>
      <dgm:spPr/>
      <dgm:t>
        <a:bodyPr/>
        <a:lstStyle/>
        <a:p>
          <a:endParaRPr lang="en-US"/>
        </a:p>
      </dgm:t>
    </dgm:pt>
    <dgm:pt modelId="{EFEE4641-6448-40A5-B9B4-5D8F7A017376}">
      <dgm:prSet/>
      <dgm:spPr/>
      <dgm:t>
        <a:bodyPr/>
        <a:lstStyle/>
        <a:p>
          <a:r>
            <a:rPr lang="en-GB"/>
            <a:t>Community</a:t>
          </a:r>
          <a:endParaRPr lang="en-US"/>
        </a:p>
      </dgm:t>
    </dgm:pt>
    <dgm:pt modelId="{9FD3414F-0D8C-4597-A5DD-48213EACAFE3}" type="parTrans" cxnId="{A9C6B46F-AA28-4826-971C-3473EBE5FC38}">
      <dgm:prSet/>
      <dgm:spPr/>
      <dgm:t>
        <a:bodyPr/>
        <a:lstStyle/>
        <a:p>
          <a:endParaRPr lang="en-US"/>
        </a:p>
      </dgm:t>
    </dgm:pt>
    <dgm:pt modelId="{7FCDC8E7-E091-4917-BB71-ACF2D5BC2A72}" type="sibTrans" cxnId="{A9C6B46F-AA28-4826-971C-3473EBE5FC38}">
      <dgm:prSet/>
      <dgm:spPr/>
      <dgm:t>
        <a:bodyPr/>
        <a:lstStyle/>
        <a:p>
          <a:endParaRPr lang="en-US"/>
        </a:p>
      </dgm:t>
    </dgm:pt>
    <dgm:pt modelId="{BAC87C2C-3C47-474D-BC33-5C488B34B1DA}">
      <dgm:prSet/>
      <dgm:spPr/>
      <dgm:t>
        <a:bodyPr/>
        <a:lstStyle/>
        <a:p>
          <a:r>
            <a:rPr lang="en-GB"/>
            <a:t>Lifestyle</a:t>
          </a:r>
          <a:endParaRPr lang="en-US"/>
        </a:p>
      </dgm:t>
    </dgm:pt>
    <dgm:pt modelId="{EA8EEE99-DFF3-4D70-9611-42B83FCB8746}" type="parTrans" cxnId="{794B994A-F202-4C77-A990-5B1D7FA17766}">
      <dgm:prSet/>
      <dgm:spPr/>
      <dgm:t>
        <a:bodyPr/>
        <a:lstStyle/>
        <a:p>
          <a:endParaRPr lang="en-US"/>
        </a:p>
      </dgm:t>
    </dgm:pt>
    <dgm:pt modelId="{873DCB5E-85F8-4D2C-84F5-792CB4FD3094}" type="sibTrans" cxnId="{794B994A-F202-4C77-A990-5B1D7FA17766}">
      <dgm:prSet/>
      <dgm:spPr/>
      <dgm:t>
        <a:bodyPr/>
        <a:lstStyle/>
        <a:p>
          <a:endParaRPr lang="en-US"/>
        </a:p>
      </dgm:t>
    </dgm:pt>
    <dgm:pt modelId="{015D0FB5-7260-425C-B608-6C40FE47E994}">
      <dgm:prSet/>
      <dgm:spPr/>
      <dgm:t>
        <a:bodyPr/>
        <a:lstStyle/>
        <a:p>
          <a:r>
            <a:rPr lang="en-GB"/>
            <a:t>Monitoring disease</a:t>
          </a:r>
          <a:endParaRPr lang="en-US"/>
        </a:p>
      </dgm:t>
    </dgm:pt>
    <dgm:pt modelId="{D3FDCDE2-70F0-4BC9-8DD2-23C72A8C8125}" type="parTrans" cxnId="{8EAE4372-95F9-475F-8847-D4C0B6F65C9A}">
      <dgm:prSet/>
      <dgm:spPr/>
      <dgm:t>
        <a:bodyPr/>
        <a:lstStyle/>
        <a:p>
          <a:endParaRPr lang="en-US"/>
        </a:p>
      </dgm:t>
    </dgm:pt>
    <dgm:pt modelId="{20BAD011-8BD7-413E-B277-EA217EC4D7EA}" type="sibTrans" cxnId="{8EAE4372-95F9-475F-8847-D4C0B6F65C9A}">
      <dgm:prSet/>
      <dgm:spPr/>
      <dgm:t>
        <a:bodyPr/>
        <a:lstStyle/>
        <a:p>
          <a:endParaRPr lang="en-US"/>
        </a:p>
      </dgm:t>
    </dgm:pt>
    <dgm:pt modelId="{5454AB27-1BFF-4293-B3C5-766D03EEB9E8}" type="pres">
      <dgm:prSet presAssocID="{D6E85EF9-CDD7-4551-8D1A-BDA8A25A58A1}" presName="diagram" presStyleCnt="0">
        <dgm:presLayoutVars>
          <dgm:dir/>
          <dgm:resizeHandles val="exact"/>
        </dgm:presLayoutVars>
      </dgm:prSet>
      <dgm:spPr/>
    </dgm:pt>
    <dgm:pt modelId="{FD5FFF9C-04E0-43DC-9F53-BD1B4DBB574C}" type="pres">
      <dgm:prSet presAssocID="{0F93554F-253D-46D1-9398-C0B2D9B04FDC}" presName="node" presStyleLbl="node1" presStyleIdx="0" presStyleCnt="8">
        <dgm:presLayoutVars>
          <dgm:bulletEnabled val="1"/>
        </dgm:presLayoutVars>
      </dgm:prSet>
      <dgm:spPr/>
    </dgm:pt>
    <dgm:pt modelId="{6E5DE97E-076F-4762-9FBD-27F61C89BD6D}" type="pres">
      <dgm:prSet presAssocID="{C53D3999-3C82-45B7-BE4D-5D0688364788}" presName="sibTrans" presStyleCnt="0"/>
      <dgm:spPr/>
    </dgm:pt>
    <dgm:pt modelId="{5926AF9E-EFFD-4398-B637-34153184D61F}" type="pres">
      <dgm:prSet presAssocID="{669D1AAF-737E-4647-9130-691BB56103B5}" presName="node" presStyleLbl="node1" presStyleIdx="1" presStyleCnt="8">
        <dgm:presLayoutVars>
          <dgm:bulletEnabled val="1"/>
        </dgm:presLayoutVars>
      </dgm:prSet>
      <dgm:spPr/>
    </dgm:pt>
    <dgm:pt modelId="{5E51616B-5196-4876-8F5B-8D7BE8D1290D}" type="pres">
      <dgm:prSet presAssocID="{82762026-5029-47E6-959B-5BEFA67CF528}" presName="sibTrans" presStyleCnt="0"/>
      <dgm:spPr/>
    </dgm:pt>
    <dgm:pt modelId="{24F23C40-61A8-4AED-8E2D-E11F4DECB468}" type="pres">
      <dgm:prSet presAssocID="{D33B9B72-068D-4CF9-B104-B8284B3F06E8}" presName="node" presStyleLbl="node1" presStyleIdx="2" presStyleCnt="8">
        <dgm:presLayoutVars>
          <dgm:bulletEnabled val="1"/>
        </dgm:presLayoutVars>
      </dgm:prSet>
      <dgm:spPr/>
    </dgm:pt>
    <dgm:pt modelId="{BD3DDF55-26D7-4450-AFDA-BE3865C7F164}" type="pres">
      <dgm:prSet presAssocID="{9ABE3C80-C2EC-4E26-B24E-4F40E732EAE1}" presName="sibTrans" presStyleCnt="0"/>
      <dgm:spPr/>
    </dgm:pt>
    <dgm:pt modelId="{05974CAC-7186-4976-A076-41533678C34A}" type="pres">
      <dgm:prSet presAssocID="{737E5F16-99D3-4E3E-9A65-BED1ED7718D7}" presName="node" presStyleLbl="node1" presStyleIdx="3" presStyleCnt="8">
        <dgm:presLayoutVars>
          <dgm:bulletEnabled val="1"/>
        </dgm:presLayoutVars>
      </dgm:prSet>
      <dgm:spPr/>
    </dgm:pt>
    <dgm:pt modelId="{E0FA74ED-D7A0-4193-A36F-7ABFB87E4437}" type="pres">
      <dgm:prSet presAssocID="{78866206-8305-4CFA-BD72-07F91E5BAA38}" presName="sibTrans" presStyleCnt="0"/>
      <dgm:spPr/>
    </dgm:pt>
    <dgm:pt modelId="{0F6FD428-65B3-468D-9585-AE5ED5761DA9}" type="pres">
      <dgm:prSet presAssocID="{606BBE7C-B991-459B-BE8E-25AD019B6B43}" presName="node" presStyleLbl="node1" presStyleIdx="4" presStyleCnt="8">
        <dgm:presLayoutVars>
          <dgm:bulletEnabled val="1"/>
        </dgm:presLayoutVars>
      </dgm:prSet>
      <dgm:spPr/>
    </dgm:pt>
    <dgm:pt modelId="{377B5E97-AC96-40EF-BBF2-8E68D8F0519F}" type="pres">
      <dgm:prSet presAssocID="{8D7C71DE-6F30-4806-82F9-CA339AD468B0}" presName="sibTrans" presStyleCnt="0"/>
      <dgm:spPr/>
    </dgm:pt>
    <dgm:pt modelId="{1751C510-A670-416C-B9FF-C82C7A0DDD34}" type="pres">
      <dgm:prSet presAssocID="{EFEE4641-6448-40A5-B9B4-5D8F7A017376}" presName="node" presStyleLbl="node1" presStyleIdx="5" presStyleCnt="8">
        <dgm:presLayoutVars>
          <dgm:bulletEnabled val="1"/>
        </dgm:presLayoutVars>
      </dgm:prSet>
      <dgm:spPr/>
    </dgm:pt>
    <dgm:pt modelId="{37630579-780C-472C-BDF2-35864C13EF6D}" type="pres">
      <dgm:prSet presAssocID="{7FCDC8E7-E091-4917-BB71-ACF2D5BC2A72}" presName="sibTrans" presStyleCnt="0"/>
      <dgm:spPr/>
    </dgm:pt>
    <dgm:pt modelId="{3FBABC0C-E5FA-4C5A-B419-EDA66F8CE075}" type="pres">
      <dgm:prSet presAssocID="{BAC87C2C-3C47-474D-BC33-5C488B34B1DA}" presName="node" presStyleLbl="node1" presStyleIdx="6" presStyleCnt="8">
        <dgm:presLayoutVars>
          <dgm:bulletEnabled val="1"/>
        </dgm:presLayoutVars>
      </dgm:prSet>
      <dgm:spPr/>
    </dgm:pt>
    <dgm:pt modelId="{CA8F7C3D-BBB4-4879-9455-CBF0A09C2A3E}" type="pres">
      <dgm:prSet presAssocID="{873DCB5E-85F8-4D2C-84F5-792CB4FD3094}" presName="sibTrans" presStyleCnt="0"/>
      <dgm:spPr/>
    </dgm:pt>
    <dgm:pt modelId="{613D5A6F-62E1-4BBE-9145-81F45A7CC3F3}" type="pres">
      <dgm:prSet presAssocID="{015D0FB5-7260-425C-B608-6C40FE47E994}" presName="node" presStyleLbl="node1" presStyleIdx="7" presStyleCnt="8">
        <dgm:presLayoutVars>
          <dgm:bulletEnabled val="1"/>
        </dgm:presLayoutVars>
      </dgm:prSet>
      <dgm:spPr/>
    </dgm:pt>
  </dgm:ptLst>
  <dgm:cxnLst>
    <dgm:cxn modelId="{46431C02-63CD-431C-94C2-B1921526339B}" type="presOf" srcId="{EFEE4641-6448-40A5-B9B4-5D8F7A017376}" destId="{1751C510-A670-416C-B9FF-C82C7A0DDD34}" srcOrd="0" destOrd="0" presId="urn:microsoft.com/office/officeart/2005/8/layout/default"/>
    <dgm:cxn modelId="{1A601D13-8F95-4D58-AB06-04AC011C41EB}" srcId="{D6E85EF9-CDD7-4551-8D1A-BDA8A25A58A1}" destId="{669D1AAF-737E-4647-9130-691BB56103B5}" srcOrd="1" destOrd="0" parTransId="{35BD74BE-930F-44EA-A12A-0D3819AFB814}" sibTransId="{82762026-5029-47E6-959B-5BEFA67CF528}"/>
    <dgm:cxn modelId="{2585221B-CD52-4D06-98CE-42CFC10A209E}" type="presOf" srcId="{D33B9B72-068D-4CF9-B104-B8284B3F06E8}" destId="{24F23C40-61A8-4AED-8E2D-E11F4DECB468}" srcOrd="0" destOrd="0" presId="urn:microsoft.com/office/officeart/2005/8/layout/default"/>
    <dgm:cxn modelId="{8409AC1F-F833-48BA-BF60-B8E7BAA45820}" srcId="{D6E85EF9-CDD7-4551-8D1A-BDA8A25A58A1}" destId="{606BBE7C-B991-459B-BE8E-25AD019B6B43}" srcOrd="4" destOrd="0" parTransId="{F8F50D0D-1B6E-4BFE-A48D-FC855C961189}" sibTransId="{8D7C71DE-6F30-4806-82F9-CA339AD468B0}"/>
    <dgm:cxn modelId="{FA39FB20-6ACB-42ED-B582-7EB48E200D90}" type="presOf" srcId="{BAC87C2C-3C47-474D-BC33-5C488B34B1DA}" destId="{3FBABC0C-E5FA-4C5A-B419-EDA66F8CE075}" srcOrd="0" destOrd="0" presId="urn:microsoft.com/office/officeart/2005/8/layout/default"/>
    <dgm:cxn modelId="{8E8D2736-00AE-4868-9E15-6AF76D48A104}" type="presOf" srcId="{D6E85EF9-CDD7-4551-8D1A-BDA8A25A58A1}" destId="{5454AB27-1BFF-4293-B3C5-766D03EEB9E8}" srcOrd="0" destOrd="0" presId="urn:microsoft.com/office/officeart/2005/8/layout/default"/>
    <dgm:cxn modelId="{E0E92047-85CF-411B-91DA-15ABE8C075EC}" type="presOf" srcId="{737E5F16-99D3-4E3E-9A65-BED1ED7718D7}" destId="{05974CAC-7186-4976-A076-41533678C34A}" srcOrd="0" destOrd="0" presId="urn:microsoft.com/office/officeart/2005/8/layout/default"/>
    <dgm:cxn modelId="{39FE6567-5695-4E5B-ACB6-1BC28B46E2E5}" type="presOf" srcId="{015D0FB5-7260-425C-B608-6C40FE47E994}" destId="{613D5A6F-62E1-4BBE-9145-81F45A7CC3F3}" srcOrd="0" destOrd="0" presId="urn:microsoft.com/office/officeart/2005/8/layout/default"/>
    <dgm:cxn modelId="{5F1CDE69-8809-4188-92A4-0CF8826C827F}" srcId="{D6E85EF9-CDD7-4551-8D1A-BDA8A25A58A1}" destId="{737E5F16-99D3-4E3E-9A65-BED1ED7718D7}" srcOrd="3" destOrd="0" parTransId="{A4280FEF-E809-4E5B-9323-CE3AB30A0AEC}" sibTransId="{78866206-8305-4CFA-BD72-07F91E5BAA38}"/>
    <dgm:cxn modelId="{794B994A-F202-4C77-A990-5B1D7FA17766}" srcId="{D6E85EF9-CDD7-4551-8D1A-BDA8A25A58A1}" destId="{BAC87C2C-3C47-474D-BC33-5C488B34B1DA}" srcOrd="6" destOrd="0" parTransId="{EA8EEE99-DFF3-4D70-9611-42B83FCB8746}" sibTransId="{873DCB5E-85F8-4D2C-84F5-792CB4FD3094}"/>
    <dgm:cxn modelId="{A9C6B46F-AA28-4826-971C-3473EBE5FC38}" srcId="{D6E85EF9-CDD7-4551-8D1A-BDA8A25A58A1}" destId="{EFEE4641-6448-40A5-B9B4-5D8F7A017376}" srcOrd="5" destOrd="0" parTransId="{9FD3414F-0D8C-4597-A5DD-48213EACAFE3}" sibTransId="{7FCDC8E7-E091-4917-BB71-ACF2D5BC2A72}"/>
    <dgm:cxn modelId="{8EAE4372-95F9-475F-8847-D4C0B6F65C9A}" srcId="{D6E85EF9-CDD7-4551-8D1A-BDA8A25A58A1}" destId="{015D0FB5-7260-425C-B608-6C40FE47E994}" srcOrd="7" destOrd="0" parTransId="{D3FDCDE2-70F0-4BC9-8DD2-23C72A8C8125}" sibTransId="{20BAD011-8BD7-413E-B277-EA217EC4D7EA}"/>
    <dgm:cxn modelId="{239E375A-6A6F-424A-900A-6031DE284C72}" type="presOf" srcId="{669D1AAF-737E-4647-9130-691BB56103B5}" destId="{5926AF9E-EFFD-4398-B637-34153184D61F}" srcOrd="0" destOrd="0" presId="urn:microsoft.com/office/officeart/2005/8/layout/default"/>
    <dgm:cxn modelId="{158DA288-46A7-481B-8655-B78F9C5981C1}" type="presOf" srcId="{606BBE7C-B991-459B-BE8E-25AD019B6B43}" destId="{0F6FD428-65B3-468D-9585-AE5ED5761DA9}" srcOrd="0" destOrd="0" presId="urn:microsoft.com/office/officeart/2005/8/layout/default"/>
    <dgm:cxn modelId="{EF2E58CF-0807-48D1-89C2-593DCA48A409}" type="presOf" srcId="{0F93554F-253D-46D1-9398-C0B2D9B04FDC}" destId="{FD5FFF9C-04E0-43DC-9F53-BD1B4DBB574C}" srcOrd="0" destOrd="0" presId="urn:microsoft.com/office/officeart/2005/8/layout/default"/>
    <dgm:cxn modelId="{2E5ABCE3-3EEF-4B20-94F1-3338332F1949}" srcId="{D6E85EF9-CDD7-4551-8D1A-BDA8A25A58A1}" destId="{D33B9B72-068D-4CF9-B104-B8284B3F06E8}" srcOrd="2" destOrd="0" parTransId="{DC659BED-1561-435A-BC91-33D7AA8CF9C0}" sibTransId="{9ABE3C80-C2EC-4E26-B24E-4F40E732EAE1}"/>
    <dgm:cxn modelId="{CD801FF4-56E6-44CC-8553-76F43DF8E43B}" srcId="{D6E85EF9-CDD7-4551-8D1A-BDA8A25A58A1}" destId="{0F93554F-253D-46D1-9398-C0B2D9B04FDC}" srcOrd="0" destOrd="0" parTransId="{EB915AE8-C9AF-4CF3-BEFF-2CE4DF4F5A18}" sibTransId="{C53D3999-3C82-45B7-BE4D-5D0688364788}"/>
    <dgm:cxn modelId="{A00FD130-4D24-48A4-A468-0C1F182C1D47}" type="presParOf" srcId="{5454AB27-1BFF-4293-B3C5-766D03EEB9E8}" destId="{FD5FFF9C-04E0-43DC-9F53-BD1B4DBB574C}" srcOrd="0" destOrd="0" presId="urn:microsoft.com/office/officeart/2005/8/layout/default"/>
    <dgm:cxn modelId="{2EF23A59-C8EA-4165-B3A3-0F53788D4F7B}" type="presParOf" srcId="{5454AB27-1BFF-4293-B3C5-766D03EEB9E8}" destId="{6E5DE97E-076F-4762-9FBD-27F61C89BD6D}" srcOrd="1" destOrd="0" presId="urn:microsoft.com/office/officeart/2005/8/layout/default"/>
    <dgm:cxn modelId="{9B5E708C-7844-4AE6-A48A-998FC4DF115E}" type="presParOf" srcId="{5454AB27-1BFF-4293-B3C5-766D03EEB9E8}" destId="{5926AF9E-EFFD-4398-B637-34153184D61F}" srcOrd="2" destOrd="0" presId="urn:microsoft.com/office/officeart/2005/8/layout/default"/>
    <dgm:cxn modelId="{1AEE7CB0-A355-4264-8D25-0EFA290036C2}" type="presParOf" srcId="{5454AB27-1BFF-4293-B3C5-766D03EEB9E8}" destId="{5E51616B-5196-4876-8F5B-8D7BE8D1290D}" srcOrd="3" destOrd="0" presId="urn:microsoft.com/office/officeart/2005/8/layout/default"/>
    <dgm:cxn modelId="{F8F9434E-2C15-44CA-A9F5-CA6EAD8DDD23}" type="presParOf" srcId="{5454AB27-1BFF-4293-B3C5-766D03EEB9E8}" destId="{24F23C40-61A8-4AED-8E2D-E11F4DECB468}" srcOrd="4" destOrd="0" presId="urn:microsoft.com/office/officeart/2005/8/layout/default"/>
    <dgm:cxn modelId="{FB882FF0-E4F2-4CE4-AC7E-BA84ADF3EC1D}" type="presParOf" srcId="{5454AB27-1BFF-4293-B3C5-766D03EEB9E8}" destId="{BD3DDF55-26D7-4450-AFDA-BE3865C7F164}" srcOrd="5" destOrd="0" presId="urn:microsoft.com/office/officeart/2005/8/layout/default"/>
    <dgm:cxn modelId="{1BCEC9D9-20AE-41EC-865F-6B7955842DA2}" type="presParOf" srcId="{5454AB27-1BFF-4293-B3C5-766D03EEB9E8}" destId="{05974CAC-7186-4976-A076-41533678C34A}" srcOrd="6" destOrd="0" presId="urn:microsoft.com/office/officeart/2005/8/layout/default"/>
    <dgm:cxn modelId="{3BD27774-1258-43CD-BDC6-07F40AFE6E47}" type="presParOf" srcId="{5454AB27-1BFF-4293-B3C5-766D03EEB9E8}" destId="{E0FA74ED-D7A0-4193-A36F-7ABFB87E4437}" srcOrd="7" destOrd="0" presId="urn:microsoft.com/office/officeart/2005/8/layout/default"/>
    <dgm:cxn modelId="{46678839-0E8C-48D0-A090-48DF8E235AF6}" type="presParOf" srcId="{5454AB27-1BFF-4293-B3C5-766D03EEB9E8}" destId="{0F6FD428-65B3-468D-9585-AE5ED5761DA9}" srcOrd="8" destOrd="0" presId="urn:microsoft.com/office/officeart/2005/8/layout/default"/>
    <dgm:cxn modelId="{E1A99E27-AA1A-4D42-9A0A-0D6B7668AD9F}" type="presParOf" srcId="{5454AB27-1BFF-4293-B3C5-766D03EEB9E8}" destId="{377B5E97-AC96-40EF-BBF2-8E68D8F0519F}" srcOrd="9" destOrd="0" presId="urn:microsoft.com/office/officeart/2005/8/layout/default"/>
    <dgm:cxn modelId="{2F596A59-9813-4AB1-ADFB-6590D2D4B739}" type="presParOf" srcId="{5454AB27-1BFF-4293-B3C5-766D03EEB9E8}" destId="{1751C510-A670-416C-B9FF-C82C7A0DDD34}" srcOrd="10" destOrd="0" presId="urn:microsoft.com/office/officeart/2005/8/layout/default"/>
    <dgm:cxn modelId="{80A4DD79-FED0-449F-BB9F-9F513AAEA2EC}" type="presParOf" srcId="{5454AB27-1BFF-4293-B3C5-766D03EEB9E8}" destId="{37630579-780C-472C-BDF2-35864C13EF6D}" srcOrd="11" destOrd="0" presId="urn:microsoft.com/office/officeart/2005/8/layout/default"/>
    <dgm:cxn modelId="{2B1F711C-9D18-4722-A1CE-85DE370BB7B8}" type="presParOf" srcId="{5454AB27-1BFF-4293-B3C5-766D03EEB9E8}" destId="{3FBABC0C-E5FA-4C5A-B419-EDA66F8CE075}" srcOrd="12" destOrd="0" presId="urn:microsoft.com/office/officeart/2005/8/layout/default"/>
    <dgm:cxn modelId="{2D5C0F56-D025-467D-9DAC-1EB8EF04EA53}" type="presParOf" srcId="{5454AB27-1BFF-4293-B3C5-766D03EEB9E8}" destId="{CA8F7C3D-BBB4-4879-9455-CBF0A09C2A3E}" srcOrd="13" destOrd="0" presId="urn:microsoft.com/office/officeart/2005/8/layout/default"/>
    <dgm:cxn modelId="{B335BBCD-F12C-497A-A508-45F0A570FC08}" type="presParOf" srcId="{5454AB27-1BFF-4293-B3C5-766D03EEB9E8}" destId="{613D5A6F-62E1-4BBE-9145-81F45A7CC3F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B396B1-5ECD-47B7-896C-00719B5F6D9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B654540-B63D-48C4-9E29-DA04C29709A1}">
      <dgm:prSet/>
      <dgm:spPr/>
      <dgm:t>
        <a:bodyPr/>
        <a:lstStyle/>
        <a:p>
          <a:r>
            <a:rPr lang="en-GB"/>
            <a:t>Infectious diseases</a:t>
          </a:r>
          <a:endParaRPr lang="en-US"/>
        </a:p>
      </dgm:t>
    </dgm:pt>
    <dgm:pt modelId="{6053669E-1B79-4A88-97C9-F93D511EE144}" type="parTrans" cxnId="{D604C7B0-E19F-4564-B05A-7A909F6EBE7F}">
      <dgm:prSet/>
      <dgm:spPr/>
      <dgm:t>
        <a:bodyPr/>
        <a:lstStyle/>
        <a:p>
          <a:endParaRPr lang="en-US"/>
        </a:p>
      </dgm:t>
    </dgm:pt>
    <dgm:pt modelId="{F48B3A75-0496-4072-960A-F5CF3B848BD6}" type="sibTrans" cxnId="{D604C7B0-E19F-4564-B05A-7A909F6EBE7F}">
      <dgm:prSet/>
      <dgm:spPr/>
      <dgm:t>
        <a:bodyPr/>
        <a:lstStyle/>
        <a:p>
          <a:endParaRPr lang="en-US"/>
        </a:p>
      </dgm:t>
    </dgm:pt>
    <dgm:pt modelId="{327B417E-43CE-4D8A-ADE5-3EB0C710DB31}">
      <dgm:prSet/>
      <dgm:spPr/>
      <dgm:t>
        <a:bodyPr/>
        <a:lstStyle/>
        <a:p>
          <a:r>
            <a:rPr lang="en-GB"/>
            <a:t>Chemicals and radiation</a:t>
          </a:r>
          <a:endParaRPr lang="en-US"/>
        </a:p>
      </dgm:t>
    </dgm:pt>
    <dgm:pt modelId="{DC995EF9-0192-4092-9C46-BBB28DBD4A00}" type="parTrans" cxnId="{F2027FD2-0AE0-439B-9747-803AB42FD3D7}">
      <dgm:prSet/>
      <dgm:spPr/>
      <dgm:t>
        <a:bodyPr/>
        <a:lstStyle/>
        <a:p>
          <a:endParaRPr lang="en-US"/>
        </a:p>
      </dgm:t>
    </dgm:pt>
    <dgm:pt modelId="{06A08118-52B0-4DAF-B560-59604618BFAF}" type="sibTrans" cxnId="{F2027FD2-0AE0-439B-9747-803AB42FD3D7}">
      <dgm:prSet/>
      <dgm:spPr/>
      <dgm:t>
        <a:bodyPr/>
        <a:lstStyle/>
        <a:p>
          <a:endParaRPr lang="en-US"/>
        </a:p>
      </dgm:t>
    </dgm:pt>
    <dgm:pt modelId="{6F106321-98E3-4DD9-B1B9-1A6B56BB26F5}">
      <dgm:prSet/>
      <dgm:spPr/>
      <dgm:t>
        <a:bodyPr/>
        <a:lstStyle/>
        <a:p>
          <a:r>
            <a:rPr lang="en-GB"/>
            <a:t>Preventative medicine</a:t>
          </a:r>
          <a:endParaRPr lang="en-US"/>
        </a:p>
      </dgm:t>
    </dgm:pt>
    <dgm:pt modelId="{E949E3BE-4A9C-41B9-8C24-5212FF5AD8C2}" type="parTrans" cxnId="{A9297D88-14FA-4DC3-BFA1-BB61BC46E343}">
      <dgm:prSet/>
      <dgm:spPr/>
      <dgm:t>
        <a:bodyPr/>
        <a:lstStyle/>
        <a:p>
          <a:endParaRPr lang="en-US"/>
        </a:p>
      </dgm:t>
    </dgm:pt>
    <dgm:pt modelId="{B3E7B4A6-D815-4263-866D-DC45F384B85C}" type="sibTrans" cxnId="{A9297D88-14FA-4DC3-BFA1-BB61BC46E343}">
      <dgm:prSet/>
      <dgm:spPr/>
      <dgm:t>
        <a:bodyPr/>
        <a:lstStyle/>
        <a:p>
          <a:endParaRPr lang="en-US"/>
        </a:p>
      </dgm:t>
    </dgm:pt>
    <dgm:pt modelId="{1DE5746C-A212-4E8A-9030-F9489EFB29AF}">
      <dgm:prSet/>
      <dgm:spPr/>
      <dgm:t>
        <a:bodyPr/>
        <a:lstStyle/>
        <a:p>
          <a:r>
            <a:rPr lang="en-GB"/>
            <a:t>Infection and prevention control</a:t>
          </a:r>
          <a:endParaRPr lang="en-US"/>
        </a:p>
      </dgm:t>
    </dgm:pt>
    <dgm:pt modelId="{23D66316-2248-4695-A93D-7F286130AF2F}" type="parTrans" cxnId="{23598E24-D219-40CC-8715-86DA3D9942AC}">
      <dgm:prSet/>
      <dgm:spPr/>
      <dgm:t>
        <a:bodyPr/>
        <a:lstStyle/>
        <a:p>
          <a:endParaRPr lang="en-US"/>
        </a:p>
      </dgm:t>
    </dgm:pt>
    <dgm:pt modelId="{FFEB5D95-9560-4CE2-B1C6-70FC7D066236}" type="sibTrans" cxnId="{23598E24-D219-40CC-8715-86DA3D9942AC}">
      <dgm:prSet/>
      <dgm:spPr/>
      <dgm:t>
        <a:bodyPr/>
        <a:lstStyle/>
        <a:p>
          <a:endParaRPr lang="en-US"/>
        </a:p>
      </dgm:t>
    </dgm:pt>
    <dgm:pt modelId="{E8A6267C-E3C4-484F-BC95-E8D265AF6ADA}">
      <dgm:prSet/>
      <dgm:spPr/>
      <dgm:t>
        <a:bodyPr/>
        <a:lstStyle/>
        <a:p>
          <a:r>
            <a:rPr lang="en-GB"/>
            <a:t>Immunisations</a:t>
          </a:r>
          <a:endParaRPr lang="en-US"/>
        </a:p>
      </dgm:t>
    </dgm:pt>
    <dgm:pt modelId="{E306E722-965A-4253-BF86-B1CC36E1572E}" type="parTrans" cxnId="{77090354-DB1D-42CF-AC0E-8E9B06C04258}">
      <dgm:prSet/>
      <dgm:spPr/>
      <dgm:t>
        <a:bodyPr/>
        <a:lstStyle/>
        <a:p>
          <a:endParaRPr lang="en-US"/>
        </a:p>
      </dgm:t>
    </dgm:pt>
    <dgm:pt modelId="{822280DA-DD73-41A8-9CDE-646AD9C2F9AF}" type="sibTrans" cxnId="{77090354-DB1D-42CF-AC0E-8E9B06C04258}">
      <dgm:prSet/>
      <dgm:spPr/>
      <dgm:t>
        <a:bodyPr/>
        <a:lstStyle/>
        <a:p>
          <a:endParaRPr lang="en-US"/>
        </a:p>
      </dgm:t>
    </dgm:pt>
    <dgm:pt modelId="{B14E56DD-825C-46BD-B0ED-2DC0950FF9EB}" type="pres">
      <dgm:prSet presAssocID="{9BB396B1-5ECD-47B7-896C-00719B5F6D9A}" presName="linear" presStyleCnt="0">
        <dgm:presLayoutVars>
          <dgm:animLvl val="lvl"/>
          <dgm:resizeHandles val="exact"/>
        </dgm:presLayoutVars>
      </dgm:prSet>
      <dgm:spPr/>
    </dgm:pt>
    <dgm:pt modelId="{86147862-D06A-4C59-8A6D-E0220607A18B}" type="pres">
      <dgm:prSet presAssocID="{0B654540-B63D-48C4-9E29-DA04C29709A1}" presName="parentText" presStyleLbl="node1" presStyleIdx="0" presStyleCnt="5">
        <dgm:presLayoutVars>
          <dgm:chMax val="0"/>
          <dgm:bulletEnabled val="1"/>
        </dgm:presLayoutVars>
      </dgm:prSet>
      <dgm:spPr/>
    </dgm:pt>
    <dgm:pt modelId="{B8F48BE5-6CA1-43E9-A088-A48B9563833C}" type="pres">
      <dgm:prSet presAssocID="{F48B3A75-0496-4072-960A-F5CF3B848BD6}" presName="spacer" presStyleCnt="0"/>
      <dgm:spPr/>
    </dgm:pt>
    <dgm:pt modelId="{6396DAFD-0E06-4BC0-B455-EF5348E11C15}" type="pres">
      <dgm:prSet presAssocID="{327B417E-43CE-4D8A-ADE5-3EB0C710DB31}" presName="parentText" presStyleLbl="node1" presStyleIdx="1" presStyleCnt="5">
        <dgm:presLayoutVars>
          <dgm:chMax val="0"/>
          <dgm:bulletEnabled val="1"/>
        </dgm:presLayoutVars>
      </dgm:prSet>
      <dgm:spPr/>
    </dgm:pt>
    <dgm:pt modelId="{EAB99895-251C-4DC0-8D5F-F106F805A090}" type="pres">
      <dgm:prSet presAssocID="{06A08118-52B0-4DAF-B560-59604618BFAF}" presName="spacer" presStyleCnt="0"/>
      <dgm:spPr/>
    </dgm:pt>
    <dgm:pt modelId="{28A27CA6-B515-4F77-B504-F2EFA716B863}" type="pres">
      <dgm:prSet presAssocID="{6F106321-98E3-4DD9-B1B9-1A6B56BB26F5}" presName="parentText" presStyleLbl="node1" presStyleIdx="2" presStyleCnt="5">
        <dgm:presLayoutVars>
          <dgm:chMax val="0"/>
          <dgm:bulletEnabled val="1"/>
        </dgm:presLayoutVars>
      </dgm:prSet>
      <dgm:spPr/>
    </dgm:pt>
    <dgm:pt modelId="{1B5FA033-B175-4600-A536-8A5F8B4CFB2F}" type="pres">
      <dgm:prSet presAssocID="{B3E7B4A6-D815-4263-866D-DC45F384B85C}" presName="spacer" presStyleCnt="0"/>
      <dgm:spPr/>
    </dgm:pt>
    <dgm:pt modelId="{EACEA11F-0455-4A2A-849E-FE26F88A5E51}" type="pres">
      <dgm:prSet presAssocID="{1DE5746C-A212-4E8A-9030-F9489EFB29AF}" presName="parentText" presStyleLbl="node1" presStyleIdx="3" presStyleCnt="5">
        <dgm:presLayoutVars>
          <dgm:chMax val="0"/>
          <dgm:bulletEnabled val="1"/>
        </dgm:presLayoutVars>
      </dgm:prSet>
      <dgm:spPr/>
    </dgm:pt>
    <dgm:pt modelId="{0AC2D410-37C8-42EF-8923-3BD87C1ACC29}" type="pres">
      <dgm:prSet presAssocID="{FFEB5D95-9560-4CE2-B1C6-70FC7D066236}" presName="spacer" presStyleCnt="0"/>
      <dgm:spPr/>
    </dgm:pt>
    <dgm:pt modelId="{3E31C786-D7BD-4E66-BB99-4B409ACCB39D}" type="pres">
      <dgm:prSet presAssocID="{E8A6267C-E3C4-484F-BC95-E8D265AF6ADA}" presName="parentText" presStyleLbl="node1" presStyleIdx="4" presStyleCnt="5">
        <dgm:presLayoutVars>
          <dgm:chMax val="0"/>
          <dgm:bulletEnabled val="1"/>
        </dgm:presLayoutVars>
      </dgm:prSet>
      <dgm:spPr/>
    </dgm:pt>
  </dgm:ptLst>
  <dgm:cxnLst>
    <dgm:cxn modelId="{23598E24-D219-40CC-8715-86DA3D9942AC}" srcId="{9BB396B1-5ECD-47B7-896C-00719B5F6D9A}" destId="{1DE5746C-A212-4E8A-9030-F9489EFB29AF}" srcOrd="3" destOrd="0" parTransId="{23D66316-2248-4695-A93D-7F286130AF2F}" sibTransId="{FFEB5D95-9560-4CE2-B1C6-70FC7D066236}"/>
    <dgm:cxn modelId="{0C1E113D-5555-4CA4-A074-FD1C20BC8469}" type="presOf" srcId="{9BB396B1-5ECD-47B7-896C-00719B5F6D9A}" destId="{B14E56DD-825C-46BD-B0ED-2DC0950FF9EB}" srcOrd="0" destOrd="0" presId="urn:microsoft.com/office/officeart/2005/8/layout/vList2"/>
    <dgm:cxn modelId="{AA57CF65-5631-418C-B892-90266925629B}" type="presOf" srcId="{1DE5746C-A212-4E8A-9030-F9489EFB29AF}" destId="{EACEA11F-0455-4A2A-849E-FE26F88A5E51}" srcOrd="0" destOrd="0" presId="urn:microsoft.com/office/officeart/2005/8/layout/vList2"/>
    <dgm:cxn modelId="{77090354-DB1D-42CF-AC0E-8E9B06C04258}" srcId="{9BB396B1-5ECD-47B7-896C-00719B5F6D9A}" destId="{E8A6267C-E3C4-484F-BC95-E8D265AF6ADA}" srcOrd="4" destOrd="0" parTransId="{E306E722-965A-4253-BF86-B1CC36E1572E}" sibTransId="{822280DA-DD73-41A8-9CDE-646AD9C2F9AF}"/>
    <dgm:cxn modelId="{B27D0378-8718-448F-8441-ECC68D904413}" type="presOf" srcId="{E8A6267C-E3C4-484F-BC95-E8D265AF6ADA}" destId="{3E31C786-D7BD-4E66-BB99-4B409ACCB39D}" srcOrd="0" destOrd="0" presId="urn:microsoft.com/office/officeart/2005/8/layout/vList2"/>
    <dgm:cxn modelId="{6C97CD7F-0687-4B95-8340-B9E7935FC434}" type="presOf" srcId="{0B654540-B63D-48C4-9E29-DA04C29709A1}" destId="{86147862-D06A-4C59-8A6D-E0220607A18B}" srcOrd="0" destOrd="0" presId="urn:microsoft.com/office/officeart/2005/8/layout/vList2"/>
    <dgm:cxn modelId="{A9297D88-14FA-4DC3-BFA1-BB61BC46E343}" srcId="{9BB396B1-5ECD-47B7-896C-00719B5F6D9A}" destId="{6F106321-98E3-4DD9-B1B9-1A6B56BB26F5}" srcOrd="2" destOrd="0" parTransId="{E949E3BE-4A9C-41B9-8C24-5212FF5AD8C2}" sibTransId="{B3E7B4A6-D815-4263-866D-DC45F384B85C}"/>
    <dgm:cxn modelId="{D604C7B0-E19F-4564-B05A-7A909F6EBE7F}" srcId="{9BB396B1-5ECD-47B7-896C-00719B5F6D9A}" destId="{0B654540-B63D-48C4-9E29-DA04C29709A1}" srcOrd="0" destOrd="0" parTransId="{6053669E-1B79-4A88-97C9-F93D511EE144}" sibTransId="{F48B3A75-0496-4072-960A-F5CF3B848BD6}"/>
    <dgm:cxn modelId="{A7A0D3B7-4BCE-49B9-8081-301CCD3607B2}" type="presOf" srcId="{6F106321-98E3-4DD9-B1B9-1A6B56BB26F5}" destId="{28A27CA6-B515-4F77-B504-F2EFA716B863}" srcOrd="0" destOrd="0" presId="urn:microsoft.com/office/officeart/2005/8/layout/vList2"/>
    <dgm:cxn modelId="{876A3EC5-CD42-4608-A50B-97073CBAB069}" type="presOf" srcId="{327B417E-43CE-4D8A-ADE5-3EB0C710DB31}" destId="{6396DAFD-0E06-4BC0-B455-EF5348E11C15}" srcOrd="0" destOrd="0" presId="urn:microsoft.com/office/officeart/2005/8/layout/vList2"/>
    <dgm:cxn modelId="{F2027FD2-0AE0-439B-9747-803AB42FD3D7}" srcId="{9BB396B1-5ECD-47B7-896C-00719B5F6D9A}" destId="{327B417E-43CE-4D8A-ADE5-3EB0C710DB31}" srcOrd="1" destOrd="0" parTransId="{DC995EF9-0192-4092-9C46-BBB28DBD4A00}" sibTransId="{06A08118-52B0-4DAF-B560-59604618BFAF}"/>
    <dgm:cxn modelId="{D2F52C8B-5460-4AEC-87A0-8963DB78EAB0}" type="presParOf" srcId="{B14E56DD-825C-46BD-B0ED-2DC0950FF9EB}" destId="{86147862-D06A-4C59-8A6D-E0220607A18B}" srcOrd="0" destOrd="0" presId="urn:microsoft.com/office/officeart/2005/8/layout/vList2"/>
    <dgm:cxn modelId="{1C0A50F0-EED0-47FB-A5AD-3905A2C4CB04}" type="presParOf" srcId="{B14E56DD-825C-46BD-B0ED-2DC0950FF9EB}" destId="{B8F48BE5-6CA1-43E9-A088-A48B9563833C}" srcOrd="1" destOrd="0" presId="urn:microsoft.com/office/officeart/2005/8/layout/vList2"/>
    <dgm:cxn modelId="{AF21932E-DDA6-4D09-8406-BC79C9BE61E0}" type="presParOf" srcId="{B14E56DD-825C-46BD-B0ED-2DC0950FF9EB}" destId="{6396DAFD-0E06-4BC0-B455-EF5348E11C15}" srcOrd="2" destOrd="0" presId="urn:microsoft.com/office/officeart/2005/8/layout/vList2"/>
    <dgm:cxn modelId="{F5DA763D-B360-410B-AB1B-3AFBE20B126C}" type="presParOf" srcId="{B14E56DD-825C-46BD-B0ED-2DC0950FF9EB}" destId="{EAB99895-251C-4DC0-8D5F-F106F805A090}" srcOrd="3" destOrd="0" presId="urn:microsoft.com/office/officeart/2005/8/layout/vList2"/>
    <dgm:cxn modelId="{E797FC50-7ECE-4151-9284-6BB9A225A8AE}" type="presParOf" srcId="{B14E56DD-825C-46BD-B0ED-2DC0950FF9EB}" destId="{28A27CA6-B515-4F77-B504-F2EFA716B863}" srcOrd="4" destOrd="0" presId="urn:microsoft.com/office/officeart/2005/8/layout/vList2"/>
    <dgm:cxn modelId="{352424DD-7360-4D80-9657-64EE7DFFB0D0}" type="presParOf" srcId="{B14E56DD-825C-46BD-B0ED-2DC0950FF9EB}" destId="{1B5FA033-B175-4600-A536-8A5F8B4CFB2F}" srcOrd="5" destOrd="0" presId="urn:microsoft.com/office/officeart/2005/8/layout/vList2"/>
    <dgm:cxn modelId="{58615D7A-AFBC-42CA-9ABD-34B635F2BCE9}" type="presParOf" srcId="{B14E56DD-825C-46BD-B0ED-2DC0950FF9EB}" destId="{EACEA11F-0455-4A2A-849E-FE26F88A5E51}" srcOrd="6" destOrd="0" presId="urn:microsoft.com/office/officeart/2005/8/layout/vList2"/>
    <dgm:cxn modelId="{426CF443-FB9E-417B-A1C3-F92A4A3399CF}" type="presParOf" srcId="{B14E56DD-825C-46BD-B0ED-2DC0950FF9EB}" destId="{0AC2D410-37C8-42EF-8923-3BD87C1ACC29}" srcOrd="7" destOrd="0" presId="urn:microsoft.com/office/officeart/2005/8/layout/vList2"/>
    <dgm:cxn modelId="{CC7EA779-DED6-4E78-A14A-AC30ABA2DD70}" type="presParOf" srcId="{B14E56DD-825C-46BD-B0ED-2DC0950FF9EB}" destId="{3E31C786-D7BD-4E66-BB99-4B409ACCB39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699D81-D636-4234-BB2A-77DC7D2E7E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8DE5A98-EAAA-4621-90AD-092B80C83834}">
      <dgm:prSet/>
      <dgm:spPr/>
      <dgm:t>
        <a:bodyPr/>
        <a:lstStyle/>
        <a:p>
          <a:r>
            <a:rPr lang="en-GB"/>
            <a:t>Clinical effectiveness</a:t>
          </a:r>
          <a:endParaRPr lang="en-US"/>
        </a:p>
      </dgm:t>
    </dgm:pt>
    <dgm:pt modelId="{69BC51C4-2E56-4654-9DCD-CF8CF69B6E87}" type="parTrans" cxnId="{92CE0098-91A6-4440-AFDF-01B3A6B93E63}">
      <dgm:prSet/>
      <dgm:spPr/>
      <dgm:t>
        <a:bodyPr/>
        <a:lstStyle/>
        <a:p>
          <a:endParaRPr lang="en-US"/>
        </a:p>
      </dgm:t>
    </dgm:pt>
    <dgm:pt modelId="{EBE4AA5E-09D1-4893-8034-22099FE975F2}" type="sibTrans" cxnId="{92CE0098-91A6-4440-AFDF-01B3A6B93E63}">
      <dgm:prSet/>
      <dgm:spPr/>
      <dgm:t>
        <a:bodyPr/>
        <a:lstStyle/>
        <a:p>
          <a:endParaRPr lang="en-US"/>
        </a:p>
      </dgm:t>
    </dgm:pt>
    <dgm:pt modelId="{782DE28E-1270-4A95-8B7D-808C4AFC3824}">
      <dgm:prSet/>
      <dgm:spPr/>
      <dgm:t>
        <a:bodyPr/>
        <a:lstStyle/>
        <a:p>
          <a:r>
            <a:rPr lang="en-GB"/>
            <a:t>Efficiency</a:t>
          </a:r>
          <a:endParaRPr lang="en-US"/>
        </a:p>
      </dgm:t>
    </dgm:pt>
    <dgm:pt modelId="{B8810237-D81D-47AD-A432-D58F88E69A3F}" type="parTrans" cxnId="{337A7863-21B0-4C56-9C64-F26B389BC34A}">
      <dgm:prSet/>
      <dgm:spPr/>
      <dgm:t>
        <a:bodyPr/>
        <a:lstStyle/>
        <a:p>
          <a:endParaRPr lang="en-US"/>
        </a:p>
      </dgm:t>
    </dgm:pt>
    <dgm:pt modelId="{612C825D-C8AB-4D23-ABA4-75079A33390B}" type="sibTrans" cxnId="{337A7863-21B0-4C56-9C64-F26B389BC34A}">
      <dgm:prSet/>
      <dgm:spPr/>
      <dgm:t>
        <a:bodyPr/>
        <a:lstStyle/>
        <a:p>
          <a:endParaRPr lang="en-US"/>
        </a:p>
      </dgm:t>
    </dgm:pt>
    <dgm:pt modelId="{6E0F839D-1D48-4EAF-B8A0-E0FD8119F0CF}">
      <dgm:prSet/>
      <dgm:spPr/>
      <dgm:t>
        <a:bodyPr/>
        <a:lstStyle/>
        <a:p>
          <a:r>
            <a:rPr lang="en-GB"/>
            <a:t>Auditing</a:t>
          </a:r>
          <a:endParaRPr lang="en-US"/>
        </a:p>
      </dgm:t>
    </dgm:pt>
    <dgm:pt modelId="{E3D9BB24-0F71-4D2C-B402-FB8B262226A6}" type="parTrans" cxnId="{D8CADAAD-BDE5-4305-AC54-592B88984D2A}">
      <dgm:prSet/>
      <dgm:spPr/>
      <dgm:t>
        <a:bodyPr/>
        <a:lstStyle/>
        <a:p>
          <a:endParaRPr lang="en-US"/>
        </a:p>
      </dgm:t>
    </dgm:pt>
    <dgm:pt modelId="{BE2E3CB7-D16C-4DB0-A571-B1275C9A6C69}" type="sibTrans" cxnId="{D8CADAAD-BDE5-4305-AC54-592B88984D2A}">
      <dgm:prSet/>
      <dgm:spPr/>
      <dgm:t>
        <a:bodyPr/>
        <a:lstStyle/>
        <a:p>
          <a:endParaRPr lang="en-US"/>
        </a:p>
      </dgm:t>
    </dgm:pt>
    <dgm:pt modelId="{F921BB12-4884-4135-B074-BBF88E44EDBD}">
      <dgm:prSet/>
      <dgm:spPr/>
      <dgm:t>
        <a:bodyPr/>
        <a:lstStyle/>
        <a:p>
          <a:r>
            <a:rPr lang="en-GB"/>
            <a:t>Clinical governance</a:t>
          </a:r>
          <a:endParaRPr lang="en-US"/>
        </a:p>
      </dgm:t>
    </dgm:pt>
    <dgm:pt modelId="{A7F022DB-918E-46EC-A679-27F6A6B4DC23}" type="parTrans" cxnId="{7975FFEB-AC7D-4135-A48D-EC699512CFCA}">
      <dgm:prSet/>
      <dgm:spPr/>
      <dgm:t>
        <a:bodyPr/>
        <a:lstStyle/>
        <a:p>
          <a:endParaRPr lang="en-US"/>
        </a:p>
      </dgm:t>
    </dgm:pt>
    <dgm:pt modelId="{0A644152-9F8B-45E2-834F-C3B4C9B85709}" type="sibTrans" cxnId="{7975FFEB-AC7D-4135-A48D-EC699512CFCA}">
      <dgm:prSet/>
      <dgm:spPr/>
      <dgm:t>
        <a:bodyPr/>
        <a:lstStyle/>
        <a:p>
          <a:endParaRPr lang="en-US"/>
        </a:p>
      </dgm:t>
    </dgm:pt>
    <dgm:pt modelId="{556D28D2-9A51-4133-8E90-5CC4DBA78796}">
      <dgm:prSet/>
      <dgm:spPr/>
      <dgm:t>
        <a:bodyPr/>
        <a:lstStyle/>
        <a:p>
          <a:r>
            <a:rPr lang="en-GB"/>
            <a:t>Equity of health provision</a:t>
          </a:r>
          <a:endParaRPr lang="en-US"/>
        </a:p>
      </dgm:t>
    </dgm:pt>
    <dgm:pt modelId="{B3E86FC0-9846-4FD5-AFFE-7996D76CA3CE}" type="parTrans" cxnId="{05F4CDC8-E8B9-4EAC-841B-89960C7ADB4F}">
      <dgm:prSet/>
      <dgm:spPr/>
      <dgm:t>
        <a:bodyPr/>
        <a:lstStyle/>
        <a:p>
          <a:endParaRPr lang="en-US"/>
        </a:p>
      </dgm:t>
    </dgm:pt>
    <dgm:pt modelId="{797E8EB8-F4F2-41B4-8894-4891D5A9CFD9}" type="sibTrans" cxnId="{05F4CDC8-E8B9-4EAC-841B-89960C7ADB4F}">
      <dgm:prSet/>
      <dgm:spPr/>
      <dgm:t>
        <a:bodyPr/>
        <a:lstStyle/>
        <a:p>
          <a:endParaRPr lang="en-US"/>
        </a:p>
      </dgm:t>
    </dgm:pt>
    <dgm:pt modelId="{B12AB67A-9FD0-40B8-AA47-A385DECD0322}" type="pres">
      <dgm:prSet presAssocID="{7A699D81-D636-4234-BB2A-77DC7D2E7EB0}" presName="vert0" presStyleCnt="0">
        <dgm:presLayoutVars>
          <dgm:dir/>
          <dgm:animOne val="branch"/>
          <dgm:animLvl val="lvl"/>
        </dgm:presLayoutVars>
      </dgm:prSet>
      <dgm:spPr/>
    </dgm:pt>
    <dgm:pt modelId="{6708BA5D-FBEC-4801-80CD-B1EA25E7CD86}" type="pres">
      <dgm:prSet presAssocID="{98DE5A98-EAAA-4621-90AD-092B80C83834}" presName="thickLine" presStyleLbl="alignNode1" presStyleIdx="0" presStyleCnt="5"/>
      <dgm:spPr/>
    </dgm:pt>
    <dgm:pt modelId="{E2920615-71BA-40D3-ACB2-B125B6ABAC62}" type="pres">
      <dgm:prSet presAssocID="{98DE5A98-EAAA-4621-90AD-092B80C83834}" presName="horz1" presStyleCnt="0"/>
      <dgm:spPr/>
    </dgm:pt>
    <dgm:pt modelId="{7E185E37-594B-4546-A148-4002297E3AF7}" type="pres">
      <dgm:prSet presAssocID="{98DE5A98-EAAA-4621-90AD-092B80C83834}" presName="tx1" presStyleLbl="revTx" presStyleIdx="0" presStyleCnt="5"/>
      <dgm:spPr/>
    </dgm:pt>
    <dgm:pt modelId="{56F611D6-E3F9-409E-B94C-951B6D5D31E3}" type="pres">
      <dgm:prSet presAssocID="{98DE5A98-EAAA-4621-90AD-092B80C83834}" presName="vert1" presStyleCnt="0"/>
      <dgm:spPr/>
    </dgm:pt>
    <dgm:pt modelId="{5FC6D5DA-A8F0-4FD5-840E-FD939FB13382}" type="pres">
      <dgm:prSet presAssocID="{782DE28E-1270-4A95-8B7D-808C4AFC3824}" presName="thickLine" presStyleLbl="alignNode1" presStyleIdx="1" presStyleCnt="5"/>
      <dgm:spPr/>
    </dgm:pt>
    <dgm:pt modelId="{BC59B659-B05C-4C9B-978A-98DC1AD6F0AA}" type="pres">
      <dgm:prSet presAssocID="{782DE28E-1270-4A95-8B7D-808C4AFC3824}" presName="horz1" presStyleCnt="0"/>
      <dgm:spPr/>
    </dgm:pt>
    <dgm:pt modelId="{E59D45C9-5966-4340-A3D7-B7FB6C558BDA}" type="pres">
      <dgm:prSet presAssocID="{782DE28E-1270-4A95-8B7D-808C4AFC3824}" presName="tx1" presStyleLbl="revTx" presStyleIdx="1" presStyleCnt="5"/>
      <dgm:spPr/>
    </dgm:pt>
    <dgm:pt modelId="{DAED3CF2-99C1-4B37-A8B4-C2FF66567106}" type="pres">
      <dgm:prSet presAssocID="{782DE28E-1270-4A95-8B7D-808C4AFC3824}" presName="vert1" presStyleCnt="0"/>
      <dgm:spPr/>
    </dgm:pt>
    <dgm:pt modelId="{442B2E3A-1B7C-46B5-8316-A89F2777811C}" type="pres">
      <dgm:prSet presAssocID="{6E0F839D-1D48-4EAF-B8A0-E0FD8119F0CF}" presName="thickLine" presStyleLbl="alignNode1" presStyleIdx="2" presStyleCnt="5"/>
      <dgm:spPr/>
    </dgm:pt>
    <dgm:pt modelId="{0DE50408-532F-40DA-A312-3CAD4273788B}" type="pres">
      <dgm:prSet presAssocID="{6E0F839D-1D48-4EAF-B8A0-E0FD8119F0CF}" presName="horz1" presStyleCnt="0"/>
      <dgm:spPr/>
    </dgm:pt>
    <dgm:pt modelId="{A3049B56-611A-4785-86A2-FD78C99A7FB0}" type="pres">
      <dgm:prSet presAssocID="{6E0F839D-1D48-4EAF-B8A0-E0FD8119F0CF}" presName="tx1" presStyleLbl="revTx" presStyleIdx="2" presStyleCnt="5"/>
      <dgm:spPr/>
    </dgm:pt>
    <dgm:pt modelId="{7A874B40-138B-4699-81CB-85D630BB3B8A}" type="pres">
      <dgm:prSet presAssocID="{6E0F839D-1D48-4EAF-B8A0-E0FD8119F0CF}" presName="vert1" presStyleCnt="0"/>
      <dgm:spPr/>
    </dgm:pt>
    <dgm:pt modelId="{37C11B3B-DD2A-4CB5-96C9-455FE5CE8E49}" type="pres">
      <dgm:prSet presAssocID="{F921BB12-4884-4135-B074-BBF88E44EDBD}" presName="thickLine" presStyleLbl="alignNode1" presStyleIdx="3" presStyleCnt="5"/>
      <dgm:spPr/>
    </dgm:pt>
    <dgm:pt modelId="{CE5DDB2F-60B1-474D-9B79-4B02EEFA6A3F}" type="pres">
      <dgm:prSet presAssocID="{F921BB12-4884-4135-B074-BBF88E44EDBD}" presName="horz1" presStyleCnt="0"/>
      <dgm:spPr/>
    </dgm:pt>
    <dgm:pt modelId="{B8D1D83D-4F09-498B-B8C9-3319FEDE43BA}" type="pres">
      <dgm:prSet presAssocID="{F921BB12-4884-4135-B074-BBF88E44EDBD}" presName="tx1" presStyleLbl="revTx" presStyleIdx="3" presStyleCnt="5"/>
      <dgm:spPr/>
    </dgm:pt>
    <dgm:pt modelId="{E834B2B8-9CC4-45FA-A8B8-E2C778DFE063}" type="pres">
      <dgm:prSet presAssocID="{F921BB12-4884-4135-B074-BBF88E44EDBD}" presName="vert1" presStyleCnt="0"/>
      <dgm:spPr/>
    </dgm:pt>
    <dgm:pt modelId="{7C8903BE-FCE5-486A-80B9-128CEBC2615E}" type="pres">
      <dgm:prSet presAssocID="{556D28D2-9A51-4133-8E90-5CC4DBA78796}" presName="thickLine" presStyleLbl="alignNode1" presStyleIdx="4" presStyleCnt="5"/>
      <dgm:spPr/>
    </dgm:pt>
    <dgm:pt modelId="{F823456C-D547-4A53-8025-824772B10D01}" type="pres">
      <dgm:prSet presAssocID="{556D28D2-9A51-4133-8E90-5CC4DBA78796}" presName="horz1" presStyleCnt="0"/>
      <dgm:spPr/>
    </dgm:pt>
    <dgm:pt modelId="{F0188A9C-4F43-40E4-887C-4D683CE82D89}" type="pres">
      <dgm:prSet presAssocID="{556D28D2-9A51-4133-8E90-5CC4DBA78796}" presName="tx1" presStyleLbl="revTx" presStyleIdx="4" presStyleCnt="5"/>
      <dgm:spPr/>
    </dgm:pt>
    <dgm:pt modelId="{DE577A16-E56E-4800-A1F3-C90330397467}" type="pres">
      <dgm:prSet presAssocID="{556D28D2-9A51-4133-8E90-5CC4DBA78796}" presName="vert1" presStyleCnt="0"/>
      <dgm:spPr/>
    </dgm:pt>
  </dgm:ptLst>
  <dgm:cxnLst>
    <dgm:cxn modelId="{C26DB700-4DF3-411A-91D5-19F0FF19F7B8}" type="presOf" srcId="{F921BB12-4884-4135-B074-BBF88E44EDBD}" destId="{B8D1D83D-4F09-498B-B8C9-3319FEDE43BA}" srcOrd="0" destOrd="0" presId="urn:microsoft.com/office/officeart/2008/layout/LinedList"/>
    <dgm:cxn modelId="{1ED16708-C133-4B7A-BE27-83EA98DCA0D1}" type="presOf" srcId="{6E0F839D-1D48-4EAF-B8A0-E0FD8119F0CF}" destId="{A3049B56-611A-4785-86A2-FD78C99A7FB0}" srcOrd="0" destOrd="0" presId="urn:microsoft.com/office/officeart/2008/layout/LinedList"/>
    <dgm:cxn modelId="{337A7863-21B0-4C56-9C64-F26B389BC34A}" srcId="{7A699D81-D636-4234-BB2A-77DC7D2E7EB0}" destId="{782DE28E-1270-4A95-8B7D-808C4AFC3824}" srcOrd="1" destOrd="0" parTransId="{B8810237-D81D-47AD-A432-D58F88E69A3F}" sibTransId="{612C825D-C8AB-4D23-ABA4-75079A33390B}"/>
    <dgm:cxn modelId="{CEB63358-E486-4BE3-8EC5-972509F65055}" type="presOf" srcId="{556D28D2-9A51-4133-8E90-5CC4DBA78796}" destId="{F0188A9C-4F43-40E4-887C-4D683CE82D89}" srcOrd="0" destOrd="0" presId="urn:microsoft.com/office/officeart/2008/layout/LinedList"/>
    <dgm:cxn modelId="{92CE0098-91A6-4440-AFDF-01B3A6B93E63}" srcId="{7A699D81-D636-4234-BB2A-77DC7D2E7EB0}" destId="{98DE5A98-EAAA-4621-90AD-092B80C83834}" srcOrd="0" destOrd="0" parTransId="{69BC51C4-2E56-4654-9DCD-CF8CF69B6E87}" sibTransId="{EBE4AA5E-09D1-4893-8034-22099FE975F2}"/>
    <dgm:cxn modelId="{D8CADAAD-BDE5-4305-AC54-592B88984D2A}" srcId="{7A699D81-D636-4234-BB2A-77DC7D2E7EB0}" destId="{6E0F839D-1D48-4EAF-B8A0-E0FD8119F0CF}" srcOrd="2" destOrd="0" parTransId="{E3D9BB24-0F71-4D2C-B402-FB8B262226A6}" sibTransId="{BE2E3CB7-D16C-4DB0-A571-B1275C9A6C69}"/>
    <dgm:cxn modelId="{1155D6BA-FCAB-4C4A-9133-BC9D9CFD7EB2}" type="presOf" srcId="{782DE28E-1270-4A95-8B7D-808C4AFC3824}" destId="{E59D45C9-5966-4340-A3D7-B7FB6C558BDA}" srcOrd="0" destOrd="0" presId="urn:microsoft.com/office/officeart/2008/layout/LinedList"/>
    <dgm:cxn modelId="{05F4CDC8-E8B9-4EAC-841B-89960C7ADB4F}" srcId="{7A699D81-D636-4234-BB2A-77DC7D2E7EB0}" destId="{556D28D2-9A51-4133-8E90-5CC4DBA78796}" srcOrd="4" destOrd="0" parTransId="{B3E86FC0-9846-4FD5-AFFE-7996D76CA3CE}" sibTransId="{797E8EB8-F4F2-41B4-8894-4891D5A9CFD9}"/>
    <dgm:cxn modelId="{52BA9EC9-46EE-4607-8701-4542EDA3BEAE}" type="presOf" srcId="{98DE5A98-EAAA-4621-90AD-092B80C83834}" destId="{7E185E37-594B-4546-A148-4002297E3AF7}" srcOrd="0" destOrd="0" presId="urn:microsoft.com/office/officeart/2008/layout/LinedList"/>
    <dgm:cxn modelId="{9FCC40DC-ED1C-4F01-AA5E-6B6206FF0137}" type="presOf" srcId="{7A699D81-D636-4234-BB2A-77DC7D2E7EB0}" destId="{B12AB67A-9FD0-40B8-AA47-A385DECD0322}" srcOrd="0" destOrd="0" presId="urn:microsoft.com/office/officeart/2008/layout/LinedList"/>
    <dgm:cxn modelId="{7975FFEB-AC7D-4135-A48D-EC699512CFCA}" srcId="{7A699D81-D636-4234-BB2A-77DC7D2E7EB0}" destId="{F921BB12-4884-4135-B074-BBF88E44EDBD}" srcOrd="3" destOrd="0" parTransId="{A7F022DB-918E-46EC-A679-27F6A6B4DC23}" sibTransId="{0A644152-9F8B-45E2-834F-C3B4C9B85709}"/>
    <dgm:cxn modelId="{02650DA4-B665-4B91-A0DB-72D113B0A4A9}" type="presParOf" srcId="{B12AB67A-9FD0-40B8-AA47-A385DECD0322}" destId="{6708BA5D-FBEC-4801-80CD-B1EA25E7CD86}" srcOrd="0" destOrd="0" presId="urn:microsoft.com/office/officeart/2008/layout/LinedList"/>
    <dgm:cxn modelId="{07BE1DE8-8E87-4FC3-BFA0-707B9F710953}" type="presParOf" srcId="{B12AB67A-9FD0-40B8-AA47-A385DECD0322}" destId="{E2920615-71BA-40D3-ACB2-B125B6ABAC62}" srcOrd="1" destOrd="0" presId="urn:microsoft.com/office/officeart/2008/layout/LinedList"/>
    <dgm:cxn modelId="{2FC09C2F-3510-4BB7-86C8-784D7F9BB497}" type="presParOf" srcId="{E2920615-71BA-40D3-ACB2-B125B6ABAC62}" destId="{7E185E37-594B-4546-A148-4002297E3AF7}" srcOrd="0" destOrd="0" presId="urn:microsoft.com/office/officeart/2008/layout/LinedList"/>
    <dgm:cxn modelId="{040F3300-5766-4001-81A3-1DA3A18EA124}" type="presParOf" srcId="{E2920615-71BA-40D3-ACB2-B125B6ABAC62}" destId="{56F611D6-E3F9-409E-B94C-951B6D5D31E3}" srcOrd="1" destOrd="0" presId="urn:microsoft.com/office/officeart/2008/layout/LinedList"/>
    <dgm:cxn modelId="{5F66B8D0-8165-4D97-8B4C-39EF1A0C39AF}" type="presParOf" srcId="{B12AB67A-9FD0-40B8-AA47-A385DECD0322}" destId="{5FC6D5DA-A8F0-4FD5-840E-FD939FB13382}" srcOrd="2" destOrd="0" presId="urn:microsoft.com/office/officeart/2008/layout/LinedList"/>
    <dgm:cxn modelId="{B5FAAD85-65B4-4E84-AB59-7D65B3F3C598}" type="presParOf" srcId="{B12AB67A-9FD0-40B8-AA47-A385DECD0322}" destId="{BC59B659-B05C-4C9B-978A-98DC1AD6F0AA}" srcOrd="3" destOrd="0" presId="urn:microsoft.com/office/officeart/2008/layout/LinedList"/>
    <dgm:cxn modelId="{1F5D8CFC-C20C-4EDB-B91A-2ECD15A753E6}" type="presParOf" srcId="{BC59B659-B05C-4C9B-978A-98DC1AD6F0AA}" destId="{E59D45C9-5966-4340-A3D7-B7FB6C558BDA}" srcOrd="0" destOrd="0" presId="urn:microsoft.com/office/officeart/2008/layout/LinedList"/>
    <dgm:cxn modelId="{37287B20-2AF4-479E-8238-45C563669FB9}" type="presParOf" srcId="{BC59B659-B05C-4C9B-978A-98DC1AD6F0AA}" destId="{DAED3CF2-99C1-4B37-A8B4-C2FF66567106}" srcOrd="1" destOrd="0" presId="urn:microsoft.com/office/officeart/2008/layout/LinedList"/>
    <dgm:cxn modelId="{E45A526A-EE81-4289-BC9D-B4AD7E8CFA54}" type="presParOf" srcId="{B12AB67A-9FD0-40B8-AA47-A385DECD0322}" destId="{442B2E3A-1B7C-46B5-8316-A89F2777811C}" srcOrd="4" destOrd="0" presId="urn:microsoft.com/office/officeart/2008/layout/LinedList"/>
    <dgm:cxn modelId="{C7A4C8E6-A5FE-4628-BF09-893F2FF522BB}" type="presParOf" srcId="{B12AB67A-9FD0-40B8-AA47-A385DECD0322}" destId="{0DE50408-532F-40DA-A312-3CAD4273788B}" srcOrd="5" destOrd="0" presId="urn:microsoft.com/office/officeart/2008/layout/LinedList"/>
    <dgm:cxn modelId="{69892B8E-18CB-459C-866E-9AD3E236EFAC}" type="presParOf" srcId="{0DE50408-532F-40DA-A312-3CAD4273788B}" destId="{A3049B56-611A-4785-86A2-FD78C99A7FB0}" srcOrd="0" destOrd="0" presId="urn:microsoft.com/office/officeart/2008/layout/LinedList"/>
    <dgm:cxn modelId="{5EB4A87E-F3EC-478F-98E7-E3879F149AA4}" type="presParOf" srcId="{0DE50408-532F-40DA-A312-3CAD4273788B}" destId="{7A874B40-138B-4699-81CB-85D630BB3B8A}" srcOrd="1" destOrd="0" presId="urn:microsoft.com/office/officeart/2008/layout/LinedList"/>
    <dgm:cxn modelId="{FFC13B12-8C74-4DD4-8BFC-90975A114EAD}" type="presParOf" srcId="{B12AB67A-9FD0-40B8-AA47-A385DECD0322}" destId="{37C11B3B-DD2A-4CB5-96C9-455FE5CE8E49}" srcOrd="6" destOrd="0" presId="urn:microsoft.com/office/officeart/2008/layout/LinedList"/>
    <dgm:cxn modelId="{D3584309-2FDC-4899-A06E-7F39BA1ACBB6}" type="presParOf" srcId="{B12AB67A-9FD0-40B8-AA47-A385DECD0322}" destId="{CE5DDB2F-60B1-474D-9B79-4B02EEFA6A3F}" srcOrd="7" destOrd="0" presId="urn:microsoft.com/office/officeart/2008/layout/LinedList"/>
    <dgm:cxn modelId="{2B238D85-4F14-4804-8CFD-14E9A9F36B58}" type="presParOf" srcId="{CE5DDB2F-60B1-474D-9B79-4B02EEFA6A3F}" destId="{B8D1D83D-4F09-498B-B8C9-3319FEDE43BA}" srcOrd="0" destOrd="0" presId="urn:microsoft.com/office/officeart/2008/layout/LinedList"/>
    <dgm:cxn modelId="{8E2E6814-95CB-4BBF-B4A2-54CB305ADCDF}" type="presParOf" srcId="{CE5DDB2F-60B1-474D-9B79-4B02EEFA6A3F}" destId="{E834B2B8-9CC4-45FA-A8B8-E2C778DFE063}" srcOrd="1" destOrd="0" presId="urn:microsoft.com/office/officeart/2008/layout/LinedList"/>
    <dgm:cxn modelId="{99B0E51B-934F-4EE9-B8BF-9587B00B00AD}" type="presParOf" srcId="{B12AB67A-9FD0-40B8-AA47-A385DECD0322}" destId="{7C8903BE-FCE5-486A-80B9-128CEBC2615E}" srcOrd="8" destOrd="0" presId="urn:microsoft.com/office/officeart/2008/layout/LinedList"/>
    <dgm:cxn modelId="{AACB2725-C329-4A9C-984E-C7BA0272BC54}" type="presParOf" srcId="{B12AB67A-9FD0-40B8-AA47-A385DECD0322}" destId="{F823456C-D547-4A53-8025-824772B10D01}" srcOrd="9" destOrd="0" presId="urn:microsoft.com/office/officeart/2008/layout/LinedList"/>
    <dgm:cxn modelId="{C01406A4-F8CD-435F-9D59-6E66E28563F6}" type="presParOf" srcId="{F823456C-D547-4A53-8025-824772B10D01}" destId="{F0188A9C-4F43-40E4-887C-4D683CE82D89}" srcOrd="0" destOrd="0" presId="urn:microsoft.com/office/officeart/2008/layout/LinedList"/>
    <dgm:cxn modelId="{FB8BC709-79E2-4FB4-B5D9-F1C7425F66FC}" type="presParOf" srcId="{F823456C-D547-4A53-8025-824772B10D01}" destId="{DE577A16-E56E-4800-A1F3-C903303974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5B15586-2B59-49E7-8189-90748E3AAAB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D8BE7B-C368-4E07-A7DF-2B4146335D90}">
      <dgm:prSet/>
      <dgm:spPr/>
      <dgm:t>
        <a:bodyPr/>
        <a:lstStyle/>
        <a:p>
          <a:r>
            <a:rPr lang="en-GB"/>
            <a:t>Factors impacting health</a:t>
          </a:r>
          <a:endParaRPr lang="en-US"/>
        </a:p>
      </dgm:t>
    </dgm:pt>
    <dgm:pt modelId="{109BADB1-C8EE-44CC-8F94-A77E1E0A60CB}" type="parTrans" cxnId="{3CE3B326-354A-4631-A1CD-0D4980EC8F2A}">
      <dgm:prSet/>
      <dgm:spPr/>
      <dgm:t>
        <a:bodyPr/>
        <a:lstStyle/>
        <a:p>
          <a:endParaRPr lang="en-US"/>
        </a:p>
      </dgm:t>
    </dgm:pt>
    <dgm:pt modelId="{BE6D8A44-F6F7-436B-B4F8-2D5705DBF275}" type="sibTrans" cxnId="{3CE3B326-354A-4631-A1CD-0D4980EC8F2A}">
      <dgm:prSet/>
      <dgm:spPr/>
      <dgm:t>
        <a:bodyPr/>
        <a:lstStyle/>
        <a:p>
          <a:endParaRPr lang="en-US"/>
        </a:p>
      </dgm:t>
    </dgm:pt>
    <dgm:pt modelId="{DE30B8D4-A741-4676-B55F-38C389DB368A}">
      <dgm:prSet/>
      <dgm:spPr/>
      <dgm:t>
        <a:bodyPr/>
        <a:lstStyle/>
        <a:p>
          <a:r>
            <a:rPr lang="en-GB"/>
            <a:t>Interventions</a:t>
          </a:r>
          <a:endParaRPr lang="en-US"/>
        </a:p>
      </dgm:t>
    </dgm:pt>
    <dgm:pt modelId="{E468F30D-3A6B-4FAC-8AF1-2097FB296F60}" type="parTrans" cxnId="{CBD75145-BB2B-46D0-A4E1-2AF216F0DE9F}">
      <dgm:prSet/>
      <dgm:spPr/>
      <dgm:t>
        <a:bodyPr/>
        <a:lstStyle/>
        <a:p>
          <a:endParaRPr lang="en-US"/>
        </a:p>
      </dgm:t>
    </dgm:pt>
    <dgm:pt modelId="{BD28B65D-E492-4435-A221-AA6F0982FDB3}" type="sibTrans" cxnId="{CBD75145-BB2B-46D0-A4E1-2AF216F0DE9F}">
      <dgm:prSet/>
      <dgm:spPr/>
      <dgm:t>
        <a:bodyPr/>
        <a:lstStyle/>
        <a:p>
          <a:endParaRPr lang="en-US"/>
        </a:p>
      </dgm:t>
    </dgm:pt>
    <dgm:pt modelId="{57FA6547-3189-4A5C-B729-77302B862516}">
      <dgm:prSet/>
      <dgm:spPr/>
      <dgm:t>
        <a:bodyPr/>
        <a:lstStyle/>
        <a:p>
          <a:r>
            <a:rPr lang="en-GB"/>
            <a:t>Cost analysis</a:t>
          </a:r>
          <a:endParaRPr lang="en-US"/>
        </a:p>
      </dgm:t>
    </dgm:pt>
    <dgm:pt modelId="{62548C7F-66B0-46ED-B047-C394A3667E03}" type="parTrans" cxnId="{08253255-D909-4E55-9B92-B902AC1ED655}">
      <dgm:prSet/>
      <dgm:spPr/>
      <dgm:t>
        <a:bodyPr/>
        <a:lstStyle/>
        <a:p>
          <a:endParaRPr lang="en-US"/>
        </a:p>
      </dgm:t>
    </dgm:pt>
    <dgm:pt modelId="{E9840DE8-F54E-4B40-85AF-90EAE5A69292}" type="sibTrans" cxnId="{08253255-D909-4E55-9B92-B902AC1ED655}">
      <dgm:prSet/>
      <dgm:spPr/>
      <dgm:t>
        <a:bodyPr/>
        <a:lstStyle/>
        <a:p>
          <a:endParaRPr lang="en-US"/>
        </a:p>
      </dgm:t>
    </dgm:pt>
    <dgm:pt modelId="{B0EC24F9-62F9-42D2-A004-752BB4243E03}">
      <dgm:prSet/>
      <dgm:spPr/>
      <dgm:t>
        <a:bodyPr/>
        <a:lstStyle/>
        <a:p>
          <a:r>
            <a:rPr lang="en-GB"/>
            <a:t>Building evidence</a:t>
          </a:r>
          <a:endParaRPr lang="en-US"/>
        </a:p>
      </dgm:t>
    </dgm:pt>
    <dgm:pt modelId="{4A8D3770-839C-48B6-A02F-40379B96E1AF}" type="parTrans" cxnId="{4CEEB06B-F79B-4ED4-A4DE-6FBFB8F29561}">
      <dgm:prSet/>
      <dgm:spPr/>
      <dgm:t>
        <a:bodyPr/>
        <a:lstStyle/>
        <a:p>
          <a:endParaRPr lang="en-US"/>
        </a:p>
      </dgm:t>
    </dgm:pt>
    <dgm:pt modelId="{4FA41809-5204-4489-953C-9ACDA177554A}" type="sibTrans" cxnId="{4CEEB06B-F79B-4ED4-A4DE-6FBFB8F29561}">
      <dgm:prSet/>
      <dgm:spPr/>
      <dgm:t>
        <a:bodyPr/>
        <a:lstStyle/>
        <a:p>
          <a:endParaRPr lang="en-US"/>
        </a:p>
      </dgm:t>
    </dgm:pt>
    <dgm:pt modelId="{38B99AF2-CFD4-4874-95F0-12CDAA889E55}">
      <dgm:prSet/>
      <dgm:spPr/>
      <dgm:t>
        <a:bodyPr/>
        <a:lstStyle/>
        <a:p>
          <a:r>
            <a:rPr lang="en-GB"/>
            <a:t>Research</a:t>
          </a:r>
          <a:endParaRPr lang="en-US"/>
        </a:p>
      </dgm:t>
    </dgm:pt>
    <dgm:pt modelId="{C00770D5-C98A-46D3-A44E-725DC88157D1}" type="parTrans" cxnId="{423BBE81-F730-4520-8435-D94ED88DDD27}">
      <dgm:prSet/>
      <dgm:spPr/>
      <dgm:t>
        <a:bodyPr/>
        <a:lstStyle/>
        <a:p>
          <a:endParaRPr lang="en-US"/>
        </a:p>
      </dgm:t>
    </dgm:pt>
    <dgm:pt modelId="{D6484F2C-64B2-47AB-B049-E1456F0E6053}" type="sibTrans" cxnId="{423BBE81-F730-4520-8435-D94ED88DDD27}">
      <dgm:prSet/>
      <dgm:spPr/>
      <dgm:t>
        <a:bodyPr/>
        <a:lstStyle/>
        <a:p>
          <a:endParaRPr lang="en-US"/>
        </a:p>
      </dgm:t>
    </dgm:pt>
    <dgm:pt modelId="{89E0EFC9-BC6A-4F80-9C47-532D51653FC6}" type="pres">
      <dgm:prSet presAssocID="{35B15586-2B59-49E7-8189-90748E3AAABC}" presName="vert0" presStyleCnt="0">
        <dgm:presLayoutVars>
          <dgm:dir/>
          <dgm:animOne val="branch"/>
          <dgm:animLvl val="lvl"/>
        </dgm:presLayoutVars>
      </dgm:prSet>
      <dgm:spPr/>
    </dgm:pt>
    <dgm:pt modelId="{C08C593E-1A9C-40D1-9827-F20CAD9012FB}" type="pres">
      <dgm:prSet presAssocID="{74D8BE7B-C368-4E07-A7DF-2B4146335D90}" presName="thickLine" presStyleLbl="alignNode1" presStyleIdx="0" presStyleCnt="5"/>
      <dgm:spPr/>
    </dgm:pt>
    <dgm:pt modelId="{F8F33E38-F0A8-496C-BA1C-9FEA97900C70}" type="pres">
      <dgm:prSet presAssocID="{74D8BE7B-C368-4E07-A7DF-2B4146335D90}" presName="horz1" presStyleCnt="0"/>
      <dgm:spPr/>
    </dgm:pt>
    <dgm:pt modelId="{40CA180D-50ED-4AC1-B98F-405A9043DA6E}" type="pres">
      <dgm:prSet presAssocID="{74D8BE7B-C368-4E07-A7DF-2B4146335D90}" presName="tx1" presStyleLbl="revTx" presStyleIdx="0" presStyleCnt="5"/>
      <dgm:spPr/>
    </dgm:pt>
    <dgm:pt modelId="{73CA8BB4-0586-484F-BC99-37A3D6470846}" type="pres">
      <dgm:prSet presAssocID="{74D8BE7B-C368-4E07-A7DF-2B4146335D90}" presName="vert1" presStyleCnt="0"/>
      <dgm:spPr/>
    </dgm:pt>
    <dgm:pt modelId="{A8F51F9E-BCEB-44E6-AFED-8EEDC56E3E8E}" type="pres">
      <dgm:prSet presAssocID="{DE30B8D4-A741-4676-B55F-38C389DB368A}" presName="thickLine" presStyleLbl="alignNode1" presStyleIdx="1" presStyleCnt="5"/>
      <dgm:spPr/>
    </dgm:pt>
    <dgm:pt modelId="{FF038CE5-72BD-4500-BD12-D3EDE02D74DA}" type="pres">
      <dgm:prSet presAssocID="{DE30B8D4-A741-4676-B55F-38C389DB368A}" presName="horz1" presStyleCnt="0"/>
      <dgm:spPr/>
    </dgm:pt>
    <dgm:pt modelId="{4693D3CA-3B05-4329-967F-DF941A550ACD}" type="pres">
      <dgm:prSet presAssocID="{DE30B8D4-A741-4676-B55F-38C389DB368A}" presName="tx1" presStyleLbl="revTx" presStyleIdx="1" presStyleCnt="5"/>
      <dgm:spPr/>
    </dgm:pt>
    <dgm:pt modelId="{18A0095D-9737-475A-B001-724D1A3CC4CE}" type="pres">
      <dgm:prSet presAssocID="{DE30B8D4-A741-4676-B55F-38C389DB368A}" presName="vert1" presStyleCnt="0"/>
      <dgm:spPr/>
    </dgm:pt>
    <dgm:pt modelId="{E6071527-3250-4F3B-A550-7E8AB6E9CF51}" type="pres">
      <dgm:prSet presAssocID="{57FA6547-3189-4A5C-B729-77302B862516}" presName="thickLine" presStyleLbl="alignNode1" presStyleIdx="2" presStyleCnt="5"/>
      <dgm:spPr/>
    </dgm:pt>
    <dgm:pt modelId="{2F6EEE35-7F64-44E2-B18A-5F8256E9CF79}" type="pres">
      <dgm:prSet presAssocID="{57FA6547-3189-4A5C-B729-77302B862516}" presName="horz1" presStyleCnt="0"/>
      <dgm:spPr/>
    </dgm:pt>
    <dgm:pt modelId="{125DE874-0FC7-487D-A4AE-3577BA272C5D}" type="pres">
      <dgm:prSet presAssocID="{57FA6547-3189-4A5C-B729-77302B862516}" presName="tx1" presStyleLbl="revTx" presStyleIdx="2" presStyleCnt="5"/>
      <dgm:spPr/>
    </dgm:pt>
    <dgm:pt modelId="{51795259-64EA-4B86-8368-83A3036AF90B}" type="pres">
      <dgm:prSet presAssocID="{57FA6547-3189-4A5C-B729-77302B862516}" presName="vert1" presStyleCnt="0"/>
      <dgm:spPr/>
    </dgm:pt>
    <dgm:pt modelId="{230F0F9F-4051-4BCF-822F-A4EC0FF36B2C}" type="pres">
      <dgm:prSet presAssocID="{B0EC24F9-62F9-42D2-A004-752BB4243E03}" presName="thickLine" presStyleLbl="alignNode1" presStyleIdx="3" presStyleCnt="5"/>
      <dgm:spPr/>
    </dgm:pt>
    <dgm:pt modelId="{1E7E2D62-70AA-463F-A365-A7F0B7F6DAB7}" type="pres">
      <dgm:prSet presAssocID="{B0EC24F9-62F9-42D2-A004-752BB4243E03}" presName="horz1" presStyleCnt="0"/>
      <dgm:spPr/>
    </dgm:pt>
    <dgm:pt modelId="{0959B2CC-3FB9-420D-99AA-79475D6D5469}" type="pres">
      <dgm:prSet presAssocID="{B0EC24F9-62F9-42D2-A004-752BB4243E03}" presName="tx1" presStyleLbl="revTx" presStyleIdx="3" presStyleCnt="5"/>
      <dgm:spPr/>
    </dgm:pt>
    <dgm:pt modelId="{729629B0-919D-490F-8200-1AED2E4C64EF}" type="pres">
      <dgm:prSet presAssocID="{B0EC24F9-62F9-42D2-A004-752BB4243E03}" presName="vert1" presStyleCnt="0"/>
      <dgm:spPr/>
    </dgm:pt>
    <dgm:pt modelId="{469773A1-E0AD-45A5-958B-EC6DDBA79CAF}" type="pres">
      <dgm:prSet presAssocID="{38B99AF2-CFD4-4874-95F0-12CDAA889E55}" presName="thickLine" presStyleLbl="alignNode1" presStyleIdx="4" presStyleCnt="5"/>
      <dgm:spPr/>
    </dgm:pt>
    <dgm:pt modelId="{F724C7C0-D082-418A-BEA2-8A529C844A16}" type="pres">
      <dgm:prSet presAssocID="{38B99AF2-CFD4-4874-95F0-12CDAA889E55}" presName="horz1" presStyleCnt="0"/>
      <dgm:spPr/>
    </dgm:pt>
    <dgm:pt modelId="{4F854B52-EBF7-46EE-AB5C-1AB99791D524}" type="pres">
      <dgm:prSet presAssocID="{38B99AF2-CFD4-4874-95F0-12CDAA889E55}" presName="tx1" presStyleLbl="revTx" presStyleIdx="4" presStyleCnt="5"/>
      <dgm:spPr/>
    </dgm:pt>
    <dgm:pt modelId="{CC96959B-5A61-438C-AC4C-2D7C25CE68E6}" type="pres">
      <dgm:prSet presAssocID="{38B99AF2-CFD4-4874-95F0-12CDAA889E55}" presName="vert1" presStyleCnt="0"/>
      <dgm:spPr/>
    </dgm:pt>
  </dgm:ptLst>
  <dgm:cxnLst>
    <dgm:cxn modelId="{EC8EEE0A-F598-464B-9515-A1EB28521736}" type="presOf" srcId="{74D8BE7B-C368-4E07-A7DF-2B4146335D90}" destId="{40CA180D-50ED-4AC1-B98F-405A9043DA6E}" srcOrd="0" destOrd="0" presId="urn:microsoft.com/office/officeart/2008/layout/LinedList"/>
    <dgm:cxn modelId="{3CE3B326-354A-4631-A1CD-0D4980EC8F2A}" srcId="{35B15586-2B59-49E7-8189-90748E3AAABC}" destId="{74D8BE7B-C368-4E07-A7DF-2B4146335D90}" srcOrd="0" destOrd="0" parTransId="{109BADB1-C8EE-44CC-8F94-A77E1E0A60CB}" sibTransId="{BE6D8A44-F6F7-436B-B4F8-2D5705DBF275}"/>
    <dgm:cxn modelId="{20EC7439-C638-4898-A9A3-1E4B9975EA21}" type="presOf" srcId="{35B15586-2B59-49E7-8189-90748E3AAABC}" destId="{89E0EFC9-BC6A-4F80-9C47-532D51653FC6}" srcOrd="0" destOrd="0" presId="urn:microsoft.com/office/officeart/2008/layout/LinedList"/>
    <dgm:cxn modelId="{CBD75145-BB2B-46D0-A4E1-2AF216F0DE9F}" srcId="{35B15586-2B59-49E7-8189-90748E3AAABC}" destId="{DE30B8D4-A741-4676-B55F-38C389DB368A}" srcOrd="1" destOrd="0" parTransId="{E468F30D-3A6B-4FAC-8AF1-2097FB296F60}" sibTransId="{BD28B65D-E492-4435-A221-AA6F0982FDB3}"/>
    <dgm:cxn modelId="{4CEEB06B-F79B-4ED4-A4DE-6FBFB8F29561}" srcId="{35B15586-2B59-49E7-8189-90748E3AAABC}" destId="{B0EC24F9-62F9-42D2-A004-752BB4243E03}" srcOrd="3" destOrd="0" parTransId="{4A8D3770-839C-48B6-A02F-40379B96E1AF}" sibTransId="{4FA41809-5204-4489-953C-9ACDA177554A}"/>
    <dgm:cxn modelId="{08253255-D909-4E55-9B92-B902AC1ED655}" srcId="{35B15586-2B59-49E7-8189-90748E3AAABC}" destId="{57FA6547-3189-4A5C-B729-77302B862516}" srcOrd="2" destOrd="0" parTransId="{62548C7F-66B0-46ED-B047-C394A3667E03}" sibTransId="{E9840DE8-F54E-4B40-85AF-90EAE5A69292}"/>
    <dgm:cxn modelId="{E5F44A7D-AEF4-4597-B8E3-EF696BEED69E}" type="presOf" srcId="{38B99AF2-CFD4-4874-95F0-12CDAA889E55}" destId="{4F854B52-EBF7-46EE-AB5C-1AB99791D524}" srcOrd="0" destOrd="0" presId="urn:microsoft.com/office/officeart/2008/layout/LinedList"/>
    <dgm:cxn modelId="{423BBE81-F730-4520-8435-D94ED88DDD27}" srcId="{35B15586-2B59-49E7-8189-90748E3AAABC}" destId="{38B99AF2-CFD4-4874-95F0-12CDAA889E55}" srcOrd="4" destOrd="0" parTransId="{C00770D5-C98A-46D3-A44E-725DC88157D1}" sibTransId="{D6484F2C-64B2-47AB-B049-E1456F0E6053}"/>
    <dgm:cxn modelId="{87C427AA-C773-4980-B8E6-75D6BF2F496A}" type="presOf" srcId="{57FA6547-3189-4A5C-B729-77302B862516}" destId="{125DE874-0FC7-487D-A4AE-3577BA272C5D}" srcOrd="0" destOrd="0" presId="urn:microsoft.com/office/officeart/2008/layout/LinedList"/>
    <dgm:cxn modelId="{539576AC-D1B0-43EC-A5E8-A0BE3E30583F}" type="presOf" srcId="{B0EC24F9-62F9-42D2-A004-752BB4243E03}" destId="{0959B2CC-3FB9-420D-99AA-79475D6D5469}" srcOrd="0" destOrd="0" presId="urn:microsoft.com/office/officeart/2008/layout/LinedList"/>
    <dgm:cxn modelId="{F1614AD3-39F0-4C78-8448-215C16273560}" type="presOf" srcId="{DE30B8D4-A741-4676-B55F-38C389DB368A}" destId="{4693D3CA-3B05-4329-967F-DF941A550ACD}" srcOrd="0" destOrd="0" presId="urn:microsoft.com/office/officeart/2008/layout/LinedList"/>
    <dgm:cxn modelId="{82F8CBFD-9E19-4FD9-A38C-884DF3C2B159}" type="presParOf" srcId="{89E0EFC9-BC6A-4F80-9C47-532D51653FC6}" destId="{C08C593E-1A9C-40D1-9827-F20CAD9012FB}" srcOrd="0" destOrd="0" presId="urn:microsoft.com/office/officeart/2008/layout/LinedList"/>
    <dgm:cxn modelId="{684EF080-E28B-4F4E-A20D-965EE1E54591}" type="presParOf" srcId="{89E0EFC9-BC6A-4F80-9C47-532D51653FC6}" destId="{F8F33E38-F0A8-496C-BA1C-9FEA97900C70}" srcOrd="1" destOrd="0" presId="urn:microsoft.com/office/officeart/2008/layout/LinedList"/>
    <dgm:cxn modelId="{56050FFF-7DA8-44D6-A615-258890ED4336}" type="presParOf" srcId="{F8F33E38-F0A8-496C-BA1C-9FEA97900C70}" destId="{40CA180D-50ED-4AC1-B98F-405A9043DA6E}" srcOrd="0" destOrd="0" presId="urn:microsoft.com/office/officeart/2008/layout/LinedList"/>
    <dgm:cxn modelId="{30A37DA8-6A2E-4C98-B335-43A0C66AEDBF}" type="presParOf" srcId="{F8F33E38-F0A8-496C-BA1C-9FEA97900C70}" destId="{73CA8BB4-0586-484F-BC99-37A3D6470846}" srcOrd="1" destOrd="0" presId="urn:microsoft.com/office/officeart/2008/layout/LinedList"/>
    <dgm:cxn modelId="{162545EC-EF55-4F75-AFF1-8C4256BA6A80}" type="presParOf" srcId="{89E0EFC9-BC6A-4F80-9C47-532D51653FC6}" destId="{A8F51F9E-BCEB-44E6-AFED-8EEDC56E3E8E}" srcOrd="2" destOrd="0" presId="urn:microsoft.com/office/officeart/2008/layout/LinedList"/>
    <dgm:cxn modelId="{F7828015-BC1C-44E5-B296-9A0DCC98606C}" type="presParOf" srcId="{89E0EFC9-BC6A-4F80-9C47-532D51653FC6}" destId="{FF038CE5-72BD-4500-BD12-D3EDE02D74DA}" srcOrd="3" destOrd="0" presId="urn:microsoft.com/office/officeart/2008/layout/LinedList"/>
    <dgm:cxn modelId="{74E9A01C-89E9-44A5-9EC4-B133C7ECB213}" type="presParOf" srcId="{FF038CE5-72BD-4500-BD12-D3EDE02D74DA}" destId="{4693D3CA-3B05-4329-967F-DF941A550ACD}" srcOrd="0" destOrd="0" presId="urn:microsoft.com/office/officeart/2008/layout/LinedList"/>
    <dgm:cxn modelId="{A110C08E-0CDB-486E-AA79-2A23FB6FBC97}" type="presParOf" srcId="{FF038CE5-72BD-4500-BD12-D3EDE02D74DA}" destId="{18A0095D-9737-475A-B001-724D1A3CC4CE}" srcOrd="1" destOrd="0" presId="urn:microsoft.com/office/officeart/2008/layout/LinedList"/>
    <dgm:cxn modelId="{962AC8DA-F6B9-4D78-89FB-381507F29667}" type="presParOf" srcId="{89E0EFC9-BC6A-4F80-9C47-532D51653FC6}" destId="{E6071527-3250-4F3B-A550-7E8AB6E9CF51}" srcOrd="4" destOrd="0" presId="urn:microsoft.com/office/officeart/2008/layout/LinedList"/>
    <dgm:cxn modelId="{37F88116-0653-486D-9657-C3FA2EF9C7D7}" type="presParOf" srcId="{89E0EFC9-BC6A-4F80-9C47-532D51653FC6}" destId="{2F6EEE35-7F64-44E2-B18A-5F8256E9CF79}" srcOrd="5" destOrd="0" presId="urn:microsoft.com/office/officeart/2008/layout/LinedList"/>
    <dgm:cxn modelId="{9691C896-185C-4F93-8946-989071A0AFBE}" type="presParOf" srcId="{2F6EEE35-7F64-44E2-B18A-5F8256E9CF79}" destId="{125DE874-0FC7-487D-A4AE-3577BA272C5D}" srcOrd="0" destOrd="0" presId="urn:microsoft.com/office/officeart/2008/layout/LinedList"/>
    <dgm:cxn modelId="{51F4E69E-6C75-4576-A2D2-40A4CBD6F323}" type="presParOf" srcId="{2F6EEE35-7F64-44E2-B18A-5F8256E9CF79}" destId="{51795259-64EA-4B86-8368-83A3036AF90B}" srcOrd="1" destOrd="0" presId="urn:microsoft.com/office/officeart/2008/layout/LinedList"/>
    <dgm:cxn modelId="{864664A7-2B49-41E3-8440-20404F6956A6}" type="presParOf" srcId="{89E0EFC9-BC6A-4F80-9C47-532D51653FC6}" destId="{230F0F9F-4051-4BCF-822F-A4EC0FF36B2C}" srcOrd="6" destOrd="0" presId="urn:microsoft.com/office/officeart/2008/layout/LinedList"/>
    <dgm:cxn modelId="{DE0E2C4C-CD39-4236-A382-A4DF2E4CAFEF}" type="presParOf" srcId="{89E0EFC9-BC6A-4F80-9C47-532D51653FC6}" destId="{1E7E2D62-70AA-463F-A365-A7F0B7F6DAB7}" srcOrd="7" destOrd="0" presId="urn:microsoft.com/office/officeart/2008/layout/LinedList"/>
    <dgm:cxn modelId="{5BB15028-2A5B-4CFC-8668-22ACAF610319}" type="presParOf" srcId="{1E7E2D62-70AA-463F-A365-A7F0B7F6DAB7}" destId="{0959B2CC-3FB9-420D-99AA-79475D6D5469}" srcOrd="0" destOrd="0" presId="urn:microsoft.com/office/officeart/2008/layout/LinedList"/>
    <dgm:cxn modelId="{0F53A474-0883-4C25-ACAF-4C906BCEC944}" type="presParOf" srcId="{1E7E2D62-70AA-463F-A365-A7F0B7F6DAB7}" destId="{729629B0-919D-490F-8200-1AED2E4C64EF}" srcOrd="1" destOrd="0" presId="urn:microsoft.com/office/officeart/2008/layout/LinedList"/>
    <dgm:cxn modelId="{FF3ACFBE-33AD-4DCF-9988-855BA3DF9A6E}" type="presParOf" srcId="{89E0EFC9-BC6A-4F80-9C47-532D51653FC6}" destId="{469773A1-E0AD-45A5-958B-EC6DDBA79CAF}" srcOrd="8" destOrd="0" presId="urn:microsoft.com/office/officeart/2008/layout/LinedList"/>
    <dgm:cxn modelId="{DFB30CD7-E6AD-4C93-9E7E-F61D7ED11424}" type="presParOf" srcId="{89E0EFC9-BC6A-4F80-9C47-532D51653FC6}" destId="{F724C7C0-D082-418A-BEA2-8A529C844A16}" srcOrd="9" destOrd="0" presId="urn:microsoft.com/office/officeart/2008/layout/LinedList"/>
    <dgm:cxn modelId="{965ECA56-24D1-4352-B376-8A09C6A1CA5E}" type="presParOf" srcId="{F724C7C0-D082-418A-BEA2-8A529C844A16}" destId="{4F854B52-EBF7-46EE-AB5C-1AB99791D524}" srcOrd="0" destOrd="0" presId="urn:microsoft.com/office/officeart/2008/layout/LinedList"/>
    <dgm:cxn modelId="{3363E703-3B12-4CE7-81EC-C6E24A2D5DA3}" type="presParOf" srcId="{F724C7C0-D082-418A-BEA2-8A529C844A16}" destId="{CC96959B-5A61-438C-AC4C-2D7C25CE68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D29A5DC-56FC-4243-B8F6-DB46A79405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FB7788E-6059-4808-9684-DA15F90E3DEC}">
      <dgm:prSet/>
      <dgm:spPr/>
      <dgm:t>
        <a:bodyPr/>
        <a:lstStyle/>
        <a:p>
          <a:r>
            <a:rPr lang="en-GB"/>
            <a:t>Wales' long-term plan for health and social care.</a:t>
          </a:r>
          <a:endParaRPr lang="en-US"/>
        </a:p>
      </dgm:t>
    </dgm:pt>
    <dgm:pt modelId="{A401EEC1-43BA-45BD-8336-9CE0208C0AA3}" type="parTrans" cxnId="{A1B45A70-E542-45DF-83B6-ACAF101F475E}">
      <dgm:prSet/>
      <dgm:spPr/>
      <dgm:t>
        <a:bodyPr/>
        <a:lstStyle/>
        <a:p>
          <a:endParaRPr lang="en-US"/>
        </a:p>
      </dgm:t>
    </dgm:pt>
    <dgm:pt modelId="{79A9C867-BFF0-4948-9A6F-6638EAB2FE6A}" type="sibTrans" cxnId="{A1B45A70-E542-45DF-83B6-ACAF101F475E}">
      <dgm:prSet/>
      <dgm:spPr/>
      <dgm:t>
        <a:bodyPr/>
        <a:lstStyle/>
        <a:p>
          <a:endParaRPr lang="en-US"/>
        </a:p>
      </dgm:t>
    </dgm:pt>
    <dgm:pt modelId="{59732C6A-C699-4AFA-9DE0-8D66F17E52E3}">
      <dgm:prSet/>
      <dgm:spPr/>
      <dgm:t>
        <a:bodyPr/>
        <a:lstStyle/>
        <a:p>
          <a:r>
            <a:rPr lang="en-GB"/>
            <a:t>2018-2028</a:t>
          </a:r>
          <a:endParaRPr lang="en-US"/>
        </a:p>
      </dgm:t>
    </dgm:pt>
    <dgm:pt modelId="{CBB8B1DB-1A6E-459C-8F68-B574163CAB97}" type="parTrans" cxnId="{64DD26CC-9CDE-4AA7-A1A8-DB02DA44CF34}">
      <dgm:prSet/>
      <dgm:spPr/>
      <dgm:t>
        <a:bodyPr/>
        <a:lstStyle/>
        <a:p>
          <a:endParaRPr lang="en-US"/>
        </a:p>
      </dgm:t>
    </dgm:pt>
    <dgm:pt modelId="{53D4E94F-F1A2-485E-B107-991D02D4C845}" type="sibTrans" cxnId="{64DD26CC-9CDE-4AA7-A1A8-DB02DA44CF34}">
      <dgm:prSet/>
      <dgm:spPr/>
      <dgm:t>
        <a:bodyPr/>
        <a:lstStyle/>
        <a:p>
          <a:endParaRPr lang="en-US"/>
        </a:p>
      </dgm:t>
    </dgm:pt>
    <dgm:pt modelId="{0CB0E477-8137-43FA-8C74-F61D048D3B35}">
      <dgm:prSet/>
      <dgm:spPr/>
      <dgm:t>
        <a:bodyPr/>
        <a:lstStyle/>
        <a:p>
          <a:r>
            <a:rPr lang="en-GB"/>
            <a:t>It has several main aims, linking to public health.</a:t>
          </a:r>
          <a:endParaRPr lang="en-US"/>
        </a:p>
      </dgm:t>
    </dgm:pt>
    <dgm:pt modelId="{47C3CC4C-7D46-4BF2-9EF5-42FB045FA02F}" type="parTrans" cxnId="{590E2B1D-E0D9-476E-B45A-CEB2D10FE02F}">
      <dgm:prSet/>
      <dgm:spPr/>
      <dgm:t>
        <a:bodyPr/>
        <a:lstStyle/>
        <a:p>
          <a:endParaRPr lang="en-US"/>
        </a:p>
      </dgm:t>
    </dgm:pt>
    <dgm:pt modelId="{58B58A90-F9C6-420F-AFC2-22C38E294715}" type="sibTrans" cxnId="{590E2B1D-E0D9-476E-B45A-CEB2D10FE02F}">
      <dgm:prSet/>
      <dgm:spPr/>
      <dgm:t>
        <a:bodyPr/>
        <a:lstStyle/>
        <a:p>
          <a:endParaRPr lang="en-US"/>
        </a:p>
      </dgm:t>
    </dgm:pt>
    <dgm:pt modelId="{669AA8A0-9C7A-426F-A017-DA7397F37B8C}" type="pres">
      <dgm:prSet presAssocID="{2D29A5DC-56FC-4243-B8F6-DB46A7940505}" presName="linear" presStyleCnt="0">
        <dgm:presLayoutVars>
          <dgm:animLvl val="lvl"/>
          <dgm:resizeHandles val="exact"/>
        </dgm:presLayoutVars>
      </dgm:prSet>
      <dgm:spPr/>
    </dgm:pt>
    <dgm:pt modelId="{6C0C4835-96F7-43FF-B891-4FAE8537D527}" type="pres">
      <dgm:prSet presAssocID="{6FB7788E-6059-4808-9684-DA15F90E3DEC}" presName="parentText" presStyleLbl="node1" presStyleIdx="0" presStyleCnt="3">
        <dgm:presLayoutVars>
          <dgm:chMax val="0"/>
          <dgm:bulletEnabled val="1"/>
        </dgm:presLayoutVars>
      </dgm:prSet>
      <dgm:spPr/>
    </dgm:pt>
    <dgm:pt modelId="{DF88C0EB-79E4-4AA6-98FD-0562983E93BE}" type="pres">
      <dgm:prSet presAssocID="{79A9C867-BFF0-4948-9A6F-6638EAB2FE6A}" presName="spacer" presStyleCnt="0"/>
      <dgm:spPr/>
    </dgm:pt>
    <dgm:pt modelId="{F901D226-2351-46BC-8A03-5A0C767DD21D}" type="pres">
      <dgm:prSet presAssocID="{59732C6A-C699-4AFA-9DE0-8D66F17E52E3}" presName="parentText" presStyleLbl="node1" presStyleIdx="1" presStyleCnt="3">
        <dgm:presLayoutVars>
          <dgm:chMax val="0"/>
          <dgm:bulletEnabled val="1"/>
        </dgm:presLayoutVars>
      </dgm:prSet>
      <dgm:spPr/>
    </dgm:pt>
    <dgm:pt modelId="{88AE7311-15ED-4BF6-BE0D-200338DCAD7A}" type="pres">
      <dgm:prSet presAssocID="{53D4E94F-F1A2-485E-B107-991D02D4C845}" presName="spacer" presStyleCnt="0"/>
      <dgm:spPr/>
    </dgm:pt>
    <dgm:pt modelId="{75925CA3-BB63-41D7-9330-63F9F8C96944}" type="pres">
      <dgm:prSet presAssocID="{0CB0E477-8137-43FA-8C74-F61D048D3B35}" presName="parentText" presStyleLbl="node1" presStyleIdx="2" presStyleCnt="3">
        <dgm:presLayoutVars>
          <dgm:chMax val="0"/>
          <dgm:bulletEnabled val="1"/>
        </dgm:presLayoutVars>
      </dgm:prSet>
      <dgm:spPr/>
    </dgm:pt>
  </dgm:ptLst>
  <dgm:cxnLst>
    <dgm:cxn modelId="{590E2B1D-E0D9-476E-B45A-CEB2D10FE02F}" srcId="{2D29A5DC-56FC-4243-B8F6-DB46A7940505}" destId="{0CB0E477-8137-43FA-8C74-F61D048D3B35}" srcOrd="2" destOrd="0" parTransId="{47C3CC4C-7D46-4BF2-9EF5-42FB045FA02F}" sibTransId="{58B58A90-F9C6-420F-AFC2-22C38E294715}"/>
    <dgm:cxn modelId="{62EAD430-E306-4924-B9A0-1EFD07B1550D}" type="presOf" srcId="{6FB7788E-6059-4808-9684-DA15F90E3DEC}" destId="{6C0C4835-96F7-43FF-B891-4FAE8537D527}" srcOrd="0" destOrd="0" presId="urn:microsoft.com/office/officeart/2005/8/layout/vList2"/>
    <dgm:cxn modelId="{A1B45A70-E542-45DF-83B6-ACAF101F475E}" srcId="{2D29A5DC-56FC-4243-B8F6-DB46A7940505}" destId="{6FB7788E-6059-4808-9684-DA15F90E3DEC}" srcOrd="0" destOrd="0" parTransId="{A401EEC1-43BA-45BD-8336-9CE0208C0AA3}" sibTransId="{79A9C867-BFF0-4948-9A6F-6638EAB2FE6A}"/>
    <dgm:cxn modelId="{F09E0871-EC21-46BB-BCE9-46A7E915A87F}" type="presOf" srcId="{2D29A5DC-56FC-4243-B8F6-DB46A7940505}" destId="{669AA8A0-9C7A-426F-A017-DA7397F37B8C}" srcOrd="0" destOrd="0" presId="urn:microsoft.com/office/officeart/2005/8/layout/vList2"/>
    <dgm:cxn modelId="{AB477F8D-A69A-4B0A-AE4A-5EBD60D85F22}" type="presOf" srcId="{0CB0E477-8137-43FA-8C74-F61D048D3B35}" destId="{75925CA3-BB63-41D7-9330-63F9F8C96944}" srcOrd="0" destOrd="0" presId="urn:microsoft.com/office/officeart/2005/8/layout/vList2"/>
    <dgm:cxn modelId="{5479128E-9B66-4A32-84CC-514B51F582EB}" type="presOf" srcId="{59732C6A-C699-4AFA-9DE0-8D66F17E52E3}" destId="{F901D226-2351-46BC-8A03-5A0C767DD21D}" srcOrd="0" destOrd="0" presId="urn:microsoft.com/office/officeart/2005/8/layout/vList2"/>
    <dgm:cxn modelId="{64DD26CC-9CDE-4AA7-A1A8-DB02DA44CF34}" srcId="{2D29A5DC-56FC-4243-B8F6-DB46A7940505}" destId="{59732C6A-C699-4AFA-9DE0-8D66F17E52E3}" srcOrd="1" destOrd="0" parTransId="{CBB8B1DB-1A6E-459C-8F68-B574163CAB97}" sibTransId="{53D4E94F-F1A2-485E-B107-991D02D4C845}"/>
    <dgm:cxn modelId="{780E2288-123F-4F49-A40B-DE9A82A70873}" type="presParOf" srcId="{669AA8A0-9C7A-426F-A017-DA7397F37B8C}" destId="{6C0C4835-96F7-43FF-B891-4FAE8537D527}" srcOrd="0" destOrd="0" presId="urn:microsoft.com/office/officeart/2005/8/layout/vList2"/>
    <dgm:cxn modelId="{BA4B2DD5-518F-46B2-A100-C6796E717657}" type="presParOf" srcId="{669AA8A0-9C7A-426F-A017-DA7397F37B8C}" destId="{DF88C0EB-79E4-4AA6-98FD-0562983E93BE}" srcOrd="1" destOrd="0" presId="urn:microsoft.com/office/officeart/2005/8/layout/vList2"/>
    <dgm:cxn modelId="{ECF36B7F-186F-4D72-88E8-41E035176221}" type="presParOf" srcId="{669AA8A0-9C7A-426F-A017-DA7397F37B8C}" destId="{F901D226-2351-46BC-8A03-5A0C767DD21D}" srcOrd="2" destOrd="0" presId="urn:microsoft.com/office/officeart/2005/8/layout/vList2"/>
    <dgm:cxn modelId="{1A01D608-2211-4F0B-90D8-5660B13B7E32}" type="presParOf" srcId="{669AA8A0-9C7A-426F-A017-DA7397F37B8C}" destId="{88AE7311-15ED-4BF6-BE0D-200338DCAD7A}" srcOrd="3" destOrd="0" presId="urn:microsoft.com/office/officeart/2005/8/layout/vList2"/>
    <dgm:cxn modelId="{93185F05-67BA-4C56-87A4-E8FB76DB42C3}" type="presParOf" srcId="{669AA8A0-9C7A-426F-A017-DA7397F37B8C}" destId="{75925CA3-BB63-41D7-9330-63F9F8C9694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D117AEA-45B5-4A73-9235-14414E6563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DF6499E-1BF2-4923-860F-0FE362AE9FFB}">
      <dgm:prSet/>
      <dgm:spPr/>
      <dgm:t>
        <a:bodyPr/>
        <a:lstStyle/>
        <a:p>
          <a:r>
            <a:rPr lang="en-GB"/>
            <a:t>A whole system approach to HSC.</a:t>
          </a:r>
          <a:endParaRPr lang="en-US"/>
        </a:p>
      </dgm:t>
    </dgm:pt>
    <dgm:pt modelId="{0D8F5EBC-C3DE-4B48-9616-258D1C31BA93}" type="parTrans" cxnId="{8CD10BD6-D7C3-48E0-9B90-DC3E647A524D}">
      <dgm:prSet/>
      <dgm:spPr/>
      <dgm:t>
        <a:bodyPr/>
        <a:lstStyle/>
        <a:p>
          <a:endParaRPr lang="en-US"/>
        </a:p>
      </dgm:t>
    </dgm:pt>
    <dgm:pt modelId="{85D698EB-0CEA-4C41-90AC-BB157AC3E095}" type="sibTrans" cxnId="{8CD10BD6-D7C3-48E0-9B90-DC3E647A524D}">
      <dgm:prSet/>
      <dgm:spPr/>
      <dgm:t>
        <a:bodyPr/>
        <a:lstStyle/>
        <a:p>
          <a:endParaRPr lang="en-US"/>
        </a:p>
      </dgm:t>
    </dgm:pt>
    <dgm:pt modelId="{CADCA4D4-12D6-4202-891E-59220142B4B3}">
      <dgm:prSet/>
      <dgm:spPr/>
      <dgm:t>
        <a:bodyPr/>
        <a:lstStyle/>
        <a:p>
          <a:r>
            <a:rPr lang="en-GB"/>
            <a:t>Equitable, with equal health outcomes for all.</a:t>
          </a:r>
          <a:endParaRPr lang="en-US"/>
        </a:p>
      </dgm:t>
    </dgm:pt>
    <dgm:pt modelId="{E1EC9D4E-2DDF-4F54-BCBA-749755FF6669}" type="parTrans" cxnId="{90AFA1F0-A032-4085-8A9C-4C618168620D}">
      <dgm:prSet/>
      <dgm:spPr/>
      <dgm:t>
        <a:bodyPr/>
        <a:lstStyle/>
        <a:p>
          <a:endParaRPr lang="en-US"/>
        </a:p>
      </dgm:t>
    </dgm:pt>
    <dgm:pt modelId="{3A3726CC-7491-4F86-88E8-010EE87D6696}" type="sibTrans" cxnId="{90AFA1F0-A032-4085-8A9C-4C618168620D}">
      <dgm:prSet/>
      <dgm:spPr/>
      <dgm:t>
        <a:bodyPr/>
        <a:lstStyle/>
        <a:p>
          <a:endParaRPr lang="en-US"/>
        </a:p>
      </dgm:t>
    </dgm:pt>
    <dgm:pt modelId="{7CC7964A-15A7-4525-B97D-4346E8DFED46}">
      <dgm:prSet/>
      <dgm:spPr/>
      <dgm:t>
        <a:bodyPr/>
        <a:lstStyle/>
        <a:p>
          <a:r>
            <a:rPr lang="en-GB"/>
            <a:t>Seamless services, close to home.</a:t>
          </a:r>
          <a:endParaRPr lang="en-US"/>
        </a:p>
      </dgm:t>
    </dgm:pt>
    <dgm:pt modelId="{1C30350D-168D-42BE-9788-842C234BC720}" type="parTrans" cxnId="{74D5A124-F6DD-4CA7-8A07-457B355E0529}">
      <dgm:prSet/>
      <dgm:spPr/>
      <dgm:t>
        <a:bodyPr/>
        <a:lstStyle/>
        <a:p>
          <a:endParaRPr lang="en-US"/>
        </a:p>
      </dgm:t>
    </dgm:pt>
    <dgm:pt modelId="{2C2979A4-9693-4218-8A55-9A09AF7B1467}" type="sibTrans" cxnId="{74D5A124-F6DD-4CA7-8A07-457B355E0529}">
      <dgm:prSet/>
      <dgm:spPr/>
      <dgm:t>
        <a:bodyPr/>
        <a:lstStyle/>
        <a:p>
          <a:endParaRPr lang="en-US"/>
        </a:p>
      </dgm:t>
    </dgm:pt>
    <dgm:pt modelId="{20D347AD-C182-4EBE-ADE1-4FBA24D736EA}">
      <dgm:prSet/>
      <dgm:spPr/>
      <dgm:t>
        <a:bodyPr/>
        <a:lstStyle/>
        <a:p>
          <a:r>
            <a:rPr lang="en-GB"/>
            <a:t>Only going to hospital when necessary.</a:t>
          </a:r>
          <a:endParaRPr lang="en-US"/>
        </a:p>
      </dgm:t>
    </dgm:pt>
    <dgm:pt modelId="{DF0158DD-E6AE-42C0-A0A5-92654194285B}" type="parTrans" cxnId="{2F068E39-5829-4066-B1D4-E0534B8917DF}">
      <dgm:prSet/>
      <dgm:spPr/>
      <dgm:t>
        <a:bodyPr/>
        <a:lstStyle/>
        <a:p>
          <a:endParaRPr lang="en-US"/>
        </a:p>
      </dgm:t>
    </dgm:pt>
    <dgm:pt modelId="{47A5C4DC-B7F6-4EC0-B917-0D31CD639ACD}" type="sibTrans" cxnId="{2F068E39-5829-4066-B1D4-E0534B8917DF}">
      <dgm:prSet/>
      <dgm:spPr/>
      <dgm:t>
        <a:bodyPr/>
        <a:lstStyle/>
        <a:p>
          <a:endParaRPr lang="en-US"/>
        </a:p>
      </dgm:t>
    </dgm:pt>
    <dgm:pt modelId="{FBE2D311-F76C-4402-9D3E-2859B23B0404}">
      <dgm:prSet/>
      <dgm:spPr/>
      <dgm:t>
        <a:bodyPr/>
        <a:lstStyle/>
        <a:p>
          <a:r>
            <a:rPr lang="en-GB"/>
            <a:t>Technology to support high quality services.</a:t>
          </a:r>
          <a:endParaRPr lang="en-US"/>
        </a:p>
      </dgm:t>
    </dgm:pt>
    <dgm:pt modelId="{0CDAC3C0-1281-42D0-AB35-F3CE2E581993}" type="parTrans" cxnId="{23B3A63A-341B-427A-847D-11BCCC918FBA}">
      <dgm:prSet/>
      <dgm:spPr/>
      <dgm:t>
        <a:bodyPr/>
        <a:lstStyle/>
        <a:p>
          <a:endParaRPr lang="en-US"/>
        </a:p>
      </dgm:t>
    </dgm:pt>
    <dgm:pt modelId="{EE275D85-937D-41B9-A5FC-E3367B4C96BF}" type="sibTrans" cxnId="{23B3A63A-341B-427A-847D-11BCCC918FBA}">
      <dgm:prSet/>
      <dgm:spPr/>
      <dgm:t>
        <a:bodyPr/>
        <a:lstStyle/>
        <a:p>
          <a:endParaRPr lang="en-US"/>
        </a:p>
      </dgm:t>
    </dgm:pt>
    <dgm:pt modelId="{8E0CA131-3632-432B-B195-506E48E6A91E}" type="pres">
      <dgm:prSet presAssocID="{ED117AEA-45B5-4A73-9235-14414E65631E}" presName="vert0" presStyleCnt="0">
        <dgm:presLayoutVars>
          <dgm:dir/>
          <dgm:animOne val="branch"/>
          <dgm:animLvl val="lvl"/>
        </dgm:presLayoutVars>
      </dgm:prSet>
      <dgm:spPr/>
    </dgm:pt>
    <dgm:pt modelId="{ADEC5F78-762B-49BD-AB8E-74AB1BE866F4}" type="pres">
      <dgm:prSet presAssocID="{1DF6499E-1BF2-4923-860F-0FE362AE9FFB}" presName="thickLine" presStyleLbl="alignNode1" presStyleIdx="0" presStyleCnt="5"/>
      <dgm:spPr/>
    </dgm:pt>
    <dgm:pt modelId="{E40F5DAD-6198-42DD-9141-9261252E681E}" type="pres">
      <dgm:prSet presAssocID="{1DF6499E-1BF2-4923-860F-0FE362AE9FFB}" presName="horz1" presStyleCnt="0"/>
      <dgm:spPr/>
    </dgm:pt>
    <dgm:pt modelId="{7935299F-72D4-4F68-9660-D3B2E90ED3F2}" type="pres">
      <dgm:prSet presAssocID="{1DF6499E-1BF2-4923-860F-0FE362AE9FFB}" presName="tx1" presStyleLbl="revTx" presStyleIdx="0" presStyleCnt="5"/>
      <dgm:spPr/>
    </dgm:pt>
    <dgm:pt modelId="{916F1FB8-6B48-4EA2-B121-EDF6F458D870}" type="pres">
      <dgm:prSet presAssocID="{1DF6499E-1BF2-4923-860F-0FE362AE9FFB}" presName="vert1" presStyleCnt="0"/>
      <dgm:spPr/>
    </dgm:pt>
    <dgm:pt modelId="{E8260CC8-13EF-4553-95C3-77256050B10E}" type="pres">
      <dgm:prSet presAssocID="{CADCA4D4-12D6-4202-891E-59220142B4B3}" presName="thickLine" presStyleLbl="alignNode1" presStyleIdx="1" presStyleCnt="5"/>
      <dgm:spPr/>
    </dgm:pt>
    <dgm:pt modelId="{ECC13EB2-D2C2-4011-B7FB-3E96EECB0ECB}" type="pres">
      <dgm:prSet presAssocID="{CADCA4D4-12D6-4202-891E-59220142B4B3}" presName="horz1" presStyleCnt="0"/>
      <dgm:spPr/>
    </dgm:pt>
    <dgm:pt modelId="{E4985830-BB70-4543-B130-C2823A0669F7}" type="pres">
      <dgm:prSet presAssocID="{CADCA4D4-12D6-4202-891E-59220142B4B3}" presName="tx1" presStyleLbl="revTx" presStyleIdx="1" presStyleCnt="5"/>
      <dgm:spPr/>
    </dgm:pt>
    <dgm:pt modelId="{D368FA1D-6BCD-409D-B714-1BC6EDAD8D6E}" type="pres">
      <dgm:prSet presAssocID="{CADCA4D4-12D6-4202-891E-59220142B4B3}" presName="vert1" presStyleCnt="0"/>
      <dgm:spPr/>
    </dgm:pt>
    <dgm:pt modelId="{487B2A83-F710-49FA-83E8-CF4486965DA7}" type="pres">
      <dgm:prSet presAssocID="{7CC7964A-15A7-4525-B97D-4346E8DFED46}" presName="thickLine" presStyleLbl="alignNode1" presStyleIdx="2" presStyleCnt="5"/>
      <dgm:spPr/>
    </dgm:pt>
    <dgm:pt modelId="{221A1EAB-C5F9-4061-9D48-CA15F29BA940}" type="pres">
      <dgm:prSet presAssocID="{7CC7964A-15A7-4525-B97D-4346E8DFED46}" presName="horz1" presStyleCnt="0"/>
      <dgm:spPr/>
    </dgm:pt>
    <dgm:pt modelId="{7772C379-13C3-4729-AEF1-CFE6132C348A}" type="pres">
      <dgm:prSet presAssocID="{7CC7964A-15A7-4525-B97D-4346E8DFED46}" presName="tx1" presStyleLbl="revTx" presStyleIdx="2" presStyleCnt="5"/>
      <dgm:spPr/>
    </dgm:pt>
    <dgm:pt modelId="{8F7562A1-067A-474B-AFA6-919B7D58346E}" type="pres">
      <dgm:prSet presAssocID="{7CC7964A-15A7-4525-B97D-4346E8DFED46}" presName="vert1" presStyleCnt="0"/>
      <dgm:spPr/>
    </dgm:pt>
    <dgm:pt modelId="{EABE70B7-423E-41A5-808C-4E96BC57E6A5}" type="pres">
      <dgm:prSet presAssocID="{20D347AD-C182-4EBE-ADE1-4FBA24D736EA}" presName="thickLine" presStyleLbl="alignNode1" presStyleIdx="3" presStyleCnt="5"/>
      <dgm:spPr/>
    </dgm:pt>
    <dgm:pt modelId="{1AD47579-B21C-4E3D-9A11-AC3299012763}" type="pres">
      <dgm:prSet presAssocID="{20D347AD-C182-4EBE-ADE1-4FBA24D736EA}" presName="horz1" presStyleCnt="0"/>
      <dgm:spPr/>
    </dgm:pt>
    <dgm:pt modelId="{2AA0ABCD-F29F-4BF8-B0D3-25D301A9D635}" type="pres">
      <dgm:prSet presAssocID="{20D347AD-C182-4EBE-ADE1-4FBA24D736EA}" presName="tx1" presStyleLbl="revTx" presStyleIdx="3" presStyleCnt="5"/>
      <dgm:spPr/>
    </dgm:pt>
    <dgm:pt modelId="{04F0F3CD-D964-4161-8283-9DF89BB525B0}" type="pres">
      <dgm:prSet presAssocID="{20D347AD-C182-4EBE-ADE1-4FBA24D736EA}" presName="vert1" presStyleCnt="0"/>
      <dgm:spPr/>
    </dgm:pt>
    <dgm:pt modelId="{2D2A74B7-88A2-4E38-A52B-DE60B56DAB14}" type="pres">
      <dgm:prSet presAssocID="{FBE2D311-F76C-4402-9D3E-2859B23B0404}" presName="thickLine" presStyleLbl="alignNode1" presStyleIdx="4" presStyleCnt="5"/>
      <dgm:spPr/>
    </dgm:pt>
    <dgm:pt modelId="{F8BA0C6C-BD2F-40A6-9CD7-E0802995DC7B}" type="pres">
      <dgm:prSet presAssocID="{FBE2D311-F76C-4402-9D3E-2859B23B0404}" presName="horz1" presStyleCnt="0"/>
      <dgm:spPr/>
    </dgm:pt>
    <dgm:pt modelId="{F1A44D65-4136-4E86-95E6-C677086B7ACE}" type="pres">
      <dgm:prSet presAssocID="{FBE2D311-F76C-4402-9D3E-2859B23B0404}" presName="tx1" presStyleLbl="revTx" presStyleIdx="4" presStyleCnt="5"/>
      <dgm:spPr/>
    </dgm:pt>
    <dgm:pt modelId="{13D32D4A-C4F1-4EC5-9654-6ED015B6EA62}" type="pres">
      <dgm:prSet presAssocID="{FBE2D311-F76C-4402-9D3E-2859B23B0404}" presName="vert1" presStyleCnt="0"/>
      <dgm:spPr/>
    </dgm:pt>
  </dgm:ptLst>
  <dgm:cxnLst>
    <dgm:cxn modelId="{BC7FEA14-A9BC-47D2-A180-A18DEA8F442A}" type="presOf" srcId="{7CC7964A-15A7-4525-B97D-4346E8DFED46}" destId="{7772C379-13C3-4729-AEF1-CFE6132C348A}" srcOrd="0" destOrd="0" presId="urn:microsoft.com/office/officeart/2008/layout/LinedList"/>
    <dgm:cxn modelId="{C9630B22-A6E8-4435-820D-481E76608AB0}" type="presOf" srcId="{1DF6499E-1BF2-4923-860F-0FE362AE9FFB}" destId="{7935299F-72D4-4F68-9660-D3B2E90ED3F2}" srcOrd="0" destOrd="0" presId="urn:microsoft.com/office/officeart/2008/layout/LinedList"/>
    <dgm:cxn modelId="{74D5A124-F6DD-4CA7-8A07-457B355E0529}" srcId="{ED117AEA-45B5-4A73-9235-14414E65631E}" destId="{7CC7964A-15A7-4525-B97D-4346E8DFED46}" srcOrd="2" destOrd="0" parTransId="{1C30350D-168D-42BE-9788-842C234BC720}" sibTransId="{2C2979A4-9693-4218-8A55-9A09AF7B1467}"/>
    <dgm:cxn modelId="{BE252E2A-9051-437E-B0AB-0F9BC2BCBDD4}" type="presOf" srcId="{ED117AEA-45B5-4A73-9235-14414E65631E}" destId="{8E0CA131-3632-432B-B195-506E48E6A91E}" srcOrd="0" destOrd="0" presId="urn:microsoft.com/office/officeart/2008/layout/LinedList"/>
    <dgm:cxn modelId="{2F068E39-5829-4066-B1D4-E0534B8917DF}" srcId="{ED117AEA-45B5-4A73-9235-14414E65631E}" destId="{20D347AD-C182-4EBE-ADE1-4FBA24D736EA}" srcOrd="3" destOrd="0" parTransId="{DF0158DD-E6AE-42C0-A0A5-92654194285B}" sibTransId="{47A5C4DC-B7F6-4EC0-B917-0D31CD639ACD}"/>
    <dgm:cxn modelId="{23B3A63A-341B-427A-847D-11BCCC918FBA}" srcId="{ED117AEA-45B5-4A73-9235-14414E65631E}" destId="{FBE2D311-F76C-4402-9D3E-2859B23B0404}" srcOrd="4" destOrd="0" parTransId="{0CDAC3C0-1281-42D0-AB35-F3CE2E581993}" sibTransId="{EE275D85-937D-41B9-A5FC-E3367B4C96BF}"/>
    <dgm:cxn modelId="{CA62A59A-D2CD-47B2-B233-DCF2EBFC51BF}" type="presOf" srcId="{FBE2D311-F76C-4402-9D3E-2859B23B0404}" destId="{F1A44D65-4136-4E86-95E6-C677086B7ACE}" srcOrd="0" destOrd="0" presId="urn:microsoft.com/office/officeart/2008/layout/LinedList"/>
    <dgm:cxn modelId="{E8EA8EA8-2729-4B78-B91A-4486F7D65906}" type="presOf" srcId="{20D347AD-C182-4EBE-ADE1-4FBA24D736EA}" destId="{2AA0ABCD-F29F-4BF8-B0D3-25D301A9D635}" srcOrd="0" destOrd="0" presId="urn:microsoft.com/office/officeart/2008/layout/LinedList"/>
    <dgm:cxn modelId="{91800DBF-6875-4CEC-AB47-C254B09BD556}" type="presOf" srcId="{CADCA4D4-12D6-4202-891E-59220142B4B3}" destId="{E4985830-BB70-4543-B130-C2823A0669F7}" srcOrd="0" destOrd="0" presId="urn:microsoft.com/office/officeart/2008/layout/LinedList"/>
    <dgm:cxn modelId="{8CD10BD6-D7C3-48E0-9B90-DC3E647A524D}" srcId="{ED117AEA-45B5-4A73-9235-14414E65631E}" destId="{1DF6499E-1BF2-4923-860F-0FE362AE9FFB}" srcOrd="0" destOrd="0" parTransId="{0D8F5EBC-C3DE-4B48-9616-258D1C31BA93}" sibTransId="{85D698EB-0CEA-4C41-90AC-BB157AC3E095}"/>
    <dgm:cxn modelId="{90AFA1F0-A032-4085-8A9C-4C618168620D}" srcId="{ED117AEA-45B5-4A73-9235-14414E65631E}" destId="{CADCA4D4-12D6-4202-891E-59220142B4B3}" srcOrd="1" destOrd="0" parTransId="{E1EC9D4E-2DDF-4F54-BCBA-749755FF6669}" sibTransId="{3A3726CC-7491-4F86-88E8-010EE87D6696}"/>
    <dgm:cxn modelId="{84FF3284-69C8-40BF-BB8A-BBAEE45D7CA5}" type="presParOf" srcId="{8E0CA131-3632-432B-B195-506E48E6A91E}" destId="{ADEC5F78-762B-49BD-AB8E-74AB1BE866F4}" srcOrd="0" destOrd="0" presId="urn:microsoft.com/office/officeart/2008/layout/LinedList"/>
    <dgm:cxn modelId="{DCB1EE94-50A1-44A0-8770-02D3A8329A17}" type="presParOf" srcId="{8E0CA131-3632-432B-B195-506E48E6A91E}" destId="{E40F5DAD-6198-42DD-9141-9261252E681E}" srcOrd="1" destOrd="0" presId="urn:microsoft.com/office/officeart/2008/layout/LinedList"/>
    <dgm:cxn modelId="{EB1B04EA-B6A4-4516-BF76-64C5C6154E33}" type="presParOf" srcId="{E40F5DAD-6198-42DD-9141-9261252E681E}" destId="{7935299F-72D4-4F68-9660-D3B2E90ED3F2}" srcOrd="0" destOrd="0" presId="urn:microsoft.com/office/officeart/2008/layout/LinedList"/>
    <dgm:cxn modelId="{C846B831-8B57-4894-B210-396C06EC1B4C}" type="presParOf" srcId="{E40F5DAD-6198-42DD-9141-9261252E681E}" destId="{916F1FB8-6B48-4EA2-B121-EDF6F458D870}" srcOrd="1" destOrd="0" presId="urn:microsoft.com/office/officeart/2008/layout/LinedList"/>
    <dgm:cxn modelId="{6147E2CF-C552-4EC4-B5BD-110B75172137}" type="presParOf" srcId="{8E0CA131-3632-432B-B195-506E48E6A91E}" destId="{E8260CC8-13EF-4553-95C3-77256050B10E}" srcOrd="2" destOrd="0" presId="urn:microsoft.com/office/officeart/2008/layout/LinedList"/>
    <dgm:cxn modelId="{66D077ED-3B99-4896-80A7-102951CFBBC1}" type="presParOf" srcId="{8E0CA131-3632-432B-B195-506E48E6A91E}" destId="{ECC13EB2-D2C2-4011-B7FB-3E96EECB0ECB}" srcOrd="3" destOrd="0" presId="urn:microsoft.com/office/officeart/2008/layout/LinedList"/>
    <dgm:cxn modelId="{EB445E85-6E4B-457E-A70E-209C0F0ACC40}" type="presParOf" srcId="{ECC13EB2-D2C2-4011-B7FB-3E96EECB0ECB}" destId="{E4985830-BB70-4543-B130-C2823A0669F7}" srcOrd="0" destOrd="0" presId="urn:microsoft.com/office/officeart/2008/layout/LinedList"/>
    <dgm:cxn modelId="{72D14DF8-83EB-4256-ADB5-E463AA954533}" type="presParOf" srcId="{ECC13EB2-D2C2-4011-B7FB-3E96EECB0ECB}" destId="{D368FA1D-6BCD-409D-B714-1BC6EDAD8D6E}" srcOrd="1" destOrd="0" presId="urn:microsoft.com/office/officeart/2008/layout/LinedList"/>
    <dgm:cxn modelId="{1E7A6489-B88D-434B-9F15-D24B65D86DDC}" type="presParOf" srcId="{8E0CA131-3632-432B-B195-506E48E6A91E}" destId="{487B2A83-F710-49FA-83E8-CF4486965DA7}" srcOrd="4" destOrd="0" presId="urn:microsoft.com/office/officeart/2008/layout/LinedList"/>
    <dgm:cxn modelId="{37867722-F1E4-43D8-BB0B-25C866B499ED}" type="presParOf" srcId="{8E0CA131-3632-432B-B195-506E48E6A91E}" destId="{221A1EAB-C5F9-4061-9D48-CA15F29BA940}" srcOrd="5" destOrd="0" presId="urn:microsoft.com/office/officeart/2008/layout/LinedList"/>
    <dgm:cxn modelId="{3D786DF1-55C9-49B9-830A-4B3EC0E7C673}" type="presParOf" srcId="{221A1EAB-C5F9-4061-9D48-CA15F29BA940}" destId="{7772C379-13C3-4729-AEF1-CFE6132C348A}" srcOrd="0" destOrd="0" presId="urn:microsoft.com/office/officeart/2008/layout/LinedList"/>
    <dgm:cxn modelId="{36F92CE7-A91C-4402-A616-FE1E16F731FB}" type="presParOf" srcId="{221A1EAB-C5F9-4061-9D48-CA15F29BA940}" destId="{8F7562A1-067A-474B-AFA6-919B7D58346E}" srcOrd="1" destOrd="0" presId="urn:microsoft.com/office/officeart/2008/layout/LinedList"/>
    <dgm:cxn modelId="{AD8DF41B-E485-478E-8639-FF05FB188B51}" type="presParOf" srcId="{8E0CA131-3632-432B-B195-506E48E6A91E}" destId="{EABE70B7-423E-41A5-808C-4E96BC57E6A5}" srcOrd="6" destOrd="0" presId="urn:microsoft.com/office/officeart/2008/layout/LinedList"/>
    <dgm:cxn modelId="{F2B57789-C923-4E23-A6AF-AA4BB122E25E}" type="presParOf" srcId="{8E0CA131-3632-432B-B195-506E48E6A91E}" destId="{1AD47579-B21C-4E3D-9A11-AC3299012763}" srcOrd="7" destOrd="0" presId="urn:microsoft.com/office/officeart/2008/layout/LinedList"/>
    <dgm:cxn modelId="{3AF6C6B1-A371-4429-9807-F2DC666787D4}" type="presParOf" srcId="{1AD47579-B21C-4E3D-9A11-AC3299012763}" destId="{2AA0ABCD-F29F-4BF8-B0D3-25D301A9D635}" srcOrd="0" destOrd="0" presId="urn:microsoft.com/office/officeart/2008/layout/LinedList"/>
    <dgm:cxn modelId="{84114994-6E6B-44C0-8578-4C69D6237FA2}" type="presParOf" srcId="{1AD47579-B21C-4E3D-9A11-AC3299012763}" destId="{04F0F3CD-D964-4161-8283-9DF89BB525B0}" srcOrd="1" destOrd="0" presId="urn:microsoft.com/office/officeart/2008/layout/LinedList"/>
    <dgm:cxn modelId="{21657F78-0267-4C38-A04A-7D2E19F71163}" type="presParOf" srcId="{8E0CA131-3632-432B-B195-506E48E6A91E}" destId="{2D2A74B7-88A2-4E38-A52B-DE60B56DAB14}" srcOrd="8" destOrd="0" presId="urn:microsoft.com/office/officeart/2008/layout/LinedList"/>
    <dgm:cxn modelId="{89BDB9AB-8C01-4AFF-80FA-2E1905F2551C}" type="presParOf" srcId="{8E0CA131-3632-432B-B195-506E48E6A91E}" destId="{F8BA0C6C-BD2F-40A6-9CD7-E0802995DC7B}" srcOrd="9" destOrd="0" presId="urn:microsoft.com/office/officeart/2008/layout/LinedList"/>
    <dgm:cxn modelId="{1618C036-B7B9-4CAB-839E-41F7812101D2}" type="presParOf" srcId="{F8BA0C6C-BD2F-40A6-9CD7-E0802995DC7B}" destId="{F1A44D65-4136-4E86-95E6-C677086B7ACE}" srcOrd="0" destOrd="0" presId="urn:microsoft.com/office/officeart/2008/layout/LinedList"/>
    <dgm:cxn modelId="{0F8CABDE-B9DC-4C1E-8F42-0C3F261F5370}" type="presParOf" srcId="{F8BA0C6C-BD2F-40A6-9CD7-E0802995DC7B}" destId="{13D32D4A-C4F1-4EC5-9654-6ED015B6EA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213577F-2550-4C04-BD8A-C0405D5850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540CF8-939B-4BC4-8FFB-DAB2EFA528DA}">
      <dgm:prSet/>
      <dgm:spPr/>
      <dgm:t>
        <a:bodyPr/>
        <a:lstStyle/>
        <a:p>
          <a:r>
            <a:rPr lang="en-GB"/>
            <a:t>The study of determinants, occurrence and distribution of health and disease in a defined population. </a:t>
          </a:r>
          <a:endParaRPr lang="en-US"/>
        </a:p>
      </dgm:t>
    </dgm:pt>
    <dgm:pt modelId="{7D8C12E6-8221-4F0B-9A87-70977CF3025E}" type="parTrans" cxnId="{06BD3BD8-5B0F-4414-B761-A40031BB99E2}">
      <dgm:prSet/>
      <dgm:spPr/>
      <dgm:t>
        <a:bodyPr/>
        <a:lstStyle/>
        <a:p>
          <a:endParaRPr lang="en-US"/>
        </a:p>
      </dgm:t>
    </dgm:pt>
    <dgm:pt modelId="{D1F73673-CE66-47B7-8444-CC3E487FD9A9}" type="sibTrans" cxnId="{06BD3BD8-5B0F-4414-B761-A40031BB99E2}">
      <dgm:prSet/>
      <dgm:spPr/>
      <dgm:t>
        <a:bodyPr/>
        <a:lstStyle/>
        <a:p>
          <a:endParaRPr lang="en-US"/>
        </a:p>
      </dgm:t>
    </dgm:pt>
    <dgm:pt modelId="{A1CC6508-85F1-4F9A-AC7D-90D3EB135A54}">
      <dgm:prSet/>
      <dgm:spPr/>
      <dgm:t>
        <a:bodyPr/>
        <a:lstStyle/>
        <a:p>
          <a:r>
            <a:rPr lang="en-GB"/>
            <a:t>Basically, how does disease occur, how often and why?</a:t>
          </a:r>
          <a:endParaRPr lang="en-US"/>
        </a:p>
      </dgm:t>
    </dgm:pt>
    <dgm:pt modelId="{3228B1EE-2146-4E98-A3C4-0A6F5A880F8B}" type="parTrans" cxnId="{3E69A146-27BA-4E3D-A0AD-8C003C14CA10}">
      <dgm:prSet/>
      <dgm:spPr/>
      <dgm:t>
        <a:bodyPr/>
        <a:lstStyle/>
        <a:p>
          <a:endParaRPr lang="en-US"/>
        </a:p>
      </dgm:t>
    </dgm:pt>
    <dgm:pt modelId="{77FD4187-56B9-4454-8FA2-B46F5DAE6F98}" type="sibTrans" cxnId="{3E69A146-27BA-4E3D-A0AD-8C003C14CA10}">
      <dgm:prSet/>
      <dgm:spPr/>
      <dgm:t>
        <a:bodyPr/>
        <a:lstStyle/>
        <a:p>
          <a:endParaRPr lang="en-US"/>
        </a:p>
      </dgm:t>
    </dgm:pt>
    <dgm:pt modelId="{29A53DC3-9601-4160-8AB4-DCAFF8CE25C9}">
      <dgm:prSet/>
      <dgm:spPr/>
      <dgm:t>
        <a:bodyPr/>
        <a:lstStyle/>
        <a:p>
          <a:r>
            <a:rPr lang="en-GB"/>
            <a:t>It is the science of public health! </a:t>
          </a:r>
          <a:endParaRPr lang="en-US"/>
        </a:p>
      </dgm:t>
    </dgm:pt>
    <dgm:pt modelId="{FAD2E3B3-5D4A-4166-881A-FFB2C26A7C2E}" type="parTrans" cxnId="{533874E5-82F6-4BB2-A69B-1494080BC9D8}">
      <dgm:prSet/>
      <dgm:spPr/>
      <dgm:t>
        <a:bodyPr/>
        <a:lstStyle/>
        <a:p>
          <a:endParaRPr lang="en-US"/>
        </a:p>
      </dgm:t>
    </dgm:pt>
    <dgm:pt modelId="{654556AF-C310-42AB-B0F1-A5654233BB4E}" type="sibTrans" cxnId="{533874E5-82F6-4BB2-A69B-1494080BC9D8}">
      <dgm:prSet/>
      <dgm:spPr/>
      <dgm:t>
        <a:bodyPr/>
        <a:lstStyle/>
        <a:p>
          <a:endParaRPr lang="en-US"/>
        </a:p>
      </dgm:t>
    </dgm:pt>
    <dgm:pt modelId="{B5C5F28D-2120-4663-9203-38CD9C7EFFAE}" type="pres">
      <dgm:prSet presAssocID="{B213577F-2550-4C04-BD8A-C0405D585064}" presName="root" presStyleCnt="0">
        <dgm:presLayoutVars>
          <dgm:dir/>
          <dgm:resizeHandles val="exact"/>
        </dgm:presLayoutVars>
      </dgm:prSet>
      <dgm:spPr/>
    </dgm:pt>
    <dgm:pt modelId="{26667FC1-A5BE-4642-AAA9-E9DCDABFBF89}" type="pres">
      <dgm:prSet presAssocID="{2D540CF8-939B-4BC4-8FFB-DAB2EFA528DA}" presName="compNode" presStyleCnt="0"/>
      <dgm:spPr/>
    </dgm:pt>
    <dgm:pt modelId="{00C86C89-286C-4FA3-8F17-E97501FDBD74}" type="pres">
      <dgm:prSet presAssocID="{2D540CF8-939B-4BC4-8FFB-DAB2EFA528DA}" presName="bgRect" presStyleLbl="bgShp" presStyleIdx="0" presStyleCnt="3"/>
      <dgm:spPr/>
    </dgm:pt>
    <dgm:pt modelId="{FC2BA068-09BF-4A05-AE4B-81237D62308E}" type="pres">
      <dgm:prSet presAssocID="{2D540CF8-939B-4BC4-8FFB-DAB2EFA528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E6A87F3-D084-4B9A-AC10-8562FEA54F0C}" type="pres">
      <dgm:prSet presAssocID="{2D540CF8-939B-4BC4-8FFB-DAB2EFA528DA}" presName="spaceRect" presStyleCnt="0"/>
      <dgm:spPr/>
    </dgm:pt>
    <dgm:pt modelId="{CB217353-5F6C-46C5-9B6A-3615CFA5B506}" type="pres">
      <dgm:prSet presAssocID="{2D540CF8-939B-4BC4-8FFB-DAB2EFA528DA}" presName="parTx" presStyleLbl="revTx" presStyleIdx="0" presStyleCnt="3">
        <dgm:presLayoutVars>
          <dgm:chMax val="0"/>
          <dgm:chPref val="0"/>
        </dgm:presLayoutVars>
      </dgm:prSet>
      <dgm:spPr/>
    </dgm:pt>
    <dgm:pt modelId="{AF6EA3B5-9FCD-4205-A3F9-EBC54E35FC2F}" type="pres">
      <dgm:prSet presAssocID="{D1F73673-CE66-47B7-8444-CC3E487FD9A9}" presName="sibTrans" presStyleCnt="0"/>
      <dgm:spPr/>
    </dgm:pt>
    <dgm:pt modelId="{9DB9A6BB-D0A9-4956-8D95-3FAFC71B7CD6}" type="pres">
      <dgm:prSet presAssocID="{A1CC6508-85F1-4F9A-AC7D-90D3EB135A54}" presName="compNode" presStyleCnt="0"/>
      <dgm:spPr/>
    </dgm:pt>
    <dgm:pt modelId="{EBCBC571-FD78-4F96-97F4-D8D1D03DC32A}" type="pres">
      <dgm:prSet presAssocID="{A1CC6508-85F1-4F9A-AC7D-90D3EB135A54}" presName="bgRect" presStyleLbl="bgShp" presStyleIdx="1" presStyleCnt="3"/>
      <dgm:spPr/>
    </dgm:pt>
    <dgm:pt modelId="{F46E12FB-BC95-4007-B10C-01E59B48FD08}" type="pres">
      <dgm:prSet presAssocID="{A1CC6508-85F1-4F9A-AC7D-90D3EB135A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2EF5D4FB-2945-4254-81B7-DDD75684633A}" type="pres">
      <dgm:prSet presAssocID="{A1CC6508-85F1-4F9A-AC7D-90D3EB135A54}" presName="spaceRect" presStyleCnt="0"/>
      <dgm:spPr/>
    </dgm:pt>
    <dgm:pt modelId="{0B800BDF-CFCD-4579-8BAF-E4CE60C4B2A8}" type="pres">
      <dgm:prSet presAssocID="{A1CC6508-85F1-4F9A-AC7D-90D3EB135A54}" presName="parTx" presStyleLbl="revTx" presStyleIdx="1" presStyleCnt="3">
        <dgm:presLayoutVars>
          <dgm:chMax val="0"/>
          <dgm:chPref val="0"/>
        </dgm:presLayoutVars>
      </dgm:prSet>
      <dgm:spPr/>
    </dgm:pt>
    <dgm:pt modelId="{95DD21CB-10B1-403F-B8D2-A213EC14E3C7}" type="pres">
      <dgm:prSet presAssocID="{77FD4187-56B9-4454-8FA2-B46F5DAE6F98}" presName="sibTrans" presStyleCnt="0"/>
      <dgm:spPr/>
    </dgm:pt>
    <dgm:pt modelId="{9D8D514F-5E26-4183-82F3-B33E451776C2}" type="pres">
      <dgm:prSet presAssocID="{29A53DC3-9601-4160-8AB4-DCAFF8CE25C9}" presName="compNode" presStyleCnt="0"/>
      <dgm:spPr/>
    </dgm:pt>
    <dgm:pt modelId="{1C6C5AB2-310B-4FB5-845A-5AD0E39024A3}" type="pres">
      <dgm:prSet presAssocID="{29A53DC3-9601-4160-8AB4-DCAFF8CE25C9}" presName="bgRect" presStyleLbl="bgShp" presStyleIdx="2" presStyleCnt="3"/>
      <dgm:spPr/>
    </dgm:pt>
    <dgm:pt modelId="{44EDC548-0806-49E7-B925-A1A0CF8809D7}" type="pres">
      <dgm:prSet presAssocID="{29A53DC3-9601-4160-8AB4-DCAFF8CE25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E9F24539-431D-474D-B2C0-EF0861B40E44}" type="pres">
      <dgm:prSet presAssocID="{29A53DC3-9601-4160-8AB4-DCAFF8CE25C9}" presName="spaceRect" presStyleCnt="0"/>
      <dgm:spPr/>
    </dgm:pt>
    <dgm:pt modelId="{64FE2686-43EC-4846-A18F-5939D60D885B}" type="pres">
      <dgm:prSet presAssocID="{29A53DC3-9601-4160-8AB4-DCAFF8CE25C9}" presName="parTx" presStyleLbl="revTx" presStyleIdx="2" presStyleCnt="3">
        <dgm:presLayoutVars>
          <dgm:chMax val="0"/>
          <dgm:chPref val="0"/>
        </dgm:presLayoutVars>
      </dgm:prSet>
      <dgm:spPr/>
    </dgm:pt>
  </dgm:ptLst>
  <dgm:cxnLst>
    <dgm:cxn modelId="{3E69A146-27BA-4E3D-A0AD-8C003C14CA10}" srcId="{B213577F-2550-4C04-BD8A-C0405D585064}" destId="{A1CC6508-85F1-4F9A-AC7D-90D3EB135A54}" srcOrd="1" destOrd="0" parTransId="{3228B1EE-2146-4E98-A3C4-0A6F5A880F8B}" sibTransId="{77FD4187-56B9-4454-8FA2-B46F5DAE6F98}"/>
    <dgm:cxn modelId="{5A08828F-5E73-4234-8EA8-623A042F9A65}" type="presOf" srcId="{29A53DC3-9601-4160-8AB4-DCAFF8CE25C9}" destId="{64FE2686-43EC-4846-A18F-5939D60D885B}" srcOrd="0" destOrd="0" presId="urn:microsoft.com/office/officeart/2018/2/layout/IconVerticalSolidList"/>
    <dgm:cxn modelId="{7F5910CB-AB3B-4ED8-B607-EA6FA6E36AAC}" type="presOf" srcId="{2D540CF8-939B-4BC4-8FFB-DAB2EFA528DA}" destId="{CB217353-5F6C-46C5-9B6A-3615CFA5B506}" srcOrd="0" destOrd="0" presId="urn:microsoft.com/office/officeart/2018/2/layout/IconVerticalSolidList"/>
    <dgm:cxn modelId="{0F47DECB-51E2-4AB5-98ED-92D08DBFC595}" type="presOf" srcId="{B213577F-2550-4C04-BD8A-C0405D585064}" destId="{B5C5F28D-2120-4663-9203-38CD9C7EFFAE}" srcOrd="0" destOrd="0" presId="urn:microsoft.com/office/officeart/2018/2/layout/IconVerticalSolidList"/>
    <dgm:cxn modelId="{06BD3BD8-5B0F-4414-B761-A40031BB99E2}" srcId="{B213577F-2550-4C04-BD8A-C0405D585064}" destId="{2D540CF8-939B-4BC4-8FFB-DAB2EFA528DA}" srcOrd="0" destOrd="0" parTransId="{7D8C12E6-8221-4F0B-9A87-70977CF3025E}" sibTransId="{D1F73673-CE66-47B7-8444-CC3E487FD9A9}"/>
    <dgm:cxn modelId="{A1FCDDE4-85BA-4CE6-9899-70382DFEAE00}" type="presOf" srcId="{A1CC6508-85F1-4F9A-AC7D-90D3EB135A54}" destId="{0B800BDF-CFCD-4579-8BAF-E4CE60C4B2A8}" srcOrd="0" destOrd="0" presId="urn:microsoft.com/office/officeart/2018/2/layout/IconVerticalSolidList"/>
    <dgm:cxn modelId="{533874E5-82F6-4BB2-A69B-1494080BC9D8}" srcId="{B213577F-2550-4C04-BD8A-C0405D585064}" destId="{29A53DC3-9601-4160-8AB4-DCAFF8CE25C9}" srcOrd="2" destOrd="0" parTransId="{FAD2E3B3-5D4A-4166-881A-FFB2C26A7C2E}" sibTransId="{654556AF-C310-42AB-B0F1-A5654233BB4E}"/>
    <dgm:cxn modelId="{77DE533C-A470-4FBC-9ED5-83987F08BCC8}" type="presParOf" srcId="{B5C5F28D-2120-4663-9203-38CD9C7EFFAE}" destId="{26667FC1-A5BE-4642-AAA9-E9DCDABFBF89}" srcOrd="0" destOrd="0" presId="urn:microsoft.com/office/officeart/2018/2/layout/IconVerticalSolidList"/>
    <dgm:cxn modelId="{7C9125FC-BBC3-4B1A-9F4C-88C4564F4FFA}" type="presParOf" srcId="{26667FC1-A5BE-4642-AAA9-E9DCDABFBF89}" destId="{00C86C89-286C-4FA3-8F17-E97501FDBD74}" srcOrd="0" destOrd="0" presId="urn:microsoft.com/office/officeart/2018/2/layout/IconVerticalSolidList"/>
    <dgm:cxn modelId="{3A712FDE-BDAF-4F32-A4DC-3C960DD27CA3}" type="presParOf" srcId="{26667FC1-A5BE-4642-AAA9-E9DCDABFBF89}" destId="{FC2BA068-09BF-4A05-AE4B-81237D62308E}" srcOrd="1" destOrd="0" presId="urn:microsoft.com/office/officeart/2018/2/layout/IconVerticalSolidList"/>
    <dgm:cxn modelId="{686E0E31-986D-4C92-A84E-73A7BA2C6BD2}" type="presParOf" srcId="{26667FC1-A5BE-4642-AAA9-E9DCDABFBF89}" destId="{3E6A87F3-D084-4B9A-AC10-8562FEA54F0C}" srcOrd="2" destOrd="0" presId="urn:microsoft.com/office/officeart/2018/2/layout/IconVerticalSolidList"/>
    <dgm:cxn modelId="{66DD4FDC-A6C7-4C42-BCE2-7A67077E3DBC}" type="presParOf" srcId="{26667FC1-A5BE-4642-AAA9-E9DCDABFBF89}" destId="{CB217353-5F6C-46C5-9B6A-3615CFA5B506}" srcOrd="3" destOrd="0" presId="urn:microsoft.com/office/officeart/2018/2/layout/IconVerticalSolidList"/>
    <dgm:cxn modelId="{47E8861F-27EE-4468-AB42-DBCB2D67B115}" type="presParOf" srcId="{B5C5F28D-2120-4663-9203-38CD9C7EFFAE}" destId="{AF6EA3B5-9FCD-4205-A3F9-EBC54E35FC2F}" srcOrd="1" destOrd="0" presId="urn:microsoft.com/office/officeart/2018/2/layout/IconVerticalSolidList"/>
    <dgm:cxn modelId="{FF5917E4-89B1-446F-B5E0-A0A849149873}" type="presParOf" srcId="{B5C5F28D-2120-4663-9203-38CD9C7EFFAE}" destId="{9DB9A6BB-D0A9-4956-8D95-3FAFC71B7CD6}" srcOrd="2" destOrd="0" presId="urn:microsoft.com/office/officeart/2018/2/layout/IconVerticalSolidList"/>
    <dgm:cxn modelId="{8F762BCB-71E0-4AB2-AE89-60B336A21005}" type="presParOf" srcId="{9DB9A6BB-D0A9-4956-8D95-3FAFC71B7CD6}" destId="{EBCBC571-FD78-4F96-97F4-D8D1D03DC32A}" srcOrd="0" destOrd="0" presId="urn:microsoft.com/office/officeart/2018/2/layout/IconVerticalSolidList"/>
    <dgm:cxn modelId="{50DDAE77-D6F6-4ED4-96A7-D3317D7518A1}" type="presParOf" srcId="{9DB9A6BB-D0A9-4956-8D95-3FAFC71B7CD6}" destId="{F46E12FB-BC95-4007-B10C-01E59B48FD08}" srcOrd="1" destOrd="0" presId="urn:microsoft.com/office/officeart/2018/2/layout/IconVerticalSolidList"/>
    <dgm:cxn modelId="{49BE2DA1-DEDE-46DA-9214-2906FB66A08B}" type="presParOf" srcId="{9DB9A6BB-D0A9-4956-8D95-3FAFC71B7CD6}" destId="{2EF5D4FB-2945-4254-81B7-DDD75684633A}" srcOrd="2" destOrd="0" presId="urn:microsoft.com/office/officeart/2018/2/layout/IconVerticalSolidList"/>
    <dgm:cxn modelId="{09360983-F669-4DEB-B691-68BD975A2C88}" type="presParOf" srcId="{9DB9A6BB-D0A9-4956-8D95-3FAFC71B7CD6}" destId="{0B800BDF-CFCD-4579-8BAF-E4CE60C4B2A8}" srcOrd="3" destOrd="0" presId="urn:microsoft.com/office/officeart/2018/2/layout/IconVerticalSolidList"/>
    <dgm:cxn modelId="{BC17188D-C760-41E0-AEBE-0CBECF1D016F}" type="presParOf" srcId="{B5C5F28D-2120-4663-9203-38CD9C7EFFAE}" destId="{95DD21CB-10B1-403F-B8D2-A213EC14E3C7}" srcOrd="3" destOrd="0" presId="urn:microsoft.com/office/officeart/2018/2/layout/IconVerticalSolidList"/>
    <dgm:cxn modelId="{30CD2EBE-B215-4C78-AA6D-FC0908AFEB82}" type="presParOf" srcId="{B5C5F28D-2120-4663-9203-38CD9C7EFFAE}" destId="{9D8D514F-5E26-4183-82F3-B33E451776C2}" srcOrd="4" destOrd="0" presId="urn:microsoft.com/office/officeart/2018/2/layout/IconVerticalSolidList"/>
    <dgm:cxn modelId="{B350FF7B-AA1E-4452-9AF0-42C1A889D2BB}" type="presParOf" srcId="{9D8D514F-5E26-4183-82F3-B33E451776C2}" destId="{1C6C5AB2-310B-4FB5-845A-5AD0E39024A3}" srcOrd="0" destOrd="0" presId="urn:microsoft.com/office/officeart/2018/2/layout/IconVerticalSolidList"/>
    <dgm:cxn modelId="{DC306CA3-A328-48EA-BF20-34EB4290810A}" type="presParOf" srcId="{9D8D514F-5E26-4183-82F3-B33E451776C2}" destId="{44EDC548-0806-49E7-B925-A1A0CF8809D7}" srcOrd="1" destOrd="0" presId="urn:microsoft.com/office/officeart/2018/2/layout/IconVerticalSolidList"/>
    <dgm:cxn modelId="{A8C34446-40A3-4981-A97E-5F5CD1BFA95F}" type="presParOf" srcId="{9D8D514F-5E26-4183-82F3-B33E451776C2}" destId="{E9F24539-431D-474D-B2C0-EF0861B40E44}" srcOrd="2" destOrd="0" presId="urn:microsoft.com/office/officeart/2018/2/layout/IconVerticalSolidList"/>
    <dgm:cxn modelId="{1DFEB5B0-7F9C-42E6-AC8C-1AFED636EC45}" type="presParOf" srcId="{9D8D514F-5E26-4183-82F3-B33E451776C2}" destId="{64FE2686-43EC-4846-A18F-5939D60D88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9EF0BE1-E16A-426C-9737-C76C2EA3283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20CDE5B-F1F3-4687-BC54-83DE25F69CD5}">
      <dgm:prSet/>
      <dgm:spPr/>
      <dgm:t>
        <a:bodyPr/>
        <a:lstStyle/>
        <a:p>
          <a:r>
            <a:rPr lang="en-GB"/>
            <a:t>Next week we will be looking more in depth at epidemiology. </a:t>
          </a:r>
          <a:endParaRPr lang="en-US"/>
        </a:p>
      </dgm:t>
    </dgm:pt>
    <dgm:pt modelId="{1B9C0BE5-F684-4DF6-9614-C5798083AA30}" type="parTrans" cxnId="{24E4956A-FBD2-4E02-82A2-31803D78A198}">
      <dgm:prSet/>
      <dgm:spPr/>
      <dgm:t>
        <a:bodyPr/>
        <a:lstStyle/>
        <a:p>
          <a:endParaRPr lang="en-US"/>
        </a:p>
      </dgm:t>
    </dgm:pt>
    <dgm:pt modelId="{26140392-1D8C-4A41-83E2-172034BEC9AB}" type="sibTrans" cxnId="{24E4956A-FBD2-4E02-82A2-31803D78A198}">
      <dgm:prSet/>
      <dgm:spPr/>
      <dgm:t>
        <a:bodyPr/>
        <a:lstStyle/>
        <a:p>
          <a:endParaRPr lang="en-US"/>
        </a:p>
      </dgm:t>
    </dgm:pt>
    <dgm:pt modelId="{4C607C22-8B86-4035-A110-6C7163ED66CA}">
      <dgm:prSet/>
      <dgm:spPr/>
      <dgm:t>
        <a:bodyPr/>
        <a:lstStyle/>
        <a:p>
          <a:r>
            <a:rPr lang="en-GB"/>
            <a:t>For now, let's look at how public health has developed.</a:t>
          </a:r>
          <a:endParaRPr lang="en-US"/>
        </a:p>
      </dgm:t>
    </dgm:pt>
    <dgm:pt modelId="{83D28D3F-D07D-4BE9-B21E-6BC23542DC5C}" type="parTrans" cxnId="{4E40B262-4772-49F6-99FA-422FA359BB3C}">
      <dgm:prSet/>
      <dgm:spPr/>
      <dgm:t>
        <a:bodyPr/>
        <a:lstStyle/>
        <a:p>
          <a:endParaRPr lang="en-US"/>
        </a:p>
      </dgm:t>
    </dgm:pt>
    <dgm:pt modelId="{29D3304C-F4EB-4E63-A493-4AEBF42CBDAA}" type="sibTrans" cxnId="{4E40B262-4772-49F6-99FA-422FA359BB3C}">
      <dgm:prSet/>
      <dgm:spPr/>
      <dgm:t>
        <a:bodyPr/>
        <a:lstStyle/>
        <a:p>
          <a:endParaRPr lang="en-US"/>
        </a:p>
      </dgm:t>
    </dgm:pt>
    <dgm:pt modelId="{A8CF751A-5003-4662-B888-5867454877C9}" type="pres">
      <dgm:prSet presAssocID="{69EF0BE1-E16A-426C-9737-C76C2EA32833}" presName="outerComposite" presStyleCnt="0">
        <dgm:presLayoutVars>
          <dgm:chMax val="5"/>
          <dgm:dir/>
          <dgm:resizeHandles val="exact"/>
        </dgm:presLayoutVars>
      </dgm:prSet>
      <dgm:spPr/>
    </dgm:pt>
    <dgm:pt modelId="{D5EAF742-4B97-4B81-8C92-37CA6E2A4FDC}" type="pres">
      <dgm:prSet presAssocID="{69EF0BE1-E16A-426C-9737-C76C2EA32833}" presName="dummyMaxCanvas" presStyleCnt="0">
        <dgm:presLayoutVars/>
      </dgm:prSet>
      <dgm:spPr/>
    </dgm:pt>
    <dgm:pt modelId="{F9F6B09C-4E1D-4738-93B1-C7489174E3F1}" type="pres">
      <dgm:prSet presAssocID="{69EF0BE1-E16A-426C-9737-C76C2EA32833}" presName="TwoNodes_1" presStyleLbl="node1" presStyleIdx="0" presStyleCnt="2">
        <dgm:presLayoutVars>
          <dgm:bulletEnabled val="1"/>
        </dgm:presLayoutVars>
      </dgm:prSet>
      <dgm:spPr/>
    </dgm:pt>
    <dgm:pt modelId="{896C5FB9-DF14-460B-97C3-1842184267C0}" type="pres">
      <dgm:prSet presAssocID="{69EF0BE1-E16A-426C-9737-C76C2EA32833}" presName="TwoNodes_2" presStyleLbl="node1" presStyleIdx="1" presStyleCnt="2">
        <dgm:presLayoutVars>
          <dgm:bulletEnabled val="1"/>
        </dgm:presLayoutVars>
      </dgm:prSet>
      <dgm:spPr/>
    </dgm:pt>
    <dgm:pt modelId="{845126D8-CDBF-4F25-B262-DC631AF47DA5}" type="pres">
      <dgm:prSet presAssocID="{69EF0BE1-E16A-426C-9737-C76C2EA32833}" presName="TwoConn_1-2" presStyleLbl="fgAccFollowNode1" presStyleIdx="0" presStyleCnt="1">
        <dgm:presLayoutVars>
          <dgm:bulletEnabled val="1"/>
        </dgm:presLayoutVars>
      </dgm:prSet>
      <dgm:spPr/>
    </dgm:pt>
    <dgm:pt modelId="{D2AA7161-D5F4-4C75-AFF7-CA1B4F88F3F9}" type="pres">
      <dgm:prSet presAssocID="{69EF0BE1-E16A-426C-9737-C76C2EA32833}" presName="TwoNodes_1_text" presStyleLbl="node1" presStyleIdx="1" presStyleCnt="2">
        <dgm:presLayoutVars>
          <dgm:bulletEnabled val="1"/>
        </dgm:presLayoutVars>
      </dgm:prSet>
      <dgm:spPr/>
    </dgm:pt>
    <dgm:pt modelId="{378F880D-5959-472E-B966-6BB370F8ADE6}" type="pres">
      <dgm:prSet presAssocID="{69EF0BE1-E16A-426C-9737-C76C2EA32833}" presName="TwoNodes_2_text" presStyleLbl="node1" presStyleIdx="1" presStyleCnt="2">
        <dgm:presLayoutVars>
          <dgm:bulletEnabled val="1"/>
        </dgm:presLayoutVars>
      </dgm:prSet>
      <dgm:spPr/>
    </dgm:pt>
  </dgm:ptLst>
  <dgm:cxnLst>
    <dgm:cxn modelId="{4423380A-CF60-4D0B-A102-09DCC54B2961}" type="presOf" srcId="{4C607C22-8B86-4035-A110-6C7163ED66CA}" destId="{378F880D-5959-472E-B966-6BB370F8ADE6}" srcOrd="1" destOrd="0" presId="urn:microsoft.com/office/officeart/2005/8/layout/vProcess5"/>
    <dgm:cxn modelId="{8A2BDF15-5216-4FC1-B9B7-F9F48314FE40}" type="presOf" srcId="{620CDE5B-F1F3-4687-BC54-83DE25F69CD5}" destId="{D2AA7161-D5F4-4C75-AFF7-CA1B4F88F3F9}" srcOrd="1" destOrd="0" presId="urn:microsoft.com/office/officeart/2005/8/layout/vProcess5"/>
    <dgm:cxn modelId="{4E40B262-4772-49F6-99FA-422FA359BB3C}" srcId="{69EF0BE1-E16A-426C-9737-C76C2EA32833}" destId="{4C607C22-8B86-4035-A110-6C7163ED66CA}" srcOrd="1" destOrd="0" parTransId="{83D28D3F-D07D-4BE9-B21E-6BC23542DC5C}" sibTransId="{29D3304C-F4EB-4E63-A493-4AEBF42CBDAA}"/>
    <dgm:cxn modelId="{24E4956A-FBD2-4E02-82A2-31803D78A198}" srcId="{69EF0BE1-E16A-426C-9737-C76C2EA32833}" destId="{620CDE5B-F1F3-4687-BC54-83DE25F69CD5}" srcOrd="0" destOrd="0" parTransId="{1B9C0BE5-F684-4DF6-9614-C5798083AA30}" sibTransId="{26140392-1D8C-4A41-83E2-172034BEC9AB}"/>
    <dgm:cxn modelId="{A7B70950-95A8-42B3-8A07-453D493C00CF}" type="presOf" srcId="{620CDE5B-F1F3-4687-BC54-83DE25F69CD5}" destId="{F9F6B09C-4E1D-4738-93B1-C7489174E3F1}" srcOrd="0" destOrd="0" presId="urn:microsoft.com/office/officeart/2005/8/layout/vProcess5"/>
    <dgm:cxn modelId="{EAD37790-D1FC-4A1C-B472-6FF41C546564}" type="presOf" srcId="{4C607C22-8B86-4035-A110-6C7163ED66CA}" destId="{896C5FB9-DF14-460B-97C3-1842184267C0}" srcOrd="0" destOrd="0" presId="urn:microsoft.com/office/officeart/2005/8/layout/vProcess5"/>
    <dgm:cxn modelId="{8078C8AE-7B39-4C2C-AC87-0DBE0A799B5E}" type="presOf" srcId="{26140392-1D8C-4A41-83E2-172034BEC9AB}" destId="{845126D8-CDBF-4F25-B262-DC631AF47DA5}" srcOrd="0" destOrd="0" presId="urn:microsoft.com/office/officeart/2005/8/layout/vProcess5"/>
    <dgm:cxn modelId="{1B42C2F2-42D5-4C13-BB00-F2A73A3F3D26}" type="presOf" srcId="{69EF0BE1-E16A-426C-9737-C76C2EA32833}" destId="{A8CF751A-5003-4662-B888-5867454877C9}" srcOrd="0" destOrd="0" presId="urn:microsoft.com/office/officeart/2005/8/layout/vProcess5"/>
    <dgm:cxn modelId="{A7746479-04C6-4531-A886-A640682925C5}" type="presParOf" srcId="{A8CF751A-5003-4662-B888-5867454877C9}" destId="{D5EAF742-4B97-4B81-8C92-37CA6E2A4FDC}" srcOrd="0" destOrd="0" presId="urn:microsoft.com/office/officeart/2005/8/layout/vProcess5"/>
    <dgm:cxn modelId="{C94B73D4-560B-422B-AF42-E5746796A4D9}" type="presParOf" srcId="{A8CF751A-5003-4662-B888-5867454877C9}" destId="{F9F6B09C-4E1D-4738-93B1-C7489174E3F1}" srcOrd="1" destOrd="0" presId="urn:microsoft.com/office/officeart/2005/8/layout/vProcess5"/>
    <dgm:cxn modelId="{1789086D-A031-42B5-9B4B-E8E97CADF4B3}" type="presParOf" srcId="{A8CF751A-5003-4662-B888-5867454877C9}" destId="{896C5FB9-DF14-460B-97C3-1842184267C0}" srcOrd="2" destOrd="0" presId="urn:microsoft.com/office/officeart/2005/8/layout/vProcess5"/>
    <dgm:cxn modelId="{8ABC76CF-DD46-410A-9462-6DBF90951A11}" type="presParOf" srcId="{A8CF751A-5003-4662-B888-5867454877C9}" destId="{845126D8-CDBF-4F25-B262-DC631AF47DA5}" srcOrd="3" destOrd="0" presId="urn:microsoft.com/office/officeart/2005/8/layout/vProcess5"/>
    <dgm:cxn modelId="{408F0B10-6600-44EC-B4A1-10D609E46B4E}" type="presParOf" srcId="{A8CF751A-5003-4662-B888-5867454877C9}" destId="{D2AA7161-D5F4-4C75-AFF7-CA1B4F88F3F9}" srcOrd="4" destOrd="0" presId="urn:microsoft.com/office/officeart/2005/8/layout/vProcess5"/>
    <dgm:cxn modelId="{92610066-1FA5-45B1-809F-8DB9F3C4DD4A}" type="presParOf" srcId="{A8CF751A-5003-4662-B888-5867454877C9}" destId="{378F880D-5959-472E-B966-6BB370F8ADE6}"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2A9F0D9-E15D-4ED6-BD96-D41D3F9E95B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F5B39C-CBBC-401F-B8A2-D295A6A4A0BB}">
      <dgm:prSet/>
      <dgm:spPr/>
      <dgm:t>
        <a:bodyPr/>
        <a:lstStyle/>
        <a:p>
          <a:r>
            <a:rPr lang="en-GB"/>
            <a:t>Working hours were restricted to ten hours per day. </a:t>
          </a:r>
          <a:endParaRPr lang="en-US"/>
        </a:p>
      </dgm:t>
    </dgm:pt>
    <dgm:pt modelId="{8FD6C10C-08EC-42EA-BF9B-C9FE9B983D27}" type="parTrans" cxnId="{584C071D-D4F4-4E31-8E2F-DFAC62679972}">
      <dgm:prSet/>
      <dgm:spPr/>
      <dgm:t>
        <a:bodyPr/>
        <a:lstStyle/>
        <a:p>
          <a:endParaRPr lang="en-US"/>
        </a:p>
      </dgm:t>
    </dgm:pt>
    <dgm:pt modelId="{AA5A5E39-557E-4E9B-B9C0-12214F2B4715}" type="sibTrans" cxnId="{584C071D-D4F4-4E31-8E2F-DFAC62679972}">
      <dgm:prSet/>
      <dgm:spPr/>
      <dgm:t>
        <a:bodyPr/>
        <a:lstStyle/>
        <a:p>
          <a:endParaRPr lang="en-US"/>
        </a:p>
      </dgm:t>
    </dgm:pt>
    <dgm:pt modelId="{47612947-0058-4521-A961-605BC44C69C6}">
      <dgm:prSet/>
      <dgm:spPr/>
      <dgm:t>
        <a:bodyPr/>
        <a:lstStyle/>
        <a:p>
          <a:r>
            <a:rPr lang="en-GB"/>
            <a:t>What would this do for public health?</a:t>
          </a:r>
          <a:endParaRPr lang="en-US"/>
        </a:p>
      </dgm:t>
    </dgm:pt>
    <dgm:pt modelId="{2EC51B49-FB99-4409-9DA1-0FE47F88CDFC}" type="parTrans" cxnId="{AD80F02D-C49A-4682-8ED4-AD07FA405C35}">
      <dgm:prSet/>
      <dgm:spPr/>
      <dgm:t>
        <a:bodyPr/>
        <a:lstStyle/>
        <a:p>
          <a:endParaRPr lang="en-US"/>
        </a:p>
      </dgm:t>
    </dgm:pt>
    <dgm:pt modelId="{09F5BC9E-4399-46CA-9D58-85601735D39B}" type="sibTrans" cxnId="{AD80F02D-C49A-4682-8ED4-AD07FA405C35}">
      <dgm:prSet/>
      <dgm:spPr/>
      <dgm:t>
        <a:bodyPr/>
        <a:lstStyle/>
        <a:p>
          <a:endParaRPr lang="en-US"/>
        </a:p>
      </dgm:t>
    </dgm:pt>
    <dgm:pt modelId="{FE2746AF-3F67-436C-84AC-4FECFABBC64D}" type="pres">
      <dgm:prSet presAssocID="{22A9F0D9-E15D-4ED6-BD96-D41D3F9E95BA}" presName="hierChild1" presStyleCnt="0">
        <dgm:presLayoutVars>
          <dgm:chPref val="1"/>
          <dgm:dir/>
          <dgm:animOne val="branch"/>
          <dgm:animLvl val="lvl"/>
          <dgm:resizeHandles/>
        </dgm:presLayoutVars>
      </dgm:prSet>
      <dgm:spPr/>
    </dgm:pt>
    <dgm:pt modelId="{8649A0FA-EDD2-4A01-A3E2-A70A0518CE3D}" type="pres">
      <dgm:prSet presAssocID="{DFF5B39C-CBBC-401F-B8A2-D295A6A4A0BB}" presName="hierRoot1" presStyleCnt="0"/>
      <dgm:spPr/>
    </dgm:pt>
    <dgm:pt modelId="{CB27CD56-FA44-4ACF-AD6C-F5562A8A8913}" type="pres">
      <dgm:prSet presAssocID="{DFF5B39C-CBBC-401F-B8A2-D295A6A4A0BB}" presName="composite" presStyleCnt="0"/>
      <dgm:spPr/>
    </dgm:pt>
    <dgm:pt modelId="{9ED99E27-BBC6-4A4C-BF55-EE0EA76D402A}" type="pres">
      <dgm:prSet presAssocID="{DFF5B39C-CBBC-401F-B8A2-D295A6A4A0BB}" presName="background" presStyleLbl="node0" presStyleIdx="0" presStyleCnt="2"/>
      <dgm:spPr/>
    </dgm:pt>
    <dgm:pt modelId="{387373E5-93B1-460D-B4F6-3D9001812648}" type="pres">
      <dgm:prSet presAssocID="{DFF5B39C-CBBC-401F-B8A2-D295A6A4A0BB}" presName="text" presStyleLbl="fgAcc0" presStyleIdx="0" presStyleCnt="2">
        <dgm:presLayoutVars>
          <dgm:chPref val="3"/>
        </dgm:presLayoutVars>
      </dgm:prSet>
      <dgm:spPr/>
    </dgm:pt>
    <dgm:pt modelId="{F89682F8-4098-418B-AB16-E1F0E4A53B45}" type="pres">
      <dgm:prSet presAssocID="{DFF5B39C-CBBC-401F-B8A2-D295A6A4A0BB}" presName="hierChild2" presStyleCnt="0"/>
      <dgm:spPr/>
    </dgm:pt>
    <dgm:pt modelId="{7851791C-A797-4BB1-8190-BCD60BA953C4}" type="pres">
      <dgm:prSet presAssocID="{47612947-0058-4521-A961-605BC44C69C6}" presName="hierRoot1" presStyleCnt="0"/>
      <dgm:spPr/>
    </dgm:pt>
    <dgm:pt modelId="{AC0BCB96-91B3-4DCA-98C0-514A8469B7A2}" type="pres">
      <dgm:prSet presAssocID="{47612947-0058-4521-A961-605BC44C69C6}" presName="composite" presStyleCnt="0"/>
      <dgm:spPr/>
    </dgm:pt>
    <dgm:pt modelId="{0C03E695-F8C1-44A2-A918-220D729EE899}" type="pres">
      <dgm:prSet presAssocID="{47612947-0058-4521-A961-605BC44C69C6}" presName="background" presStyleLbl="node0" presStyleIdx="1" presStyleCnt="2"/>
      <dgm:spPr/>
    </dgm:pt>
    <dgm:pt modelId="{1C473B69-1D10-4D8B-BF80-63A32B9E07C0}" type="pres">
      <dgm:prSet presAssocID="{47612947-0058-4521-A961-605BC44C69C6}" presName="text" presStyleLbl="fgAcc0" presStyleIdx="1" presStyleCnt="2">
        <dgm:presLayoutVars>
          <dgm:chPref val="3"/>
        </dgm:presLayoutVars>
      </dgm:prSet>
      <dgm:spPr/>
    </dgm:pt>
    <dgm:pt modelId="{FDEC6247-B2C0-4275-A002-8D5904DC0AC9}" type="pres">
      <dgm:prSet presAssocID="{47612947-0058-4521-A961-605BC44C69C6}" presName="hierChild2" presStyleCnt="0"/>
      <dgm:spPr/>
    </dgm:pt>
  </dgm:ptLst>
  <dgm:cxnLst>
    <dgm:cxn modelId="{2325AD02-FF24-434A-89D9-7A99B1FBFBB2}" type="presOf" srcId="{22A9F0D9-E15D-4ED6-BD96-D41D3F9E95BA}" destId="{FE2746AF-3F67-436C-84AC-4FECFABBC64D}" srcOrd="0" destOrd="0" presId="urn:microsoft.com/office/officeart/2005/8/layout/hierarchy1"/>
    <dgm:cxn modelId="{584C071D-D4F4-4E31-8E2F-DFAC62679972}" srcId="{22A9F0D9-E15D-4ED6-BD96-D41D3F9E95BA}" destId="{DFF5B39C-CBBC-401F-B8A2-D295A6A4A0BB}" srcOrd="0" destOrd="0" parTransId="{8FD6C10C-08EC-42EA-BF9B-C9FE9B983D27}" sibTransId="{AA5A5E39-557E-4E9B-B9C0-12214F2B4715}"/>
    <dgm:cxn modelId="{50CE922B-304D-482F-82F1-70DDFB803E6E}" type="presOf" srcId="{DFF5B39C-CBBC-401F-B8A2-D295A6A4A0BB}" destId="{387373E5-93B1-460D-B4F6-3D9001812648}" srcOrd="0" destOrd="0" presId="urn:microsoft.com/office/officeart/2005/8/layout/hierarchy1"/>
    <dgm:cxn modelId="{AD80F02D-C49A-4682-8ED4-AD07FA405C35}" srcId="{22A9F0D9-E15D-4ED6-BD96-D41D3F9E95BA}" destId="{47612947-0058-4521-A961-605BC44C69C6}" srcOrd="1" destOrd="0" parTransId="{2EC51B49-FB99-4409-9DA1-0FE47F88CDFC}" sibTransId="{09F5BC9E-4399-46CA-9D58-85601735D39B}"/>
    <dgm:cxn modelId="{9A160D50-829D-441D-96EC-51977FC11C3C}" type="presOf" srcId="{47612947-0058-4521-A961-605BC44C69C6}" destId="{1C473B69-1D10-4D8B-BF80-63A32B9E07C0}" srcOrd="0" destOrd="0" presId="urn:microsoft.com/office/officeart/2005/8/layout/hierarchy1"/>
    <dgm:cxn modelId="{8C7BBBE8-DD3E-4F54-9311-C0D6EAED593B}" type="presParOf" srcId="{FE2746AF-3F67-436C-84AC-4FECFABBC64D}" destId="{8649A0FA-EDD2-4A01-A3E2-A70A0518CE3D}" srcOrd="0" destOrd="0" presId="urn:microsoft.com/office/officeart/2005/8/layout/hierarchy1"/>
    <dgm:cxn modelId="{9C60C557-CEF0-4E64-BB6D-BD67B74BC245}" type="presParOf" srcId="{8649A0FA-EDD2-4A01-A3E2-A70A0518CE3D}" destId="{CB27CD56-FA44-4ACF-AD6C-F5562A8A8913}" srcOrd="0" destOrd="0" presId="urn:microsoft.com/office/officeart/2005/8/layout/hierarchy1"/>
    <dgm:cxn modelId="{1B245582-38A5-4704-9B3B-57B9BC554660}" type="presParOf" srcId="{CB27CD56-FA44-4ACF-AD6C-F5562A8A8913}" destId="{9ED99E27-BBC6-4A4C-BF55-EE0EA76D402A}" srcOrd="0" destOrd="0" presId="urn:microsoft.com/office/officeart/2005/8/layout/hierarchy1"/>
    <dgm:cxn modelId="{13F843E9-EEA0-41E1-838C-5BCFF2A4D081}" type="presParOf" srcId="{CB27CD56-FA44-4ACF-AD6C-F5562A8A8913}" destId="{387373E5-93B1-460D-B4F6-3D9001812648}" srcOrd="1" destOrd="0" presId="urn:microsoft.com/office/officeart/2005/8/layout/hierarchy1"/>
    <dgm:cxn modelId="{DD73BF05-EBBA-4CA7-8AB3-7CDF06AA5DE3}" type="presParOf" srcId="{8649A0FA-EDD2-4A01-A3E2-A70A0518CE3D}" destId="{F89682F8-4098-418B-AB16-E1F0E4A53B45}" srcOrd="1" destOrd="0" presId="urn:microsoft.com/office/officeart/2005/8/layout/hierarchy1"/>
    <dgm:cxn modelId="{729D8DC9-6F40-4D61-BA32-0F7FD557DD59}" type="presParOf" srcId="{FE2746AF-3F67-436C-84AC-4FECFABBC64D}" destId="{7851791C-A797-4BB1-8190-BCD60BA953C4}" srcOrd="1" destOrd="0" presId="urn:microsoft.com/office/officeart/2005/8/layout/hierarchy1"/>
    <dgm:cxn modelId="{D7B3CD61-0785-4ECD-9D82-1613E19BB990}" type="presParOf" srcId="{7851791C-A797-4BB1-8190-BCD60BA953C4}" destId="{AC0BCB96-91B3-4DCA-98C0-514A8469B7A2}" srcOrd="0" destOrd="0" presId="urn:microsoft.com/office/officeart/2005/8/layout/hierarchy1"/>
    <dgm:cxn modelId="{62D70516-B098-4E8B-A1C2-F21E8C6116ED}" type="presParOf" srcId="{AC0BCB96-91B3-4DCA-98C0-514A8469B7A2}" destId="{0C03E695-F8C1-44A2-A918-220D729EE899}" srcOrd="0" destOrd="0" presId="urn:microsoft.com/office/officeart/2005/8/layout/hierarchy1"/>
    <dgm:cxn modelId="{8EF05768-9411-42A8-8818-EC1780D8B512}" type="presParOf" srcId="{AC0BCB96-91B3-4DCA-98C0-514A8469B7A2}" destId="{1C473B69-1D10-4D8B-BF80-63A32B9E07C0}" srcOrd="1" destOrd="0" presId="urn:microsoft.com/office/officeart/2005/8/layout/hierarchy1"/>
    <dgm:cxn modelId="{0C23F356-180F-437B-ACAC-8CCD0B282C62}" type="presParOf" srcId="{7851791C-A797-4BB1-8190-BCD60BA953C4}" destId="{FDEC6247-B2C0-4275-A002-8D5904DC0AC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3536F5C-49C2-402A-9169-D34A6F755F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1451F3-996A-4E8E-AE52-AD95586BFEC0}">
      <dgm:prSet/>
      <dgm:spPr/>
      <dgm:t>
        <a:bodyPr/>
        <a:lstStyle/>
        <a:p>
          <a:r>
            <a:rPr lang="en-GB"/>
            <a:t>This proved that cholera was transmitted via the contaminated water, not through miasma, or bad air. </a:t>
          </a:r>
          <a:endParaRPr lang="en-US"/>
        </a:p>
      </dgm:t>
    </dgm:pt>
    <dgm:pt modelId="{6E5C4381-7D01-4F52-993D-CE7331610751}" type="parTrans" cxnId="{1B16248E-BD52-41AB-B45F-086AD189EE43}">
      <dgm:prSet/>
      <dgm:spPr/>
      <dgm:t>
        <a:bodyPr/>
        <a:lstStyle/>
        <a:p>
          <a:endParaRPr lang="en-US"/>
        </a:p>
      </dgm:t>
    </dgm:pt>
    <dgm:pt modelId="{729D6931-24E7-4B17-9BD7-7F61E4FF2ABB}" type="sibTrans" cxnId="{1B16248E-BD52-41AB-B45F-086AD189EE43}">
      <dgm:prSet/>
      <dgm:spPr/>
      <dgm:t>
        <a:bodyPr/>
        <a:lstStyle/>
        <a:p>
          <a:endParaRPr lang="en-US"/>
        </a:p>
      </dgm:t>
    </dgm:pt>
    <dgm:pt modelId="{79D0AB2A-6550-4B6C-BA9D-415E36D3F4E1}">
      <dgm:prSet/>
      <dgm:spPr/>
      <dgm:t>
        <a:bodyPr/>
        <a:lstStyle/>
        <a:p>
          <a:r>
            <a:rPr lang="en-GB"/>
            <a:t>The local council then removed the well handle.</a:t>
          </a:r>
          <a:endParaRPr lang="en-US"/>
        </a:p>
      </dgm:t>
    </dgm:pt>
    <dgm:pt modelId="{612C3F03-73EC-4D89-B3CC-3F5E660188E4}" type="parTrans" cxnId="{44CD4334-23B1-40AB-9B5F-53AD6DE6DC69}">
      <dgm:prSet/>
      <dgm:spPr/>
      <dgm:t>
        <a:bodyPr/>
        <a:lstStyle/>
        <a:p>
          <a:endParaRPr lang="en-US"/>
        </a:p>
      </dgm:t>
    </dgm:pt>
    <dgm:pt modelId="{4AF0F8E9-814D-4697-848A-D0042C724618}" type="sibTrans" cxnId="{44CD4334-23B1-40AB-9B5F-53AD6DE6DC69}">
      <dgm:prSet/>
      <dgm:spPr/>
      <dgm:t>
        <a:bodyPr/>
        <a:lstStyle/>
        <a:p>
          <a:endParaRPr lang="en-US"/>
        </a:p>
      </dgm:t>
    </dgm:pt>
    <dgm:pt modelId="{C29DC3B3-14A0-4413-84CF-AB4134EB53E4}">
      <dgm:prSet/>
      <dgm:spPr/>
      <dgm:t>
        <a:bodyPr/>
        <a:lstStyle/>
        <a:p>
          <a:r>
            <a:rPr lang="en-GB"/>
            <a:t>It was found that sewage from a nearby cesspit had contaminated the Broad Street pump. </a:t>
          </a:r>
          <a:endParaRPr lang="en-US"/>
        </a:p>
      </dgm:t>
    </dgm:pt>
    <dgm:pt modelId="{F551E2CC-652B-49A8-B1D1-4AD4B041A57F}" type="parTrans" cxnId="{1EBF2641-8F00-4505-98D9-14E3174BAA15}">
      <dgm:prSet/>
      <dgm:spPr/>
      <dgm:t>
        <a:bodyPr/>
        <a:lstStyle/>
        <a:p>
          <a:endParaRPr lang="en-US"/>
        </a:p>
      </dgm:t>
    </dgm:pt>
    <dgm:pt modelId="{8C0BC188-0753-421A-B01C-BC8A4774F581}" type="sibTrans" cxnId="{1EBF2641-8F00-4505-98D9-14E3174BAA15}">
      <dgm:prSet/>
      <dgm:spPr/>
      <dgm:t>
        <a:bodyPr/>
        <a:lstStyle/>
        <a:p>
          <a:endParaRPr lang="en-US"/>
        </a:p>
      </dgm:t>
    </dgm:pt>
    <dgm:pt modelId="{11D65330-EBDC-41FB-ABD5-D28038FB4C0E}" type="pres">
      <dgm:prSet presAssocID="{23536F5C-49C2-402A-9169-D34A6F755F66}" presName="root" presStyleCnt="0">
        <dgm:presLayoutVars>
          <dgm:dir/>
          <dgm:resizeHandles val="exact"/>
        </dgm:presLayoutVars>
      </dgm:prSet>
      <dgm:spPr/>
    </dgm:pt>
    <dgm:pt modelId="{861B60D8-65CA-455A-9B4D-B079EC50C4DB}" type="pres">
      <dgm:prSet presAssocID="{3D1451F3-996A-4E8E-AE52-AD95586BFEC0}" presName="compNode" presStyleCnt="0"/>
      <dgm:spPr/>
    </dgm:pt>
    <dgm:pt modelId="{7AA9E4A6-2BED-42B0-89DD-AD096E8E8D5C}" type="pres">
      <dgm:prSet presAssocID="{3D1451F3-996A-4E8E-AE52-AD95586BFEC0}" presName="bgRect" presStyleLbl="bgShp" presStyleIdx="0" presStyleCnt="3"/>
      <dgm:spPr/>
    </dgm:pt>
    <dgm:pt modelId="{D7D9E656-A755-4766-8067-B6688CF948CF}" type="pres">
      <dgm:prSet presAssocID="{3D1451F3-996A-4E8E-AE52-AD95586BFE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dy bug"/>
        </a:ext>
      </dgm:extLst>
    </dgm:pt>
    <dgm:pt modelId="{E17ACCC6-C294-4C3B-9A50-DB6AC2544404}" type="pres">
      <dgm:prSet presAssocID="{3D1451F3-996A-4E8E-AE52-AD95586BFEC0}" presName="spaceRect" presStyleCnt="0"/>
      <dgm:spPr/>
    </dgm:pt>
    <dgm:pt modelId="{C79989EB-18F2-4512-B298-3D7DEEF7824F}" type="pres">
      <dgm:prSet presAssocID="{3D1451F3-996A-4E8E-AE52-AD95586BFEC0}" presName="parTx" presStyleLbl="revTx" presStyleIdx="0" presStyleCnt="3">
        <dgm:presLayoutVars>
          <dgm:chMax val="0"/>
          <dgm:chPref val="0"/>
        </dgm:presLayoutVars>
      </dgm:prSet>
      <dgm:spPr/>
    </dgm:pt>
    <dgm:pt modelId="{1F5A7277-5875-457C-A941-2D8EB141A765}" type="pres">
      <dgm:prSet presAssocID="{729D6931-24E7-4B17-9BD7-7F61E4FF2ABB}" presName="sibTrans" presStyleCnt="0"/>
      <dgm:spPr/>
    </dgm:pt>
    <dgm:pt modelId="{9A106CF4-406C-4F48-91C8-65D1862F3881}" type="pres">
      <dgm:prSet presAssocID="{79D0AB2A-6550-4B6C-BA9D-415E36D3F4E1}" presName="compNode" presStyleCnt="0"/>
      <dgm:spPr/>
    </dgm:pt>
    <dgm:pt modelId="{3407D816-26E9-47A8-A3A2-56766DBC5FBB}" type="pres">
      <dgm:prSet presAssocID="{79D0AB2A-6550-4B6C-BA9D-415E36D3F4E1}" presName="bgRect" presStyleLbl="bgShp" presStyleIdx="1" presStyleCnt="3"/>
      <dgm:spPr/>
    </dgm:pt>
    <dgm:pt modelId="{4C7B3067-9297-44C6-BBFC-B9ECC602FDE1}" type="pres">
      <dgm:prSet presAssocID="{79D0AB2A-6550-4B6C-BA9D-415E36D3F4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DC8D6597-42C1-4453-863E-5C6E9F59B306}" type="pres">
      <dgm:prSet presAssocID="{79D0AB2A-6550-4B6C-BA9D-415E36D3F4E1}" presName="spaceRect" presStyleCnt="0"/>
      <dgm:spPr/>
    </dgm:pt>
    <dgm:pt modelId="{0B807CF7-CEB6-4789-89EE-5EEF1BC59571}" type="pres">
      <dgm:prSet presAssocID="{79D0AB2A-6550-4B6C-BA9D-415E36D3F4E1}" presName="parTx" presStyleLbl="revTx" presStyleIdx="1" presStyleCnt="3">
        <dgm:presLayoutVars>
          <dgm:chMax val="0"/>
          <dgm:chPref val="0"/>
        </dgm:presLayoutVars>
      </dgm:prSet>
      <dgm:spPr/>
    </dgm:pt>
    <dgm:pt modelId="{29B70C10-160C-42BA-8AD3-2B01BF6734D8}" type="pres">
      <dgm:prSet presAssocID="{4AF0F8E9-814D-4697-848A-D0042C724618}" presName="sibTrans" presStyleCnt="0"/>
      <dgm:spPr/>
    </dgm:pt>
    <dgm:pt modelId="{18413E0B-0ED8-4F1A-A04D-BC22D4B18909}" type="pres">
      <dgm:prSet presAssocID="{C29DC3B3-14A0-4413-84CF-AB4134EB53E4}" presName="compNode" presStyleCnt="0"/>
      <dgm:spPr/>
    </dgm:pt>
    <dgm:pt modelId="{0D7309E7-6A14-4FB2-88E6-2908AA545556}" type="pres">
      <dgm:prSet presAssocID="{C29DC3B3-14A0-4413-84CF-AB4134EB53E4}" presName="bgRect" presStyleLbl="bgShp" presStyleIdx="2" presStyleCnt="3"/>
      <dgm:spPr/>
    </dgm:pt>
    <dgm:pt modelId="{D1B90445-9F86-4CE3-85ED-D2D4154BD9BE}" type="pres">
      <dgm:prSet presAssocID="{C29DC3B3-14A0-4413-84CF-AB4134EB53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ink"/>
        </a:ext>
      </dgm:extLst>
    </dgm:pt>
    <dgm:pt modelId="{2BDE46D8-7B3F-43A5-A536-2D886029B6B4}" type="pres">
      <dgm:prSet presAssocID="{C29DC3B3-14A0-4413-84CF-AB4134EB53E4}" presName="spaceRect" presStyleCnt="0"/>
      <dgm:spPr/>
    </dgm:pt>
    <dgm:pt modelId="{6A81B9A0-CA45-4D80-896F-AB4AD4282219}" type="pres">
      <dgm:prSet presAssocID="{C29DC3B3-14A0-4413-84CF-AB4134EB53E4}" presName="parTx" presStyleLbl="revTx" presStyleIdx="2" presStyleCnt="3">
        <dgm:presLayoutVars>
          <dgm:chMax val="0"/>
          <dgm:chPref val="0"/>
        </dgm:presLayoutVars>
      </dgm:prSet>
      <dgm:spPr/>
    </dgm:pt>
  </dgm:ptLst>
  <dgm:cxnLst>
    <dgm:cxn modelId="{44CD4334-23B1-40AB-9B5F-53AD6DE6DC69}" srcId="{23536F5C-49C2-402A-9169-D34A6F755F66}" destId="{79D0AB2A-6550-4B6C-BA9D-415E36D3F4E1}" srcOrd="1" destOrd="0" parTransId="{612C3F03-73EC-4D89-B3CC-3F5E660188E4}" sibTransId="{4AF0F8E9-814D-4697-848A-D0042C724618}"/>
    <dgm:cxn modelId="{1EBF2641-8F00-4505-98D9-14E3174BAA15}" srcId="{23536F5C-49C2-402A-9169-D34A6F755F66}" destId="{C29DC3B3-14A0-4413-84CF-AB4134EB53E4}" srcOrd="2" destOrd="0" parTransId="{F551E2CC-652B-49A8-B1D1-4AD4B041A57F}" sibTransId="{8C0BC188-0753-421A-B01C-BC8A4774F581}"/>
    <dgm:cxn modelId="{1B16248E-BD52-41AB-B45F-086AD189EE43}" srcId="{23536F5C-49C2-402A-9169-D34A6F755F66}" destId="{3D1451F3-996A-4E8E-AE52-AD95586BFEC0}" srcOrd="0" destOrd="0" parTransId="{6E5C4381-7D01-4F52-993D-CE7331610751}" sibTransId="{729D6931-24E7-4B17-9BD7-7F61E4FF2ABB}"/>
    <dgm:cxn modelId="{6DD73CA2-C0D5-4624-82EE-10DF6ED14BF1}" type="presOf" srcId="{3D1451F3-996A-4E8E-AE52-AD95586BFEC0}" destId="{C79989EB-18F2-4512-B298-3D7DEEF7824F}" srcOrd="0" destOrd="0" presId="urn:microsoft.com/office/officeart/2018/2/layout/IconVerticalSolidList"/>
    <dgm:cxn modelId="{E708B8B4-5665-48EA-8CCF-DBFE1943F6C6}" type="presOf" srcId="{C29DC3B3-14A0-4413-84CF-AB4134EB53E4}" destId="{6A81B9A0-CA45-4D80-896F-AB4AD4282219}" srcOrd="0" destOrd="0" presId="urn:microsoft.com/office/officeart/2018/2/layout/IconVerticalSolidList"/>
    <dgm:cxn modelId="{DF0B97D2-1585-4185-A859-A1AA78E983D4}" type="presOf" srcId="{23536F5C-49C2-402A-9169-D34A6F755F66}" destId="{11D65330-EBDC-41FB-ABD5-D28038FB4C0E}" srcOrd="0" destOrd="0" presId="urn:microsoft.com/office/officeart/2018/2/layout/IconVerticalSolidList"/>
    <dgm:cxn modelId="{7088FCE0-9275-4882-BD17-C34471E5BD2C}" type="presOf" srcId="{79D0AB2A-6550-4B6C-BA9D-415E36D3F4E1}" destId="{0B807CF7-CEB6-4789-89EE-5EEF1BC59571}" srcOrd="0" destOrd="0" presId="urn:microsoft.com/office/officeart/2018/2/layout/IconVerticalSolidList"/>
    <dgm:cxn modelId="{875D1026-1179-4F5F-8544-151679078D38}" type="presParOf" srcId="{11D65330-EBDC-41FB-ABD5-D28038FB4C0E}" destId="{861B60D8-65CA-455A-9B4D-B079EC50C4DB}" srcOrd="0" destOrd="0" presId="urn:microsoft.com/office/officeart/2018/2/layout/IconVerticalSolidList"/>
    <dgm:cxn modelId="{9DAA03CB-D928-4FB9-BDCE-E10AF161B402}" type="presParOf" srcId="{861B60D8-65CA-455A-9B4D-B079EC50C4DB}" destId="{7AA9E4A6-2BED-42B0-89DD-AD096E8E8D5C}" srcOrd="0" destOrd="0" presId="urn:microsoft.com/office/officeart/2018/2/layout/IconVerticalSolidList"/>
    <dgm:cxn modelId="{D8614727-9AD3-4F94-8F71-1C99B1A378B5}" type="presParOf" srcId="{861B60D8-65CA-455A-9B4D-B079EC50C4DB}" destId="{D7D9E656-A755-4766-8067-B6688CF948CF}" srcOrd="1" destOrd="0" presId="urn:microsoft.com/office/officeart/2018/2/layout/IconVerticalSolidList"/>
    <dgm:cxn modelId="{914C3970-6555-4A5B-AF99-05007D233303}" type="presParOf" srcId="{861B60D8-65CA-455A-9B4D-B079EC50C4DB}" destId="{E17ACCC6-C294-4C3B-9A50-DB6AC2544404}" srcOrd="2" destOrd="0" presId="urn:microsoft.com/office/officeart/2018/2/layout/IconVerticalSolidList"/>
    <dgm:cxn modelId="{C52FFB5D-A482-4F67-AAAF-132747FFD961}" type="presParOf" srcId="{861B60D8-65CA-455A-9B4D-B079EC50C4DB}" destId="{C79989EB-18F2-4512-B298-3D7DEEF7824F}" srcOrd="3" destOrd="0" presId="urn:microsoft.com/office/officeart/2018/2/layout/IconVerticalSolidList"/>
    <dgm:cxn modelId="{3968CC57-773B-4B26-A873-BB0E49E801CD}" type="presParOf" srcId="{11D65330-EBDC-41FB-ABD5-D28038FB4C0E}" destId="{1F5A7277-5875-457C-A941-2D8EB141A765}" srcOrd="1" destOrd="0" presId="urn:microsoft.com/office/officeart/2018/2/layout/IconVerticalSolidList"/>
    <dgm:cxn modelId="{8B968ED8-242E-4FD8-B283-6D12A53995FE}" type="presParOf" srcId="{11D65330-EBDC-41FB-ABD5-D28038FB4C0E}" destId="{9A106CF4-406C-4F48-91C8-65D1862F3881}" srcOrd="2" destOrd="0" presId="urn:microsoft.com/office/officeart/2018/2/layout/IconVerticalSolidList"/>
    <dgm:cxn modelId="{3CA11AED-516C-46AD-BF74-4E16147903D0}" type="presParOf" srcId="{9A106CF4-406C-4F48-91C8-65D1862F3881}" destId="{3407D816-26E9-47A8-A3A2-56766DBC5FBB}" srcOrd="0" destOrd="0" presId="urn:microsoft.com/office/officeart/2018/2/layout/IconVerticalSolidList"/>
    <dgm:cxn modelId="{3E869BFA-8B51-4315-825F-E6584C03FE9F}" type="presParOf" srcId="{9A106CF4-406C-4F48-91C8-65D1862F3881}" destId="{4C7B3067-9297-44C6-BBFC-B9ECC602FDE1}" srcOrd="1" destOrd="0" presId="urn:microsoft.com/office/officeart/2018/2/layout/IconVerticalSolidList"/>
    <dgm:cxn modelId="{5DADCC17-D385-4951-9DE4-FABFAC6C3AEA}" type="presParOf" srcId="{9A106CF4-406C-4F48-91C8-65D1862F3881}" destId="{DC8D6597-42C1-4453-863E-5C6E9F59B306}" srcOrd="2" destOrd="0" presId="urn:microsoft.com/office/officeart/2018/2/layout/IconVerticalSolidList"/>
    <dgm:cxn modelId="{B83D5EFB-8C62-4F7A-8927-D0D06F0B63B9}" type="presParOf" srcId="{9A106CF4-406C-4F48-91C8-65D1862F3881}" destId="{0B807CF7-CEB6-4789-89EE-5EEF1BC59571}" srcOrd="3" destOrd="0" presId="urn:microsoft.com/office/officeart/2018/2/layout/IconVerticalSolidList"/>
    <dgm:cxn modelId="{5FF1817A-022C-4407-B561-662C630E7A46}" type="presParOf" srcId="{11D65330-EBDC-41FB-ABD5-D28038FB4C0E}" destId="{29B70C10-160C-42BA-8AD3-2B01BF6734D8}" srcOrd="3" destOrd="0" presId="urn:microsoft.com/office/officeart/2018/2/layout/IconVerticalSolidList"/>
    <dgm:cxn modelId="{3BE4596B-D708-4B2C-A281-FCC99C201F0E}" type="presParOf" srcId="{11D65330-EBDC-41FB-ABD5-D28038FB4C0E}" destId="{18413E0B-0ED8-4F1A-A04D-BC22D4B18909}" srcOrd="4" destOrd="0" presId="urn:microsoft.com/office/officeart/2018/2/layout/IconVerticalSolidList"/>
    <dgm:cxn modelId="{BE78BBF5-9DE2-4970-B66E-294AA91D0112}" type="presParOf" srcId="{18413E0B-0ED8-4F1A-A04D-BC22D4B18909}" destId="{0D7309E7-6A14-4FB2-88E6-2908AA545556}" srcOrd="0" destOrd="0" presId="urn:microsoft.com/office/officeart/2018/2/layout/IconVerticalSolidList"/>
    <dgm:cxn modelId="{3DA9925C-1C9A-4210-A6E1-114683D3ED1F}" type="presParOf" srcId="{18413E0B-0ED8-4F1A-A04D-BC22D4B18909}" destId="{D1B90445-9F86-4CE3-85ED-D2D4154BD9BE}" srcOrd="1" destOrd="0" presId="urn:microsoft.com/office/officeart/2018/2/layout/IconVerticalSolidList"/>
    <dgm:cxn modelId="{584D12CA-86E8-4A7B-A9EB-A2EBE6E53854}" type="presParOf" srcId="{18413E0B-0ED8-4F1A-A04D-BC22D4B18909}" destId="{2BDE46D8-7B3F-43A5-A536-2D886029B6B4}" srcOrd="2" destOrd="0" presId="urn:microsoft.com/office/officeart/2018/2/layout/IconVerticalSolidList"/>
    <dgm:cxn modelId="{48D47B88-BD3E-4680-8749-A3FF3772DED6}" type="presParOf" srcId="{18413E0B-0ED8-4F1A-A04D-BC22D4B18909}" destId="{6A81B9A0-CA45-4D80-896F-AB4AD42822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461DEBC-76B3-4F17-901D-8B495DF676C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FFEA0A-E52B-4786-8B89-19D71188D391}">
      <dgm:prSet/>
      <dgm:spPr/>
      <dgm:t>
        <a:bodyPr/>
        <a:lstStyle/>
        <a:p>
          <a:r>
            <a:rPr lang="en-GB"/>
            <a:t>Drew on the previous PH Act. Authorities were obliged to provide clean water, dispose of waste and ensure only safe food was sold. </a:t>
          </a:r>
          <a:endParaRPr lang="en-US"/>
        </a:p>
      </dgm:t>
    </dgm:pt>
    <dgm:pt modelId="{7B687632-44BA-47AE-BA09-AF2F07A5ABEE}" type="parTrans" cxnId="{1268D3BB-69D5-4A81-B49F-F42E474693C9}">
      <dgm:prSet/>
      <dgm:spPr/>
      <dgm:t>
        <a:bodyPr/>
        <a:lstStyle/>
        <a:p>
          <a:endParaRPr lang="en-US"/>
        </a:p>
      </dgm:t>
    </dgm:pt>
    <dgm:pt modelId="{26D90C4A-5541-49EE-B901-B49FC4B32C87}" type="sibTrans" cxnId="{1268D3BB-69D5-4A81-B49F-F42E474693C9}">
      <dgm:prSet/>
      <dgm:spPr/>
      <dgm:t>
        <a:bodyPr/>
        <a:lstStyle/>
        <a:p>
          <a:endParaRPr lang="en-US"/>
        </a:p>
      </dgm:t>
    </dgm:pt>
    <dgm:pt modelId="{1B22E1AF-12A1-4CB9-889F-246FFAE4FFDE}">
      <dgm:prSet/>
      <dgm:spPr/>
      <dgm:t>
        <a:bodyPr/>
        <a:lstStyle/>
        <a:p>
          <a:r>
            <a:rPr lang="en-GB"/>
            <a:t>All new homes must be connected to these systems. </a:t>
          </a:r>
          <a:endParaRPr lang="en-US"/>
        </a:p>
      </dgm:t>
    </dgm:pt>
    <dgm:pt modelId="{BD7250D4-F2E1-43E9-A78E-6A0FA26E14F5}" type="parTrans" cxnId="{014916CA-B78D-444D-BE0A-AB3B2F86D7F4}">
      <dgm:prSet/>
      <dgm:spPr/>
      <dgm:t>
        <a:bodyPr/>
        <a:lstStyle/>
        <a:p>
          <a:endParaRPr lang="en-US"/>
        </a:p>
      </dgm:t>
    </dgm:pt>
    <dgm:pt modelId="{88F4DB1D-2EC9-4C6C-BB9C-762E472435A7}" type="sibTrans" cxnId="{014916CA-B78D-444D-BE0A-AB3B2F86D7F4}">
      <dgm:prSet/>
      <dgm:spPr/>
      <dgm:t>
        <a:bodyPr/>
        <a:lstStyle/>
        <a:p>
          <a:endParaRPr lang="en-US"/>
        </a:p>
      </dgm:t>
    </dgm:pt>
    <dgm:pt modelId="{763E29C9-D74C-44FC-8B9A-3A878F335DE1}">
      <dgm:prSet/>
      <dgm:spPr/>
      <dgm:t>
        <a:bodyPr/>
        <a:lstStyle/>
        <a:p>
          <a:r>
            <a:rPr lang="en-GB"/>
            <a:t>Nuisances to health such as overcrowding, growing refuse and unclean working environments must now be checked!</a:t>
          </a:r>
          <a:endParaRPr lang="en-US"/>
        </a:p>
      </dgm:t>
    </dgm:pt>
    <dgm:pt modelId="{0C1BC0EF-037E-41B2-AE20-E6C4EC4CEDF6}" type="parTrans" cxnId="{ED0B1F1A-54AA-4B7D-BD2B-B24391982BDB}">
      <dgm:prSet/>
      <dgm:spPr/>
      <dgm:t>
        <a:bodyPr/>
        <a:lstStyle/>
        <a:p>
          <a:endParaRPr lang="en-US"/>
        </a:p>
      </dgm:t>
    </dgm:pt>
    <dgm:pt modelId="{357C0CF2-52CC-40CB-8A6F-59EDE1492D62}" type="sibTrans" cxnId="{ED0B1F1A-54AA-4B7D-BD2B-B24391982BDB}">
      <dgm:prSet/>
      <dgm:spPr/>
      <dgm:t>
        <a:bodyPr/>
        <a:lstStyle/>
        <a:p>
          <a:endParaRPr lang="en-US"/>
        </a:p>
      </dgm:t>
    </dgm:pt>
    <dgm:pt modelId="{7E51E5A0-18D2-46DF-A195-C37779273EF2}">
      <dgm:prSet/>
      <dgm:spPr/>
      <dgm:t>
        <a:bodyPr/>
        <a:lstStyle/>
        <a:p>
          <a:r>
            <a:rPr lang="en-GB"/>
            <a:t>Disease spreading was now much more regulated.</a:t>
          </a:r>
          <a:endParaRPr lang="en-US"/>
        </a:p>
      </dgm:t>
    </dgm:pt>
    <dgm:pt modelId="{538C742F-B628-4D34-8B28-3C430B406981}" type="parTrans" cxnId="{25A070C4-4D26-493E-BAF4-6B5CB9CBF146}">
      <dgm:prSet/>
      <dgm:spPr/>
      <dgm:t>
        <a:bodyPr/>
        <a:lstStyle/>
        <a:p>
          <a:endParaRPr lang="en-US"/>
        </a:p>
      </dgm:t>
    </dgm:pt>
    <dgm:pt modelId="{28CBBBF8-6B73-4CC1-B39F-9D0A3F8D7234}" type="sibTrans" cxnId="{25A070C4-4D26-493E-BAF4-6B5CB9CBF146}">
      <dgm:prSet/>
      <dgm:spPr/>
      <dgm:t>
        <a:bodyPr/>
        <a:lstStyle/>
        <a:p>
          <a:endParaRPr lang="en-US"/>
        </a:p>
      </dgm:t>
    </dgm:pt>
    <dgm:pt modelId="{0967F242-F015-4843-B548-BE6693DA5061}" type="pres">
      <dgm:prSet presAssocID="{D461DEBC-76B3-4F17-901D-8B495DF676CD}" presName="linear" presStyleCnt="0">
        <dgm:presLayoutVars>
          <dgm:animLvl val="lvl"/>
          <dgm:resizeHandles val="exact"/>
        </dgm:presLayoutVars>
      </dgm:prSet>
      <dgm:spPr/>
    </dgm:pt>
    <dgm:pt modelId="{9AF30167-BDFF-4856-A5F8-6F58DA4DAF9B}" type="pres">
      <dgm:prSet presAssocID="{3CFFEA0A-E52B-4786-8B89-19D71188D391}" presName="parentText" presStyleLbl="node1" presStyleIdx="0" presStyleCnt="4">
        <dgm:presLayoutVars>
          <dgm:chMax val="0"/>
          <dgm:bulletEnabled val="1"/>
        </dgm:presLayoutVars>
      </dgm:prSet>
      <dgm:spPr/>
    </dgm:pt>
    <dgm:pt modelId="{EAD671E2-D02A-4960-8245-4B33D09AFC54}" type="pres">
      <dgm:prSet presAssocID="{26D90C4A-5541-49EE-B901-B49FC4B32C87}" presName="spacer" presStyleCnt="0"/>
      <dgm:spPr/>
    </dgm:pt>
    <dgm:pt modelId="{21A48760-707C-4604-97A9-B32967B7B71E}" type="pres">
      <dgm:prSet presAssocID="{1B22E1AF-12A1-4CB9-889F-246FFAE4FFDE}" presName="parentText" presStyleLbl="node1" presStyleIdx="1" presStyleCnt="4">
        <dgm:presLayoutVars>
          <dgm:chMax val="0"/>
          <dgm:bulletEnabled val="1"/>
        </dgm:presLayoutVars>
      </dgm:prSet>
      <dgm:spPr/>
    </dgm:pt>
    <dgm:pt modelId="{7F9C6676-1D76-4048-8C17-7110DFEC9ABF}" type="pres">
      <dgm:prSet presAssocID="{88F4DB1D-2EC9-4C6C-BB9C-762E472435A7}" presName="spacer" presStyleCnt="0"/>
      <dgm:spPr/>
    </dgm:pt>
    <dgm:pt modelId="{D3CA9562-17B3-47D2-9DBD-75026D2B8107}" type="pres">
      <dgm:prSet presAssocID="{763E29C9-D74C-44FC-8B9A-3A878F335DE1}" presName="parentText" presStyleLbl="node1" presStyleIdx="2" presStyleCnt="4">
        <dgm:presLayoutVars>
          <dgm:chMax val="0"/>
          <dgm:bulletEnabled val="1"/>
        </dgm:presLayoutVars>
      </dgm:prSet>
      <dgm:spPr/>
    </dgm:pt>
    <dgm:pt modelId="{70BBA832-D91A-4BCA-8390-0C56435898FE}" type="pres">
      <dgm:prSet presAssocID="{357C0CF2-52CC-40CB-8A6F-59EDE1492D62}" presName="spacer" presStyleCnt="0"/>
      <dgm:spPr/>
    </dgm:pt>
    <dgm:pt modelId="{FE0431D4-A839-4644-B9D0-EBEF1A1D869C}" type="pres">
      <dgm:prSet presAssocID="{7E51E5A0-18D2-46DF-A195-C37779273EF2}" presName="parentText" presStyleLbl="node1" presStyleIdx="3" presStyleCnt="4">
        <dgm:presLayoutVars>
          <dgm:chMax val="0"/>
          <dgm:bulletEnabled val="1"/>
        </dgm:presLayoutVars>
      </dgm:prSet>
      <dgm:spPr/>
    </dgm:pt>
  </dgm:ptLst>
  <dgm:cxnLst>
    <dgm:cxn modelId="{ED0B1F1A-54AA-4B7D-BD2B-B24391982BDB}" srcId="{D461DEBC-76B3-4F17-901D-8B495DF676CD}" destId="{763E29C9-D74C-44FC-8B9A-3A878F335DE1}" srcOrd="2" destOrd="0" parTransId="{0C1BC0EF-037E-41B2-AE20-E6C4EC4CEDF6}" sibTransId="{357C0CF2-52CC-40CB-8A6F-59EDE1492D62}"/>
    <dgm:cxn modelId="{05D8844E-4769-4443-9879-D9C38AE978D0}" type="presOf" srcId="{D461DEBC-76B3-4F17-901D-8B495DF676CD}" destId="{0967F242-F015-4843-B548-BE6693DA5061}" srcOrd="0" destOrd="0" presId="urn:microsoft.com/office/officeart/2005/8/layout/vList2"/>
    <dgm:cxn modelId="{05A5944E-F0F8-441F-8125-750B1BC1FAC3}" type="presOf" srcId="{3CFFEA0A-E52B-4786-8B89-19D71188D391}" destId="{9AF30167-BDFF-4856-A5F8-6F58DA4DAF9B}" srcOrd="0" destOrd="0" presId="urn:microsoft.com/office/officeart/2005/8/layout/vList2"/>
    <dgm:cxn modelId="{7073E493-4711-45CA-9113-0778A827BAE2}" type="presOf" srcId="{7E51E5A0-18D2-46DF-A195-C37779273EF2}" destId="{FE0431D4-A839-4644-B9D0-EBEF1A1D869C}" srcOrd="0" destOrd="0" presId="urn:microsoft.com/office/officeart/2005/8/layout/vList2"/>
    <dgm:cxn modelId="{1268D3BB-69D5-4A81-B49F-F42E474693C9}" srcId="{D461DEBC-76B3-4F17-901D-8B495DF676CD}" destId="{3CFFEA0A-E52B-4786-8B89-19D71188D391}" srcOrd="0" destOrd="0" parTransId="{7B687632-44BA-47AE-BA09-AF2F07A5ABEE}" sibTransId="{26D90C4A-5541-49EE-B901-B49FC4B32C87}"/>
    <dgm:cxn modelId="{25A070C4-4D26-493E-BAF4-6B5CB9CBF146}" srcId="{D461DEBC-76B3-4F17-901D-8B495DF676CD}" destId="{7E51E5A0-18D2-46DF-A195-C37779273EF2}" srcOrd="3" destOrd="0" parTransId="{538C742F-B628-4D34-8B28-3C430B406981}" sibTransId="{28CBBBF8-6B73-4CC1-B39F-9D0A3F8D7234}"/>
    <dgm:cxn modelId="{014916CA-B78D-444D-BE0A-AB3B2F86D7F4}" srcId="{D461DEBC-76B3-4F17-901D-8B495DF676CD}" destId="{1B22E1AF-12A1-4CB9-889F-246FFAE4FFDE}" srcOrd="1" destOrd="0" parTransId="{BD7250D4-F2E1-43E9-A78E-6A0FA26E14F5}" sibTransId="{88F4DB1D-2EC9-4C6C-BB9C-762E472435A7}"/>
    <dgm:cxn modelId="{CD31C3DE-66D9-4186-B324-3AAD64B501A7}" type="presOf" srcId="{1B22E1AF-12A1-4CB9-889F-246FFAE4FFDE}" destId="{21A48760-707C-4604-97A9-B32967B7B71E}" srcOrd="0" destOrd="0" presId="urn:microsoft.com/office/officeart/2005/8/layout/vList2"/>
    <dgm:cxn modelId="{7BA2FDF3-59E4-4779-873C-C360CED45BC8}" type="presOf" srcId="{763E29C9-D74C-44FC-8B9A-3A878F335DE1}" destId="{D3CA9562-17B3-47D2-9DBD-75026D2B8107}" srcOrd="0" destOrd="0" presId="urn:microsoft.com/office/officeart/2005/8/layout/vList2"/>
    <dgm:cxn modelId="{263C8FB5-7A31-4D32-B174-B00B00A1115A}" type="presParOf" srcId="{0967F242-F015-4843-B548-BE6693DA5061}" destId="{9AF30167-BDFF-4856-A5F8-6F58DA4DAF9B}" srcOrd="0" destOrd="0" presId="urn:microsoft.com/office/officeart/2005/8/layout/vList2"/>
    <dgm:cxn modelId="{3AC8066E-7A23-4293-B491-829E7007B5EC}" type="presParOf" srcId="{0967F242-F015-4843-B548-BE6693DA5061}" destId="{EAD671E2-D02A-4960-8245-4B33D09AFC54}" srcOrd="1" destOrd="0" presId="urn:microsoft.com/office/officeart/2005/8/layout/vList2"/>
    <dgm:cxn modelId="{294B3F78-6FD4-4392-AAF3-DC07E0DEACDE}" type="presParOf" srcId="{0967F242-F015-4843-B548-BE6693DA5061}" destId="{21A48760-707C-4604-97A9-B32967B7B71E}" srcOrd="2" destOrd="0" presId="urn:microsoft.com/office/officeart/2005/8/layout/vList2"/>
    <dgm:cxn modelId="{ABDF377F-307C-4B1A-9C61-F446B09AB886}" type="presParOf" srcId="{0967F242-F015-4843-B548-BE6693DA5061}" destId="{7F9C6676-1D76-4048-8C17-7110DFEC9ABF}" srcOrd="3" destOrd="0" presId="urn:microsoft.com/office/officeart/2005/8/layout/vList2"/>
    <dgm:cxn modelId="{15A53E44-6ED1-4364-9921-CBECBB07682D}" type="presParOf" srcId="{0967F242-F015-4843-B548-BE6693DA5061}" destId="{D3CA9562-17B3-47D2-9DBD-75026D2B8107}" srcOrd="4" destOrd="0" presId="urn:microsoft.com/office/officeart/2005/8/layout/vList2"/>
    <dgm:cxn modelId="{B22A2AE6-EAEE-496B-A8D1-44D18639109F}" type="presParOf" srcId="{0967F242-F015-4843-B548-BE6693DA5061}" destId="{70BBA832-D91A-4BCA-8390-0C56435898FE}" srcOrd="5" destOrd="0" presId="urn:microsoft.com/office/officeart/2005/8/layout/vList2"/>
    <dgm:cxn modelId="{31FDF79B-B9BC-468D-AE6B-0C1EB243372E}" type="presParOf" srcId="{0967F242-F015-4843-B548-BE6693DA5061}" destId="{FE0431D4-A839-4644-B9D0-EBEF1A1D869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0F31D72-DB0E-473B-93B5-83DC2D9888E9}"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BCA694DA-F035-4F36-90C0-F18E2B83AE05}">
      <dgm:prSet/>
      <dgm:spPr/>
      <dgm:t>
        <a:bodyPr/>
        <a:lstStyle/>
        <a:p>
          <a:r>
            <a:rPr lang="en-GB"/>
            <a:t>Free school meals</a:t>
          </a:r>
          <a:endParaRPr lang="en-US"/>
        </a:p>
      </dgm:t>
    </dgm:pt>
    <dgm:pt modelId="{57F2A051-9FFC-43E6-B7F7-A308CB081473}" type="parTrans" cxnId="{9D807311-F1A1-4751-9A12-C67D74A033C1}">
      <dgm:prSet/>
      <dgm:spPr/>
      <dgm:t>
        <a:bodyPr/>
        <a:lstStyle/>
        <a:p>
          <a:endParaRPr lang="en-US"/>
        </a:p>
      </dgm:t>
    </dgm:pt>
    <dgm:pt modelId="{3EBD48F3-97CE-48BA-862F-AC2FF0668786}" type="sibTrans" cxnId="{9D807311-F1A1-4751-9A12-C67D74A033C1}">
      <dgm:prSet/>
      <dgm:spPr/>
      <dgm:t>
        <a:bodyPr/>
        <a:lstStyle/>
        <a:p>
          <a:endParaRPr lang="en-US"/>
        </a:p>
      </dgm:t>
    </dgm:pt>
    <dgm:pt modelId="{94A4D835-3D0E-4444-B719-B3A4A54048DD}">
      <dgm:prSet/>
      <dgm:spPr/>
      <dgm:t>
        <a:bodyPr/>
        <a:lstStyle/>
        <a:p>
          <a:r>
            <a:rPr lang="en-GB"/>
            <a:t>School medical inspections</a:t>
          </a:r>
          <a:endParaRPr lang="en-US"/>
        </a:p>
      </dgm:t>
    </dgm:pt>
    <dgm:pt modelId="{26CF5089-1414-4D3B-B194-35307AA5EE19}" type="parTrans" cxnId="{F53C39C1-832B-4645-8FD7-90F6EE1C6ACD}">
      <dgm:prSet/>
      <dgm:spPr/>
      <dgm:t>
        <a:bodyPr/>
        <a:lstStyle/>
        <a:p>
          <a:endParaRPr lang="en-US"/>
        </a:p>
      </dgm:t>
    </dgm:pt>
    <dgm:pt modelId="{22A36FB4-D216-48F4-B5E9-E124ECC1CD8B}" type="sibTrans" cxnId="{F53C39C1-832B-4645-8FD7-90F6EE1C6ACD}">
      <dgm:prSet/>
      <dgm:spPr/>
      <dgm:t>
        <a:bodyPr/>
        <a:lstStyle/>
        <a:p>
          <a:endParaRPr lang="en-US"/>
        </a:p>
      </dgm:t>
    </dgm:pt>
    <dgm:pt modelId="{490A7055-DBA6-4369-A41D-37C04CC0BA00}">
      <dgm:prSet/>
      <dgm:spPr/>
      <dgm:t>
        <a:bodyPr/>
        <a:lstStyle/>
        <a:p>
          <a:r>
            <a:rPr lang="en-GB"/>
            <a:t>Council housing</a:t>
          </a:r>
          <a:endParaRPr lang="en-US"/>
        </a:p>
      </dgm:t>
    </dgm:pt>
    <dgm:pt modelId="{D605649E-F906-42CE-A6E8-0AA12B36987D}" type="parTrans" cxnId="{6A60CEF0-142B-45B0-BC70-6D69BE5A46A8}">
      <dgm:prSet/>
      <dgm:spPr/>
      <dgm:t>
        <a:bodyPr/>
        <a:lstStyle/>
        <a:p>
          <a:endParaRPr lang="en-US"/>
        </a:p>
      </dgm:t>
    </dgm:pt>
    <dgm:pt modelId="{7DF53A6F-627C-4838-A346-6352CE1DD68C}" type="sibTrans" cxnId="{6A60CEF0-142B-45B0-BC70-6D69BE5A46A8}">
      <dgm:prSet/>
      <dgm:spPr/>
      <dgm:t>
        <a:bodyPr/>
        <a:lstStyle/>
        <a:p>
          <a:endParaRPr lang="en-US"/>
        </a:p>
      </dgm:t>
    </dgm:pt>
    <dgm:pt modelId="{3EFCFA77-10A8-45C5-9F88-9D52BF1C0772}">
      <dgm:prSet/>
      <dgm:spPr/>
      <dgm:t>
        <a:bodyPr/>
        <a:lstStyle/>
        <a:p>
          <a:r>
            <a:rPr lang="en-GB"/>
            <a:t>And the big one....</a:t>
          </a:r>
          <a:endParaRPr lang="en-US"/>
        </a:p>
      </dgm:t>
    </dgm:pt>
    <dgm:pt modelId="{505D3D57-5C7B-4C81-A146-13395BF4DBE7}" type="parTrans" cxnId="{E98D52EA-5805-4E32-9A9F-8CF2F9F361BC}">
      <dgm:prSet/>
      <dgm:spPr/>
      <dgm:t>
        <a:bodyPr/>
        <a:lstStyle/>
        <a:p>
          <a:endParaRPr lang="en-US"/>
        </a:p>
      </dgm:t>
    </dgm:pt>
    <dgm:pt modelId="{B069C0AD-C1AB-4226-BDE0-F3894CC61B0A}" type="sibTrans" cxnId="{E98D52EA-5805-4E32-9A9F-8CF2F9F361BC}">
      <dgm:prSet/>
      <dgm:spPr/>
      <dgm:t>
        <a:bodyPr/>
        <a:lstStyle/>
        <a:p>
          <a:endParaRPr lang="en-US"/>
        </a:p>
      </dgm:t>
    </dgm:pt>
    <dgm:pt modelId="{3D3BDBFA-5ACD-4EC2-835B-70FA419697AB}" type="pres">
      <dgm:prSet presAssocID="{D0F31D72-DB0E-473B-93B5-83DC2D9888E9}" presName="linear" presStyleCnt="0">
        <dgm:presLayoutVars>
          <dgm:dir/>
          <dgm:animLvl val="lvl"/>
          <dgm:resizeHandles val="exact"/>
        </dgm:presLayoutVars>
      </dgm:prSet>
      <dgm:spPr/>
    </dgm:pt>
    <dgm:pt modelId="{701A36EB-4671-45B1-AB0E-533C2380AF01}" type="pres">
      <dgm:prSet presAssocID="{BCA694DA-F035-4F36-90C0-F18E2B83AE05}" presName="parentLin" presStyleCnt="0"/>
      <dgm:spPr/>
    </dgm:pt>
    <dgm:pt modelId="{D89211D1-278C-49C4-9AB3-3DBE7E76B36A}" type="pres">
      <dgm:prSet presAssocID="{BCA694DA-F035-4F36-90C0-F18E2B83AE05}" presName="parentLeftMargin" presStyleLbl="node1" presStyleIdx="0" presStyleCnt="4"/>
      <dgm:spPr/>
    </dgm:pt>
    <dgm:pt modelId="{16386D8F-5AEC-44A7-8302-59B001BEBA07}" type="pres">
      <dgm:prSet presAssocID="{BCA694DA-F035-4F36-90C0-F18E2B83AE05}" presName="parentText" presStyleLbl="node1" presStyleIdx="0" presStyleCnt="4">
        <dgm:presLayoutVars>
          <dgm:chMax val="0"/>
          <dgm:bulletEnabled val="1"/>
        </dgm:presLayoutVars>
      </dgm:prSet>
      <dgm:spPr/>
    </dgm:pt>
    <dgm:pt modelId="{462752BE-158F-4291-9B3E-B78A77C8A8F9}" type="pres">
      <dgm:prSet presAssocID="{BCA694DA-F035-4F36-90C0-F18E2B83AE05}" presName="negativeSpace" presStyleCnt="0"/>
      <dgm:spPr/>
    </dgm:pt>
    <dgm:pt modelId="{1F6DA3EE-712D-4D40-A001-6EFFBAB5D84E}" type="pres">
      <dgm:prSet presAssocID="{BCA694DA-F035-4F36-90C0-F18E2B83AE05}" presName="childText" presStyleLbl="conFgAcc1" presStyleIdx="0" presStyleCnt="4">
        <dgm:presLayoutVars>
          <dgm:bulletEnabled val="1"/>
        </dgm:presLayoutVars>
      </dgm:prSet>
      <dgm:spPr/>
    </dgm:pt>
    <dgm:pt modelId="{70864771-8F45-4FA2-BE7C-4E951953FB7E}" type="pres">
      <dgm:prSet presAssocID="{3EBD48F3-97CE-48BA-862F-AC2FF0668786}" presName="spaceBetweenRectangles" presStyleCnt="0"/>
      <dgm:spPr/>
    </dgm:pt>
    <dgm:pt modelId="{746315AF-0836-4853-AFD3-99245F2F9E2C}" type="pres">
      <dgm:prSet presAssocID="{94A4D835-3D0E-4444-B719-B3A4A54048DD}" presName="parentLin" presStyleCnt="0"/>
      <dgm:spPr/>
    </dgm:pt>
    <dgm:pt modelId="{30720E07-1F12-4D2F-A5F0-E85025ED074A}" type="pres">
      <dgm:prSet presAssocID="{94A4D835-3D0E-4444-B719-B3A4A54048DD}" presName="parentLeftMargin" presStyleLbl="node1" presStyleIdx="0" presStyleCnt="4"/>
      <dgm:spPr/>
    </dgm:pt>
    <dgm:pt modelId="{BA6A7954-9EB0-4EEE-A158-577E4399D574}" type="pres">
      <dgm:prSet presAssocID="{94A4D835-3D0E-4444-B719-B3A4A54048DD}" presName="parentText" presStyleLbl="node1" presStyleIdx="1" presStyleCnt="4">
        <dgm:presLayoutVars>
          <dgm:chMax val="0"/>
          <dgm:bulletEnabled val="1"/>
        </dgm:presLayoutVars>
      </dgm:prSet>
      <dgm:spPr/>
    </dgm:pt>
    <dgm:pt modelId="{4E0644CE-9B37-482C-912A-A8EA35C3855D}" type="pres">
      <dgm:prSet presAssocID="{94A4D835-3D0E-4444-B719-B3A4A54048DD}" presName="negativeSpace" presStyleCnt="0"/>
      <dgm:spPr/>
    </dgm:pt>
    <dgm:pt modelId="{9A08CB95-50F5-4167-BB1C-B621158CBA62}" type="pres">
      <dgm:prSet presAssocID="{94A4D835-3D0E-4444-B719-B3A4A54048DD}" presName="childText" presStyleLbl="conFgAcc1" presStyleIdx="1" presStyleCnt="4">
        <dgm:presLayoutVars>
          <dgm:bulletEnabled val="1"/>
        </dgm:presLayoutVars>
      </dgm:prSet>
      <dgm:spPr/>
    </dgm:pt>
    <dgm:pt modelId="{843F3641-371F-41E8-B12A-F8C0C35F206D}" type="pres">
      <dgm:prSet presAssocID="{22A36FB4-D216-48F4-B5E9-E124ECC1CD8B}" presName="spaceBetweenRectangles" presStyleCnt="0"/>
      <dgm:spPr/>
    </dgm:pt>
    <dgm:pt modelId="{FCD1EBB6-B748-4816-98D3-AF32CF819D50}" type="pres">
      <dgm:prSet presAssocID="{490A7055-DBA6-4369-A41D-37C04CC0BA00}" presName="parentLin" presStyleCnt="0"/>
      <dgm:spPr/>
    </dgm:pt>
    <dgm:pt modelId="{3FEE6069-47EA-4CB5-B6D5-7D948402EAA5}" type="pres">
      <dgm:prSet presAssocID="{490A7055-DBA6-4369-A41D-37C04CC0BA00}" presName="parentLeftMargin" presStyleLbl="node1" presStyleIdx="1" presStyleCnt="4"/>
      <dgm:spPr/>
    </dgm:pt>
    <dgm:pt modelId="{2DB1A6AE-ED28-4283-A07D-E42B55F199B4}" type="pres">
      <dgm:prSet presAssocID="{490A7055-DBA6-4369-A41D-37C04CC0BA00}" presName="parentText" presStyleLbl="node1" presStyleIdx="2" presStyleCnt="4">
        <dgm:presLayoutVars>
          <dgm:chMax val="0"/>
          <dgm:bulletEnabled val="1"/>
        </dgm:presLayoutVars>
      </dgm:prSet>
      <dgm:spPr/>
    </dgm:pt>
    <dgm:pt modelId="{1C86C9D2-3473-4A0C-87C7-325F2F36A7E2}" type="pres">
      <dgm:prSet presAssocID="{490A7055-DBA6-4369-A41D-37C04CC0BA00}" presName="negativeSpace" presStyleCnt="0"/>
      <dgm:spPr/>
    </dgm:pt>
    <dgm:pt modelId="{2E2E176F-F79A-42AB-A50F-1720370323B0}" type="pres">
      <dgm:prSet presAssocID="{490A7055-DBA6-4369-A41D-37C04CC0BA00}" presName="childText" presStyleLbl="conFgAcc1" presStyleIdx="2" presStyleCnt="4">
        <dgm:presLayoutVars>
          <dgm:bulletEnabled val="1"/>
        </dgm:presLayoutVars>
      </dgm:prSet>
      <dgm:spPr/>
    </dgm:pt>
    <dgm:pt modelId="{F9050E08-B0D9-4B29-934D-223A542DFF88}" type="pres">
      <dgm:prSet presAssocID="{7DF53A6F-627C-4838-A346-6352CE1DD68C}" presName="spaceBetweenRectangles" presStyleCnt="0"/>
      <dgm:spPr/>
    </dgm:pt>
    <dgm:pt modelId="{BD8F80DD-8F22-428D-B2FE-6DD6A885F534}" type="pres">
      <dgm:prSet presAssocID="{3EFCFA77-10A8-45C5-9F88-9D52BF1C0772}" presName="parentLin" presStyleCnt="0"/>
      <dgm:spPr/>
    </dgm:pt>
    <dgm:pt modelId="{2AFABC98-8777-4288-808F-B8104AE61F7A}" type="pres">
      <dgm:prSet presAssocID="{3EFCFA77-10A8-45C5-9F88-9D52BF1C0772}" presName="parentLeftMargin" presStyleLbl="node1" presStyleIdx="2" presStyleCnt="4"/>
      <dgm:spPr/>
    </dgm:pt>
    <dgm:pt modelId="{C9C82F75-4692-4C06-911A-6B6514B87CA1}" type="pres">
      <dgm:prSet presAssocID="{3EFCFA77-10A8-45C5-9F88-9D52BF1C0772}" presName="parentText" presStyleLbl="node1" presStyleIdx="3" presStyleCnt="4">
        <dgm:presLayoutVars>
          <dgm:chMax val="0"/>
          <dgm:bulletEnabled val="1"/>
        </dgm:presLayoutVars>
      </dgm:prSet>
      <dgm:spPr/>
    </dgm:pt>
    <dgm:pt modelId="{C1C79509-8665-40BF-969E-141C81374315}" type="pres">
      <dgm:prSet presAssocID="{3EFCFA77-10A8-45C5-9F88-9D52BF1C0772}" presName="negativeSpace" presStyleCnt="0"/>
      <dgm:spPr/>
    </dgm:pt>
    <dgm:pt modelId="{C42D014B-AD9A-4547-AD5D-4B05C9568543}" type="pres">
      <dgm:prSet presAssocID="{3EFCFA77-10A8-45C5-9F88-9D52BF1C0772}" presName="childText" presStyleLbl="conFgAcc1" presStyleIdx="3" presStyleCnt="4">
        <dgm:presLayoutVars>
          <dgm:bulletEnabled val="1"/>
        </dgm:presLayoutVars>
      </dgm:prSet>
      <dgm:spPr/>
    </dgm:pt>
  </dgm:ptLst>
  <dgm:cxnLst>
    <dgm:cxn modelId="{43D73101-8E53-4F83-8B59-80FED33AD734}" type="presOf" srcId="{490A7055-DBA6-4369-A41D-37C04CC0BA00}" destId="{3FEE6069-47EA-4CB5-B6D5-7D948402EAA5}" srcOrd="0" destOrd="0" presId="urn:microsoft.com/office/officeart/2005/8/layout/list1"/>
    <dgm:cxn modelId="{9D807311-F1A1-4751-9A12-C67D74A033C1}" srcId="{D0F31D72-DB0E-473B-93B5-83DC2D9888E9}" destId="{BCA694DA-F035-4F36-90C0-F18E2B83AE05}" srcOrd="0" destOrd="0" parTransId="{57F2A051-9FFC-43E6-B7F7-A308CB081473}" sibTransId="{3EBD48F3-97CE-48BA-862F-AC2FF0668786}"/>
    <dgm:cxn modelId="{481E673A-9A6A-48EC-B8B4-C19DCD272117}" type="presOf" srcId="{3EFCFA77-10A8-45C5-9F88-9D52BF1C0772}" destId="{C9C82F75-4692-4C06-911A-6B6514B87CA1}" srcOrd="1" destOrd="0" presId="urn:microsoft.com/office/officeart/2005/8/layout/list1"/>
    <dgm:cxn modelId="{CEE8AD44-88E4-4960-890E-438EF8BD61B0}" type="presOf" srcId="{490A7055-DBA6-4369-A41D-37C04CC0BA00}" destId="{2DB1A6AE-ED28-4283-A07D-E42B55F199B4}" srcOrd="1" destOrd="0" presId="urn:microsoft.com/office/officeart/2005/8/layout/list1"/>
    <dgm:cxn modelId="{06B30275-1CF1-40A4-A011-17EF10747005}" type="presOf" srcId="{BCA694DA-F035-4F36-90C0-F18E2B83AE05}" destId="{D89211D1-278C-49C4-9AB3-3DBE7E76B36A}" srcOrd="0" destOrd="0" presId="urn:microsoft.com/office/officeart/2005/8/layout/list1"/>
    <dgm:cxn modelId="{0C5E0C58-E5D6-4964-AFEA-3585B95FEDA7}" type="presOf" srcId="{94A4D835-3D0E-4444-B719-B3A4A54048DD}" destId="{BA6A7954-9EB0-4EEE-A158-577E4399D574}" srcOrd="1" destOrd="0" presId="urn:microsoft.com/office/officeart/2005/8/layout/list1"/>
    <dgm:cxn modelId="{0FC72D91-FA94-4DDF-93E0-EEA1876F4DD8}" type="presOf" srcId="{BCA694DA-F035-4F36-90C0-F18E2B83AE05}" destId="{16386D8F-5AEC-44A7-8302-59B001BEBA07}" srcOrd="1" destOrd="0" presId="urn:microsoft.com/office/officeart/2005/8/layout/list1"/>
    <dgm:cxn modelId="{F53C39C1-832B-4645-8FD7-90F6EE1C6ACD}" srcId="{D0F31D72-DB0E-473B-93B5-83DC2D9888E9}" destId="{94A4D835-3D0E-4444-B719-B3A4A54048DD}" srcOrd="1" destOrd="0" parTransId="{26CF5089-1414-4D3B-B194-35307AA5EE19}" sibTransId="{22A36FB4-D216-48F4-B5E9-E124ECC1CD8B}"/>
    <dgm:cxn modelId="{4E1F4DD9-7994-4578-B50E-57A6991685A7}" type="presOf" srcId="{D0F31D72-DB0E-473B-93B5-83DC2D9888E9}" destId="{3D3BDBFA-5ACD-4EC2-835B-70FA419697AB}" srcOrd="0" destOrd="0" presId="urn:microsoft.com/office/officeart/2005/8/layout/list1"/>
    <dgm:cxn modelId="{84184BDF-90BF-4ADB-83AC-D19E37C3DC4D}" type="presOf" srcId="{94A4D835-3D0E-4444-B719-B3A4A54048DD}" destId="{30720E07-1F12-4D2F-A5F0-E85025ED074A}" srcOrd="0" destOrd="0" presId="urn:microsoft.com/office/officeart/2005/8/layout/list1"/>
    <dgm:cxn modelId="{9E2335E4-63CB-4618-B403-C6DA47522617}" type="presOf" srcId="{3EFCFA77-10A8-45C5-9F88-9D52BF1C0772}" destId="{2AFABC98-8777-4288-808F-B8104AE61F7A}" srcOrd="0" destOrd="0" presId="urn:microsoft.com/office/officeart/2005/8/layout/list1"/>
    <dgm:cxn modelId="{E98D52EA-5805-4E32-9A9F-8CF2F9F361BC}" srcId="{D0F31D72-DB0E-473B-93B5-83DC2D9888E9}" destId="{3EFCFA77-10A8-45C5-9F88-9D52BF1C0772}" srcOrd="3" destOrd="0" parTransId="{505D3D57-5C7B-4C81-A146-13395BF4DBE7}" sibTransId="{B069C0AD-C1AB-4226-BDE0-F3894CC61B0A}"/>
    <dgm:cxn modelId="{6A60CEF0-142B-45B0-BC70-6D69BE5A46A8}" srcId="{D0F31D72-DB0E-473B-93B5-83DC2D9888E9}" destId="{490A7055-DBA6-4369-A41D-37C04CC0BA00}" srcOrd="2" destOrd="0" parTransId="{D605649E-F906-42CE-A6E8-0AA12B36987D}" sibTransId="{7DF53A6F-627C-4838-A346-6352CE1DD68C}"/>
    <dgm:cxn modelId="{477931A1-57F8-479D-A2FE-10E2F1C523A2}" type="presParOf" srcId="{3D3BDBFA-5ACD-4EC2-835B-70FA419697AB}" destId="{701A36EB-4671-45B1-AB0E-533C2380AF01}" srcOrd="0" destOrd="0" presId="urn:microsoft.com/office/officeart/2005/8/layout/list1"/>
    <dgm:cxn modelId="{0A888EDE-ED2F-498E-8951-306E2FED5612}" type="presParOf" srcId="{701A36EB-4671-45B1-AB0E-533C2380AF01}" destId="{D89211D1-278C-49C4-9AB3-3DBE7E76B36A}" srcOrd="0" destOrd="0" presId="urn:microsoft.com/office/officeart/2005/8/layout/list1"/>
    <dgm:cxn modelId="{E9696B6A-79CD-43F5-9C3B-96AABE850453}" type="presParOf" srcId="{701A36EB-4671-45B1-AB0E-533C2380AF01}" destId="{16386D8F-5AEC-44A7-8302-59B001BEBA07}" srcOrd="1" destOrd="0" presId="urn:microsoft.com/office/officeart/2005/8/layout/list1"/>
    <dgm:cxn modelId="{8C59CD71-0755-4BA8-A815-336422DCF059}" type="presParOf" srcId="{3D3BDBFA-5ACD-4EC2-835B-70FA419697AB}" destId="{462752BE-158F-4291-9B3E-B78A77C8A8F9}" srcOrd="1" destOrd="0" presId="urn:microsoft.com/office/officeart/2005/8/layout/list1"/>
    <dgm:cxn modelId="{079A31FF-D256-4246-960F-9DFAD5F6D9D1}" type="presParOf" srcId="{3D3BDBFA-5ACD-4EC2-835B-70FA419697AB}" destId="{1F6DA3EE-712D-4D40-A001-6EFFBAB5D84E}" srcOrd="2" destOrd="0" presId="urn:microsoft.com/office/officeart/2005/8/layout/list1"/>
    <dgm:cxn modelId="{CCC0AD56-961C-4EDC-AD61-82E9F594675F}" type="presParOf" srcId="{3D3BDBFA-5ACD-4EC2-835B-70FA419697AB}" destId="{70864771-8F45-4FA2-BE7C-4E951953FB7E}" srcOrd="3" destOrd="0" presId="urn:microsoft.com/office/officeart/2005/8/layout/list1"/>
    <dgm:cxn modelId="{B2B6DDB1-F564-462C-8FA1-15AEF7D516CC}" type="presParOf" srcId="{3D3BDBFA-5ACD-4EC2-835B-70FA419697AB}" destId="{746315AF-0836-4853-AFD3-99245F2F9E2C}" srcOrd="4" destOrd="0" presId="urn:microsoft.com/office/officeart/2005/8/layout/list1"/>
    <dgm:cxn modelId="{B5521B37-AE57-4EA3-98CE-415BCA84B05B}" type="presParOf" srcId="{746315AF-0836-4853-AFD3-99245F2F9E2C}" destId="{30720E07-1F12-4D2F-A5F0-E85025ED074A}" srcOrd="0" destOrd="0" presId="urn:microsoft.com/office/officeart/2005/8/layout/list1"/>
    <dgm:cxn modelId="{FF23666B-0D98-4B3D-A0DB-5F9EAF448F89}" type="presParOf" srcId="{746315AF-0836-4853-AFD3-99245F2F9E2C}" destId="{BA6A7954-9EB0-4EEE-A158-577E4399D574}" srcOrd="1" destOrd="0" presId="urn:microsoft.com/office/officeart/2005/8/layout/list1"/>
    <dgm:cxn modelId="{0021FA39-E059-47A0-A9CE-A1B05D69BCB9}" type="presParOf" srcId="{3D3BDBFA-5ACD-4EC2-835B-70FA419697AB}" destId="{4E0644CE-9B37-482C-912A-A8EA35C3855D}" srcOrd="5" destOrd="0" presId="urn:microsoft.com/office/officeart/2005/8/layout/list1"/>
    <dgm:cxn modelId="{AEDE52C0-E297-43D3-B3FD-550A99476F7D}" type="presParOf" srcId="{3D3BDBFA-5ACD-4EC2-835B-70FA419697AB}" destId="{9A08CB95-50F5-4167-BB1C-B621158CBA62}" srcOrd="6" destOrd="0" presId="urn:microsoft.com/office/officeart/2005/8/layout/list1"/>
    <dgm:cxn modelId="{30539FE1-387A-43E4-889C-B336A6465CEA}" type="presParOf" srcId="{3D3BDBFA-5ACD-4EC2-835B-70FA419697AB}" destId="{843F3641-371F-41E8-B12A-F8C0C35F206D}" srcOrd="7" destOrd="0" presId="urn:microsoft.com/office/officeart/2005/8/layout/list1"/>
    <dgm:cxn modelId="{8649F19D-402C-4F9A-A431-06A684CE9DFF}" type="presParOf" srcId="{3D3BDBFA-5ACD-4EC2-835B-70FA419697AB}" destId="{FCD1EBB6-B748-4816-98D3-AF32CF819D50}" srcOrd="8" destOrd="0" presId="urn:microsoft.com/office/officeart/2005/8/layout/list1"/>
    <dgm:cxn modelId="{3CE3E0B2-4610-4C04-A46A-65D451D046BA}" type="presParOf" srcId="{FCD1EBB6-B748-4816-98D3-AF32CF819D50}" destId="{3FEE6069-47EA-4CB5-B6D5-7D948402EAA5}" srcOrd="0" destOrd="0" presId="urn:microsoft.com/office/officeart/2005/8/layout/list1"/>
    <dgm:cxn modelId="{C69CDD0F-8841-44D4-96CF-C340C0BD6881}" type="presParOf" srcId="{FCD1EBB6-B748-4816-98D3-AF32CF819D50}" destId="{2DB1A6AE-ED28-4283-A07D-E42B55F199B4}" srcOrd="1" destOrd="0" presId="urn:microsoft.com/office/officeart/2005/8/layout/list1"/>
    <dgm:cxn modelId="{6C0ED559-5542-42BA-B5E1-A3A63882F473}" type="presParOf" srcId="{3D3BDBFA-5ACD-4EC2-835B-70FA419697AB}" destId="{1C86C9D2-3473-4A0C-87C7-325F2F36A7E2}" srcOrd="9" destOrd="0" presId="urn:microsoft.com/office/officeart/2005/8/layout/list1"/>
    <dgm:cxn modelId="{405D9C9F-E03D-46F3-830B-E90D97FD6031}" type="presParOf" srcId="{3D3BDBFA-5ACD-4EC2-835B-70FA419697AB}" destId="{2E2E176F-F79A-42AB-A50F-1720370323B0}" srcOrd="10" destOrd="0" presId="urn:microsoft.com/office/officeart/2005/8/layout/list1"/>
    <dgm:cxn modelId="{4B85A23B-E849-4BCC-8677-2928B4910208}" type="presParOf" srcId="{3D3BDBFA-5ACD-4EC2-835B-70FA419697AB}" destId="{F9050E08-B0D9-4B29-934D-223A542DFF88}" srcOrd="11" destOrd="0" presId="urn:microsoft.com/office/officeart/2005/8/layout/list1"/>
    <dgm:cxn modelId="{5029FB5E-FC03-4FEE-864A-C56BA182DCD7}" type="presParOf" srcId="{3D3BDBFA-5ACD-4EC2-835B-70FA419697AB}" destId="{BD8F80DD-8F22-428D-B2FE-6DD6A885F534}" srcOrd="12" destOrd="0" presId="urn:microsoft.com/office/officeart/2005/8/layout/list1"/>
    <dgm:cxn modelId="{1279C8DC-977F-48A0-B81A-CB593326D3FF}" type="presParOf" srcId="{BD8F80DD-8F22-428D-B2FE-6DD6A885F534}" destId="{2AFABC98-8777-4288-808F-B8104AE61F7A}" srcOrd="0" destOrd="0" presId="urn:microsoft.com/office/officeart/2005/8/layout/list1"/>
    <dgm:cxn modelId="{A36237CE-0E86-458A-AC53-9025FF06FF79}" type="presParOf" srcId="{BD8F80DD-8F22-428D-B2FE-6DD6A885F534}" destId="{C9C82F75-4692-4C06-911A-6B6514B87CA1}" srcOrd="1" destOrd="0" presId="urn:microsoft.com/office/officeart/2005/8/layout/list1"/>
    <dgm:cxn modelId="{A5D3CFF4-C51F-4026-8823-F67BA4BACB14}" type="presParOf" srcId="{3D3BDBFA-5ACD-4EC2-835B-70FA419697AB}" destId="{C1C79509-8665-40BF-969E-141C81374315}" srcOrd="13" destOrd="0" presId="urn:microsoft.com/office/officeart/2005/8/layout/list1"/>
    <dgm:cxn modelId="{18844235-6BC7-4674-8891-EA3021D4EFAE}" type="presParOf" srcId="{3D3BDBFA-5ACD-4EC2-835B-70FA419697AB}" destId="{C42D014B-AD9A-4547-AD5D-4B05C956854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A28998B-3458-4284-9B99-D789361EE4C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7D19A7B-A4FD-4E56-846C-8A891512CEA9}">
      <dgm:prSet/>
      <dgm:spPr/>
      <dgm:t>
        <a:bodyPr/>
        <a:lstStyle/>
        <a:p>
          <a:r>
            <a:rPr lang="en-GB"/>
            <a:t>Established in 1948, stemming from International Sanitary Conferences, which took place from 1851-1938. </a:t>
          </a:r>
          <a:endParaRPr lang="en-US"/>
        </a:p>
      </dgm:t>
    </dgm:pt>
    <dgm:pt modelId="{978A2B68-5AE0-4494-94CF-58EDF5E4FFEC}" type="parTrans" cxnId="{F85263B3-832D-4D7E-B60B-B31FC63B664D}">
      <dgm:prSet/>
      <dgm:spPr/>
      <dgm:t>
        <a:bodyPr/>
        <a:lstStyle/>
        <a:p>
          <a:endParaRPr lang="en-US"/>
        </a:p>
      </dgm:t>
    </dgm:pt>
    <dgm:pt modelId="{7E0A359F-1617-4DE6-BD6B-E8A768057F89}" type="sibTrans" cxnId="{F85263B3-832D-4D7E-B60B-B31FC63B664D}">
      <dgm:prSet/>
      <dgm:spPr/>
      <dgm:t>
        <a:bodyPr/>
        <a:lstStyle/>
        <a:p>
          <a:endParaRPr lang="en-US"/>
        </a:p>
      </dgm:t>
    </dgm:pt>
    <dgm:pt modelId="{DD9983D6-CA6F-4488-B6B8-23149A5CC3BB}">
      <dgm:prSet/>
      <dgm:spPr/>
      <dgm:t>
        <a:bodyPr/>
        <a:lstStyle/>
        <a:p>
          <a:r>
            <a:rPr lang="en-GB"/>
            <a:t>Every year, priorities are organised, firstly starting with STI's, malaria and TB. </a:t>
          </a:r>
          <a:endParaRPr lang="en-US"/>
        </a:p>
      </dgm:t>
    </dgm:pt>
    <dgm:pt modelId="{44E76598-E02C-4882-B643-423BEAC1857A}" type="parTrans" cxnId="{1FC80391-66FC-42B0-A66C-F9448C54CA72}">
      <dgm:prSet/>
      <dgm:spPr/>
      <dgm:t>
        <a:bodyPr/>
        <a:lstStyle/>
        <a:p>
          <a:endParaRPr lang="en-US"/>
        </a:p>
      </dgm:t>
    </dgm:pt>
    <dgm:pt modelId="{6AC08DEE-3F75-43A6-BE33-2B1C1EAB6CF3}" type="sibTrans" cxnId="{1FC80391-66FC-42B0-A66C-F9448C54CA72}">
      <dgm:prSet/>
      <dgm:spPr/>
      <dgm:t>
        <a:bodyPr/>
        <a:lstStyle/>
        <a:p>
          <a:endParaRPr lang="en-US"/>
        </a:p>
      </dgm:t>
    </dgm:pt>
    <dgm:pt modelId="{882BC483-A0D7-487F-9F23-0E41005F1EE0}">
      <dgm:prSet/>
      <dgm:spPr/>
      <dgm:t>
        <a:bodyPr/>
        <a:lstStyle/>
        <a:p>
          <a:r>
            <a:rPr lang="en-GB"/>
            <a:t>The WHO was established to promote health, keep the world safe and serve the vulnerable.</a:t>
          </a:r>
          <a:endParaRPr lang="en-US"/>
        </a:p>
      </dgm:t>
    </dgm:pt>
    <dgm:pt modelId="{980FEE02-70B7-4149-820C-BE9AAA0319CB}" type="parTrans" cxnId="{DB841595-A992-4BDC-8F78-5E8E88E15078}">
      <dgm:prSet/>
      <dgm:spPr/>
      <dgm:t>
        <a:bodyPr/>
        <a:lstStyle/>
        <a:p>
          <a:endParaRPr lang="en-US"/>
        </a:p>
      </dgm:t>
    </dgm:pt>
    <dgm:pt modelId="{7862E1C1-1EFE-4D4F-A908-ADA73A112C91}" type="sibTrans" cxnId="{DB841595-A992-4BDC-8F78-5E8E88E15078}">
      <dgm:prSet/>
      <dgm:spPr/>
      <dgm:t>
        <a:bodyPr/>
        <a:lstStyle/>
        <a:p>
          <a:endParaRPr lang="en-US"/>
        </a:p>
      </dgm:t>
    </dgm:pt>
    <dgm:pt modelId="{08DFCDF9-4B9E-4F1F-932E-457ACF635DF5}" type="pres">
      <dgm:prSet presAssocID="{DA28998B-3458-4284-9B99-D789361EE4C0}" presName="vert0" presStyleCnt="0">
        <dgm:presLayoutVars>
          <dgm:dir/>
          <dgm:animOne val="branch"/>
          <dgm:animLvl val="lvl"/>
        </dgm:presLayoutVars>
      </dgm:prSet>
      <dgm:spPr/>
    </dgm:pt>
    <dgm:pt modelId="{9C2DCBD1-2E68-4897-85E0-D61E9210BB99}" type="pres">
      <dgm:prSet presAssocID="{C7D19A7B-A4FD-4E56-846C-8A891512CEA9}" presName="thickLine" presStyleLbl="alignNode1" presStyleIdx="0" presStyleCnt="3"/>
      <dgm:spPr/>
    </dgm:pt>
    <dgm:pt modelId="{DEAF31AD-FE86-4419-B133-008EDBF1E707}" type="pres">
      <dgm:prSet presAssocID="{C7D19A7B-A4FD-4E56-846C-8A891512CEA9}" presName="horz1" presStyleCnt="0"/>
      <dgm:spPr/>
    </dgm:pt>
    <dgm:pt modelId="{33369EA1-CD4F-45F7-94EC-4CA4230C8F04}" type="pres">
      <dgm:prSet presAssocID="{C7D19A7B-A4FD-4E56-846C-8A891512CEA9}" presName="tx1" presStyleLbl="revTx" presStyleIdx="0" presStyleCnt="3"/>
      <dgm:spPr/>
    </dgm:pt>
    <dgm:pt modelId="{4E554FEC-CB2A-4D2E-A01C-7FD51522FD05}" type="pres">
      <dgm:prSet presAssocID="{C7D19A7B-A4FD-4E56-846C-8A891512CEA9}" presName="vert1" presStyleCnt="0"/>
      <dgm:spPr/>
    </dgm:pt>
    <dgm:pt modelId="{C2041780-00BF-4FD3-B1D8-2B6A3F501E3D}" type="pres">
      <dgm:prSet presAssocID="{DD9983D6-CA6F-4488-B6B8-23149A5CC3BB}" presName="thickLine" presStyleLbl="alignNode1" presStyleIdx="1" presStyleCnt="3"/>
      <dgm:spPr/>
    </dgm:pt>
    <dgm:pt modelId="{7432F5AD-0FFA-4249-8349-0572ACDBD8CA}" type="pres">
      <dgm:prSet presAssocID="{DD9983D6-CA6F-4488-B6B8-23149A5CC3BB}" presName="horz1" presStyleCnt="0"/>
      <dgm:spPr/>
    </dgm:pt>
    <dgm:pt modelId="{D05EE724-A3C9-44C0-9384-F1209F9E3A01}" type="pres">
      <dgm:prSet presAssocID="{DD9983D6-CA6F-4488-B6B8-23149A5CC3BB}" presName="tx1" presStyleLbl="revTx" presStyleIdx="1" presStyleCnt="3"/>
      <dgm:spPr/>
    </dgm:pt>
    <dgm:pt modelId="{0DE549C5-AFA4-4D54-8260-E817DF19F5EA}" type="pres">
      <dgm:prSet presAssocID="{DD9983D6-CA6F-4488-B6B8-23149A5CC3BB}" presName="vert1" presStyleCnt="0"/>
      <dgm:spPr/>
    </dgm:pt>
    <dgm:pt modelId="{498365D8-6F8A-4CA2-91BE-76306C093CC1}" type="pres">
      <dgm:prSet presAssocID="{882BC483-A0D7-487F-9F23-0E41005F1EE0}" presName="thickLine" presStyleLbl="alignNode1" presStyleIdx="2" presStyleCnt="3"/>
      <dgm:spPr/>
    </dgm:pt>
    <dgm:pt modelId="{58DE76B1-7085-485F-8E9D-1257B59DB362}" type="pres">
      <dgm:prSet presAssocID="{882BC483-A0D7-487F-9F23-0E41005F1EE0}" presName="horz1" presStyleCnt="0"/>
      <dgm:spPr/>
    </dgm:pt>
    <dgm:pt modelId="{5C71F73B-56AD-4AC6-964F-1A534B864F52}" type="pres">
      <dgm:prSet presAssocID="{882BC483-A0D7-487F-9F23-0E41005F1EE0}" presName="tx1" presStyleLbl="revTx" presStyleIdx="2" presStyleCnt="3"/>
      <dgm:spPr/>
    </dgm:pt>
    <dgm:pt modelId="{95CC7A6A-AFC4-447D-8A51-BC71CCF8B87C}" type="pres">
      <dgm:prSet presAssocID="{882BC483-A0D7-487F-9F23-0E41005F1EE0}" presName="vert1" presStyleCnt="0"/>
      <dgm:spPr/>
    </dgm:pt>
  </dgm:ptLst>
  <dgm:cxnLst>
    <dgm:cxn modelId="{F5496D21-EC29-49A6-8746-809A1EDDB036}" type="presOf" srcId="{882BC483-A0D7-487F-9F23-0E41005F1EE0}" destId="{5C71F73B-56AD-4AC6-964F-1A534B864F52}" srcOrd="0" destOrd="0" presId="urn:microsoft.com/office/officeart/2008/layout/LinedList"/>
    <dgm:cxn modelId="{D4992722-5641-4813-BA39-E5B3AB2DB25F}" type="presOf" srcId="{C7D19A7B-A4FD-4E56-846C-8A891512CEA9}" destId="{33369EA1-CD4F-45F7-94EC-4CA4230C8F04}" srcOrd="0" destOrd="0" presId="urn:microsoft.com/office/officeart/2008/layout/LinedList"/>
    <dgm:cxn modelId="{27662977-CF44-49F5-9723-763D4EAC3FE4}" type="presOf" srcId="{DA28998B-3458-4284-9B99-D789361EE4C0}" destId="{08DFCDF9-4B9E-4F1F-932E-457ACF635DF5}" srcOrd="0" destOrd="0" presId="urn:microsoft.com/office/officeart/2008/layout/LinedList"/>
    <dgm:cxn modelId="{1FC80391-66FC-42B0-A66C-F9448C54CA72}" srcId="{DA28998B-3458-4284-9B99-D789361EE4C0}" destId="{DD9983D6-CA6F-4488-B6B8-23149A5CC3BB}" srcOrd="1" destOrd="0" parTransId="{44E76598-E02C-4882-B643-423BEAC1857A}" sibTransId="{6AC08DEE-3F75-43A6-BE33-2B1C1EAB6CF3}"/>
    <dgm:cxn modelId="{DB841595-A992-4BDC-8F78-5E8E88E15078}" srcId="{DA28998B-3458-4284-9B99-D789361EE4C0}" destId="{882BC483-A0D7-487F-9F23-0E41005F1EE0}" srcOrd="2" destOrd="0" parTransId="{980FEE02-70B7-4149-820C-BE9AAA0319CB}" sibTransId="{7862E1C1-1EFE-4D4F-A908-ADA73A112C91}"/>
    <dgm:cxn modelId="{DF5AF89C-1DDC-47E6-A79A-9E6E4644F982}" type="presOf" srcId="{DD9983D6-CA6F-4488-B6B8-23149A5CC3BB}" destId="{D05EE724-A3C9-44C0-9384-F1209F9E3A01}" srcOrd="0" destOrd="0" presId="urn:microsoft.com/office/officeart/2008/layout/LinedList"/>
    <dgm:cxn modelId="{F85263B3-832D-4D7E-B60B-B31FC63B664D}" srcId="{DA28998B-3458-4284-9B99-D789361EE4C0}" destId="{C7D19A7B-A4FD-4E56-846C-8A891512CEA9}" srcOrd="0" destOrd="0" parTransId="{978A2B68-5AE0-4494-94CF-58EDF5E4FFEC}" sibTransId="{7E0A359F-1617-4DE6-BD6B-E8A768057F89}"/>
    <dgm:cxn modelId="{601AEB8D-4EC0-474C-BAA2-D8B69C1A60C7}" type="presParOf" srcId="{08DFCDF9-4B9E-4F1F-932E-457ACF635DF5}" destId="{9C2DCBD1-2E68-4897-85E0-D61E9210BB99}" srcOrd="0" destOrd="0" presId="urn:microsoft.com/office/officeart/2008/layout/LinedList"/>
    <dgm:cxn modelId="{57ABC02D-CBAC-4F36-9B24-B70CEC935D5E}" type="presParOf" srcId="{08DFCDF9-4B9E-4F1F-932E-457ACF635DF5}" destId="{DEAF31AD-FE86-4419-B133-008EDBF1E707}" srcOrd="1" destOrd="0" presId="urn:microsoft.com/office/officeart/2008/layout/LinedList"/>
    <dgm:cxn modelId="{F1B65548-0C95-4A98-B694-12EC50537265}" type="presParOf" srcId="{DEAF31AD-FE86-4419-B133-008EDBF1E707}" destId="{33369EA1-CD4F-45F7-94EC-4CA4230C8F04}" srcOrd="0" destOrd="0" presId="urn:microsoft.com/office/officeart/2008/layout/LinedList"/>
    <dgm:cxn modelId="{4AA55775-4225-447C-9942-CB2D7AA172D6}" type="presParOf" srcId="{DEAF31AD-FE86-4419-B133-008EDBF1E707}" destId="{4E554FEC-CB2A-4D2E-A01C-7FD51522FD05}" srcOrd="1" destOrd="0" presId="urn:microsoft.com/office/officeart/2008/layout/LinedList"/>
    <dgm:cxn modelId="{51F9CB7A-2442-4E2D-8EE9-3707C5CE3C1F}" type="presParOf" srcId="{08DFCDF9-4B9E-4F1F-932E-457ACF635DF5}" destId="{C2041780-00BF-4FD3-B1D8-2B6A3F501E3D}" srcOrd="2" destOrd="0" presId="urn:microsoft.com/office/officeart/2008/layout/LinedList"/>
    <dgm:cxn modelId="{E492ADF1-5D59-463D-8932-D2BDF17CEC59}" type="presParOf" srcId="{08DFCDF9-4B9E-4F1F-932E-457ACF635DF5}" destId="{7432F5AD-0FFA-4249-8349-0572ACDBD8CA}" srcOrd="3" destOrd="0" presId="urn:microsoft.com/office/officeart/2008/layout/LinedList"/>
    <dgm:cxn modelId="{E5E229E1-B677-4483-9D60-B8C3E69BBD0A}" type="presParOf" srcId="{7432F5AD-0FFA-4249-8349-0572ACDBD8CA}" destId="{D05EE724-A3C9-44C0-9384-F1209F9E3A01}" srcOrd="0" destOrd="0" presId="urn:microsoft.com/office/officeart/2008/layout/LinedList"/>
    <dgm:cxn modelId="{D8F4352A-5555-4E68-A13E-ED415386B4D1}" type="presParOf" srcId="{7432F5AD-0FFA-4249-8349-0572ACDBD8CA}" destId="{0DE549C5-AFA4-4D54-8260-E817DF19F5EA}" srcOrd="1" destOrd="0" presId="urn:microsoft.com/office/officeart/2008/layout/LinedList"/>
    <dgm:cxn modelId="{160F1B48-4D95-48BA-86C7-6889A8D6999F}" type="presParOf" srcId="{08DFCDF9-4B9E-4F1F-932E-457ACF635DF5}" destId="{498365D8-6F8A-4CA2-91BE-76306C093CC1}" srcOrd="4" destOrd="0" presId="urn:microsoft.com/office/officeart/2008/layout/LinedList"/>
    <dgm:cxn modelId="{CD452D1B-15FA-453F-BB7C-FAD713A6AF83}" type="presParOf" srcId="{08DFCDF9-4B9E-4F1F-932E-457ACF635DF5}" destId="{58DE76B1-7085-485F-8E9D-1257B59DB362}" srcOrd="5" destOrd="0" presId="urn:microsoft.com/office/officeart/2008/layout/LinedList"/>
    <dgm:cxn modelId="{F8DA0CED-080F-4313-990B-8B2137DA82B1}" type="presParOf" srcId="{58DE76B1-7085-485F-8E9D-1257B59DB362}" destId="{5C71F73B-56AD-4AC6-964F-1A534B864F52}" srcOrd="0" destOrd="0" presId="urn:microsoft.com/office/officeart/2008/layout/LinedList"/>
    <dgm:cxn modelId="{2A8B5076-C7AF-4F1F-B181-CCF3E4112C5F}" type="presParOf" srcId="{58DE76B1-7085-485F-8E9D-1257B59DB362}" destId="{95CC7A6A-AFC4-447D-8A51-BC71CCF8B8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A42022F-23F3-45F8-A0A7-5D0F638E2BB5}" type="doc">
      <dgm:prSet loTypeId="urn:microsoft.com/office/officeart/2017/3/layout/HorizontalLabelsTimeline" loCatId="process" qsTypeId="urn:microsoft.com/office/officeart/2005/8/quickstyle/simple1" qsCatId="simple" csTypeId="urn:microsoft.com/office/officeart/2005/8/colors/colorful1" csCatId="colorful" phldr="1"/>
      <dgm:spPr/>
      <dgm:t>
        <a:bodyPr/>
        <a:lstStyle/>
        <a:p>
          <a:endParaRPr lang="en-US"/>
        </a:p>
      </dgm:t>
    </dgm:pt>
    <dgm:pt modelId="{B54F4858-719B-4EC7-9E41-109EB1C16FA4}">
      <dgm:prSet/>
      <dgm:spPr/>
      <dgm:t>
        <a:bodyPr/>
        <a:lstStyle/>
        <a:p>
          <a:pPr>
            <a:defRPr b="1"/>
          </a:pPr>
          <a:r>
            <a:rPr lang="en-US"/>
            <a:t>1950</a:t>
          </a:r>
        </a:p>
      </dgm:t>
    </dgm:pt>
    <dgm:pt modelId="{18086C8F-3899-4FE5-85F1-E8C819773075}" type="parTrans" cxnId="{D7B102C3-A7D2-4794-906A-A19B84F4453C}">
      <dgm:prSet/>
      <dgm:spPr/>
      <dgm:t>
        <a:bodyPr/>
        <a:lstStyle/>
        <a:p>
          <a:endParaRPr lang="en-US"/>
        </a:p>
      </dgm:t>
    </dgm:pt>
    <dgm:pt modelId="{E082CBC9-644B-4BCC-9AFC-CBC1DCAA116F}" type="sibTrans" cxnId="{D7B102C3-A7D2-4794-906A-A19B84F4453C}">
      <dgm:prSet/>
      <dgm:spPr/>
      <dgm:t>
        <a:bodyPr/>
        <a:lstStyle/>
        <a:p>
          <a:endParaRPr lang="en-US"/>
        </a:p>
      </dgm:t>
    </dgm:pt>
    <dgm:pt modelId="{011A710A-8524-43E9-9780-171210AC4BA7}">
      <dgm:prSet/>
      <dgm:spPr/>
      <dgm:t>
        <a:bodyPr/>
        <a:lstStyle/>
        <a:p>
          <a:r>
            <a:rPr lang="en-US"/>
            <a:t>smoking as a cause of cancer is discovered.</a:t>
          </a:r>
        </a:p>
      </dgm:t>
    </dgm:pt>
    <dgm:pt modelId="{154532C7-EA9A-48F8-B0BC-B32A426F81A6}" type="parTrans" cxnId="{986D78CD-4A4C-4220-89D3-8F45AFE363CC}">
      <dgm:prSet/>
      <dgm:spPr/>
      <dgm:t>
        <a:bodyPr/>
        <a:lstStyle/>
        <a:p>
          <a:endParaRPr lang="en-US"/>
        </a:p>
      </dgm:t>
    </dgm:pt>
    <dgm:pt modelId="{9E5371C1-027B-4384-8CEC-BC2FC0E1FF00}" type="sibTrans" cxnId="{986D78CD-4A4C-4220-89D3-8F45AFE363CC}">
      <dgm:prSet/>
      <dgm:spPr/>
      <dgm:t>
        <a:bodyPr/>
        <a:lstStyle/>
        <a:p>
          <a:endParaRPr lang="en-US"/>
        </a:p>
      </dgm:t>
    </dgm:pt>
    <dgm:pt modelId="{3F405D76-7830-4E4B-857D-83015958955F}">
      <dgm:prSet/>
      <dgm:spPr/>
      <dgm:t>
        <a:bodyPr/>
        <a:lstStyle/>
        <a:p>
          <a:pPr>
            <a:defRPr b="1"/>
          </a:pPr>
          <a:r>
            <a:rPr lang="en-US"/>
            <a:t>1952</a:t>
          </a:r>
        </a:p>
      </dgm:t>
    </dgm:pt>
    <dgm:pt modelId="{19358649-75B3-4F64-9744-3E97022942B6}" type="parTrans" cxnId="{D7E380F5-1B66-47CC-BC94-7599DB93D113}">
      <dgm:prSet/>
      <dgm:spPr/>
      <dgm:t>
        <a:bodyPr/>
        <a:lstStyle/>
        <a:p>
          <a:endParaRPr lang="en-US"/>
        </a:p>
      </dgm:t>
    </dgm:pt>
    <dgm:pt modelId="{FA7CF154-3A36-49D0-BAC9-6003A5F6502A}" type="sibTrans" cxnId="{D7E380F5-1B66-47CC-BC94-7599DB93D113}">
      <dgm:prSet/>
      <dgm:spPr/>
      <dgm:t>
        <a:bodyPr/>
        <a:lstStyle/>
        <a:p>
          <a:endParaRPr lang="en-US"/>
        </a:p>
      </dgm:t>
    </dgm:pt>
    <dgm:pt modelId="{EA066F29-840B-4F82-8C9C-CF4E97A2FEB9}">
      <dgm:prSet/>
      <dgm:spPr/>
      <dgm:t>
        <a:bodyPr/>
        <a:lstStyle/>
        <a:p>
          <a:r>
            <a:rPr lang="en-US"/>
            <a:t>The first mental health service is established in York.</a:t>
          </a:r>
        </a:p>
      </dgm:t>
    </dgm:pt>
    <dgm:pt modelId="{18087143-E5E9-4166-8B15-27C7931E8CB2}" type="parTrans" cxnId="{66DE26B9-163C-4BF0-9D7A-04091347977F}">
      <dgm:prSet/>
      <dgm:spPr/>
      <dgm:t>
        <a:bodyPr/>
        <a:lstStyle/>
        <a:p>
          <a:endParaRPr lang="en-US"/>
        </a:p>
      </dgm:t>
    </dgm:pt>
    <dgm:pt modelId="{7994796F-B6E0-438F-9757-4F69B1909D00}" type="sibTrans" cxnId="{66DE26B9-163C-4BF0-9D7A-04091347977F}">
      <dgm:prSet/>
      <dgm:spPr/>
      <dgm:t>
        <a:bodyPr/>
        <a:lstStyle/>
        <a:p>
          <a:endParaRPr lang="en-US"/>
        </a:p>
      </dgm:t>
    </dgm:pt>
    <dgm:pt modelId="{CFA7A6C5-140C-4720-B458-63A2CE3B9CF4}">
      <dgm:prSet/>
      <dgm:spPr/>
      <dgm:t>
        <a:bodyPr/>
        <a:lstStyle/>
        <a:p>
          <a:pPr>
            <a:defRPr b="1"/>
          </a:pPr>
          <a:r>
            <a:rPr lang="en-US"/>
            <a:t>1961</a:t>
          </a:r>
        </a:p>
      </dgm:t>
    </dgm:pt>
    <dgm:pt modelId="{24C26B6B-F2FF-4001-A224-CC163D12AE89}" type="parTrans" cxnId="{280C1DB1-88A5-4BA3-90F9-F942A0782B53}">
      <dgm:prSet/>
      <dgm:spPr/>
      <dgm:t>
        <a:bodyPr/>
        <a:lstStyle/>
        <a:p>
          <a:endParaRPr lang="en-US"/>
        </a:p>
      </dgm:t>
    </dgm:pt>
    <dgm:pt modelId="{8B500E84-6DAA-41EC-B5D2-9B2D637A1776}" type="sibTrans" cxnId="{280C1DB1-88A5-4BA3-90F9-F942A0782B53}">
      <dgm:prSet/>
      <dgm:spPr/>
      <dgm:t>
        <a:bodyPr/>
        <a:lstStyle/>
        <a:p>
          <a:endParaRPr lang="en-US"/>
        </a:p>
      </dgm:t>
    </dgm:pt>
    <dgm:pt modelId="{E2A091CA-4B1B-42EF-AA67-04B9FC8B5522}">
      <dgm:prSet/>
      <dgm:spPr/>
      <dgm:t>
        <a:bodyPr/>
        <a:lstStyle/>
        <a:p>
          <a:r>
            <a:rPr lang="en-US"/>
            <a:t>The first oral contraceptive.</a:t>
          </a:r>
        </a:p>
      </dgm:t>
    </dgm:pt>
    <dgm:pt modelId="{02735E76-ADD3-49E9-84CB-A28DA427D7D9}" type="parTrans" cxnId="{47779224-0D5A-43FC-8C53-C791B5D6626D}">
      <dgm:prSet/>
      <dgm:spPr/>
      <dgm:t>
        <a:bodyPr/>
        <a:lstStyle/>
        <a:p>
          <a:endParaRPr lang="en-US"/>
        </a:p>
      </dgm:t>
    </dgm:pt>
    <dgm:pt modelId="{3E657D07-18F0-44BC-9974-79F267663EBC}" type="sibTrans" cxnId="{47779224-0D5A-43FC-8C53-C791B5D6626D}">
      <dgm:prSet/>
      <dgm:spPr/>
      <dgm:t>
        <a:bodyPr/>
        <a:lstStyle/>
        <a:p>
          <a:endParaRPr lang="en-US"/>
        </a:p>
      </dgm:t>
    </dgm:pt>
    <dgm:pt modelId="{B105AD99-D44C-456C-9115-0CF8113A37ED}">
      <dgm:prSet/>
      <dgm:spPr/>
      <dgm:t>
        <a:bodyPr/>
        <a:lstStyle/>
        <a:p>
          <a:pPr>
            <a:defRPr b="1"/>
          </a:pPr>
          <a:r>
            <a:rPr lang="en-US"/>
            <a:t>1967</a:t>
          </a:r>
        </a:p>
      </dgm:t>
    </dgm:pt>
    <dgm:pt modelId="{F633247F-5BE9-48E2-825E-9F7161BE6C0F}" type="parTrans" cxnId="{408FA0E7-3B73-4CA1-91DB-E9807AC8E4AA}">
      <dgm:prSet/>
      <dgm:spPr/>
      <dgm:t>
        <a:bodyPr/>
        <a:lstStyle/>
        <a:p>
          <a:endParaRPr lang="en-US"/>
        </a:p>
      </dgm:t>
    </dgm:pt>
    <dgm:pt modelId="{39B54778-1248-4599-B36E-B70459E90B10}" type="sibTrans" cxnId="{408FA0E7-3B73-4CA1-91DB-E9807AC8E4AA}">
      <dgm:prSet/>
      <dgm:spPr/>
      <dgm:t>
        <a:bodyPr/>
        <a:lstStyle/>
        <a:p>
          <a:endParaRPr lang="en-US"/>
        </a:p>
      </dgm:t>
    </dgm:pt>
    <dgm:pt modelId="{2C3A1A43-C334-4B46-BF59-055CA9842CC6}">
      <dgm:prSet/>
      <dgm:spPr/>
      <dgm:t>
        <a:bodyPr/>
        <a:lstStyle/>
        <a:p>
          <a:r>
            <a:rPr lang="en-US"/>
            <a:t>The Road Safety Act 1967 made it an offence to operate a vehicle with over 80mg alcohol per 100ml of blood.</a:t>
          </a:r>
        </a:p>
      </dgm:t>
    </dgm:pt>
    <dgm:pt modelId="{76E5F11D-B263-4BDC-8CBE-23F0EEA83B8F}" type="parTrans" cxnId="{3D09DF1C-D25E-44F6-A92D-CF9BAD11BADC}">
      <dgm:prSet/>
      <dgm:spPr/>
      <dgm:t>
        <a:bodyPr/>
        <a:lstStyle/>
        <a:p>
          <a:endParaRPr lang="en-US"/>
        </a:p>
      </dgm:t>
    </dgm:pt>
    <dgm:pt modelId="{995F56E7-400B-491F-A07F-73029A72C309}" type="sibTrans" cxnId="{3D09DF1C-D25E-44F6-A92D-CF9BAD11BADC}">
      <dgm:prSet/>
      <dgm:spPr/>
      <dgm:t>
        <a:bodyPr/>
        <a:lstStyle/>
        <a:p>
          <a:endParaRPr lang="en-US"/>
        </a:p>
      </dgm:t>
    </dgm:pt>
    <dgm:pt modelId="{CC2A67DE-8409-463F-AF01-E40D4E5DFC25}">
      <dgm:prSet/>
      <dgm:spPr/>
      <dgm:t>
        <a:bodyPr/>
        <a:lstStyle/>
        <a:p>
          <a:pPr>
            <a:defRPr b="1"/>
          </a:pPr>
          <a:r>
            <a:rPr lang="en-US"/>
            <a:t>1967</a:t>
          </a:r>
        </a:p>
      </dgm:t>
    </dgm:pt>
    <dgm:pt modelId="{27048E6A-B91A-4BF3-B9BE-2D201776A07D}" type="parTrans" cxnId="{C60A1B73-E63D-43BA-9143-9AEEF5A10BB3}">
      <dgm:prSet/>
      <dgm:spPr/>
      <dgm:t>
        <a:bodyPr/>
        <a:lstStyle/>
        <a:p>
          <a:endParaRPr lang="en-US"/>
        </a:p>
      </dgm:t>
    </dgm:pt>
    <dgm:pt modelId="{1DD3176F-95B0-4A55-96B3-9FC82008663E}" type="sibTrans" cxnId="{C60A1B73-E63D-43BA-9143-9AEEF5A10BB3}">
      <dgm:prSet/>
      <dgm:spPr/>
      <dgm:t>
        <a:bodyPr/>
        <a:lstStyle/>
        <a:p>
          <a:endParaRPr lang="en-US"/>
        </a:p>
      </dgm:t>
    </dgm:pt>
    <dgm:pt modelId="{56423C4D-87CD-42BF-8821-804878E4AB3F}">
      <dgm:prSet/>
      <dgm:spPr/>
      <dgm:t>
        <a:bodyPr/>
        <a:lstStyle/>
        <a:p>
          <a:r>
            <a:rPr lang="en-US"/>
            <a:t>WHO announces Intensified Smallpox Eradication Programme.</a:t>
          </a:r>
        </a:p>
      </dgm:t>
    </dgm:pt>
    <dgm:pt modelId="{59CDDFDA-4934-4DCB-9C1E-59C107B21DDF}" type="parTrans" cxnId="{F72D24EB-9903-4EB4-81D0-C27393ADD7CC}">
      <dgm:prSet/>
      <dgm:spPr/>
      <dgm:t>
        <a:bodyPr/>
        <a:lstStyle/>
        <a:p>
          <a:endParaRPr lang="en-US"/>
        </a:p>
      </dgm:t>
    </dgm:pt>
    <dgm:pt modelId="{9ED5FB7D-819A-4F85-AA0F-28FFB21CBE20}" type="sibTrans" cxnId="{F72D24EB-9903-4EB4-81D0-C27393ADD7CC}">
      <dgm:prSet/>
      <dgm:spPr/>
      <dgm:t>
        <a:bodyPr/>
        <a:lstStyle/>
        <a:p>
          <a:endParaRPr lang="en-US"/>
        </a:p>
      </dgm:t>
    </dgm:pt>
    <dgm:pt modelId="{7C6713EC-EC0A-404C-BAC2-090312F3F152}" type="pres">
      <dgm:prSet presAssocID="{BA42022F-23F3-45F8-A0A7-5D0F638E2BB5}" presName="root" presStyleCnt="0">
        <dgm:presLayoutVars>
          <dgm:chMax/>
          <dgm:chPref/>
          <dgm:animLvl val="lvl"/>
        </dgm:presLayoutVars>
      </dgm:prSet>
      <dgm:spPr/>
    </dgm:pt>
    <dgm:pt modelId="{83FFDA3E-9432-4275-8E84-ACFF12F520FA}" type="pres">
      <dgm:prSet presAssocID="{BA42022F-23F3-45F8-A0A7-5D0F638E2BB5}" presName="divider" presStyleLbl="fgAcc1" presStyleIdx="0" presStyleCnt="1"/>
      <dgm:spPr/>
    </dgm:pt>
    <dgm:pt modelId="{2B4B11FD-9C49-465D-B7D4-F639EDE7C990}" type="pres">
      <dgm:prSet presAssocID="{BA42022F-23F3-45F8-A0A7-5D0F638E2BB5}" presName="nodes" presStyleCnt="0">
        <dgm:presLayoutVars>
          <dgm:chMax/>
          <dgm:chPref/>
          <dgm:animLvl val="lvl"/>
        </dgm:presLayoutVars>
      </dgm:prSet>
      <dgm:spPr/>
    </dgm:pt>
    <dgm:pt modelId="{7884E658-9811-4B9B-9ACC-4538272DD74F}" type="pres">
      <dgm:prSet presAssocID="{B54F4858-719B-4EC7-9E41-109EB1C16FA4}" presName="composite" presStyleCnt="0"/>
      <dgm:spPr/>
    </dgm:pt>
    <dgm:pt modelId="{75C7EC77-871C-4653-8423-A84BC20E193B}" type="pres">
      <dgm:prSet presAssocID="{B54F4858-719B-4EC7-9E41-109EB1C16FA4}" presName="L1TextContainer" presStyleLbl="alignNode1" presStyleIdx="0" presStyleCnt="5">
        <dgm:presLayoutVars>
          <dgm:chMax val="1"/>
          <dgm:chPref val="1"/>
          <dgm:bulletEnabled val="1"/>
        </dgm:presLayoutVars>
      </dgm:prSet>
      <dgm:spPr/>
    </dgm:pt>
    <dgm:pt modelId="{7991AD8E-0877-48C7-89B7-34D71D7BCFB9}" type="pres">
      <dgm:prSet presAssocID="{B54F4858-719B-4EC7-9E41-109EB1C16FA4}" presName="L2TextContainerWrapper" presStyleCnt="0">
        <dgm:presLayoutVars>
          <dgm:bulletEnabled val="1"/>
        </dgm:presLayoutVars>
      </dgm:prSet>
      <dgm:spPr/>
    </dgm:pt>
    <dgm:pt modelId="{F38DEAF9-ED9F-4F6F-9C3C-CFDAB7D32747}" type="pres">
      <dgm:prSet presAssocID="{B54F4858-719B-4EC7-9E41-109EB1C16FA4}" presName="L2TextContainer" presStyleLbl="bgAccFollowNode1" presStyleIdx="0" presStyleCnt="5"/>
      <dgm:spPr/>
    </dgm:pt>
    <dgm:pt modelId="{716B0C32-1FC3-4AD3-A6AE-ECD6EB801FE9}" type="pres">
      <dgm:prSet presAssocID="{B54F4858-719B-4EC7-9E41-109EB1C16FA4}" presName="FlexibleEmptyPlaceHolder" presStyleCnt="0"/>
      <dgm:spPr/>
    </dgm:pt>
    <dgm:pt modelId="{0EA47C69-1544-465F-AD98-D3D59849F285}" type="pres">
      <dgm:prSet presAssocID="{B54F4858-719B-4EC7-9E41-109EB1C16FA4}" presName="ConnectLine" presStyleLbl="sibTrans1D1" presStyleIdx="0" presStyleCnt="5"/>
      <dgm:spPr/>
    </dgm:pt>
    <dgm:pt modelId="{E2F9602A-75D2-49C0-99ED-5CF2F1C6692C}" type="pres">
      <dgm:prSet presAssocID="{B54F4858-719B-4EC7-9E41-109EB1C16FA4}" presName="ConnectorPoint" presStyleLbl="node1" presStyleIdx="0" presStyleCnt="5"/>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77650A7-43D1-4E52-BFD3-CAB0BF263EC8}" type="pres">
      <dgm:prSet presAssocID="{B54F4858-719B-4EC7-9E41-109EB1C16FA4}" presName="EmptyPlaceHolder" presStyleCnt="0"/>
      <dgm:spPr/>
    </dgm:pt>
    <dgm:pt modelId="{533144CA-1FB3-477E-8C6A-8D96EA4439AA}" type="pres">
      <dgm:prSet presAssocID="{E082CBC9-644B-4BCC-9AFC-CBC1DCAA116F}" presName="spaceBetweenRectangles" presStyleCnt="0"/>
      <dgm:spPr/>
    </dgm:pt>
    <dgm:pt modelId="{9CEA8BB5-0D6A-429D-8C3A-69AFB30BC806}" type="pres">
      <dgm:prSet presAssocID="{3F405D76-7830-4E4B-857D-83015958955F}" presName="composite" presStyleCnt="0"/>
      <dgm:spPr/>
    </dgm:pt>
    <dgm:pt modelId="{7585104D-19BF-47D1-AA77-793BD27719AD}" type="pres">
      <dgm:prSet presAssocID="{3F405D76-7830-4E4B-857D-83015958955F}" presName="L1TextContainer" presStyleLbl="alignNode1" presStyleIdx="1" presStyleCnt="5">
        <dgm:presLayoutVars>
          <dgm:chMax val="1"/>
          <dgm:chPref val="1"/>
          <dgm:bulletEnabled val="1"/>
        </dgm:presLayoutVars>
      </dgm:prSet>
      <dgm:spPr/>
    </dgm:pt>
    <dgm:pt modelId="{56215F26-0B22-4CBB-AF8D-EB3DEE25B8E9}" type="pres">
      <dgm:prSet presAssocID="{3F405D76-7830-4E4B-857D-83015958955F}" presName="L2TextContainerWrapper" presStyleCnt="0">
        <dgm:presLayoutVars>
          <dgm:bulletEnabled val="1"/>
        </dgm:presLayoutVars>
      </dgm:prSet>
      <dgm:spPr/>
    </dgm:pt>
    <dgm:pt modelId="{24D7DA50-7FBF-4E5F-9BEC-9EF39FD7C8D0}" type="pres">
      <dgm:prSet presAssocID="{3F405D76-7830-4E4B-857D-83015958955F}" presName="L2TextContainer" presStyleLbl="bgAccFollowNode1" presStyleIdx="1" presStyleCnt="5"/>
      <dgm:spPr/>
    </dgm:pt>
    <dgm:pt modelId="{B17E2B3B-68E3-442E-B554-77F527B6B2CC}" type="pres">
      <dgm:prSet presAssocID="{3F405D76-7830-4E4B-857D-83015958955F}" presName="FlexibleEmptyPlaceHolder" presStyleCnt="0"/>
      <dgm:spPr/>
    </dgm:pt>
    <dgm:pt modelId="{EC5190DE-50EC-41E9-A79F-D909C1B44313}" type="pres">
      <dgm:prSet presAssocID="{3F405D76-7830-4E4B-857D-83015958955F}" presName="ConnectLine" presStyleLbl="sibTrans1D1" presStyleIdx="1" presStyleCnt="5"/>
      <dgm:spPr/>
    </dgm:pt>
    <dgm:pt modelId="{15DA9611-A672-4A3F-95CA-3A8F730D8E66}" type="pres">
      <dgm:prSet presAssocID="{3F405D76-7830-4E4B-857D-83015958955F}" presName="ConnectorPoint" presStyleLbl="node1" presStyleIdx="1"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F019708-CCA1-4AF7-B514-9BF7A7574A9B}" type="pres">
      <dgm:prSet presAssocID="{3F405D76-7830-4E4B-857D-83015958955F}" presName="EmptyPlaceHolder" presStyleCnt="0"/>
      <dgm:spPr/>
    </dgm:pt>
    <dgm:pt modelId="{31858AD1-DA12-4023-964D-E27E573A12D7}" type="pres">
      <dgm:prSet presAssocID="{FA7CF154-3A36-49D0-BAC9-6003A5F6502A}" presName="spaceBetweenRectangles" presStyleCnt="0"/>
      <dgm:spPr/>
    </dgm:pt>
    <dgm:pt modelId="{BD0E0431-D406-4D20-B8AC-E6CA7EA97B1D}" type="pres">
      <dgm:prSet presAssocID="{CFA7A6C5-140C-4720-B458-63A2CE3B9CF4}" presName="composite" presStyleCnt="0"/>
      <dgm:spPr/>
    </dgm:pt>
    <dgm:pt modelId="{FEFF1D6E-C9B7-451A-B663-37EC2F2B66A2}" type="pres">
      <dgm:prSet presAssocID="{CFA7A6C5-140C-4720-B458-63A2CE3B9CF4}" presName="L1TextContainer" presStyleLbl="alignNode1" presStyleIdx="2" presStyleCnt="5">
        <dgm:presLayoutVars>
          <dgm:chMax val="1"/>
          <dgm:chPref val="1"/>
          <dgm:bulletEnabled val="1"/>
        </dgm:presLayoutVars>
      </dgm:prSet>
      <dgm:spPr/>
    </dgm:pt>
    <dgm:pt modelId="{30B82A36-D8A5-4C83-9135-3447B9BA84FF}" type="pres">
      <dgm:prSet presAssocID="{CFA7A6C5-140C-4720-B458-63A2CE3B9CF4}" presName="L2TextContainerWrapper" presStyleCnt="0">
        <dgm:presLayoutVars>
          <dgm:bulletEnabled val="1"/>
        </dgm:presLayoutVars>
      </dgm:prSet>
      <dgm:spPr/>
    </dgm:pt>
    <dgm:pt modelId="{C0A14A27-14EB-48FD-BFF9-B144126E7E32}" type="pres">
      <dgm:prSet presAssocID="{CFA7A6C5-140C-4720-B458-63A2CE3B9CF4}" presName="L2TextContainer" presStyleLbl="bgAccFollowNode1" presStyleIdx="2" presStyleCnt="5"/>
      <dgm:spPr/>
    </dgm:pt>
    <dgm:pt modelId="{EF38E1E4-6E0A-41CB-9013-60E49AEE5D91}" type="pres">
      <dgm:prSet presAssocID="{CFA7A6C5-140C-4720-B458-63A2CE3B9CF4}" presName="FlexibleEmptyPlaceHolder" presStyleCnt="0"/>
      <dgm:spPr/>
    </dgm:pt>
    <dgm:pt modelId="{6FC9AD1A-9843-482A-8F80-E8097595B987}" type="pres">
      <dgm:prSet presAssocID="{CFA7A6C5-140C-4720-B458-63A2CE3B9CF4}" presName="ConnectLine" presStyleLbl="sibTrans1D1" presStyleIdx="2" presStyleCnt="5"/>
      <dgm:spPr/>
    </dgm:pt>
    <dgm:pt modelId="{3FEBEA58-286D-4416-AC9F-6B7256639A34}" type="pres">
      <dgm:prSet presAssocID="{CFA7A6C5-140C-4720-B458-63A2CE3B9CF4}" presName="ConnectorPoint" presStyleLbl="node1" presStyleIdx="2" presStyleCnt="5"/>
      <dgm:spPr>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8FE05F3-71F2-430E-8A83-02674F92DE60}" type="pres">
      <dgm:prSet presAssocID="{CFA7A6C5-140C-4720-B458-63A2CE3B9CF4}" presName="EmptyPlaceHolder" presStyleCnt="0"/>
      <dgm:spPr/>
    </dgm:pt>
    <dgm:pt modelId="{7A508931-66CF-45E9-8C45-A1A9220A9A83}" type="pres">
      <dgm:prSet presAssocID="{8B500E84-6DAA-41EC-B5D2-9B2D637A1776}" presName="spaceBetweenRectangles" presStyleCnt="0"/>
      <dgm:spPr/>
    </dgm:pt>
    <dgm:pt modelId="{8265B75B-E036-40B9-A70B-6ED84DB4FB9F}" type="pres">
      <dgm:prSet presAssocID="{B105AD99-D44C-456C-9115-0CF8113A37ED}" presName="composite" presStyleCnt="0"/>
      <dgm:spPr/>
    </dgm:pt>
    <dgm:pt modelId="{CA75D728-2A78-4ABE-89DE-F7D8531B47DA}" type="pres">
      <dgm:prSet presAssocID="{B105AD99-D44C-456C-9115-0CF8113A37ED}" presName="L1TextContainer" presStyleLbl="alignNode1" presStyleIdx="3" presStyleCnt="5">
        <dgm:presLayoutVars>
          <dgm:chMax val="1"/>
          <dgm:chPref val="1"/>
          <dgm:bulletEnabled val="1"/>
        </dgm:presLayoutVars>
      </dgm:prSet>
      <dgm:spPr/>
    </dgm:pt>
    <dgm:pt modelId="{8C09A5BA-8BC0-433C-B51B-6AB4E26EEC24}" type="pres">
      <dgm:prSet presAssocID="{B105AD99-D44C-456C-9115-0CF8113A37ED}" presName="L2TextContainerWrapper" presStyleCnt="0">
        <dgm:presLayoutVars>
          <dgm:bulletEnabled val="1"/>
        </dgm:presLayoutVars>
      </dgm:prSet>
      <dgm:spPr/>
    </dgm:pt>
    <dgm:pt modelId="{8136337A-B1AF-48ED-A2EC-E48C408AF953}" type="pres">
      <dgm:prSet presAssocID="{B105AD99-D44C-456C-9115-0CF8113A37ED}" presName="L2TextContainer" presStyleLbl="bgAccFollowNode1" presStyleIdx="3" presStyleCnt="5"/>
      <dgm:spPr/>
    </dgm:pt>
    <dgm:pt modelId="{12B94D1E-A719-4762-B9BA-EC50D0FCC574}" type="pres">
      <dgm:prSet presAssocID="{B105AD99-D44C-456C-9115-0CF8113A37ED}" presName="FlexibleEmptyPlaceHolder" presStyleCnt="0"/>
      <dgm:spPr/>
    </dgm:pt>
    <dgm:pt modelId="{F3F2C9F7-9395-48A8-9DEB-A50D24F5666A}" type="pres">
      <dgm:prSet presAssocID="{B105AD99-D44C-456C-9115-0CF8113A37ED}" presName="ConnectLine" presStyleLbl="sibTrans1D1" presStyleIdx="3" presStyleCnt="5"/>
      <dgm:spPr/>
    </dgm:pt>
    <dgm:pt modelId="{FB519241-9FB4-4B22-BCC9-625DC77BEEA1}" type="pres">
      <dgm:prSet presAssocID="{B105AD99-D44C-456C-9115-0CF8113A37ED}" presName="ConnectorPoint" presStyleLbl="node1" presStyleIdx="3" presStyleCnt="5"/>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17894AE-4BE2-4FD8-BF68-857948EA02A7}" type="pres">
      <dgm:prSet presAssocID="{B105AD99-D44C-456C-9115-0CF8113A37ED}" presName="EmptyPlaceHolder" presStyleCnt="0"/>
      <dgm:spPr/>
    </dgm:pt>
    <dgm:pt modelId="{47CE806E-D8A6-4CB9-ABB1-BF9DE8DF646B}" type="pres">
      <dgm:prSet presAssocID="{39B54778-1248-4599-B36E-B70459E90B10}" presName="spaceBetweenRectangles" presStyleCnt="0"/>
      <dgm:spPr/>
    </dgm:pt>
    <dgm:pt modelId="{6EFAF08F-856D-4F4B-B385-A4E77A5ED030}" type="pres">
      <dgm:prSet presAssocID="{CC2A67DE-8409-463F-AF01-E40D4E5DFC25}" presName="composite" presStyleCnt="0"/>
      <dgm:spPr/>
    </dgm:pt>
    <dgm:pt modelId="{2E0042E8-27EB-43DE-94F6-343DA317A64B}" type="pres">
      <dgm:prSet presAssocID="{CC2A67DE-8409-463F-AF01-E40D4E5DFC25}" presName="L1TextContainer" presStyleLbl="alignNode1" presStyleIdx="4" presStyleCnt="5">
        <dgm:presLayoutVars>
          <dgm:chMax val="1"/>
          <dgm:chPref val="1"/>
          <dgm:bulletEnabled val="1"/>
        </dgm:presLayoutVars>
      </dgm:prSet>
      <dgm:spPr/>
    </dgm:pt>
    <dgm:pt modelId="{D0A91C5E-5A4D-415C-8F05-7FD8F156B536}" type="pres">
      <dgm:prSet presAssocID="{CC2A67DE-8409-463F-AF01-E40D4E5DFC25}" presName="L2TextContainerWrapper" presStyleCnt="0">
        <dgm:presLayoutVars>
          <dgm:bulletEnabled val="1"/>
        </dgm:presLayoutVars>
      </dgm:prSet>
      <dgm:spPr/>
    </dgm:pt>
    <dgm:pt modelId="{124DE550-16A2-40AD-9ABC-C68AC2CED442}" type="pres">
      <dgm:prSet presAssocID="{CC2A67DE-8409-463F-AF01-E40D4E5DFC25}" presName="L2TextContainer" presStyleLbl="bgAccFollowNode1" presStyleIdx="4" presStyleCnt="5"/>
      <dgm:spPr/>
    </dgm:pt>
    <dgm:pt modelId="{EC0167E5-F8FC-440C-80E7-42314A3B2989}" type="pres">
      <dgm:prSet presAssocID="{CC2A67DE-8409-463F-AF01-E40D4E5DFC25}" presName="FlexibleEmptyPlaceHolder" presStyleCnt="0"/>
      <dgm:spPr/>
    </dgm:pt>
    <dgm:pt modelId="{488CA980-EF6C-415B-B1EA-6D1A8ED97D15}" type="pres">
      <dgm:prSet presAssocID="{CC2A67DE-8409-463F-AF01-E40D4E5DFC25}" presName="ConnectLine" presStyleLbl="sibTrans1D1" presStyleIdx="4" presStyleCnt="5"/>
      <dgm:spPr/>
    </dgm:pt>
    <dgm:pt modelId="{53426E2A-445D-46C4-B1EA-E628CF211E08}" type="pres">
      <dgm:prSet presAssocID="{CC2A67DE-8409-463F-AF01-E40D4E5DFC25}" presName="ConnectorPoint" presStyleLbl="node1" presStyleIdx="4" presStyleCnt="5"/>
      <dgm:spPr>
        <a:solidFill>
          <a:schemeClr val="accent6">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17690D4-1B91-4DFC-97CE-526E07EA0CDB}" type="pres">
      <dgm:prSet presAssocID="{CC2A67DE-8409-463F-AF01-E40D4E5DFC25}" presName="EmptyPlaceHolder" presStyleCnt="0"/>
      <dgm:spPr/>
    </dgm:pt>
  </dgm:ptLst>
  <dgm:cxnLst>
    <dgm:cxn modelId="{9240F507-C836-4F73-94D5-B3B049C88B96}" type="presOf" srcId="{B105AD99-D44C-456C-9115-0CF8113A37ED}" destId="{CA75D728-2A78-4ABE-89DE-F7D8531B47DA}" srcOrd="0" destOrd="0" presId="urn:microsoft.com/office/officeart/2017/3/layout/HorizontalLabelsTimeline"/>
    <dgm:cxn modelId="{956FC510-F6C1-4B8F-A968-F652E6F0ADC4}" type="presOf" srcId="{56423C4D-87CD-42BF-8821-804878E4AB3F}" destId="{124DE550-16A2-40AD-9ABC-C68AC2CED442}" srcOrd="0" destOrd="0" presId="urn:microsoft.com/office/officeart/2017/3/layout/HorizontalLabelsTimeline"/>
    <dgm:cxn modelId="{2795E51B-181E-491E-8599-49C9C20E9D52}" type="presOf" srcId="{CFA7A6C5-140C-4720-B458-63A2CE3B9CF4}" destId="{FEFF1D6E-C9B7-451A-B663-37EC2F2B66A2}" srcOrd="0" destOrd="0" presId="urn:microsoft.com/office/officeart/2017/3/layout/HorizontalLabelsTimeline"/>
    <dgm:cxn modelId="{3D09DF1C-D25E-44F6-A92D-CF9BAD11BADC}" srcId="{B105AD99-D44C-456C-9115-0CF8113A37ED}" destId="{2C3A1A43-C334-4B46-BF59-055CA9842CC6}" srcOrd="0" destOrd="0" parTransId="{76E5F11D-B263-4BDC-8CBE-23F0EEA83B8F}" sibTransId="{995F56E7-400B-491F-A07F-73029A72C309}"/>
    <dgm:cxn modelId="{512D031D-5D43-4672-BD7E-B951E5FFD5B3}" type="presOf" srcId="{CC2A67DE-8409-463F-AF01-E40D4E5DFC25}" destId="{2E0042E8-27EB-43DE-94F6-343DA317A64B}" srcOrd="0" destOrd="0" presId="urn:microsoft.com/office/officeart/2017/3/layout/HorizontalLabelsTimeline"/>
    <dgm:cxn modelId="{47779224-0D5A-43FC-8C53-C791B5D6626D}" srcId="{CFA7A6C5-140C-4720-B458-63A2CE3B9CF4}" destId="{E2A091CA-4B1B-42EF-AA67-04B9FC8B5522}" srcOrd="0" destOrd="0" parTransId="{02735E76-ADD3-49E9-84CB-A28DA427D7D9}" sibTransId="{3E657D07-18F0-44BC-9974-79F267663EBC}"/>
    <dgm:cxn modelId="{C60A1B73-E63D-43BA-9143-9AEEF5A10BB3}" srcId="{BA42022F-23F3-45F8-A0A7-5D0F638E2BB5}" destId="{CC2A67DE-8409-463F-AF01-E40D4E5DFC25}" srcOrd="4" destOrd="0" parTransId="{27048E6A-B91A-4BF3-B9BE-2D201776A07D}" sibTransId="{1DD3176F-95B0-4A55-96B3-9FC82008663E}"/>
    <dgm:cxn modelId="{CBA37E7B-E397-4097-8E99-A1440C86EDB8}" type="presOf" srcId="{EA066F29-840B-4F82-8C9C-CF4E97A2FEB9}" destId="{24D7DA50-7FBF-4E5F-9BEC-9EF39FD7C8D0}" srcOrd="0" destOrd="0" presId="urn:microsoft.com/office/officeart/2017/3/layout/HorizontalLabelsTimeline"/>
    <dgm:cxn modelId="{511FE982-4C0A-4BE3-8928-04A29C0647E2}" type="presOf" srcId="{011A710A-8524-43E9-9780-171210AC4BA7}" destId="{F38DEAF9-ED9F-4F6F-9C3C-CFDAB7D32747}" srcOrd="0" destOrd="0" presId="urn:microsoft.com/office/officeart/2017/3/layout/HorizontalLabelsTimeline"/>
    <dgm:cxn modelId="{A06DA88B-AF96-4A12-91F2-A26A7084C635}" type="presOf" srcId="{BA42022F-23F3-45F8-A0A7-5D0F638E2BB5}" destId="{7C6713EC-EC0A-404C-BAC2-090312F3F152}" srcOrd="0" destOrd="0" presId="urn:microsoft.com/office/officeart/2017/3/layout/HorizontalLabelsTimeline"/>
    <dgm:cxn modelId="{33BFB593-EA03-4F1D-9C6D-2884BD07A92E}" type="presOf" srcId="{3F405D76-7830-4E4B-857D-83015958955F}" destId="{7585104D-19BF-47D1-AA77-793BD27719AD}" srcOrd="0" destOrd="0" presId="urn:microsoft.com/office/officeart/2017/3/layout/HorizontalLabelsTimeline"/>
    <dgm:cxn modelId="{C2923E96-959E-4822-8FCE-DB759A529A96}" type="presOf" srcId="{E2A091CA-4B1B-42EF-AA67-04B9FC8B5522}" destId="{C0A14A27-14EB-48FD-BFF9-B144126E7E32}" srcOrd="0" destOrd="0" presId="urn:microsoft.com/office/officeart/2017/3/layout/HorizontalLabelsTimeline"/>
    <dgm:cxn modelId="{280C1DB1-88A5-4BA3-90F9-F942A0782B53}" srcId="{BA42022F-23F3-45F8-A0A7-5D0F638E2BB5}" destId="{CFA7A6C5-140C-4720-B458-63A2CE3B9CF4}" srcOrd="2" destOrd="0" parTransId="{24C26B6B-F2FF-4001-A224-CC163D12AE89}" sibTransId="{8B500E84-6DAA-41EC-B5D2-9B2D637A1776}"/>
    <dgm:cxn modelId="{890C17B3-97DE-4CBF-B34F-1313E526D0D5}" type="presOf" srcId="{B54F4858-719B-4EC7-9E41-109EB1C16FA4}" destId="{75C7EC77-871C-4653-8423-A84BC20E193B}" srcOrd="0" destOrd="0" presId="urn:microsoft.com/office/officeart/2017/3/layout/HorizontalLabelsTimeline"/>
    <dgm:cxn modelId="{66DE26B9-163C-4BF0-9D7A-04091347977F}" srcId="{3F405D76-7830-4E4B-857D-83015958955F}" destId="{EA066F29-840B-4F82-8C9C-CF4E97A2FEB9}" srcOrd="0" destOrd="0" parTransId="{18087143-E5E9-4166-8B15-27C7931E8CB2}" sibTransId="{7994796F-B6E0-438F-9757-4F69B1909D00}"/>
    <dgm:cxn modelId="{D7B102C3-A7D2-4794-906A-A19B84F4453C}" srcId="{BA42022F-23F3-45F8-A0A7-5D0F638E2BB5}" destId="{B54F4858-719B-4EC7-9E41-109EB1C16FA4}" srcOrd="0" destOrd="0" parTransId="{18086C8F-3899-4FE5-85F1-E8C819773075}" sibTransId="{E082CBC9-644B-4BCC-9AFC-CBC1DCAA116F}"/>
    <dgm:cxn modelId="{5B1178C3-7466-4350-90A2-BADA3E105F5E}" type="presOf" srcId="{2C3A1A43-C334-4B46-BF59-055CA9842CC6}" destId="{8136337A-B1AF-48ED-A2EC-E48C408AF953}" srcOrd="0" destOrd="0" presId="urn:microsoft.com/office/officeart/2017/3/layout/HorizontalLabelsTimeline"/>
    <dgm:cxn modelId="{986D78CD-4A4C-4220-89D3-8F45AFE363CC}" srcId="{B54F4858-719B-4EC7-9E41-109EB1C16FA4}" destId="{011A710A-8524-43E9-9780-171210AC4BA7}" srcOrd="0" destOrd="0" parTransId="{154532C7-EA9A-48F8-B0BC-B32A426F81A6}" sibTransId="{9E5371C1-027B-4384-8CEC-BC2FC0E1FF00}"/>
    <dgm:cxn modelId="{408FA0E7-3B73-4CA1-91DB-E9807AC8E4AA}" srcId="{BA42022F-23F3-45F8-A0A7-5D0F638E2BB5}" destId="{B105AD99-D44C-456C-9115-0CF8113A37ED}" srcOrd="3" destOrd="0" parTransId="{F633247F-5BE9-48E2-825E-9F7161BE6C0F}" sibTransId="{39B54778-1248-4599-B36E-B70459E90B10}"/>
    <dgm:cxn modelId="{F72D24EB-9903-4EB4-81D0-C27393ADD7CC}" srcId="{CC2A67DE-8409-463F-AF01-E40D4E5DFC25}" destId="{56423C4D-87CD-42BF-8821-804878E4AB3F}" srcOrd="0" destOrd="0" parTransId="{59CDDFDA-4934-4DCB-9C1E-59C107B21DDF}" sibTransId="{9ED5FB7D-819A-4F85-AA0F-28FFB21CBE20}"/>
    <dgm:cxn modelId="{D7E380F5-1B66-47CC-BC94-7599DB93D113}" srcId="{BA42022F-23F3-45F8-A0A7-5D0F638E2BB5}" destId="{3F405D76-7830-4E4B-857D-83015958955F}" srcOrd="1" destOrd="0" parTransId="{19358649-75B3-4F64-9744-3E97022942B6}" sibTransId="{FA7CF154-3A36-49D0-BAC9-6003A5F6502A}"/>
    <dgm:cxn modelId="{6F09ED3E-080C-48E6-9C30-101B469F1ECE}" type="presParOf" srcId="{7C6713EC-EC0A-404C-BAC2-090312F3F152}" destId="{83FFDA3E-9432-4275-8E84-ACFF12F520FA}" srcOrd="0" destOrd="0" presId="urn:microsoft.com/office/officeart/2017/3/layout/HorizontalLabelsTimeline"/>
    <dgm:cxn modelId="{5589FFB1-6819-4197-B6D6-7CBFAA3C19FA}" type="presParOf" srcId="{7C6713EC-EC0A-404C-BAC2-090312F3F152}" destId="{2B4B11FD-9C49-465D-B7D4-F639EDE7C990}" srcOrd="1" destOrd="0" presId="urn:microsoft.com/office/officeart/2017/3/layout/HorizontalLabelsTimeline"/>
    <dgm:cxn modelId="{F49B5EA4-3CF3-4589-8AB3-41A5D21DD2D2}" type="presParOf" srcId="{2B4B11FD-9C49-465D-B7D4-F639EDE7C990}" destId="{7884E658-9811-4B9B-9ACC-4538272DD74F}" srcOrd="0" destOrd="0" presId="urn:microsoft.com/office/officeart/2017/3/layout/HorizontalLabelsTimeline"/>
    <dgm:cxn modelId="{BFED9FE5-F0AB-450B-9B47-691D5A4B621E}" type="presParOf" srcId="{7884E658-9811-4B9B-9ACC-4538272DD74F}" destId="{75C7EC77-871C-4653-8423-A84BC20E193B}" srcOrd="0" destOrd="0" presId="urn:microsoft.com/office/officeart/2017/3/layout/HorizontalLabelsTimeline"/>
    <dgm:cxn modelId="{6F1B8890-12D1-4822-9771-7B18AF103D34}" type="presParOf" srcId="{7884E658-9811-4B9B-9ACC-4538272DD74F}" destId="{7991AD8E-0877-48C7-89B7-34D71D7BCFB9}" srcOrd="1" destOrd="0" presId="urn:microsoft.com/office/officeart/2017/3/layout/HorizontalLabelsTimeline"/>
    <dgm:cxn modelId="{4595B244-A4FA-49B6-9226-C733E225C084}" type="presParOf" srcId="{7991AD8E-0877-48C7-89B7-34D71D7BCFB9}" destId="{F38DEAF9-ED9F-4F6F-9C3C-CFDAB7D32747}" srcOrd="0" destOrd="0" presId="urn:microsoft.com/office/officeart/2017/3/layout/HorizontalLabelsTimeline"/>
    <dgm:cxn modelId="{D91D0D40-469A-4068-B321-033009F8E21C}" type="presParOf" srcId="{7991AD8E-0877-48C7-89B7-34D71D7BCFB9}" destId="{716B0C32-1FC3-4AD3-A6AE-ECD6EB801FE9}" srcOrd="1" destOrd="0" presId="urn:microsoft.com/office/officeart/2017/3/layout/HorizontalLabelsTimeline"/>
    <dgm:cxn modelId="{A45E41E9-43B4-4DB4-9E46-F92A52FF10B4}" type="presParOf" srcId="{7884E658-9811-4B9B-9ACC-4538272DD74F}" destId="{0EA47C69-1544-465F-AD98-D3D59849F285}" srcOrd="2" destOrd="0" presId="urn:microsoft.com/office/officeart/2017/3/layout/HorizontalLabelsTimeline"/>
    <dgm:cxn modelId="{8163B32B-C39A-466F-891B-EB2B3B32CA68}" type="presParOf" srcId="{7884E658-9811-4B9B-9ACC-4538272DD74F}" destId="{E2F9602A-75D2-49C0-99ED-5CF2F1C6692C}" srcOrd="3" destOrd="0" presId="urn:microsoft.com/office/officeart/2017/3/layout/HorizontalLabelsTimeline"/>
    <dgm:cxn modelId="{485F24C4-254F-461F-98AD-AA8463906E3D}" type="presParOf" srcId="{7884E658-9811-4B9B-9ACC-4538272DD74F}" destId="{D77650A7-43D1-4E52-BFD3-CAB0BF263EC8}" srcOrd="4" destOrd="0" presId="urn:microsoft.com/office/officeart/2017/3/layout/HorizontalLabelsTimeline"/>
    <dgm:cxn modelId="{F45711B6-1710-4BB0-9892-897777EEDEB1}" type="presParOf" srcId="{2B4B11FD-9C49-465D-B7D4-F639EDE7C990}" destId="{533144CA-1FB3-477E-8C6A-8D96EA4439AA}" srcOrd="1" destOrd="0" presId="urn:microsoft.com/office/officeart/2017/3/layout/HorizontalLabelsTimeline"/>
    <dgm:cxn modelId="{4DCA7D22-4B12-41D4-A96A-9DF2F9610FAC}" type="presParOf" srcId="{2B4B11FD-9C49-465D-B7D4-F639EDE7C990}" destId="{9CEA8BB5-0D6A-429D-8C3A-69AFB30BC806}" srcOrd="2" destOrd="0" presId="urn:microsoft.com/office/officeart/2017/3/layout/HorizontalLabelsTimeline"/>
    <dgm:cxn modelId="{0714F84C-8309-4763-9F50-566CB50C56C8}" type="presParOf" srcId="{9CEA8BB5-0D6A-429D-8C3A-69AFB30BC806}" destId="{7585104D-19BF-47D1-AA77-793BD27719AD}" srcOrd="0" destOrd="0" presId="urn:microsoft.com/office/officeart/2017/3/layout/HorizontalLabelsTimeline"/>
    <dgm:cxn modelId="{A644DBC2-9A70-432F-AF36-620D9CDF7578}" type="presParOf" srcId="{9CEA8BB5-0D6A-429D-8C3A-69AFB30BC806}" destId="{56215F26-0B22-4CBB-AF8D-EB3DEE25B8E9}" srcOrd="1" destOrd="0" presId="urn:microsoft.com/office/officeart/2017/3/layout/HorizontalLabelsTimeline"/>
    <dgm:cxn modelId="{2DEBD2B1-07BC-44D2-8719-E26AD24ABE6B}" type="presParOf" srcId="{56215F26-0B22-4CBB-AF8D-EB3DEE25B8E9}" destId="{24D7DA50-7FBF-4E5F-9BEC-9EF39FD7C8D0}" srcOrd="0" destOrd="0" presId="urn:microsoft.com/office/officeart/2017/3/layout/HorizontalLabelsTimeline"/>
    <dgm:cxn modelId="{3DAA9456-FF27-4116-A9D1-E39488EDAD66}" type="presParOf" srcId="{56215F26-0B22-4CBB-AF8D-EB3DEE25B8E9}" destId="{B17E2B3B-68E3-442E-B554-77F527B6B2CC}" srcOrd="1" destOrd="0" presId="urn:microsoft.com/office/officeart/2017/3/layout/HorizontalLabelsTimeline"/>
    <dgm:cxn modelId="{9B90CAD9-C400-451D-B91F-40CC2BEBE2E7}" type="presParOf" srcId="{9CEA8BB5-0D6A-429D-8C3A-69AFB30BC806}" destId="{EC5190DE-50EC-41E9-A79F-D909C1B44313}" srcOrd="2" destOrd="0" presId="urn:microsoft.com/office/officeart/2017/3/layout/HorizontalLabelsTimeline"/>
    <dgm:cxn modelId="{8B60B862-B25A-4BD0-A90F-6D47D3D0671D}" type="presParOf" srcId="{9CEA8BB5-0D6A-429D-8C3A-69AFB30BC806}" destId="{15DA9611-A672-4A3F-95CA-3A8F730D8E66}" srcOrd="3" destOrd="0" presId="urn:microsoft.com/office/officeart/2017/3/layout/HorizontalLabelsTimeline"/>
    <dgm:cxn modelId="{975A6455-4046-4717-851B-3EC7CBFA597D}" type="presParOf" srcId="{9CEA8BB5-0D6A-429D-8C3A-69AFB30BC806}" destId="{6F019708-CCA1-4AF7-B514-9BF7A7574A9B}" srcOrd="4" destOrd="0" presId="urn:microsoft.com/office/officeart/2017/3/layout/HorizontalLabelsTimeline"/>
    <dgm:cxn modelId="{14ABA2F8-C6E3-4522-ADC4-41686BC33B6D}" type="presParOf" srcId="{2B4B11FD-9C49-465D-B7D4-F639EDE7C990}" destId="{31858AD1-DA12-4023-964D-E27E573A12D7}" srcOrd="3" destOrd="0" presId="urn:microsoft.com/office/officeart/2017/3/layout/HorizontalLabelsTimeline"/>
    <dgm:cxn modelId="{FE2D0AC2-FDFA-438D-8FCC-F3E8D9DB8C6F}" type="presParOf" srcId="{2B4B11FD-9C49-465D-B7D4-F639EDE7C990}" destId="{BD0E0431-D406-4D20-B8AC-E6CA7EA97B1D}" srcOrd="4" destOrd="0" presId="urn:microsoft.com/office/officeart/2017/3/layout/HorizontalLabelsTimeline"/>
    <dgm:cxn modelId="{0B1B9FC3-65C1-44C7-BADE-42E5018F8FF5}" type="presParOf" srcId="{BD0E0431-D406-4D20-B8AC-E6CA7EA97B1D}" destId="{FEFF1D6E-C9B7-451A-B663-37EC2F2B66A2}" srcOrd="0" destOrd="0" presId="urn:microsoft.com/office/officeart/2017/3/layout/HorizontalLabelsTimeline"/>
    <dgm:cxn modelId="{D46A7035-343F-4080-9F19-0290906F9048}" type="presParOf" srcId="{BD0E0431-D406-4D20-B8AC-E6CA7EA97B1D}" destId="{30B82A36-D8A5-4C83-9135-3447B9BA84FF}" srcOrd="1" destOrd="0" presId="urn:microsoft.com/office/officeart/2017/3/layout/HorizontalLabelsTimeline"/>
    <dgm:cxn modelId="{61529AD6-0792-4167-99CC-311FA9C197D8}" type="presParOf" srcId="{30B82A36-D8A5-4C83-9135-3447B9BA84FF}" destId="{C0A14A27-14EB-48FD-BFF9-B144126E7E32}" srcOrd="0" destOrd="0" presId="urn:microsoft.com/office/officeart/2017/3/layout/HorizontalLabelsTimeline"/>
    <dgm:cxn modelId="{D0604761-032D-4632-876F-C157F6DA5C90}" type="presParOf" srcId="{30B82A36-D8A5-4C83-9135-3447B9BA84FF}" destId="{EF38E1E4-6E0A-41CB-9013-60E49AEE5D91}" srcOrd="1" destOrd="0" presId="urn:microsoft.com/office/officeart/2017/3/layout/HorizontalLabelsTimeline"/>
    <dgm:cxn modelId="{9DB329D5-6BEB-49D4-8A69-F8BD98321305}" type="presParOf" srcId="{BD0E0431-D406-4D20-B8AC-E6CA7EA97B1D}" destId="{6FC9AD1A-9843-482A-8F80-E8097595B987}" srcOrd="2" destOrd="0" presId="urn:microsoft.com/office/officeart/2017/3/layout/HorizontalLabelsTimeline"/>
    <dgm:cxn modelId="{F702A7EF-4573-411F-8A79-6EED859AC3DB}" type="presParOf" srcId="{BD0E0431-D406-4D20-B8AC-E6CA7EA97B1D}" destId="{3FEBEA58-286D-4416-AC9F-6B7256639A34}" srcOrd="3" destOrd="0" presId="urn:microsoft.com/office/officeart/2017/3/layout/HorizontalLabelsTimeline"/>
    <dgm:cxn modelId="{787AEB8B-9810-4333-8C0F-171A1D4F77FA}" type="presParOf" srcId="{BD0E0431-D406-4D20-B8AC-E6CA7EA97B1D}" destId="{18FE05F3-71F2-430E-8A83-02674F92DE60}" srcOrd="4" destOrd="0" presId="urn:microsoft.com/office/officeart/2017/3/layout/HorizontalLabelsTimeline"/>
    <dgm:cxn modelId="{A533146E-AFAB-4916-BDF7-8DCC47F5C91E}" type="presParOf" srcId="{2B4B11FD-9C49-465D-B7D4-F639EDE7C990}" destId="{7A508931-66CF-45E9-8C45-A1A9220A9A83}" srcOrd="5" destOrd="0" presId="urn:microsoft.com/office/officeart/2017/3/layout/HorizontalLabelsTimeline"/>
    <dgm:cxn modelId="{E1EF7D33-A6E3-4351-9613-357B8FC4DFDA}" type="presParOf" srcId="{2B4B11FD-9C49-465D-B7D4-F639EDE7C990}" destId="{8265B75B-E036-40B9-A70B-6ED84DB4FB9F}" srcOrd="6" destOrd="0" presId="urn:microsoft.com/office/officeart/2017/3/layout/HorizontalLabelsTimeline"/>
    <dgm:cxn modelId="{18D8E57F-339A-422F-AD03-BD604A4626E9}" type="presParOf" srcId="{8265B75B-E036-40B9-A70B-6ED84DB4FB9F}" destId="{CA75D728-2A78-4ABE-89DE-F7D8531B47DA}" srcOrd="0" destOrd="0" presId="urn:microsoft.com/office/officeart/2017/3/layout/HorizontalLabelsTimeline"/>
    <dgm:cxn modelId="{D200B86C-D0F4-443E-9AC0-67E766749892}" type="presParOf" srcId="{8265B75B-E036-40B9-A70B-6ED84DB4FB9F}" destId="{8C09A5BA-8BC0-433C-B51B-6AB4E26EEC24}" srcOrd="1" destOrd="0" presId="urn:microsoft.com/office/officeart/2017/3/layout/HorizontalLabelsTimeline"/>
    <dgm:cxn modelId="{466E9958-054B-46AF-B457-8408836998D0}" type="presParOf" srcId="{8C09A5BA-8BC0-433C-B51B-6AB4E26EEC24}" destId="{8136337A-B1AF-48ED-A2EC-E48C408AF953}" srcOrd="0" destOrd="0" presId="urn:microsoft.com/office/officeart/2017/3/layout/HorizontalLabelsTimeline"/>
    <dgm:cxn modelId="{C94BB496-55E7-4BC9-921E-CC60E5A676B5}" type="presParOf" srcId="{8C09A5BA-8BC0-433C-B51B-6AB4E26EEC24}" destId="{12B94D1E-A719-4762-B9BA-EC50D0FCC574}" srcOrd="1" destOrd="0" presId="urn:microsoft.com/office/officeart/2017/3/layout/HorizontalLabelsTimeline"/>
    <dgm:cxn modelId="{201E9B07-011F-4128-8EA0-EDA9C4E1F82F}" type="presParOf" srcId="{8265B75B-E036-40B9-A70B-6ED84DB4FB9F}" destId="{F3F2C9F7-9395-48A8-9DEB-A50D24F5666A}" srcOrd="2" destOrd="0" presId="urn:microsoft.com/office/officeart/2017/3/layout/HorizontalLabelsTimeline"/>
    <dgm:cxn modelId="{D84C4744-3983-4DD4-9661-E35212FFA0A0}" type="presParOf" srcId="{8265B75B-E036-40B9-A70B-6ED84DB4FB9F}" destId="{FB519241-9FB4-4B22-BCC9-625DC77BEEA1}" srcOrd="3" destOrd="0" presId="urn:microsoft.com/office/officeart/2017/3/layout/HorizontalLabelsTimeline"/>
    <dgm:cxn modelId="{C746DC1E-80C6-4382-B799-4E2C35E4BBE5}" type="presParOf" srcId="{8265B75B-E036-40B9-A70B-6ED84DB4FB9F}" destId="{D17894AE-4BE2-4FD8-BF68-857948EA02A7}" srcOrd="4" destOrd="0" presId="urn:microsoft.com/office/officeart/2017/3/layout/HorizontalLabelsTimeline"/>
    <dgm:cxn modelId="{0F4392CD-80D1-4463-ADCB-527EF6FEA893}" type="presParOf" srcId="{2B4B11FD-9C49-465D-B7D4-F639EDE7C990}" destId="{47CE806E-D8A6-4CB9-ABB1-BF9DE8DF646B}" srcOrd="7" destOrd="0" presId="urn:microsoft.com/office/officeart/2017/3/layout/HorizontalLabelsTimeline"/>
    <dgm:cxn modelId="{39AA2941-F89F-4075-A374-D5D9180EDA7A}" type="presParOf" srcId="{2B4B11FD-9C49-465D-B7D4-F639EDE7C990}" destId="{6EFAF08F-856D-4F4B-B385-A4E77A5ED030}" srcOrd="8" destOrd="0" presId="urn:microsoft.com/office/officeart/2017/3/layout/HorizontalLabelsTimeline"/>
    <dgm:cxn modelId="{59F5A470-C7C3-4EEC-828C-9943D55A273C}" type="presParOf" srcId="{6EFAF08F-856D-4F4B-B385-A4E77A5ED030}" destId="{2E0042E8-27EB-43DE-94F6-343DA317A64B}" srcOrd="0" destOrd="0" presId="urn:microsoft.com/office/officeart/2017/3/layout/HorizontalLabelsTimeline"/>
    <dgm:cxn modelId="{3D44147A-5638-4639-B9CB-7B927A6F5BDD}" type="presParOf" srcId="{6EFAF08F-856D-4F4B-B385-A4E77A5ED030}" destId="{D0A91C5E-5A4D-415C-8F05-7FD8F156B536}" srcOrd="1" destOrd="0" presId="urn:microsoft.com/office/officeart/2017/3/layout/HorizontalLabelsTimeline"/>
    <dgm:cxn modelId="{9D1A1190-8187-4B5E-BDAF-806782AC4904}" type="presParOf" srcId="{D0A91C5E-5A4D-415C-8F05-7FD8F156B536}" destId="{124DE550-16A2-40AD-9ABC-C68AC2CED442}" srcOrd="0" destOrd="0" presId="urn:microsoft.com/office/officeart/2017/3/layout/HorizontalLabelsTimeline"/>
    <dgm:cxn modelId="{838E23A0-94AD-450C-A442-803E2F5E703B}" type="presParOf" srcId="{D0A91C5E-5A4D-415C-8F05-7FD8F156B536}" destId="{EC0167E5-F8FC-440C-80E7-42314A3B2989}" srcOrd="1" destOrd="0" presId="urn:microsoft.com/office/officeart/2017/3/layout/HorizontalLabelsTimeline"/>
    <dgm:cxn modelId="{3F1B52BB-8753-47F6-9855-949F20297FCA}" type="presParOf" srcId="{6EFAF08F-856D-4F4B-B385-A4E77A5ED030}" destId="{488CA980-EF6C-415B-B1EA-6D1A8ED97D15}" srcOrd="2" destOrd="0" presId="urn:microsoft.com/office/officeart/2017/3/layout/HorizontalLabelsTimeline"/>
    <dgm:cxn modelId="{358AA7FC-4A21-4D87-B23F-CC54D5DFE97B}" type="presParOf" srcId="{6EFAF08F-856D-4F4B-B385-A4E77A5ED030}" destId="{53426E2A-445D-46C4-B1EA-E628CF211E08}" srcOrd="3" destOrd="0" presId="urn:microsoft.com/office/officeart/2017/3/layout/HorizontalLabelsTimeline"/>
    <dgm:cxn modelId="{DC33F4A3-2237-4B71-AD99-7638B653916C}" type="presParOf" srcId="{6EFAF08F-856D-4F4B-B385-A4E77A5ED030}" destId="{A17690D4-1B91-4DFC-97CE-526E07EA0CDB}"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E92275B-009E-4A03-97F5-8176FCFFD45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F416A79-FE1E-4A1B-8A11-8E123FBB8746}">
      <dgm:prSet/>
      <dgm:spPr/>
      <dgm:t>
        <a:bodyPr/>
        <a:lstStyle/>
        <a:p>
          <a:r>
            <a:rPr lang="en-GB"/>
            <a:t>1980 – The world is declared free of smallpox. </a:t>
          </a:r>
          <a:endParaRPr lang="en-US"/>
        </a:p>
      </dgm:t>
    </dgm:pt>
    <dgm:pt modelId="{E18F29CE-FB5A-4AEA-B7E9-41B12C6FC62E}" type="parTrans" cxnId="{115136DC-384C-43A8-A1D1-A8A794B9FD19}">
      <dgm:prSet/>
      <dgm:spPr/>
      <dgm:t>
        <a:bodyPr/>
        <a:lstStyle/>
        <a:p>
          <a:endParaRPr lang="en-US"/>
        </a:p>
      </dgm:t>
    </dgm:pt>
    <dgm:pt modelId="{2329C4B1-DFEF-4F1A-9211-842BB2C30EF7}" type="sibTrans" cxnId="{115136DC-384C-43A8-A1D1-A8A794B9FD19}">
      <dgm:prSet/>
      <dgm:spPr/>
      <dgm:t>
        <a:bodyPr/>
        <a:lstStyle/>
        <a:p>
          <a:endParaRPr lang="en-US"/>
        </a:p>
      </dgm:t>
    </dgm:pt>
    <dgm:pt modelId="{3B0B1462-10C9-4E52-AAD2-A3D473AF7E64}">
      <dgm:prSet/>
      <dgm:spPr/>
      <dgm:t>
        <a:bodyPr/>
        <a:lstStyle/>
        <a:p>
          <a:r>
            <a:rPr lang="en-GB"/>
            <a:t>1986 – Mad cow disease is a public health crisis. </a:t>
          </a:r>
          <a:endParaRPr lang="en-US"/>
        </a:p>
      </dgm:t>
    </dgm:pt>
    <dgm:pt modelId="{86BCCCF9-8894-4FF4-96CD-955D63D7E0A2}" type="parTrans" cxnId="{4F813487-3A8E-4C7D-9841-205E3DF65DD3}">
      <dgm:prSet/>
      <dgm:spPr/>
      <dgm:t>
        <a:bodyPr/>
        <a:lstStyle/>
        <a:p>
          <a:endParaRPr lang="en-US"/>
        </a:p>
      </dgm:t>
    </dgm:pt>
    <dgm:pt modelId="{4F4AF50A-EF1F-486C-B3E8-D73178621338}" type="sibTrans" cxnId="{4F813487-3A8E-4C7D-9841-205E3DF65DD3}">
      <dgm:prSet/>
      <dgm:spPr/>
      <dgm:t>
        <a:bodyPr/>
        <a:lstStyle/>
        <a:p>
          <a:endParaRPr lang="en-US"/>
        </a:p>
      </dgm:t>
    </dgm:pt>
    <dgm:pt modelId="{18A4BBC2-9519-44DE-9152-A5CF067B5DD8}">
      <dgm:prSet/>
      <dgm:spPr/>
      <dgm:t>
        <a:bodyPr/>
        <a:lstStyle/>
        <a:p>
          <a:r>
            <a:rPr lang="en-GB"/>
            <a:t>1980/90 - HIV/AIDs crisis. As of 2021, 40.1 million deaths.</a:t>
          </a:r>
          <a:endParaRPr lang="en-US"/>
        </a:p>
      </dgm:t>
    </dgm:pt>
    <dgm:pt modelId="{C49D6FE7-66CC-4434-A79F-DED1585C7C86}" type="parTrans" cxnId="{5522B6C3-7C34-4C0C-9BFB-E1E1BCDE852D}">
      <dgm:prSet/>
      <dgm:spPr/>
      <dgm:t>
        <a:bodyPr/>
        <a:lstStyle/>
        <a:p>
          <a:endParaRPr lang="en-US"/>
        </a:p>
      </dgm:t>
    </dgm:pt>
    <dgm:pt modelId="{969DECCC-792C-4B4B-A823-1B35DC2B51DA}" type="sibTrans" cxnId="{5522B6C3-7C34-4C0C-9BFB-E1E1BCDE852D}">
      <dgm:prSet/>
      <dgm:spPr/>
      <dgm:t>
        <a:bodyPr/>
        <a:lstStyle/>
        <a:p>
          <a:endParaRPr lang="en-US"/>
        </a:p>
      </dgm:t>
    </dgm:pt>
    <dgm:pt modelId="{8ED7DCB9-296F-4526-8E10-C4087A442D8C}">
      <dgm:prSet/>
      <dgm:spPr/>
      <dgm:t>
        <a:bodyPr/>
        <a:lstStyle/>
        <a:p>
          <a:r>
            <a:rPr lang="en-GB"/>
            <a:t>1996 – Free schools meals (Education Act 1996)</a:t>
          </a:r>
          <a:endParaRPr lang="en-US"/>
        </a:p>
      </dgm:t>
    </dgm:pt>
    <dgm:pt modelId="{D2F342CA-A133-45B1-AB9D-CF7BA15C03B3}" type="parTrans" cxnId="{983FFACE-2382-4F0C-A4F3-8B057E6A257C}">
      <dgm:prSet/>
      <dgm:spPr/>
      <dgm:t>
        <a:bodyPr/>
        <a:lstStyle/>
        <a:p>
          <a:endParaRPr lang="en-US"/>
        </a:p>
      </dgm:t>
    </dgm:pt>
    <dgm:pt modelId="{B508C784-EF5A-4B94-A4D1-7996564361AB}" type="sibTrans" cxnId="{983FFACE-2382-4F0C-A4F3-8B057E6A257C}">
      <dgm:prSet/>
      <dgm:spPr/>
      <dgm:t>
        <a:bodyPr/>
        <a:lstStyle/>
        <a:p>
          <a:endParaRPr lang="en-US"/>
        </a:p>
      </dgm:t>
    </dgm:pt>
    <dgm:pt modelId="{D3A7C3D5-C60E-403B-A66D-5FC75DEFD0E9}" type="pres">
      <dgm:prSet presAssocID="{7E92275B-009E-4A03-97F5-8176FCFFD45E}" presName="vert0" presStyleCnt="0">
        <dgm:presLayoutVars>
          <dgm:dir/>
          <dgm:animOne val="branch"/>
          <dgm:animLvl val="lvl"/>
        </dgm:presLayoutVars>
      </dgm:prSet>
      <dgm:spPr/>
    </dgm:pt>
    <dgm:pt modelId="{7ABD18EA-C57D-435C-8DE1-4AB9B1BD7163}" type="pres">
      <dgm:prSet presAssocID="{8F416A79-FE1E-4A1B-8A11-8E123FBB8746}" presName="thickLine" presStyleLbl="alignNode1" presStyleIdx="0" presStyleCnt="4"/>
      <dgm:spPr/>
    </dgm:pt>
    <dgm:pt modelId="{0E3BC7F5-125B-4E04-A66A-6A16ABDF4F8E}" type="pres">
      <dgm:prSet presAssocID="{8F416A79-FE1E-4A1B-8A11-8E123FBB8746}" presName="horz1" presStyleCnt="0"/>
      <dgm:spPr/>
    </dgm:pt>
    <dgm:pt modelId="{A78E7C73-8778-454C-9C28-EC9AB7AA6C1B}" type="pres">
      <dgm:prSet presAssocID="{8F416A79-FE1E-4A1B-8A11-8E123FBB8746}" presName="tx1" presStyleLbl="revTx" presStyleIdx="0" presStyleCnt="4"/>
      <dgm:spPr/>
    </dgm:pt>
    <dgm:pt modelId="{482E00A9-1195-440A-86D7-BE713D87852E}" type="pres">
      <dgm:prSet presAssocID="{8F416A79-FE1E-4A1B-8A11-8E123FBB8746}" presName="vert1" presStyleCnt="0"/>
      <dgm:spPr/>
    </dgm:pt>
    <dgm:pt modelId="{680D2D1F-315C-42EE-98A0-9B441AE759AA}" type="pres">
      <dgm:prSet presAssocID="{3B0B1462-10C9-4E52-AAD2-A3D473AF7E64}" presName="thickLine" presStyleLbl="alignNode1" presStyleIdx="1" presStyleCnt="4"/>
      <dgm:spPr/>
    </dgm:pt>
    <dgm:pt modelId="{27604BEF-4D61-467B-8407-7221E8AD4B84}" type="pres">
      <dgm:prSet presAssocID="{3B0B1462-10C9-4E52-AAD2-A3D473AF7E64}" presName="horz1" presStyleCnt="0"/>
      <dgm:spPr/>
    </dgm:pt>
    <dgm:pt modelId="{4E03F569-30AF-4CF3-8773-C6BB87EA0610}" type="pres">
      <dgm:prSet presAssocID="{3B0B1462-10C9-4E52-AAD2-A3D473AF7E64}" presName="tx1" presStyleLbl="revTx" presStyleIdx="1" presStyleCnt="4"/>
      <dgm:spPr/>
    </dgm:pt>
    <dgm:pt modelId="{DF5645F6-D84E-4D54-AABD-072F3B6FE8A0}" type="pres">
      <dgm:prSet presAssocID="{3B0B1462-10C9-4E52-AAD2-A3D473AF7E64}" presName="vert1" presStyleCnt="0"/>
      <dgm:spPr/>
    </dgm:pt>
    <dgm:pt modelId="{0419AA87-2D11-42E3-876B-C6299746A268}" type="pres">
      <dgm:prSet presAssocID="{18A4BBC2-9519-44DE-9152-A5CF067B5DD8}" presName="thickLine" presStyleLbl="alignNode1" presStyleIdx="2" presStyleCnt="4"/>
      <dgm:spPr/>
    </dgm:pt>
    <dgm:pt modelId="{7853819D-2406-49E3-B8CD-C23F324B0FAF}" type="pres">
      <dgm:prSet presAssocID="{18A4BBC2-9519-44DE-9152-A5CF067B5DD8}" presName="horz1" presStyleCnt="0"/>
      <dgm:spPr/>
    </dgm:pt>
    <dgm:pt modelId="{062704EC-1805-4027-9012-65C00FE11C3D}" type="pres">
      <dgm:prSet presAssocID="{18A4BBC2-9519-44DE-9152-A5CF067B5DD8}" presName="tx1" presStyleLbl="revTx" presStyleIdx="2" presStyleCnt="4"/>
      <dgm:spPr/>
    </dgm:pt>
    <dgm:pt modelId="{89DB6D42-8C6B-4F64-8AE9-E391F2A73BB3}" type="pres">
      <dgm:prSet presAssocID="{18A4BBC2-9519-44DE-9152-A5CF067B5DD8}" presName="vert1" presStyleCnt="0"/>
      <dgm:spPr/>
    </dgm:pt>
    <dgm:pt modelId="{C5EF8F5D-66BA-4485-914E-AD8F0145D4FA}" type="pres">
      <dgm:prSet presAssocID="{8ED7DCB9-296F-4526-8E10-C4087A442D8C}" presName="thickLine" presStyleLbl="alignNode1" presStyleIdx="3" presStyleCnt="4"/>
      <dgm:spPr/>
    </dgm:pt>
    <dgm:pt modelId="{BBB66693-A4F4-4B83-9F72-2FE5DEBC0F6A}" type="pres">
      <dgm:prSet presAssocID="{8ED7DCB9-296F-4526-8E10-C4087A442D8C}" presName="horz1" presStyleCnt="0"/>
      <dgm:spPr/>
    </dgm:pt>
    <dgm:pt modelId="{86C71949-7241-4FA2-93F5-D0B842BD4079}" type="pres">
      <dgm:prSet presAssocID="{8ED7DCB9-296F-4526-8E10-C4087A442D8C}" presName="tx1" presStyleLbl="revTx" presStyleIdx="3" presStyleCnt="4"/>
      <dgm:spPr/>
    </dgm:pt>
    <dgm:pt modelId="{A4EB1444-699B-4E5D-85EE-B7D2EA39EE65}" type="pres">
      <dgm:prSet presAssocID="{8ED7DCB9-296F-4526-8E10-C4087A442D8C}" presName="vert1" presStyleCnt="0"/>
      <dgm:spPr/>
    </dgm:pt>
  </dgm:ptLst>
  <dgm:cxnLst>
    <dgm:cxn modelId="{89167D08-127A-44D5-B4B3-6DAAFD9FAE97}" type="presOf" srcId="{18A4BBC2-9519-44DE-9152-A5CF067B5DD8}" destId="{062704EC-1805-4027-9012-65C00FE11C3D}" srcOrd="0" destOrd="0" presId="urn:microsoft.com/office/officeart/2008/layout/LinedList"/>
    <dgm:cxn modelId="{A88A282F-2947-4601-BBF4-48770D30CB40}" type="presOf" srcId="{3B0B1462-10C9-4E52-AAD2-A3D473AF7E64}" destId="{4E03F569-30AF-4CF3-8773-C6BB87EA0610}" srcOrd="0" destOrd="0" presId="urn:microsoft.com/office/officeart/2008/layout/LinedList"/>
    <dgm:cxn modelId="{83ADBB61-CA93-4413-A12D-2DB4DCCF4099}" type="presOf" srcId="{8ED7DCB9-296F-4526-8E10-C4087A442D8C}" destId="{86C71949-7241-4FA2-93F5-D0B842BD4079}" srcOrd="0" destOrd="0" presId="urn:microsoft.com/office/officeart/2008/layout/LinedList"/>
    <dgm:cxn modelId="{98280080-EF1D-4638-9141-B907BA0B758E}" type="presOf" srcId="{8F416A79-FE1E-4A1B-8A11-8E123FBB8746}" destId="{A78E7C73-8778-454C-9C28-EC9AB7AA6C1B}" srcOrd="0" destOrd="0" presId="urn:microsoft.com/office/officeart/2008/layout/LinedList"/>
    <dgm:cxn modelId="{4F813487-3A8E-4C7D-9841-205E3DF65DD3}" srcId="{7E92275B-009E-4A03-97F5-8176FCFFD45E}" destId="{3B0B1462-10C9-4E52-AAD2-A3D473AF7E64}" srcOrd="1" destOrd="0" parTransId="{86BCCCF9-8894-4FF4-96CD-955D63D7E0A2}" sibTransId="{4F4AF50A-EF1F-486C-B3E8-D73178621338}"/>
    <dgm:cxn modelId="{5522B6C3-7C34-4C0C-9BFB-E1E1BCDE852D}" srcId="{7E92275B-009E-4A03-97F5-8176FCFFD45E}" destId="{18A4BBC2-9519-44DE-9152-A5CF067B5DD8}" srcOrd="2" destOrd="0" parTransId="{C49D6FE7-66CC-4434-A79F-DED1585C7C86}" sibTransId="{969DECCC-792C-4B4B-A823-1B35DC2B51DA}"/>
    <dgm:cxn modelId="{983FFACE-2382-4F0C-A4F3-8B057E6A257C}" srcId="{7E92275B-009E-4A03-97F5-8176FCFFD45E}" destId="{8ED7DCB9-296F-4526-8E10-C4087A442D8C}" srcOrd="3" destOrd="0" parTransId="{D2F342CA-A133-45B1-AB9D-CF7BA15C03B3}" sibTransId="{B508C784-EF5A-4B94-A4D1-7996564361AB}"/>
    <dgm:cxn modelId="{115136DC-384C-43A8-A1D1-A8A794B9FD19}" srcId="{7E92275B-009E-4A03-97F5-8176FCFFD45E}" destId="{8F416A79-FE1E-4A1B-8A11-8E123FBB8746}" srcOrd="0" destOrd="0" parTransId="{E18F29CE-FB5A-4AEA-B7E9-41B12C6FC62E}" sibTransId="{2329C4B1-DFEF-4F1A-9211-842BB2C30EF7}"/>
    <dgm:cxn modelId="{D7B2FCF8-C5F2-4F43-B811-E7C7EBD25561}" type="presOf" srcId="{7E92275B-009E-4A03-97F5-8176FCFFD45E}" destId="{D3A7C3D5-C60E-403B-A66D-5FC75DEFD0E9}" srcOrd="0" destOrd="0" presId="urn:microsoft.com/office/officeart/2008/layout/LinedList"/>
    <dgm:cxn modelId="{F69A55D2-19B2-41FD-8D3A-17B7D5D3BAB1}" type="presParOf" srcId="{D3A7C3D5-C60E-403B-A66D-5FC75DEFD0E9}" destId="{7ABD18EA-C57D-435C-8DE1-4AB9B1BD7163}" srcOrd="0" destOrd="0" presId="urn:microsoft.com/office/officeart/2008/layout/LinedList"/>
    <dgm:cxn modelId="{41476CB3-B299-4F42-9508-8405CCF18089}" type="presParOf" srcId="{D3A7C3D5-C60E-403B-A66D-5FC75DEFD0E9}" destId="{0E3BC7F5-125B-4E04-A66A-6A16ABDF4F8E}" srcOrd="1" destOrd="0" presId="urn:microsoft.com/office/officeart/2008/layout/LinedList"/>
    <dgm:cxn modelId="{75CC6831-412A-43E6-B914-242A9ECCF37B}" type="presParOf" srcId="{0E3BC7F5-125B-4E04-A66A-6A16ABDF4F8E}" destId="{A78E7C73-8778-454C-9C28-EC9AB7AA6C1B}" srcOrd="0" destOrd="0" presId="urn:microsoft.com/office/officeart/2008/layout/LinedList"/>
    <dgm:cxn modelId="{1E77BC1B-9C3A-4389-8E96-43CF4081DAEB}" type="presParOf" srcId="{0E3BC7F5-125B-4E04-A66A-6A16ABDF4F8E}" destId="{482E00A9-1195-440A-86D7-BE713D87852E}" srcOrd="1" destOrd="0" presId="urn:microsoft.com/office/officeart/2008/layout/LinedList"/>
    <dgm:cxn modelId="{17945979-1B11-434E-B835-89B82354A15C}" type="presParOf" srcId="{D3A7C3D5-C60E-403B-A66D-5FC75DEFD0E9}" destId="{680D2D1F-315C-42EE-98A0-9B441AE759AA}" srcOrd="2" destOrd="0" presId="urn:microsoft.com/office/officeart/2008/layout/LinedList"/>
    <dgm:cxn modelId="{5B74846B-EFF2-4F76-9A22-A2120DF36B82}" type="presParOf" srcId="{D3A7C3D5-C60E-403B-A66D-5FC75DEFD0E9}" destId="{27604BEF-4D61-467B-8407-7221E8AD4B84}" srcOrd="3" destOrd="0" presId="urn:microsoft.com/office/officeart/2008/layout/LinedList"/>
    <dgm:cxn modelId="{80756644-99DA-4E02-BE4A-8AEE7CA1F4AE}" type="presParOf" srcId="{27604BEF-4D61-467B-8407-7221E8AD4B84}" destId="{4E03F569-30AF-4CF3-8773-C6BB87EA0610}" srcOrd="0" destOrd="0" presId="urn:microsoft.com/office/officeart/2008/layout/LinedList"/>
    <dgm:cxn modelId="{D92BFA95-4B37-4E42-A899-238471ACDBE1}" type="presParOf" srcId="{27604BEF-4D61-467B-8407-7221E8AD4B84}" destId="{DF5645F6-D84E-4D54-AABD-072F3B6FE8A0}" srcOrd="1" destOrd="0" presId="urn:microsoft.com/office/officeart/2008/layout/LinedList"/>
    <dgm:cxn modelId="{06DD8905-6E11-4321-9B5D-2543216455AA}" type="presParOf" srcId="{D3A7C3D5-C60E-403B-A66D-5FC75DEFD0E9}" destId="{0419AA87-2D11-42E3-876B-C6299746A268}" srcOrd="4" destOrd="0" presId="urn:microsoft.com/office/officeart/2008/layout/LinedList"/>
    <dgm:cxn modelId="{B818E927-1648-4F32-AC7F-B76FC8B0C4B2}" type="presParOf" srcId="{D3A7C3D5-C60E-403B-A66D-5FC75DEFD0E9}" destId="{7853819D-2406-49E3-B8CD-C23F324B0FAF}" srcOrd="5" destOrd="0" presId="urn:microsoft.com/office/officeart/2008/layout/LinedList"/>
    <dgm:cxn modelId="{CD0060AD-2081-4E08-8D6B-6504100D825A}" type="presParOf" srcId="{7853819D-2406-49E3-B8CD-C23F324B0FAF}" destId="{062704EC-1805-4027-9012-65C00FE11C3D}" srcOrd="0" destOrd="0" presId="urn:microsoft.com/office/officeart/2008/layout/LinedList"/>
    <dgm:cxn modelId="{28C2B818-B84B-4C7D-AED6-66DD3600D6ED}" type="presParOf" srcId="{7853819D-2406-49E3-B8CD-C23F324B0FAF}" destId="{89DB6D42-8C6B-4F64-8AE9-E391F2A73BB3}" srcOrd="1" destOrd="0" presId="urn:microsoft.com/office/officeart/2008/layout/LinedList"/>
    <dgm:cxn modelId="{69C6E521-A5DD-4DCA-A7A2-44EADE9EEAF3}" type="presParOf" srcId="{D3A7C3D5-C60E-403B-A66D-5FC75DEFD0E9}" destId="{C5EF8F5D-66BA-4485-914E-AD8F0145D4FA}" srcOrd="6" destOrd="0" presId="urn:microsoft.com/office/officeart/2008/layout/LinedList"/>
    <dgm:cxn modelId="{F874C26B-A3F0-4338-8485-0D8319629C62}" type="presParOf" srcId="{D3A7C3D5-C60E-403B-A66D-5FC75DEFD0E9}" destId="{BBB66693-A4F4-4B83-9F72-2FE5DEBC0F6A}" srcOrd="7" destOrd="0" presId="urn:microsoft.com/office/officeart/2008/layout/LinedList"/>
    <dgm:cxn modelId="{AF774ECC-F6CD-48EA-B241-1107BD718A5F}" type="presParOf" srcId="{BBB66693-A4F4-4B83-9F72-2FE5DEBC0F6A}" destId="{86C71949-7241-4FA2-93F5-D0B842BD4079}" srcOrd="0" destOrd="0" presId="urn:microsoft.com/office/officeart/2008/layout/LinedList"/>
    <dgm:cxn modelId="{FC105BCC-E08F-47D7-A7CE-56A0AA9292DE}" type="presParOf" srcId="{BBB66693-A4F4-4B83-9F72-2FE5DEBC0F6A}" destId="{A4EB1444-699B-4E5D-85EE-B7D2EA39EE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98F5DAC-D83F-41E5-9105-5FDF8213E4FD}"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40945E4E-5200-425F-945A-9E39630CC0AD}">
      <dgm:prSet/>
      <dgm:spPr/>
      <dgm:t>
        <a:bodyPr/>
        <a:lstStyle/>
        <a:p>
          <a:pPr>
            <a:defRPr b="1"/>
          </a:pPr>
          <a:r>
            <a:rPr lang="en-US"/>
            <a:t>2003</a:t>
          </a:r>
        </a:p>
      </dgm:t>
    </dgm:pt>
    <dgm:pt modelId="{4F3EA1A4-A2B5-4BEC-9A6D-BF72F700875B}" type="parTrans" cxnId="{0C8188A1-7BE6-4452-B368-BA872BA123A6}">
      <dgm:prSet/>
      <dgm:spPr/>
      <dgm:t>
        <a:bodyPr/>
        <a:lstStyle/>
        <a:p>
          <a:endParaRPr lang="en-US"/>
        </a:p>
      </dgm:t>
    </dgm:pt>
    <dgm:pt modelId="{C3EF5D90-1B6F-4BC0-A313-B94F2693663F}" type="sibTrans" cxnId="{0C8188A1-7BE6-4452-B368-BA872BA123A6}">
      <dgm:prSet/>
      <dgm:spPr/>
      <dgm:t>
        <a:bodyPr/>
        <a:lstStyle/>
        <a:p>
          <a:endParaRPr lang="en-US"/>
        </a:p>
      </dgm:t>
    </dgm:pt>
    <dgm:pt modelId="{50BED565-2001-45E1-AC9C-C53FD2A169C9}">
      <dgm:prSet/>
      <dgm:spPr/>
      <dgm:t>
        <a:bodyPr/>
        <a:lstStyle/>
        <a:p>
          <a:r>
            <a:rPr lang="en-US"/>
            <a:t>Congestion charges in London</a:t>
          </a:r>
        </a:p>
      </dgm:t>
    </dgm:pt>
    <dgm:pt modelId="{2F35DF94-5AF7-449B-A6A5-4A21EE496AD5}" type="parTrans" cxnId="{2D5F1BB4-F8BB-4142-8FDE-0CFF31069EF5}">
      <dgm:prSet/>
      <dgm:spPr/>
      <dgm:t>
        <a:bodyPr/>
        <a:lstStyle/>
        <a:p>
          <a:endParaRPr lang="en-US"/>
        </a:p>
      </dgm:t>
    </dgm:pt>
    <dgm:pt modelId="{42E50801-6579-492E-ACBC-E471C5661717}" type="sibTrans" cxnId="{2D5F1BB4-F8BB-4142-8FDE-0CFF31069EF5}">
      <dgm:prSet/>
      <dgm:spPr/>
      <dgm:t>
        <a:bodyPr/>
        <a:lstStyle/>
        <a:p>
          <a:endParaRPr lang="en-US"/>
        </a:p>
      </dgm:t>
    </dgm:pt>
    <dgm:pt modelId="{42C4B1D4-9984-4E95-8501-477D3E73BC1A}">
      <dgm:prSet/>
      <dgm:spPr/>
      <dgm:t>
        <a:bodyPr/>
        <a:lstStyle/>
        <a:p>
          <a:pPr>
            <a:defRPr b="1"/>
          </a:pPr>
          <a:r>
            <a:rPr lang="en-US"/>
            <a:t>2003</a:t>
          </a:r>
        </a:p>
      </dgm:t>
    </dgm:pt>
    <dgm:pt modelId="{B1A76ECD-D603-4331-976E-75038B4C4293}" type="parTrans" cxnId="{D6D15884-6753-48A8-99B8-83FE920C5FFD}">
      <dgm:prSet/>
      <dgm:spPr/>
      <dgm:t>
        <a:bodyPr/>
        <a:lstStyle/>
        <a:p>
          <a:endParaRPr lang="en-US"/>
        </a:p>
      </dgm:t>
    </dgm:pt>
    <dgm:pt modelId="{CAE2357F-D9A9-484F-BE5F-CB93B763B7C7}" type="sibTrans" cxnId="{D6D15884-6753-48A8-99B8-83FE920C5FFD}">
      <dgm:prSet/>
      <dgm:spPr/>
      <dgm:t>
        <a:bodyPr/>
        <a:lstStyle/>
        <a:p>
          <a:endParaRPr lang="en-US"/>
        </a:p>
      </dgm:t>
    </dgm:pt>
    <dgm:pt modelId="{28375019-675E-48B2-ACCC-93C5FF15C389}">
      <dgm:prSet/>
      <dgm:spPr/>
      <dgm:t>
        <a:bodyPr/>
        <a:lstStyle/>
        <a:p>
          <a:r>
            <a:rPr lang="en-US"/>
            <a:t>Licensing Act moves alcohol control responsibility to local councils. </a:t>
          </a:r>
        </a:p>
      </dgm:t>
    </dgm:pt>
    <dgm:pt modelId="{D591B20B-3E14-48BB-86CF-2B23B36A945B}" type="parTrans" cxnId="{D36B6D09-5FEF-4C3A-B914-E6076AE0DFFB}">
      <dgm:prSet/>
      <dgm:spPr/>
      <dgm:t>
        <a:bodyPr/>
        <a:lstStyle/>
        <a:p>
          <a:endParaRPr lang="en-US"/>
        </a:p>
      </dgm:t>
    </dgm:pt>
    <dgm:pt modelId="{85D76839-362A-4DE7-97F1-13AAC883DFB1}" type="sibTrans" cxnId="{D36B6D09-5FEF-4C3A-B914-E6076AE0DFFB}">
      <dgm:prSet/>
      <dgm:spPr/>
      <dgm:t>
        <a:bodyPr/>
        <a:lstStyle/>
        <a:p>
          <a:endParaRPr lang="en-US"/>
        </a:p>
      </dgm:t>
    </dgm:pt>
    <dgm:pt modelId="{A41D5718-6AA9-43D5-B14E-8E41724E9540}">
      <dgm:prSet/>
      <dgm:spPr/>
      <dgm:t>
        <a:bodyPr/>
        <a:lstStyle/>
        <a:p>
          <a:pPr>
            <a:defRPr b="1"/>
          </a:pPr>
          <a:r>
            <a:rPr lang="en-US"/>
            <a:t>2005</a:t>
          </a:r>
        </a:p>
      </dgm:t>
    </dgm:pt>
    <dgm:pt modelId="{AE317DEA-55FB-4B69-9298-5270804A0A1B}" type="parTrans" cxnId="{28470A90-0974-4031-A8CA-A4540B8C046B}">
      <dgm:prSet/>
      <dgm:spPr/>
      <dgm:t>
        <a:bodyPr/>
        <a:lstStyle/>
        <a:p>
          <a:endParaRPr lang="en-US"/>
        </a:p>
      </dgm:t>
    </dgm:pt>
    <dgm:pt modelId="{273F131F-8D05-4118-BA9F-3F16FFE2927E}" type="sibTrans" cxnId="{28470A90-0974-4031-A8CA-A4540B8C046B}">
      <dgm:prSet/>
      <dgm:spPr/>
      <dgm:t>
        <a:bodyPr/>
        <a:lstStyle/>
        <a:p>
          <a:endParaRPr lang="en-US"/>
        </a:p>
      </dgm:t>
    </dgm:pt>
    <dgm:pt modelId="{DE6F63D0-0E9B-47E0-8AFD-1DE7162F7A29}">
      <dgm:prSet/>
      <dgm:spPr/>
      <dgm:t>
        <a:bodyPr/>
        <a:lstStyle/>
        <a:p>
          <a:r>
            <a:rPr lang="en-US"/>
            <a:t>Scores on the doors - food hygiene ratings. </a:t>
          </a:r>
        </a:p>
      </dgm:t>
    </dgm:pt>
    <dgm:pt modelId="{24862D0E-E53E-49A7-9F92-379A09FCF799}" type="parTrans" cxnId="{312CFED8-BEC3-4171-8955-828AD08AC205}">
      <dgm:prSet/>
      <dgm:spPr/>
      <dgm:t>
        <a:bodyPr/>
        <a:lstStyle/>
        <a:p>
          <a:endParaRPr lang="en-US"/>
        </a:p>
      </dgm:t>
    </dgm:pt>
    <dgm:pt modelId="{B86E49DB-4173-4A04-94F4-A3D05D3776D3}" type="sibTrans" cxnId="{312CFED8-BEC3-4171-8955-828AD08AC205}">
      <dgm:prSet/>
      <dgm:spPr/>
      <dgm:t>
        <a:bodyPr/>
        <a:lstStyle/>
        <a:p>
          <a:endParaRPr lang="en-US"/>
        </a:p>
      </dgm:t>
    </dgm:pt>
    <dgm:pt modelId="{E18B6894-42E3-498F-88F4-BDE0C10CEEA0}">
      <dgm:prSet/>
      <dgm:spPr/>
      <dgm:t>
        <a:bodyPr/>
        <a:lstStyle/>
        <a:p>
          <a:pPr>
            <a:defRPr b="1"/>
          </a:pPr>
          <a:r>
            <a:rPr lang="en-US"/>
            <a:t>2006</a:t>
          </a:r>
        </a:p>
      </dgm:t>
    </dgm:pt>
    <dgm:pt modelId="{77106F4F-ED62-4D02-8CE3-DC708D53229C}" type="parTrans" cxnId="{EADB0278-4CF1-4374-AD87-C130FD2A9B92}">
      <dgm:prSet/>
      <dgm:spPr/>
      <dgm:t>
        <a:bodyPr/>
        <a:lstStyle/>
        <a:p>
          <a:endParaRPr lang="en-US"/>
        </a:p>
      </dgm:t>
    </dgm:pt>
    <dgm:pt modelId="{26CC8E89-6ADF-4CF2-A413-5E865493F794}" type="sibTrans" cxnId="{EADB0278-4CF1-4374-AD87-C130FD2A9B92}">
      <dgm:prSet/>
      <dgm:spPr/>
      <dgm:t>
        <a:bodyPr/>
        <a:lstStyle/>
        <a:p>
          <a:endParaRPr lang="en-US"/>
        </a:p>
      </dgm:t>
    </dgm:pt>
    <dgm:pt modelId="{9EDDDEC7-589D-4BB6-A64A-BA452B65E0C3}">
      <dgm:prSet/>
      <dgm:spPr/>
      <dgm:t>
        <a:bodyPr/>
        <a:lstStyle/>
        <a:p>
          <a:r>
            <a:rPr lang="en-US"/>
            <a:t>The Health Act 2006 - banning smoking in enclosed spaces. </a:t>
          </a:r>
        </a:p>
      </dgm:t>
    </dgm:pt>
    <dgm:pt modelId="{70210C56-71ED-4CF7-A561-0F9E0656F51B}" type="parTrans" cxnId="{22FCFC09-1BC2-4351-A8FC-A9C34A23504E}">
      <dgm:prSet/>
      <dgm:spPr/>
      <dgm:t>
        <a:bodyPr/>
        <a:lstStyle/>
        <a:p>
          <a:endParaRPr lang="en-US"/>
        </a:p>
      </dgm:t>
    </dgm:pt>
    <dgm:pt modelId="{65CB6680-76DB-4ED7-A666-A7ACD148BF26}" type="sibTrans" cxnId="{22FCFC09-1BC2-4351-A8FC-A9C34A23504E}">
      <dgm:prSet/>
      <dgm:spPr/>
      <dgm:t>
        <a:bodyPr/>
        <a:lstStyle/>
        <a:p>
          <a:endParaRPr lang="en-US"/>
        </a:p>
      </dgm:t>
    </dgm:pt>
    <dgm:pt modelId="{F66495E0-8E89-4E13-BEF6-A36B9A6C8C76}">
      <dgm:prSet/>
      <dgm:spPr/>
      <dgm:t>
        <a:bodyPr/>
        <a:lstStyle/>
        <a:p>
          <a:pPr>
            <a:defRPr b="1"/>
          </a:pPr>
          <a:r>
            <a:rPr lang="en-US"/>
            <a:t>2007</a:t>
          </a:r>
        </a:p>
      </dgm:t>
    </dgm:pt>
    <dgm:pt modelId="{A3FA8A5E-1F77-421B-9BA2-33F52CAC1B87}" type="parTrans" cxnId="{3E3012A5-E8EA-4479-B44E-A51607023DCD}">
      <dgm:prSet/>
      <dgm:spPr/>
      <dgm:t>
        <a:bodyPr/>
        <a:lstStyle/>
        <a:p>
          <a:endParaRPr lang="en-US"/>
        </a:p>
      </dgm:t>
    </dgm:pt>
    <dgm:pt modelId="{98381A7F-BAA5-4213-9C8A-31ADFC369B11}" type="sibTrans" cxnId="{3E3012A5-E8EA-4479-B44E-A51607023DCD}">
      <dgm:prSet/>
      <dgm:spPr/>
      <dgm:t>
        <a:bodyPr/>
        <a:lstStyle/>
        <a:p>
          <a:endParaRPr lang="en-US"/>
        </a:p>
      </dgm:t>
    </dgm:pt>
    <dgm:pt modelId="{F7F41072-3169-47CA-8F50-167B7E584D9D}">
      <dgm:prSet/>
      <dgm:spPr/>
      <dgm:t>
        <a:bodyPr/>
        <a:lstStyle/>
        <a:p>
          <a:r>
            <a:rPr lang="en-US"/>
            <a:t>Ofcom bans advertising unhealthy foods to children under 16.</a:t>
          </a:r>
        </a:p>
      </dgm:t>
    </dgm:pt>
    <dgm:pt modelId="{4332BBE9-15A8-49A1-859E-200F756C300C}" type="parTrans" cxnId="{9D72C7E7-2175-46E6-AB62-A13C2D279AC7}">
      <dgm:prSet/>
      <dgm:spPr/>
      <dgm:t>
        <a:bodyPr/>
        <a:lstStyle/>
        <a:p>
          <a:endParaRPr lang="en-US"/>
        </a:p>
      </dgm:t>
    </dgm:pt>
    <dgm:pt modelId="{5879138C-BFB6-4A63-8CC4-3AD53523AF28}" type="sibTrans" cxnId="{9D72C7E7-2175-46E6-AB62-A13C2D279AC7}">
      <dgm:prSet/>
      <dgm:spPr/>
      <dgm:t>
        <a:bodyPr/>
        <a:lstStyle/>
        <a:p>
          <a:endParaRPr lang="en-US"/>
        </a:p>
      </dgm:t>
    </dgm:pt>
    <dgm:pt modelId="{5BBC4242-6F11-41E2-8575-8553C5DA3051}" type="pres">
      <dgm:prSet presAssocID="{098F5DAC-D83F-41E5-9105-5FDF8213E4FD}" presName="root" presStyleCnt="0">
        <dgm:presLayoutVars>
          <dgm:chMax/>
          <dgm:chPref/>
          <dgm:animLvl val="lvl"/>
        </dgm:presLayoutVars>
      </dgm:prSet>
      <dgm:spPr/>
    </dgm:pt>
    <dgm:pt modelId="{1879439D-B556-4E45-B7A3-22E7C17B3BE5}" type="pres">
      <dgm:prSet presAssocID="{098F5DAC-D83F-41E5-9105-5FDF8213E4FD}" presName="divider" presStyleLbl="fgAcc1" presStyleIdx="0" presStyleCnt="1"/>
      <dgm:spPr/>
    </dgm:pt>
    <dgm:pt modelId="{D6E984DD-F7E6-4FBD-8483-2182B4FE4988}" type="pres">
      <dgm:prSet presAssocID="{098F5DAC-D83F-41E5-9105-5FDF8213E4FD}" presName="nodes" presStyleCnt="0">
        <dgm:presLayoutVars>
          <dgm:chMax/>
          <dgm:chPref/>
          <dgm:animLvl val="lvl"/>
        </dgm:presLayoutVars>
      </dgm:prSet>
      <dgm:spPr/>
    </dgm:pt>
    <dgm:pt modelId="{74A6C37E-641D-4386-9EEF-14531E771AB1}" type="pres">
      <dgm:prSet presAssocID="{40945E4E-5200-425F-945A-9E39630CC0AD}" presName="composite" presStyleCnt="0"/>
      <dgm:spPr/>
    </dgm:pt>
    <dgm:pt modelId="{0591D8FB-9329-4D3C-8EF9-72A2D4AC2458}" type="pres">
      <dgm:prSet presAssocID="{40945E4E-5200-425F-945A-9E39630CC0AD}" presName="L1TextContainer" presStyleLbl="alignNode1" presStyleIdx="0" presStyleCnt="5">
        <dgm:presLayoutVars>
          <dgm:chMax val="1"/>
          <dgm:chPref val="1"/>
          <dgm:bulletEnabled val="1"/>
        </dgm:presLayoutVars>
      </dgm:prSet>
      <dgm:spPr/>
    </dgm:pt>
    <dgm:pt modelId="{706B73D1-01AC-4F00-8C48-7C363618F43A}" type="pres">
      <dgm:prSet presAssocID="{40945E4E-5200-425F-945A-9E39630CC0AD}" presName="L2TextContainerWrapper" presStyleCnt="0">
        <dgm:presLayoutVars>
          <dgm:bulletEnabled val="1"/>
        </dgm:presLayoutVars>
      </dgm:prSet>
      <dgm:spPr/>
    </dgm:pt>
    <dgm:pt modelId="{FCCCBFA1-545B-490B-B40A-830D6DCE5BC0}" type="pres">
      <dgm:prSet presAssocID="{40945E4E-5200-425F-945A-9E39630CC0AD}" presName="L2TextContainer" presStyleLbl="bgAccFollowNode1" presStyleIdx="0" presStyleCnt="5"/>
      <dgm:spPr/>
    </dgm:pt>
    <dgm:pt modelId="{894632D3-CE0A-4E78-B162-09F66FF53D4B}" type="pres">
      <dgm:prSet presAssocID="{40945E4E-5200-425F-945A-9E39630CC0AD}" presName="FlexibleEmptyPlaceHolder" presStyleCnt="0"/>
      <dgm:spPr/>
    </dgm:pt>
    <dgm:pt modelId="{BA488870-6794-4C12-9BC6-D6E0EDAD96C0}" type="pres">
      <dgm:prSet presAssocID="{40945E4E-5200-425F-945A-9E39630CC0AD}" presName="ConnectLine" presStyleLbl="sibTrans1D1" presStyleIdx="0" presStyleCnt="5"/>
      <dgm:spPr/>
    </dgm:pt>
    <dgm:pt modelId="{863AD07E-FE65-494E-BE74-812AD17E8489}" type="pres">
      <dgm:prSet presAssocID="{40945E4E-5200-425F-945A-9E39630CC0AD}" presName="ConnectorPoint" presStyleLbl="node1" presStyleIdx="0" presStyleCnt="5"/>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673B596-A7C7-49B8-96ED-B2A9F85B0E35}" type="pres">
      <dgm:prSet presAssocID="{40945E4E-5200-425F-945A-9E39630CC0AD}" presName="EmptyPlaceHolder" presStyleCnt="0"/>
      <dgm:spPr/>
    </dgm:pt>
    <dgm:pt modelId="{651DC4ED-C8EB-491D-A740-E5EEA16EF443}" type="pres">
      <dgm:prSet presAssocID="{C3EF5D90-1B6F-4BC0-A313-B94F2693663F}" presName="spaceBetweenRectangles" presStyleCnt="0"/>
      <dgm:spPr/>
    </dgm:pt>
    <dgm:pt modelId="{86540A42-DF77-4326-9356-FC4ED36D842D}" type="pres">
      <dgm:prSet presAssocID="{42C4B1D4-9984-4E95-8501-477D3E73BC1A}" presName="composite" presStyleCnt="0"/>
      <dgm:spPr/>
    </dgm:pt>
    <dgm:pt modelId="{495EE2A4-464F-4EED-9961-C4B2BE649B0E}" type="pres">
      <dgm:prSet presAssocID="{42C4B1D4-9984-4E95-8501-477D3E73BC1A}" presName="L1TextContainer" presStyleLbl="alignNode1" presStyleIdx="1" presStyleCnt="5">
        <dgm:presLayoutVars>
          <dgm:chMax val="1"/>
          <dgm:chPref val="1"/>
          <dgm:bulletEnabled val="1"/>
        </dgm:presLayoutVars>
      </dgm:prSet>
      <dgm:spPr/>
    </dgm:pt>
    <dgm:pt modelId="{5E21289D-2175-4B58-A829-EFEE56A94A2D}" type="pres">
      <dgm:prSet presAssocID="{42C4B1D4-9984-4E95-8501-477D3E73BC1A}" presName="L2TextContainerWrapper" presStyleCnt="0">
        <dgm:presLayoutVars>
          <dgm:bulletEnabled val="1"/>
        </dgm:presLayoutVars>
      </dgm:prSet>
      <dgm:spPr/>
    </dgm:pt>
    <dgm:pt modelId="{F1F4C7D9-D08B-4BE1-BA61-FF477352DCFC}" type="pres">
      <dgm:prSet presAssocID="{42C4B1D4-9984-4E95-8501-477D3E73BC1A}" presName="L2TextContainer" presStyleLbl="bgAccFollowNode1" presStyleIdx="1" presStyleCnt="5"/>
      <dgm:spPr/>
    </dgm:pt>
    <dgm:pt modelId="{205F9435-0A28-44E5-AF63-0D93C54700CE}" type="pres">
      <dgm:prSet presAssocID="{42C4B1D4-9984-4E95-8501-477D3E73BC1A}" presName="FlexibleEmptyPlaceHolder" presStyleCnt="0"/>
      <dgm:spPr/>
    </dgm:pt>
    <dgm:pt modelId="{FF611331-ABE7-4AC2-90B6-780B25B81249}" type="pres">
      <dgm:prSet presAssocID="{42C4B1D4-9984-4E95-8501-477D3E73BC1A}" presName="ConnectLine" presStyleLbl="sibTrans1D1" presStyleIdx="1" presStyleCnt="5"/>
      <dgm:spPr/>
    </dgm:pt>
    <dgm:pt modelId="{20DFA52E-EE01-4C0B-9062-8990B88280A6}" type="pres">
      <dgm:prSet presAssocID="{42C4B1D4-9984-4E95-8501-477D3E73BC1A}" presName="ConnectorPoint" presStyleLbl="node1" presStyleIdx="1" presStyleCnt="5"/>
      <dgm:spPr>
        <a:solidFill>
          <a:schemeClr val="accent2">
            <a:hueOff val="373974"/>
            <a:satOff val="-13"/>
            <a:lumOff val="147"/>
            <a:alphaOff val="0"/>
          </a:schemeClr>
        </a:solidFill>
        <a:ln w="6350" cap="flat" cmpd="sng" algn="ctr">
          <a:solidFill>
            <a:schemeClr val="lt1">
              <a:hueOff val="0"/>
              <a:satOff val="0"/>
              <a:lumOff val="0"/>
              <a:alphaOff val="0"/>
            </a:schemeClr>
          </a:solidFill>
          <a:prstDash val="solid"/>
          <a:miter lim="800000"/>
        </a:ln>
        <a:effectLst/>
      </dgm:spPr>
    </dgm:pt>
    <dgm:pt modelId="{4AB6D599-58EC-468E-BD86-D0ED5ECEF4C5}" type="pres">
      <dgm:prSet presAssocID="{42C4B1D4-9984-4E95-8501-477D3E73BC1A}" presName="EmptyPlaceHolder" presStyleCnt="0"/>
      <dgm:spPr/>
    </dgm:pt>
    <dgm:pt modelId="{A0866FD9-56C5-4647-B6C2-724CFEB16814}" type="pres">
      <dgm:prSet presAssocID="{CAE2357F-D9A9-484F-BE5F-CB93B763B7C7}" presName="spaceBetweenRectangles" presStyleCnt="0"/>
      <dgm:spPr/>
    </dgm:pt>
    <dgm:pt modelId="{229EB4C7-66DF-49D7-B48F-F4D498E1ED5D}" type="pres">
      <dgm:prSet presAssocID="{A41D5718-6AA9-43D5-B14E-8E41724E9540}" presName="composite" presStyleCnt="0"/>
      <dgm:spPr/>
    </dgm:pt>
    <dgm:pt modelId="{631AE9F5-CFDB-4066-9293-F9D790D07368}" type="pres">
      <dgm:prSet presAssocID="{A41D5718-6AA9-43D5-B14E-8E41724E9540}" presName="L1TextContainer" presStyleLbl="alignNode1" presStyleIdx="2" presStyleCnt="5">
        <dgm:presLayoutVars>
          <dgm:chMax val="1"/>
          <dgm:chPref val="1"/>
          <dgm:bulletEnabled val="1"/>
        </dgm:presLayoutVars>
      </dgm:prSet>
      <dgm:spPr/>
    </dgm:pt>
    <dgm:pt modelId="{6C1B1A07-7020-499B-BA95-C7805A4FB049}" type="pres">
      <dgm:prSet presAssocID="{A41D5718-6AA9-43D5-B14E-8E41724E9540}" presName="L2TextContainerWrapper" presStyleCnt="0">
        <dgm:presLayoutVars>
          <dgm:bulletEnabled val="1"/>
        </dgm:presLayoutVars>
      </dgm:prSet>
      <dgm:spPr/>
    </dgm:pt>
    <dgm:pt modelId="{CE12F83C-E8AC-4725-B93C-0762EA143B85}" type="pres">
      <dgm:prSet presAssocID="{A41D5718-6AA9-43D5-B14E-8E41724E9540}" presName="L2TextContainer" presStyleLbl="bgAccFollowNode1" presStyleIdx="2" presStyleCnt="5"/>
      <dgm:spPr/>
    </dgm:pt>
    <dgm:pt modelId="{A51C1891-EC22-43F8-9BDA-45EA04432B7B}" type="pres">
      <dgm:prSet presAssocID="{A41D5718-6AA9-43D5-B14E-8E41724E9540}" presName="FlexibleEmptyPlaceHolder" presStyleCnt="0"/>
      <dgm:spPr/>
    </dgm:pt>
    <dgm:pt modelId="{4DAB7890-EA3D-4A84-A841-7B933C8A4968}" type="pres">
      <dgm:prSet presAssocID="{A41D5718-6AA9-43D5-B14E-8E41724E9540}" presName="ConnectLine" presStyleLbl="sibTrans1D1" presStyleIdx="2" presStyleCnt="5"/>
      <dgm:spPr/>
    </dgm:pt>
    <dgm:pt modelId="{70370F30-9234-46BF-B48F-AF6227EE2259}" type="pres">
      <dgm:prSet presAssocID="{A41D5718-6AA9-43D5-B14E-8E41724E9540}" presName="ConnectorPoint" presStyleLbl="node1" presStyleIdx="2" presStyleCnt="5"/>
      <dgm:spPr>
        <a:solidFill>
          <a:schemeClr val="accent2">
            <a:hueOff val="747949"/>
            <a:satOff val="-27"/>
            <a:lumOff val="295"/>
            <a:alphaOff val="0"/>
          </a:schemeClr>
        </a:solidFill>
        <a:ln w="6350" cap="flat" cmpd="sng" algn="ctr">
          <a:solidFill>
            <a:schemeClr val="lt1">
              <a:hueOff val="0"/>
              <a:satOff val="0"/>
              <a:lumOff val="0"/>
              <a:alphaOff val="0"/>
            </a:schemeClr>
          </a:solidFill>
          <a:prstDash val="solid"/>
          <a:miter lim="800000"/>
        </a:ln>
        <a:effectLst/>
      </dgm:spPr>
    </dgm:pt>
    <dgm:pt modelId="{B6FFFF65-ED9E-4253-9DAD-43E87B4730D9}" type="pres">
      <dgm:prSet presAssocID="{A41D5718-6AA9-43D5-B14E-8E41724E9540}" presName="EmptyPlaceHolder" presStyleCnt="0"/>
      <dgm:spPr/>
    </dgm:pt>
    <dgm:pt modelId="{FE82A829-7D15-4723-91D6-6FCF9FCFF1A6}" type="pres">
      <dgm:prSet presAssocID="{273F131F-8D05-4118-BA9F-3F16FFE2927E}" presName="spaceBetweenRectangles" presStyleCnt="0"/>
      <dgm:spPr/>
    </dgm:pt>
    <dgm:pt modelId="{30A00616-9136-4B85-B43F-61CC9332581C}" type="pres">
      <dgm:prSet presAssocID="{E18B6894-42E3-498F-88F4-BDE0C10CEEA0}" presName="composite" presStyleCnt="0"/>
      <dgm:spPr/>
    </dgm:pt>
    <dgm:pt modelId="{58841FD6-6707-4C1A-9FA1-3C867FF968BB}" type="pres">
      <dgm:prSet presAssocID="{E18B6894-42E3-498F-88F4-BDE0C10CEEA0}" presName="L1TextContainer" presStyleLbl="alignNode1" presStyleIdx="3" presStyleCnt="5">
        <dgm:presLayoutVars>
          <dgm:chMax val="1"/>
          <dgm:chPref val="1"/>
          <dgm:bulletEnabled val="1"/>
        </dgm:presLayoutVars>
      </dgm:prSet>
      <dgm:spPr/>
    </dgm:pt>
    <dgm:pt modelId="{A4E86820-52BB-4DB1-9F4E-9F16A3D3DCDF}" type="pres">
      <dgm:prSet presAssocID="{E18B6894-42E3-498F-88F4-BDE0C10CEEA0}" presName="L2TextContainerWrapper" presStyleCnt="0">
        <dgm:presLayoutVars>
          <dgm:bulletEnabled val="1"/>
        </dgm:presLayoutVars>
      </dgm:prSet>
      <dgm:spPr/>
    </dgm:pt>
    <dgm:pt modelId="{C8BAE531-954B-447C-B40F-C1FE4D0681E3}" type="pres">
      <dgm:prSet presAssocID="{E18B6894-42E3-498F-88F4-BDE0C10CEEA0}" presName="L2TextContainer" presStyleLbl="bgAccFollowNode1" presStyleIdx="3" presStyleCnt="5"/>
      <dgm:spPr/>
    </dgm:pt>
    <dgm:pt modelId="{3D824C80-002A-40F2-B444-C16D40F61A0E}" type="pres">
      <dgm:prSet presAssocID="{E18B6894-42E3-498F-88F4-BDE0C10CEEA0}" presName="FlexibleEmptyPlaceHolder" presStyleCnt="0"/>
      <dgm:spPr/>
    </dgm:pt>
    <dgm:pt modelId="{84743827-B2A2-4814-AAAC-B599BDCAFDC5}" type="pres">
      <dgm:prSet presAssocID="{E18B6894-42E3-498F-88F4-BDE0C10CEEA0}" presName="ConnectLine" presStyleLbl="sibTrans1D1" presStyleIdx="3" presStyleCnt="5"/>
      <dgm:spPr/>
    </dgm:pt>
    <dgm:pt modelId="{F5F2A1CF-54E7-4E6C-AED0-7FC24CCE1CFD}" type="pres">
      <dgm:prSet presAssocID="{E18B6894-42E3-498F-88F4-BDE0C10CEEA0}" presName="ConnectorPoint" presStyleLbl="node1" presStyleIdx="3" presStyleCnt="5"/>
      <dgm:spPr>
        <a:solidFill>
          <a:schemeClr val="accent2">
            <a:hueOff val="1121923"/>
            <a:satOff val="-40"/>
            <a:lumOff val="442"/>
            <a:alphaOff val="0"/>
          </a:schemeClr>
        </a:solidFill>
        <a:ln w="6350" cap="flat" cmpd="sng" algn="ctr">
          <a:solidFill>
            <a:schemeClr val="lt1">
              <a:hueOff val="0"/>
              <a:satOff val="0"/>
              <a:lumOff val="0"/>
              <a:alphaOff val="0"/>
            </a:schemeClr>
          </a:solidFill>
          <a:prstDash val="solid"/>
          <a:miter lim="800000"/>
        </a:ln>
        <a:effectLst/>
      </dgm:spPr>
    </dgm:pt>
    <dgm:pt modelId="{EF2796E4-C427-4B4C-AE62-F14578B3CEE6}" type="pres">
      <dgm:prSet presAssocID="{E18B6894-42E3-498F-88F4-BDE0C10CEEA0}" presName="EmptyPlaceHolder" presStyleCnt="0"/>
      <dgm:spPr/>
    </dgm:pt>
    <dgm:pt modelId="{1CD70303-B6CE-4E12-9BE7-427F92ED0E22}" type="pres">
      <dgm:prSet presAssocID="{26CC8E89-6ADF-4CF2-A413-5E865493F794}" presName="spaceBetweenRectangles" presStyleCnt="0"/>
      <dgm:spPr/>
    </dgm:pt>
    <dgm:pt modelId="{CA5A47C0-E920-433A-B7C5-3F90BBB6BBD3}" type="pres">
      <dgm:prSet presAssocID="{F66495E0-8E89-4E13-BEF6-A36B9A6C8C76}" presName="composite" presStyleCnt="0"/>
      <dgm:spPr/>
    </dgm:pt>
    <dgm:pt modelId="{75D1397E-D07F-4EF5-ACF7-6093892BC05D}" type="pres">
      <dgm:prSet presAssocID="{F66495E0-8E89-4E13-BEF6-A36B9A6C8C76}" presName="L1TextContainer" presStyleLbl="alignNode1" presStyleIdx="4" presStyleCnt="5">
        <dgm:presLayoutVars>
          <dgm:chMax val="1"/>
          <dgm:chPref val="1"/>
          <dgm:bulletEnabled val="1"/>
        </dgm:presLayoutVars>
      </dgm:prSet>
      <dgm:spPr/>
    </dgm:pt>
    <dgm:pt modelId="{F87D873A-E7FE-49D2-ACC3-3EA1947C67A7}" type="pres">
      <dgm:prSet presAssocID="{F66495E0-8E89-4E13-BEF6-A36B9A6C8C76}" presName="L2TextContainerWrapper" presStyleCnt="0">
        <dgm:presLayoutVars>
          <dgm:bulletEnabled val="1"/>
        </dgm:presLayoutVars>
      </dgm:prSet>
      <dgm:spPr/>
    </dgm:pt>
    <dgm:pt modelId="{DE691AC5-F656-4B8A-B906-D421AE26364F}" type="pres">
      <dgm:prSet presAssocID="{F66495E0-8E89-4E13-BEF6-A36B9A6C8C76}" presName="L2TextContainer" presStyleLbl="bgAccFollowNode1" presStyleIdx="4" presStyleCnt="5"/>
      <dgm:spPr/>
    </dgm:pt>
    <dgm:pt modelId="{2C809AB8-4B72-44E1-A69D-763919547A08}" type="pres">
      <dgm:prSet presAssocID="{F66495E0-8E89-4E13-BEF6-A36B9A6C8C76}" presName="FlexibleEmptyPlaceHolder" presStyleCnt="0"/>
      <dgm:spPr/>
    </dgm:pt>
    <dgm:pt modelId="{6B4A5071-A2A8-4068-AD02-2E8C310211DC}" type="pres">
      <dgm:prSet presAssocID="{F66495E0-8E89-4E13-BEF6-A36B9A6C8C76}" presName="ConnectLine" presStyleLbl="sibTrans1D1" presStyleIdx="4" presStyleCnt="5"/>
      <dgm:spPr/>
    </dgm:pt>
    <dgm:pt modelId="{8435ED18-47FB-4444-BDC5-A30D079F0369}" type="pres">
      <dgm:prSet presAssocID="{F66495E0-8E89-4E13-BEF6-A36B9A6C8C76}" presName="ConnectorPoint" presStyleLbl="node1" presStyleIdx="4" presStyleCnt="5"/>
      <dgm:spPr>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gm:spPr>
    </dgm:pt>
    <dgm:pt modelId="{E22ED602-F4EF-44FF-A3A2-60943EB3BBC9}" type="pres">
      <dgm:prSet presAssocID="{F66495E0-8E89-4E13-BEF6-A36B9A6C8C76}" presName="EmptyPlaceHolder" presStyleCnt="0"/>
      <dgm:spPr/>
    </dgm:pt>
  </dgm:ptLst>
  <dgm:cxnLst>
    <dgm:cxn modelId="{167D9908-A3AF-41B2-A87F-BCA65B1340EA}" type="presOf" srcId="{28375019-675E-48B2-ACCC-93C5FF15C389}" destId="{F1F4C7D9-D08B-4BE1-BA61-FF477352DCFC}" srcOrd="0" destOrd="0" presId="urn:microsoft.com/office/officeart/2017/3/layout/HorizontalLabelsTimeline"/>
    <dgm:cxn modelId="{D36B6D09-5FEF-4C3A-B914-E6076AE0DFFB}" srcId="{42C4B1D4-9984-4E95-8501-477D3E73BC1A}" destId="{28375019-675E-48B2-ACCC-93C5FF15C389}" srcOrd="0" destOrd="0" parTransId="{D591B20B-3E14-48BB-86CF-2B23B36A945B}" sibTransId="{85D76839-362A-4DE7-97F1-13AAC883DFB1}"/>
    <dgm:cxn modelId="{22FCFC09-1BC2-4351-A8FC-A9C34A23504E}" srcId="{E18B6894-42E3-498F-88F4-BDE0C10CEEA0}" destId="{9EDDDEC7-589D-4BB6-A64A-BA452B65E0C3}" srcOrd="0" destOrd="0" parTransId="{70210C56-71ED-4CF7-A561-0F9E0656F51B}" sibTransId="{65CB6680-76DB-4ED7-A666-A7ACD148BF26}"/>
    <dgm:cxn modelId="{22EBE615-9145-41EA-8B10-D924509260E2}" type="presOf" srcId="{42C4B1D4-9984-4E95-8501-477D3E73BC1A}" destId="{495EE2A4-464F-4EED-9961-C4B2BE649B0E}" srcOrd="0" destOrd="0" presId="urn:microsoft.com/office/officeart/2017/3/layout/HorizontalLabelsTimeline"/>
    <dgm:cxn modelId="{A3CF5B16-87B1-431C-8C77-C2F20BB14B99}" type="presOf" srcId="{F7F41072-3169-47CA-8F50-167B7E584D9D}" destId="{DE691AC5-F656-4B8A-B906-D421AE26364F}" srcOrd="0" destOrd="0" presId="urn:microsoft.com/office/officeart/2017/3/layout/HorizontalLabelsTimeline"/>
    <dgm:cxn modelId="{8379CE1D-1173-4825-9C83-4CF61C7D2D6C}" type="presOf" srcId="{E18B6894-42E3-498F-88F4-BDE0C10CEEA0}" destId="{58841FD6-6707-4C1A-9FA1-3C867FF968BB}" srcOrd="0" destOrd="0" presId="urn:microsoft.com/office/officeart/2017/3/layout/HorizontalLabelsTimeline"/>
    <dgm:cxn modelId="{CFA5962B-745A-4ADC-9B94-7F48E40A68FA}" type="presOf" srcId="{9EDDDEC7-589D-4BB6-A64A-BA452B65E0C3}" destId="{C8BAE531-954B-447C-B40F-C1FE4D0681E3}" srcOrd="0" destOrd="0" presId="urn:microsoft.com/office/officeart/2017/3/layout/HorizontalLabelsTimeline"/>
    <dgm:cxn modelId="{430C385B-B7F5-430B-906D-C6D266B0CCB7}" type="presOf" srcId="{40945E4E-5200-425F-945A-9E39630CC0AD}" destId="{0591D8FB-9329-4D3C-8EF9-72A2D4AC2458}" srcOrd="0" destOrd="0" presId="urn:microsoft.com/office/officeart/2017/3/layout/HorizontalLabelsTimeline"/>
    <dgm:cxn modelId="{F3864246-C5E0-44CF-8494-35B1897C5B55}" type="presOf" srcId="{F66495E0-8E89-4E13-BEF6-A36B9A6C8C76}" destId="{75D1397E-D07F-4EF5-ACF7-6093892BC05D}" srcOrd="0" destOrd="0" presId="urn:microsoft.com/office/officeart/2017/3/layout/HorizontalLabelsTimeline"/>
    <dgm:cxn modelId="{FDFB9851-F3A5-4C0C-ADDB-15048E00E9D0}" type="presOf" srcId="{098F5DAC-D83F-41E5-9105-5FDF8213E4FD}" destId="{5BBC4242-6F11-41E2-8575-8553C5DA3051}" srcOrd="0" destOrd="0" presId="urn:microsoft.com/office/officeart/2017/3/layout/HorizontalLabelsTimeline"/>
    <dgm:cxn modelId="{EADB0278-4CF1-4374-AD87-C130FD2A9B92}" srcId="{098F5DAC-D83F-41E5-9105-5FDF8213E4FD}" destId="{E18B6894-42E3-498F-88F4-BDE0C10CEEA0}" srcOrd="3" destOrd="0" parTransId="{77106F4F-ED62-4D02-8CE3-DC708D53229C}" sibTransId="{26CC8E89-6ADF-4CF2-A413-5E865493F794}"/>
    <dgm:cxn modelId="{047A4381-4A63-4C01-8538-B5938FC46951}" type="presOf" srcId="{50BED565-2001-45E1-AC9C-C53FD2A169C9}" destId="{FCCCBFA1-545B-490B-B40A-830D6DCE5BC0}" srcOrd="0" destOrd="0" presId="urn:microsoft.com/office/officeart/2017/3/layout/HorizontalLabelsTimeline"/>
    <dgm:cxn modelId="{D6D15884-6753-48A8-99B8-83FE920C5FFD}" srcId="{098F5DAC-D83F-41E5-9105-5FDF8213E4FD}" destId="{42C4B1D4-9984-4E95-8501-477D3E73BC1A}" srcOrd="1" destOrd="0" parTransId="{B1A76ECD-D603-4331-976E-75038B4C4293}" sibTransId="{CAE2357F-D9A9-484F-BE5F-CB93B763B7C7}"/>
    <dgm:cxn modelId="{28470A90-0974-4031-A8CA-A4540B8C046B}" srcId="{098F5DAC-D83F-41E5-9105-5FDF8213E4FD}" destId="{A41D5718-6AA9-43D5-B14E-8E41724E9540}" srcOrd="2" destOrd="0" parTransId="{AE317DEA-55FB-4B69-9298-5270804A0A1B}" sibTransId="{273F131F-8D05-4118-BA9F-3F16FFE2927E}"/>
    <dgm:cxn modelId="{0C8188A1-7BE6-4452-B368-BA872BA123A6}" srcId="{098F5DAC-D83F-41E5-9105-5FDF8213E4FD}" destId="{40945E4E-5200-425F-945A-9E39630CC0AD}" srcOrd="0" destOrd="0" parTransId="{4F3EA1A4-A2B5-4BEC-9A6D-BF72F700875B}" sibTransId="{C3EF5D90-1B6F-4BC0-A313-B94F2693663F}"/>
    <dgm:cxn modelId="{3E3012A5-E8EA-4479-B44E-A51607023DCD}" srcId="{098F5DAC-D83F-41E5-9105-5FDF8213E4FD}" destId="{F66495E0-8E89-4E13-BEF6-A36B9A6C8C76}" srcOrd="4" destOrd="0" parTransId="{A3FA8A5E-1F77-421B-9BA2-33F52CAC1B87}" sibTransId="{98381A7F-BAA5-4213-9C8A-31ADFC369B11}"/>
    <dgm:cxn modelId="{2D5F1BB4-F8BB-4142-8FDE-0CFF31069EF5}" srcId="{40945E4E-5200-425F-945A-9E39630CC0AD}" destId="{50BED565-2001-45E1-AC9C-C53FD2A169C9}" srcOrd="0" destOrd="0" parTransId="{2F35DF94-5AF7-449B-A6A5-4A21EE496AD5}" sibTransId="{42E50801-6579-492E-ACBC-E471C5661717}"/>
    <dgm:cxn modelId="{312CFED8-BEC3-4171-8955-828AD08AC205}" srcId="{A41D5718-6AA9-43D5-B14E-8E41724E9540}" destId="{DE6F63D0-0E9B-47E0-8AFD-1DE7162F7A29}" srcOrd="0" destOrd="0" parTransId="{24862D0E-E53E-49A7-9F92-379A09FCF799}" sibTransId="{B86E49DB-4173-4A04-94F4-A3D05D3776D3}"/>
    <dgm:cxn modelId="{9D72C7E7-2175-46E6-AB62-A13C2D279AC7}" srcId="{F66495E0-8E89-4E13-BEF6-A36B9A6C8C76}" destId="{F7F41072-3169-47CA-8F50-167B7E584D9D}" srcOrd="0" destOrd="0" parTransId="{4332BBE9-15A8-49A1-859E-200F756C300C}" sibTransId="{5879138C-BFB6-4A63-8CC4-3AD53523AF28}"/>
    <dgm:cxn modelId="{667986EA-649B-4FB4-9498-1A88A3180A41}" type="presOf" srcId="{DE6F63D0-0E9B-47E0-8AFD-1DE7162F7A29}" destId="{CE12F83C-E8AC-4725-B93C-0762EA143B85}" srcOrd="0" destOrd="0" presId="urn:microsoft.com/office/officeart/2017/3/layout/HorizontalLabelsTimeline"/>
    <dgm:cxn modelId="{F2949FFB-4237-4D65-8A7B-BCB51602A3A7}" type="presOf" srcId="{A41D5718-6AA9-43D5-B14E-8E41724E9540}" destId="{631AE9F5-CFDB-4066-9293-F9D790D07368}" srcOrd="0" destOrd="0" presId="urn:microsoft.com/office/officeart/2017/3/layout/HorizontalLabelsTimeline"/>
    <dgm:cxn modelId="{97546DC3-B08B-4EA8-A06D-515733C8467C}" type="presParOf" srcId="{5BBC4242-6F11-41E2-8575-8553C5DA3051}" destId="{1879439D-B556-4E45-B7A3-22E7C17B3BE5}" srcOrd="0" destOrd="0" presId="urn:microsoft.com/office/officeart/2017/3/layout/HorizontalLabelsTimeline"/>
    <dgm:cxn modelId="{7E01B838-5B88-4D97-A72C-05B357DB223E}" type="presParOf" srcId="{5BBC4242-6F11-41E2-8575-8553C5DA3051}" destId="{D6E984DD-F7E6-4FBD-8483-2182B4FE4988}" srcOrd="1" destOrd="0" presId="urn:microsoft.com/office/officeart/2017/3/layout/HorizontalLabelsTimeline"/>
    <dgm:cxn modelId="{35AA7EBE-9DE3-41B0-9458-285EA5F3CD01}" type="presParOf" srcId="{D6E984DD-F7E6-4FBD-8483-2182B4FE4988}" destId="{74A6C37E-641D-4386-9EEF-14531E771AB1}" srcOrd="0" destOrd="0" presId="urn:microsoft.com/office/officeart/2017/3/layout/HorizontalLabelsTimeline"/>
    <dgm:cxn modelId="{D136B132-2B19-4A3A-9BFE-9171F409D27F}" type="presParOf" srcId="{74A6C37E-641D-4386-9EEF-14531E771AB1}" destId="{0591D8FB-9329-4D3C-8EF9-72A2D4AC2458}" srcOrd="0" destOrd="0" presId="urn:microsoft.com/office/officeart/2017/3/layout/HorizontalLabelsTimeline"/>
    <dgm:cxn modelId="{C77B8B58-A341-4305-B02B-E98DCD2F8B39}" type="presParOf" srcId="{74A6C37E-641D-4386-9EEF-14531E771AB1}" destId="{706B73D1-01AC-4F00-8C48-7C363618F43A}" srcOrd="1" destOrd="0" presId="urn:microsoft.com/office/officeart/2017/3/layout/HorizontalLabelsTimeline"/>
    <dgm:cxn modelId="{B7145785-CBCB-49FA-982C-C0C4DCC6963F}" type="presParOf" srcId="{706B73D1-01AC-4F00-8C48-7C363618F43A}" destId="{FCCCBFA1-545B-490B-B40A-830D6DCE5BC0}" srcOrd="0" destOrd="0" presId="urn:microsoft.com/office/officeart/2017/3/layout/HorizontalLabelsTimeline"/>
    <dgm:cxn modelId="{E799C9F8-75EE-4014-A8CB-7B5A00FAA905}" type="presParOf" srcId="{706B73D1-01AC-4F00-8C48-7C363618F43A}" destId="{894632D3-CE0A-4E78-B162-09F66FF53D4B}" srcOrd="1" destOrd="0" presId="urn:microsoft.com/office/officeart/2017/3/layout/HorizontalLabelsTimeline"/>
    <dgm:cxn modelId="{F2206A77-5055-4B34-8F69-64BFDDE28653}" type="presParOf" srcId="{74A6C37E-641D-4386-9EEF-14531E771AB1}" destId="{BA488870-6794-4C12-9BC6-D6E0EDAD96C0}" srcOrd="2" destOrd="0" presId="urn:microsoft.com/office/officeart/2017/3/layout/HorizontalLabelsTimeline"/>
    <dgm:cxn modelId="{67A76E7D-10E9-458E-8898-4AC103FE5467}" type="presParOf" srcId="{74A6C37E-641D-4386-9EEF-14531E771AB1}" destId="{863AD07E-FE65-494E-BE74-812AD17E8489}" srcOrd="3" destOrd="0" presId="urn:microsoft.com/office/officeart/2017/3/layout/HorizontalLabelsTimeline"/>
    <dgm:cxn modelId="{9BDC0992-C42F-4E0E-8CA9-FB18925A0C94}" type="presParOf" srcId="{74A6C37E-641D-4386-9EEF-14531E771AB1}" destId="{0673B596-A7C7-49B8-96ED-B2A9F85B0E35}" srcOrd="4" destOrd="0" presId="urn:microsoft.com/office/officeart/2017/3/layout/HorizontalLabelsTimeline"/>
    <dgm:cxn modelId="{297DDAFD-D033-4612-9462-71A310CCACD0}" type="presParOf" srcId="{D6E984DD-F7E6-4FBD-8483-2182B4FE4988}" destId="{651DC4ED-C8EB-491D-A740-E5EEA16EF443}" srcOrd="1" destOrd="0" presId="urn:microsoft.com/office/officeart/2017/3/layout/HorizontalLabelsTimeline"/>
    <dgm:cxn modelId="{8F33253A-8987-48E2-8B47-4796BFD5B3FC}" type="presParOf" srcId="{D6E984DD-F7E6-4FBD-8483-2182B4FE4988}" destId="{86540A42-DF77-4326-9356-FC4ED36D842D}" srcOrd="2" destOrd="0" presId="urn:microsoft.com/office/officeart/2017/3/layout/HorizontalLabelsTimeline"/>
    <dgm:cxn modelId="{2A92E1E6-C224-4D9F-964A-696163BA7E8A}" type="presParOf" srcId="{86540A42-DF77-4326-9356-FC4ED36D842D}" destId="{495EE2A4-464F-4EED-9961-C4B2BE649B0E}" srcOrd="0" destOrd="0" presId="urn:microsoft.com/office/officeart/2017/3/layout/HorizontalLabelsTimeline"/>
    <dgm:cxn modelId="{A28602E6-B3D0-4CD1-A827-B96A6DBAF1ED}" type="presParOf" srcId="{86540A42-DF77-4326-9356-FC4ED36D842D}" destId="{5E21289D-2175-4B58-A829-EFEE56A94A2D}" srcOrd="1" destOrd="0" presId="urn:microsoft.com/office/officeart/2017/3/layout/HorizontalLabelsTimeline"/>
    <dgm:cxn modelId="{16244B07-3776-4125-A1A1-2F197C13E728}" type="presParOf" srcId="{5E21289D-2175-4B58-A829-EFEE56A94A2D}" destId="{F1F4C7D9-D08B-4BE1-BA61-FF477352DCFC}" srcOrd="0" destOrd="0" presId="urn:microsoft.com/office/officeart/2017/3/layout/HorizontalLabelsTimeline"/>
    <dgm:cxn modelId="{AA6A5098-F6AA-4AE5-94B9-0FF39AB599F8}" type="presParOf" srcId="{5E21289D-2175-4B58-A829-EFEE56A94A2D}" destId="{205F9435-0A28-44E5-AF63-0D93C54700CE}" srcOrd="1" destOrd="0" presId="urn:microsoft.com/office/officeart/2017/3/layout/HorizontalLabelsTimeline"/>
    <dgm:cxn modelId="{DB7FC8C8-5220-4447-B48F-9C3E72D08747}" type="presParOf" srcId="{86540A42-DF77-4326-9356-FC4ED36D842D}" destId="{FF611331-ABE7-4AC2-90B6-780B25B81249}" srcOrd="2" destOrd="0" presId="urn:microsoft.com/office/officeart/2017/3/layout/HorizontalLabelsTimeline"/>
    <dgm:cxn modelId="{78D5472F-1D6E-492D-9378-B60454A8D868}" type="presParOf" srcId="{86540A42-DF77-4326-9356-FC4ED36D842D}" destId="{20DFA52E-EE01-4C0B-9062-8990B88280A6}" srcOrd="3" destOrd="0" presId="urn:microsoft.com/office/officeart/2017/3/layout/HorizontalLabelsTimeline"/>
    <dgm:cxn modelId="{1DDAB87D-4667-4EAA-958F-573D7F0DDEBE}" type="presParOf" srcId="{86540A42-DF77-4326-9356-FC4ED36D842D}" destId="{4AB6D599-58EC-468E-BD86-D0ED5ECEF4C5}" srcOrd="4" destOrd="0" presId="urn:microsoft.com/office/officeart/2017/3/layout/HorizontalLabelsTimeline"/>
    <dgm:cxn modelId="{49CA6754-FBD5-470E-BD22-B86D3AF2E061}" type="presParOf" srcId="{D6E984DD-F7E6-4FBD-8483-2182B4FE4988}" destId="{A0866FD9-56C5-4647-B6C2-724CFEB16814}" srcOrd="3" destOrd="0" presId="urn:microsoft.com/office/officeart/2017/3/layout/HorizontalLabelsTimeline"/>
    <dgm:cxn modelId="{70F2E8FD-FF3E-472F-A022-8DDC3EC1FCE8}" type="presParOf" srcId="{D6E984DD-F7E6-4FBD-8483-2182B4FE4988}" destId="{229EB4C7-66DF-49D7-B48F-F4D498E1ED5D}" srcOrd="4" destOrd="0" presId="urn:microsoft.com/office/officeart/2017/3/layout/HorizontalLabelsTimeline"/>
    <dgm:cxn modelId="{8AC5B70B-0B02-4E48-B6AB-2B939DB50DA1}" type="presParOf" srcId="{229EB4C7-66DF-49D7-B48F-F4D498E1ED5D}" destId="{631AE9F5-CFDB-4066-9293-F9D790D07368}" srcOrd="0" destOrd="0" presId="urn:microsoft.com/office/officeart/2017/3/layout/HorizontalLabelsTimeline"/>
    <dgm:cxn modelId="{F2D04CCC-DB40-4861-BD3B-B5415F395FDC}" type="presParOf" srcId="{229EB4C7-66DF-49D7-B48F-F4D498E1ED5D}" destId="{6C1B1A07-7020-499B-BA95-C7805A4FB049}" srcOrd="1" destOrd="0" presId="urn:microsoft.com/office/officeart/2017/3/layout/HorizontalLabelsTimeline"/>
    <dgm:cxn modelId="{736D8AC5-A176-4EF3-97E5-14801A7B6A2B}" type="presParOf" srcId="{6C1B1A07-7020-499B-BA95-C7805A4FB049}" destId="{CE12F83C-E8AC-4725-B93C-0762EA143B85}" srcOrd="0" destOrd="0" presId="urn:microsoft.com/office/officeart/2017/3/layout/HorizontalLabelsTimeline"/>
    <dgm:cxn modelId="{319E8ECB-1F0D-4695-9BC5-90ED4741F631}" type="presParOf" srcId="{6C1B1A07-7020-499B-BA95-C7805A4FB049}" destId="{A51C1891-EC22-43F8-9BDA-45EA04432B7B}" srcOrd="1" destOrd="0" presId="urn:microsoft.com/office/officeart/2017/3/layout/HorizontalLabelsTimeline"/>
    <dgm:cxn modelId="{730045F1-269B-4998-821F-1D415ED74255}" type="presParOf" srcId="{229EB4C7-66DF-49D7-B48F-F4D498E1ED5D}" destId="{4DAB7890-EA3D-4A84-A841-7B933C8A4968}" srcOrd="2" destOrd="0" presId="urn:microsoft.com/office/officeart/2017/3/layout/HorizontalLabelsTimeline"/>
    <dgm:cxn modelId="{9BE8AAEF-710C-4DD1-B22E-B1B1D4900DB8}" type="presParOf" srcId="{229EB4C7-66DF-49D7-B48F-F4D498E1ED5D}" destId="{70370F30-9234-46BF-B48F-AF6227EE2259}" srcOrd="3" destOrd="0" presId="urn:microsoft.com/office/officeart/2017/3/layout/HorizontalLabelsTimeline"/>
    <dgm:cxn modelId="{C6867A81-7704-4A6D-8B36-363EA80C75DA}" type="presParOf" srcId="{229EB4C7-66DF-49D7-B48F-F4D498E1ED5D}" destId="{B6FFFF65-ED9E-4253-9DAD-43E87B4730D9}" srcOrd="4" destOrd="0" presId="urn:microsoft.com/office/officeart/2017/3/layout/HorizontalLabelsTimeline"/>
    <dgm:cxn modelId="{A011D2C3-3DE5-4C50-9037-53F86B07E0AE}" type="presParOf" srcId="{D6E984DD-F7E6-4FBD-8483-2182B4FE4988}" destId="{FE82A829-7D15-4723-91D6-6FCF9FCFF1A6}" srcOrd="5" destOrd="0" presId="urn:microsoft.com/office/officeart/2017/3/layout/HorizontalLabelsTimeline"/>
    <dgm:cxn modelId="{D8415D68-0198-4E54-A5F0-E5CE23484DB0}" type="presParOf" srcId="{D6E984DD-F7E6-4FBD-8483-2182B4FE4988}" destId="{30A00616-9136-4B85-B43F-61CC9332581C}" srcOrd="6" destOrd="0" presId="urn:microsoft.com/office/officeart/2017/3/layout/HorizontalLabelsTimeline"/>
    <dgm:cxn modelId="{32CC5F63-3890-4182-9948-B4AF97E56098}" type="presParOf" srcId="{30A00616-9136-4B85-B43F-61CC9332581C}" destId="{58841FD6-6707-4C1A-9FA1-3C867FF968BB}" srcOrd="0" destOrd="0" presId="urn:microsoft.com/office/officeart/2017/3/layout/HorizontalLabelsTimeline"/>
    <dgm:cxn modelId="{DE647385-7376-49B4-AC0E-868C35E4D022}" type="presParOf" srcId="{30A00616-9136-4B85-B43F-61CC9332581C}" destId="{A4E86820-52BB-4DB1-9F4E-9F16A3D3DCDF}" srcOrd="1" destOrd="0" presId="urn:microsoft.com/office/officeart/2017/3/layout/HorizontalLabelsTimeline"/>
    <dgm:cxn modelId="{2CB8EDF4-2100-43E5-AD1A-B69A39D17683}" type="presParOf" srcId="{A4E86820-52BB-4DB1-9F4E-9F16A3D3DCDF}" destId="{C8BAE531-954B-447C-B40F-C1FE4D0681E3}" srcOrd="0" destOrd="0" presId="urn:microsoft.com/office/officeart/2017/3/layout/HorizontalLabelsTimeline"/>
    <dgm:cxn modelId="{7D128343-20F6-41D2-9614-66E80FD1377F}" type="presParOf" srcId="{A4E86820-52BB-4DB1-9F4E-9F16A3D3DCDF}" destId="{3D824C80-002A-40F2-B444-C16D40F61A0E}" srcOrd="1" destOrd="0" presId="urn:microsoft.com/office/officeart/2017/3/layout/HorizontalLabelsTimeline"/>
    <dgm:cxn modelId="{0C224BEB-8DF9-4D03-9B53-A6B77DE73E41}" type="presParOf" srcId="{30A00616-9136-4B85-B43F-61CC9332581C}" destId="{84743827-B2A2-4814-AAAC-B599BDCAFDC5}" srcOrd="2" destOrd="0" presId="urn:microsoft.com/office/officeart/2017/3/layout/HorizontalLabelsTimeline"/>
    <dgm:cxn modelId="{748FB181-5D8B-4D95-8003-F8D4222370D7}" type="presParOf" srcId="{30A00616-9136-4B85-B43F-61CC9332581C}" destId="{F5F2A1CF-54E7-4E6C-AED0-7FC24CCE1CFD}" srcOrd="3" destOrd="0" presId="urn:microsoft.com/office/officeart/2017/3/layout/HorizontalLabelsTimeline"/>
    <dgm:cxn modelId="{0C3EBA56-49B4-48E5-9FED-864178A13BEB}" type="presParOf" srcId="{30A00616-9136-4B85-B43F-61CC9332581C}" destId="{EF2796E4-C427-4B4C-AE62-F14578B3CEE6}" srcOrd="4" destOrd="0" presId="urn:microsoft.com/office/officeart/2017/3/layout/HorizontalLabelsTimeline"/>
    <dgm:cxn modelId="{DE9AC9DB-E187-40C2-B658-1188470564EA}" type="presParOf" srcId="{D6E984DD-F7E6-4FBD-8483-2182B4FE4988}" destId="{1CD70303-B6CE-4E12-9BE7-427F92ED0E22}" srcOrd="7" destOrd="0" presId="urn:microsoft.com/office/officeart/2017/3/layout/HorizontalLabelsTimeline"/>
    <dgm:cxn modelId="{353C9003-E31F-4930-9E0B-49E42F414523}" type="presParOf" srcId="{D6E984DD-F7E6-4FBD-8483-2182B4FE4988}" destId="{CA5A47C0-E920-433A-B7C5-3F90BBB6BBD3}" srcOrd="8" destOrd="0" presId="urn:microsoft.com/office/officeart/2017/3/layout/HorizontalLabelsTimeline"/>
    <dgm:cxn modelId="{E0363E96-51E6-449E-B1CF-2EF54E44233B}" type="presParOf" srcId="{CA5A47C0-E920-433A-B7C5-3F90BBB6BBD3}" destId="{75D1397E-D07F-4EF5-ACF7-6093892BC05D}" srcOrd="0" destOrd="0" presId="urn:microsoft.com/office/officeart/2017/3/layout/HorizontalLabelsTimeline"/>
    <dgm:cxn modelId="{5907EAC2-00DF-4A11-9E3B-0BCD476126FC}" type="presParOf" srcId="{CA5A47C0-E920-433A-B7C5-3F90BBB6BBD3}" destId="{F87D873A-E7FE-49D2-ACC3-3EA1947C67A7}" srcOrd="1" destOrd="0" presId="urn:microsoft.com/office/officeart/2017/3/layout/HorizontalLabelsTimeline"/>
    <dgm:cxn modelId="{D50BBF60-1131-474B-9028-A956700BABEF}" type="presParOf" srcId="{F87D873A-E7FE-49D2-ACC3-3EA1947C67A7}" destId="{DE691AC5-F656-4B8A-B906-D421AE26364F}" srcOrd="0" destOrd="0" presId="urn:microsoft.com/office/officeart/2017/3/layout/HorizontalLabelsTimeline"/>
    <dgm:cxn modelId="{91BC554D-5E40-445E-BB34-E6239871EA33}" type="presParOf" srcId="{F87D873A-E7FE-49D2-ACC3-3EA1947C67A7}" destId="{2C809AB8-4B72-44E1-A69D-763919547A08}" srcOrd="1" destOrd="0" presId="urn:microsoft.com/office/officeart/2017/3/layout/HorizontalLabelsTimeline"/>
    <dgm:cxn modelId="{B2EE8B5A-66D2-46C5-B2AF-E04010099112}" type="presParOf" srcId="{CA5A47C0-E920-433A-B7C5-3F90BBB6BBD3}" destId="{6B4A5071-A2A8-4068-AD02-2E8C310211DC}" srcOrd="2" destOrd="0" presId="urn:microsoft.com/office/officeart/2017/3/layout/HorizontalLabelsTimeline"/>
    <dgm:cxn modelId="{517E186E-D63A-4817-843E-CA5791E32490}" type="presParOf" srcId="{CA5A47C0-E920-433A-B7C5-3F90BBB6BBD3}" destId="{8435ED18-47FB-4444-BDC5-A30D079F0369}" srcOrd="3" destOrd="0" presId="urn:microsoft.com/office/officeart/2017/3/layout/HorizontalLabelsTimeline"/>
    <dgm:cxn modelId="{6E62ACC3-A7E3-4057-8828-37B7F3AF38E1}" type="presParOf" srcId="{CA5A47C0-E920-433A-B7C5-3F90BBB6BBD3}" destId="{E22ED602-F4EF-44FF-A3A2-60943EB3BBC9}"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B10855B-E766-4B5C-8DDC-0C59C942A609}"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6CAB9075-6D45-40B4-B12D-B10601FD7689}">
      <dgm:prSet/>
      <dgm:spPr/>
      <dgm:t>
        <a:bodyPr/>
        <a:lstStyle/>
        <a:p>
          <a:pPr>
            <a:defRPr b="1"/>
          </a:pPr>
          <a:r>
            <a:rPr lang="en-US"/>
            <a:t>2008</a:t>
          </a:r>
        </a:p>
      </dgm:t>
    </dgm:pt>
    <dgm:pt modelId="{71BCF3D6-B147-4ED3-B984-BA404A94A1CC}" type="parTrans" cxnId="{C47C0676-91E5-4329-8155-656619E84AEC}">
      <dgm:prSet/>
      <dgm:spPr/>
      <dgm:t>
        <a:bodyPr/>
        <a:lstStyle/>
        <a:p>
          <a:endParaRPr lang="en-US"/>
        </a:p>
      </dgm:t>
    </dgm:pt>
    <dgm:pt modelId="{280FC03B-A6B6-498B-AADF-A609BD30DF5A}" type="sibTrans" cxnId="{C47C0676-91E5-4329-8155-656619E84AEC}">
      <dgm:prSet/>
      <dgm:spPr/>
      <dgm:t>
        <a:bodyPr/>
        <a:lstStyle/>
        <a:p>
          <a:endParaRPr lang="en-US"/>
        </a:p>
      </dgm:t>
    </dgm:pt>
    <dgm:pt modelId="{BD75D38B-662E-4E69-88BF-6B028001B13B}">
      <dgm:prSet/>
      <dgm:spPr/>
      <dgm:t>
        <a:bodyPr/>
        <a:lstStyle/>
        <a:p>
          <a:r>
            <a:rPr lang="en-US"/>
            <a:t>The HPV vaccines is introduced.</a:t>
          </a:r>
        </a:p>
      </dgm:t>
    </dgm:pt>
    <dgm:pt modelId="{6A6905EB-1CC4-4F1F-BF88-F9F57678B393}" type="parTrans" cxnId="{D4824D00-5016-4398-8E8E-1FFD13BCECC6}">
      <dgm:prSet/>
      <dgm:spPr/>
      <dgm:t>
        <a:bodyPr/>
        <a:lstStyle/>
        <a:p>
          <a:endParaRPr lang="en-US"/>
        </a:p>
      </dgm:t>
    </dgm:pt>
    <dgm:pt modelId="{E5C9B7D0-E7F8-4A0A-8283-D07BE1174020}" type="sibTrans" cxnId="{D4824D00-5016-4398-8E8E-1FFD13BCECC6}">
      <dgm:prSet/>
      <dgm:spPr/>
      <dgm:t>
        <a:bodyPr/>
        <a:lstStyle/>
        <a:p>
          <a:endParaRPr lang="en-US"/>
        </a:p>
      </dgm:t>
    </dgm:pt>
    <dgm:pt modelId="{D471DF74-F6E7-4223-8531-5F16159CFAEA}">
      <dgm:prSet/>
      <dgm:spPr/>
      <dgm:t>
        <a:bodyPr/>
        <a:lstStyle/>
        <a:p>
          <a:pPr>
            <a:defRPr b="1"/>
          </a:pPr>
          <a:r>
            <a:rPr lang="en-US"/>
            <a:t>2009</a:t>
          </a:r>
        </a:p>
      </dgm:t>
    </dgm:pt>
    <dgm:pt modelId="{9E4084B7-2E81-4600-A627-B4C4035E3047}" type="parTrans" cxnId="{D14D2A54-0E0A-4592-A063-301590D46B27}">
      <dgm:prSet/>
      <dgm:spPr/>
      <dgm:t>
        <a:bodyPr/>
        <a:lstStyle/>
        <a:p>
          <a:endParaRPr lang="en-US"/>
        </a:p>
      </dgm:t>
    </dgm:pt>
    <dgm:pt modelId="{574CCECB-4EB8-4C0B-BE2A-FE9BEDFF691B}" type="sibTrans" cxnId="{D14D2A54-0E0A-4592-A063-301590D46B27}">
      <dgm:prSet/>
      <dgm:spPr/>
      <dgm:t>
        <a:bodyPr/>
        <a:lstStyle/>
        <a:p>
          <a:endParaRPr lang="en-US"/>
        </a:p>
      </dgm:t>
    </dgm:pt>
    <dgm:pt modelId="{424CA93C-F1D1-4518-9469-9FF486453E13}">
      <dgm:prSet/>
      <dgm:spPr/>
      <dgm:t>
        <a:bodyPr/>
        <a:lstStyle/>
        <a:p>
          <a:r>
            <a:rPr lang="en-US"/>
            <a:t>Swine flu pandemic. </a:t>
          </a:r>
        </a:p>
      </dgm:t>
    </dgm:pt>
    <dgm:pt modelId="{F46B9540-F221-40C2-9097-A1F217ADC99F}" type="parTrans" cxnId="{6F55CA5A-2CFD-4317-9A24-F63F69C1A79B}">
      <dgm:prSet/>
      <dgm:spPr/>
      <dgm:t>
        <a:bodyPr/>
        <a:lstStyle/>
        <a:p>
          <a:endParaRPr lang="en-US"/>
        </a:p>
      </dgm:t>
    </dgm:pt>
    <dgm:pt modelId="{F619174B-372F-4E34-8E5E-098DE3354AC1}" type="sibTrans" cxnId="{6F55CA5A-2CFD-4317-9A24-F63F69C1A79B}">
      <dgm:prSet/>
      <dgm:spPr/>
      <dgm:t>
        <a:bodyPr/>
        <a:lstStyle/>
        <a:p>
          <a:endParaRPr lang="en-US"/>
        </a:p>
      </dgm:t>
    </dgm:pt>
    <dgm:pt modelId="{ED3A1149-EF24-4578-B52A-9D87518F1D4A}">
      <dgm:prSet/>
      <dgm:spPr/>
      <dgm:t>
        <a:bodyPr/>
        <a:lstStyle/>
        <a:p>
          <a:pPr>
            <a:defRPr b="1"/>
          </a:pPr>
          <a:r>
            <a:rPr lang="en-US"/>
            <a:t>2010</a:t>
          </a:r>
        </a:p>
      </dgm:t>
    </dgm:pt>
    <dgm:pt modelId="{E34B084C-5320-40BE-8D44-32BB9065E8F4}" type="parTrans" cxnId="{A500DFC5-9C47-468F-A78F-664081076C56}">
      <dgm:prSet/>
      <dgm:spPr/>
      <dgm:t>
        <a:bodyPr/>
        <a:lstStyle/>
        <a:p>
          <a:endParaRPr lang="en-US"/>
        </a:p>
      </dgm:t>
    </dgm:pt>
    <dgm:pt modelId="{BE96B27C-B2B1-400D-9D7A-E9D4E447CCC4}" type="sibTrans" cxnId="{A500DFC5-9C47-468F-A78F-664081076C56}">
      <dgm:prSet/>
      <dgm:spPr/>
      <dgm:t>
        <a:bodyPr/>
        <a:lstStyle/>
        <a:p>
          <a:endParaRPr lang="en-US"/>
        </a:p>
      </dgm:t>
    </dgm:pt>
    <dgm:pt modelId="{D362DF96-1FA4-4579-870A-92A120A18653}">
      <dgm:prSet/>
      <dgm:spPr/>
      <dgm:t>
        <a:bodyPr/>
        <a:lstStyle/>
        <a:p>
          <a:r>
            <a:rPr lang="en-US"/>
            <a:t>Marmot review of health inequalities.</a:t>
          </a:r>
        </a:p>
      </dgm:t>
    </dgm:pt>
    <dgm:pt modelId="{63975DAC-D91C-4AA1-B8FF-2C0CE2B6B96B}" type="parTrans" cxnId="{EBF81D68-5B55-4783-B9BF-7C447D66EA0A}">
      <dgm:prSet/>
      <dgm:spPr/>
      <dgm:t>
        <a:bodyPr/>
        <a:lstStyle/>
        <a:p>
          <a:endParaRPr lang="en-US"/>
        </a:p>
      </dgm:t>
    </dgm:pt>
    <dgm:pt modelId="{E488D563-B774-4A8C-868A-C54E4F53E544}" type="sibTrans" cxnId="{EBF81D68-5B55-4783-B9BF-7C447D66EA0A}">
      <dgm:prSet/>
      <dgm:spPr/>
      <dgm:t>
        <a:bodyPr/>
        <a:lstStyle/>
        <a:p>
          <a:endParaRPr lang="en-US"/>
        </a:p>
      </dgm:t>
    </dgm:pt>
    <dgm:pt modelId="{ECC4C3B1-EC2F-4ED8-82A9-E4FF9E726D00}">
      <dgm:prSet/>
      <dgm:spPr/>
      <dgm:t>
        <a:bodyPr/>
        <a:lstStyle/>
        <a:p>
          <a:pPr>
            <a:defRPr b="1"/>
          </a:pPr>
          <a:r>
            <a:rPr lang="en-US"/>
            <a:t>2013</a:t>
          </a:r>
        </a:p>
      </dgm:t>
    </dgm:pt>
    <dgm:pt modelId="{B7602870-1A2C-44F4-895B-CE6B6A95DFA3}" type="parTrans" cxnId="{6DF4DEA1-5E18-4EE1-B202-15BA378DE854}">
      <dgm:prSet/>
      <dgm:spPr/>
      <dgm:t>
        <a:bodyPr/>
        <a:lstStyle/>
        <a:p>
          <a:endParaRPr lang="en-US"/>
        </a:p>
      </dgm:t>
    </dgm:pt>
    <dgm:pt modelId="{BD5B66F1-5083-4D19-AD7C-00E9C1DA7349}" type="sibTrans" cxnId="{6DF4DEA1-5E18-4EE1-B202-15BA378DE854}">
      <dgm:prSet/>
      <dgm:spPr/>
      <dgm:t>
        <a:bodyPr/>
        <a:lstStyle/>
        <a:p>
          <a:endParaRPr lang="en-US"/>
        </a:p>
      </dgm:t>
    </dgm:pt>
    <dgm:pt modelId="{01867864-0859-4CDC-87BC-83210EF9A5B1}">
      <dgm:prSet/>
      <dgm:spPr/>
      <dgm:t>
        <a:bodyPr/>
        <a:lstStyle/>
        <a:p>
          <a:r>
            <a:rPr lang="en-US"/>
            <a:t>Childhood flu vaccines is introduced.</a:t>
          </a:r>
        </a:p>
      </dgm:t>
    </dgm:pt>
    <dgm:pt modelId="{59EB6E04-CDD5-4591-B5D0-D1C4F6A375FF}" type="parTrans" cxnId="{0C32E635-F7F9-411A-BEF5-A2B25B538976}">
      <dgm:prSet/>
      <dgm:spPr/>
      <dgm:t>
        <a:bodyPr/>
        <a:lstStyle/>
        <a:p>
          <a:endParaRPr lang="en-US"/>
        </a:p>
      </dgm:t>
    </dgm:pt>
    <dgm:pt modelId="{A18895DF-32D4-4A26-B2D7-729F14CD76E8}" type="sibTrans" cxnId="{0C32E635-F7F9-411A-BEF5-A2B25B538976}">
      <dgm:prSet/>
      <dgm:spPr/>
      <dgm:t>
        <a:bodyPr/>
        <a:lstStyle/>
        <a:p>
          <a:endParaRPr lang="en-US"/>
        </a:p>
      </dgm:t>
    </dgm:pt>
    <dgm:pt modelId="{85E55FBC-1830-4446-AB3E-7D653A0ADEDC}">
      <dgm:prSet/>
      <dgm:spPr/>
      <dgm:t>
        <a:bodyPr/>
        <a:lstStyle/>
        <a:p>
          <a:pPr>
            <a:defRPr b="1"/>
          </a:pPr>
          <a:r>
            <a:rPr lang="en-US"/>
            <a:t>2020</a:t>
          </a:r>
        </a:p>
      </dgm:t>
    </dgm:pt>
    <dgm:pt modelId="{1F0511F4-1C12-42E0-9DED-E905AB82DC35}" type="parTrans" cxnId="{D9CABAA3-3273-43EF-90C5-CEFFA63960DB}">
      <dgm:prSet/>
      <dgm:spPr/>
      <dgm:t>
        <a:bodyPr/>
        <a:lstStyle/>
        <a:p>
          <a:endParaRPr lang="en-US"/>
        </a:p>
      </dgm:t>
    </dgm:pt>
    <dgm:pt modelId="{642B8E20-84C9-4545-BAB7-11766DBEB74F}" type="sibTrans" cxnId="{D9CABAA3-3273-43EF-90C5-CEFFA63960DB}">
      <dgm:prSet/>
      <dgm:spPr/>
      <dgm:t>
        <a:bodyPr/>
        <a:lstStyle/>
        <a:p>
          <a:endParaRPr lang="en-US"/>
        </a:p>
      </dgm:t>
    </dgm:pt>
    <dgm:pt modelId="{B77ED9BE-3735-4EB6-AE01-7B42AC0349F0}">
      <dgm:prSet/>
      <dgm:spPr/>
      <dgm:t>
        <a:bodyPr/>
        <a:lstStyle/>
        <a:p>
          <a:r>
            <a:rPr lang="en-US"/>
            <a:t>COVID-19 pandemic. </a:t>
          </a:r>
        </a:p>
      </dgm:t>
    </dgm:pt>
    <dgm:pt modelId="{A97F5558-C4AB-40F4-95B1-6A8C62C31128}" type="parTrans" cxnId="{CEFB12D2-ECA4-4B7F-B651-DA3D28BADF81}">
      <dgm:prSet/>
      <dgm:spPr/>
      <dgm:t>
        <a:bodyPr/>
        <a:lstStyle/>
        <a:p>
          <a:endParaRPr lang="en-US"/>
        </a:p>
      </dgm:t>
    </dgm:pt>
    <dgm:pt modelId="{6342657E-1D3C-4088-A097-3BB412528834}" type="sibTrans" cxnId="{CEFB12D2-ECA4-4B7F-B651-DA3D28BADF81}">
      <dgm:prSet/>
      <dgm:spPr/>
      <dgm:t>
        <a:bodyPr/>
        <a:lstStyle/>
        <a:p>
          <a:endParaRPr lang="en-US"/>
        </a:p>
      </dgm:t>
    </dgm:pt>
    <dgm:pt modelId="{F3C4871D-3249-4052-B92F-A29242EB1521}">
      <dgm:prSet/>
      <dgm:spPr/>
      <dgm:t>
        <a:bodyPr/>
        <a:lstStyle/>
        <a:p>
          <a:pPr>
            <a:defRPr b="1"/>
          </a:pPr>
          <a:r>
            <a:rPr lang="en-US"/>
            <a:t>2022–2030</a:t>
          </a:r>
        </a:p>
      </dgm:t>
    </dgm:pt>
    <dgm:pt modelId="{88B94131-3DF7-4E63-BD0A-CF43105FA448}" type="parTrans" cxnId="{400BD971-CA07-4DAF-9799-1F044FDA6751}">
      <dgm:prSet/>
      <dgm:spPr/>
      <dgm:t>
        <a:bodyPr/>
        <a:lstStyle/>
        <a:p>
          <a:endParaRPr lang="en-US"/>
        </a:p>
      </dgm:t>
    </dgm:pt>
    <dgm:pt modelId="{FE53AEC1-3C46-42B3-8AAD-613584228FE4}" type="sibTrans" cxnId="{400BD971-CA07-4DAF-9799-1F044FDA6751}">
      <dgm:prSet/>
      <dgm:spPr/>
      <dgm:t>
        <a:bodyPr/>
        <a:lstStyle/>
        <a:p>
          <a:endParaRPr lang="en-US"/>
        </a:p>
      </dgm:t>
    </dgm:pt>
    <dgm:pt modelId="{63BD8BFF-5DA0-4715-8B40-9EE492FF70D5}">
      <dgm:prSet/>
      <dgm:spPr/>
      <dgm:t>
        <a:bodyPr/>
        <a:lstStyle/>
        <a:p>
          <a:r>
            <a:rPr lang="en-US"/>
            <a:t>Smokefree target is published from the Khan review. </a:t>
          </a:r>
        </a:p>
      </dgm:t>
    </dgm:pt>
    <dgm:pt modelId="{F502A087-B79B-4D4A-9FD2-FC3300A58E6A}" type="parTrans" cxnId="{A2D2645C-C4E2-4568-8980-CAAF0E54F751}">
      <dgm:prSet/>
      <dgm:spPr/>
      <dgm:t>
        <a:bodyPr/>
        <a:lstStyle/>
        <a:p>
          <a:endParaRPr lang="en-US"/>
        </a:p>
      </dgm:t>
    </dgm:pt>
    <dgm:pt modelId="{6881C963-40C1-4FE5-8618-DFEBAE34204E}" type="sibTrans" cxnId="{A2D2645C-C4E2-4568-8980-CAAF0E54F751}">
      <dgm:prSet/>
      <dgm:spPr/>
      <dgm:t>
        <a:bodyPr/>
        <a:lstStyle/>
        <a:p>
          <a:endParaRPr lang="en-US"/>
        </a:p>
      </dgm:t>
    </dgm:pt>
    <dgm:pt modelId="{65613C74-D968-4EB3-83CA-97F4BD2E1039}" type="pres">
      <dgm:prSet presAssocID="{9B10855B-E766-4B5C-8DDC-0C59C942A609}" presName="root" presStyleCnt="0">
        <dgm:presLayoutVars>
          <dgm:chMax/>
          <dgm:chPref/>
          <dgm:animLvl val="lvl"/>
        </dgm:presLayoutVars>
      </dgm:prSet>
      <dgm:spPr/>
    </dgm:pt>
    <dgm:pt modelId="{C52D2D84-A440-4B3D-B1D6-CE63A261DED0}" type="pres">
      <dgm:prSet presAssocID="{9B10855B-E766-4B5C-8DDC-0C59C942A609}" presName="divider" presStyleLbl="fgAcc1" presStyleIdx="0" presStyleCnt="1"/>
      <dgm:spPr/>
    </dgm:pt>
    <dgm:pt modelId="{8B5F2E98-149A-4B9D-B75F-81412E10D8BA}" type="pres">
      <dgm:prSet presAssocID="{9B10855B-E766-4B5C-8DDC-0C59C942A609}" presName="nodes" presStyleCnt="0">
        <dgm:presLayoutVars>
          <dgm:chMax/>
          <dgm:chPref/>
          <dgm:animLvl val="lvl"/>
        </dgm:presLayoutVars>
      </dgm:prSet>
      <dgm:spPr/>
    </dgm:pt>
    <dgm:pt modelId="{33790A69-8618-4A10-91E2-71560B2DA242}" type="pres">
      <dgm:prSet presAssocID="{6CAB9075-6D45-40B4-B12D-B10601FD7689}" presName="composite" presStyleCnt="0"/>
      <dgm:spPr/>
    </dgm:pt>
    <dgm:pt modelId="{4FD582DE-7B20-4AFC-B294-BA9DFBFB633E}" type="pres">
      <dgm:prSet presAssocID="{6CAB9075-6D45-40B4-B12D-B10601FD7689}" presName="L1TextContainer" presStyleLbl="alignNode1" presStyleIdx="0" presStyleCnt="6">
        <dgm:presLayoutVars>
          <dgm:chMax val="1"/>
          <dgm:chPref val="1"/>
          <dgm:bulletEnabled val="1"/>
        </dgm:presLayoutVars>
      </dgm:prSet>
      <dgm:spPr/>
    </dgm:pt>
    <dgm:pt modelId="{64AF3443-9878-4F2C-BE4B-F5606DAA6E67}" type="pres">
      <dgm:prSet presAssocID="{6CAB9075-6D45-40B4-B12D-B10601FD7689}" presName="L2TextContainerWrapper" presStyleCnt="0">
        <dgm:presLayoutVars>
          <dgm:bulletEnabled val="1"/>
        </dgm:presLayoutVars>
      </dgm:prSet>
      <dgm:spPr/>
    </dgm:pt>
    <dgm:pt modelId="{A022F6AC-1ED2-493E-BC26-D60D84363522}" type="pres">
      <dgm:prSet presAssocID="{6CAB9075-6D45-40B4-B12D-B10601FD7689}" presName="L2TextContainer" presStyleLbl="bgAccFollowNode1" presStyleIdx="0" presStyleCnt="6"/>
      <dgm:spPr/>
    </dgm:pt>
    <dgm:pt modelId="{CF9A7C91-788B-483A-833C-75F10FC3854E}" type="pres">
      <dgm:prSet presAssocID="{6CAB9075-6D45-40B4-B12D-B10601FD7689}" presName="FlexibleEmptyPlaceHolder" presStyleCnt="0"/>
      <dgm:spPr/>
    </dgm:pt>
    <dgm:pt modelId="{D531C27C-D7A4-4393-8E68-2000C555B635}" type="pres">
      <dgm:prSet presAssocID="{6CAB9075-6D45-40B4-B12D-B10601FD7689}" presName="ConnectLine" presStyleLbl="sibTrans1D1" presStyleIdx="0" presStyleCnt="6"/>
      <dgm:spPr/>
    </dgm:pt>
    <dgm:pt modelId="{747B3639-CFD8-4AEA-8E30-D93F7E3C5B33}" type="pres">
      <dgm:prSet presAssocID="{6CAB9075-6D45-40B4-B12D-B10601FD7689}" presName="ConnectorPoint" presStyleLbl="node1" presStyleIdx="0" presStyleCnt="6"/>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2D4162C-D5D3-44AD-94AF-7DA247D57521}" type="pres">
      <dgm:prSet presAssocID="{6CAB9075-6D45-40B4-B12D-B10601FD7689}" presName="EmptyPlaceHolder" presStyleCnt="0"/>
      <dgm:spPr/>
    </dgm:pt>
    <dgm:pt modelId="{F4C264E3-8285-4E6A-861E-FFA2FE1C4665}" type="pres">
      <dgm:prSet presAssocID="{280FC03B-A6B6-498B-AADF-A609BD30DF5A}" presName="spaceBetweenRectangles" presStyleCnt="0"/>
      <dgm:spPr/>
    </dgm:pt>
    <dgm:pt modelId="{CAF3B080-3B3A-4CEA-B1D0-1E51E57B4F18}" type="pres">
      <dgm:prSet presAssocID="{D471DF74-F6E7-4223-8531-5F16159CFAEA}" presName="composite" presStyleCnt="0"/>
      <dgm:spPr/>
    </dgm:pt>
    <dgm:pt modelId="{FB93FBD1-D3B4-40B3-A2AD-585C8F4C3C8C}" type="pres">
      <dgm:prSet presAssocID="{D471DF74-F6E7-4223-8531-5F16159CFAEA}" presName="L1TextContainer" presStyleLbl="alignNode1" presStyleIdx="1" presStyleCnt="6">
        <dgm:presLayoutVars>
          <dgm:chMax val="1"/>
          <dgm:chPref val="1"/>
          <dgm:bulletEnabled val="1"/>
        </dgm:presLayoutVars>
      </dgm:prSet>
      <dgm:spPr/>
    </dgm:pt>
    <dgm:pt modelId="{057A2169-C687-4163-BF0B-622F4D02F203}" type="pres">
      <dgm:prSet presAssocID="{D471DF74-F6E7-4223-8531-5F16159CFAEA}" presName="L2TextContainerWrapper" presStyleCnt="0">
        <dgm:presLayoutVars>
          <dgm:bulletEnabled val="1"/>
        </dgm:presLayoutVars>
      </dgm:prSet>
      <dgm:spPr/>
    </dgm:pt>
    <dgm:pt modelId="{0B399529-FD9F-4968-9F07-098E7DAB5CB1}" type="pres">
      <dgm:prSet presAssocID="{D471DF74-F6E7-4223-8531-5F16159CFAEA}" presName="L2TextContainer" presStyleLbl="bgAccFollowNode1" presStyleIdx="1" presStyleCnt="6"/>
      <dgm:spPr/>
    </dgm:pt>
    <dgm:pt modelId="{7A6A32E6-5807-4373-AF8D-7A73AD829810}" type="pres">
      <dgm:prSet presAssocID="{D471DF74-F6E7-4223-8531-5F16159CFAEA}" presName="FlexibleEmptyPlaceHolder" presStyleCnt="0"/>
      <dgm:spPr/>
    </dgm:pt>
    <dgm:pt modelId="{CA7012C4-54B6-4D7A-BD2B-CF9362D7B7DB}" type="pres">
      <dgm:prSet presAssocID="{D471DF74-F6E7-4223-8531-5F16159CFAEA}" presName="ConnectLine" presStyleLbl="sibTrans1D1" presStyleIdx="1" presStyleCnt="6"/>
      <dgm:spPr/>
    </dgm:pt>
    <dgm:pt modelId="{82A14BD4-88BD-4845-9082-8EDC59613DFA}" type="pres">
      <dgm:prSet presAssocID="{D471DF74-F6E7-4223-8531-5F16159CFAEA}" presName="ConnectorPoint" presStyleLbl="node1" presStyleIdx="1" presStyleCnt="6"/>
      <dgm:spPr>
        <a:solidFill>
          <a:schemeClr val="accent2">
            <a:hueOff val="299179"/>
            <a:satOff val="-11"/>
            <a:lumOff val="118"/>
            <a:alphaOff val="0"/>
          </a:schemeClr>
        </a:solidFill>
        <a:ln w="6350" cap="flat" cmpd="sng" algn="ctr">
          <a:solidFill>
            <a:schemeClr val="lt1">
              <a:hueOff val="0"/>
              <a:satOff val="0"/>
              <a:lumOff val="0"/>
              <a:alphaOff val="0"/>
            </a:schemeClr>
          </a:solidFill>
          <a:prstDash val="solid"/>
          <a:miter lim="800000"/>
        </a:ln>
        <a:effectLst/>
      </dgm:spPr>
    </dgm:pt>
    <dgm:pt modelId="{B545CCBE-4A92-4843-9E6A-81893598BFF8}" type="pres">
      <dgm:prSet presAssocID="{D471DF74-F6E7-4223-8531-5F16159CFAEA}" presName="EmptyPlaceHolder" presStyleCnt="0"/>
      <dgm:spPr/>
    </dgm:pt>
    <dgm:pt modelId="{AC4BBE60-B46C-4C2B-B101-CB30588CDEA7}" type="pres">
      <dgm:prSet presAssocID="{574CCECB-4EB8-4C0B-BE2A-FE9BEDFF691B}" presName="spaceBetweenRectangles" presStyleCnt="0"/>
      <dgm:spPr/>
    </dgm:pt>
    <dgm:pt modelId="{D5EEEEFA-59A5-4C78-8B6C-3715FE583CDF}" type="pres">
      <dgm:prSet presAssocID="{ED3A1149-EF24-4578-B52A-9D87518F1D4A}" presName="composite" presStyleCnt="0"/>
      <dgm:spPr/>
    </dgm:pt>
    <dgm:pt modelId="{C06A5D4D-A580-4057-98F5-8B6889EE50B1}" type="pres">
      <dgm:prSet presAssocID="{ED3A1149-EF24-4578-B52A-9D87518F1D4A}" presName="L1TextContainer" presStyleLbl="alignNode1" presStyleIdx="2" presStyleCnt="6">
        <dgm:presLayoutVars>
          <dgm:chMax val="1"/>
          <dgm:chPref val="1"/>
          <dgm:bulletEnabled val="1"/>
        </dgm:presLayoutVars>
      </dgm:prSet>
      <dgm:spPr/>
    </dgm:pt>
    <dgm:pt modelId="{53E8AEC7-7537-4D36-89D9-5E9EC3E82242}" type="pres">
      <dgm:prSet presAssocID="{ED3A1149-EF24-4578-B52A-9D87518F1D4A}" presName="L2TextContainerWrapper" presStyleCnt="0">
        <dgm:presLayoutVars>
          <dgm:bulletEnabled val="1"/>
        </dgm:presLayoutVars>
      </dgm:prSet>
      <dgm:spPr/>
    </dgm:pt>
    <dgm:pt modelId="{7183443B-495E-4F62-86E7-CD5C2E2A7582}" type="pres">
      <dgm:prSet presAssocID="{ED3A1149-EF24-4578-B52A-9D87518F1D4A}" presName="L2TextContainer" presStyleLbl="bgAccFollowNode1" presStyleIdx="2" presStyleCnt="6"/>
      <dgm:spPr/>
    </dgm:pt>
    <dgm:pt modelId="{0E4C3BB3-D76C-4D0A-829C-8DAAE5285D9F}" type="pres">
      <dgm:prSet presAssocID="{ED3A1149-EF24-4578-B52A-9D87518F1D4A}" presName="FlexibleEmptyPlaceHolder" presStyleCnt="0"/>
      <dgm:spPr/>
    </dgm:pt>
    <dgm:pt modelId="{7D5A8BCF-DB3C-42D4-82A5-CD8DE2D5FEBE}" type="pres">
      <dgm:prSet presAssocID="{ED3A1149-EF24-4578-B52A-9D87518F1D4A}" presName="ConnectLine" presStyleLbl="sibTrans1D1" presStyleIdx="2" presStyleCnt="6"/>
      <dgm:spPr/>
    </dgm:pt>
    <dgm:pt modelId="{68A0195A-2AC5-4E8B-A0D4-2EC0AF49B867}" type="pres">
      <dgm:prSet presAssocID="{ED3A1149-EF24-4578-B52A-9D87518F1D4A}" presName="ConnectorPoint" presStyleLbl="node1" presStyleIdx="2" presStyleCnt="6"/>
      <dgm:spPr>
        <a:solidFill>
          <a:schemeClr val="accent2">
            <a:hueOff val="598359"/>
            <a:satOff val="-21"/>
            <a:lumOff val="236"/>
            <a:alphaOff val="0"/>
          </a:schemeClr>
        </a:solidFill>
        <a:ln w="6350" cap="flat" cmpd="sng" algn="ctr">
          <a:solidFill>
            <a:schemeClr val="lt1">
              <a:hueOff val="0"/>
              <a:satOff val="0"/>
              <a:lumOff val="0"/>
              <a:alphaOff val="0"/>
            </a:schemeClr>
          </a:solidFill>
          <a:prstDash val="solid"/>
          <a:miter lim="800000"/>
        </a:ln>
        <a:effectLst/>
      </dgm:spPr>
    </dgm:pt>
    <dgm:pt modelId="{F0E882E3-B02D-45F3-9D49-7C2B6B846D77}" type="pres">
      <dgm:prSet presAssocID="{ED3A1149-EF24-4578-B52A-9D87518F1D4A}" presName="EmptyPlaceHolder" presStyleCnt="0"/>
      <dgm:spPr/>
    </dgm:pt>
    <dgm:pt modelId="{7FE5DF3E-48F8-42BB-A981-2C42F0D0D6B4}" type="pres">
      <dgm:prSet presAssocID="{BE96B27C-B2B1-400D-9D7A-E9D4E447CCC4}" presName="spaceBetweenRectangles" presStyleCnt="0"/>
      <dgm:spPr/>
    </dgm:pt>
    <dgm:pt modelId="{C91C4004-3091-41FB-AB8E-C8E5A49FF125}" type="pres">
      <dgm:prSet presAssocID="{ECC4C3B1-EC2F-4ED8-82A9-E4FF9E726D00}" presName="composite" presStyleCnt="0"/>
      <dgm:spPr/>
    </dgm:pt>
    <dgm:pt modelId="{86E8CFAB-1423-4286-9748-D50B7E108928}" type="pres">
      <dgm:prSet presAssocID="{ECC4C3B1-EC2F-4ED8-82A9-E4FF9E726D00}" presName="L1TextContainer" presStyleLbl="alignNode1" presStyleIdx="3" presStyleCnt="6">
        <dgm:presLayoutVars>
          <dgm:chMax val="1"/>
          <dgm:chPref val="1"/>
          <dgm:bulletEnabled val="1"/>
        </dgm:presLayoutVars>
      </dgm:prSet>
      <dgm:spPr/>
    </dgm:pt>
    <dgm:pt modelId="{002A22F9-E63D-4E72-8B41-F680D87F293E}" type="pres">
      <dgm:prSet presAssocID="{ECC4C3B1-EC2F-4ED8-82A9-E4FF9E726D00}" presName="L2TextContainerWrapper" presStyleCnt="0">
        <dgm:presLayoutVars>
          <dgm:bulletEnabled val="1"/>
        </dgm:presLayoutVars>
      </dgm:prSet>
      <dgm:spPr/>
    </dgm:pt>
    <dgm:pt modelId="{F345D24B-1A10-496E-A67B-0EF5B0E2727B}" type="pres">
      <dgm:prSet presAssocID="{ECC4C3B1-EC2F-4ED8-82A9-E4FF9E726D00}" presName="L2TextContainer" presStyleLbl="bgAccFollowNode1" presStyleIdx="3" presStyleCnt="6"/>
      <dgm:spPr/>
    </dgm:pt>
    <dgm:pt modelId="{8275ADCE-829D-4748-8AF0-40251A1D4B58}" type="pres">
      <dgm:prSet presAssocID="{ECC4C3B1-EC2F-4ED8-82A9-E4FF9E726D00}" presName="FlexibleEmptyPlaceHolder" presStyleCnt="0"/>
      <dgm:spPr/>
    </dgm:pt>
    <dgm:pt modelId="{0390C33C-E119-45D7-8EF4-608B3BE7E2CC}" type="pres">
      <dgm:prSet presAssocID="{ECC4C3B1-EC2F-4ED8-82A9-E4FF9E726D00}" presName="ConnectLine" presStyleLbl="sibTrans1D1" presStyleIdx="3" presStyleCnt="6"/>
      <dgm:spPr/>
    </dgm:pt>
    <dgm:pt modelId="{F1A43248-6126-4206-B102-252795571FD3}" type="pres">
      <dgm:prSet presAssocID="{ECC4C3B1-EC2F-4ED8-82A9-E4FF9E726D00}" presName="ConnectorPoint" presStyleLbl="node1" presStyleIdx="3" presStyleCnt="6"/>
      <dgm:spPr>
        <a:solidFill>
          <a:schemeClr val="accent2">
            <a:hueOff val="897538"/>
            <a:satOff val="-32"/>
            <a:lumOff val="353"/>
            <a:alphaOff val="0"/>
          </a:schemeClr>
        </a:solidFill>
        <a:ln w="6350" cap="flat" cmpd="sng" algn="ctr">
          <a:solidFill>
            <a:schemeClr val="lt1">
              <a:hueOff val="0"/>
              <a:satOff val="0"/>
              <a:lumOff val="0"/>
              <a:alphaOff val="0"/>
            </a:schemeClr>
          </a:solidFill>
          <a:prstDash val="solid"/>
          <a:miter lim="800000"/>
        </a:ln>
        <a:effectLst/>
      </dgm:spPr>
    </dgm:pt>
    <dgm:pt modelId="{91427941-C37B-4C45-85E9-389BAF5217D1}" type="pres">
      <dgm:prSet presAssocID="{ECC4C3B1-EC2F-4ED8-82A9-E4FF9E726D00}" presName="EmptyPlaceHolder" presStyleCnt="0"/>
      <dgm:spPr/>
    </dgm:pt>
    <dgm:pt modelId="{45FE1C83-2479-4B29-B747-F8A82F3A0505}" type="pres">
      <dgm:prSet presAssocID="{BD5B66F1-5083-4D19-AD7C-00E9C1DA7349}" presName="spaceBetweenRectangles" presStyleCnt="0"/>
      <dgm:spPr/>
    </dgm:pt>
    <dgm:pt modelId="{7EF7F127-51D6-4E4F-B089-9E525CAD13F1}" type="pres">
      <dgm:prSet presAssocID="{85E55FBC-1830-4446-AB3E-7D653A0ADEDC}" presName="composite" presStyleCnt="0"/>
      <dgm:spPr/>
    </dgm:pt>
    <dgm:pt modelId="{C0767AF1-F6BE-411D-B8FD-7535E9DAB448}" type="pres">
      <dgm:prSet presAssocID="{85E55FBC-1830-4446-AB3E-7D653A0ADEDC}" presName="L1TextContainer" presStyleLbl="alignNode1" presStyleIdx="4" presStyleCnt="6">
        <dgm:presLayoutVars>
          <dgm:chMax val="1"/>
          <dgm:chPref val="1"/>
          <dgm:bulletEnabled val="1"/>
        </dgm:presLayoutVars>
      </dgm:prSet>
      <dgm:spPr/>
    </dgm:pt>
    <dgm:pt modelId="{BA50DC82-99DE-42FB-B569-6C1861D95BEC}" type="pres">
      <dgm:prSet presAssocID="{85E55FBC-1830-4446-AB3E-7D653A0ADEDC}" presName="L2TextContainerWrapper" presStyleCnt="0">
        <dgm:presLayoutVars>
          <dgm:bulletEnabled val="1"/>
        </dgm:presLayoutVars>
      </dgm:prSet>
      <dgm:spPr/>
    </dgm:pt>
    <dgm:pt modelId="{CB05A3A5-51FA-4F9D-87A0-DED068718773}" type="pres">
      <dgm:prSet presAssocID="{85E55FBC-1830-4446-AB3E-7D653A0ADEDC}" presName="L2TextContainer" presStyleLbl="bgAccFollowNode1" presStyleIdx="4" presStyleCnt="6"/>
      <dgm:spPr/>
    </dgm:pt>
    <dgm:pt modelId="{5920C19A-81E9-4700-ADF2-F846C6872F38}" type="pres">
      <dgm:prSet presAssocID="{85E55FBC-1830-4446-AB3E-7D653A0ADEDC}" presName="FlexibleEmptyPlaceHolder" presStyleCnt="0"/>
      <dgm:spPr/>
    </dgm:pt>
    <dgm:pt modelId="{C1FB4E8B-1567-4C5C-AABA-368D08D7F18D}" type="pres">
      <dgm:prSet presAssocID="{85E55FBC-1830-4446-AB3E-7D653A0ADEDC}" presName="ConnectLine" presStyleLbl="sibTrans1D1" presStyleIdx="4" presStyleCnt="6"/>
      <dgm:spPr/>
    </dgm:pt>
    <dgm:pt modelId="{E45505EE-A93C-4E52-AB81-06C3CF913B7F}" type="pres">
      <dgm:prSet presAssocID="{85E55FBC-1830-4446-AB3E-7D653A0ADEDC}" presName="ConnectorPoint" presStyleLbl="node1" presStyleIdx="4" presStyleCnt="6"/>
      <dgm:spPr>
        <a:solidFill>
          <a:schemeClr val="accent2">
            <a:hueOff val="1196718"/>
            <a:satOff val="-42"/>
            <a:lumOff val="471"/>
            <a:alphaOff val="0"/>
          </a:schemeClr>
        </a:solidFill>
        <a:ln w="6350" cap="flat" cmpd="sng" algn="ctr">
          <a:solidFill>
            <a:schemeClr val="lt1">
              <a:hueOff val="0"/>
              <a:satOff val="0"/>
              <a:lumOff val="0"/>
              <a:alphaOff val="0"/>
            </a:schemeClr>
          </a:solidFill>
          <a:prstDash val="solid"/>
          <a:miter lim="800000"/>
        </a:ln>
        <a:effectLst/>
      </dgm:spPr>
    </dgm:pt>
    <dgm:pt modelId="{DAF6C9D6-B91C-4295-9CB5-276EE26DAC28}" type="pres">
      <dgm:prSet presAssocID="{85E55FBC-1830-4446-AB3E-7D653A0ADEDC}" presName="EmptyPlaceHolder" presStyleCnt="0"/>
      <dgm:spPr/>
    </dgm:pt>
    <dgm:pt modelId="{58DD8BAF-693F-4E55-B284-7DEB55A30EE3}" type="pres">
      <dgm:prSet presAssocID="{642B8E20-84C9-4545-BAB7-11766DBEB74F}" presName="spaceBetweenRectangles" presStyleCnt="0"/>
      <dgm:spPr/>
    </dgm:pt>
    <dgm:pt modelId="{41A9DB2C-8143-41C8-A50B-9266BCDBD63B}" type="pres">
      <dgm:prSet presAssocID="{F3C4871D-3249-4052-B92F-A29242EB1521}" presName="composite" presStyleCnt="0"/>
      <dgm:spPr/>
    </dgm:pt>
    <dgm:pt modelId="{3FB4AE35-3577-4B81-AA26-49DBA3B35577}" type="pres">
      <dgm:prSet presAssocID="{F3C4871D-3249-4052-B92F-A29242EB1521}" presName="L1TextContainer" presStyleLbl="alignNode1" presStyleIdx="5" presStyleCnt="6">
        <dgm:presLayoutVars>
          <dgm:chMax val="1"/>
          <dgm:chPref val="1"/>
          <dgm:bulletEnabled val="1"/>
        </dgm:presLayoutVars>
      </dgm:prSet>
      <dgm:spPr/>
    </dgm:pt>
    <dgm:pt modelId="{E74687A5-DD14-4F47-B089-5FD18C778F9F}" type="pres">
      <dgm:prSet presAssocID="{F3C4871D-3249-4052-B92F-A29242EB1521}" presName="L2TextContainerWrapper" presStyleCnt="0">
        <dgm:presLayoutVars>
          <dgm:bulletEnabled val="1"/>
        </dgm:presLayoutVars>
      </dgm:prSet>
      <dgm:spPr/>
    </dgm:pt>
    <dgm:pt modelId="{A4BE8BFB-A2AA-4E2A-A394-18CEBB987B26}" type="pres">
      <dgm:prSet presAssocID="{F3C4871D-3249-4052-B92F-A29242EB1521}" presName="L2TextContainer" presStyleLbl="bgAccFollowNode1" presStyleIdx="5" presStyleCnt="6"/>
      <dgm:spPr/>
    </dgm:pt>
    <dgm:pt modelId="{14272C29-760D-4AED-81CF-C2B128638CFD}" type="pres">
      <dgm:prSet presAssocID="{F3C4871D-3249-4052-B92F-A29242EB1521}" presName="FlexibleEmptyPlaceHolder" presStyleCnt="0"/>
      <dgm:spPr/>
    </dgm:pt>
    <dgm:pt modelId="{134797BC-6AFB-4BE6-8305-62F5BB828B4F}" type="pres">
      <dgm:prSet presAssocID="{F3C4871D-3249-4052-B92F-A29242EB1521}" presName="ConnectLine" presStyleLbl="sibTrans1D1" presStyleIdx="5" presStyleCnt="6"/>
      <dgm:spPr/>
    </dgm:pt>
    <dgm:pt modelId="{9B2C63F1-69CE-4A6B-9F39-A6F02FCC556F}" type="pres">
      <dgm:prSet presAssocID="{F3C4871D-3249-4052-B92F-A29242EB1521}" presName="ConnectorPoint" presStyleLbl="node1" presStyleIdx="5" presStyleCnt="6"/>
      <dgm:spPr>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gm:spPr>
    </dgm:pt>
    <dgm:pt modelId="{E70481A2-E650-4E2B-AA28-2EA40BAF2F4D}" type="pres">
      <dgm:prSet presAssocID="{F3C4871D-3249-4052-B92F-A29242EB1521}" presName="EmptyPlaceHolder" presStyleCnt="0"/>
      <dgm:spPr/>
    </dgm:pt>
  </dgm:ptLst>
  <dgm:cxnLst>
    <dgm:cxn modelId="{D4824D00-5016-4398-8E8E-1FFD13BCECC6}" srcId="{6CAB9075-6D45-40B4-B12D-B10601FD7689}" destId="{BD75D38B-662E-4E69-88BF-6B028001B13B}" srcOrd="0" destOrd="0" parTransId="{6A6905EB-1CC4-4F1F-BF88-F9F57678B393}" sibTransId="{E5C9B7D0-E7F8-4A0A-8283-D07BE1174020}"/>
    <dgm:cxn modelId="{8FF7D008-F605-477D-835B-EBAD8C26F8AD}" type="presOf" srcId="{424CA93C-F1D1-4518-9469-9FF486453E13}" destId="{0B399529-FD9F-4968-9F07-098E7DAB5CB1}" srcOrd="0" destOrd="0" presId="urn:microsoft.com/office/officeart/2017/3/layout/HorizontalLabelsTimeline"/>
    <dgm:cxn modelId="{21478B0A-428E-472A-8FF0-6E08753EF4CF}" type="presOf" srcId="{ECC4C3B1-EC2F-4ED8-82A9-E4FF9E726D00}" destId="{86E8CFAB-1423-4286-9748-D50B7E108928}" srcOrd="0" destOrd="0" presId="urn:microsoft.com/office/officeart/2017/3/layout/HorizontalLabelsTimeline"/>
    <dgm:cxn modelId="{3EDF4124-5397-4974-8E0F-154541B29459}" type="presOf" srcId="{63BD8BFF-5DA0-4715-8B40-9EE492FF70D5}" destId="{A4BE8BFB-A2AA-4E2A-A394-18CEBB987B26}" srcOrd="0" destOrd="0" presId="urn:microsoft.com/office/officeart/2017/3/layout/HorizontalLabelsTimeline"/>
    <dgm:cxn modelId="{0C32E635-F7F9-411A-BEF5-A2B25B538976}" srcId="{ECC4C3B1-EC2F-4ED8-82A9-E4FF9E726D00}" destId="{01867864-0859-4CDC-87BC-83210EF9A5B1}" srcOrd="0" destOrd="0" parTransId="{59EB6E04-CDD5-4591-B5D0-D1C4F6A375FF}" sibTransId="{A18895DF-32D4-4A26-B2D7-729F14CD76E8}"/>
    <dgm:cxn modelId="{E7886B36-E7DA-445C-9959-4B9E6237846B}" type="presOf" srcId="{BD75D38B-662E-4E69-88BF-6B028001B13B}" destId="{A022F6AC-1ED2-493E-BC26-D60D84363522}" srcOrd="0" destOrd="0" presId="urn:microsoft.com/office/officeart/2017/3/layout/HorizontalLabelsTimeline"/>
    <dgm:cxn modelId="{A2D2645C-C4E2-4568-8980-CAAF0E54F751}" srcId="{F3C4871D-3249-4052-B92F-A29242EB1521}" destId="{63BD8BFF-5DA0-4715-8B40-9EE492FF70D5}" srcOrd="0" destOrd="0" parTransId="{F502A087-B79B-4D4A-9FD2-FC3300A58E6A}" sibTransId="{6881C963-40C1-4FE5-8618-DFEBAE34204E}"/>
    <dgm:cxn modelId="{7EAA5441-F183-4FF1-850F-152CD08B0AE4}" type="presOf" srcId="{D471DF74-F6E7-4223-8531-5F16159CFAEA}" destId="{FB93FBD1-D3B4-40B3-A2AD-585C8F4C3C8C}" srcOrd="0" destOrd="0" presId="urn:microsoft.com/office/officeart/2017/3/layout/HorizontalLabelsTimeline"/>
    <dgm:cxn modelId="{A0ED1768-D9CD-487B-AF66-B6FA05083EFB}" type="presOf" srcId="{ED3A1149-EF24-4578-B52A-9D87518F1D4A}" destId="{C06A5D4D-A580-4057-98F5-8B6889EE50B1}" srcOrd="0" destOrd="0" presId="urn:microsoft.com/office/officeart/2017/3/layout/HorizontalLabelsTimeline"/>
    <dgm:cxn modelId="{EBF81D68-5B55-4783-B9BF-7C447D66EA0A}" srcId="{ED3A1149-EF24-4578-B52A-9D87518F1D4A}" destId="{D362DF96-1FA4-4579-870A-92A120A18653}" srcOrd="0" destOrd="0" parTransId="{63975DAC-D91C-4AA1-B8FF-2C0CE2B6B96B}" sibTransId="{E488D563-B774-4A8C-868A-C54E4F53E544}"/>
    <dgm:cxn modelId="{400BD971-CA07-4DAF-9799-1F044FDA6751}" srcId="{9B10855B-E766-4B5C-8DDC-0C59C942A609}" destId="{F3C4871D-3249-4052-B92F-A29242EB1521}" srcOrd="5" destOrd="0" parTransId="{88B94131-3DF7-4E63-BD0A-CF43105FA448}" sibTransId="{FE53AEC1-3C46-42B3-8AAD-613584228FE4}"/>
    <dgm:cxn modelId="{D14D2A54-0E0A-4592-A063-301590D46B27}" srcId="{9B10855B-E766-4B5C-8DDC-0C59C942A609}" destId="{D471DF74-F6E7-4223-8531-5F16159CFAEA}" srcOrd="1" destOrd="0" parTransId="{9E4084B7-2E81-4600-A627-B4C4035E3047}" sibTransId="{574CCECB-4EB8-4C0B-BE2A-FE9BEDFF691B}"/>
    <dgm:cxn modelId="{C47C0676-91E5-4329-8155-656619E84AEC}" srcId="{9B10855B-E766-4B5C-8DDC-0C59C942A609}" destId="{6CAB9075-6D45-40B4-B12D-B10601FD7689}" srcOrd="0" destOrd="0" parTransId="{71BCF3D6-B147-4ED3-B984-BA404A94A1CC}" sibTransId="{280FC03B-A6B6-498B-AADF-A609BD30DF5A}"/>
    <dgm:cxn modelId="{E16F7D79-9593-4B7A-B090-37B2DE55A05C}" type="presOf" srcId="{F3C4871D-3249-4052-B92F-A29242EB1521}" destId="{3FB4AE35-3577-4B81-AA26-49DBA3B35577}" srcOrd="0" destOrd="0" presId="urn:microsoft.com/office/officeart/2017/3/layout/HorizontalLabelsTimeline"/>
    <dgm:cxn modelId="{6F55CA5A-2CFD-4317-9A24-F63F69C1A79B}" srcId="{D471DF74-F6E7-4223-8531-5F16159CFAEA}" destId="{424CA93C-F1D1-4518-9469-9FF486453E13}" srcOrd="0" destOrd="0" parTransId="{F46B9540-F221-40C2-9097-A1F217ADC99F}" sibTransId="{F619174B-372F-4E34-8E5E-098DE3354AC1}"/>
    <dgm:cxn modelId="{B356399F-E468-4084-9945-23682EEBD53A}" type="presOf" srcId="{01867864-0859-4CDC-87BC-83210EF9A5B1}" destId="{F345D24B-1A10-496E-A67B-0EF5B0E2727B}" srcOrd="0" destOrd="0" presId="urn:microsoft.com/office/officeart/2017/3/layout/HorizontalLabelsTimeline"/>
    <dgm:cxn modelId="{6DF4DEA1-5E18-4EE1-B202-15BA378DE854}" srcId="{9B10855B-E766-4B5C-8DDC-0C59C942A609}" destId="{ECC4C3B1-EC2F-4ED8-82A9-E4FF9E726D00}" srcOrd="3" destOrd="0" parTransId="{B7602870-1A2C-44F4-895B-CE6B6A95DFA3}" sibTransId="{BD5B66F1-5083-4D19-AD7C-00E9C1DA7349}"/>
    <dgm:cxn modelId="{D9CABAA3-3273-43EF-90C5-CEFFA63960DB}" srcId="{9B10855B-E766-4B5C-8DDC-0C59C942A609}" destId="{85E55FBC-1830-4446-AB3E-7D653A0ADEDC}" srcOrd="4" destOrd="0" parTransId="{1F0511F4-1C12-42E0-9DED-E905AB82DC35}" sibTransId="{642B8E20-84C9-4545-BAB7-11766DBEB74F}"/>
    <dgm:cxn modelId="{5B994AAA-9934-471F-B9F8-19B5AF080E67}" type="presOf" srcId="{85E55FBC-1830-4446-AB3E-7D653A0ADEDC}" destId="{C0767AF1-F6BE-411D-B8FD-7535E9DAB448}" srcOrd="0" destOrd="0" presId="urn:microsoft.com/office/officeart/2017/3/layout/HorizontalLabelsTimeline"/>
    <dgm:cxn modelId="{6A61FEC4-A535-43E5-A121-B69565FDF12D}" type="presOf" srcId="{6CAB9075-6D45-40B4-B12D-B10601FD7689}" destId="{4FD582DE-7B20-4AFC-B294-BA9DFBFB633E}" srcOrd="0" destOrd="0" presId="urn:microsoft.com/office/officeart/2017/3/layout/HorizontalLabelsTimeline"/>
    <dgm:cxn modelId="{A500DFC5-9C47-468F-A78F-664081076C56}" srcId="{9B10855B-E766-4B5C-8DDC-0C59C942A609}" destId="{ED3A1149-EF24-4578-B52A-9D87518F1D4A}" srcOrd="2" destOrd="0" parTransId="{E34B084C-5320-40BE-8D44-32BB9065E8F4}" sibTransId="{BE96B27C-B2B1-400D-9D7A-E9D4E447CCC4}"/>
    <dgm:cxn modelId="{E6249EC7-8A72-4C56-8521-6D45AC4F4252}" type="presOf" srcId="{9B10855B-E766-4B5C-8DDC-0C59C942A609}" destId="{65613C74-D968-4EB3-83CA-97F4BD2E1039}" srcOrd="0" destOrd="0" presId="urn:microsoft.com/office/officeart/2017/3/layout/HorizontalLabelsTimeline"/>
    <dgm:cxn modelId="{CEFB12D2-ECA4-4B7F-B651-DA3D28BADF81}" srcId="{85E55FBC-1830-4446-AB3E-7D653A0ADEDC}" destId="{B77ED9BE-3735-4EB6-AE01-7B42AC0349F0}" srcOrd="0" destOrd="0" parTransId="{A97F5558-C4AB-40F4-95B1-6A8C62C31128}" sibTransId="{6342657E-1D3C-4088-A097-3BB412528834}"/>
    <dgm:cxn modelId="{2C8380DD-50A3-4AB8-8B7A-1349ACA365C0}" type="presOf" srcId="{D362DF96-1FA4-4579-870A-92A120A18653}" destId="{7183443B-495E-4F62-86E7-CD5C2E2A7582}" srcOrd="0" destOrd="0" presId="urn:microsoft.com/office/officeart/2017/3/layout/HorizontalLabelsTimeline"/>
    <dgm:cxn modelId="{474823FC-122A-4EAD-BBD4-EEFD3CF3E939}" type="presOf" srcId="{B77ED9BE-3735-4EB6-AE01-7B42AC0349F0}" destId="{CB05A3A5-51FA-4F9D-87A0-DED068718773}" srcOrd="0" destOrd="0" presId="urn:microsoft.com/office/officeart/2017/3/layout/HorizontalLabelsTimeline"/>
    <dgm:cxn modelId="{7CE5B997-2B36-43CB-8B90-A45EECECD1F6}" type="presParOf" srcId="{65613C74-D968-4EB3-83CA-97F4BD2E1039}" destId="{C52D2D84-A440-4B3D-B1D6-CE63A261DED0}" srcOrd="0" destOrd="0" presId="urn:microsoft.com/office/officeart/2017/3/layout/HorizontalLabelsTimeline"/>
    <dgm:cxn modelId="{E0A07D65-E91E-4EA6-904D-6861C9CD406E}" type="presParOf" srcId="{65613C74-D968-4EB3-83CA-97F4BD2E1039}" destId="{8B5F2E98-149A-4B9D-B75F-81412E10D8BA}" srcOrd="1" destOrd="0" presId="urn:microsoft.com/office/officeart/2017/3/layout/HorizontalLabelsTimeline"/>
    <dgm:cxn modelId="{D92370B9-31A1-45B1-9193-70AFBAE98A4C}" type="presParOf" srcId="{8B5F2E98-149A-4B9D-B75F-81412E10D8BA}" destId="{33790A69-8618-4A10-91E2-71560B2DA242}" srcOrd="0" destOrd="0" presId="urn:microsoft.com/office/officeart/2017/3/layout/HorizontalLabelsTimeline"/>
    <dgm:cxn modelId="{905A4D54-2BFD-49C5-9F6A-4C3A5A53F2E8}" type="presParOf" srcId="{33790A69-8618-4A10-91E2-71560B2DA242}" destId="{4FD582DE-7B20-4AFC-B294-BA9DFBFB633E}" srcOrd="0" destOrd="0" presId="urn:microsoft.com/office/officeart/2017/3/layout/HorizontalLabelsTimeline"/>
    <dgm:cxn modelId="{05319A62-A533-4A25-B8D7-C3846AA00083}" type="presParOf" srcId="{33790A69-8618-4A10-91E2-71560B2DA242}" destId="{64AF3443-9878-4F2C-BE4B-F5606DAA6E67}" srcOrd="1" destOrd="0" presId="urn:microsoft.com/office/officeart/2017/3/layout/HorizontalLabelsTimeline"/>
    <dgm:cxn modelId="{9DD283EC-8742-4C63-9ED2-A9A392F7F3BF}" type="presParOf" srcId="{64AF3443-9878-4F2C-BE4B-F5606DAA6E67}" destId="{A022F6AC-1ED2-493E-BC26-D60D84363522}" srcOrd="0" destOrd="0" presId="urn:microsoft.com/office/officeart/2017/3/layout/HorizontalLabelsTimeline"/>
    <dgm:cxn modelId="{6B2937E3-BB51-41AD-8385-6B3DC1B88405}" type="presParOf" srcId="{64AF3443-9878-4F2C-BE4B-F5606DAA6E67}" destId="{CF9A7C91-788B-483A-833C-75F10FC3854E}" srcOrd="1" destOrd="0" presId="urn:microsoft.com/office/officeart/2017/3/layout/HorizontalLabelsTimeline"/>
    <dgm:cxn modelId="{CF2CB1E2-05BA-4551-9694-C76D020FE4C6}" type="presParOf" srcId="{33790A69-8618-4A10-91E2-71560B2DA242}" destId="{D531C27C-D7A4-4393-8E68-2000C555B635}" srcOrd="2" destOrd="0" presId="urn:microsoft.com/office/officeart/2017/3/layout/HorizontalLabelsTimeline"/>
    <dgm:cxn modelId="{B94F6E36-F1EC-46FF-939B-51F580E490FC}" type="presParOf" srcId="{33790A69-8618-4A10-91E2-71560B2DA242}" destId="{747B3639-CFD8-4AEA-8E30-D93F7E3C5B33}" srcOrd="3" destOrd="0" presId="urn:microsoft.com/office/officeart/2017/3/layout/HorizontalLabelsTimeline"/>
    <dgm:cxn modelId="{231B11C9-2C38-4C5F-9A2B-5093AC23FF02}" type="presParOf" srcId="{33790A69-8618-4A10-91E2-71560B2DA242}" destId="{12D4162C-D5D3-44AD-94AF-7DA247D57521}" srcOrd="4" destOrd="0" presId="urn:microsoft.com/office/officeart/2017/3/layout/HorizontalLabelsTimeline"/>
    <dgm:cxn modelId="{FE1ACBBA-30A9-4D65-B283-49DDB563DEF6}" type="presParOf" srcId="{8B5F2E98-149A-4B9D-B75F-81412E10D8BA}" destId="{F4C264E3-8285-4E6A-861E-FFA2FE1C4665}" srcOrd="1" destOrd="0" presId="urn:microsoft.com/office/officeart/2017/3/layout/HorizontalLabelsTimeline"/>
    <dgm:cxn modelId="{BF71FA49-749B-460D-BB28-405AC0B4AE82}" type="presParOf" srcId="{8B5F2E98-149A-4B9D-B75F-81412E10D8BA}" destId="{CAF3B080-3B3A-4CEA-B1D0-1E51E57B4F18}" srcOrd="2" destOrd="0" presId="urn:microsoft.com/office/officeart/2017/3/layout/HorizontalLabelsTimeline"/>
    <dgm:cxn modelId="{79922036-DF6C-411C-991D-B404395A2A21}" type="presParOf" srcId="{CAF3B080-3B3A-4CEA-B1D0-1E51E57B4F18}" destId="{FB93FBD1-D3B4-40B3-A2AD-585C8F4C3C8C}" srcOrd="0" destOrd="0" presId="urn:microsoft.com/office/officeart/2017/3/layout/HorizontalLabelsTimeline"/>
    <dgm:cxn modelId="{BF2DFC8D-6DD7-4EE8-AD38-892E4AD8B2BC}" type="presParOf" srcId="{CAF3B080-3B3A-4CEA-B1D0-1E51E57B4F18}" destId="{057A2169-C687-4163-BF0B-622F4D02F203}" srcOrd="1" destOrd="0" presId="urn:microsoft.com/office/officeart/2017/3/layout/HorizontalLabelsTimeline"/>
    <dgm:cxn modelId="{CC65727B-167F-4DF2-9068-B0CCD30551B7}" type="presParOf" srcId="{057A2169-C687-4163-BF0B-622F4D02F203}" destId="{0B399529-FD9F-4968-9F07-098E7DAB5CB1}" srcOrd="0" destOrd="0" presId="urn:microsoft.com/office/officeart/2017/3/layout/HorizontalLabelsTimeline"/>
    <dgm:cxn modelId="{91CD8900-9CF8-4176-A407-0C91D9C84E2B}" type="presParOf" srcId="{057A2169-C687-4163-BF0B-622F4D02F203}" destId="{7A6A32E6-5807-4373-AF8D-7A73AD829810}" srcOrd="1" destOrd="0" presId="urn:microsoft.com/office/officeart/2017/3/layout/HorizontalLabelsTimeline"/>
    <dgm:cxn modelId="{91EB8E3C-2016-444D-9460-2E126009ED68}" type="presParOf" srcId="{CAF3B080-3B3A-4CEA-B1D0-1E51E57B4F18}" destId="{CA7012C4-54B6-4D7A-BD2B-CF9362D7B7DB}" srcOrd="2" destOrd="0" presId="urn:microsoft.com/office/officeart/2017/3/layout/HorizontalLabelsTimeline"/>
    <dgm:cxn modelId="{B842863C-7BEF-4B86-9160-6C5778B9ECF8}" type="presParOf" srcId="{CAF3B080-3B3A-4CEA-B1D0-1E51E57B4F18}" destId="{82A14BD4-88BD-4845-9082-8EDC59613DFA}" srcOrd="3" destOrd="0" presId="urn:microsoft.com/office/officeart/2017/3/layout/HorizontalLabelsTimeline"/>
    <dgm:cxn modelId="{B9E30131-E021-4DD1-BF89-95D66245C028}" type="presParOf" srcId="{CAF3B080-3B3A-4CEA-B1D0-1E51E57B4F18}" destId="{B545CCBE-4A92-4843-9E6A-81893598BFF8}" srcOrd="4" destOrd="0" presId="urn:microsoft.com/office/officeart/2017/3/layout/HorizontalLabelsTimeline"/>
    <dgm:cxn modelId="{1E2187B2-25A7-4B56-B719-2BAC3917DD37}" type="presParOf" srcId="{8B5F2E98-149A-4B9D-B75F-81412E10D8BA}" destId="{AC4BBE60-B46C-4C2B-B101-CB30588CDEA7}" srcOrd="3" destOrd="0" presId="urn:microsoft.com/office/officeart/2017/3/layout/HorizontalLabelsTimeline"/>
    <dgm:cxn modelId="{939A0862-8BC9-4317-8AC9-A36CE56A4AB6}" type="presParOf" srcId="{8B5F2E98-149A-4B9D-B75F-81412E10D8BA}" destId="{D5EEEEFA-59A5-4C78-8B6C-3715FE583CDF}" srcOrd="4" destOrd="0" presId="urn:microsoft.com/office/officeart/2017/3/layout/HorizontalLabelsTimeline"/>
    <dgm:cxn modelId="{3EED3A7A-D8DC-4C96-B39A-95EA2C8AAED1}" type="presParOf" srcId="{D5EEEEFA-59A5-4C78-8B6C-3715FE583CDF}" destId="{C06A5D4D-A580-4057-98F5-8B6889EE50B1}" srcOrd="0" destOrd="0" presId="urn:microsoft.com/office/officeart/2017/3/layout/HorizontalLabelsTimeline"/>
    <dgm:cxn modelId="{DD9B6185-E552-4F2F-8FAC-326417448DC7}" type="presParOf" srcId="{D5EEEEFA-59A5-4C78-8B6C-3715FE583CDF}" destId="{53E8AEC7-7537-4D36-89D9-5E9EC3E82242}" srcOrd="1" destOrd="0" presId="urn:microsoft.com/office/officeart/2017/3/layout/HorizontalLabelsTimeline"/>
    <dgm:cxn modelId="{5F8554AA-FCF6-47AD-90C3-D6C03E7ED29A}" type="presParOf" srcId="{53E8AEC7-7537-4D36-89D9-5E9EC3E82242}" destId="{7183443B-495E-4F62-86E7-CD5C2E2A7582}" srcOrd="0" destOrd="0" presId="urn:microsoft.com/office/officeart/2017/3/layout/HorizontalLabelsTimeline"/>
    <dgm:cxn modelId="{6C9A954C-D581-44B2-B19A-02BBD22ECCEE}" type="presParOf" srcId="{53E8AEC7-7537-4D36-89D9-5E9EC3E82242}" destId="{0E4C3BB3-D76C-4D0A-829C-8DAAE5285D9F}" srcOrd="1" destOrd="0" presId="urn:microsoft.com/office/officeart/2017/3/layout/HorizontalLabelsTimeline"/>
    <dgm:cxn modelId="{7D596E69-48BB-4070-8F36-A799A3EA5A2C}" type="presParOf" srcId="{D5EEEEFA-59A5-4C78-8B6C-3715FE583CDF}" destId="{7D5A8BCF-DB3C-42D4-82A5-CD8DE2D5FEBE}" srcOrd="2" destOrd="0" presId="urn:microsoft.com/office/officeart/2017/3/layout/HorizontalLabelsTimeline"/>
    <dgm:cxn modelId="{D9421658-3941-44BF-9D83-454952DB2BE0}" type="presParOf" srcId="{D5EEEEFA-59A5-4C78-8B6C-3715FE583CDF}" destId="{68A0195A-2AC5-4E8B-A0D4-2EC0AF49B867}" srcOrd="3" destOrd="0" presId="urn:microsoft.com/office/officeart/2017/3/layout/HorizontalLabelsTimeline"/>
    <dgm:cxn modelId="{6BBEF0A4-35AE-4FB8-8B9B-4418194702E4}" type="presParOf" srcId="{D5EEEEFA-59A5-4C78-8B6C-3715FE583CDF}" destId="{F0E882E3-B02D-45F3-9D49-7C2B6B846D77}" srcOrd="4" destOrd="0" presId="urn:microsoft.com/office/officeart/2017/3/layout/HorizontalLabelsTimeline"/>
    <dgm:cxn modelId="{DBC5BEA5-BF0F-4B10-8153-22C3382EE6EA}" type="presParOf" srcId="{8B5F2E98-149A-4B9D-B75F-81412E10D8BA}" destId="{7FE5DF3E-48F8-42BB-A981-2C42F0D0D6B4}" srcOrd="5" destOrd="0" presId="urn:microsoft.com/office/officeart/2017/3/layout/HorizontalLabelsTimeline"/>
    <dgm:cxn modelId="{3BD3DD42-85F6-4F78-9B25-F2EB8A2E7732}" type="presParOf" srcId="{8B5F2E98-149A-4B9D-B75F-81412E10D8BA}" destId="{C91C4004-3091-41FB-AB8E-C8E5A49FF125}" srcOrd="6" destOrd="0" presId="urn:microsoft.com/office/officeart/2017/3/layout/HorizontalLabelsTimeline"/>
    <dgm:cxn modelId="{4F8C8BE8-4375-46A0-A8C2-7C751D71B307}" type="presParOf" srcId="{C91C4004-3091-41FB-AB8E-C8E5A49FF125}" destId="{86E8CFAB-1423-4286-9748-D50B7E108928}" srcOrd="0" destOrd="0" presId="urn:microsoft.com/office/officeart/2017/3/layout/HorizontalLabelsTimeline"/>
    <dgm:cxn modelId="{BA9CCFB6-4096-47B1-AB0B-6533C53E9F3C}" type="presParOf" srcId="{C91C4004-3091-41FB-AB8E-C8E5A49FF125}" destId="{002A22F9-E63D-4E72-8B41-F680D87F293E}" srcOrd="1" destOrd="0" presId="urn:microsoft.com/office/officeart/2017/3/layout/HorizontalLabelsTimeline"/>
    <dgm:cxn modelId="{DB1CECEC-FFBF-4FE9-897C-F11CD7D4FC43}" type="presParOf" srcId="{002A22F9-E63D-4E72-8B41-F680D87F293E}" destId="{F345D24B-1A10-496E-A67B-0EF5B0E2727B}" srcOrd="0" destOrd="0" presId="urn:microsoft.com/office/officeart/2017/3/layout/HorizontalLabelsTimeline"/>
    <dgm:cxn modelId="{170E13D5-5863-4638-8B6F-3C66A05744F0}" type="presParOf" srcId="{002A22F9-E63D-4E72-8B41-F680D87F293E}" destId="{8275ADCE-829D-4748-8AF0-40251A1D4B58}" srcOrd="1" destOrd="0" presId="urn:microsoft.com/office/officeart/2017/3/layout/HorizontalLabelsTimeline"/>
    <dgm:cxn modelId="{EB1B5E6F-C847-464A-A34A-D526D1BDB136}" type="presParOf" srcId="{C91C4004-3091-41FB-AB8E-C8E5A49FF125}" destId="{0390C33C-E119-45D7-8EF4-608B3BE7E2CC}" srcOrd="2" destOrd="0" presId="urn:microsoft.com/office/officeart/2017/3/layout/HorizontalLabelsTimeline"/>
    <dgm:cxn modelId="{23A7F757-82D9-4A25-83CA-43FB33FB80A9}" type="presParOf" srcId="{C91C4004-3091-41FB-AB8E-C8E5A49FF125}" destId="{F1A43248-6126-4206-B102-252795571FD3}" srcOrd="3" destOrd="0" presId="urn:microsoft.com/office/officeart/2017/3/layout/HorizontalLabelsTimeline"/>
    <dgm:cxn modelId="{01E97A4D-0384-4EF0-92FE-0C5370F43DE1}" type="presParOf" srcId="{C91C4004-3091-41FB-AB8E-C8E5A49FF125}" destId="{91427941-C37B-4C45-85E9-389BAF5217D1}" srcOrd="4" destOrd="0" presId="urn:microsoft.com/office/officeart/2017/3/layout/HorizontalLabelsTimeline"/>
    <dgm:cxn modelId="{CF0E9A88-80EA-4DB8-ADB6-FDFC07B09957}" type="presParOf" srcId="{8B5F2E98-149A-4B9D-B75F-81412E10D8BA}" destId="{45FE1C83-2479-4B29-B747-F8A82F3A0505}" srcOrd="7" destOrd="0" presId="urn:microsoft.com/office/officeart/2017/3/layout/HorizontalLabelsTimeline"/>
    <dgm:cxn modelId="{EFDBEAF3-BD3A-445D-93AA-AFEED42654F1}" type="presParOf" srcId="{8B5F2E98-149A-4B9D-B75F-81412E10D8BA}" destId="{7EF7F127-51D6-4E4F-B089-9E525CAD13F1}" srcOrd="8" destOrd="0" presId="urn:microsoft.com/office/officeart/2017/3/layout/HorizontalLabelsTimeline"/>
    <dgm:cxn modelId="{762A61C4-02E3-4810-9810-F68633019A51}" type="presParOf" srcId="{7EF7F127-51D6-4E4F-B089-9E525CAD13F1}" destId="{C0767AF1-F6BE-411D-B8FD-7535E9DAB448}" srcOrd="0" destOrd="0" presId="urn:microsoft.com/office/officeart/2017/3/layout/HorizontalLabelsTimeline"/>
    <dgm:cxn modelId="{70FC196A-3CA0-4A5D-AB77-6CAF2F95DFEB}" type="presParOf" srcId="{7EF7F127-51D6-4E4F-B089-9E525CAD13F1}" destId="{BA50DC82-99DE-42FB-B569-6C1861D95BEC}" srcOrd="1" destOrd="0" presId="urn:microsoft.com/office/officeart/2017/3/layout/HorizontalLabelsTimeline"/>
    <dgm:cxn modelId="{79E64C50-A141-4F03-BED4-7865F7B14567}" type="presParOf" srcId="{BA50DC82-99DE-42FB-B569-6C1861D95BEC}" destId="{CB05A3A5-51FA-4F9D-87A0-DED068718773}" srcOrd="0" destOrd="0" presId="urn:microsoft.com/office/officeart/2017/3/layout/HorizontalLabelsTimeline"/>
    <dgm:cxn modelId="{4EEAF8F1-F950-42D1-8792-8636608D8083}" type="presParOf" srcId="{BA50DC82-99DE-42FB-B569-6C1861D95BEC}" destId="{5920C19A-81E9-4700-ADF2-F846C6872F38}" srcOrd="1" destOrd="0" presId="urn:microsoft.com/office/officeart/2017/3/layout/HorizontalLabelsTimeline"/>
    <dgm:cxn modelId="{1F8538CB-D9FF-4EEF-84F2-C2228A3F3CA0}" type="presParOf" srcId="{7EF7F127-51D6-4E4F-B089-9E525CAD13F1}" destId="{C1FB4E8B-1567-4C5C-AABA-368D08D7F18D}" srcOrd="2" destOrd="0" presId="urn:microsoft.com/office/officeart/2017/3/layout/HorizontalLabelsTimeline"/>
    <dgm:cxn modelId="{B7107863-1259-4B35-9D86-35B0DA77500C}" type="presParOf" srcId="{7EF7F127-51D6-4E4F-B089-9E525CAD13F1}" destId="{E45505EE-A93C-4E52-AB81-06C3CF913B7F}" srcOrd="3" destOrd="0" presId="urn:microsoft.com/office/officeart/2017/3/layout/HorizontalLabelsTimeline"/>
    <dgm:cxn modelId="{9F693477-1DF6-40AA-B1D7-F0C4910241D4}" type="presParOf" srcId="{7EF7F127-51D6-4E4F-B089-9E525CAD13F1}" destId="{DAF6C9D6-B91C-4295-9CB5-276EE26DAC28}" srcOrd="4" destOrd="0" presId="urn:microsoft.com/office/officeart/2017/3/layout/HorizontalLabelsTimeline"/>
    <dgm:cxn modelId="{AED4B7FA-68CF-4B25-AE2E-B33E58950ACB}" type="presParOf" srcId="{8B5F2E98-149A-4B9D-B75F-81412E10D8BA}" destId="{58DD8BAF-693F-4E55-B284-7DEB55A30EE3}" srcOrd="9" destOrd="0" presId="urn:microsoft.com/office/officeart/2017/3/layout/HorizontalLabelsTimeline"/>
    <dgm:cxn modelId="{D982D6AC-07C4-4A28-94F8-106CEC3CF3A7}" type="presParOf" srcId="{8B5F2E98-149A-4B9D-B75F-81412E10D8BA}" destId="{41A9DB2C-8143-41C8-A50B-9266BCDBD63B}" srcOrd="10" destOrd="0" presId="urn:microsoft.com/office/officeart/2017/3/layout/HorizontalLabelsTimeline"/>
    <dgm:cxn modelId="{A2D35A46-0962-4194-B920-098F00C600BD}" type="presParOf" srcId="{41A9DB2C-8143-41C8-A50B-9266BCDBD63B}" destId="{3FB4AE35-3577-4B81-AA26-49DBA3B35577}" srcOrd="0" destOrd="0" presId="urn:microsoft.com/office/officeart/2017/3/layout/HorizontalLabelsTimeline"/>
    <dgm:cxn modelId="{460A70C9-A8F6-429C-B3B0-AEE6E741CD2F}" type="presParOf" srcId="{41A9DB2C-8143-41C8-A50B-9266BCDBD63B}" destId="{E74687A5-DD14-4F47-B089-5FD18C778F9F}" srcOrd="1" destOrd="0" presId="urn:microsoft.com/office/officeart/2017/3/layout/HorizontalLabelsTimeline"/>
    <dgm:cxn modelId="{E05DA0A0-0021-4C16-9C2B-692E090FB0EE}" type="presParOf" srcId="{E74687A5-DD14-4F47-B089-5FD18C778F9F}" destId="{A4BE8BFB-A2AA-4E2A-A394-18CEBB987B26}" srcOrd="0" destOrd="0" presId="urn:microsoft.com/office/officeart/2017/3/layout/HorizontalLabelsTimeline"/>
    <dgm:cxn modelId="{E3B05D84-DFC2-4A6F-A376-97C48EBEF9F2}" type="presParOf" srcId="{E74687A5-DD14-4F47-B089-5FD18C778F9F}" destId="{14272C29-760D-4AED-81CF-C2B128638CFD}" srcOrd="1" destOrd="0" presId="urn:microsoft.com/office/officeart/2017/3/layout/HorizontalLabelsTimeline"/>
    <dgm:cxn modelId="{431D984C-CC97-492B-B2B7-4B59B1CE63A2}" type="presParOf" srcId="{41A9DB2C-8143-41C8-A50B-9266BCDBD63B}" destId="{134797BC-6AFB-4BE6-8305-62F5BB828B4F}" srcOrd="2" destOrd="0" presId="urn:microsoft.com/office/officeart/2017/3/layout/HorizontalLabelsTimeline"/>
    <dgm:cxn modelId="{035CBC14-5B6D-4517-B223-EF4C355A9BC4}" type="presParOf" srcId="{41A9DB2C-8143-41C8-A50B-9266BCDBD63B}" destId="{9B2C63F1-69CE-4A6B-9F39-A6F02FCC556F}" srcOrd="3" destOrd="0" presId="urn:microsoft.com/office/officeart/2017/3/layout/HorizontalLabelsTimeline"/>
    <dgm:cxn modelId="{7E11C75C-4F66-4E29-B591-6DDB7CE6D85D}" type="presParOf" srcId="{41A9DB2C-8143-41C8-A50B-9266BCDBD63B}" destId="{E70481A2-E650-4E2B-AA28-2EA40BAF2F4D}"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122D754-C811-4830-9464-CE038C2747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540406-4CA7-47EC-A7D8-1585188F5BB6}">
      <dgm:prSet/>
      <dgm:spPr/>
      <dgm:t>
        <a:bodyPr/>
        <a:lstStyle/>
        <a:p>
          <a:r>
            <a:rPr lang="en-GB"/>
            <a:t>What are the new challenges facing the NHS?</a:t>
          </a:r>
          <a:endParaRPr lang="en-US"/>
        </a:p>
      </dgm:t>
    </dgm:pt>
    <dgm:pt modelId="{0177283E-7330-4DE5-8126-71910A408510}" type="parTrans" cxnId="{59912C26-AC93-4F7D-B0A3-2024B774E5C4}">
      <dgm:prSet/>
      <dgm:spPr/>
      <dgm:t>
        <a:bodyPr/>
        <a:lstStyle/>
        <a:p>
          <a:endParaRPr lang="en-US"/>
        </a:p>
      </dgm:t>
    </dgm:pt>
    <dgm:pt modelId="{2D077B21-05EE-480D-89B6-1BD13509BC32}" type="sibTrans" cxnId="{59912C26-AC93-4F7D-B0A3-2024B774E5C4}">
      <dgm:prSet/>
      <dgm:spPr/>
      <dgm:t>
        <a:bodyPr/>
        <a:lstStyle/>
        <a:p>
          <a:endParaRPr lang="en-US"/>
        </a:p>
      </dgm:t>
    </dgm:pt>
    <dgm:pt modelId="{9CE5B60E-39CB-4138-9133-59384786EF27}">
      <dgm:prSet/>
      <dgm:spPr/>
      <dgm:t>
        <a:bodyPr/>
        <a:lstStyle/>
        <a:p>
          <a:r>
            <a:rPr lang="en-GB"/>
            <a:t>What about wider public health?</a:t>
          </a:r>
          <a:endParaRPr lang="en-US"/>
        </a:p>
      </dgm:t>
    </dgm:pt>
    <dgm:pt modelId="{E079A345-FE28-4B6F-B542-22D81EE14447}" type="parTrans" cxnId="{AAE02A7E-AD09-4572-A146-ED1B9DE197E0}">
      <dgm:prSet/>
      <dgm:spPr/>
      <dgm:t>
        <a:bodyPr/>
        <a:lstStyle/>
        <a:p>
          <a:endParaRPr lang="en-US"/>
        </a:p>
      </dgm:t>
    </dgm:pt>
    <dgm:pt modelId="{EF1170D6-9B6B-48B7-AF11-366996A1CD7A}" type="sibTrans" cxnId="{AAE02A7E-AD09-4572-A146-ED1B9DE197E0}">
      <dgm:prSet/>
      <dgm:spPr/>
      <dgm:t>
        <a:bodyPr/>
        <a:lstStyle/>
        <a:p>
          <a:endParaRPr lang="en-US"/>
        </a:p>
      </dgm:t>
    </dgm:pt>
    <dgm:pt modelId="{0AEA4529-3B79-4C08-8E9C-5ED88EB5BC88}">
      <dgm:prSet/>
      <dgm:spPr/>
      <dgm:t>
        <a:bodyPr/>
        <a:lstStyle/>
        <a:p>
          <a:r>
            <a:rPr lang="en-GB"/>
            <a:t>Think about what you see on Facebook as well as in the news! </a:t>
          </a:r>
          <a:endParaRPr lang="en-US"/>
        </a:p>
      </dgm:t>
    </dgm:pt>
    <dgm:pt modelId="{99BFAAA9-EB79-446A-B8DE-D31C726D85D7}" type="parTrans" cxnId="{5B2B33E4-87A9-4D9D-BCC5-D2F585240838}">
      <dgm:prSet/>
      <dgm:spPr/>
      <dgm:t>
        <a:bodyPr/>
        <a:lstStyle/>
        <a:p>
          <a:endParaRPr lang="en-US"/>
        </a:p>
      </dgm:t>
    </dgm:pt>
    <dgm:pt modelId="{7E8F2C26-75C1-4AF0-9BCD-C6963353AA8B}" type="sibTrans" cxnId="{5B2B33E4-87A9-4D9D-BCC5-D2F585240838}">
      <dgm:prSet/>
      <dgm:spPr/>
      <dgm:t>
        <a:bodyPr/>
        <a:lstStyle/>
        <a:p>
          <a:endParaRPr lang="en-US"/>
        </a:p>
      </dgm:t>
    </dgm:pt>
    <dgm:pt modelId="{BF7F4BD0-3439-468F-9842-58E40F156510}" type="pres">
      <dgm:prSet presAssocID="{7122D754-C811-4830-9464-CE038C2747BD}" presName="vert0" presStyleCnt="0">
        <dgm:presLayoutVars>
          <dgm:dir/>
          <dgm:animOne val="branch"/>
          <dgm:animLvl val="lvl"/>
        </dgm:presLayoutVars>
      </dgm:prSet>
      <dgm:spPr/>
    </dgm:pt>
    <dgm:pt modelId="{5C4F33E8-46BE-4C47-9AC6-C8C6B3E97741}" type="pres">
      <dgm:prSet presAssocID="{CC540406-4CA7-47EC-A7D8-1585188F5BB6}" presName="thickLine" presStyleLbl="alignNode1" presStyleIdx="0" presStyleCnt="3"/>
      <dgm:spPr/>
    </dgm:pt>
    <dgm:pt modelId="{668AD066-C50C-477A-A9B1-BC6FB141AB66}" type="pres">
      <dgm:prSet presAssocID="{CC540406-4CA7-47EC-A7D8-1585188F5BB6}" presName="horz1" presStyleCnt="0"/>
      <dgm:spPr/>
    </dgm:pt>
    <dgm:pt modelId="{2A03608F-5F7E-4F81-9DDB-CB5738C4D96D}" type="pres">
      <dgm:prSet presAssocID="{CC540406-4CA7-47EC-A7D8-1585188F5BB6}" presName="tx1" presStyleLbl="revTx" presStyleIdx="0" presStyleCnt="3"/>
      <dgm:spPr/>
    </dgm:pt>
    <dgm:pt modelId="{AB31F7BF-95E2-487C-93E8-BFD85CD52F85}" type="pres">
      <dgm:prSet presAssocID="{CC540406-4CA7-47EC-A7D8-1585188F5BB6}" presName="vert1" presStyleCnt="0"/>
      <dgm:spPr/>
    </dgm:pt>
    <dgm:pt modelId="{F27A6EFA-22FF-4497-8A4C-7E7EA382D83E}" type="pres">
      <dgm:prSet presAssocID="{9CE5B60E-39CB-4138-9133-59384786EF27}" presName="thickLine" presStyleLbl="alignNode1" presStyleIdx="1" presStyleCnt="3"/>
      <dgm:spPr/>
    </dgm:pt>
    <dgm:pt modelId="{CA878F37-2AA5-45C1-81AB-A2C8E7F616A4}" type="pres">
      <dgm:prSet presAssocID="{9CE5B60E-39CB-4138-9133-59384786EF27}" presName="horz1" presStyleCnt="0"/>
      <dgm:spPr/>
    </dgm:pt>
    <dgm:pt modelId="{F432F701-C94E-434E-A13F-FA5016C9E6A2}" type="pres">
      <dgm:prSet presAssocID="{9CE5B60E-39CB-4138-9133-59384786EF27}" presName="tx1" presStyleLbl="revTx" presStyleIdx="1" presStyleCnt="3"/>
      <dgm:spPr/>
    </dgm:pt>
    <dgm:pt modelId="{0F5FD3C4-6165-41FF-B24F-935B63CBFF89}" type="pres">
      <dgm:prSet presAssocID="{9CE5B60E-39CB-4138-9133-59384786EF27}" presName="vert1" presStyleCnt="0"/>
      <dgm:spPr/>
    </dgm:pt>
    <dgm:pt modelId="{8E6A387F-6AD3-4640-969D-BEDCE546034E}" type="pres">
      <dgm:prSet presAssocID="{0AEA4529-3B79-4C08-8E9C-5ED88EB5BC88}" presName="thickLine" presStyleLbl="alignNode1" presStyleIdx="2" presStyleCnt="3"/>
      <dgm:spPr/>
    </dgm:pt>
    <dgm:pt modelId="{12E9FA10-517F-48CB-8A91-AFEEE16EB7B4}" type="pres">
      <dgm:prSet presAssocID="{0AEA4529-3B79-4C08-8E9C-5ED88EB5BC88}" presName="horz1" presStyleCnt="0"/>
      <dgm:spPr/>
    </dgm:pt>
    <dgm:pt modelId="{CFFB72DD-3FC3-42AE-ADBF-C54B77BF7B52}" type="pres">
      <dgm:prSet presAssocID="{0AEA4529-3B79-4C08-8E9C-5ED88EB5BC88}" presName="tx1" presStyleLbl="revTx" presStyleIdx="2" presStyleCnt="3"/>
      <dgm:spPr/>
    </dgm:pt>
    <dgm:pt modelId="{26000CFB-3FD4-4692-AD1C-C61A067010D2}" type="pres">
      <dgm:prSet presAssocID="{0AEA4529-3B79-4C08-8E9C-5ED88EB5BC88}" presName="vert1" presStyleCnt="0"/>
      <dgm:spPr/>
    </dgm:pt>
  </dgm:ptLst>
  <dgm:cxnLst>
    <dgm:cxn modelId="{03D6621D-4A25-4138-8339-76644ECD2E66}" type="presOf" srcId="{7122D754-C811-4830-9464-CE038C2747BD}" destId="{BF7F4BD0-3439-468F-9842-58E40F156510}" srcOrd="0" destOrd="0" presId="urn:microsoft.com/office/officeart/2008/layout/LinedList"/>
    <dgm:cxn modelId="{59912C26-AC93-4F7D-B0A3-2024B774E5C4}" srcId="{7122D754-C811-4830-9464-CE038C2747BD}" destId="{CC540406-4CA7-47EC-A7D8-1585188F5BB6}" srcOrd="0" destOrd="0" parTransId="{0177283E-7330-4DE5-8126-71910A408510}" sibTransId="{2D077B21-05EE-480D-89B6-1BD13509BC32}"/>
    <dgm:cxn modelId="{AAE02A7E-AD09-4572-A146-ED1B9DE197E0}" srcId="{7122D754-C811-4830-9464-CE038C2747BD}" destId="{9CE5B60E-39CB-4138-9133-59384786EF27}" srcOrd="1" destOrd="0" parTransId="{E079A345-FE28-4B6F-B542-22D81EE14447}" sibTransId="{EF1170D6-9B6B-48B7-AF11-366996A1CD7A}"/>
    <dgm:cxn modelId="{DFEE5A98-D0B8-46D6-8C00-19A2D87BF0DE}" type="presOf" srcId="{CC540406-4CA7-47EC-A7D8-1585188F5BB6}" destId="{2A03608F-5F7E-4F81-9DDB-CB5738C4D96D}" srcOrd="0" destOrd="0" presId="urn:microsoft.com/office/officeart/2008/layout/LinedList"/>
    <dgm:cxn modelId="{5B2B33E4-87A9-4D9D-BCC5-D2F585240838}" srcId="{7122D754-C811-4830-9464-CE038C2747BD}" destId="{0AEA4529-3B79-4C08-8E9C-5ED88EB5BC88}" srcOrd="2" destOrd="0" parTransId="{99BFAAA9-EB79-446A-B8DE-D31C726D85D7}" sibTransId="{7E8F2C26-75C1-4AF0-9BCD-C6963353AA8B}"/>
    <dgm:cxn modelId="{83FAB2F7-82BB-4B48-892F-7160784E8A71}" type="presOf" srcId="{9CE5B60E-39CB-4138-9133-59384786EF27}" destId="{F432F701-C94E-434E-A13F-FA5016C9E6A2}" srcOrd="0" destOrd="0" presId="urn:microsoft.com/office/officeart/2008/layout/LinedList"/>
    <dgm:cxn modelId="{8F0888FD-11C2-4903-A234-BB4527AB98CE}" type="presOf" srcId="{0AEA4529-3B79-4C08-8E9C-5ED88EB5BC88}" destId="{CFFB72DD-3FC3-42AE-ADBF-C54B77BF7B52}" srcOrd="0" destOrd="0" presId="urn:microsoft.com/office/officeart/2008/layout/LinedList"/>
    <dgm:cxn modelId="{8BB40750-83CB-4A66-9D51-4AC96A07D7A0}" type="presParOf" srcId="{BF7F4BD0-3439-468F-9842-58E40F156510}" destId="{5C4F33E8-46BE-4C47-9AC6-C8C6B3E97741}" srcOrd="0" destOrd="0" presId="urn:microsoft.com/office/officeart/2008/layout/LinedList"/>
    <dgm:cxn modelId="{FE843015-BEBB-403B-804D-B137F6187A24}" type="presParOf" srcId="{BF7F4BD0-3439-468F-9842-58E40F156510}" destId="{668AD066-C50C-477A-A9B1-BC6FB141AB66}" srcOrd="1" destOrd="0" presId="urn:microsoft.com/office/officeart/2008/layout/LinedList"/>
    <dgm:cxn modelId="{8D179658-7AFE-4501-A7E6-103DFD6A46B1}" type="presParOf" srcId="{668AD066-C50C-477A-A9B1-BC6FB141AB66}" destId="{2A03608F-5F7E-4F81-9DDB-CB5738C4D96D}" srcOrd="0" destOrd="0" presId="urn:microsoft.com/office/officeart/2008/layout/LinedList"/>
    <dgm:cxn modelId="{81ACC017-047A-420C-86A9-7AB1D34AD299}" type="presParOf" srcId="{668AD066-C50C-477A-A9B1-BC6FB141AB66}" destId="{AB31F7BF-95E2-487C-93E8-BFD85CD52F85}" srcOrd="1" destOrd="0" presId="urn:microsoft.com/office/officeart/2008/layout/LinedList"/>
    <dgm:cxn modelId="{564CE436-270A-487C-B57A-79A6BC7BD81E}" type="presParOf" srcId="{BF7F4BD0-3439-468F-9842-58E40F156510}" destId="{F27A6EFA-22FF-4497-8A4C-7E7EA382D83E}" srcOrd="2" destOrd="0" presId="urn:microsoft.com/office/officeart/2008/layout/LinedList"/>
    <dgm:cxn modelId="{D9299FFC-2EA9-4A35-B1B2-8938E98054CA}" type="presParOf" srcId="{BF7F4BD0-3439-468F-9842-58E40F156510}" destId="{CA878F37-2AA5-45C1-81AB-A2C8E7F616A4}" srcOrd="3" destOrd="0" presId="urn:microsoft.com/office/officeart/2008/layout/LinedList"/>
    <dgm:cxn modelId="{F3D769B4-7DBD-4659-989E-C9154FE09C19}" type="presParOf" srcId="{CA878F37-2AA5-45C1-81AB-A2C8E7F616A4}" destId="{F432F701-C94E-434E-A13F-FA5016C9E6A2}" srcOrd="0" destOrd="0" presId="urn:microsoft.com/office/officeart/2008/layout/LinedList"/>
    <dgm:cxn modelId="{73EE8A87-A5C3-4461-85E2-DF70DF2A9FEE}" type="presParOf" srcId="{CA878F37-2AA5-45C1-81AB-A2C8E7F616A4}" destId="{0F5FD3C4-6165-41FF-B24F-935B63CBFF89}" srcOrd="1" destOrd="0" presId="urn:microsoft.com/office/officeart/2008/layout/LinedList"/>
    <dgm:cxn modelId="{B68C58A7-A78D-4DB5-83F6-3627C8718205}" type="presParOf" srcId="{BF7F4BD0-3439-468F-9842-58E40F156510}" destId="{8E6A387F-6AD3-4640-969D-BEDCE546034E}" srcOrd="4" destOrd="0" presId="urn:microsoft.com/office/officeart/2008/layout/LinedList"/>
    <dgm:cxn modelId="{3F0330D0-9307-4A1D-93F6-C88B259993C0}" type="presParOf" srcId="{BF7F4BD0-3439-468F-9842-58E40F156510}" destId="{12E9FA10-517F-48CB-8A91-AFEEE16EB7B4}" srcOrd="5" destOrd="0" presId="urn:microsoft.com/office/officeart/2008/layout/LinedList"/>
    <dgm:cxn modelId="{1E06895C-9A10-496D-9E2C-736311BE8856}" type="presParOf" srcId="{12E9FA10-517F-48CB-8A91-AFEEE16EB7B4}" destId="{CFFB72DD-3FC3-42AE-ADBF-C54B77BF7B52}" srcOrd="0" destOrd="0" presId="urn:microsoft.com/office/officeart/2008/layout/LinedList"/>
    <dgm:cxn modelId="{F30B1881-CA6F-4864-87F4-524F7E435C4D}" type="presParOf" srcId="{12E9FA10-517F-48CB-8A91-AFEEE16EB7B4}" destId="{26000CFB-3FD4-4692-AD1C-C61A067010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4987F-05DA-4B10-901A-4BB4D3C839D4}">
      <dsp:nvSpPr>
        <dsp:cNvPr id="0" name=""/>
        <dsp:cNvSpPr/>
      </dsp:nvSpPr>
      <dsp:spPr>
        <a:xfrm>
          <a:off x="0" y="1668"/>
          <a:ext cx="7117918" cy="710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600FA-BED3-4066-9F45-78CA14A87624}">
      <dsp:nvSpPr>
        <dsp:cNvPr id="0" name=""/>
        <dsp:cNvSpPr/>
      </dsp:nvSpPr>
      <dsp:spPr>
        <a:xfrm>
          <a:off x="215034" y="161611"/>
          <a:ext cx="390971" cy="3909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A6E55-DBBB-4B62-A33C-1B6F7E78C1EF}">
      <dsp:nvSpPr>
        <dsp:cNvPr id="0" name=""/>
        <dsp:cNvSpPr/>
      </dsp:nvSpPr>
      <dsp:spPr>
        <a:xfrm>
          <a:off x="821039" y="1668"/>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90000"/>
            </a:lnSpc>
            <a:spcBef>
              <a:spcPct val="0"/>
            </a:spcBef>
            <a:spcAft>
              <a:spcPct val="35000"/>
            </a:spcAft>
            <a:buNone/>
          </a:pPr>
          <a:r>
            <a:rPr lang="en-US" sz="1900" kern="1200"/>
            <a:t>Aim: To introduce the module and key concepts of health and wellbeing</a:t>
          </a:r>
        </a:p>
      </dsp:txBody>
      <dsp:txXfrm>
        <a:off x="821039" y="1668"/>
        <a:ext cx="6296878" cy="710856"/>
      </dsp:txXfrm>
    </dsp:sp>
    <dsp:sp modelId="{0CB09A87-C51A-4EB1-80DE-68D86056B038}">
      <dsp:nvSpPr>
        <dsp:cNvPr id="0" name=""/>
        <dsp:cNvSpPr/>
      </dsp:nvSpPr>
      <dsp:spPr>
        <a:xfrm>
          <a:off x="0" y="890239"/>
          <a:ext cx="7117918" cy="710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C1DFB-9D0C-4B76-9068-FC9155BEED25}">
      <dsp:nvSpPr>
        <dsp:cNvPr id="0" name=""/>
        <dsp:cNvSpPr/>
      </dsp:nvSpPr>
      <dsp:spPr>
        <a:xfrm>
          <a:off x="215034" y="1050182"/>
          <a:ext cx="390971" cy="3909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E2F633-8B76-48D6-836F-EA8AD58AD949}">
      <dsp:nvSpPr>
        <dsp:cNvPr id="0" name=""/>
        <dsp:cNvSpPr/>
      </dsp:nvSpPr>
      <dsp:spPr>
        <a:xfrm>
          <a:off x="821039" y="890239"/>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90000"/>
            </a:lnSpc>
            <a:spcBef>
              <a:spcPct val="0"/>
            </a:spcBef>
            <a:spcAft>
              <a:spcPct val="35000"/>
            </a:spcAft>
            <a:buNone/>
          </a:pPr>
          <a:r>
            <a:rPr lang="en-US" sz="1900" kern="1200"/>
            <a:t>Define health.</a:t>
          </a:r>
        </a:p>
      </dsp:txBody>
      <dsp:txXfrm>
        <a:off x="821039" y="890239"/>
        <a:ext cx="6296878" cy="710856"/>
      </dsp:txXfrm>
    </dsp:sp>
    <dsp:sp modelId="{AD7C0687-29C2-4AE2-83DD-A3DC871333AB}">
      <dsp:nvSpPr>
        <dsp:cNvPr id="0" name=""/>
        <dsp:cNvSpPr/>
      </dsp:nvSpPr>
      <dsp:spPr>
        <a:xfrm>
          <a:off x="0" y="1778810"/>
          <a:ext cx="7117918" cy="710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EAF00-D162-4229-9BDD-581172A29390}">
      <dsp:nvSpPr>
        <dsp:cNvPr id="0" name=""/>
        <dsp:cNvSpPr/>
      </dsp:nvSpPr>
      <dsp:spPr>
        <a:xfrm>
          <a:off x="215034" y="1938753"/>
          <a:ext cx="390971" cy="3909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A48535-7679-4F9C-9AE8-0ABC85993793}">
      <dsp:nvSpPr>
        <dsp:cNvPr id="0" name=""/>
        <dsp:cNvSpPr/>
      </dsp:nvSpPr>
      <dsp:spPr>
        <a:xfrm>
          <a:off x="821039" y="1778810"/>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90000"/>
            </a:lnSpc>
            <a:spcBef>
              <a:spcPct val="0"/>
            </a:spcBef>
            <a:spcAft>
              <a:spcPct val="35000"/>
            </a:spcAft>
            <a:buNone/>
          </a:pPr>
          <a:r>
            <a:rPr lang="en-US" sz="1900" kern="1200"/>
            <a:t>Define wellbeing. </a:t>
          </a:r>
        </a:p>
      </dsp:txBody>
      <dsp:txXfrm>
        <a:off x="821039" y="1778810"/>
        <a:ext cx="6296878" cy="710856"/>
      </dsp:txXfrm>
    </dsp:sp>
    <dsp:sp modelId="{10F636BF-A440-4BE1-B3F8-403EFF308259}">
      <dsp:nvSpPr>
        <dsp:cNvPr id="0" name=""/>
        <dsp:cNvSpPr/>
      </dsp:nvSpPr>
      <dsp:spPr>
        <a:xfrm>
          <a:off x="0" y="2667381"/>
          <a:ext cx="7117918" cy="710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F15D7-BFD2-466E-93CD-E5D306DC94DD}">
      <dsp:nvSpPr>
        <dsp:cNvPr id="0" name=""/>
        <dsp:cNvSpPr/>
      </dsp:nvSpPr>
      <dsp:spPr>
        <a:xfrm>
          <a:off x="215034" y="2827324"/>
          <a:ext cx="390971" cy="3909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F4F7AB-8316-48BF-A330-6DF6FC6D42B0}">
      <dsp:nvSpPr>
        <dsp:cNvPr id="0" name=""/>
        <dsp:cNvSpPr/>
      </dsp:nvSpPr>
      <dsp:spPr>
        <a:xfrm>
          <a:off x="821039" y="2667381"/>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90000"/>
            </a:lnSpc>
            <a:spcBef>
              <a:spcPct val="0"/>
            </a:spcBef>
            <a:spcAft>
              <a:spcPct val="35000"/>
            </a:spcAft>
            <a:buNone/>
          </a:pPr>
          <a:r>
            <a:rPr lang="en-US" sz="1900" kern="1200"/>
            <a:t>Discuss key determinants of health. </a:t>
          </a:r>
        </a:p>
      </dsp:txBody>
      <dsp:txXfrm>
        <a:off x="821039" y="2667381"/>
        <a:ext cx="6296878" cy="710856"/>
      </dsp:txXfrm>
    </dsp:sp>
    <dsp:sp modelId="{57C927BA-FBB1-423B-86E0-40384E00AAB7}">
      <dsp:nvSpPr>
        <dsp:cNvPr id="0" name=""/>
        <dsp:cNvSpPr/>
      </dsp:nvSpPr>
      <dsp:spPr>
        <a:xfrm>
          <a:off x="0" y="3555952"/>
          <a:ext cx="7117918" cy="710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D91919-D69A-4A0E-AE68-624951875883}">
      <dsp:nvSpPr>
        <dsp:cNvPr id="0" name=""/>
        <dsp:cNvSpPr/>
      </dsp:nvSpPr>
      <dsp:spPr>
        <a:xfrm>
          <a:off x="215034" y="3715895"/>
          <a:ext cx="390971" cy="3909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90366-51E7-4C44-B682-BDDB1A7AB4CB}">
      <dsp:nvSpPr>
        <dsp:cNvPr id="0" name=""/>
        <dsp:cNvSpPr/>
      </dsp:nvSpPr>
      <dsp:spPr>
        <a:xfrm>
          <a:off x="821039" y="3555952"/>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90000"/>
            </a:lnSpc>
            <a:spcBef>
              <a:spcPct val="0"/>
            </a:spcBef>
            <a:spcAft>
              <a:spcPct val="35000"/>
            </a:spcAft>
            <a:buNone/>
          </a:pPr>
          <a:r>
            <a:rPr lang="en-US" sz="1900" kern="1200"/>
            <a:t>Discuss the key content of this module. </a:t>
          </a:r>
        </a:p>
      </dsp:txBody>
      <dsp:txXfrm>
        <a:off x="821039" y="3555952"/>
        <a:ext cx="6296878" cy="710856"/>
      </dsp:txXfrm>
    </dsp:sp>
    <dsp:sp modelId="{4CB016D2-6373-4588-8F13-A4EF9810EFEF}">
      <dsp:nvSpPr>
        <dsp:cNvPr id="0" name=""/>
        <dsp:cNvSpPr/>
      </dsp:nvSpPr>
      <dsp:spPr>
        <a:xfrm>
          <a:off x="0" y="4444523"/>
          <a:ext cx="7117918" cy="7108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129FF-8B8F-44E4-9EF7-9FBF47832FC3}">
      <dsp:nvSpPr>
        <dsp:cNvPr id="0" name=""/>
        <dsp:cNvSpPr/>
      </dsp:nvSpPr>
      <dsp:spPr>
        <a:xfrm>
          <a:off x="215034" y="4604466"/>
          <a:ext cx="390971" cy="3909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8F1D0-7DAB-43C6-A498-82DC99E0AD14}">
      <dsp:nvSpPr>
        <dsp:cNvPr id="0" name=""/>
        <dsp:cNvSpPr/>
      </dsp:nvSpPr>
      <dsp:spPr>
        <a:xfrm>
          <a:off x="821039" y="4444523"/>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90000"/>
            </a:lnSpc>
            <a:spcBef>
              <a:spcPct val="0"/>
            </a:spcBef>
            <a:spcAft>
              <a:spcPct val="35000"/>
            </a:spcAft>
            <a:buNone/>
          </a:pPr>
          <a:r>
            <a:rPr lang="en-US" sz="1900" kern="1200"/>
            <a:t>Name key pieces of legislation in Wales relating to health and wellbeing. </a:t>
          </a:r>
        </a:p>
      </dsp:txBody>
      <dsp:txXfrm>
        <a:off x="821039" y="4444523"/>
        <a:ext cx="6296878" cy="7108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C0841-1185-41F7-A877-299D3199AFD7}">
      <dsp:nvSpPr>
        <dsp:cNvPr id="0" name=""/>
        <dsp:cNvSpPr/>
      </dsp:nvSpPr>
      <dsp:spPr>
        <a:xfrm>
          <a:off x="0" y="2140"/>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8A79E-ED41-4B86-8BAC-23D0BAB90F37}">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05750E-2BBA-4152-AB4F-9547A045CD17}">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44550">
            <a:lnSpc>
              <a:spcPct val="90000"/>
            </a:lnSpc>
            <a:spcBef>
              <a:spcPct val="0"/>
            </a:spcBef>
            <a:spcAft>
              <a:spcPct val="35000"/>
            </a:spcAft>
            <a:buNone/>
          </a:pPr>
          <a:r>
            <a:rPr lang="en-US" sz="1900" kern="1200"/>
            <a:t>Upon the successful completion of this module, the student should be able to: </a:t>
          </a:r>
        </a:p>
      </dsp:txBody>
      <dsp:txXfrm>
        <a:off x="1252936" y="2140"/>
        <a:ext cx="5864981" cy="1084793"/>
      </dsp:txXfrm>
    </dsp:sp>
    <dsp:sp modelId="{0FD0B390-5294-4685-A501-24F1AD540C65}">
      <dsp:nvSpPr>
        <dsp:cNvPr id="0" name=""/>
        <dsp:cNvSpPr/>
      </dsp:nvSpPr>
      <dsp:spPr>
        <a:xfrm>
          <a:off x="0" y="1358132"/>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B2544-2FB3-4775-B807-E35223F6DDA3}">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47B02C-E902-46E4-8670-4599E9A56FA5}">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44550">
            <a:lnSpc>
              <a:spcPct val="90000"/>
            </a:lnSpc>
            <a:spcBef>
              <a:spcPct val="0"/>
            </a:spcBef>
            <a:spcAft>
              <a:spcPct val="35000"/>
            </a:spcAft>
            <a:buNone/>
          </a:pPr>
          <a:r>
            <a:rPr lang="en-US" sz="1900" kern="1200"/>
            <a:t>Analyse the use of approaches and strategies to measure, monitor and control the spread of disease within the populous and generate a health promotion leaflet; </a:t>
          </a:r>
        </a:p>
      </dsp:txBody>
      <dsp:txXfrm>
        <a:off x="1252936" y="1358132"/>
        <a:ext cx="5864981" cy="1084793"/>
      </dsp:txXfrm>
    </dsp:sp>
    <dsp:sp modelId="{A9DACA61-6493-408D-A6A8-48A661CA8054}">
      <dsp:nvSpPr>
        <dsp:cNvPr id="0" name=""/>
        <dsp:cNvSpPr/>
      </dsp:nvSpPr>
      <dsp:spPr>
        <a:xfrm>
          <a:off x="0" y="2714123"/>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E44F0-6223-47EE-B9B4-F02F6A4A7C98}">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5D975-142F-4F3A-98D2-E1B0AF2E767F}">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44550">
            <a:lnSpc>
              <a:spcPct val="90000"/>
            </a:lnSpc>
            <a:spcBef>
              <a:spcPct val="0"/>
            </a:spcBef>
            <a:spcAft>
              <a:spcPct val="35000"/>
            </a:spcAft>
            <a:buNone/>
          </a:pPr>
          <a:r>
            <a:rPr lang="en-US" sz="1900" kern="1200"/>
            <a:t>Examine the wider determinants of health and well-being within Wales and their impact upon society, service provision and professionals; </a:t>
          </a:r>
        </a:p>
      </dsp:txBody>
      <dsp:txXfrm>
        <a:off x="1252936" y="2714123"/>
        <a:ext cx="5864981" cy="1084793"/>
      </dsp:txXfrm>
    </dsp:sp>
    <dsp:sp modelId="{5F6EB005-B6C4-46C6-9916-DEA2C59A5870}">
      <dsp:nvSpPr>
        <dsp:cNvPr id="0" name=""/>
        <dsp:cNvSpPr/>
      </dsp:nvSpPr>
      <dsp:spPr>
        <a:xfrm>
          <a:off x="0" y="4070115"/>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C22C2E-7CBC-4EDB-8B8C-513BDADC19F5}">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A03ABA-DA52-4CBB-9FEF-37271AA2D4BE}">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44550">
            <a:lnSpc>
              <a:spcPct val="90000"/>
            </a:lnSpc>
            <a:spcBef>
              <a:spcPct val="0"/>
            </a:spcBef>
            <a:spcAft>
              <a:spcPct val="35000"/>
            </a:spcAft>
            <a:buNone/>
          </a:pPr>
          <a:r>
            <a:rPr lang="en-US" sz="1900" kern="1200"/>
            <a:t>Evaluate the success of Public Health Wales and related social policy in regard to specific health and well-being concerns facing Welsh society. </a:t>
          </a:r>
        </a:p>
      </dsp:txBody>
      <dsp:txXfrm>
        <a:off x="1252936" y="4070115"/>
        <a:ext cx="5864981" cy="10847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D787F-2B72-4240-A365-C7E913EF94F9}">
      <dsp:nvSpPr>
        <dsp:cNvPr id="0" name=""/>
        <dsp:cNvSpPr/>
      </dsp:nvSpPr>
      <dsp:spPr>
        <a:xfrm>
          <a:off x="0" y="93060"/>
          <a:ext cx="1841084" cy="11046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Determinants of health and well-being</a:t>
          </a:r>
          <a:endParaRPr lang="en-US" sz="1800" kern="1200"/>
        </a:p>
      </dsp:txBody>
      <dsp:txXfrm>
        <a:off x="0" y="93060"/>
        <a:ext cx="1841084" cy="1104650"/>
      </dsp:txXfrm>
    </dsp:sp>
    <dsp:sp modelId="{346FA7DB-3DFE-4CFD-9FF5-86D31BE6CB1C}">
      <dsp:nvSpPr>
        <dsp:cNvPr id="0" name=""/>
        <dsp:cNvSpPr/>
      </dsp:nvSpPr>
      <dsp:spPr>
        <a:xfrm>
          <a:off x="2025193" y="93060"/>
          <a:ext cx="1841084" cy="110465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Biopsychosocial model of health.</a:t>
          </a:r>
          <a:endParaRPr lang="en-US" sz="1800" kern="1200"/>
        </a:p>
      </dsp:txBody>
      <dsp:txXfrm>
        <a:off x="2025193" y="93060"/>
        <a:ext cx="1841084" cy="1104650"/>
      </dsp:txXfrm>
    </dsp:sp>
    <dsp:sp modelId="{3D17F697-2455-4555-B802-D6546F6D0AA1}">
      <dsp:nvSpPr>
        <dsp:cNvPr id="0" name=""/>
        <dsp:cNvSpPr/>
      </dsp:nvSpPr>
      <dsp:spPr>
        <a:xfrm>
          <a:off x="4050386" y="93060"/>
          <a:ext cx="1841084" cy="110465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Wales as an influencer Nation.</a:t>
          </a:r>
          <a:endParaRPr lang="en-US" sz="1800" kern="1200"/>
        </a:p>
      </dsp:txBody>
      <dsp:txXfrm>
        <a:off x="4050386" y="93060"/>
        <a:ext cx="1841084" cy="1104650"/>
      </dsp:txXfrm>
    </dsp:sp>
    <dsp:sp modelId="{BC2DCEB8-7026-4B19-B871-72F26785141A}">
      <dsp:nvSpPr>
        <dsp:cNvPr id="0" name=""/>
        <dsp:cNvSpPr/>
      </dsp:nvSpPr>
      <dsp:spPr>
        <a:xfrm>
          <a:off x="0" y="1381819"/>
          <a:ext cx="1841084" cy="11046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Legislation and Social Policy.</a:t>
          </a:r>
          <a:endParaRPr lang="en-US" sz="1800" kern="1200"/>
        </a:p>
      </dsp:txBody>
      <dsp:txXfrm>
        <a:off x="0" y="1381819"/>
        <a:ext cx="1841084" cy="1104650"/>
      </dsp:txXfrm>
    </dsp:sp>
    <dsp:sp modelId="{1E217BE4-DC1C-42D9-905E-916FD0DF28B6}">
      <dsp:nvSpPr>
        <dsp:cNvPr id="0" name=""/>
        <dsp:cNvSpPr/>
      </dsp:nvSpPr>
      <dsp:spPr>
        <a:xfrm>
          <a:off x="2025193" y="1381819"/>
          <a:ext cx="1841084" cy="110465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Health Wales Priorities</a:t>
          </a:r>
          <a:endParaRPr lang="en-US" sz="1800" kern="1200"/>
        </a:p>
      </dsp:txBody>
      <dsp:txXfrm>
        <a:off x="2025193" y="1381819"/>
        <a:ext cx="1841084" cy="1104650"/>
      </dsp:txXfrm>
    </dsp:sp>
    <dsp:sp modelId="{5B591CC7-1C83-4AE5-9CC8-DF401E7F1448}">
      <dsp:nvSpPr>
        <dsp:cNvPr id="0" name=""/>
        <dsp:cNvSpPr/>
      </dsp:nvSpPr>
      <dsp:spPr>
        <a:xfrm>
          <a:off x="4050386" y="1381819"/>
          <a:ext cx="1841084" cy="11046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Health Inequalities: </a:t>
          </a:r>
          <a:endParaRPr lang="en-US" sz="1800" kern="1200"/>
        </a:p>
      </dsp:txBody>
      <dsp:txXfrm>
        <a:off x="4050386" y="1381819"/>
        <a:ext cx="1841084" cy="1104650"/>
      </dsp:txXfrm>
    </dsp:sp>
    <dsp:sp modelId="{5A4D3B0E-DEEE-47D5-B506-A09E2C3272D7}">
      <dsp:nvSpPr>
        <dsp:cNvPr id="0" name=""/>
        <dsp:cNvSpPr/>
      </dsp:nvSpPr>
      <dsp:spPr>
        <a:xfrm>
          <a:off x="0" y="2670578"/>
          <a:ext cx="1841084" cy="110465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Burden of Disease: </a:t>
          </a:r>
          <a:endParaRPr lang="en-US" sz="1800" kern="1200"/>
        </a:p>
      </dsp:txBody>
      <dsp:txXfrm>
        <a:off x="0" y="2670578"/>
        <a:ext cx="1841084" cy="1104650"/>
      </dsp:txXfrm>
    </dsp:sp>
    <dsp:sp modelId="{99014FF6-4C8F-4E44-99E4-4F396A57869A}">
      <dsp:nvSpPr>
        <dsp:cNvPr id="0" name=""/>
        <dsp:cNvSpPr/>
      </dsp:nvSpPr>
      <dsp:spPr>
        <a:xfrm>
          <a:off x="2025193" y="2670578"/>
          <a:ext cx="1841084" cy="110465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Analysing trends within health and well-being.</a:t>
          </a:r>
          <a:endParaRPr lang="en-US" sz="1800" kern="1200"/>
        </a:p>
      </dsp:txBody>
      <dsp:txXfrm>
        <a:off x="2025193" y="2670578"/>
        <a:ext cx="1841084" cy="1104650"/>
      </dsp:txXfrm>
    </dsp:sp>
    <dsp:sp modelId="{BE0AF840-51DE-4207-A963-85693FA86BBB}">
      <dsp:nvSpPr>
        <dsp:cNvPr id="0" name=""/>
        <dsp:cNvSpPr/>
      </dsp:nvSpPr>
      <dsp:spPr>
        <a:xfrm>
          <a:off x="4050386" y="2670578"/>
          <a:ext cx="1841084" cy="11046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Improving mental well-being and building resilience</a:t>
          </a:r>
          <a:endParaRPr lang="en-US" sz="1800" kern="1200"/>
        </a:p>
      </dsp:txBody>
      <dsp:txXfrm>
        <a:off x="4050386" y="2670578"/>
        <a:ext cx="1841084" cy="1104650"/>
      </dsp:txXfrm>
    </dsp:sp>
    <dsp:sp modelId="{6B27BC30-939F-40AD-B1CC-4DC6087ECD39}">
      <dsp:nvSpPr>
        <dsp:cNvPr id="0" name=""/>
        <dsp:cNvSpPr/>
      </dsp:nvSpPr>
      <dsp:spPr>
        <a:xfrm>
          <a:off x="1012596" y="3959338"/>
          <a:ext cx="1841084" cy="110465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Promoting Healthy Behaviours</a:t>
          </a:r>
          <a:endParaRPr lang="en-US" sz="1800" kern="1200"/>
        </a:p>
      </dsp:txBody>
      <dsp:txXfrm>
        <a:off x="1012596" y="3959338"/>
        <a:ext cx="1841084" cy="1104650"/>
      </dsp:txXfrm>
    </dsp:sp>
    <dsp:sp modelId="{78EA5A09-A010-4309-982C-1E1B1DEF94FF}">
      <dsp:nvSpPr>
        <dsp:cNvPr id="0" name=""/>
        <dsp:cNvSpPr/>
      </dsp:nvSpPr>
      <dsp:spPr>
        <a:xfrm>
          <a:off x="3037789" y="3959338"/>
          <a:ext cx="1841084" cy="11046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Measuring and Evaluating</a:t>
          </a:r>
          <a:endParaRPr lang="en-US" sz="1800" kern="1200"/>
        </a:p>
      </dsp:txBody>
      <dsp:txXfrm>
        <a:off x="3037789" y="3959338"/>
        <a:ext cx="1841084" cy="1104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0F04F-6730-40AE-B2F4-4068CAA5E317}">
      <dsp:nvSpPr>
        <dsp:cNvPr id="0" name=""/>
        <dsp:cNvSpPr/>
      </dsp:nvSpPr>
      <dsp:spPr>
        <a:xfrm>
          <a:off x="3643" y="363356"/>
          <a:ext cx="1972442" cy="11834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Health</a:t>
          </a:r>
        </a:p>
      </dsp:txBody>
      <dsp:txXfrm>
        <a:off x="3643" y="363356"/>
        <a:ext cx="1972442" cy="1183465"/>
      </dsp:txXfrm>
    </dsp:sp>
    <dsp:sp modelId="{212D5ED6-21F8-4010-B260-6D68EBDF2DAB}">
      <dsp:nvSpPr>
        <dsp:cNvPr id="0" name=""/>
        <dsp:cNvSpPr/>
      </dsp:nvSpPr>
      <dsp:spPr>
        <a:xfrm>
          <a:off x="2173329" y="363356"/>
          <a:ext cx="1972442" cy="11834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Education</a:t>
          </a:r>
        </a:p>
      </dsp:txBody>
      <dsp:txXfrm>
        <a:off x="2173329" y="363356"/>
        <a:ext cx="1972442" cy="1183465"/>
      </dsp:txXfrm>
    </dsp:sp>
    <dsp:sp modelId="{BA94E7F6-1C65-47FE-818B-4ED299B5E284}">
      <dsp:nvSpPr>
        <dsp:cNvPr id="0" name=""/>
        <dsp:cNvSpPr/>
      </dsp:nvSpPr>
      <dsp:spPr>
        <a:xfrm>
          <a:off x="4343016" y="363356"/>
          <a:ext cx="1972442" cy="11834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Work</a:t>
          </a:r>
        </a:p>
      </dsp:txBody>
      <dsp:txXfrm>
        <a:off x="4343016" y="363356"/>
        <a:ext cx="1972442" cy="1183465"/>
      </dsp:txXfrm>
    </dsp:sp>
    <dsp:sp modelId="{FA7C9929-6B68-491E-9FB8-7A904D0AEB17}">
      <dsp:nvSpPr>
        <dsp:cNvPr id="0" name=""/>
        <dsp:cNvSpPr/>
      </dsp:nvSpPr>
      <dsp:spPr>
        <a:xfrm>
          <a:off x="6512702" y="363356"/>
          <a:ext cx="1972442" cy="11834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Social relationships </a:t>
          </a:r>
        </a:p>
      </dsp:txBody>
      <dsp:txXfrm>
        <a:off x="6512702" y="363356"/>
        <a:ext cx="1972442" cy="1183465"/>
      </dsp:txXfrm>
    </dsp:sp>
    <dsp:sp modelId="{530ED42C-4143-463D-84B9-F46C63F4C6A0}">
      <dsp:nvSpPr>
        <dsp:cNvPr id="0" name=""/>
        <dsp:cNvSpPr/>
      </dsp:nvSpPr>
      <dsp:spPr>
        <a:xfrm>
          <a:off x="8682389" y="363356"/>
          <a:ext cx="1972442" cy="118346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Built and natural environments</a:t>
          </a:r>
        </a:p>
      </dsp:txBody>
      <dsp:txXfrm>
        <a:off x="8682389" y="363356"/>
        <a:ext cx="1972442" cy="1183465"/>
      </dsp:txXfrm>
    </dsp:sp>
    <dsp:sp modelId="{E144BF56-A4B4-4E86-9E5D-308E8CFA1797}">
      <dsp:nvSpPr>
        <dsp:cNvPr id="0" name=""/>
        <dsp:cNvSpPr/>
      </dsp:nvSpPr>
      <dsp:spPr>
        <a:xfrm>
          <a:off x="1088486" y="1744066"/>
          <a:ext cx="1972442" cy="11834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Security</a:t>
          </a:r>
        </a:p>
      </dsp:txBody>
      <dsp:txXfrm>
        <a:off x="1088486" y="1744066"/>
        <a:ext cx="1972442" cy="1183465"/>
      </dsp:txXfrm>
    </dsp:sp>
    <dsp:sp modelId="{9FDFD731-3A51-43B8-B227-854C867ABA5D}">
      <dsp:nvSpPr>
        <dsp:cNvPr id="0" name=""/>
        <dsp:cNvSpPr/>
      </dsp:nvSpPr>
      <dsp:spPr>
        <a:xfrm>
          <a:off x="3258172" y="1744066"/>
          <a:ext cx="1972442" cy="11834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Civic engagement and governance</a:t>
          </a:r>
        </a:p>
      </dsp:txBody>
      <dsp:txXfrm>
        <a:off x="3258172" y="1744066"/>
        <a:ext cx="1972442" cy="1183465"/>
      </dsp:txXfrm>
    </dsp:sp>
    <dsp:sp modelId="{F1CFD0F2-1C49-4FE5-AF2F-13AE42D311AD}">
      <dsp:nvSpPr>
        <dsp:cNvPr id="0" name=""/>
        <dsp:cNvSpPr/>
      </dsp:nvSpPr>
      <dsp:spPr>
        <a:xfrm>
          <a:off x="5427859" y="1744066"/>
          <a:ext cx="1972442" cy="11834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Housing</a:t>
          </a:r>
        </a:p>
      </dsp:txBody>
      <dsp:txXfrm>
        <a:off x="5427859" y="1744066"/>
        <a:ext cx="1972442" cy="1183465"/>
      </dsp:txXfrm>
    </dsp:sp>
    <dsp:sp modelId="{62E24186-2B5A-4522-8D7F-F75207846E8A}">
      <dsp:nvSpPr>
        <dsp:cNvPr id="0" name=""/>
        <dsp:cNvSpPr/>
      </dsp:nvSpPr>
      <dsp:spPr>
        <a:xfrm>
          <a:off x="7597546" y="1744066"/>
          <a:ext cx="1972442" cy="11834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Work-life balance</a:t>
          </a:r>
        </a:p>
      </dsp:txBody>
      <dsp:txXfrm>
        <a:off x="7597546" y="1744066"/>
        <a:ext cx="1972442" cy="11834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897EF-E90A-4695-B79A-660C5AA20DBD}">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9C83D-AFDB-4D2A-B779-BF19B175C6AB}">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79395-D532-4330-8283-2445DD09AA97}">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US" sz="2500" kern="1200"/>
            <a:t>Overall sense of wellbeing</a:t>
          </a:r>
        </a:p>
      </dsp:txBody>
      <dsp:txXfrm>
        <a:off x="1701410" y="629"/>
        <a:ext cx="5416507" cy="1473082"/>
      </dsp:txXfrm>
    </dsp:sp>
    <dsp:sp modelId="{522E871C-1C8D-48C3-ADA2-A74061C800FA}">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FB054E-7D28-4F99-AB83-C1C1852DB03A}">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E5F51-96D9-43F8-9347-C74D33998CFC}">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US" sz="2500" kern="1200"/>
            <a:t>Psychological functioning</a:t>
          </a:r>
        </a:p>
      </dsp:txBody>
      <dsp:txXfrm>
        <a:off x="1701410" y="1841983"/>
        <a:ext cx="5416507" cy="1473082"/>
      </dsp:txXfrm>
    </dsp:sp>
    <dsp:sp modelId="{9A7DB860-72EA-46E1-92DF-FCA0C8811B5B}">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FD6A1-9747-4B7A-81E0-5A0A4164C5B4}">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665084-739C-4281-B732-DD1B57AB280B}">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US" sz="2500" kern="1200"/>
            <a:t>Affective states</a:t>
          </a:r>
        </a:p>
      </dsp:txBody>
      <dsp:txXfrm>
        <a:off x="1701410" y="3683336"/>
        <a:ext cx="5416507" cy="14730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DD79B-9D3A-4036-8B64-627934F91497}">
      <dsp:nvSpPr>
        <dsp:cNvPr id="0" name=""/>
        <dsp:cNvSpPr/>
      </dsp:nvSpPr>
      <dsp:spPr>
        <a:xfrm>
          <a:off x="0" y="629"/>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B10F6-8334-4CC5-B872-8267E13B23A4}">
      <dsp:nvSpPr>
        <dsp:cNvPr id="0" name=""/>
        <dsp:cNvSpPr/>
      </dsp:nvSpPr>
      <dsp:spPr>
        <a:xfrm>
          <a:off x="0" y="629"/>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importance of health and wellbeing extends to a myriad of areas of life:</a:t>
          </a:r>
        </a:p>
      </dsp:txBody>
      <dsp:txXfrm>
        <a:off x="0" y="629"/>
        <a:ext cx="7117918" cy="736541"/>
      </dsp:txXfrm>
    </dsp:sp>
    <dsp:sp modelId="{FF443633-C0F0-4E7A-AC09-CB08F402830B}">
      <dsp:nvSpPr>
        <dsp:cNvPr id="0" name=""/>
        <dsp:cNvSpPr/>
      </dsp:nvSpPr>
      <dsp:spPr>
        <a:xfrm>
          <a:off x="0" y="737170"/>
          <a:ext cx="7117918" cy="0"/>
        </a:xfrm>
        <a:prstGeom prst="line">
          <a:avLst/>
        </a:prstGeom>
        <a:solidFill>
          <a:schemeClr val="accent2">
            <a:hueOff val="-252457"/>
            <a:satOff val="-1472"/>
            <a:lumOff val="490"/>
            <a:alphaOff val="0"/>
          </a:schemeClr>
        </a:solidFill>
        <a:ln w="12700" cap="flat" cmpd="sng" algn="ctr">
          <a:solidFill>
            <a:schemeClr val="accent2">
              <a:hueOff val="-252457"/>
              <a:satOff val="-1472"/>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760695-9B3C-4718-9C81-BA8F1FF40022}">
      <dsp:nvSpPr>
        <dsp:cNvPr id="0" name=""/>
        <dsp:cNvSpPr/>
      </dsp:nvSpPr>
      <dsp:spPr>
        <a:xfrm>
          <a:off x="0" y="737170"/>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Physical health</a:t>
          </a:r>
        </a:p>
      </dsp:txBody>
      <dsp:txXfrm>
        <a:off x="0" y="737170"/>
        <a:ext cx="7117918" cy="736541"/>
      </dsp:txXfrm>
    </dsp:sp>
    <dsp:sp modelId="{4B443038-E88D-4E3C-A92A-A032EAED9F04}">
      <dsp:nvSpPr>
        <dsp:cNvPr id="0" name=""/>
        <dsp:cNvSpPr/>
      </dsp:nvSpPr>
      <dsp:spPr>
        <a:xfrm>
          <a:off x="0" y="1473712"/>
          <a:ext cx="7117918" cy="0"/>
        </a:xfrm>
        <a:prstGeom prst="line">
          <a:avLst/>
        </a:prstGeom>
        <a:solidFill>
          <a:schemeClr val="accent2">
            <a:hueOff val="-504913"/>
            <a:satOff val="-2944"/>
            <a:lumOff val="980"/>
            <a:alphaOff val="0"/>
          </a:schemeClr>
        </a:solidFill>
        <a:ln w="12700" cap="flat" cmpd="sng" algn="ctr">
          <a:solidFill>
            <a:schemeClr val="accent2">
              <a:hueOff val="-504913"/>
              <a:satOff val="-2944"/>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BFE73-DAEC-435A-88A1-850DAA711697}">
      <dsp:nvSpPr>
        <dsp:cNvPr id="0" name=""/>
        <dsp:cNvSpPr/>
      </dsp:nvSpPr>
      <dsp:spPr>
        <a:xfrm>
          <a:off x="0" y="1473712"/>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Mental health</a:t>
          </a:r>
        </a:p>
      </dsp:txBody>
      <dsp:txXfrm>
        <a:off x="0" y="1473712"/>
        <a:ext cx="7117918" cy="736541"/>
      </dsp:txXfrm>
    </dsp:sp>
    <dsp:sp modelId="{0BA1C243-76B6-4AE5-977E-3A139E486C98}">
      <dsp:nvSpPr>
        <dsp:cNvPr id="0" name=""/>
        <dsp:cNvSpPr/>
      </dsp:nvSpPr>
      <dsp:spPr>
        <a:xfrm>
          <a:off x="0" y="2210253"/>
          <a:ext cx="7117918" cy="0"/>
        </a:xfrm>
        <a:prstGeom prst="line">
          <a:avLst/>
        </a:prstGeom>
        <a:solidFill>
          <a:schemeClr val="accent2">
            <a:hueOff val="-757370"/>
            <a:satOff val="-4416"/>
            <a:lumOff val="1471"/>
            <a:alphaOff val="0"/>
          </a:schemeClr>
        </a:solidFill>
        <a:ln w="12700" cap="flat" cmpd="sng" algn="ctr">
          <a:solidFill>
            <a:schemeClr val="accent2">
              <a:hueOff val="-757370"/>
              <a:satOff val="-4416"/>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0836EC-71B3-4479-902E-C744BEE34945}">
      <dsp:nvSpPr>
        <dsp:cNvPr id="0" name=""/>
        <dsp:cNvSpPr/>
      </dsp:nvSpPr>
      <dsp:spPr>
        <a:xfrm>
          <a:off x="0" y="2210253"/>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Immune responses</a:t>
          </a:r>
        </a:p>
      </dsp:txBody>
      <dsp:txXfrm>
        <a:off x="0" y="2210253"/>
        <a:ext cx="7117918" cy="736541"/>
      </dsp:txXfrm>
    </dsp:sp>
    <dsp:sp modelId="{F2B14CB4-7F0D-470D-8AC3-E88182E8F906}">
      <dsp:nvSpPr>
        <dsp:cNvPr id="0" name=""/>
        <dsp:cNvSpPr/>
      </dsp:nvSpPr>
      <dsp:spPr>
        <a:xfrm>
          <a:off x="0" y="2946795"/>
          <a:ext cx="7117918" cy="0"/>
        </a:xfrm>
        <a:prstGeom prst="line">
          <a:avLst/>
        </a:prstGeom>
        <a:solidFill>
          <a:schemeClr val="accent2">
            <a:hueOff val="-1009826"/>
            <a:satOff val="-5887"/>
            <a:lumOff val="1961"/>
            <a:alphaOff val="0"/>
          </a:schemeClr>
        </a:solidFill>
        <a:ln w="12700" cap="flat" cmpd="sng" algn="ctr">
          <a:solidFill>
            <a:schemeClr val="accent2">
              <a:hueOff val="-1009826"/>
              <a:satOff val="-5887"/>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FA24C-48EC-49AB-A808-43C386155EE6}">
      <dsp:nvSpPr>
        <dsp:cNvPr id="0" name=""/>
        <dsp:cNvSpPr/>
      </dsp:nvSpPr>
      <dsp:spPr>
        <a:xfrm>
          <a:off x="0" y="2946795"/>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Pain tolerance</a:t>
          </a:r>
        </a:p>
      </dsp:txBody>
      <dsp:txXfrm>
        <a:off x="0" y="2946795"/>
        <a:ext cx="7117918" cy="736541"/>
      </dsp:txXfrm>
    </dsp:sp>
    <dsp:sp modelId="{BAF059AD-48DA-4384-B505-66F4011BFAFC}">
      <dsp:nvSpPr>
        <dsp:cNvPr id="0" name=""/>
        <dsp:cNvSpPr/>
      </dsp:nvSpPr>
      <dsp:spPr>
        <a:xfrm>
          <a:off x="0" y="3683336"/>
          <a:ext cx="7117918" cy="0"/>
        </a:xfrm>
        <a:prstGeom prst="line">
          <a:avLst/>
        </a:prstGeom>
        <a:solidFill>
          <a:schemeClr val="accent2">
            <a:hueOff val="-1262283"/>
            <a:satOff val="-7359"/>
            <a:lumOff val="2451"/>
            <a:alphaOff val="0"/>
          </a:schemeClr>
        </a:solidFill>
        <a:ln w="12700" cap="flat" cmpd="sng" algn="ctr">
          <a:solidFill>
            <a:schemeClr val="accent2">
              <a:hueOff val="-1262283"/>
              <a:satOff val="-7359"/>
              <a:lumOff val="2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61041-6D1A-45AB-A4AF-4A904D2166FD}">
      <dsp:nvSpPr>
        <dsp:cNvPr id="0" name=""/>
        <dsp:cNvSpPr/>
      </dsp:nvSpPr>
      <dsp:spPr>
        <a:xfrm>
          <a:off x="0" y="3683336"/>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Disease progressive</a:t>
          </a:r>
        </a:p>
      </dsp:txBody>
      <dsp:txXfrm>
        <a:off x="0" y="3683336"/>
        <a:ext cx="7117918" cy="736541"/>
      </dsp:txXfrm>
    </dsp:sp>
    <dsp:sp modelId="{C9231084-9F93-49E7-94EC-0E391886AA9B}">
      <dsp:nvSpPr>
        <dsp:cNvPr id="0" name=""/>
        <dsp:cNvSpPr/>
      </dsp:nvSpPr>
      <dsp:spPr>
        <a:xfrm>
          <a:off x="0" y="4419878"/>
          <a:ext cx="7117918" cy="0"/>
        </a:xfrm>
        <a:prstGeom prst="line">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2B2EF-0DCD-46DE-AB79-74D9614B50BB}">
      <dsp:nvSpPr>
        <dsp:cNvPr id="0" name=""/>
        <dsp:cNvSpPr/>
      </dsp:nvSpPr>
      <dsp:spPr>
        <a:xfrm>
          <a:off x="0" y="4419878"/>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Reproductive health</a:t>
          </a:r>
        </a:p>
      </dsp:txBody>
      <dsp:txXfrm>
        <a:off x="0" y="4419878"/>
        <a:ext cx="7117918" cy="7365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5243D-2BF1-47FE-8D30-1DF498DF78AA}">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E3B243-3D21-405A-AD6B-D38315F15382}">
      <dsp:nvSpPr>
        <dsp:cNvPr id="0" name=""/>
        <dsp:cNvSpPr/>
      </dsp:nvSpPr>
      <dsp:spPr>
        <a:xfrm>
          <a:off x="0" y="2518"/>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So what do we care about here?</a:t>
          </a:r>
        </a:p>
      </dsp:txBody>
      <dsp:txXfrm>
        <a:off x="0" y="2518"/>
        <a:ext cx="7117918" cy="858668"/>
      </dsp:txXfrm>
    </dsp:sp>
    <dsp:sp modelId="{42B94813-B968-4CE3-A417-3C39B69C370D}">
      <dsp:nvSpPr>
        <dsp:cNvPr id="0" name=""/>
        <dsp:cNvSpPr/>
      </dsp:nvSpPr>
      <dsp:spPr>
        <a:xfrm>
          <a:off x="0" y="861186"/>
          <a:ext cx="7117918" cy="0"/>
        </a:xfrm>
        <a:prstGeom prst="line">
          <a:avLst/>
        </a:prstGeom>
        <a:solidFill>
          <a:schemeClr val="accent2">
            <a:hueOff val="-302948"/>
            <a:satOff val="-1766"/>
            <a:lumOff val="588"/>
            <a:alphaOff val="0"/>
          </a:schemeClr>
        </a:solidFill>
        <a:ln w="12700" cap="flat" cmpd="sng" algn="ctr">
          <a:solidFill>
            <a:schemeClr val="accent2">
              <a:hueOff val="-302948"/>
              <a:satOff val="-1766"/>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33CCD3-D029-4E8B-AF41-8F499947AC46}">
      <dsp:nvSpPr>
        <dsp:cNvPr id="0" name=""/>
        <dsp:cNvSpPr/>
      </dsp:nvSpPr>
      <dsp:spPr>
        <a:xfrm>
          <a:off x="0" y="861186"/>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Promoting health?</a:t>
          </a:r>
        </a:p>
      </dsp:txBody>
      <dsp:txXfrm>
        <a:off x="0" y="861186"/>
        <a:ext cx="7117918" cy="858668"/>
      </dsp:txXfrm>
    </dsp:sp>
    <dsp:sp modelId="{9799D47A-23FB-4D80-980C-AEBF5A51AFD5}">
      <dsp:nvSpPr>
        <dsp:cNvPr id="0" name=""/>
        <dsp:cNvSpPr/>
      </dsp:nvSpPr>
      <dsp:spPr>
        <a:xfrm>
          <a:off x="0" y="1719855"/>
          <a:ext cx="7117918" cy="0"/>
        </a:xfrm>
        <a:prstGeom prst="line">
          <a:avLst/>
        </a:prstGeom>
        <a:solidFill>
          <a:schemeClr val="accent2">
            <a:hueOff val="-605896"/>
            <a:satOff val="-3532"/>
            <a:lumOff val="1176"/>
            <a:alphaOff val="0"/>
          </a:schemeClr>
        </a:solidFill>
        <a:ln w="12700" cap="flat" cmpd="sng" algn="ctr">
          <a:solidFill>
            <a:schemeClr val="accent2">
              <a:hueOff val="-605896"/>
              <a:satOff val="-3532"/>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FDE6DD-43CC-4998-AA18-613CFD5E3422}">
      <dsp:nvSpPr>
        <dsp:cNvPr id="0" name=""/>
        <dsp:cNvSpPr/>
      </dsp:nvSpPr>
      <dsp:spPr>
        <a:xfrm>
          <a:off x="0" y="1719855"/>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Improving health?</a:t>
          </a:r>
        </a:p>
      </dsp:txBody>
      <dsp:txXfrm>
        <a:off x="0" y="1719855"/>
        <a:ext cx="7117918" cy="858668"/>
      </dsp:txXfrm>
    </dsp:sp>
    <dsp:sp modelId="{82F99E36-EC31-45DC-BC71-786044710642}">
      <dsp:nvSpPr>
        <dsp:cNvPr id="0" name=""/>
        <dsp:cNvSpPr/>
      </dsp:nvSpPr>
      <dsp:spPr>
        <a:xfrm>
          <a:off x="0" y="2578524"/>
          <a:ext cx="7117918" cy="0"/>
        </a:xfrm>
        <a:prstGeom prst="line">
          <a:avLst/>
        </a:prstGeom>
        <a:solidFill>
          <a:schemeClr val="accent2">
            <a:hueOff val="-908843"/>
            <a:satOff val="-5299"/>
            <a:lumOff val="1765"/>
            <a:alphaOff val="0"/>
          </a:schemeClr>
        </a:solidFill>
        <a:ln w="12700" cap="flat" cmpd="sng" algn="ctr">
          <a:solidFill>
            <a:schemeClr val="accent2">
              <a:hueOff val="-908843"/>
              <a:satOff val="-5299"/>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1E4BD1-596C-4639-A828-C4B2815039EE}">
      <dsp:nvSpPr>
        <dsp:cNvPr id="0" name=""/>
        <dsp:cNvSpPr/>
      </dsp:nvSpPr>
      <dsp:spPr>
        <a:xfrm>
          <a:off x="0" y="2578524"/>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Improving services?</a:t>
          </a:r>
        </a:p>
      </dsp:txBody>
      <dsp:txXfrm>
        <a:off x="0" y="2578524"/>
        <a:ext cx="7117918" cy="858668"/>
      </dsp:txXfrm>
    </dsp:sp>
    <dsp:sp modelId="{F6D61DC8-0DD0-4C20-995B-45FF6C3D3BCF}">
      <dsp:nvSpPr>
        <dsp:cNvPr id="0" name=""/>
        <dsp:cNvSpPr/>
      </dsp:nvSpPr>
      <dsp:spPr>
        <a:xfrm>
          <a:off x="0" y="3437193"/>
          <a:ext cx="7117918" cy="0"/>
        </a:xfrm>
        <a:prstGeom prst="line">
          <a:avLst/>
        </a:prstGeom>
        <a:solidFill>
          <a:schemeClr val="accent2">
            <a:hueOff val="-1211791"/>
            <a:satOff val="-7065"/>
            <a:lumOff val="2353"/>
            <a:alphaOff val="0"/>
          </a:schemeClr>
        </a:solidFill>
        <a:ln w="12700" cap="flat" cmpd="sng" algn="ctr">
          <a:solidFill>
            <a:schemeClr val="accent2">
              <a:hueOff val="-1211791"/>
              <a:satOff val="-7065"/>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C4689-283F-4500-90AC-46DC0DDA693F}">
      <dsp:nvSpPr>
        <dsp:cNvPr id="0" name=""/>
        <dsp:cNvSpPr/>
      </dsp:nvSpPr>
      <dsp:spPr>
        <a:xfrm>
          <a:off x="0" y="3437193"/>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Research?</a:t>
          </a:r>
        </a:p>
      </dsp:txBody>
      <dsp:txXfrm>
        <a:off x="0" y="3437193"/>
        <a:ext cx="7117918" cy="858668"/>
      </dsp:txXfrm>
    </dsp:sp>
    <dsp:sp modelId="{1670330C-F08F-4D3D-9AEA-84FCCB646935}">
      <dsp:nvSpPr>
        <dsp:cNvPr id="0" name=""/>
        <dsp:cNvSpPr/>
      </dsp:nvSpPr>
      <dsp:spPr>
        <a:xfrm>
          <a:off x="0" y="4295862"/>
          <a:ext cx="7117918" cy="0"/>
        </a:xfrm>
        <a:prstGeom prst="line">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6F6C-B528-4497-8547-3DBD3D5D12B0}">
      <dsp:nvSpPr>
        <dsp:cNvPr id="0" name=""/>
        <dsp:cNvSpPr/>
      </dsp:nvSpPr>
      <dsp:spPr>
        <a:xfrm>
          <a:off x="0" y="4295862"/>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Actually... it's all four! </a:t>
          </a:r>
        </a:p>
      </dsp:txBody>
      <dsp:txXfrm>
        <a:off x="0" y="4295862"/>
        <a:ext cx="7117918" cy="8586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FFF9C-04E0-43DC-9F53-BD1B4DBB574C}">
      <dsp:nvSpPr>
        <dsp:cNvPr id="0" name=""/>
        <dsp:cNvSpPr/>
      </dsp:nvSpPr>
      <dsp:spPr>
        <a:xfrm>
          <a:off x="2975" y="632449"/>
          <a:ext cx="2360599" cy="141635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Reducing inequalities</a:t>
          </a:r>
          <a:endParaRPr lang="en-US" sz="3200" kern="1200"/>
        </a:p>
      </dsp:txBody>
      <dsp:txXfrm>
        <a:off x="2975" y="632449"/>
        <a:ext cx="2360599" cy="1416359"/>
      </dsp:txXfrm>
    </dsp:sp>
    <dsp:sp modelId="{5926AF9E-EFFD-4398-B637-34153184D61F}">
      <dsp:nvSpPr>
        <dsp:cNvPr id="0" name=""/>
        <dsp:cNvSpPr/>
      </dsp:nvSpPr>
      <dsp:spPr>
        <a:xfrm>
          <a:off x="2599635" y="632449"/>
          <a:ext cx="2360599" cy="1416359"/>
        </a:xfrm>
        <a:prstGeom prst="rect">
          <a:avLst/>
        </a:prstGeom>
        <a:solidFill>
          <a:schemeClr val="accent5">
            <a:hueOff val="-214868"/>
            <a:satOff val="1225"/>
            <a:lumOff val="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Education</a:t>
          </a:r>
          <a:endParaRPr lang="en-US" sz="3200" kern="1200"/>
        </a:p>
      </dsp:txBody>
      <dsp:txXfrm>
        <a:off x="2599635" y="632449"/>
        <a:ext cx="2360599" cy="1416359"/>
      </dsp:txXfrm>
    </dsp:sp>
    <dsp:sp modelId="{24F23C40-61A8-4AED-8E2D-E11F4DECB468}">
      <dsp:nvSpPr>
        <dsp:cNvPr id="0" name=""/>
        <dsp:cNvSpPr/>
      </dsp:nvSpPr>
      <dsp:spPr>
        <a:xfrm>
          <a:off x="5196295" y="632449"/>
          <a:ext cx="2360599" cy="1416359"/>
        </a:xfrm>
        <a:prstGeom prst="rect">
          <a:avLst/>
        </a:prstGeom>
        <a:solidFill>
          <a:schemeClr val="accent5">
            <a:hueOff val="-429736"/>
            <a:satOff val="2451"/>
            <a:lumOff val="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Housing</a:t>
          </a:r>
          <a:endParaRPr lang="en-US" sz="3200" kern="1200"/>
        </a:p>
      </dsp:txBody>
      <dsp:txXfrm>
        <a:off x="5196295" y="632449"/>
        <a:ext cx="2360599" cy="1416359"/>
      </dsp:txXfrm>
    </dsp:sp>
    <dsp:sp modelId="{05974CAC-7186-4976-A076-41533678C34A}">
      <dsp:nvSpPr>
        <dsp:cNvPr id="0" name=""/>
        <dsp:cNvSpPr/>
      </dsp:nvSpPr>
      <dsp:spPr>
        <a:xfrm>
          <a:off x="7792955" y="632449"/>
          <a:ext cx="2360599" cy="1416359"/>
        </a:xfrm>
        <a:prstGeom prst="rect">
          <a:avLst/>
        </a:prstGeom>
        <a:solidFill>
          <a:schemeClr val="accent5">
            <a:hueOff val="-644604"/>
            <a:satOff val="3676"/>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Employment</a:t>
          </a:r>
          <a:endParaRPr lang="en-US" sz="3200" kern="1200"/>
        </a:p>
      </dsp:txBody>
      <dsp:txXfrm>
        <a:off x="7792955" y="632449"/>
        <a:ext cx="2360599" cy="1416359"/>
      </dsp:txXfrm>
    </dsp:sp>
    <dsp:sp modelId="{0F6FD428-65B3-468D-9585-AE5ED5761DA9}">
      <dsp:nvSpPr>
        <dsp:cNvPr id="0" name=""/>
        <dsp:cNvSpPr/>
      </dsp:nvSpPr>
      <dsp:spPr>
        <a:xfrm>
          <a:off x="2975" y="2284869"/>
          <a:ext cx="2360599" cy="1416359"/>
        </a:xfrm>
        <a:prstGeom prst="rect">
          <a:avLst/>
        </a:prstGeom>
        <a:solidFill>
          <a:schemeClr val="accent5">
            <a:hueOff val="-859471"/>
            <a:satOff val="4902"/>
            <a:lumOff val="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Family</a:t>
          </a:r>
          <a:endParaRPr lang="en-US" sz="3200" kern="1200"/>
        </a:p>
      </dsp:txBody>
      <dsp:txXfrm>
        <a:off x="2975" y="2284869"/>
        <a:ext cx="2360599" cy="1416359"/>
      </dsp:txXfrm>
    </dsp:sp>
    <dsp:sp modelId="{1751C510-A670-416C-B9FF-C82C7A0DDD34}">
      <dsp:nvSpPr>
        <dsp:cNvPr id="0" name=""/>
        <dsp:cNvSpPr/>
      </dsp:nvSpPr>
      <dsp:spPr>
        <a:xfrm>
          <a:off x="2599635" y="2284869"/>
          <a:ext cx="2360599" cy="1416359"/>
        </a:xfrm>
        <a:prstGeom prst="rect">
          <a:avLst/>
        </a:prstGeom>
        <a:solidFill>
          <a:schemeClr val="accent5">
            <a:hueOff val="-1074339"/>
            <a:satOff val="6127"/>
            <a:lumOff val="2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Community</a:t>
          </a:r>
          <a:endParaRPr lang="en-US" sz="3200" kern="1200"/>
        </a:p>
      </dsp:txBody>
      <dsp:txXfrm>
        <a:off x="2599635" y="2284869"/>
        <a:ext cx="2360599" cy="1416359"/>
      </dsp:txXfrm>
    </dsp:sp>
    <dsp:sp modelId="{3FBABC0C-E5FA-4C5A-B419-EDA66F8CE075}">
      <dsp:nvSpPr>
        <dsp:cNvPr id="0" name=""/>
        <dsp:cNvSpPr/>
      </dsp:nvSpPr>
      <dsp:spPr>
        <a:xfrm>
          <a:off x="5196295" y="2284869"/>
          <a:ext cx="2360599" cy="1416359"/>
        </a:xfrm>
        <a:prstGeom prst="rect">
          <a:avLst/>
        </a:prstGeom>
        <a:solidFill>
          <a:schemeClr val="accent5">
            <a:hueOff val="-1289207"/>
            <a:satOff val="7353"/>
            <a:lumOff val="3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Lifestyle</a:t>
          </a:r>
          <a:endParaRPr lang="en-US" sz="3200" kern="1200"/>
        </a:p>
      </dsp:txBody>
      <dsp:txXfrm>
        <a:off x="5196295" y="2284869"/>
        <a:ext cx="2360599" cy="1416359"/>
      </dsp:txXfrm>
    </dsp:sp>
    <dsp:sp modelId="{613D5A6F-62E1-4BBE-9145-81F45A7CC3F3}">
      <dsp:nvSpPr>
        <dsp:cNvPr id="0" name=""/>
        <dsp:cNvSpPr/>
      </dsp:nvSpPr>
      <dsp:spPr>
        <a:xfrm>
          <a:off x="7792955" y="2284869"/>
          <a:ext cx="2360599" cy="1416359"/>
        </a:xfrm>
        <a:prstGeom prst="rect">
          <a:avLst/>
        </a:prstGeom>
        <a:solidFill>
          <a:schemeClr val="accent5">
            <a:hueOff val="-1504075"/>
            <a:satOff val="8578"/>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Monitoring disease</a:t>
          </a:r>
          <a:endParaRPr lang="en-US" sz="3200" kern="1200"/>
        </a:p>
      </dsp:txBody>
      <dsp:txXfrm>
        <a:off x="7792955" y="2284869"/>
        <a:ext cx="2360599" cy="14163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47862-D06A-4C59-8A6D-E0220607A18B}">
      <dsp:nvSpPr>
        <dsp:cNvPr id="0" name=""/>
        <dsp:cNvSpPr/>
      </dsp:nvSpPr>
      <dsp:spPr>
        <a:xfrm>
          <a:off x="0" y="63719"/>
          <a:ext cx="10156531" cy="767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Infectious diseases</a:t>
          </a:r>
          <a:endParaRPr lang="en-US" sz="3200" kern="1200"/>
        </a:p>
      </dsp:txBody>
      <dsp:txXfrm>
        <a:off x="37467" y="101186"/>
        <a:ext cx="10081597" cy="692586"/>
      </dsp:txXfrm>
    </dsp:sp>
    <dsp:sp modelId="{6396DAFD-0E06-4BC0-B455-EF5348E11C15}">
      <dsp:nvSpPr>
        <dsp:cNvPr id="0" name=""/>
        <dsp:cNvSpPr/>
      </dsp:nvSpPr>
      <dsp:spPr>
        <a:xfrm>
          <a:off x="0" y="923399"/>
          <a:ext cx="10156531" cy="767520"/>
        </a:xfrm>
        <a:prstGeom prst="roundRect">
          <a:avLst/>
        </a:prstGeom>
        <a:solidFill>
          <a:schemeClr val="accent5">
            <a:hueOff val="-376019"/>
            <a:satOff val="2145"/>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Chemicals and radiation</a:t>
          </a:r>
          <a:endParaRPr lang="en-US" sz="3200" kern="1200"/>
        </a:p>
      </dsp:txBody>
      <dsp:txXfrm>
        <a:off x="37467" y="960866"/>
        <a:ext cx="10081597" cy="692586"/>
      </dsp:txXfrm>
    </dsp:sp>
    <dsp:sp modelId="{28A27CA6-B515-4F77-B504-F2EFA716B863}">
      <dsp:nvSpPr>
        <dsp:cNvPr id="0" name=""/>
        <dsp:cNvSpPr/>
      </dsp:nvSpPr>
      <dsp:spPr>
        <a:xfrm>
          <a:off x="0" y="1783079"/>
          <a:ext cx="10156531" cy="767520"/>
        </a:xfrm>
        <a:prstGeom prst="roundRect">
          <a:avLst/>
        </a:prstGeom>
        <a:solidFill>
          <a:schemeClr val="accent5">
            <a:hueOff val="-752038"/>
            <a:satOff val="4289"/>
            <a:lumOff val="1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Preventative medicine</a:t>
          </a:r>
          <a:endParaRPr lang="en-US" sz="3200" kern="1200"/>
        </a:p>
      </dsp:txBody>
      <dsp:txXfrm>
        <a:off x="37467" y="1820546"/>
        <a:ext cx="10081597" cy="692586"/>
      </dsp:txXfrm>
    </dsp:sp>
    <dsp:sp modelId="{EACEA11F-0455-4A2A-849E-FE26F88A5E51}">
      <dsp:nvSpPr>
        <dsp:cNvPr id="0" name=""/>
        <dsp:cNvSpPr/>
      </dsp:nvSpPr>
      <dsp:spPr>
        <a:xfrm>
          <a:off x="0" y="2642759"/>
          <a:ext cx="10156531" cy="767520"/>
        </a:xfrm>
        <a:prstGeom prst="roundRect">
          <a:avLst/>
        </a:prstGeom>
        <a:solidFill>
          <a:schemeClr val="accent5">
            <a:hueOff val="-1128056"/>
            <a:satOff val="6434"/>
            <a:lumOff val="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Infection and prevention control</a:t>
          </a:r>
          <a:endParaRPr lang="en-US" sz="3200" kern="1200"/>
        </a:p>
      </dsp:txBody>
      <dsp:txXfrm>
        <a:off x="37467" y="2680226"/>
        <a:ext cx="10081597" cy="692586"/>
      </dsp:txXfrm>
    </dsp:sp>
    <dsp:sp modelId="{3E31C786-D7BD-4E66-BB99-4B409ACCB39D}">
      <dsp:nvSpPr>
        <dsp:cNvPr id="0" name=""/>
        <dsp:cNvSpPr/>
      </dsp:nvSpPr>
      <dsp:spPr>
        <a:xfrm>
          <a:off x="0" y="3502439"/>
          <a:ext cx="10156531" cy="767520"/>
        </a:xfrm>
        <a:prstGeom prst="roundRect">
          <a:avLst/>
        </a:prstGeom>
        <a:solidFill>
          <a:schemeClr val="accent5">
            <a:hueOff val="-1504075"/>
            <a:satOff val="8578"/>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Immunisations</a:t>
          </a:r>
          <a:endParaRPr lang="en-US" sz="3200" kern="1200"/>
        </a:p>
      </dsp:txBody>
      <dsp:txXfrm>
        <a:off x="37467" y="3539906"/>
        <a:ext cx="10081597" cy="6925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8BA5D-FBEC-4801-80CD-B1EA25E7CD86}">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85E37-594B-4546-A148-4002297E3AF7}">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Clinical effectiveness</a:t>
          </a:r>
          <a:endParaRPr lang="en-US" sz="5000" kern="1200"/>
        </a:p>
      </dsp:txBody>
      <dsp:txXfrm>
        <a:off x="0" y="713"/>
        <a:ext cx="7003777" cy="1168435"/>
      </dsp:txXfrm>
    </dsp:sp>
    <dsp:sp modelId="{5FC6D5DA-A8F0-4FD5-840E-FD939FB13382}">
      <dsp:nvSpPr>
        <dsp:cNvPr id="0" name=""/>
        <dsp:cNvSpPr/>
      </dsp:nvSpPr>
      <dsp:spPr>
        <a:xfrm>
          <a:off x="0" y="1169148"/>
          <a:ext cx="7003777" cy="0"/>
        </a:xfrm>
        <a:prstGeom prst="line">
          <a:avLst/>
        </a:prstGeom>
        <a:solidFill>
          <a:schemeClr val="accent2">
            <a:hueOff val="-378685"/>
            <a:satOff val="-2208"/>
            <a:lumOff val="735"/>
            <a:alphaOff val="0"/>
          </a:schemeClr>
        </a:solidFill>
        <a:ln w="12700" cap="flat" cmpd="sng" algn="ctr">
          <a:solidFill>
            <a:schemeClr val="accent2">
              <a:hueOff val="-378685"/>
              <a:satOff val="-2208"/>
              <a:lumOff val="7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9D45C9-5966-4340-A3D7-B7FB6C558BDA}">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Efficiency</a:t>
          </a:r>
          <a:endParaRPr lang="en-US" sz="5000" kern="1200"/>
        </a:p>
      </dsp:txBody>
      <dsp:txXfrm>
        <a:off x="0" y="1169148"/>
        <a:ext cx="7003777" cy="1168435"/>
      </dsp:txXfrm>
    </dsp:sp>
    <dsp:sp modelId="{442B2E3A-1B7C-46B5-8316-A89F2777811C}">
      <dsp:nvSpPr>
        <dsp:cNvPr id="0" name=""/>
        <dsp:cNvSpPr/>
      </dsp:nvSpPr>
      <dsp:spPr>
        <a:xfrm>
          <a:off x="0" y="2337584"/>
          <a:ext cx="7003777" cy="0"/>
        </a:xfrm>
        <a:prstGeom prst="line">
          <a:avLst/>
        </a:prstGeom>
        <a:solidFill>
          <a:schemeClr val="accent2">
            <a:hueOff val="-757370"/>
            <a:satOff val="-4416"/>
            <a:lumOff val="1471"/>
            <a:alphaOff val="0"/>
          </a:schemeClr>
        </a:solidFill>
        <a:ln w="12700" cap="flat" cmpd="sng" algn="ctr">
          <a:solidFill>
            <a:schemeClr val="accent2">
              <a:hueOff val="-757370"/>
              <a:satOff val="-4416"/>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49B56-611A-4785-86A2-FD78C99A7FB0}">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Auditing</a:t>
          </a:r>
          <a:endParaRPr lang="en-US" sz="5000" kern="1200"/>
        </a:p>
      </dsp:txBody>
      <dsp:txXfrm>
        <a:off x="0" y="2337584"/>
        <a:ext cx="7003777" cy="1168435"/>
      </dsp:txXfrm>
    </dsp:sp>
    <dsp:sp modelId="{37C11B3B-DD2A-4CB5-96C9-455FE5CE8E49}">
      <dsp:nvSpPr>
        <dsp:cNvPr id="0" name=""/>
        <dsp:cNvSpPr/>
      </dsp:nvSpPr>
      <dsp:spPr>
        <a:xfrm>
          <a:off x="0" y="3506020"/>
          <a:ext cx="7003777" cy="0"/>
        </a:xfrm>
        <a:prstGeom prst="line">
          <a:avLst/>
        </a:prstGeom>
        <a:solidFill>
          <a:schemeClr val="accent2">
            <a:hueOff val="-1136054"/>
            <a:satOff val="-6623"/>
            <a:lumOff val="2206"/>
            <a:alphaOff val="0"/>
          </a:schemeClr>
        </a:solidFill>
        <a:ln w="12700" cap="flat" cmpd="sng" algn="ctr">
          <a:solidFill>
            <a:schemeClr val="accent2">
              <a:hueOff val="-1136054"/>
              <a:satOff val="-6623"/>
              <a:lumOff val="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D1D83D-4F09-498B-B8C9-3319FEDE43BA}">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Clinical governance</a:t>
          </a:r>
          <a:endParaRPr lang="en-US" sz="5000" kern="1200"/>
        </a:p>
      </dsp:txBody>
      <dsp:txXfrm>
        <a:off x="0" y="3506020"/>
        <a:ext cx="7003777" cy="1168435"/>
      </dsp:txXfrm>
    </dsp:sp>
    <dsp:sp modelId="{7C8903BE-FCE5-486A-80B9-128CEBC2615E}">
      <dsp:nvSpPr>
        <dsp:cNvPr id="0" name=""/>
        <dsp:cNvSpPr/>
      </dsp:nvSpPr>
      <dsp:spPr>
        <a:xfrm>
          <a:off x="0" y="4674456"/>
          <a:ext cx="7003777" cy="0"/>
        </a:xfrm>
        <a:prstGeom prst="line">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88A9C-4F43-40E4-887C-4D683CE82D89}">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Equity of health provision</a:t>
          </a:r>
          <a:endParaRPr lang="en-US" sz="5000" kern="1200"/>
        </a:p>
      </dsp:txBody>
      <dsp:txXfrm>
        <a:off x="0" y="4674456"/>
        <a:ext cx="7003777" cy="11684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C593E-1A9C-40D1-9827-F20CAD9012FB}">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A180D-50ED-4AC1-B98F-405A9043DA6E}">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Factors impacting health</a:t>
          </a:r>
          <a:endParaRPr lang="en-US" sz="5200" kern="1200"/>
        </a:p>
      </dsp:txBody>
      <dsp:txXfrm>
        <a:off x="0" y="713"/>
        <a:ext cx="7003777" cy="1168435"/>
      </dsp:txXfrm>
    </dsp:sp>
    <dsp:sp modelId="{A8F51F9E-BCEB-44E6-AFED-8EEDC56E3E8E}">
      <dsp:nvSpPr>
        <dsp:cNvPr id="0" name=""/>
        <dsp:cNvSpPr/>
      </dsp:nvSpPr>
      <dsp:spPr>
        <a:xfrm>
          <a:off x="0" y="1169148"/>
          <a:ext cx="7003777" cy="0"/>
        </a:xfrm>
        <a:prstGeom prst="line">
          <a:avLst/>
        </a:prstGeom>
        <a:solidFill>
          <a:schemeClr val="accent2">
            <a:hueOff val="-378685"/>
            <a:satOff val="-2208"/>
            <a:lumOff val="735"/>
            <a:alphaOff val="0"/>
          </a:schemeClr>
        </a:solidFill>
        <a:ln w="12700" cap="flat" cmpd="sng" algn="ctr">
          <a:solidFill>
            <a:schemeClr val="accent2">
              <a:hueOff val="-378685"/>
              <a:satOff val="-2208"/>
              <a:lumOff val="7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3D3CA-3B05-4329-967F-DF941A550ACD}">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Interventions</a:t>
          </a:r>
          <a:endParaRPr lang="en-US" sz="5200" kern="1200"/>
        </a:p>
      </dsp:txBody>
      <dsp:txXfrm>
        <a:off x="0" y="1169148"/>
        <a:ext cx="7003777" cy="1168435"/>
      </dsp:txXfrm>
    </dsp:sp>
    <dsp:sp modelId="{E6071527-3250-4F3B-A550-7E8AB6E9CF51}">
      <dsp:nvSpPr>
        <dsp:cNvPr id="0" name=""/>
        <dsp:cNvSpPr/>
      </dsp:nvSpPr>
      <dsp:spPr>
        <a:xfrm>
          <a:off x="0" y="2337584"/>
          <a:ext cx="7003777" cy="0"/>
        </a:xfrm>
        <a:prstGeom prst="line">
          <a:avLst/>
        </a:prstGeom>
        <a:solidFill>
          <a:schemeClr val="accent2">
            <a:hueOff val="-757370"/>
            <a:satOff val="-4416"/>
            <a:lumOff val="1471"/>
            <a:alphaOff val="0"/>
          </a:schemeClr>
        </a:solidFill>
        <a:ln w="12700" cap="flat" cmpd="sng" algn="ctr">
          <a:solidFill>
            <a:schemeClr val="accent2">
              <a:hueOff val="-757370"/>
              <a:satOff val="-4416"/>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5DE874-0FC7-487D-A4AE-3577BA272C5D}">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Cost analysis</a:t>
          </a:r>
          <a:endParaRPr lang="en-US" sz="5200" kern="1200"/>
        </a:p>
      </dsp:txBody>
      <dsp:txXfrm>
        <a:off x="0" y="2337584"/>
        <a:ext cx="7003777" cy="1168435"/>
      </dsp:txXfrm>
    </dsp:sp>
    <dsp:sp modelId="{230F0F9F-4051-4BCF-822F-A4EC0FF36B2C}">
      <dsp:nvSpPr>
        <dsp:cNvPr id="0" name=""/>
        <dsp:cNvSpPr/>
      </dsp:nvSpPr>
      <dsp:spPr>
        <a:xfrm>
          <a:off x="0" y="3506020"/>
          <a:ext cx="7003777" cy="0"/>
        </a:xfrm>
        <a:prstGeom prst="line">
          <a:avLst/>
        </a:prstGeom>
        <a:solidFill>
          <a:schemeClr val="accent2">
            <a:hueOff val="-1136054"/>
            <a:satOff val="-6623"/>
            <a:lumOff val="2206"/>
            <a:alphaOff val="0"/>
          </a:schemeClr>
        </a:solidFill>
        <a:ln w="12700" cap="flat" cmpd="sng" algn="ctr">
          <a:solidFill>
            <a:schemeClr val="accent2">
              <a:hueOff val="-1136054"/>
              <a:satOff val="-6623"/>
              <a:lumOff val="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59B2CC-3FB9-420D-99AA-79475D6D5469}">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Building evidence</a:t>
          </a:r>
          <a:endParaRPr lang="en-US" sz="5200" kern="1200"/>
        </a:p>
      </dsp:txBody>
      <dsp:txXfrm>
        <a:off x="0" y="3506020"/>
        <a:ext cx="7003777" cy="1168435"/>
      </dsp:txXfrm>
    </dsp:sp>
    <dsp:sp modelId="{469773A1-E0AD-45A5-958B-EC6DDBA79CAF}">
      <dsp:nvSpPr>
        <dsp:cNvPr id="0" name=""/>
        <dsp:cNvSpPr/>
      </dsp:nvSpPr>
      <dsp:spPr>
        <a:xfrm>
          <a:off x="0" y="4674456"/>
          <a:ext cx="7003777" cy="0"/>
        </a:xfrm>
        <a:prstGeom prst="line">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854B52-EBF7-46EE-AB5C-1AB99791D524}">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Research</a:t>
          </a:r>
          <a:endParaRPr lang="en-US" sz="5200" kern="1200"/>
        </a:p>
      </dsp:txBody>
      <dsp:txXfrm>
        <a:off x="0" y="4674456"/>
        <a:ext cx="7003777" cy="11684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C4835-96F7-43FF-B891-4FAE8537D527}">
      <dsp:nvSpPr>
        <dsp:cNvPr id="0" name=""/>
        <dsp:cNvSpPr/>
      </dsp:nvSpPr>
      <dsp:spPr>
        <a:xfrm>
          <a:off x="0" y="44502"/>
          <a:ext cx="7003777" cy="1829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Wales' long-term plan for health and social care.</a:t>
          </a:r>
          <a:endParaRPr lang="en-US" sz="4600" kern="1200"/>
        </a:p>
      </dsp:txBody>
      <dsp:txXfrm>
        <a:off x="89327" y="133829"/>
        <a:ext cx="6825123" cy="1651226"/>
      </dsp:txXfrm>
    </dsp:sp>
    <dsp:sp modelId="{F901D226-2351-46BC-8A03-5A0C767DD21D}">
      <dsp:nvSpPr>
        <dsp:cNvPr id="0" name=""/>
        <dsp:cNvSpPr/>
      </dsp:nvSpPr>
      <dsp:spPr>
        <a:xfrm>
          <a:off x="0" y="2006862"/>
          <a:ext cx="7003777" cy="1829880"/>
        </a:xfrm>
        <a:prstGeom prst="roundRect">
          <a:avLst/>
        </a:prstGeom>
        <a:solidFill>
          <a:schemeClr val="accent2">
            <a:hueOff val="-757370"/>
            <a:satOff val="-4416"/>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2018-2028</a:t>
          </a:r>
          <a:endParaRPr lang="en-US" sz="4600" kern="1200"/>
        </a:p>
      </dsp:txBody>
      <dsp:txXfrm>
        <a:off x="89327" y="2096189"/>
        <a:ext cx="6825123" cy="1651226"/>
      </dsp:txXfrm>
    </dsp:sp>
    <dsp:sp modelId="{75925CA3-BB63-41D7-9330-63F9F8C96944}">
      <dsp:nvSpPr>
        <dsp:cNvPr id="0" name=""/>
        <dsp:cNvSpPr/>
      </dsp:nvSpPr>
      <dsp:spPr>
        <a:xfrm>
          <a:off x="0" y="3969222"/>
          <a:ext cx="7003777" cy="1829880"/>
        </a:xfrm>
        <a:prstGeom prst="roundRect">
          <a:avLst/>
        </a:prstGeom>
        <a:solidFill>
          <a:schemeClr val="accent2">
            <a:hueOff val="-1514739"/>
            <a:satOff val="-8831"/>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It has several main aims, linking to public health.</a:t>
          </a:r>
          <a:endParaRPr lang="en-US" sz="4600" kern="1200"/>
        </a:p>
      </dsp:txBody>
      <dsp:txXfrm>
        <a:off x="89327" y="4058549"/>
        <a:ext cx="6825123" cy="16512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C5F78-762B-49BD-AB8E-74AB1BE866F4}">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35299F-72D4-4F68-9660-D3B2E90ED3F2}">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 whole system approach to HSC.</a:t>
          </a:r>
          <a:endParaRPr lang="en-US" sz="3200" kern="1200"/>
        </a:p>
      </dsp:txBody>
      <dsp:txXfrm>
        <a:off x="0" y="713"/>
        <a:ext cx="7003777" cy="1168435"/>
      </dsp:txXfrm>
    </dsp:sp>
    <dsp:sp modelId="{E8260CC8-13EF-4553-95C3-77256050B10E}">
      <dsp:nvSpPr>
        <dsp:cNvPr id="0" name=""/>
        <dsp:cNvSpPr/>
      </dsp:nvSpPr>
      <dsp:spPr>
        <a:xfrm>
          <a:off x="0" y="1169148"/>
          <a:ext cx="7003777" cy="0"/>
        </a:xfrm>
        <a:prstGeom prst="line">
          <a:avLst/>
        </a:prstGeom>
        <a:solidFill>
          <a:schemeClr val="accent2">
            <a:hueOff val="-378685"/>
            <a:satOff val="-2208"/>
            <a:lumOff val="735"/>
            <a:alphaOff val="0"/>
          </a:schemeClr>
        </a:solidFill>
        <a:ln w="12700" cap="flat" cmpd="sng" algn="ctr">
          <a:solidFill>
            <a:schemeClr val="accent2">
              <a:hueOff val="-378685"/>
              <a:satOff val="-2208"/>
              <a:lumOff val="7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85830-BB70-4543-B130-C2823A0669F7}">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Equitable, with equal health outcomes for all.</a:t>
          </a:r>
          <a:endParaRPr lang="en-US" sz="3200" kern="1200"/>
        </a:p>
      </dsp:txBody>
      <dsp:txXfrm>
        <a:off x="0" y="1169148"/>
        <a:ext cx="7003777" cy="1168435"/>
      </dsp:txXfrm>
    </dsp:sp>
    <dsp:sp modelId="{487B2A83-F710-49FA-83E8-CF4486965DA7}">
      <dsp:nvSpPr>
        <dsp:cNvPr id="0" name=""/>
        <dsp:cNvSpPr/>
      </dsp:nvSpPr>
      <dsp:spPr>
        <a:xfrm>
          <a:off x="0" y="2337584"/>
          <a:ext cx="7003777" cy="0"/>
        </a:xfrm>
        <a:prstGeom prst="line">
          <a:avLst/>
        </a:prstGeom>
        <a:solidFill>
          <a:schemeClr val="accent2">
            <a:hueOff val="-757370"/>
            <a:satOff val="-4416"/>
            <a:lumOff val="1471"/>
            <a:alphaOff val="0"/>
          </a:schemeClr>
        </a:solidFill>
        <a:ln w="12700" cap="flat" cmpd="sng" algn="ctr">
          <a:solidFill>
            <a:schemeClr val="accent2">
              <a:hueOff val="-757370"/>
              <a:satOff val="-4416"/>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2C379-13C3-4729-AEF1-CFE6132C348A}">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Seamless services, close to home.</a:t>
          </a:r>
          <a:endParaRPr lang="en-US" sz="3200" kern="1200"/>
        </a:p>
      </dsp:txBody>
      <dsp:txXfrm>
        <a:off x="0" y="2337584"/>
        <a:ext cx="7003777" cy="1168435"/>
      </dsp:txXfrm>
    </dsp:sp>
    <dsp:sp modelId="{EABE70B7-423E-41A5-808C-4E96BC57E6A5}">
      <dsp:nvSpPr>
        <dsp:cNvPr id="0" name=""/>
        <dsp:cNvSpPr/>
      </dsp:nvSpPr>
      <dsp:spPr>
        <a:xfrm>
          <a:off x="0" y="3506020"/>
          <a:ext cx="7003777" cy="0"/>
        </a:xfrm>
        <a:prstGeom prst="line">
          <a:avLst/>
        </a:prstGeom>
        <a:solidFill>
          <a:schemeClr val="accent2">
            <a:hueOff val="-1136054"/>
            <a:satOff val="-6623"/>
            <a:lumOff val="2206"/>
            <a:alphaOff val="0"/>
          </a:schemeClr>
        </a:solidFill>
        <a:ln w="12700" cap="flat" cmpd="sng" algn="ctr">
          <a:solidFill>
            <a:schemeClr val="accent2">
              <a:hueOff val="-1136054"/>
              <a:satOff val="-6623"/>
              <a:lumOff val="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A0ABCD-F29F-4BF8-B0D3-25D301A9D635}">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Only going to hospital when necessary.</a:t>
          </a:r>
          <a:endParaRPr lang="en-US" sz="3200" kern="1200"/>
        </a:p>
      </dsp:txBody>
      <dsp:txXfrm>
        <a:off x="0" y="3506020"/>
        <a:ext cx="7003777" cy="1168435"/>
      </dsp:txXfrm>
    </dsp:sp>
    <dsp:sp modelId="{2D2A74B7-88A2-4E38-A52B-DE60B56DAB14}">
      <dsp:nvSpPr>
        <dsp:cNvPr id="0" name=""/>
        <dsp:cNvSpPr/>
      </dsp:nvSpPr>
      <dsp:spPr>
        <a:xfrm>
          <a:off x="0" y="4674456"/>
          <a:ext cx="7003777" cy="0"/>
        </a:xfrm>
        <a:prstGeom prst="line">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A44D65-4136-4E86-95E6-C677086B7ACE}">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Technology to support high quality services.</a:t>
          </a:r>
          <a:endParaRPr lang="en-US" sz="3200" kern="1200"/>
        </a:p>
      </dsp:txBody>
      <dsp:txXfrm>
        <a:off x="0" y="4674456"/>
        <a:ext cx="7003777" cy="11684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86C89-286C-4FA3-8F17-E97501FDBD74}">
      <dsp:nvSpPr>
        <dsp:cNvPr id="0" name=""/>
        <dsp:cNvSpPr/>
      </dsp:nvSpPr>
      <dsp:spPr>
        <a:xfrm>
          <a:off x="0" y="529"/>
          <a:ext cx="10156531" cy="12378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BA068-09BF-4A05-AE4B-81237D62308E}">
      <dsp:nvSpPr>
        <dsp:cNvPr id="0" name=""/>
        <dsp:cNvSpPr/>
      </dsp:nvSpPr>
      <dsp:spPr>
        <a:xfrm>
          <a:off x="374462" y="279054"/>
          <a:ext cx="680840" cy="680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217353-5F6C-46C5-9B6A-3615CFA5B506}">
      <dsp:nvSpPr>
        <dsp:cNvPr id="0" name=""/>
        <dsp:cNvSpPr/>
      </dsp:nvSpPr>
      <dsp:spPr>
        <a:xfrm>
          <a:off x="1429764" y="529"/>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The study of determinants, occurrence and distribution of health and disease in a defined population. </a:t>
          </a:r>
          <a:endParaRPr lang="en-US" sz="2500" kern="1200"/>
        </a:p>
      </dsp:txBody>
      <dsp:txXfrm>
        <a:off x="1429764" y="529"/>
        <a:ext cx="8726766" cy="1237891"/>
      </dsp:txXfrm>
    </dsp:sp>
    <dsp:sp modelId="{EBCBC571-FD78-4F96-97F4-D8D1D03DC32A}">
      <dsp:nvSpPr>
        <dsp:cNvPr id="0" name=""/>
        <dsp:cNvSpPr/>
      </dsp:nvSpPr>
      <dsp:spPr>
        <a:xfrm>
          <a:off x="0" y="1547893"/>
          <a:ext cx="10156531" cy="12378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6E12FB-BC95-4007-B10C-01E59B48FD08}">
      <dsp:nvSpPr>
        <dsp:cNvPr id="0" name=""/>
        <dsp:cNvSpPr/>
      </dsp:nvSpPr>
      <dsp:spPr>
        <a:xfrm>
          <a:off x="374462" y="1826419"/>
          <a:ext cx="680840" cy="680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800BDF-CFCD-4579-8BAF-E4CE60C4B2A8}">
      <dsp:nvSpPr>
        <dsp:cNvPr id="0" name=""/>
        <dsp:cNvSpPr/>
      </dsp:nvSpPr>
      <dsp:spPr>
        <a:xfrm>
          <a:off x="1429764" y="1547893"/>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Basically, how does disease occur, how often and why?</a:t>
          </a:r>
          <a:endParaRPr lang="en-US" sz="2500" kern="1200"/>
        </a:p>
      </dsp:txBody>
      <dsp:txXfrm>
        <a:off x="1429764" y="1547893"/>
        <a:ext cx="8726766" cy="1237891"/>
      </dsp:txXfrm>
    </dsp:sp>
    <dsp:sp modelId="{1C6C5AB2-310B-4FB5-845A-5AD0E39024A3}">
      <dsp:nvSpPr>
        <dsp:cNvPr id="0" name=""/>
        <dsp:cNvSpPr/>
      </dsp:nvSpPr>
      <dsp:spPr>
        <a:xfrm>
          <a:off x="0" y="3095258"/>
          <a:ext cx="10156531" cy="12378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DC548-0806-49E7-B925-A1A0CF8809D7}">
      <dsp:nvSpPr>
        <dsp:cNvPr id="0" name=""/>
        <dsp:cNvSpPr/>
      </dsp:nvSpPr>
      <dsp:spPr>
        <a:xfrm>
          <a:off x="374462" y="3373783"/>
          <a:ext cx="680840" cy="680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FE2686-43EC-4846-A18F-5939D60D885B}">
      <dsp:nvSpPr>
        <dsp:cNvPr id="0" name=""/>
        <dsp:cNvSpPr/>
      </dsp:nvSpPr>
      <dsp:spPr>
        <a:xfrm>
          <a:off x="1429764" y="3095258"/>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It is the science of public health! </a:t>
          </a:r>
          <a:endParaRPr lang="en-US" sz="2500" kern="1200"/>
        </a:p>
      </dsp:txBody>
      <dsp:txXfrm>
        <a:off x="1429764" y="3095258"/>
        <a:ext cx="8726766" cy="12378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6B09C-4E1D-4738-93B1-C7489174E3F1}">
      <dsp:nvSpPr>
        <dsp:cNvPr id="0" name=""/>
        <dsp:cNvSpPr/>
      </dsp:nvSpPr>
      <dsp:spPr>
        <a:xfrm>
          <a:off x="0" y="0"/>
          <a:ext cx="8633051" cy="19501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Next week we will be looking more in depth at epidemiology. </a:t>
          </a:r>
          <a:endParaRPr lang="en-US" sz="3700" kern="1200"/>
        </a:p>
      </dsp:txBody>
      <dsp:txXfrm>
        <a:off x="57118" y="57118"/>
        <a:ext cx="6617413" cy="1835919"/>
      </dsp:txXfrm>
    </dsp:sp>
    <dsp:sp modelId="{896C5FB9-DF14-460B-97C3-1842184267C0}">
      <dsp:nvSpPr>
        <dsp:cNvPr id="0" name=""/>
        <dsp:cNvSpPr/>
      </dsp:nvSpPr>
      <dsp:spPr>
        <a:xfrm>
          <a:off x="1523479" y="2383523"/>
          <a:ext cx="8633051" cy="1950155"/>
        </a:xfrm>
        <a:prstGeom prst="roundRect">
          <a:avLst>
            <a:gd name="adj" fmla="val 10000"/>
          </a:avLst>
        </a:prstGeom>
        <a:solidFill>
          <a:schemeClr val="accent2">
            <a:hueOff val="-1514739"/>
            <a:satOff val="-8831"/>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For now, let's look at how public health has developed.</a:t>
          </a:r>
          <a:endParaRPr lang="en-US" sz="3700" kern="1200"/>
        </a:p>
      </dsp:txBody>
      <dsp:txXfrm>
        <a:off x="1580597" y="2440641"/>
        <a:ext cx="5727734" cy="1835919"/>
      </dsp:txXfrm>
    </dsp:sp>
    <dsp:sp modelId="{845126D8-CDBF-4F25-B262-DC631AF47DA5}">
      <dsp:nvSpPr>
        <dsp:cNvPr id="0" name=""/>
        <dsp:cNvSpPr/>
      </dsp:nvSpPr>
      <dsp:spPr>
        <a:xfrm>
          <a:off x="7365450" y="1533038"/>
          <a:ext cx="1267601" cy="126760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50660" y="1533038"/>
        <a:ext cx="697181" cy="9538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99E27-BBC6-4A4C-BF55-EE0EA76D402A}">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373E5-93B1-460D-B4F6-3D9001812648}">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Working hours were restricted to ten hours per day. </a:t>
          </a:r>
          <a:endParaRPr lang="en-US" sz="4200" kern="1200"/>
        </a:p>
      </dsp:txBody>
      <dsp:txXfrm>
        <a:off x="585701" y="722249"/>
        <a:ext cx="4337991" cy="2693452"/>
      </dsp:txXfrm>
    </dsp:sp>
    <dsp:sp modelId="{0C03E695-F8C1-44A2-A918-220D729EE899}">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473B69-1D10-4D8B-BF80-63A32B9E07C0}">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What would this do for public health?</a:t>
          </a:r>
          <a:endParaRPr lang="en-US" sz="4200" kern="1200"/>
        </a:p>
      </dsp:txBody>
      <dsp:txXfrm>
        <a:off x="6092527" y="722249"/>
        <a:ext cx="4337991" cy="269345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9E4A6-2BED-42B0-89DD-AD096E8E8D5C}">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9E656-A755-4766-8067-B6688CF948CF}">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9989EB-18F2-4512-B298-3D7DEEF7824F}">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This proved that cholera was transmitted via the contaminated water, not through miasma, or bad air. </a:t>
          </a:r>
          <a:endParaRPr lang="en-US" sz="2300" kern="1200"/>
        </a:p>
      </dsp:txBody>
      <dsp:txXfrm>
        <a:off x="1927918" y="713"/>
        <a:ext cx="5075858" cy="1669193"/>
      </dsp:txXfrm>
    </dsp:sp>
    <dsp:sp modelId="{3407D816-26E9-47A8-A3A2-56766DBC5FBB}">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B3067-9297-44C6-BBFC-B9ECC602FDE1}">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807CF7-CEB6-4789-89EE-5EEF1BC59571}">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The local council then removed the well handle.</a:t>
          </a:r>
          <a:endParaRPr lang="en-US" sz="2300" kern="1200"/>
        </a:p>
      </dsp:txBody>
      <dsp:txXfrm>
        <a:off x="1927918" y="2087205"/>
        <a:ext cx="5075858" cy="1669193"/>
      </dsp:txXfrm>
    </dsp:sp>
    <dsp:sp modelId="{0D7309E7-6A14-4FB2-88E6-2908AA545556}">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90445-9F86-4CE3-85ED-D2D4154BD9BE}">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81B9A0-CA45-4D80-896F-AB4AD4282219}">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It was found that sewage from a nearby cesspit had contaminated the Broad Street pump. </a:t>
          </a:r>
          <a:endParaRPr lang="en-US" sz="2300" kern="1200"/>
        </a:p>
      </dsp:txBody>
      <dsp:txXfrm>
        <a:off x="1927918" y="4173697"/>
        <a:ext cx="5075858" cy="166919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30167-BDFF-4856-A5F8-6F58DA4DAF9B}">
      <dsp:nvSpPr>
        <dsp:cNvPr id="0" name=""/>
        <dsp:cNvSpPr/>
      </dsp:nvSpPr>
      <dsp:spPr>
        <a:xfrm>
          <a:off x="0" y="64302"/>
          <a:ext cx="7003777"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Drew on the previous PH Act. Authorities were obliged to provide clean water, dispose of waste and ensure only safe food was sold. </a:t>
          </a:r>
          <a:endParaRPr lang="en-US" sz="2500" kern="1200"/>
        </a:p>
      </dsp:txBody>
      <dsp:txXfrm>
        <a:off x="67110" y="131412"/>
        <a:ext cx="6869557" cy="1240530"/>
      </dsp:txXfrm>
    </dsp:sp>
    <dsp:sp modelId="{21A48760-707C-4604-97A9-B32967B7B71E}">
      <dsp:nvSpPr>
        <dsp:cNvPr id="0" name=""/>
        <dsp:cNvSpPr/>
      </dsp:nvSpPr>
      <dsp:spPr>
        <a:xfrm>
          <a:off x="0" y="1511052"/>
          <a:ext cx="7003777" cy="1374750"/>
        </a:xfrm>
        <a:prstGeom prst="roundRect">
          <a:avLst/>
        </a:prstGeom>
        <a:solidFill>
          <a:schemeClr val="accent2">
            <a:hueOff val="-504913"/>
            <a:satOff val="-2944"/>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All new homes must be connected to these systems. </a:t>
          </a:r>
          <a:endParaRPr lang="en-US" sz="2500" kern="1200"/>
        </a:p>
      </dsp:txBody>
      <dsp:txXfrm>
        <a:off x="67110" y="1578162"/>
        <a:ext cx="6869557" cy="1240530"/>
      </dsp:txXfrm>
    </dsp:sp>
    <dsp:sp modelId="{D3CA9562-17B3-47D2-9DBD-75026D2B8107}">
      <dsp:nvSpPr>
        <dsp:cNvPr id="0" name=""/>
        <dsp:cNvSpPr/>
      </dsp:nvSpPr>
      <dsp:spPr>
        <a:xfrm>
          <a:off x="0" y="2957802"/>
          <a:ext cx="7003777" cy="1374750"/>
        </a:xfrm>
        <a:prstGeom prst="roundRect">
          <a:avLst/>
        </a:prstGeom>
        <a:solidFill>
          <a:schemeClr val="accent2">
            <a:hueOff val="-1009826"/>
            <a:satOff val="-5887"/>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Nuisances to health such as overcrowding, growing refuse and unclean working environments must now be checked!</a:t>
          </a:r>
          <a:endParaRPr lang="en-US" sz="2500" kern="1200"/>
        </a:p>
      </dsp:txBody>
      <dsp:txXfrm>
        <a:off x="67110" y="3024912"/>
        <a:ext cx="6869557" cy="1240530"/>
      </dsp:txXfrm>
    </dsp:sp>
    <dsp:sp modelId="{FE0431D4-A839-4644-B9D0-EBEF1A1D869C}">
      <dsp:nvSpPr>
        <dsp:cNvPr id="0" name=""/>
        <dsp:cNvSpPr/>
      </dsp:nvSpPr>
      <dsp:spPr>
        <a:xfrm>
          <a:off x="0" y="4404552"/>
          <a:ext cx="7003777" cy="1374750"/>
        </a:xfrm>
        <a:prstGeom prst="roundRect">
          <a:avLst/>
        </a:prstGeom>
        <a:solidFill>
          <a:schemeClr val="accent2">
            <a:hueOff val="-1514739"/>
            <a:satOff val="-8831"/>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Disease spreading was now much more regulated.</a:t>
          </a:r>
          <a:endParaRPr lang="en-US" sz="2500" kern="1200"/>
        </a:p>
      </dsp:txBody>
      <dsp:txXfrm>
        <a:off x="67110" y="4471662"/>
        <a:ext cx="6869557" cy="124053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DA3EE-712D-4D40-A001-6EFFBAB5D84E}">
      <dsp:nvSpPr>
        <dsp:cNvPr id="0" name=""/>
        <dsp:cNvSpPr/>
      </dsp:nvSpPr>
      <dsp:spPr>
        <a:xfrm>
          <a:off x="0" y="1061329"/>
          <a:ext cx="5626542" cy="630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386D8F-5AEC-44A7-8302-59B001BEBA07}">
      <dsp:nvSpPr>
        <dsp:cNvPr id="0" name=""/>
        <dsp:cNvSpPr/>
      </dsp:nvSpPr>
      <dsp:spPr>
        <a:xfrm>
          <a:off x="281327" y="692329"/>
          <a:ext cx="3938579" cy="7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11250">
            <a:lnSpc>
              <a:spcPct val="90000"/>
            </a:lnSpc>
            <a:spcBef>
              <a:spcPct val="0"/>
            </a:spcBef>
            <a:spcAft>
              <a:spcPct val="35000"/>
            </a:spcAft>
            <a:buNone/>
          </a:pPr>
          <a:r>
            <a:rPr lang="en-GB" sz="2500" kern="1200"/>
            <a:t>Free school meals</a:t>
          </a:r>
          <a:endParaRPr lang="en-US" sz="2500" kern="1200"/>
        </a:p>
      </dsp:txBody>
      <dsp:txXfrm>
        <a:off x="317353" y="728355"/>
        <a:ext cx="3866527" cy="665948"/>
      </dsp:txXfrm>
    </dsp:sp>
    <dsp:sp modelId="{9A08CB95-50F5-4167-BB1C-B621158CBA62}">
      <dsp:nvSpPr>
        <dsp:cNvPr id="0" name=""/>
        <dsp:cNvSpPr/>
      </dsp:nvSpPr>
      <dsp:spPr>
        <a:xfrm>
          <a:off x="0" y="2195329"/>
          <a:ext cx="5626542" cy="630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6A7954-9EB0-4EEE-A158-577E4399D574}">
      <dsp:nvSpPr>
        <dsp:cNvPr id="0" name=""/>
        <dsp:cNvSpPr/>
      </dsp:nvSpPr>
      <dsp:spPr>
        <a:xfrm>
          <a:off x="281327" y="1826329"/>
          <a:ext cx="3938579" cy="7380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11250">
            <a:lnSpc>
              <a:spcPct val="90000"/>
            </a:lnSpc>
            <a:spcBef>
              <a:spcPct val="0"/>
            </a:spcBef>
            <a:spcAft>
              <a:spcPct val="35000"/>
            </a:spcAft>
            <a:buNone/>
          </a:pPr>
          <a:r>
            <a:rPr lang="en-GB" sz="2500" kern="1200"/>
            <a:t>School medical inspections</a:t>
          </a:r>
          <a:endParaRPr lang="en-US" sz="2500" kern="1200"/>
        </a:p>
      </dsp:txBody>
      <dsp:txXfrm>
        <a:off x="317353" y="1862355"/>
        <a:ext cx="3866527" cy="665948"/>
      </dsp:txXfrm>
    </dsp:sp>
    <dsp:sp modelId="{2E2E176F-F79A-42AB-A50F-1720370323B0}">
      <dsp:nvSpPr>
        <dsp:cNvPr id="0" name=""/>
        <dsp:cNvSpPr/>
      </dsp:nvSpPr>
      <dsp:spPr>
        <a:xfrm>
          <a:off x="0" y="3329329"/>
          <a:ext cx="5626542" cy="630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B1A6AE-ED28-4283-A07D-E42B55F199B4}">
      <dsp:nvSpPr>
        <dsp:cNvPr id="0" name=""/>
        <dsp:cNvSpPr/>
      </dsp:nvSpPr>
      <dsp:spPr>
        <a:xfrm>
          <a:off x="281327" y="2960329"/>
          <a:ext cx="3938579" cy="7380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11250">
            <a:lnSpc>
              <a:spcPct val="90000"/>
            </a:lnSpc>
            <a:spcBef>
              <a:spcPct val="0"/>
            </a:spcBef>
            <a:spcAft>
              <a:spcPct val="35000"/>
            </a:spcAft>
            <a:buNone/>
          </a:pPr>
          <a:r>
            <a:rPr lang="en-GB" sz="2500" kern="1200"/>
            <a:t>Council housing</a:t>
          </a:r>
          <a:endParaRPr lang="en-US" sz="2500" kern="1200"/>
        </a:p>
      </dsp:txBody>
      <dsp:txXfrm>
        <a:off x="317353" y="2996355"/>
        <a:ext cx="3866527" cy="665948"/>
      </dsp:txXfrm>
    </dsp:sp>
    <dsp:sp modelId="{C42D014B-AD9A-4547-AD5D-4B05C9568543}">
      <dsp:nvSpPr>
        <dsp:cNvPr id="0" name=""/>
        <dsp:cNvSpPr/>
      </dsp:nvSpPr>
      <dsp:spPr>
        <a:xfrm>
          <a:off x="0" y="4463329"/>
          <a:ext cx="5626542" cy="630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C82F75-4692-4C06-911A-6B6514B87CA1}">
      <dsp:nvSpPr>
        <dsp:cNvPr id="0" name=""/>
        <dsp:cNvSpPr/>
      </dsp:nvSpPr>
      <dsp:spPr>
        <a:xfrm>
          <a:off x="281327" y="4094329"/>
          <a:ext cx="3938579" cy="738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11250">
            <a:lnSpc>
              <a:spcPct val="90000"/>
            </a:lnSpc>
            <a:spcBef>
              <a:spcPct val="0"/>
            </a:spcBef>
            <a:spcAft>
              <a:spcPct val="35000"/>
            </a:spcAft>
            <a:buNone/>
          </a:pPr>
          <a:r>
            <a:rPr lang="en-GB" sz="2500" kern="1200"/>
            <a:t>And the big one....</a:t>
          </a:r>
          <a:endParaRPr lang="en-US" sz="2500" kern="1200"/>
        </a:p>
      </dsp:txBody>
      <dsp:txXfrm>
        <a:off x="317353" y="4130355"/>
        <a:ext cx="3866527" cy="6659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DCBD1-2E68-4897-85E0-D61E9210BB99}">
      <dsp:nvSpPr>
        <dsp:cNvPr id="0" name=""/>
        <dsp:cNvSpPr/>
      </dsp:nvSpPr>
      <dsp:spPr>
        <a:xfrm>
          <a:off x="0" y="285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69EA1-CD4F-45F7-94EC-4CA4230C8F04}">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Established in 1948, stemming from International Sanitary Conferences, which took place from 1851-1938. </a:t>
          </a:r>
          <a:endParaRPr lang="en-US" sz="3600" kern="1200"/>
        </a:p>
      </dsp:txBody>
      <dsp:txXfrm>
        <a:off x="0" y="2853"/>
        <a:ext cx="7003777" cy="1945966"/>
      </dsp:txXfrm>
    </dsp:sp>
    <dsp:sp modelId="{C2041780-00BF-4FD3-B1D8-2B6A3F501E3D}">
      <dsp:nvSpPr>
        <dsp:cNvPr id="0" name=""/>
        <dsp:cNvSpPr/>
      </dsp:nvSpPr>
      <dsp:spPr>
        <a:xfrm>
          <a:off x="0" y="1948819"/>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EE724-A3C9-44C0-9384-F1209F9E3A01}">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Every year, priorities are organised, firstly starting with STI's, malaria and TB. </a:t>
          </a:r>
          <a:endParaRPr lang="en-US" sz="3600" kern="1200"/>
        </a:p>
      </dsp:txBody>
      <dsp:txXfrm>
        <a:off x="0" y="1948819"/>
        <a:ext cx="7003777" cy="1945966"/>
      </dsp:txXfrm>
    </dsp:sp>
    <dsp:sp modelId="{498365D8-6F8A-4CA2-91BE-76306C093CC1}">
      <dsp:nvSpPr>
        <dsp:cNvPr id="0" name=""/>
        <dsp:cNvSpPr/>
      </dsp:nvSpPr>
      <dsp:spPr>
        <a:xfrm>
          <a:off x="0" y="3894785"/>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71F73B-56AD-4AC6-964F-1A534B864F5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WHO was established to promote health, keep the world safe and serve the vulnerable.</a:t>
          </a:r>
          <a:endParaRPr lang="en-US" sz="3600" kern="1200"/>
        </a:p>
      </dsp:txBody>
      <dsp:txXfrm>
        <a:off x="0" y="3894785"/>
        <a:ext cx="7003777" cy="194596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FDA3E-9432-4275-8E84-ACFF12F520FA}">
      <dsp:nvSpPr>
        <dsp:cNvPr id="0" name=""/>
        <dsp:cNvSpPr/>
      </dsp:nvSpPr>
      <dsp:spPr>
        <a:xfrm>
          <a:off x="0" y="2166839"/>
          <a:ext cx="10156531"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C7EC77-871C-4653-8423-A84BC20E193B}">
      <dsp:nvSpPr>
        <dsp:cNvPr id="0" name=""/>
        <dsp:cNvSpPr/>
      </dsp:nvSpPr>
      <dsp:spPr>
        <a:xfrm>
          <a:off x="207891" y="1343440"/>
          <a:ext cx="2976339" cy="5200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1950</a:t>
          </a:r>
        </a:p>
      </dsp:txBody>
      <dsp:txXfrm>
        <a:off x="207891" y="1343440"/>
        <a:ext cx="2976339" cy="520041"/>
      </dsp:txXfrm>
    </dsp:sp>
    <dsp:sp modelId="{F38DEAF9-ED9F-4F6F-9C3C-CFDAB7D32747}">
      <dsp:nvSpPr>
        <dsp:cNvPr id="0" name=""/>
        <dsp:cNvSpPr/>
      </dsp:nvSpPr>
      <dsp:spPr>
        <a:xfrm>
          <a:off x="207891" y="541154"/>
          <a:ext cx="2976339" cy="8022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smoking as a cause of cancer is discovered.</a:t>
          </a:r>
        </a:p>
      </dsp:txBody>
      <dsp:txXfrm>
        <a:off x="207891" y="541154"/>
        <a:ext cx="2976339" cy="802285"/>
      </dsp:txXfrm>
    </dsp:sp>
    <dsp:sp modelId="{0EA47C69-1544-465F-AD98-D3D59849F285}">
      <dsp:nvSpPr>
        <dsp:cNvPr id="0" name=""/>
        <dsp:cNvSpPr/>
      </dsp:nvSpPr>
      <dsp:spPr>
        <a:xfrm>
          <a:off x="1696061" y="1863481"/>
          <a:ext cx="0" cy="303357"/>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585104D-19BF-47D1-AA77-793BD27719AD}">
      <dsp:nvSpPr>
        <dsp:cNvPr id="0" name=""/>
        <dsp:cNvSpPr/>
      </dsp:nvSpPr>
      <dsp:spPr>
        <a:xfrm>
          <a:off x="1898993" y="2470197"/>
          <a:ext cx="2976339" cy="5200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1952</a:t>
          </a:r>
        </a:p>
      </dsp:txBody>
      <dsp:txXfrm>
        <a:off x="1898993" y="2470197"/>
        <a:ext cx="2976339" cy="520041"/>
      </dsp:txXfrm>
    </dsp:sp>
    <dsp:sp modelId="{24D7DA50-7FBF-4E5F-9BEC-9EF39FD7C8D0}">
      <dsp:nvSpPr>
        <dsp:cNvPr id="0" name=""/>
        <dsp:cNvSpPr/>
      </dsp:nvSpPr>
      <dsp:spPr>
        <a:xfrm>
          <a:off x="1898993" y="2990238"/>
          <a:ext cx="2976339" cy="8022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first mental health service is established in York.</a:t>
          </a:r>
        </a:p>
      </dsp:txBody>
      <dsp:txXfrm>
        <a:off x="1898993" y="2990238"/>
        <a:ext cx="2976339" cy="802285"/>
      </dsp:txXfrm>
    </dsp:sp>
    <dsp:sp modelId="{EC5190DE-50EC-41E9-A79F-D909C1B44313}">
      <dsp:nvSpPr>
        <dsp:cNvPr id="0" name=""/>
        <dsp:cNvSpPr/>
      </dsp:nvSpPr>
      <dsp:spPr>
        <a:xfrm>
          <a:off x="3387163" y="2166839"/>
          <a:ext cx="0" cy="303357"/>
        </a:xfrm>
        <a:prstGeom prst="line">
          <a:avLst/>
        </a:pr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2F9602A-75D2-49C0-99ED-5CF2F1C6692C}">
      <dsp:nvSpPr>
        <dsp:cNvPr id="0" name=""/>
        <dsp:cNvSpPr/>
      </dsp:nvSpPr>
      <dsp:spPr>
        <a:xfrm rot="2700000">
          <a:off x="1662353" y="2133131"/>
          <a:ext cx="67416" cy="6741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A9611-A672-4A3F-95CA-3A8F730D8E66}">
      <dsp:nvSpPr>
        <dsp:cNvPr id="0" name=""/>
        <dsp:cNvSpPr/>
      </dsp:nvSpPr>
      <dsp:spPr>
        <a:xfrm rot="2700000">
          <a:off x="3353455" y="2133131"/>
          <a:ext cx="67416" cy="67416"/>
        </a:xfrm>
        <a:prstGeom prst="rect">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F1D6E-C9B7-451A-B663-37EC2F2B66A2}">
      <dsp:nvSpPr>
        <dsp:cNvPr id="0" name=""/>
        <dsp:cNvSpPr/>
      </dsp:nvSpPr>
      <dsp:spPr>
        <a:xfrm>
          <a:off x="3590095" y="1343440"/>
          <a:ext cx="2976339" cy="52004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1961</a:t>
          </a:r>
        </a:p>
      </dsp:txBody>
      <dsp:txXfrm>
        <a:off x="3590095" y="1343440"/>
        <a:ext cx="2976339" cy="520041"/>
      </dsp:txXfrm>
    </dsp:sp>
    <dsp:sp modelId="{C0A14A27-14EB-48FD-BFF9-B144126E7E32}">
      <dsp:nvSpPr>
        <dsp:cNvPr id="0" name=""/>
        <dsp:cNvSpPr/>
      </dsp:nvSpPr>
      <dsp:spPr>
        <a:xfrm>
          <a:off x="3590095" y="770379"/>
          <a:ext cx="2976339" cy="57306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first oral contraceptive.</a:t>
          </a:r>
        </a:p>
      </dsp:txBody>
      <dsp:txXfrm>
        <a:off x="3590095" y="770379"/>
        <a:ext cx="2976339" cy="573061"/>
      </dsp:txXfrm>
    </dsp:sp>
    <dsp:sp modelId="{6FC9AD1A-9843-482A-8F80-E8097595B987}">
      <dsp:nvSpPr>
        <dsp:cNvPr id="0" name=""/>
        <dsp:cNvSpPr/>
      </dsp:nvSpPr>
      <dsp:spPr>
        <a:xfrm>
          <a:off x="5078265" y="1863481"/>
          <a:ext cx="0" cy="303357"/>
        </a:xfrm>
        <a:prstGeom prst="line">
          <a:avLst/>
        </a:pr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A75D728-2A78-4ABE-89DE-F7D8531B47DA}">
      <dsp:nvSpPr>
        <dsp:cNvPr id="0" name=""/>
        <dsp:cNvSpPr/>
      </dsp:nvSpPr>
      <dsp:spPr>
        <a:xfrm>
          <a:off x="5281197" y="2470197"/>
          <a:ext cx="2976339" cy="52004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1967</a:t>
          </a:r>
        </a:p>
      </dsp:txBody>
      <dsp:txXfrm>
        <a:off x="5281197" y="2470197"/>
        <a:ext cx="2976339" cy="520041"/>
      </dsp:txXfrm>
    </dsp:sp>
    <dsp:sp modelId="{8136337A-B1AF-48ED-A2EC-E48C408AF953}">
      <dsp:nvSpPr>
        <dsp:cNvPr id="0" name=""/>
        <dsp:cNvSpPr/>
      </dsp:nvSpPr>
      <dsp:spPr>
        <a:xfrm>
          <a:off x="5281197" y="2990238"/>
          <a:ext cx="2976339" cy="127710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Road Safety Act 1967 made it an offence to operate a vehicle with over 80mg alcohol per 100ml of blood.</a:t>
          </a:r>
        </a:p>
      </dsp:txBody>
      <dsp:txXfrm>
        <a:off x="5281197" y="2990238"/>
        <a:ext cx="2976339" cy="1277108"/>
      </dsp:txXfrm>
    </dsp:sp>
    <dsp:sp modelId="{F3F2C9F7-9395-48A8-9DEB-A50D24F5666A}">
      <dsp:nvSpPr>
        <dsp:cNvPr id="0" name=""/>
        <dsp:cNvSpPr/>
      </dsp:nvSpPr>
      <dsp:spPr>
        <a:xfrm>
          <a:off x="6769367" y="2166839"/>
          <a:ext cx="0" cy="303357"/>
        </a:xfrm>
        <a:prstGeom prst="line">
          <a:avLst/>
        </a:pr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FEBEA58-286D-4416-AC9F-6B7256639A34}">
      <dsp:nvSpPr>
        <dsp:cNvPr id="0" name=""/>
        <dsp:cNvSpPr/>
      </dsp:nvSpPr>
      <dsp:spPr>
        <a:xfrm rot="2700000">
          <a:off x="5044557" y="2133131"/>
          <a:ext cx="67416" cy="67416"/>
        </a:xfrm>
        <a:prstGeom prst="rect">
          <a:avLst/>
        </a:prstGeom>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519241-9FB4-4B22-BCC9-625DC77BEEA1}">
      <dsp:nvSpPr>
        <dsp:cNvPr id="0" name=""/>
        <dsp:cNvSpPr/>
      </dsp:nvSpPr>
      <dsp:spPr>
        <a:xfrm rot="2700000">
          <a:off x="6735659" y="2133131"/>
          <a:ext cx="67416" cy="67416"/>
        </a:xfrm>
        <a:prstGeom prst="rect">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042E8-27EB-43DE-94F6-343DA317A64B}">
      <dsp:nvSpPr>
        <dsp:cNvPr id="0" name=""/>
        <dsp:cNvSpPr/>
      </dsp:nvSpPr>
      <dsp:spPr>
        <a:xfrm>
          <a:off x="6972299" y="1343440"/>
          <a:ext cx="2976339" cy="520041"/>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1967</a:t>
          </a:r>
        </a:p>
      </dsp:txBody>
      <dsp:txXfrm>
        <a:off x="6972299" y="1343440"/>
        <a:ext cx="2976339" cy="520041"/>
      </dsp:txXfrm>
    </dsp:sp>
    <dsp:sp modelId="{124DE550-16A2-40AD-9ABC-C68AC2CED442}">
      <dsp:nvSpPr>
        <dsp:cNvPr id="0" name=""/>
        <dsp:cNvSpPr/>
      </dsp:nvSpPr>
      <dsp:spPr>
        <a:xfrm>
          <a:off x="6972299" y="295556"/>
          <a:ext cx="2976339" cy="1047883"/>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WHO announces Intensified Smallpox Eradication Programme.</a:t>
          </a:r>
        </a:p>
      </dsp:txBody>
      <dsp:txXfrm>
        <a:off x="6972299" y="295556"/>
        <a:ext cx="2976339" cy="1047883"/>
      </dsp:txXfrm>
    </dsp:sp>
    <dsp:sp modelId="{488CA980-EF6C-415B-B1EA-6D1A8ED97D15}">
      <dsp:nvSpPr>
        <dsp:cNvPr id="0" name=""/>
        <dsp:cNvSpPr/>
      </dsp:nvSpPr>
      <dsp:spPr>
        <a:xfrm>
          <a:off x="8460469" y="1863481"/>
          <a:ext cx="0" cy="303357"/>
        </a:xfrm>
        <a:prstGeom prst="line">
          <a:avLst/>
        </a:pr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3426E2A-445D-46C4-B1EA-E628CF211E08}">
      <dsp:nvSpPr>
        <dsp:cNvPr id="0" name=""/>
        <dsp:cNvSpPr/>
      </dsp:nvSpPr>
      <dsp:spPr>
        <a:xfrm rot="2700000">
          <a:off x="8426761" y="2133131"/>
          <a:ext cx="67416" cy="67416"/>
        </a:xfrm>
        <a:prstGeom prst="rect">
          <a:avLst/>
        </a:prstGeom>
        <a:solidFill>
          <a:schemeClr val="accent6">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D18EA-C57D-435C-8DE1-4AB9B1BD7163}">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8E7C73-8778-454C-9C28-EC9AB7AA6C1B}">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1980 – The world is declared free of smallpox. </a:t>
          </a:r>
          <a:endParaRPr lang="en-US" sz="4100" kern="1200"/>
        </a:p>
      </dsp:txBody>
      <dsp:txXfrm>
        <a:off x="0" y="0"/>
        <a:ext cx="7003777" cy="1460901"/>
      </dsp:txXfrm>
    </dsp:sp>
    <dsp:sp modelId="{680D2D1F-315C-42EE-98A0-9B441AE759AA}">
      <dsp:nvSpPr>
        <dsp:cNvPr id="0" name=""/>
        <dsp:cNvSpPr/>
      </dsp:nvSpPr>
      <dsp:spPr>
        <a:xfrm>
          <a:off x="0" y="1460901"/>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03F569-30AF-4CF3-8773-C6BB87EA0610}">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1986 – Mad cow disease is a public health crisis. </a:t>
          </a:r>
          <a:endParaRPr lang="en-US" sz="4100" kern="1200"/>
        </a:p>
      </dsp:txBody>
      <dsp:txXfrm>
        <a:off x="0" y="1460901"/>
        <a:ext cx="7003777" cy="1460901"/>
      </dsp:txXfrm>
    </dsp:sp>
    <dsp:sp modelId="{0419AA87-2D11-42E3-876B-C6299746A268}">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704EC-1805-4027-9012-65C00FE11C3D}">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1980/90 - HIV/AIDs crisis. As of 2021, 40.1 million deaths.</a:t>
          </a:r>
          <a:endParaRPr lang="en-US" sz="4100" kern="1200"/>
        </a:p>
      </dsp:txBody>
      <dsp:txXfrm>
        <a:off x="0" y="2921802"/>
        <a:ext cx="7003777" cy="1460901"/>
      </dsp:txXfrm>
    </dsp:sp>
    <dsp:sp modelId="{C5EF8F5D-66BA-4485-914E-AD8F0145D4FA}">
      <dsp:nvSpPr>
        <dsp:cNvPr id="0" name=""/>
        <dsp:cNvSpPr/>
      </dsp:nvSpPr>
      <dsp:spPr>
        <a:xfrm>
          <a:off x="0" y="438270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C71949-7241-4FA2-93F5-D0B842BD4079}">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1996 – Free schools meals (Education Act 1996)</a:t>
          </a:r>
          <a:endParaRPr lang="en-US" sz="4100" kern="1200"/>
        </a:p>
      </dsp:txBody>
      <dsp:txXfrm>
        <a:off x="0" y="4382703"/>
        <a:ext cx="7003777" cy="146090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9439D-B556-4E45-B7A3-22E7C17B3BE5}">
      <dsp:nvSpPr>
        <dsp:cNvPr id="0" name=""/>
        <dsp:cNvSpPr/>
      </dsp:nvSpPr>
      <dsp:spPr>
        <a:xfrm>
          <a:off x="0" y="2166839"/>
          <a:ext cx="10156531"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91D8FB-9329-4D3C-8EF9-72A2D4AC2458}">
      <dsp:nvSpPr>
        <dsp:cNvPr id="0" name=""/>
        <dsp:cNvSpPr/>
      </dsp:nvSpPr>
      <dsp:spPr>
        <a:xfrm>
          <a:off x="207891" y="1343440"/>
          <a:ext cx="2976339" cy="5200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2003</a:t>
          </a:r>
        </a:p>
      </dsp:txBody>
      <dsp:txXfrm>
        <a:off x="207891" y="1343440"/>
        <a:ext cx="2976339" cy="520041"/>
      </dsp:txXfrm>
    </dsp:sp>
    <dsp:sp modelId="{FCCCBFA1-545B-490B-B40A-830D6DCE5BC0}">
      <dsp:nvSpPr>
        <dsp:cNvPr id="0" name=""/>
        <dsp:cNvSpPr/>
      </dsp:nvSpPr>
      <dsp:spPr>
        <a:xfrm>
          <a:off x="207891" y="770379"/>
          <a:ext cx="2976339" cy="57306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Congestion charges in London</a:t>
          </a:r>
        </a:p>
      </dsp:txBody>
      <dsp:txXfrm>
        <a:off x="207891" y="770379"/>
        <a:ext cx="2976339" cy="573061"/>
      </dsp:txXfrm>
    </dsp:sp>
    <dsp:sp modelId="{BA488870-6794-4C12-9BC6-D6E0EDAD96C0}">
      <dsp:nvSpPr>
        <dsp:cNvPr id="0" name=""/>
        <dsp:cNvSpPr/>
      </dsp:nvSpPr>
      <dsp:spPr>
        <a:xfrm>
          <a:off x="1696061" y="1863481"/>
          <a:ext cx="0" cy="303357"/>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95EE2A4-464F-4EED-9961-C4B2BE649B0E}">
      <dsp:nvSpPr>
        <dsp:cNvPr id="0" name=""/>
        <dsp:cNvSpPr/>
      </dsp:nvSpPr>
      <dsp:spPr>
        <a:xfrm>
          <a:off x="1898993" y="2470197"/>
          <a:ext cx="2976339" cy="520041"/>
        </a:xfrm>
        <a:prstGeom prst="rect">
          <a:avLst/>
        </a:prstGeom>
        <a:solidFill>
          <a:schemeClr val="accent2">
            <a:hueOff val="-378685"/>
            <a:satOff val="-2208"/>
            <a:lumOff val="735"/>
            <a:alphaOff val="0"/>
          </a:schemeClr>
        </a:solidFill>
        <a:ln w="12700" cap="flat" cmpd="sng" algn="ctr">
          <a:solidFill>
            <a:schemeClr val="accent2">
              <a:hueOff val="-378685"/>
              <a:satOff val="-2208"/>
              <a:lumOff val="7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2003</a:t>
          </a:r>
        </a:p>
      </dsp:txBody>
      <dsp:txXfrm>
        <a:off x="1898993" y="2470197"/>
        <a:ext cx="2976339" cy="520041"/>
      </dsp:txXfrm>
    </dsp:sp>
    <dsp:sp modelId="{F1F4C7D9-D08B-4BE1-BA61-FF477352DCFC}">
      <dsp:nvSpPr>
        <dsp:cNvPr id="0" name=""/>
        <dsp:cNvSpPr/>
      </dsp:nvSpPr>
      <dsp:spPr>
        <a:xfrm>
          <a:off x="1898993" y="2990238"/>
          <a:ext cx="2976339" cy="1047883"/>
        </a:xfrm>
        <a:prstGeom prst="rect">
          <a:avLst/>
        </a:prstGeom>
        <a:solidFill>
          <a:schemeClr val="accent2">
            <a:tint val="40000"/>
            <a:alpha val="90000"/>
            <a:hueOff val="-262229"/>
            <a:satOff val="84"/>
            <a:lumOff val="69"/>
            <a:alphaOff val="0"/>
          </a:schemeClr>
        </a:solidFill>
        <a:ln w="12700" cap="flat" cmpd="sng" algn="ctr">
          <a:solidFill>
            <a:schemeClr val="accent2">
              <a:tint val="40000"/>
              <a:alpha val="90000"/>
              <a:hueOff val="-262229"/>
              <a:satOff val="84"/>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Licensing Act moves alcohol control responsibility to local councils. </a:t>
          </a:r>
        </a:p>
      </dsp:txBody>
      <dsp:txXfrm>
        <a:off x="1898993" y="2990238"/>
        <a:ext cx="2976339" cy="1047883"/>
      </dsp:txXfrm>
    </dsp:sp>
    <dsp:sp modelId="{FF611331-ABE7-4AC2-90B6-780B25B81249}">
      <dsp:nvSpPr>
        <dsp:cNvPr id="0" name=""/>
        <dsp:cNvSpPr/>
      </dsp:nvSpPr>
      <dsp:spPr>
        <a:xfrm>
          <a:off x="3387163" y="2166839"/>
          <a:ext cx="0" cy="303357"/>
        </a:xfrm>
        <a:prstGeom prst="line">
          <a:avLst/>
        </a:prstGeom>
        <a:noFill/>
        <a:ln w="6350" cap="flat" cmpd="sng" algn="ctr">
          <a:solidFill>
            <a:schemeClr val="accent2">
              <a:hueOff val="-378685"/>
              <a:satOff val="-2208"/>
              <a:lumOff val="735"/>
              <a:alphaOff val="0"/>
            </a:schemeClr>
          </a:solidFill>
          <a:prstDash val="solid"/>
          <a:miter lim="800000"/>
        </a:ln>
        <a:effectLst/>
      </dsp:spPr>
      <dsp:style>
        <a:lnRef idx="1">
          <a:scrgbClr r="0" g="0" b="0"/>
        </a:lnRef>
        <a:fillRef idx="0">
          <a:scrgbClr r="0" g="0" b="0"/>
        </a:fillRef>
        <a:effectRef idx="0">
          <a:scrgbClr r="0" g="0" b="0"/>
        </a:effectRef>
        <a:fontRef idx="minor"/>
      </dsp:style>
    </dsp:sp>
    <dsp:sp modelId="{863AD07E-FE65-494E-BE74-812AD17E8489}">
      <dsp:nvSpPr>
        <dsp:cNvPr id="0" name=""/>
        <dsp:cNvSpPr/>
      </dsp:nvSpPr>
      <dsp:spPr>
        <a:xfrm rot="2700000">
          <a:off x="1662353" y="2133131"/>
          <a:ext cx="67416" cy="6741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DFA52E-EE01-4C0B-9062-8990B88280A6}">
      <dsp:nvSpPr>
        <dsp:cNvPr id="0" name=""/>
        <dsp:cNvSpPr/>
      </dsp:nvSpPr>
      <dsp:spPr>
        <a:xfrm rot="2700000">
          <a:off x="3353455" y="2133131"/>
          <a:ext cx="67416" cy="67416"/>
        </a:xfrm>
        <a:prstGeom prst="rect">
          <a:avLst/>
        </a:prstGeom>
        <a:solidFill>
          <a:schemeClr val="accent2">
            <a:hueOff val="373974"/>
            <a:satOff val="-13"/>
            <a:lumOff val="14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1AE9F5-CFDB-4066-9293-F9D790D07368}">
      <dsp:nvSpPr>
        <dsp:cNvPr id="0" name=""/>
        <dsp:cNvSpPr/>
      </dsp:nvSpPr>
      <dsp:spPr>
        <a:xfrm>
          <a:off x="3590095" y="1343440"/>
          <a:ext cx="2976339" cy="520041"/>
        </a:xfrm>
        <a:prstGeom prst="rect">
          <a:avLst/>
        </a:prstGeom>
        <a:solidFill>
          <a:schemeClr val="accent2">
            <a:hueOff val="-757370"/>
            <a:satOff val="-4416"/>
            <a:lumOff val="1471"/>
            <a:alphaOff val="0"/>
          </a:schemeClr>
        </a:solidFill>
        <a:ln w="12700" cap="flat" cmpd="sng" algn="ctr">
          <a:solidFill>
            <a:schemeClr val="accent2">
              <a:hueOff val="-757370"/>
              <a:satOff val="-4416"/>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2005</a:t>
          </a:r>
        </a:p>
      </dsp:txBody>
      <dsp:txXfrm>
        <a:off x="3590095" y="1343440"/>
        <a:ext cx="2976339" cy="520041"/>
      </dsp:txXfrm>
    </dsp:sp>
    <dsp:sp modelId="{CE12F83C-E8AC-4725-B93C-0762EA143B85}">
      <dsp:nvSpPr>
        <dsp:cNvPr id="0" name=""/>
        <dsp:cNvSpPr/>
      </dsp:nvSpPr>
      <dsp:spPr>
        <a:xfrm>
          <a:off x="3590095" y="541154"/>
          <a:ext cx="2976339" cy="802285"/>
        </a:xfrm>
        <a:prstGeom prst="rect">
          <a:avLst/>
        </a:prstGeom>
        <a:solidFill>
          <a:schemeClr val="accent2">
            <a:tint val="40000"/>
            <a:alpha val="90000"/>
            <a:hueOff val="-524457"/>
            <a:satOff val="167"/>
            <a:lumOff val="139"/>
            <a:alphaOff val="0"/>
          </a:schemeClr>
        </a:solidFill>
        <a:ln w="12700" cap="flat" cmpd="sng" algn="ctr">
          <a:solidFill>
            <a:schemeClr val="accent2">
              <a:tint val="40000"/>
              <a:alpha val="90000"/>
              <a:hueOff val="-524457"/>
              <a:satOff val="167"/>
              <a:lumOff val="1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Scores on the doors - food hygiene ratings. </a:t>
          </a:r>
        </a:p>
      </dsp:txBody>
      <dsp:txXfrm>
        <a:off x="3590095" y="541154"/>
        <a:ext cx="2976339" cy="802285"/>
      </dsp:txXfrm>
    </dsp:sp>
    <dsp:sp modelId="{4DAB7890-EA3D-4A84-A841-7B933C8A4968}">
      <dsp:nvSpPr>
        <dsp:cNvPr id="0" name=""/>
        <dsp:cNvSpPr/>
      </dsp:nvSpPr>
      <dsp:spPr>
        <a:xfrm>
          <a:off x="5078265" y="1863481"/>
          <a:ext cx="0" cy="303357"/>
        </a:xfrm>
        <a:prstGeom prst="line">
          <a:avLst/>
        </a:prstGeom>
        <a:noFill/>
        <a:ln w="6350" cap="flat" cmpd="sng" algn="ctr">
          <a:solidFill>
            <a:schemeClr val="accent2">
              <a:hueOff val="-757370"/>
              <a:satOff val="-4416"/>
              <a:lumOff val="1471"/>
              <a:alphaOff val="0"/>
            </a:schemeClr>
          </a:solidFill>
          <a:prstDash val="solid"/>
          <a:miter lim="800000"/>
        </a:ln>
        <a:effectLst/>
      </dsp:spPr>
      <dsp:style>
        <a:lnRef idx="1">
          <a:scrgbClr r="0" g="0" b="0"/>
        </a:lnRef>
        <a:fillRef idx="0">
          <a:scrgbClr r="0" g="0" b="0"/>
        </a:fillRef>
        <a:effectRef idx="0">
          <a:scrgbClr r="0" g="0" b="0"/>
        </a:effectRef>
        <a:fontRef idx="minor"/>
      </dsp:style>
    </dsp:sp>
    <dsp:sp modelId="{58841FD6-6707-4C1A-9FA1-3C867FF968BB}">
      <dsp:nvSpPr>
        <dsp:cNvPr id="0" name=""/>
        <dsp:cNvSpPr/>
      </dsp:nvSpPr>
      <dsp:spPr>
        <a:xfrm>
          <a:off x="5281197" y="2470197"/>
          <a:ext cx="2976339" cy="520041"/>
        </a:xfrm>
        <a:prstGeom prst="rect">
          <a:avLst/>
        </a:prstGeom>
        <a:solidFill>
          <a:schemeClr val="accent2">
            <a:hueOff val="-1136054"/>
            <a:satOff val="-6623"/>
            <a:lumOff val="2206"/>
            <a:alphaOff val="0"/>
          </a:schemeClr>
        </a:solidFill>
        <a:ln w="12700" cap="flat" cmpd="sng" algn="ctr">
          <a:solidFill>
            <a:schemeClr val="accent2">
              <a:hueOff val="-1136054"/>
              <a:satOff val="-6623"/>
              <a:lumOff val="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2006</a:t>
          </a:r>
        </a:p>
      </dsp:txBody>
      <dsp:txXfrm>
        <a:off x="5281197" y="2470197"/>
        <a:ext cx="2976339" cy="520041"/>
      </dsp:txXfrm>
    </dsp:sp>
    <dsp:sp modelId="{C8BAE531-954B-447C-B40F-C1FE4D0681E3}">
      <dsp:nvSpPr>
        <dsp:cNvPr id="0" name=""/>
        <dsp:cNvSpPr/>
      </dsp:nvSpPr>
      <dsp:spPr>
        <a:xfrm>
          <a:off x="5281197" y="2990238"/>
          <a:ext cx="2976339" cy="802285"/>
        </a:xfrm>
        <a:prstGeom prst="rect">
          <a:avLst/>
        </a:prstGeom>
        <a:solidFill>
          <a:schemeClr val="accent2">
            <a:tint val="40000"/>
            <a:alpha val="90000"/>
            <a:hueOff val="-786686"/>
            <a:satOff val="251"/>
            <a:lumOff val="208"/>
            <a:alphaOff val="0"/>
          </a:schemeClr>
        </a:solidFill>
        <a:ln w="12700" cap="flat" cmpd="sng" algn="ctr">
          <a:solidFill>
            <a:schemeClr val="accent2">
              <a:tint val="40000"/>
              <a:alpha val="90000"/>
              <a:hueOff val="-786686"/>
              <a:satOff val="251"/>
              <a:lumOff val="2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Health Act 2006 - banning smoking in enclosed spaces. </a:t>
          </a:r>
        </a:p>
      </dsp:txBody>
      <dsp:txXfrm>
        <a:off x="5281197" y="2990238"/>
        <a:ext cx="2976339" cy="802285"/>
      </dsp:txXfrm>
    </dsp:sp>
    <dsp:sp modelId="{84743827-B2A2-4814-AAAC-B599BDCAFDC5}">
      <dsp:nvSpPr>
        <dsp:cNvPr id="0" name=""/>
        <dsp:cNvSpPr/>
      </dsp:nvSpPr>
      <dsp:spPr>
        <a:xfrm>
          <a:off x="6769367" y="2166839"/>
          <a:ext cx="0" cy="303357"/>
        </a:xfrm>
        <a:prstGeom prst="line">
          <a:avLst/>
        </a:prstGeom>
        <a:noFill/>
        <a:ln w="6350" cap="flat" cmpd="sng" algn="ctr">
          <a:solidFill>
            <a:schemeClr val="accent2">
              <a:hueOff val="-1136054"/>
              <a:satOff val="-6623"/>
              <a:lumOff val="2206"/>
              <a:alphaOff val="0"/>
            </a:schemeClr>
          </a:solidFill>
          <a:prstDash val="solid"/>
          <a:miter lim="800000"/>
        </a:ln>
        <a:effectLst/>
      </dsp:spPr>
      <dsp:style>
        <a:lnRef idx="1">
          <a:scrgbClr r="0" g="0" b="0"/>
        </a:lnRef>
        <a:fillRef idx="0">
          <a:scrgbClr r="0" g="0" b="0"/>
        </a:fillRef>
        <a:effectRef idx="0">
          <a:scrgbClr r="0" g="0" b="0"/>
        </a:effectRef>
        <a:fontRef idx="minor"/>
      </dsp:style>
    </dsp:sp>
    <dsp:sp modelId="{70370F30-9234-46BF-B48F-AF6227EE2259}">
      <dsp:nvSpPr>
        <dsp:cNvPr id="0" name=""/>
        <dsp:cNvSpPr/>
      </dsp:nvSpPr>
      <dsp:spPr>
        <a:xfrm rot="2700000">
          <a:off x="5044557" y="2133131"/>
          <a:ext cx="67416" cy="67416"/>
        </a:xfrm>
        <a:prstGeom prst="rect">
          <a:avLst/>
        </a:prstGeom>
        <a:solidFill>
          <a:schemeClr val="accent2">
            <a:hueOff val="747949"/>
            <a:satOff val="-27"/>
            <a:lumOff val="29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F2A1CF-54E7-4E6C-AED0-7FC24CCE1CFD}">
      <dsp:nvSpPr>
        <dsp:cNvPr id="0" name=""/>
        <dsp:cNvSpPr/>
      </dsp:nvSpPr>
      <dsp:spPr>
        <a:xfrm rot="2700000">
          <a:off x="6735659" y="2133131"/>
          <a:ext cx="67416" cy="67416"/>
        </a:xfrm>
        <a:prstGeom prst="rect">
          <a:avLst/>
        </a:prstGeom>
        <a:solidFill>
          <a:schemeClr val="accent2">
            <a:hueOff val="1121923"/>
            <a:satOff val="-40"/>
            <a:lumOff val="44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1397E-D07F-4EF5-ACF7-6093892BC05D}">
      <dsp:nvSpPr>
        <dsp:cNvPr id="0" name=""/>
        <dsp:cNvSpPr/>
      </dsp:nvSpPr>
      <dsp:spPr>
        <a:xfrm>
          <a:off x="6972299" y="1343440"/>
          <a:ext cx="2976339" cy="520041"/>
        </a:xfrm>
        <a:prstGeom prst="rect">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2007</a:t>
          </a:r>
        </a:p>
      </dsp:txBody>
      <dsp:txXfrm>
        <a:off x="6972299" y="1343440"/>
        <a:ext cx="2976339" cy="520041"/>
      </dsp:txXfrm>
    </dsp:sp>
    <dsp:sp modelId="{DE691AC5-F656-4B8A-B906-D421AE26364F}">
      <dsp:nvSpPr>
        <dsp:cNvPr id="0" name=""/>
        <dsp:cNvSpPr/>
      </dsp:nvSpPr>
      <dsp:spPr>
        <a:xfrm>
          <a:off x="6972299" y="295556"/>
          <a:ext cx="2976339" cy="1047883"/>
        </a:xfrm>
        <a:prstGeom prst="rect">
          <a:avLst/>
        </a:prstGeom>
        <a:solidFill>
          <a:schemeClr val="accent2">
            <a:tint val="40000"/>
            <a:alpha val="90000"/>
            <a:hueOff val="-1048915"/>
            <a:satOff val="334"/>
            <a:lumOff val="278"/>
            <a:alphaOff val="0"/>
          </a:schemeClr>
        </a:solidFill>
        <a:ln w="12700" cap="flat" cmpd="sng" algn="ctr">
          <a:solidFill>
            <a:schemeClr val="accent2">
              <a:tint val="40000"/>
              <a:alpha val="90000"/>
              <a:hueOff val="-1048915"/>
              <a:satOff val="334"/>
              <a:lumOff val="27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Ofcom bans advertising unhealthy foods to children under 16.</a:t>
          </a:r>
        </a:p>
      </dsp:txBody>
      <dsp:txXfrm>
        <a:off x="6972299" y="295556"/>
        <a:ext cx="2976339" cy="1047883"/>
      </dsp:txXfrm>
    </dsp:sp>
    <dsp:sp modelId="{6B4A5071-A2A8-4068-AD02-2E8C310211DC}">
      <dsp:nvSpPr>
        <dsp:cNvPr id="0" name=""/>
        <dsp:cNvSpPr/>
      </dsp:nvSpPr>
      <dsp:spPr>
        <a:xfrm>
          <a:off x="8460469" y="1863481"/>
          <a:ext cx="0" cy="303357"/>
        </a:xfrm>
        <a:prstGeom prst="line">
          <a:avLst/>
        </a:prstGeom>
        <a:noFill/>
        <a:ln w="6350" cap="flat" cmpd="sng" algn="ctr">
          <a:solidFill>
            <a:schemeClr val="accent2">
              <a:hueOff val="-1514739"/>
              <a:satOff val="-8831"/>
              <a:lumOff val="2941"/>
              <a:alphaOff val="0"/>
            </a:schemeClr>
          </a:solidFill>
          <a:prstDash val="solid"/>
          <a:miter lim="800000"/>
        </a:ln>
        <a:effectLst/>
      </dsp:spPr>
      <dsp:style>
        <a:lnRef idx="1">
          <a:scrgbClr r="0" g="0" b="0"/>
        </a:lnRef>
        <a:fillRef idx="0">
          <a:scrgbClr r="0" g="0" b="0"/>
        </a:fillRef>
        <a:effectRef idx="0">
          <a:scrgbClr r="0" g="0" b="0"/>
        </a:effectRef>
        <a:fontRef idx="minor"/>
      </dsp:style>
    </dsp:sp>
    <dsp:sp modelId="{8435ED18-47FB-4444-BDC5-A30D079F0369}">
      <dsp:nvSpPr>
        <dsp:cNvPr id="0" name=""/>
        <dsp:cNvSpPr/>
      </dsp:nvSpPr>
      <dsp:spPr>
        <a:xfrm rot="2700000">
          <a:off x="8426761" y="2133131"/>
          <a:ext cx="67416" cy="67416"/>
        </a:xfrm>
        <a:prstGeom prst="rect">
          <a:avLst/>
        </a:prstGeom>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D2D84-A440-4B3D-B1D6-CE63A261DED0}">
      <dsp:nvSpPr>
        <dsp:cNvPr id="0" name=""/>
        <dsp:cNvSpPr/>
      </dsp:nvSpPr>
      <dsp:spPr>
        <a:xfrm>
          <a:off x="0" y="2166839"/>
          <a:ext cx="10156531"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D582DE-7B20-4AFC-B294-BA9DFBFB633E}">
      <dsp:nvSpPr>
        <dsp:cNvPr id="0" name=""/>
        <dsp:cNvSpPr/>
      </dsp:nvSpPr>
      <dsp:spPr>
        <a:xfrm>
          <a:off x="175309" y="1343440"/>
          <a:ext cx="2553018" cy="5200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2008</a:t>
          </a:r>
        </a:p>
      </dsp:txBody>
      <dsp:txXfrm>
        <a:off x="175309" y="1343440"/>
        <a:ext cx="2553018" cy="520041"/>
      </dsp:txXfrm>
    </dsp:sp>
    <dsp:sp modelId="{A022F6AC-1ED2-493E-BC26-D60D84363522}">
      <dsp:nvSpPr>
        <dsp:cNvPr id="0" name=""/>
        <dsp:cNvSpPr/>
      </dsp:nvSpPr>
      <dsp:spPr>
        <a:xfrm>
          <a:off x="175309" y="541154"/>
          <a:ext cx="2553018" cy="8022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HPV vaccines is introduced.</a:t>
          </a:r>
        </a:p>
      </dsp:txBody>
      <dsp:txXfrm>
        <a:off x="175309" y="541154"/>
        <a:ext cx="2553018" cy="802285"/>
      </dsp:txXfrm>
    </dsp:sp>
    <dsp:sp modelId="{D531C27C-D7A4-4393-8E68-2000C555B635}">
      <dsp:nvSpPr>
        <dsp:cNvPr id="0" name=""/>
        <dsp:cNvSpPr/>
      </dsp:nvSpPr>
      <dsp:spPr>
        <a:xfrm>
          <a:off x="1451818" y="1863481"/>
          <a:ext cx="0" cy="303357"/>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B93FBD1-D3B4-40B3-A2AD-585C8F4C3C8C}">
      <dsp:nvSpPr>
        <dsp:cNvPr id="0" name=""/>
        <dsp:cNvSpPr/>
      </dsp:nvSpPr>
      <dsp:spPr>
        <a:xfrm>
          <a:off x="1625888" y="2470197"/>
          <a:ext cx="2553018" cy="520041"/>
        </a:xfrm>
        <a:prstGeom prst="rect">
          <a:avLst/>
        </a:prstGeom>
        <a:solidFill>
          <a:schemeClr val="accent2">
            <a:hueOff val="-302948"/>
            <a:satOff val="-1766"/>
            <a:lumOff val="588"/>
            <a:alphaOff val="0"/>
          </a:schemeClr>
        </a:solidFill>
        <a:ln w="12700" cap="flat" cmpd="sng" algn="ctr">
          <a:solidFill>
            <a:schemeClr val="accent2">
              <a:hueOff val="-302948"/>
              <a:satOff val="-1766"/>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2009</a:t>
          </a:r>
        </a:p>
      </dsp:txBody>
      <dsp:txXfrm>
        <a:off x="1625888" y="2470197"/>
        <a:ext cx="2553018" cy="520041"/>
      </dsp:txXfrm>
    </dsp:sp>
    <dsp:sp modelId="{0B399529-FD9F-4968-9F07-098E7DAB5CB1}">
      <dsp:nvSpPr>
        <dsp:cNvPr id="0" name=""/>
        <dsp:cNvSpPr/>
      </dsp:nvSpPr>
      <dsp:spPr>
        <a:xfrm>
          <a:off x="1625888" y="2990238"/>
          <a:ext cx="2553018" cy="573061"/>
        </a:xfrm>
        <a:prstGeom prst="rect">
          <a:avLst/>
        </a:prstGeom>
        <a:solidFill>
          <a:schemeClr val="accent2">
            <a:tint val="40000"/>
            <a:alpha val="90000"/>
            <a:hueOff val="-209783"/>
            <a:satOff val="67"/>
            <a:lumOff val="56"/>
            <a:alphaOff val="0"/>
          </a:schemeClr>
        </a:solidFill>
        <a:ln w="12700" cap="flat" cmpd="sng" algn="ctr">
          <a:solidFill>
            <a:schemeClr val="accent2">
              <a:tint val="40000"/>
              <a:alpha val="90000"/>
              <a:hueOff val="-209783"/>
              <a:satOff val="67"/>
              <a:lumOff val="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Swine flu pandemic. </a:t>
          </a:r>
        </a:p>
      </dsp:txBody>
      <dsp:txXfrm>
        <a:off x="1625888" y="2990238"/>
        <a:ext cx="2553018" cy="573061"/>
      </dsp:txXfrm>
    </dsp:sp>
    <dsp:sp modelId="{CA7012C4-54B6-4D7A-BD2B-CF9362D7B7DB}">
      <dsp:nvSpPr>
        <dsp:cNvPr id="0" name=""/>
        <dsp:cNvSpPr/>
      </dsp:nvSpPr>
      <dsp:spPr>
        <a:xfrm>
          <a:off x="2902397" y="2166839"/>
          <a:ext cx="0" cy="303357"/>
        </a:xfrm>
        <a:prstGeom prst="line">
          <a:avLst/>
        </a:prstGeom>
        <a:noFill/>
        <a:ln w="6350" cap="flat" cmpd="sng" algn="ctr">
          <a:solidFill>
            <a:schemeClr val="accent2">
              <a:hueOff val="-302948"/>
              <a:satOff val="-1766"/>
              <a:lumOff val="588"/>
              <a:alphaOff val="0"/>
            </a:schemeClr>
          </a:solidFill>
          <a:prstDash val="solid"/>
          <a:miter lim="800000"/>
        </a:ln>
        <a:effectLst/>
      </dsp:spPr>
      <dsp:style>
        <a:lnRef idx="1">
          <a:scrgbClr r="0" g="0" b="0"/>
        </a:lnRef>
        <a:fillRef idx="0">
          <a:scrgbClr r="0" g="0" b="0"/>
        </a:fillRef>
        <a:effectRef idx="0">
          <a:scrgbClr r="0" g="0" b="0"/>
        </a:effectRef>
        <a:fontRef idx="minor"/>
      </dsp:style>
    </dsp:sp>
    <dsp:sp modelId="{747B3639-CFD8-4AEA-8E30-D93F7E3C5B33}">
      <dsp:nvSpPr>
        <dsp:cNvPr id="0" name=""/>
        <dsp:cNvSpPr/>
      </dsp:nvSpPr>
      <dsp:spPr>
        <a:xfrm rot="2700000">
          <a:off x="1418110" y="2133131"/>
          <a:ext cx="67416" cy="6741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A14BD4-88BD-4845-9082-8EDC59613DFA}">
      <dsp:nvSpPr>
        <dsp:cNvPr id="0" name=""/>
        <dsp:cNvSpPr/>
      </dsp:nvSpPr>
      <dsp:spPr>
        <a:xfrm rot="2700000">
          <a:off x="2868689" y="2133131"/>
          <a:ext cx="67416" cy="67416"/>
        </a:xfrm>
        <a:prstGeom prst="rect">
          <a:avLst/>
        </a:prstGeom>
        <a:solidFill>
          <a:schemeClr val="accent2">
            <a:hueOff val="299179"/>
            <a:satOff val="-11"/>
            <a:lumOff val="11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A5D4D-A580-4057-98F5-8B6889EE50B1}">
      <dsp:nvSpPr>
        <dsp:cNvPr id="0" name=""/>
        <dsp:cNvSpPr/>
      </dsp:nvSpPr>
      <dsp:spPr>
        <a:xfrm>
          <a:off x="3076466" y="1343440"/>
          <a:ext cx="2553018" cy="520041"/>
        </a:xfrm>
        <a:prstGeom prst="rect">
          <a:avLst/>
        </a:prstGeom>
        <a:solidFill>
          <a:schemeClr val="accent2">
            <a:hueOff val="-605896"/>
            <a:satOff val="-3532"/>
            <a:lumOff val="1176"/>
            <a:alphaOff val="0"/>
          </a:schemeClr>
        </a:solidFill>
        <a:ln w="12700" cap="flat" cmpd="sng" algn="ctr">
          <a:solidFill>
            <a:schemeClr val="accent2">
              <a:hueOff val="-605896"/>
              <a:satOff val="-3532"/>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2010</a:t>
          </a:r>
        </a:p>
      </dsp:txBody>
      <dsp:txXfrm>
        <a:off x="3076466" y="1343440"/>
        <a:ext cx="2553018" cy="520041"/>
      </dsp:txXfrm>
    </dsp:sp>
    <dsp:sp modelId="{7183443B-495E-4F62-86E7-CD5C2E2A7582}">
      <dsp:nvSpPr>
        <dsp:cNvPr id="0" name=""/>
        <dsp:cNvSpPr/>
      </dsp:nvSpPr>
      <dsp:spPr>
        <a:xfrm>
          <a:off x="3076466" y="541154"/>
          <a:ext cx="2553018" cy="802285"/>
        </a:xfrm>
        <a:prstGeom prst="rect">
          <a:avLst/>
        </a:prstGeom>
        <a:solidFill>
          <a:schemeClr val="accent2">
            <a:tint val="40000"/>
            <a:alpha val="90000"/>
            <a:hueOff val="-419566"/>
            <a:satOff val="134"/>
            <a:lumOff val="111"/>
            <a:alphaOff val="0"/>
          </a:schemeClr>
        </a:solidFill>
        <a:ln w="12700" cap="flat" cmpd="sng" algn="ctr">
          <a:solidFill>
            <a:schemeClr val="accent2">
              <a:tint val="40000"/>
              <a:alpha val="90000"/>
              <a:hueOff val="-419566"/>
              <a:satOff val="134"/>
              <a:lumOff val="11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Marmot review of health inequalities.</a:t>
          </a:r>
        </a:p>
      </dsp:txBody>
      <dsp:txXfrm>
        <a:off x="3076466" y="541154"/>
        <a:ext cx="2553018" cy="802285"/>
      </dsp:txXfrm>
    </dsp:sp>
    <dsp:sp modelId="{7D5A8BCF-DB3C-42D4-82A5-CD8DE2D5FEBE}">
      <dsp:nvSpPr>
        <dsp:cNvPr id="0" name=""/>
        <dsp:cNvSpPr/>
      </dsp:nvSpPr>
      <dsp:spPr>
        <a:xfrm>
          <a:off x="4352976" y="1863481"/>
          <a:ext cx="0" cy="303357"/>
        </a:xfrm>
        <a:prstGeom prst="line">
          <a:avLst/>
        </a:prstGeom>
        <a:noFill/>
        <a:ln w="6350" cap="flat" cmpd="sng" algn="ctr">
          <a:solidFill>
            <a:schemeClr val="accent2">
              <a:hueOff val="-605896"/>
              <a:satOff val="-3532"/>
              <a:lumOff val="1176"/>
              <a:alphaOff val="0"/>
            </a:schemeClr>
          </a:solidFill>
          <a:prstDash val="solid"/>
          <a:miter lim="800000"/>
        </a:ln>
        <a:effectLst/>
      </dsp:spPr>
      <dsp:style>
        <a:lnRef idx="1">
          <a:scrgbClr r="0" g="0" b="0"/>
        </a:lnRef>
        <a:fillRef idx="0">
          <a:scrgbClr r="0" g="0" b="0"/>
        </a:fillRef>
        <a:effectRef idx="0">
          <a:scrgbClr r="0" g="0" b="0"/>
        </a:effectRef>
        <a:fontRef idx="minor"/>
      </dsp:style>
    </dsp:sp>
    <dsp:sp modelId="{86E8CFAB-1423-4286-9748-D50B7E108928}">
      <dsp:nvSpPr>
        <dsp:cNvPr id="0" name=""/>
        <dsp:cNvSpPr/>
      </dsp:nvSpPr>
      <dsp:spPr>
        <a:xfrm>
          <a:off x="4527045" y="2470197"/>
          <a:ext cx="2553018" cy="520041"/>
        </a:xfrm>
        <a:prstGeom prst="rect">
          <a:avLst/>
        </a:prstGeom>
        <a:solidFill>
          <a:schemeClr val="accent2">
            <a:hueOff val="-908843"/>
            <a:satOff val="-5299"/>
            <a:lumOff val="1765"/>
            <a:alphaOff val="0"/>
          </a:schemeClr>
        </a:solidFill>
        <a:ln w="12700" cap="flat" cmpd="sng" algn="ctr">
          <a:solidFill>
            <a:schemeClr val="accent2">
              <a:hueOff val="-908843"/>
              <a:satOff val="-5299"/>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2013</a:t>
          </a:r>
        </a:p>
      </dsp:txBody>
      <dsp:txXfrm>
        <a:off x="4527045" y="2470197"/>
        <a:ext cx="2553018" cy="520041"/>
      </dsp:txXfrm>
    </dsp:sp>
    <dsp:sp modelId="{F345D24B-1A10-496E-A67B-0EF5B0E2727B}">
      <dsp:nvSpPr>
        <dsp:cNvPr id="0" name=""/>
        <dsp:cNvSpPr/>
      </dsp:nvSpPr>
      <dsp:spPr>
        <a:xfrm>
          <a:off x="4527045" y="2990238"/>
          <a:ext cx="2553018" cy="802285"/>
        </a:xfrm>
        <a:prstGeom prst="rect">
          <a:avLst/>
        </a:prstGeom>
        <a:solidFill>
          <a:schemeClr val="accent2">
            <a:tint val="40000"/>
            <a:alpha val="90000"/>
            <a:hueOff val="-629349"/>
            <a:satOff val="200"/>
            <a:lumOff val="167"/>
            <a:alphaOff val="0"/>
          </a:schemeClr>
        </a:solidFill>
        <a:ln w="12700" cap="flat" cmpd="sng" algn="ctr">
          <a:solidFill>
            <a:schemeClr val="accent2">
              <a:tint val="40000"/>
              <a:alpha val="90000"/>
              <a:hueOff val="-629349"/>
              <a:satOff val="200"/>
              <a:lumOff val="1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Childhood flu vaccines is introduced.</a:t>
          </a:r>
        </a:p>
      </dsp:txBody>
      <dsp:txXfrm>
        <a:off x="4527045" y="2990238"/>
        <a:ext cx="2553018" cy="802285"/>
      </dsp:txXfrm>
    </dsp:sp>
    <dsp:sp modelId="{0390C33C-E119-45D7-8EF4-608B3BE7E2CC}">
      <dsp:nvSpPr>
        <dsp:cNvPr id="0" name=""/>
        <dsp:cNvSpPr/>
      </dsp:nvSpPr>
      <dsp:spPr>
        <a:xfrm>
          <a:off x="5803554" y="2166839"/>
          <a:ext cx="0" cy="303357"/>
        </a:xfrm>
        <a:prstGeom prst="line">
          <a:avLst/>
        </a:prstGeom>
        <a:noFill/>
        <a:ln w="6350" cap="flat" cmpd="sng" algn="ctr">
          <a:solidFill>
            <a:schemeClr val="accent2">
              <a:hueOff val="-908843"/>
              <a:satOff val="-5299"/>
              <a:lumOff val="1765"/>
              <a:alphaOff val="0"/>
            </a:schemeClr>
          </a:solidFill>
          <a:prstDash val="solid"/>
          <a:miter lim="800000"/>
        </a:ln>
        <a:effectLst/>
      </dsp:spPr>
      <dsp:style>
        <a:lnRef idx="1">
          <a:scrgbClr r="0" g="0" b="0"/>
        </a:lnRef>
        <a:fillRef idx="0">
          <a:scrgbClr r="0" g="0" b="0"/>
        </a:fillRef>
        <a:effectRef idx="0">
          <a:scrgbClr r="0" g="0" b="0"/>
        </a:effectRef>
        <a:fontRef idx="minor"/>
      </dsp:style>
    </dsp:sp>
    <dsp:sp modelId="{68A0195A-2AC5-4E8B-A0D4-2EC0AF49B867}">
      <dsp:nvSpPr>
        <dsp:cNvPr id="0" name=""/>
        <dsp:cNvSpPr/>
      </dsp:nvSpPr>
      <dsp:spPr>
        <a:xfrm rot="2700000">
          <a:off x="4319268" y="2133131"/>
          <a:ext cx="67416" cy="67416"/>
        </a:xfrm>
        <a:prstGeom prst="rect">
          <a:avLst/>
        </a:prstGeom>
        <a:solidFill>
          <a:schemeClr val="accent2">
            <a:hueOff val="598359"/>
            <a:satOff val="-21"/>
            <a:lumOff val="236"/>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A43248-6126-4206-B102-252795571FD3}">
      <dsp:nvSpPr>
        <dsp:cNvPr id="0" name=""/>
        <dsp:cNvSpPr/>
      </dsp:nvSpPr>
      <dsp:spPr>
        <a:xfrm rot="2700000">
          <a:off x="5769846" y="2133131"/>
          <a:ext cx="67416" cy="67416"/>
        </a:xfrm>
        <a:prstGeom prst="rect">
          <a:avLst/>
        </a:prstGeom>
        <a:solidFill>
          <a:schemeClr val="accent2">
            <a:hueOff val="897538"/>
            <a:satOff val="-32"/>
            <a:lumOff val="35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67AF1-F6BE-411D-B8FD-7535E9DAB448}">
      <dsp:nvSpPr>
        <dsp:cNvPr id="0" name=""/>
        <dsp:cNvSpPr/>
      </dsp:nvSpPr>
      <dsp:spPr>
        <a:xfrm>
          <a:off x="5977624" y="1343440"/>
          <a:ext cx="2553018" cy="520041"/>
        </a:xfrm>
        <a:prstGeom prst="rect">
          <a:avLst/>
        </a:prstGeom>
        <a:solidFill>
          <a:schemeClr val="accent2">
            <a:hueOff val="-1211791"/>
            <a:satOff val="-7065"/>
            <a:lumOff val="2353"/>
            <a:alphaOff val="0"/>
          </a:schemeClr>
        </a:solidFill>
        <a:ln w="12700" cap="flat" cmpd="sng" algn="ctr">
          <a:solidFill>
            <a:schemeClr val="accent2">
              <a:hueOff val="-1211791"/>
              <a:satOff val="-7065"/>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2020</a:t>
          </a:r>
        </a:p>
      </dsp:txBody>
      <dsp:txXfrm>
        <a:off x="5977624" y="1343440"/>
        <a:ext cx="2553018" cy="520041"/>
      </dsp:txXfrm>
    </dsp:sp>
    <dsp:sp modelId="{CB05A3A5-51FA-4F9D-87A0-DED068718773}">
      <dsp:nvSpPr>
        <dsp:cNvPr id="0" name=""/>
        <dsp:cNvSpPr/>
      </dsp:nvSpPr>
      <dsp:spPr>
        <a:xfrm>
          <a:off x="5977624" y="770379"/>
          <a:ext cx="2553018" cy="573061"/>
        </a:xfrm>
        <a:prstGeom prst="rect">
          <a:avLst/>
        </a:prstGeom>
        <a:solidFill>
          <a:schemeClr val="accent2">
            <a:tint val="40000"/>
            <a:alpha val="90000"/>
            <a:hueOff val="-839132"/>
            <a:satOff val="267"/>
            <a:lumOff val="222"/>
            <a:alphaOff val="0"/>
          </a:schemeClr>
        </a:solidFill>
        <a:ln w="12700" cap="flat" cmpd="sng" algn="ctr">
          <a:solidFill>
            <a:schemeClr val="accent2">
              <a:tint val="40000"/>
              <a:alpha val="90000"/>
              <a:hueOff val="-839132"/>
              <a:satOff val="267"/>
              <a:lumOff val="2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COVID-19 pandemic. </a:t>
          </a:r>
        </a:p>
      </dsp:txBody>
      <dsp:txXfrm>
        <a:off x="5977624" y="770379"/>
        <a:ext cx="2553018" cy="573061"/>
      </dsp:txXfrm>
    </dsp:sp>
    <dsp:sp modelId="{C1FB4E8B-1567-4C5C-AABA-368D08D7F18D}">
      <dsp:nvSpPr>
        <dsp:cNvPr id="0" name=""/>
        <dsp:cNvSpPr/>
      </dsp:nvSpPr>
      <dsp:spPr>
        <a:xfrm>
          <a:off x="7254133" y="1863481"/>
          <a:ext cx="0" cy="303357"/>
        </a:xfrm>
        <a:prstGeom prst="line">
          <a:avLst/>
        </a:prstGeom>
        <a:noFill/>
        <a:ln w="6350" cap="flat" cmpd="sng" algn="ctr">
          <a:solidFill>
            <a:schemeClr val="accent2">
              <a:hueOff val="-1211791"/>
              <a:satOff val="-7065"/>
              <a:lumOff val="2353"/>
              <a:alphaOff val="0"/>
            </a:schemeClr>
          </a:solidFill>
          <a:prstDash val="solid"/>
          <a:miter lim="800000"/>
        </a:ln>
        <a:effectLst/>
      </dsp:spPr>
      <dsp:style>
        <a:lnRef idx="1">
          <a:scrgbClr r="0" g="0" b="0"/>
        </a:lnRef>
        <a:fillRef idx="0">
          <a:scrgbClr r="0" g="0" b="0"/>
        </a:fillRef>
        <a:effectRef idx="0">
          <a:scrgbClr r="0" g="0" b="0"/>
        </a:effectRef>
        <a:fontRef idx="minor"/>
      </dsp:style>
    </dsp:sp>
    <dsp:sp modelId="{3FB4AE35-3577-4B81-AA26-49DBA3B35577}">
      <dsp:nvSpPr>
        <dsp:cNvPr id="0" name=""/>
        <dsp:cNvSpPr/>
      </dsp:nvSpPr>
      <dsp:spPr>
        <a:xfrm>
          <a:off x="7428203" y="2470197"/>
          <a:ext cx="2553018" cy="520041"/>
        </a:xfrm>
        <a:prstGeom prst="rect">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2022–2030</a:t>
          </a:r>
        </a:p>
      </dsp:txBody>
      <dsp:txXfrm>
        <a:off x="7428203" y="2470197"/>
        <a:ext cx="2553018" cy="520041"/>
      </dsp:txXfrm>
    </dsp:sp>
    <dsp:sp modelId="{A4BE8BFB-A2AA-4E2A-A394-18CEBB987B26}">
      <dsp:nvSpPr>
        <dsp:cNvPr id="0" name=""/>
        <dsp:cNvSpPr/>
      </dsp:nvSpPr>
      <dsp:spPr>
        <a:xfrm>
          <a:off x="7428203" y="2990238"/>
          <a:ext cx="2553018" cy="1047883"/>
        </a:xfrm>
        <a:prstGeom prst="rect">
          <a:avLst/>
        </a:prstGeom>
        <a:solidFill>
          <a:schemeClr val="accent2">
            <a:tint val="40000"/>
            <a:alpha val="90000"/>
            <a:hueOff val="-1048915"/>
            <a:satOff val="334"/>
            <a:lumOff val="278"/>
            <a:alphaOff val="0"/>
          </a:schemeClr>
        </a:solidFill>
        <a:ln w="12700" cap="flat" cmpd="sng" algn="ctr">
          <a:solidFill>
            <a:schemeClr val="accent2">
              <a:tint val="40000"/>
              <a:alpha val="90000"/>
              <a:hueOff val="-1048915"/>
              <a:satOff val="334"/>
              <a:lumOff val="27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Smokefree target is published from the Khan review. </a:t>
          </a:r>
        </a:p>
      </dsp:txBody>
      <dsp:txXfrm>
        <a:off x="7428203" y="2990238"/>
        <a:ext cx="2553018" cy="1047883"/>
      </dsp:txXfrm>
    </dsp:sp>
    <dsp:sp modelId="{134797BC-6AFB-4BE6-8305-62F5BB828B4F}">
      <dsp:nvSpPr>
        <dsp:cNvPr id="0" name=""/>
        <dsp:cNvSpPr/>
      </dsp:nvSpPr>
      <dsp:spPr>
        <a:xfrm>
          <a:off x="8704712" y="2166839"/>
          <a:ext cx="0" cy="303357"/>
        </a:xfrm>
        <a:prstGeom prst="line">
          <a:avLst/>
        </a:prstGeom>
        <a:noFill/>
        <a:ln w="6350" cap="flat" cmpd="sng" algn="ctr">
          <a:solidFill>
            <a:schemeClr val="accent2">
              <a:hueOff val="-1514739"/>
              <a:satOff val="-8831"/>
              <a:lumOff val="2941"/>
              <a:alphaOff val="0"/>
            </a:schemeClr>
          </a:solidFill>
          <a:prstDash val="solid"/>
          <a:miter lim="800000"/>
        </a:ln>
        <a:effectLst/>
      </dsp:spPr>
      <dsp:style>
        <a:lnRef idx="1">
          <a:scrgbClr r="0" g="0" b="0"/>
        </a:lnRef>
        <a:fillRef idx="0">
          <a:scrgbClr r="0" g="0" b="0"/>
        </a:fillRef>
        <a:effectRef idx="0">
          <a:scrgbClr r="0" g="0" b="0"/>
        </a:effectRef>
        <a:fontRef idx="minor"/>
      </dsp:style>
    </dsp:sp>
    <dsp:sp modelId="{E45505EE-A93C-4E52-AB81-06C3CF913B7F}">
      <dsp:nvSpPr>
        <dsp:cNvPr id="0" name=""/>
        <dsp:cNvSpPr/>
      </dsp:nvSpPr>
      <dsp:spPr>
        <a:xfrm rot="2700000">
          <a:off x="7220425" y="2133131"/>
          <a:ext cx="67416" cy="67416"/>
        </a:xfrm>
        <a:prstGeom prst="rect">
          <a:avLst/>
        </a:prstGeom>
        <a:solidFill>
          <a:schemeClr val="accent2">
            <a:hueOff val="1196718"/>
            <a:satOff val="-42"/>
            <a:lumOff val="47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C63F1-69CE-4A6B-9F39-A6F02FCC556F}">
      <dsp:nvSpPr>
        <dsp:cNvPr id="0" name=""/>
        <dsp:cNvSpPr/>
      </dsp:nvSpPr>
      <dsp:spPr>
        <a:xfrm rot="2700000">
          <a:off x="8671004" y="2133131"/>
          <a:ext cx="67416" cy="67416"/>
        </a:xfrm>
        <a:prstGeom prst="rect">
          <a:avLst/>
        </a:prstGeom>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F33E8-46BE-4C47-9AC6-C8C6B3E97741}">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3608F-5F7E-4F81-9DDB-CB5738C4D96D}">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are the new challenges facing the NHS?</a:t>
          </a:r>
          <a:endParaRPr lang="en-US" sz="3900" kern="1200"/>
        </a:p>
      </dsp:txBody>
      <dsp:txXfrm>
        <a:off x="0" y="2853"/>
        <a:ext cx="7003777" cy="1945966"/>
      </dsp:txXfrm>
    </dsp:sp>
    <dsp:sp modelId="{F27A6EFA-22FF-4497-8A4C-7E7EA382D83E}">
      <dsp:nvSpPr>
        <dsp:cNvPr id="0" name=""/>
        <dsp:cNvSpPr/>
      </dsp:nvSpPr>
      <dsp:spPr>
        <a:xfrm>
          <a:off x="0" y="1948819"/>
          <a:ext cx="7003777" cy="0"/>
        </a:xfrm>
        <a:prstGeom prst="line">
          <a:avLst/>
        </a:prstGeom>
        <a:solidFill>
          <a:schemeClr val="accent2">
            <a:hueOff val="-757370"/>
            <a:satOff val="-4416"/>
            <a:lumOff val="1471"/>
            <a:alphaOff val="0"/>
          </a:schemeClr>
        </a:solidFill>
        <a:ln w="12700" cap="flat" cmpd="sng" algn="ctr">
          <a:solidFill>
            <a:schemeClr val="accent2">
              <a:hueOff val="-757370"/>
              <a:satOff val="-4416"/>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2F701-C94E-434E-A13F-FA5016C9E6A2}">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about wider public health?</a:t>
          </a:r>
          <a:endParaRPr lang="en-US" sz="3900" kern="1200"/>
        </a:p>
      </dsp:txBody>
      <dsp:txXfrm>
        <a:off x="0" y="1948819"/>
        <a:ext cx="7003777" cy="1945966"/>
      </dsp:txXfrm>
    </dsp:sp>
    <dsp:sp modelId="{8E6A387F-6AD3-4640-969D-BEDCE546034E}">
      <dsp:nvSpPr>
        <dsp:cNvPr id="0" name=""/>
        <dsp:cNvSpPr/>
      </dsp:nvSpPr>
      <dsp:spPr>
        <a:xfrm>
          <a:off x="0" y="3894785"/>
          <a:ext cx="7003777" cy="0"/>
        </a:xfrm>
        <a:prstGeom prst="line">
          <a:avLst/>
        </a:prstGeom>
        <a:solidFill>
          <a:schemeClr val="accent2">
            <a:hueOff val="-1514739"/>
            <a:satOff val="-8831"/>
            <a:lumOff val="2941"/>
            <a:alphaOff val="0"/>
          </a:schemeClr>
        </a:solidFill>
        <a:ln w="12700" cap="flat" cmpd="sng" algn="ctr">
          <a:solidFill>
            <a:schemeClr val="accent2">
              <a:hueOff val="-1514739"/>
              <a:satOff val="-8831"/>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B72DD-3FC3-42AE-ADBF-C54B77BF7B5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Think about what you see on Facebook as well as in the news! </a:t>
          </a:r>
          <a:endParaRPr lang="en-US" sz="3900" kern="1200"/>
        </a:p>
      </dsp:txBody>
      <dsp:txXfrm>
        <a:off x="0" y="3894785"/>
        <a:ext cx="7003777" cy="19459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4.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1/5/2026</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89539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1/5/2026</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72340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1/5/2026</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09406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1/5/2026</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68463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1/5/2026</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85251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1/5/2026</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82419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1/5/2026</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794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1/5/2026</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07975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1/5/2026</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7020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1/5/2026</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3816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1/5/2026</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7381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1/5/2026</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224475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svg"/><Relationship Id="rId7" Type="http://schemas.openxmlformats.org/officeDocument/2006/relationships/image" Target="../media/image31.sv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 Id="rId9" Type="http://schemas.openxmlformats.org/officeDocument/2006/relationships/image" Target="../media/image33.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9.svg"/><Relationship Id="rId7" Type="http://schemas.openxmlformats.org/officeDocument/2006/relationships/image" Target="../media/image31.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41.svg"/><Relationship Id="rId4" Type="http://schemas.openxmlformats.org/officeDocument/2006/relationships/image" Target="../media/image40.png"/><Relationship Id="rId9" Type="http://schemas.openxmlformats.org/officeDocument/2006/relationships/image" Target="../media/image33.svg"/></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9.svg"/><Relationship Id="rId7" Type="http://schemas.openxmlformats.org/officeDocument/2006/relationships/image" Target="../media/image31.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41.svg"/><Relationship Id="rId4" Type="http://schemas.openxmlformats.org/officeDocument/2006/relationships/image" Target="../media/image40.png"/><Relationship Id="rId9" Type="http://schemas.openxmlformats.org/officeDocument/2006/relationships/image" Target="../media/image33.sv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0.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7.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Apple with measuring tape">
            <a:extLst>
              <a:ext uri="{FF2B5EF4-FFF2-40B4-BE49-F238E27FC236}">
                <a16:creationId xmlns:a16="http://schemas.microsoft.com/office/drawing/2014/main" id="{654D0C1F-3130-428D-1D9C-A237C4051CE6}"/>
              </a:ext>
            </a:extLst>
          </p:cNvPr>
          <p:cNvPicPr>
            <a:picLocks noChangeAspect="1"/>
          </p:cNvPicPr>
          <p:nvPr/>
        </p:nvPicPr>
        <p:blipFill>
          <a:blip r:embed="rId2">
            <a:alphaModFix amt="40000"/>
          </a:blip>
          <a:srcRect r="6" b="14714"/>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2562606" y="1122363"/>
            <a:ext cx="7063739" cy="2387600"/>
          </a:xfrm>
        </p:spPr>
        <p:txBody>
          <a:bodyPr>
            <a:normAutofit/>
          </a:bodyPr>
          <a:lstStyle/>
          <a:p>
            <a:r>
              <a:rPr lang="en-US">
                <a:solidFill>
                  <a:srgbClr val="FFFFFF"/>
                </a:solidFill>
              </a:rPr>
              <a:t>Promoting Health and Wellbeing</a:t>
            </a:r>
          </a:p>
        </p:txBody>
      </p:sp>
      <p:sp>
        <p:nvSpPr>
          <p:cNvPr id="3" name="Subtitle 2"/>
          <p:cNvSpPr>
            <a:spLocks noGrp="1"/>
          </p:cNvSpPr>
          <p:nvPr>
            <p:ph type="subTitle" idx="1"/>
          </p:nvPr>
        </p:nvSpPr>
        <p:spPr>
          <a:xfrm>
            <a:off x="2562606" y="3602038"/>
            <a:ext cx="7063739" cy="1655762"/>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2EFFACF-84AB-99F6-9961-8BE6885D0B57}"/>
              </a:ext>
            </a:extLst>
          </p:cNvPr>
          <p:cNvSpPr>
            <a:spLocks noGrp="1"/>
          </p:cNvSpPr>
          <p:nvPr>
            <p:ph type="title"/>
          </p:nvPr>
        </p:nvSpPr>
        <p:spPr>
          <a:xfrm>
            <a:off x="770878" y="952022"/>
            <a:ext cx="2862591" cy="5157049"/>
          </a:xfrm>
        </p:spPr>
        <p:txBody>
          <a:bodyPr anchor="ctr">
            <a:normAutofit/>
          </a:bodyPr>
          <a:lstStyle/>
          <a:p>
            <a:r>
              <a:rPr lang="en-US" sz="4400"/>
              <a:t>Aims and Objectives</a:t>
            </a:r>
          </a:p>
        </p:txBody>
      </p:sp>
      <p:graphicFrame>
        <p:nvGraphicFramePr>
          <p:cNvPr id="5" name="Content Placeholder 2">
            <a:extLst>
              <a:ext uri="{FF2B5EF4-FFF2-40B4-BE49-F238E27FC236}">
                <a16:creationId xmlns:a16="http://schemas.microsoft.com/office/drawing/2014/main" id="{51121751-166D-E949-9167-6582B499E0E9}"/>
              </a:ext>
            </a:extLst>
          </p:cNvPr>
          <p:cNvGraphicFramePr>
            <a:graphicFrameLocks noGrp="1"/>
          </p:cNvGraphicFramePr>
          <p:nvPr>
            <p:ph idx="1"/>
            <p:extLst>
              <p:ext uri="{D42A27DB-BD31-4B8C-83A1-F6EECF244321}">
                <p14:modId xmlns:p14="http://schemas.microsoft.com/office/powerpoint/2010/main" val="64223670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4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Capsules and pills inside a glass bowl">
            <a:extLst>
              <a:ext uri="{FF2B5EF4-FFF2-40B4-BE49-F238E27FC236}">
                <a16:creationId xmlns:a16="http://schemas.microsoft.com/office/drawing/2014/main" id="{AF09ED12-5075-10E5-71FD-EBACD266D4F9}"/>
              </a:ext>
            </a:extLst>
          </p:cNvPr>
          <p:cNvPicPr>
            <a:picLocks noChangeAspect="1"/>
          </p:cNvPicPr>
          <p:nvPr/>
        </p:nvPicPr>
        <p:blipFill>
          <a:blip r:embed="rId2">
            <a:alphaModFix amt="35000"/>
          </a:blip>
          <a:srcRect t="18528" r="6" b="6458"/>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C42C31D-FBC5-7CA0-7BE8-0A737B1E8D47}"/>
              </a:ext>
            </a:extLst>
          </p:cNvPr>
          <p:cNvSpPr>
            <a:spLocks noGrp="1"/>
          </p:cNvSpPr>
          <p:nvPr>
            <p:ph type="title"/>
          </p:nvPr>
        </p:nvSpPr>
        <p:spPr>
          <a:xfrm>
            <a:off x="3327722" y="777240"/>
            <a:ext cx="5782804" cy="2493876"/>
          </a:xfrm>
        </p:spPr>
        <p:txBody>
          <a:bodyPr anchor="b">
            <a:normAutofit/>
          </a:bodyPr>
          <a:lstStyle/>
          <a:p>
            <a:pPr algn="ctr"/>
            <a:r>
              <a:rPr lang="en-US" sz="4400">
                <a:solidFill>
                  <a:srgbClr val="FFFFFF"/>
                </a:solidFill>
              </a:rPr>
              <a:t>Module Aims</a:t>
            </a:r>
          </a:p>
        </p:txBody>
      </p:sp>
      <p:sp>
        <p:nvSpPr>
          <p:cNvPr id="3" name="Content Placeholder 2">
            <a:extLst>
              <a:ext uri="{FF2B5EF4-FFF2-40B4-BE49-F238E27FC236}">
                <a16:creationId xmlns:a16="http://schemas.microsoft.com/office/drawing/2014/main" id="{925BAF18-E7DB-7B7C-73C0-BD7132076B81}"/>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US" sz="2800">
                <a:solidFill>
                  <a:srgbClr val="FFFFFF"/>
                </a:solidFill>
                <a:ea typeface="+mn-lt"/>
                <a:cs typeface="+mn-lt"/>
              </a:rPr>
              <a:t>To investigate various factors which influence the health and well-being of individuals within Wales and beyond, in order to evaluate approaches undertaken to both </a:t>
            </a:r>
            <a:r>
              <a:rPr lang="en-US" sz="2800" err="1">
                <a:solidFill>
                  <a:srgbClr val="FFFFFF"/>
                </a:solidFill>
                <a:ea typeface="+mn-lt"/>
                <a:cs typeface="+mn-lt"/>
              </a:rPr>
              <a:t>minimise</a:t>
            </a:r>
            <a:r>
              <a:rPr lang="en-US" sz="2800">
                <a:solidFill>
                  <a:srgbClr val="FFFFFF"/>
                </a:solidFill>
                <a:ea typeface="+mn-lt"/>
                <a:cs typeface="+mn-lt"/>
              </a:rPr>
              <a:t> health risks, and </a:t>
            </a:r>
            <a:r>
              <a:rPr lang="en-US" sz="2800" err="1">
                <a:solidFill>
                  <a:srgbClr val="FFFFFF"/>
                </a:solidFill>
                <a:ea typeface="+mn-lt"/>
                <a:cs typeface="+mn-lt"/>
              </a:rPr>
              <a:t>maximise</a:t>
            </a:r>
            <a:r>
              <a:rPr lang="en-US" sz="2800">
                <a:solidFill>
                  <a:srgbClr val="FFFFFF"/>
                </a:solidFill>
                <a:ea typeface="+mn-lt"/>
                <a:cs typeface="+mn-lt"/>
              </a:rPr>
              <a:t> healthy choices and </a:t>
            </a:r>
            <a:r>
              <a:rPr lang="en-US" sz="2800" err="1">
                <a:solidFill>
                  <a:srgbClr val="FFFFFF"/>
                </a:solidFill>
                <a:ea typeface="+mn-lt"/>
                <a:cs typeface="+mn-lt"/>
              </a:rPr>
              <a:t>behaviours</a:t>
            </a:r>
            <a:r>
              <a:rPr lang="en-US" sz="2800">
                <a:solidFill>
                  <a:srgbClr val="FFFFFF"/>
                </a:solidFill>
                <a:ea typeface="+mn-lt"/>
                <a:cs typeface="+mn-lt"/>
              </a:rPr>
              <a:t>.</a:t>
            </a:r>
          </a:p>
        </p:txBody>
      </p:sp>
    </p:spTree>
    <p:extLst>
      <p:ext uri="{BB962C8B-B14F-4D97-AF65-F5344CB8AC3E}">
        <p14:creationId xmlns:p14="http://schemas.microsoft.com/office/powerpoint/2010/main" val="586080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716B628-8775-FF29-673B-D18933F3DFA9}"/>
              </a:ext>
            </a:extLst>
          </p:cNvPr>
          <p:cNvSpPr>
            <a:spLocks noGrp="1"/>
          </p:cNvSpPr>
          <p:nvPr>
            <p:ph type="title"/>
          </p:nvPr>
        </p:nvSpPr>
        <p:spPr>
          <a:xfrm>
            <a:off x="770878" y="952022"/>
            <a:ext cx="2862591" cy="5157049"/>
          </a:xfrm>
        </p:spPr>
        <p:txBody>
          <a:bodyPr anchor="ctr">
            <a:normAutofit/>
          </a:bodyPr>
          <a:lstStyle/>
          <a:p>
            <a:r>
              <a:rPr lang="en-US" sz="4400"/>
              <a:t>Learning Outcomes</a:t>
            </a:r>
          </a:p>
        </p:txBody>
      </p:sp>
      <p:graphicFrame>
        <p:nvGraphicFramePr>
          <p:cNvPr id="5" name="Content Placeholder 2">
            <a:extLst>
              <a:ext uri="{FF2B5EF4-FFF2-40B4-BE49-F238E27FC236}">
                <a16:creationId xmlns:a16="http://schemas.microsoft.com/office/drawing/2014/main" id="{14C128FD-807D-45CB-47ED-C7602C610D60}"/>
              </a:ext>
            </a:extLst>
          </p:cNvPr>
          <p:cNvGraphicFramePr>
            <a:graphicFrameLocks noGrp="1"/>
          </p:cNvGraphicFramePr>
          <p:nvPr>
            <p:ph idx="1"/>
            <p:extLst>
              <p:ext uri="{D42A27DB-BD31-4B8C-83A1-F6EECF244321}">
                <p14:modId xmlns:p14="http://schemas.microsoft.com/office/powerpoint/2010/main" val="1751549987"/>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665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20F5AE1-8117-7586-0E4B-E137FDC61895}"/>
              </a:ext>
            </a:extLst>
          </p:cNvPr>
          <p:cNvSpPr>
            <a:spLocks noGrp="1"/>
          </p:cNvSpPr>
          <p:nvPr>
            <p:ph type="title"/>
          </p:nvPr>
        </p:nvSpPr>
        <p:spPr>
          <a:xfrm>
            <a:off x="770878" y="952022"/>
            <a:ext cx="4606280" cy="5157049"/>
          </a:xfrm>
        </p:spPr>
        <p:txBody>
          <a:bodyPr anchor="ctr">
            <a:normAutofit/>
          </a:bodyPr>
          <a:lstStyle/>
          <a:p>
            <a:r>
              <a:rPr lang="en-US" sz="4400"/>
              <a:t>Indicative Content</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CB306D51-893D-F13F-AA13-F6347A0D7231}"/>
              </a:ext>
            </a:extLst>
          </p:cNvPr>
          <p:cNvGraphicFramePr>
            <a:graphicFrameLocks noGrp="1"/>
          </p:cNvGraphicFramePr>
          <p:nvPr>
            <p:ph idx="1"/>
            <p:extLst>
              <p:ext uri="{D42A27DB-BD31-4B8C-83A1-F6EECF244321}">
                <p14:modId xmlns:p14="http://schemas.microsoft.com/office/powerpoint/2010/main" val="2893660039"/>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4003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0E73-7D0E-DB70-2828-C5D0C6964C2A}"/>
              </a:ext>
            </a:extLst>
          </p:cNvPr>
          <p:cNvSpPr>
            <a:spLocks noGrp="1"/>
          </p:cNvSpPr>
          <p:nvPr>
            <p:ph type="title"/>
          </p:nvPr>
        </p:nvSpPr>
        <p:spPr/>
        <p:txBody>
          <a:bodyPr/>
          <a:lstStyle/>
          <a:p>
            <a:r>
              <a:rPr lang="en-US"/>
              <a:t>Assessment Component 1</a:t>
            </a:r>
          </a:p>
        </p:txBody>
      </p:sp>
      <p:sp>
        <p:nvSpPr>
          <p:cNvPr id="3" name="Content Placeholder 2">
            <a:extLst>
              <a:ext uri="{FF2B5EF4-FFF2-40B4-BE49-F238E27FC236}">
                <a16:creationId xmlns:a16="http://schemas.microsoft.com/office/drawing/2014/main" id="{9B134959-6469-EC3C-7AD1-EB4A9DDF655D}"/>
              </a:ext>
            </a:extLst>
          </p:cNvPr>
          <p:cNvSpPr>
            <a:spLocks noGrp="1"/>
          </p:cNvSpPr>
          <p:nvPr>
            <p:ph idx="1"/>
          </p:nvPr>
        </p:nvSpPr>
        <p:spPr/>
        <p:txBody>
          <a:bodyPr vert="horz" lIns="91440" tIns="45720" rIns="91440" bIns="45720" rtlCol="0" anchor="t">
            <a:normAutofit fontScale="85000" lnSpcReduction="20000"/>
          </a:bodyPr>
          <a:lstStyle/>
          <a:p>
            <a:r>
              <a:rPr lang="en-US" dirty="0">
                <a:ea typeface="Calibri"/>
                <a:cs typeface="Calibri"/>
              </a:rPr>
              <a:t>Health Promotion Leaflet – 2000 words equivalent</a:t>
            </a:r>
          </a:p>
          <a:p>
            <a:pPr>
              <a:buClr>
                <a:srgbClr val="6E7B46"/>
              </a:buClr>
            </a:pPr>
            <a:endParaRPr lang="en-US" dirty="0">
              <a:ea typeface="+mn-lt"/>
              <a:cs typeface="+mn-lt"/>
            </a:endParaRPr>
          </a:p>
          <a:p>
            <a:pPr algn="just">
              <a:buClr>
                <a:srgbClr val="6E7B46"/>
              </a:buClr>
            </a:pPr>
            <a:r>
              <a:rPr lang="en-GB" b="1">
                <a:ea typeface="+mn-lt"/>
                <a:cs typeface="+mn-lt"/>
              </a:rPr>
              <a:t>Task 1: Health Promotion Leaflet (500-700 words equivalent)</a:t>
            </a:r>
            <a:endParaRPr lang="en-US" dirty="0">
              <a:ea typeface="+mn-lt"/>
              <a:cs typeface="+mn-lt"/>
            </a:endParaRPr>
          </a:p>
          <a:p>
            <a:pPr algn="just">
              <a:buClr>
                <a:srgbClr val="6E7B46"/>
              </a:buClr>
            </a:pPr>
            <a:endParaRPr lang="en-US" dirty="0">
              <a:ea typeface="+mn-lt"/>
              <a:cs typeface="+mn-lt"/>
            </a:endParaRPr>
          </a:p>
          <a:p>
            <a:pPr algn="just">
              <a:buClr>
                <a:srgbClr val="6E7B46"/>
              </a:buClr>
            </a:pPr>
            <a:r>
              <a:rPr lang="en-GB">
                <a:ea typeface="+mn-lt"/>
                <a:cs typeface="+mn-lt"/>
              </a:rPr>
              <a:t>Students must use software such as Microsoft Word, Adobe InDesign, Canva or GIMP to design a leaflet targeting a chosen population that must be reached with a health promotion message. This could include obesity, smoking cessation, sexual health or diabetes management for example. </a:t>
            </a:r>
            <a:endParaRPr lang="en-US" dirty="0">
              <a:ea typeface="+mn-lt"/>
              <a:cs typeface="+mn-lt"/>
            </a:endParaRPr>
          </a:p>
          <a:p>
            <a:pPr algn="just">
              <a:buClr>
                <a:srgbClr val="6E7B46"/>
              </a:buClr>
            </a:pPr>
            <a:endParaRPr lang="en-US" dirty="0">
              <a:ea typeface="+mn-lt"/>
              <a:cs typeface="+mn-lt"/>
            </a:endParaRPr>
          </a:p>
          <a:p>
            <a:pPr algn="just">
              <a:buClr>
                <a:srgbClr val="6E7B46"/>
              </a:buClr>
            </a:pPr>
            <a:endParaRPr lang="en-US" dirty="0">
              <a:ea typeface="+mn-lt"/>
              <a:cs typeface="+mn-lt"/>
            </a:endParaRPr>
          </a:p>
          <a:p>
            <a:pPr algn="just">
              <a:buClr>
                <a:srgbClr val="6E7B46"/>
              </a:buClr>
            </a:pPr>
            <a:r>
              <a:rPr lang="en-GB" b="1">
                <a:ea typeface="+mn-lt"/>
                <a:cs typeface="+mn-lt"/>
              </a:rPr>
              <a:t>Task 2: Supporting Rationale (1300-1500 words equivalent)</a:t>
            </a:r>
            <a:endParaRPr lang="en-US" dirty="0">
              <a:ea typeface="+mn-lt"/>
              <a:cs typeface="+mn-lt"/>
            </a:endParaRPr>
          </a:p>
          <a:p>
            <a:pPr algn="just">
              <a:buClr>
                <a:srgbClr val="6E7B46"/>
              </a:buClr>
            </a:pPr>
            <a:endParaRPr lang="en-US" dirty="0">
              <a:ea typeface="+mn-lt"/>
              <a:cs typeface="+mn-lt"/>
            </a:endParaRPr>
          </a:p>
          <a:p>
            <a:pPr algn="just">
              <a:buClr>
                <a:srgbClr val="6E7B46"/>
              </a:buClr>
            </a:pPr>
            <a:r>
              <a:rPr lang="en-GB" dirty="0">
                <a:ea typeface="+mn-lt"/>
                <a:cs typeface="+mn-lt"/>
              </a:rPr>
              <a:t>Students will need to provide a detailed justification for the choices made in the leaflet. </a:t>
            </a:r>
          </a:p>
          <a:p>
            <a:pPr algn="just">
              <a:buClr>
                <a:srgbClr val="6E7B46"/>
              </a:buClr>
            </a:pPr>
            <a:r>
              <a:rPr lang="en-GB">
                <a:ea typeface="+mn-lt"/>
                <a:cs typeface="+mn-lt"/>
              </a:rPr>
              <a:t>The rationale for the health promotion methods, the choice of language used, and design of the leaflet should be discussed. This will link to the choice of audience too. Whilst the leaflet is the final product, the rationale will allow students to demonstrate an understanding of health promotion principles and theoretical bases for choices made. </a:t>
            </a:r>
            <a:endParaRPr lang="en-GB" dirty="0">
              <a:ea typeface="+mn-lt"/>
              <a:cs typeface="+mn-lt"/>
            </a:endParaRPr>
          </a:p>
          <a:p>
            <a:pPr>
              <a:buClr>
                <a:srgbClr val="6E7B46"/>
              </a:buClr>
            </a:pPr>
            <a:endParaRPr lang="en-US" dirty="0">
              <a:ea typeface="+mn-lt"/>
              <a:cs typeface="+mn-lt"/>
            </a:endParaRPr>
          </a:p>
          <a:p>
            <a:pPr>
              <a:buClr>
                <a:srgbClr val="6E7B46"/>
              </a:buClr>
            </a:pPr>
            <a:endParaRPr lang="en-US" dirty="0">
              <a:ea typeface="Calibri"/>
              <a:cs typeface="Calibri"/>
            </a:endParaRPr>
          </a:p>
          <a:p>
            <a:pPr>
              <a:buClr>
                <a:srgbClr val="6E7B46"/>
              </a:buClr>
            </a:pPr>
            <a:endParaRPr lang="en-US">
              <a:ea typeface="Calibri"/>
              <a:cs typeface="Calibri"/>
            </a:endParaRPr>
          </a:p>
        </p:txBody>
      </p:sp>
    </p:spTree>
    <p:extLst>
      <p:ext uri="{BB962C8B-B14F-4D97-AF65-F5344CB8AC3E}">
        <p14:creationId xmlns:p14="http://schemas.microsoft.com/office/powerpoint/2010/main" val="3923669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C64E-F579-E11C-B3C2-FBFEF389AADA}"/>
              </a:ext>
            </a:extLst>
          </p:cNvPr>
          <p:cNvSpPr>
            <a:spLocks noGrp="1"/>
          </p:cNvSpPr>
          <p:nvPr>
            <p:ph type="title"/>
          </p:nvPr>
        </p:nvSpPr>
        <p:spPr/>
        <p:txBody>
          <a:bodyPr/>
          <a:lstStyle/>
          <a:p>
            <a:r>
              <a:rPr lang="en-US"/>
              <a:t>Assessment Component 2</a:t>
            </a:r>
          </a:p>
        </p:txBody>
      </p:sp>
      <p:sp>
        <p:nvSpPr>
          <p:cNvPr id="3" name="Content Placeholder 2">
            <a:extLst>
              <a:ext uri="{FF2B5EF4-FFF2-40B4-BE49-F238E27FC236}">
                <a16:creationId xmlns:a16="http://schemas.microsoft.com/office/drawing/2014/main" id="{18306EB0-6EB4-E254-12A3-9D3A5A8789CC}"/>
              </a:ext>
            </a:extLst>
          </p:cNvPr>
          <p:cNvSpPr>
            <a:spLocks noGrp="1"/>
          </p:cNvSpPr>
          <p:nvPr>
            <p:ph idx="1"/>
          </p:nvPr>
        </p:nvSpPr>
        <p:spPr/>
        <p:txBody>
          <a:bodyPr vert="horz" lIns="91440" tIns="45720" rIns="91440" bIns="45720" rtlCol="0" anchor="t">
            <a:normAutofit/>
          </a:bodyPr>
          <a:lstStyle/>
          <a:p>
            <a:r>
              <a:rPr lang="en-US" dirty="0">
                <a:ea typeface="Calibri"/>
                <a:cs typeface="Calibri"/>
              </a:rPr>
              <a:t>2000-word report</a:t>
            </a:r>
          </a:p>
          <a:p>
            <a:pPr algn="just">
              <a:buClr>
                <a:srgbClr val="6E7B46"/>
              </a:buClr>
            </a:pPr>
            <a:r>
              <a:rPr lang="en-GB">
                <a:ea typeface="+mn-lt"/>
                <a:cs typeface="+mn-lt"/>
              </a:rPr>
              <a:t>Task: To evaluate the impact of wider determinants of health and wellbeing on a specific population group in Wales, assessing the role of Public Health Wales and relevant social policy. </a:t>
            </a:r>
            <a:endParaRPr lang="en-US">
              <a:ea typeface="+mn-lt"/>
              <a:cs typeface="+mn-lt"/>
            </a:endParaRPr>
          </a:p>
          <a:p>
            <a:pPr marL="0" indent="0" algn="just">
              <a:buClr>
                <a:srgbClr val="6E7B46"/>
              </a:buClr>
              <a:buNone/>
            </a:pPr>
            <a:endParaRPr lang="en-GB">
              <a:ea typeface="Calibri"/>
              <a:cs typeface="Calibri"/>
            </a:endParaRPr>
          </a:p>
          <a:p>
            <a:pPr algn="just">
              <a:buClr>
                <a:srgbClr val="6E7B46"/>
              </a:buClr>
            </a:pPr>
            <a:r>
              <a:rPr lang="en-GB" dirty="0">
                <a:ea typeface="+mn-lt"/>
                <a:cs typeface="+mn-lt"/>
              </a:rPr>
              <a:t>Students will need to select one or more focus areas within health and wellbeing, such as child poverty, housing conditions, mental health, education, health inequalities or employment etc., and consider its impact on health and wellbeing. </a:t>
            </a:r>
            <a:endParaRPr lang="en-US" dirty="0">
              <a:ea typeface="+mn-lt"/>
              <a:cs typeface="+mn-lt"/>
            </a:endParaRPr>
          </a:p>
          <a:p>
            <a:pPr algn="just">
              <a:buClr>
                <a:srgbClr val="6E7B46"/>
              </a:buClr>
            </a:pPr>
            <a:r>
              <a:rPr lang="en-GB" dirty="0">
                <a:ea typeface="+mn-lt"/>
                <a:cs typeface="+mn-lt"/>
              </a:rPr>
              <a:t>This will need to be linked to a chosen population group, such as children, adolescents, adults with learning disabilities, rural communities or older adults.  </a:t>
            </a:r>
            <a:endParaRPr lang="en-US" dirty="0">
              <a:ea typeface="Calibri"/>
              <a:cs typeface="Calibri"/>
            </a:endParaRPr>
          </a:p>
          <a:p>
            <a:pPr algn="just">
              <a:buClr>
                <a:srgbClr val="6E7B46"/>
              </a:buClr>
            </a:pPr>
            <a:endParaRPr lang="en-GB" sz="1100">
              <a:latin typeface="Arial"/>
              <a:ea typeface="Calibri"/>
              <a:cs typeface="Arial"/>
            </a:endParaRPr>
          </a:p>
          <a:p>
            <a:pPr algn="just">
              <a:buClr>
                <a:srgbClr val="6E7B46"/>
              </a:buClr>
            </a:pPr>
            <a:endParaRPr lang="en-GB" sz="1100">
              <a:latin typeface="Arial"/>
              <a:ea typeface="Calibri"/>
              <a:cs typeface="Arial"/>
            </a:endParaRPr>
          </a:p>
          <a:p>
            <a:pPr>
              <a:buClr>
                <a:srgbClr val="6E7B46"/>
              </a:buClr>
            </a:pPr>
            <a:endParaRPr lang="en-US">
              <a:ea typeface="Calibri"/>
              <a:cs typeface="Calibri"/>
            </a:endParaRPr>
          </a:p>
        </p:txBody>
      </p:sp>
    </p:spTree>
    <p:extLst>
      <p:ext uri="{BB962C8B-B14F-4D97-AF65-F5344CB8AC3E}">
        <p14:creationId xmlns:p14="http://schemas.microsoft.com/office/powerpoint/2010/main" val="389991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C3CA5-1001-D466-FFF8-E280F0A932CA}"/>
              </a:ext>
            </a:extLst>
          </p:cNvPr>
          <p:cNvSpPr>
            <a:spLocks noGrp="1"/>
          </p:cNvSpPr>
          <p:nvPr>
            <p:ph type="title"/>
          </p:nvPr>
        </p:nvSpPr>
        <p:spPr/>
        <p:txBody>
          <a:bodyPr/>
          <a:lstStyle/>
          <a:p>
            <a:r>
              <a:rPr lang="en-US"/>
              <a:t>Assessment Dates</a:t>
            </a:r>
          </a:p>
        </p:txBody>
      </p:sp>
      <p:sp>
        <p:nvSpPr>
          <p:cNvPr id="3" name="Content Placeholder 2">
            <a:extLst>
              <a:ext uri="{FF2B5EF4-FFF2-40B4-BE49-F238E27FC236}">
                <a16:creationId xmlns:a16="http://schemas.microsoft.com/office/drawing/2014/main" id="{687F6F50-37BD-DCB6-2164-60E9DC649943}"/>
              </a:ext>
            </a:extLst>
          </p:cNvPr>
          <p:cNvSpPr>
            <a:spLocks noGrp="1"/>
          </p:cNvSpPr>
          <p:nvPr>
            <p:ph idx="1"/>
          </p:nvPr>
        </p:nvSpPr>
        <p:spPr/>
        <p:txBody>
          <a:bodyPr vert="horz" lIns="91440" tIns="45720" rIns="91440" bIns="45720" rtlCol="0" anchor="t">
            <a:normAutofit/>
          </a:bodyPr>
          <a:lstStyle/>
          <a:p>
            <a:r>
              <a:rPr lang="en-US" dirty="0">
                <a:ea typeface="Calibri"/>
                <a:cs typeface="Calibri"/>
              </a:rPr>
              <a:t>Assessment Component 1 Drafts – 27th February 2026</a:t>
            </a:r>
          </a:p>
          <a:p>
            <a:pPr>
              <a:buClr>
                <a:srgbClr val="6E7B46"/>
              </a:buClr>
            </a:pPr>
            <a:r>
              <a:rPr lang="en-US" dirty="0">
                <a:ea typeface="Calibri"/>
                <a:cs typeface="Calibri"/>
              </a:rPr>
              <a:t>Assessment Component 1 Submission – 13th March 2026</a:t>
            </a:r>
          </a:p>
          <a:p>
            <a:pPr>
              <a:buClr>
                <a:srgbClr val="6E7B46"/>
              </a:buClr>
            </a:pPr>
            <a:r>
              <a:rPr lang="en-US" dirty="0">
                <a:ea typeface="Calibri"/>
                <a:cs typeface="Calibri"/>
              </a:rPr>
              <a:t>Assessment Component 2 Drafts – 24th April 2026</a:t>
            </a:r>
          </a:p>
          <a:p>
            <a:pPr>
              <a:buClr>
                <a:srgbClr val="6E7B46"/>
              </a:buClr>
            </a:pPr>
            <a:r>
              <a:rPr lang="en-US" dirty="0">
                <a:ea typeface="Calibri"/>
                <a:cs typeface="Calibri"/>
              </a:rPr>
              <a:t>Assessment Component 2 Submission – 8th May 2026</a:t>
            </a:r>
            <a:endParaRPr lang="en-US" dirty="0"/>
          </a:p>
          <a:p>
            <a:pPr>
              <a:buClr>
                <a:srgbClr val="6E7B46"/>
              </a:buClr>
            </a:pPr>
            <a:endParaRPr lang="en-US">
              <a:ea typeface="Calibri"/>
              <a:cs typeface="Calibri"/>
            </a:endParaRPr>
          </a:p>
        </p:txBody>
      </p:sp>
    </p:spTree>
    <p:extLst>
      <p:ext uri="{BB962C8B-B14F-4D97-AF65-F5344CB8AC3E}">
        <p14:creationId xmlns:p14="http://schemas.microsoft.com/office/powerpoint/2010/main" val="3098250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poonful of capsules">
            <a:extLst>
              <a:ext uri="{FF2B5EF4-FFF2-40B4-BE49-F238E27FC236}">
                <a16:creationId xmlns:a16="http://schemas.microsoft.com/office/drawing/2014/main" id="{E6C17A99-E3AD-432C-1F55-3D3ABCBA3531}"/>
              </a:ext>
            </a:extLst>
          </p:cNvPr>
          <p:cNvPicPr>
            <a:picLocks noChangeAspect="1"/>
          </p:cNvPicPr>
          <p:nvPr/>
        </p:nvPicPr>
        <p:blipFill>
          <a:blip r:embed="rId2">
            <a:alphaModFix/>
          </a:blip>
          <a:srcRect t="15481" r="-2" b="-2"/>
          <a:stretch/>
        </p:blipFill>
        <p:spPr>
          <a:xfrm>
            <a:off x="20" y="10"/>
            <a:ext cx="12191980" cy="6857990"/>
          </a:xfrm>
          <a:prstGeom prst="rect">
            <a:avLst/>
          </a:prstGeom>
        </p:spPr>
      </p:pic>
      <p:sp>
        <p:nvSpPr>
          <p:cNvPr id="32" name="Freeform: Shape 31">
            <a:extLst>
              <a:ext uri="{FF2B5EF4-FFF2-40B4-BE49-F238E27FC236}">
                <a16:creationId xmlns:a16="http://schemas.microsoft.com/office/drawing/2014/main" id="{36C5C053-F6BB-464B-BDD2-9D811A24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1"/>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8315D1CC-8D02-4016-AD7A-097E77AA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521037"/>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1CB84D5D-9C64-4481-B8AD-C109F7DB3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895093" y="57547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1A9D26D-082A-4101-8D75-863B7B7AB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215659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0FE0BA4-FE6E-4B91-9A1B-E373720BD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6462" y="5425189"/>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80E6F154-6DA5-4544-8945-8AF8DE20A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2050" y="587492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85558ED7-8ED9-4B7F-8138-C5B8A0EC1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3637" y="585925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13E9F88F-5950-42B0-B9A3-898F9183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633000" y="6225214"/>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C8A34-0300-266A-C65F-D1F59BB68E13}"/>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6000">
                <a:solidFill>
                  <a:srgbClr val="FFFFFF"/>
                </a:solidFill>
              </a:rPr>
              <a:t>Health and Wellbeing</a:t>
            </a:r>
          </a:p>
        </p:txBody>
      </p:sp>
      <p:sp>
        <p:nvSpPr>
          <p:cNvPr id="3" name="Content Placeholder 2">
            <a:extLst>
              <a:ext uri="{FF2B5EF4-FFF2-40B4-BE49-F238E27FC236}">
                <a16:creationId xmlns:a16="http://schemas.microsoft.com/office/drawing/2014/main" id="{598E9ED1-A255-6A88-0B55-7555DB7B16EB}"/>
              </a:ext>
            </a:extLst>
          </p:cNvPr>
          <p:cNvSpPr>
            <a:spLocks noGrp="1"/>
          </p:cNvSpPr>
          <p:nvPr>
            <p:ph idx="1"/>
          </p:nvPr>
        </p:nvSpPr>
        <p:spPr>
          <a:xfrm>
            <a:off x="5659718" y="4456144"/>
            <a:ext cx="5770281" cy="1327420"/>
          </a:xfrm>
        </p:spPr>
        <p:txBody>
          <a:bodyPr vert="horz" lIns="91440" tIns="45720" rIns="91440" bIns="45720" rtlCol="0" anchor="t">
            <a:normAutofit/>
          </a:bodyPr>
          <a:lstStyle/>
          <a:p>
            <a:pPr marL="0" indent="0" algn="r">
              <a:buNone/>
            </a:pPr>
            <a:r>
              <a:rPr lang="en-US" sz="2200">
                <a:solidFill>
                  <a:srgbClr val="FFFFFF"/>
                </a:solidFill>
              </a:rPr>
              <a:t>What is health?</a:t>
            </a:r>
          </a:p>
        </p:txBody>
      </p:sp>
    </p:spTree>
    <p:extLst>
      <p:ext uri="{BB962C8B-B14F-4D97-AF65-F5344CB8AC3E}">
        <p14:creationId xmlns:p14="http://schemas.microsoft.com/office/powerpoint/2010/main" val="2598599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Two people holding each other's hands">
            <a:extLst>
              <a:ext uri="{FF2B5EF4-FFF2-40B4-BE49-F238E27FC236}">
                <a16:creationId xmlns:a16="http://schemas.microsoft.com/office/drawing/2014/main" id="{4DAACF47-03DA-D102-B72E-AA231773F152}"/>
              </a:ext>
            </a:extLst>
          </p:cNvPr>
          <p:cNvPicPr>
            <a:picLocks noChangeAspect="1"/>
          </p:cNvPicPr>
          <p:nvPr/>
        </p:nvPicPr>
        <p:blipFill>
          <a:blip r:embed="rId2">
            <a:alphaModFix amt="35000"/>
          </a:blip>
          <a:srcRect t="7714" r="6" b="7874"/>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E4BA3BE-52C0-1E96-00B1-BB1C47610339}"/>
              </a:ext>
            </a:extLst>
          </p:cNvPr>
          <p:cNvSpPr>
            <a:spLocks noGrp="1"/>
          </p:cNvSpPr>
          <p:nvPr>
            <p:ph type="title"/>
          </p:nvPr>
        </p:nvSpPr>
        <p:spPr>
          <a:xfrm>
            <a:off x="3327722" y="777240"/>
            <a:ext cx="5782804" cy="2493876"/>
          </a:xfrm>
        </p:spPr>
        <p:txBody>
          <a:bodyPr anchor="b">
            <a:normAutofit/>
          </a:bodyPr>
          <a:lstStyle/>
          <a:p>
            <a:pPr algn="ctr"/>
            <a:r>
              <a:rPr lang="en-US" sz="4400">
                <a:solidFill>
                  <a:srgbClr val="FFFFFF"/>
                </a:solidFill>
              </a:rPr>
              <a:t>Health and Wellbeing</a:t>
            </a:r>
          </a:p>
        </p:txBody>
      </p:sp>
      <p:sp>
        <p:nvSpPr>
          <p:cNvPr id="3" name="Content Placeholder 2">
            <a:extLst>
              <a:ext uri="{FF2B5EF4-FFF2-40B4-BE49-F238E27FC236}">
                <a16:creationId xmlns:a16="http://schemas.microsoft.com/office/drawing/2014/main" id="{9CA0EECF-979A-FD92-0AF5-D6BAE50FAFE7}"/>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US" sz="1800">
                <a:solidFill>
                  <a:srgbClr val="FFFFFF"/>
                </a:solidFill>
                <a:ea typeface="+mn-lt"/>
                <a:cs typeface="+mn-lt"/>
              </a:rPr>
              <a:t>The United Nations’ World Health Organization (WHO) defines health as “a state of complete physical, mental and social well-being and not merely the absence of disease or infirmity” (WHO 1946).</a:t>
            </a:r>
            <a:endParaRPr lang="en-US" sz="1800">
              <a:solidFill>
                <a:srgbClr val="FFFFFF"/>
              </a:solidFill>
            </a:endParaRPr>
          </a:p>
        </p:txBody>
      </p:sp>
    </p:spTree>
    <p:extLst>
      <p:ext uri="{BB962C8B-B14F-4D97-AF65-F5344CB8AC3E}">
        <p14:creationId xmlns:p14="http://schemas.microsoft.com/office/powerpoint/2010/main" val="1244178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Vegetables and fruits in a row">
            <a:extLst>
              <a:ext uri="{FF2B5EF4-FFF2-40B4-BE49-F238E27FC236}">
                <a16:creationId xmlns:a16="http://schemas.microsoft.com/office/drawing/2014/main" id="{E94A8196-CD64-C297-EF0B-A7EB826CCC1B}"/>
              </a:ext>
            </a:extLst>
          </p:cNvPr>
          <p:cNvPicPr>
            <a:picLocks noChangeAspect="1"/>
          </p:cNvPicPr>
          <p:nvPr/>
        </p:nvPicPr>
        <p:blipFill>
          <a:blip r:embed="rId2">
            <a:alphaModFix/>
          </a:blip>
          <a:srcRect t="15605" r="-2" b="-2"/>
          <a:stretch/>
        </p:blipFill>
        <p:spPr>
          <a:xfrm>
            <a:off x="20" y="10"/>
            <a:ext cx="12191980" cy="6857990"/>
          </a:xfrm>
          <a:prstGeom prst="rect">
            <a:avLst/>
          </a:prstGeom>
        </p:spPr>
      </p:pic>
      <p:sp>
        <p:nvSpPr>
          <p:cNvPr id="32" name="Freeform: Shape 31">
            <a:extLst>
              <a:ext uri="{FF2B5EF4-FFF2-40B4-BE49-F238E27FC236}">
                <a16:creationId xmlns:a16="http://schemas.microsoft.com/office/drawing/2014/main" id="{36C5C053-F6BB-464B-BDD2-9D811A24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1"/>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8315D1CC-8D02-4016-AD7A-097E77AA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521037"/>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1CB84D5D-9C64-4481-B8AD-C109F7DB3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895093" y="57547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1A9D26D-082A-4101-8D75-863B7B7AB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215659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0FE0BA4-FE6E-4B91-9A1B-E373720BD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6462" y="5425189"/>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80E6F154-6DA5-4544-8945-8AF8DE20A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2050" y="587492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85558ED7-8ED9-4B7F-8138-C5B8A0EC1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3637" y="585925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13E9F88F-5950-42B0-B9A3-898F9183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633000" y="6225214"/>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FFCEE-9FA3-D029-4587-60276117426A}"/>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6000">
                <a:solidFill>
                  <a:srgbClr val="FFFFFF"/>
                </a:solidFill>
              </a:rPr>
              <a:t>Health and Wellbeing</a:t>
            </a:r>
          </a:p>
        </p:txBody>
      </p:sp>
      <p:sp>
        <p:nvSpPr>
          <p:cNvPr id="3" name="Content Placeholder 2">
            <a:extLst>
              <a:ext uri="{FF2B5EF4-FFF2-40B4-BE49-F238E27FC236}">
                <a16:creationId xmlns:a16="http://schemas.microsoft.com/office/drawing/2014/main" id="{888241A0-590A-CC05-3636-32FEE989D1EC}"/>
              </a:ext>
            </a:extLst>
          </p:cNvPr>
          <p:cNvSpPr>
            <a:spLocks noGrp="1"/>
          </p:cNvSpPr>
          <p:nvPr>
            <p:ph idx="1"/>
          </p:nvPr>
        </p:nvSpPr>
        <p:spPr>
          <a:xfrm>
            <a:off x="5659718" y="4456144"/>
            <a:ext cx="5770281" cy="1327420"/>
          </a:xfrm>
        </p:spPr>
        <p:txBody>
          <a:bodyPr vert="horz" lIns="91440" tIns="45720" rIns="91440" bIns="45720" rtlCol="0" anchor="t">
            <a:normAutofit/>
          </a:bodyPr>
          <a:lstStyle/>
          <a:p>
            <a:pPr marL="0" indent="0" algn="r">
              <a:buNone/>
            </a:pPr>
            <a:r>
              <a:rPr lang="en-US" sz="2200">
                <a:solidFill>
                  <a:srgbClr val="FFFFFF"/>
                </a:solidFill>
              </a:rPr>
              <a:t>How can we define wellbeing?</a:t>
            </a:r>
          </a:p>
        </p:txBody>
      </p:sp>
    </p:spTree>
    <p:extLst>
      <p:ext uri="{BB962C8B-B14F-4D97-AF65-F5344CB8AC3E}">
        <p14:creationId xmlns:p14="http://schemas.microsoft.com/office/powerpoint/2010/main" val="3200668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CACA866-BB96-A4C9-96E6-28E6E208B755}"/>
              </a:ext>
            </a:extLst>
          </p:cNvPr>
          <p:cNvSpPr>
            <a:spLocks noGrp="1"/>
          </p:cNvSpPr>
          <p:nvPr>
            <p:ph type="title"/>
          </p:nvPr>
        </p:nvSpPr>
        <p:spPr>
          <a:xfrm>
            <a:off x="3327722" y="777240"/>
            <a:ext cx="5782804" cy="2493876"/>
          </a:xfrm>
        </p:spPr>
        <p:txBody>
          <a:bodyPr anchor="b">
            <a:normAutofit/>
          </a:bodyPr>
          <a:lstStyle/>
          <a:p>
            <a:pPr algn="ctr"/>
            <a:r>
              <a:rPr lang="en-US" sz="4400"/>
              <a:t>Health and Wellbeing</a:t>
            </a:r>
          </a:p>
        </p:txBody>
      </p:sp>
      <p:sp>
        <p:nvSpPr>
          <p:cNvPr id="3" name="Content Placeholder 2">
            <a:extLst>
              <a:ext uri="{FF2B5EF4-FFF2-40B4-BE49-F238E27FC236}">
                <a16:creationId xmlns:a16="http://schemas.microsoft.com/office/drawing/2014/main" id="{99F6EC5E-4134-AB1B-2AEA-6B4B87D1E76A}"/>
              </a:ext>
            </a:extLst>
          </p:cNvPr>
          <p:cNvSpPr>
            <a:spLocks noGrp="1"/>
          </p:cNvSpPr>
          <p:nvPr>
            <p:ph idx="1"/>
          </p:nvPr>
        </p:nvSpPr>
        <p:spPr>
          <a:xfrm>
            <a:off x="3327722" y="3429000"/>
            <a:ext cx="5782804" cy="2333562"/>
          </a:xfrm>
        </p:spPr>
        <p:txBody>
          <a:bodyPr vert="horz" lIns="91440" tIns="45720" rIns="91440" bIns="45720" rtlCol="0" anchor="t">
            <a:normAutofit/>
          </a:bodyPr>
          <a:lstStyle/>
          <a:p>
            <a:pPr marL="342900" indent="-342900" algn="ctr"/>
            <a:r>
              <a:rPr lang="en-US" sz="1800">
                <a:ea typeface="+mn-lt"/>
                <a:cs typeface="+mn-lt"/>
              </a:rPr>
              <a:t>According to the WHO “wellbeing exists in two dimensions, subjective and objective. It comprises an individual’s experience of their life as well as a comparison of life circumstances with social norms and values".</a:t>
            </a:r>
          </a:p>
          <a:p>
            <a:pPr marL="342900" indent="-342900" algn="ctr">
              <a:buClr>
                <a:srgbClr val="6E7B46"/>
              </a:buClr>
            </a:pPr>
            <a:endParaRPr lang="en-US" sz="1800">
              <a:ea typeface="Calibri"/>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3738236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25"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BE2B830-AB2F-72F1-6B8F-01684B8E9816}"/>
              </a:ext>
            </a:extLst>
          </p:cNvPr>
          <p:cNvSpPr>
            <a:spLocks noGrp="1"/>
          </p:cNvSpPr>
          <p:nvPr>
            <p:ph type="title"/>
          </p:nvPr>
        </p:nvSpPr>
        <p:spPr>
          <a:xfrm>
            <a:off x="770878" y="952023"/>
            <a:ext cx="10773422" cy="1797530"/>
          </a:xfrm>
        </p:spPr>
        <p:txBody>
          <a:bodyPr anchor="t">
            <a:normAutofit/>
          </a:bodyPr>
          <a:lstStyle/>
          <a:p>
            <a:r>
              <a:rPr lang="en-US" sz="4400"/>
              <a:t>Life Circumstance</a:t>
            </a:r>
          </a:p>
        </p:txBody>
      </p:sp>
      <p:graphicFrame>
        <p:nvGraphicFramePr>
          <p:cNvPr id="27" name="Content Placeholder 2">
            <a:extLst>
              <a:ext uri="{FF2B5EF4-FFF2-40B4-BE49-F238E27FC236}">
                <a16:creationId xmlns:a16="http://schemas.microsoft.com/office/drawing/2014/main" id="{BD7EBE0E-87B1-8405-860F-FD9D0FBA91A2}"/>
              </a:ext>
            </a:extLst>
          </p:cNvPr>
          <p:cNvGraphicFramePr>
            <a:graphicFrameLocks noGrp="1"/>
          </p:cNvGraphicFramePr>
          <p:nvPr>
            <p:ph idx="1"/>
            <p:extLst>
              <p:ext uri="{D42A27DB-BD31-4B8C-83A1-F6EECF244321}">
                <p14:modId xmlns:p14="http://schemas.microsoft.com/office/powerpoint/2010/main" val="160546988"/>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110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6E7745-27EC-7AA4-9FCF-EDF30640AAEF}"/>
              </a:ext>
            </a:extLst>
          </p:cNvPr>
          <p:cNvSpPr>
            <a:spLocks noGrp="1"/>
          </p:cNvSpPr>
          <p:nvPr>
            <p:ph type="title"/>
          </p:nvPr>
        </p:nvSpPr>
        <p:spPr>
          <a:xfrm>
            <a:off x="770878" y="952022"/>
            <a:ext cx="2862591" cy="5157049"/>
          </a:xfrm>
        </p:spPr>
        <p:txBody>
          <a:bodyPr anchor="ctr">
            <a:normAutofit/>
          </a:bodyPr>
          <a:lstStyle/>
          <a:p>
            <a:r>
              <a:rPr lang="en-US" sz="4100"/>
              <a:t>Subjective Experiences</a:t>
            </a:r>
          </a:p>
        </p:txBody>
      </p:sp>
      <p:graphicFrame>
        <p:nvGraphicFramePr>
          <p:cNvPr id="5" name="Content Placeholder 2">
            <a:extLst>
              <a:ext uri="{FF2B5EF4-FFF2-40B4-BE49-F238E27FC236}">
                <a16:creationId xmlns:a16="http://schemas.microsoft.com/office/drawing/2014/main" id="{8217B24D-F322-087F-06D8-EA62A099B977}"/>
              </a:ext>
            </a:extLst>
          </p:cNvPr>
          <p:cNvGraphicFramePr>
            <a:graphicFrameLocks noGrp="1"/>
          </p:cNvGraphicFramePr>
          <p:nvPr>
            <p:ph idx="1"/>
            <p:extLst>
              <p:ext uri="{D42A27DB-BD31-4B8C-83A1-F6EECF244321}">
                <p14:modId xmlns:p14="http://schemas.microsoft.com/office/powerpoint/2010/main" val="3246458107"/>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0015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2"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3"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4"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 name="Rectangle 28">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3"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34" name="Oval 33">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0A5E7B33-9AD6-EAF5-912E-E5DBA217F97B}"/>
              </a:ext>
            </a:extLst>
          </p:cNvPr>
          <p:cNvSpPr>
            <a:spLocks noGrp="1"/>
          </p:cNvSpPr>
          <p:nvPr>
            <p:ph type="title"/>
          </p:nvPr>
        </p:nvSpPr>
        <p:spPr>
          <a:xfrm>
            <a:off x="2562606" y="1122363"/>
            <a:ext cx="7063739" cy="2387600"/>
          </a:xfrm>
        </p:spPr>
        <p:txBody>
          <a:bodyPr vert="horz" lIns="91440" tIns="45720" rIns="91440" bIns="45720" rtlCol="0" anchor="b">
            <a:normAutofit/>
          </a:bodyPr>
          <a:lstStyle/>
          <a:p>
            <a:pPr algn="ctr"/>
            <a:r>
              <a:rPr lang="en-US"/>
              <a:t>Health and Wellbeing</a:t>
            </a:r>
          </a:p>
        </p:txBody>
      </p:sp>
      <p:sp>
        <p:nvSpPr>
          <p:cNvPr id="3" name="Content Placeholder 2">
            <a:extLst>
              <a:ext uri="{FF2B5EF4-FFF2-40B4-BE49-F238E27FC236}">
                <a16:creationId xmlns:a16="http://schemas.microsoft.com/office/drawing/2014/main" id="{69017515-CE68-B503-1C2A-AD6DEB60F43D}"/>
              </a:ext>
            </a:extLst>
          </p:cNvPr>
          <p:cNvSpPr>
            <a:spLocks noGrp="1"/>
          </p:cNvSpPr>
          <p:nvPr>
            <p:ph idx="1"/>
          </p:nvPr>
        </p:nvSpPr>
        <p:spPr>
          <a:xfrm>
            <a:off x="2562606" y="3602038"/>
            <a:ext cx="7063739" cy="1655762"/>
          </a:xfrm>
        </p:spPr>
        <p:txBody>
          <a:bodyPr vert="horz" lIns="91440" tIns="45720" rIns="91440" bIns="45720" rtlCol="0">
            <a:normAutofit/>
          </a:bodyPr>
          <a:lstStyle/>
          <a:p>
            <a:pPr marL="0" indent="0" algn="ctr">
              <a:buNone/>
            </a:pPr>
            <a:r>
              <a:rPr lang="en-US" sz="2400"/>
              <a:t>What positively impacts our wellbeing?</a:t>
            </a:r>
          </a:p>
        </p:txBody>
      </p:sp>
      <p:pic>
        <p:nvPicPr>
          <p:cNvPr id="49" name="Graphic 48">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51"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Graphic 52">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55"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57" name="Graphic 56">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Tree>
    <p:extLst>
      <p:ext uri="{BB962C8B-B14F-4D97-AF65-F5344CB8AC3E}">
        <p14:creationId xmlns:p14="http://schemas.microsoft.com/office/powerpoint/2010/main" val="3281846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poonful of capsules">
            <a:extLst>
              <a:ext uri="{FF2B5EF4-FFF2-40B4-BE49-F238E27FC236}">
                <a16:creationId xmlns:a16="http://schemas.microsoft.com/office/drawing/2014/main" id="{48C5F8A4-484B-04BE-6C5E-7F03B57B9D76}"/>
              </a:ext>
            </a:extLst>
          </p:cNvPr>
          <p:cNvPicPr>
            <a:picLocks noChangeAspect="1"/>
          </p:cNvPicPr>
          <p:nvPr/>
        </p:nvPicPr>
        <p:blipFill>
          <a:blip r:embed="rId2">
            <a:alphaModFix/>
          </a:blip>
          <a:srcRect t="15481" r="-2" b="-2"/>
          <a:stretch/>
        </p:blipFill>
        <p:spPr>
          <a:xfrm>
            <a:off x="20" y="10"/>
            <a:ext cx="12191980" cy="6857990"/>
          </a:xfrm>
          <a:prstGeom prst="rect">
            <a:avLst/>
          </a:prstGeom>
        </p:spPr>
      </p:pic>
      <p:sp>
        <p:nvSpPr>
          <p:cNvPr id="32" name="Freeform: Shape 31">
            <a:extLst>
              <a:ext uri="{FF2B5EF4-FFF2-40B4-BE49-F238E27FC236}">
                <a16:creationId xmlns:a16="http://schemas.microsoft.com/office/drawing/2014/main" id="{36C5C053-F6BB-464B-BDD2-9D811A24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1"/>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8315D1CC-8D02-4016-AD7A-097E77AA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521037"/>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1CB84D5D-9C64-4481-B8AD-C109F7DB3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895093" y="57547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1A9D26D-082A-4101-8D75-863B7B7AB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215659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0FE0BA4-FE6E-4B91-9A1B-E373720BD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6462" y="5425189"/>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80E6F154-6DA5-4544-8945-8AF8DE20A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2050" y="587492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85558ED7-8ED9-4B7F-8138-C5B8A0EC1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3637" y="585925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13E9F88F-5950-42B0-B9A3-898F9183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633000" y="6225214"/>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85045-2F73-B979-541B-E6865C2D116B}"/>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6000">
                <a:solidFill>
                  <a:srgbClr val="FFFFFF"/>
                </a:solidFill>
              </a:rPr>
              <a:t>Health and Wellbeing</a:t>
            </a:r>
          </a:p>
        </p:txBody>
      </p:sp>
      <p:sp>
        <p:nvSpPr>
          <p:cNvPr id="3" name="Content Placeholder 2">
            <a:extLst>
              <a:ext uri="{FF2B5EF4-FFF2-40B4-BE49-F238E27FC236}">
                <a16:creationId xmlns:a16="http://schemas.microsoft.com/office/drawing/2014/main" id="{E714F466-15F3-0526-D26C-B63B2BEF877A}"/>
              </a:ext>
            </a:extLst>
          </p:cNvPr>
          <p:cNvSpPr>
            <a:spLocks noGrp="1"/>
          </p:cNvSpPr>
          <p:nvPr>
            <p:ph idx="1"/>
          </p:nvPr>
        </p:nvSpPr>
        <p:spPr>
          <a:xfrm>
            <a:off x="5659718" y="4456144"/>
            <a:ext cx="5770281" cy="1327420"/>
          </a:xfrm>
        </p:spPr>
        <p:txBody>
          <a:bodyPr vert="horz" lIns="91440" tIns="45720" rIns="91440" bIns="45720" rtlCol="0" anchor="t">
            <a:normAutofit/>
          </a:bodyPr>
          <a:lstStyle/>
          <a:p>
            <a:pPr marL="0" indent="0" algn="r">
              <a:buNone/>
            </a:pPr>
            <a:r>
              <a:rPr lang="en-US" sz="2200">
                <a:solidFill>
                  <a:srgbClr val="FFFFFF"/>
                </a:solidFill>
              </a:rPr>
              <a:t>What negatively impacts our wellbeing?</a:t>
            </a:r>
          </a:p>
        </p:txBody>
      </p:sp>
    </p:spTree>
    <p:extLst>
      <p:ext uri="{BB962C8B-B14F-4D97-AF65-F5344CB8AC3E}">
        <p14:creationId xmlns:p14="http://schemas.microsoft.com/office/powerpoint/2010/main" val="3760682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2"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3"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4"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 name="Rectangle 28">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3"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34" name="Oval 33">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DD39FE74-10E2-E145-5866-FE4C2853E47D}"/>
              </a:ext>
            </a:extLst>
          </p:cNvPr>
          <p:cNvSpPr>
            <a:spLocks noGrp="1"/>
          </p:cNvSpPr>
          <p:nvPr>
            <p:ph type="title"/>
          </p:nvPr>
        </p:nvSpPr>
        <p:spPr>
          <a:xfrm>
            <a:off x="2562606" y="1122363"/>
            <a:ext cx="7063739" cy="2387600"/>
          </a:xfrm>
        </p:spPr>
        <p:txBody>
          <a:bodyPr vert="horz" lIns="91440" tIns="45720" rIns="91440" bIns="45720" rtlCol="0" anchor="b">
            <a:normAutofit/>
          </a:bodyPr>
          <a:lstStyle/>
          <a:p>
            <a:pPr algn="ctr"/>
            <a:r>
              <a:rPr lang="en-US"/>
              <a:t>Health and Wellbeing</a:t>
            </a:r>
          </a:p>
        </p:txBody>
      </p:sp>
      <p:sp>
        <p:nvSpPr>
          <p:cNvPr id="3" name="Content Placeholder 2">
            <a:extLst>
              <a:ext uri="{FF2B5EF4-FFF2-40B4-BE49-F238E27FC236}">
                <a16:creationId xmlns:a16="http://schemas.microsoft.com/office/drawing/2014/main" id="{1F3A17E7-5E08-856B-56FB-DD439828891E}"/>
              </a:ext>
            </a:extLst>
          </p:cNvPr>
          <p:cNvSpPr>
            <a:spLocks noGrp="1"/>
          </p:cNvSpPr>
          <p:nvPr>
            <p:ph idx="1"/>
          </p:nvPr>
        </p:nvSpPr>
        <p:spPr>
          <a:xfrm>
            <a:off x="2562606" y="3602038"/>
            <a:ext cx="7063739" cy="1655762"/>
          </a:xfrm>
        </p:spPr>
        <p:txBody>
          <a:bodyPr vert="horz" lIns="91440" tIns="45720" rIns="91440" bIns="45720" rtlCol="0">
            <a:normAutofit/>
          </a:bodyPr>
          <a:lstStyle/>
          <a:p>
            <a:pPr marL="0" indent="0" algn="ctr">
              <a:buNone/>
            </a:pPr>
            <a:r>
              <a:rPr lang="en-US" sz="2400"/>
              <a:t>Why are we so interested in knowing what impacts health and wellbeing?</a:t>
            </a:r>
          </a:p>
        </p:txBody>
      </p:sp>
      <p:pic>
        <p:nvPicPr>
          <p:cNvPr id="49" name="Graphic 48">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51"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Graphic 52">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55"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57" name="Graphic 56">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Tree>
    <p:extLst>
      <p:ext uri="{BB962C8B-B14F-4D97-AF65-F5344CB8AC3E}">
        <p14:creationId xmlns:p14="http://schemas.microsoft.com/office/powerpoint/2010/main" val="3132566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2164EC1-EFB7-B02A-E7AE-742DD496680F}"/>
              </a:ext>
            </a:extLst>
          </p:cNvPr>
          <p:cNvSpPr>
            <a:spLocks noGrp="1"/>
          </p:cNvSpPr>
          <p:nvPr>
            <p:ph type="title"/>
          </p:nvPr>
        </p:nvSpPr>
        <p:spPr>
          <a:xfrm>
            <a:off x="770878" y="952022"/>
            <a:ext cx="2862591" cy="5157049"/>
          </a:xfrm>
        </p:spPr>
        <p:txBody>
          <a:bodyPr anchor="ctr">
            <a:normAutofit/>
          </a:bodyPr>
          <a:lstStyle/>
          <a:p>
            <a:r>
              <a:rPr lang="en-US" sz="4400"/>
              <a:t>Health and Wellbeing</a:t>
            </a:r>
          </a:p>
        </p:txBody>
      </p:sp>
      <p:graphicFrame>
        <p:nvGraphicFramePr>
          <p:cNvPr id="5" name="Content Placeholder 2">
            <a:extLst>
              <a:ext uri="{FF2B5EF4-FFF2-40B4-BE49-F238E27FC236}">
                <a16:creationId xmlns:a16="http://schemas.microsoft.com/office/drawing/2014/main" id="{0A9F2759-7E0E-E171-1FCF-7DCA0200AF12}"/>
              </a:ext>
            </a:extLst>
          </p:cNvPr>
          <p:cNvGraphicFramePr>
            <a:graphicFrameLocks noGrp="1"/>
          </p:cNvGraphicFramePr>
          <p:nvPr>
            <p:ph idx="1"/>
            <p:extLst>
              <p:ext uri="{D42A27DB-BD31-4B8C-83A1-F6EECF244321}">
                <p14:modId xmlns:p14="http://schemas.microsoft.com/office/powerpoint/2010/main" val="396923562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135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55E54EF-AF89-5B94-D161-EE5BA6DCF38C}"/>
              </a:ext>
            </a:extLst>
          </p:cNvPr>
          <p:cNvSpPr>
            <a:spLocks noGrp="1"/>
          </p:cNvSpPr>
          <p:nvPr>
            <p:ph type="title"/>
          </p:nvPr>
        </p:nvSpPr>
        <p:spPr>
          <a:xfrm>
            <a:off x="770878" y="952022"/>
            <a:ext cx="2862591" cy="5157049"/>
          </a:xfrm>
        </p:spPr>
        <p:txBody>
          <a:bodyPr anchor="ctr">
            <a:normAutofit/>
          </a:bodyPr>
          <a:lstStyle/>
          <a:p>
            <a:r>
              <a:rPr lang="en-US" sz="4400"/>
              <a:t>Health and Wellbeing</a:t>
            </a:r>
          </a:p>
        </p:txBody>
      </p:sp>
      <p:graphicFrame>
        <p:nvGraphicFramePr>
          <p:cNvPr id="5" name="Content Placeholder 2">
            <a:extLst>
              <a:ext uri="{FF2B5EF4-FFF2-40B4-BE49-F238E27FC236}">
                <a16:creationId xmlns:a16="http://schemas.microsoft.com/office/drawing/2014/main" id="{4872D2BE-0CC4-B99D-7EE8-C00093B130DA}"/>
              </a:ext>
            </a:extLst>
          </p:cNvPr>
          <p:cNvGraphicFramePr>
            <a:graphicFrameLocks noGrp="1"/>
          </p:cNvGraphicFramePr>
          <p:nvPr>
            <p:ph idx="1"/>
            <p:extLst>
              <p:ext uri="{D42A27DB-BD31-4B8C-83A1-F6EECF244321}">
                <p14:modId xmlns:p14="http://schemas.microsoft.com/office/powerpoint/2010/main" val="3026060074"/>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4725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FFF5243D-2BF1-47FE-8D30-1DF498DF78AA}"/>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8AE3B243-3D21-405A-AD6B-D38315F15382}"/>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42B94813-B968-4CE3-A417-3C39B69C370D}"/>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0F33CCD3-D029-4E8B-AF41-8F499947AC4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9799D47A-23FB-4D80-980C-AEBF5A51AFD5}"/>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7DFDE6DD-43CC-4998-AA18-613CFD5E3422}"/>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82F99E36-EC31-45DC-BC71-786044710642}"/>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DF1E4BD1-596C-4639-A828-C4B2815039EE}"/>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F6D61DC8-0DD0-4C20-995B-45FF6C3D3BCF}"/>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CDAC4689-283F-4500-90AC-46DC0DDA693F}"/>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graphicEl>
                                              <a:dgm id="{1670330C-F08F-4D3D-9AEA-84FCCB646935}"/>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graphicEl>
                                              <a:dgm id="{BABF6F6C-B528-4497-8547-3DBD3D5D12B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BEABD-A2C1-C3A4-CA74-BC95BE47F885}"/>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Health Improvement</a:t>
            </a:r>
          </a:p>
        </p:txBody>
      </p:sp>
      <p:graphicFrame>
        <p:nvGraphicFramePr>
          <p:cNvPr id="21" name="Content Placeholder 2">
            <a:extLst>
              <a:ext uri="{FF2B5EF4-FFF2-40B4-BE49-F238E27FC236}">
                <a16:creationId xmlns:a16="http://schemas.microsoft.com/office/drawing/2014/main" id="{C44B2D41-7C94-F6B2-32C8-9B2EB1D6E3BA}"/>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2160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BB64D-A16C-FA11-AF6B-899E049FA15E}"/>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Health Protection</a:t>
            </a:r>
          </a:p>
        </p:txBody>
      </p:sp>
      <p:graphicFrame>
        <p:nvGraphicFramePr>
          <p:cNvPr id="5" name="Content Placeholder 2">
            <a:extLst>
              <a:ext uri="{FF2B5EF4-FFF2-40B4-BE49-F238E27FC236}">
                <a16:creationId xmlns:a16="http://schemas.microsoft.com/office/drawing/2014/main" id="{ACF717BB-DE40-5824-7846-1372E6870CAA}"/>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06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492BA-615F-B043-00DF-162336A78E13}"/>
              </a:ext>
            </a:extLst>
          </p:cNvPr>
          <p:cNvSpPr>
            <a:spLocks noGrp="1"/>
          </p:cNvSpPr>
          <p:nvPr>
            <p:ph type="title"/>
          </p:nvPr>
        </p:nvSpPr>
        <p:spPr>
          <a:xfrm>
            <a:off x="838201" y="559813"/>
            <a:ext cx="2819399" cy="5577934"/>
          </a:xfrm>
        </p:spPr>
        <p:txBody>
          <a:bodyPr>
            <a:normAutofit/>
          </a:bodyPr>
          <a:lstStyle/>
          <a:p>
            <a:r>
              <a:rPr lang="en-GB" sz="3100"/>
              <a:t>Service Improvement</a:t>
            </a:r>
          </a:p>
        </p:txBody>
      </p:sp>
      <p:graphicFrame>
        <p:nvGraphicFramePr>
          <p:cNvPr id="5" name="Content Placeholder 2">
            <a:extLst>
              <a:ext uri="{FF2B5EF4-FFF2-40B4-BE49-F238E27FC236}">
                <a16:creationId xmlns:a16="http://schemas.microsoft.com/office/drawing/2014/main" id="{455E7E85-BDF7-A8EB-3D87-DA2619F8D5C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77330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B83D-674E-EBE4-5295-B4AB499784E0}"/>
              </a:ext>
            </a:extLst>
          </p:cNvPr>
          <p:cNvSpPr>
            <a:spLocks noGrp="1"/>
          </p:cNvSpPr>
          <p:nvPr>
            <p:ph type="title"/>
          </p:nvPr>
        </p:nvSpPr>
        <p:spPr>
          <a:xfrm>
            <a:off x="838201" y="559813"/>
            <a:ext cx="2819399" cy="5577934"/>
          </a:xfrm>
        </p:spPr>
        <p:txBody>
          <a:bodyPr>
            <a:normAutofit/>
          </a:bodyPr>
          <a:lstStyle/>
          <a:p>
            <a:r>
              <a:rPr lang="en-GB" sz="4100"/>
              <a:t>Academic Public Health</a:t>
            </a:r>
          </a:p>
        </p:txBody>
      </p:sp>
      <p:graphicFrame>
        <p:nvGraphicFramePr>
          <p:cNvPr id="21" name="Content Placeholder 2">
            <a:extLst>
              <a:ext uri="{FF2B5EF4-FFF2-40B4-BE49-F238E27FC236}">
                <a16:creationId xmlns:a16="http://schemas.microsoft.com/office/drawing/2014/main" id="{2143B5DE-10ED-4F4C-1B94-BEADCB95EA06}"/>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289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F17D8-682E-86BF-5ECD-FA971166A9FE}"/>
              </a:ext>
            </a:extLst>
          </p:cNvPr>
          <p:cNvSpPr>
            <a:spLocks noGrp="1"/>
          </p:cNvSpPr>
          <p:nvPr>
            <p:ph type="title"/>
          </p:nvPr>
        </p:nvSpPr>
        <p:spPr>
          <a:xfrm>
            <a:off x="838201" y="559813"/>
            <a:ext cx="2819399" cy="5577934"/>
          </a:xfrm>
        </p:spPr>
        <p:txBody>
          <a:bodyPr>
            <a:normAutofit/>
          </a:bodyPr>
          <a:lstStyle/>
          <a:p>
            <a:r>
              <a:rPr lang="en-GB"/>
              <a:t>A Healthier Wales</a:t>
            </a:r>
          </a:p>
        </p:txBody>
      </p:sp>
      <p:graphicFrame>
        <p:nvGraphicFramePr>
          <p:cNvPr id="5" name="Content Placeholder 2">
            <a:extLst>
              <a:ext uri="{FF2B5EF4-FFF2-40B4-BE49-F238E27FC236}">
                <a16:creationId xmlns:a16="http://schemas.microsoft.com/office/drawing/2014/main" id="{2740FE5F-8F1E-1F5D-1EE6-4A2173F7D0C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08505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29062-B565-73E7-7E91-F13703DFF6EC}"/>
              </a:ext>
            </a:extLst>
          </p:cNvPr>
          <p:cNvSpPr>
            <a:spLocks noGrp="1"/>
          </p:cNvSpPr>
          <p:nvPr>
            <p:ph type="title"/>
          </p:nvPr>
        </p:nvSpPr>
        <p:spPr>
          <a:xfrm>
            <a:off x="838201" y="559813"/>
            <a:ext cx="2819399" cy="5577934"/>
          </a:xfrm>
        </p:spPr>
        <p:txBody>
          <a:bodyPr>
            <a:normAutofit/>
          </a:bodyPr>
          <a:lstStyle/>
          <a:p>
            <a:r>
              <a:rPr lang="en-GB"/>
              <a:t>A Healthier Wales</a:t>
            </a:r>
          </a:p>
        </p:txBody>
      </p:sp>
      <p:graphicFrame>
        <p:nvGraphicFramePr>
          <p:cNvPr id="5" name="Content Placeholder 2">
            <a:extLst>
              <a:ext uri="{FF2B5EF4-FFF2-40B4-BE49-F238E27FC236}">
                <a16:creationId xmlns:a16="http://schemas.microsoft.com/office/drawing/2014/main" id="{5CEB68B6-E72B-AD78-97E3-E19898DEABB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1797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39238-BD6E-91EC-B690-5DC71D0F5CDC}"/>
              </a:ext>
            </a:extLst>
          </p:cNvPr>
          <p:cNvSpPr>
            <a:spLocks noGrp="1"/>
          </p:cNvSpPr>
          <p:nvPr>
            <p:ph type="title"/>
          </p:nvPr>
        </p:nvSpPr>
        <p:spPr>
          <a:xfrm>
            <a:off x="838200" y="559813"/>
            <a:ext cx="5638800" cy="1573786"/>
          </a:xfrm>
        </p:spPr>
        <p:txBody>
          <a:bodyPr>
            <a:normAutofit/>
          </a:bodyPr>
          <a:lstStyle/>
          <a:p>
            <a:r>
              <a:rPr lang="en-GB">
                <a:solidFill>
                  <a:schemeClr val="tx2"/>
                </a:solidFill>
              </a:rPr>
              <a:t>Quadruple Aim</a:t>
            </a:r>
          </a:p>
        </p:txBody>
      </p:sp>
      <p:sp>
        <p:nvSpPr>
          <p:cNvPr id="8" name="Content Placeholder 7">
            <a:extLst>
              <a:ext uri="{FF2B5EF4-FFF2-40B4-BE49-F238E27FC236}">
                <a16:creationId xmlns:a16="http://schemas.microsoft.com/office/drawing/2014/main" id="{4633E17C-A621-ED0D-BCF4-946F47E0161B}"/>
              </a:ext>
            </a:extLst>
          </p:cNvPr>
          <p:cNvSpPr>
            <a:spLocks noGrp="1"/>
          </p:cNvSpPr>
          <p:nvPr>
            <p:ph idx="1"/>
          </p:nvPr>
        </p:nvSpPr>
        <p:spPr>
          <a:xfrm>
            <a:off x="6687160" y="559814"/>
            <a:ext cx="4633486" cy="1573786"/>
          </a:xfrm>
        </p:spPr>
        <p:txBody>
          <a:bodyPr>
            <a:normAutofit/>
          </a:bodyPr>
          <a:lstStyle/>
          <a:p>
            <a:endParaRPr lang="en-US" sz="1800">
              <a:solidFill>
                <a:schemeClr val="tx2"/>
              </a:solidFill>
            </a:endParaRPr>
          </a:p>
        </p:txBody>
      </p:sp>
      <p:pic>
        <p:nvPicPr>
          <p:cNvPr id="4" name="Content Placeholder 3" descr="A Healthier Wales - WCVA">
            <a:extLst>
              <a:ext uri="{FF2B5EF4-FFF2-40B4-BE49-F238E27FC236}">
                <a16:creationId xmlns:a16="http://schemas.microsoft.com/office/drawing/2014/main" id="{B4194F9D-A94A-F032-B13C-FF41D57FB0B0}"/>
              </a:ext>
            </a:extLst>
          </p:cNvPr>
          <p:cNvPicPr>
            <a:picLocks noChangeAspect="1"/>
          </p:cNvPicPr>
          <p:nvPr/>
        </p:nvPicPr>
        <p:blipFill>
          <a:blip r:embed="rId2"/>
          <a:stretch>
            <a:fillRect/>
          </a:stretch>
        </p:blipFill>
        <p:spPr>
          <a:xfrm>
            <a:off x="838200" y="2781368"/>
            <a:ext cx="10515600" cy="3128390"/>
          </a:xfrm>
          <a:prstGeom prst="rect">
            <a:avLst/>
          </a:prstGeom>
        </p:spPr>
      </p:pic>
    </p:spTree>
    <p:extLst>
      <p:ext uri="{BB962C8B-B14F-4D97-AF65-F5344CB8AC3E}">
        <p14:creationId xmlns:p14="http://schemas.microsoft.com/office/powerpoint/2010/main" val="3507530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F442-4D74-BE44-C34B-652DDC204094}"/>
              </a:ext>
            </a:extLst>
          </p:cNvPr>
          <p:cNvSpPr>
            <a:spLocks noGrp="1"/>
          </p:cNvSpPr>
          <p:nvPr>
            <p:ph type="title"/>
          </p:nvPr>
        </p:nvSpPr>
        <p:spPr>
          <a:xfrm>
            <a:off x="263106" y="365760"/>
            <a:ext cx="3255034" cy="2461374"/>
          </a:xfrm>
        </p:spPr>
        <p:txBody>
          <a:bodyPr>
            <a:normAutofit/>
          </a:bodyPr>
          <a:lstStyle/>
          <a:p>
            <a:r>
              <a:rPr lang="en-GB"/>
              <a:t>A Healthier Wales</a:t>
            </a:r>
          </a:p>
        </p:txBody>
      </p:sp>
      <p:pic>
        <p:nvPicPr>
          <p:cNvPr id="4" name="Content Placeholder 3" descr="A diagram of a health care program&#10;&#10;Description automatically generated">
            <a:extLst>
              <a:ext uri="{FF2B5EF4-FFF2-40B4-BE49-F238E27FC236}">
                <a16:creationId xmlns:a16="http://schemas.microsoft.com/office/drawing/2014/main" id="{17DD6050-036A-84F4-6F74-5907C3B9350C}"/>
              </a:ext>
            </a:extLst>
          </p:cNvPr>
          <p:cNvPicPr>
            <a:picLocks noGrp="1" noChangeAspect="1"/>
          </p:cNvPicPr>
          <p:nvPr>
            <p:ph idx="1"/>
          </p:nvPr>
        </p:nvPicPr>
        <p:blipFill>
          <a:blip r:embed="rId2"/>
          <a:stretch>
            <a:fillRect/>
          </a:stretch>
        </p:blipFill>
        <p:spPr>
          <a:xfrm>
            <a:off x="3529999" y="-5870"/>
            <a:ext cx="8668830" cy="6869951"/>
          </a:xfrm>
        </p:spPr>
      </p:pic>
    </p:spTree>
    <p:extLst>
      <p:ext uri="{BB962C8B-B14F-4D97-AF65-F5344CB8AC3E}">
        <p14:creationId xmlns:p14="http://schemas.microsoft.com/office/powerpoint/2010/main" val="3426811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1566-71A5-558E-94CE-BAC7B0CDD38D}"/>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Epidemiology</a:t>
            </a:r>
          </a:p>
        </p:txBody>
      </p:sp>
      <p:graphicFrame>
        <p:nvGraphicFramePr>
          <p:cNvPr id="5" name="Content Placeholder 2">
            <a:extLst>
              <a:ext uri="{FF2B5EF4-FFF2-40B4-BE49-F238E27FC236}">
                <a16:creationId xmlns:a16="http://schemas.microsoft.com/office/drawing/2014/main" id="{7823125F-DE42-D342-170C-8859B762884D}"/>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5082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0A0E3-2F87-A802-F924-762BDD42EDE6}"/>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Epidemiology</a:t>
            </a:r>
          </a:p>
        </p:txBody>
      </p:sp>
      <p:graphicFrame>
        <p:nvGraphicFramePr>
          <p:cNvPr id="5" name="Content Placeholder 2">
            <a:extLst>
              <a:ext uri="{FF2B5EF4-FFF2-40B4-BE49-F238E27FC236}">
                <a16:creationId xmlns:a16="http://schemas.microsoft.com/office/drawing/2014/main" id="{4A01F426-92A7-5BF2-8F0B-758D158F0A44}"/>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4961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w of samples for medical testing">
            <a:extLst>
              <a:ext uri="{FF2B5EF4-FFF2-40B4-BE49-F238E27FC236}">
                <a16:creationId xmlns:a16="http://schemas.microsoft.com/office/drawing/2014/main" id="{AD58B482-20C9-412C-BCF7-0BE774123939}"/>
              </a:ext>
            </a:extLst>
          </p:cNvPr>
          <p:cNvPicPr>
            <a:picLocks noChangeAspect="1"/>
          </p:cNvPicPr>
          <p:nvPr/>
        </p:nvPicPr>
        <p:blipFill rotWithShape="1">
          <a:blip r:embed="rId2">
            <a:alphaModFix/>
          </a:blip>
          <a:srcRect r="6" b="25001"/>
          <a:stretch/>
        </p:blipFill>
        <p:spPr>
          <a:xfrm>
            <a:off x="20" y="1376"/>
            <a:ext cx="12188932" cy="6856624"/>
          </a:xfrm>
          <a:prstGeom prst="rect">
            <a:avLst/>
          </a:prstGeom>
        </p:spPr>
      </p:pic>
      <p:sp>
        <p:nvSpPr>
          <p:cNvPr id="2" name="Title 1">
            <a:extLst>
              <a:ext uri="{FF2B5EF4-FFF2-40B4-BE49-F238E27FC236}">
                <a16:creationId xmlns:a16="http://schemas.microsoft.com/office/drawing/2014/main" id="{BBA1F094-4075-A51D-5C28-DBB906CF353B}"/>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5000">
                <a:solidFill>
                  <a:schemeClr val="tx1"/>
                </a:solidFill>
              </a:rPr>
              <a:t>Developments in Public Health</a:t>
            </a:r>
          </a:p>
        </p:txBody>
      </p:sp>
      <p:sp>
        <p:nvSpPr>
          <p:cNvPr id="3" name="Content Placeholder 2">
            <a:extLst>
              <a:ext uri="{FF2B5EF4-FFF2-40B4-BE49-F238E27FC236}">
                <a16:creationId xmlns:a16="http://schemas.microsoft.com/office/drawing/2014/main" id="{9FEA603B-5C66-D87F-476D-26986FA2E476}"/>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chemeClr val="tx1"/>
                </a:solidFill>
              </a:rPr>
              <a:t>How has public health changed in the last 200 years?</a:t>
            </a:r>
            <a:endParaRPr lang="en-US" sz="2200">
              <a:solidFill>
                <a:schemeClr val="tx1"/>
              </a:solidFill>
              <a:ea typeface="Calibri"/>
              <a:cs typeface="Calibri"/>
            </a:endParaRPr>
          </a:p>
        </p:txBody>
      </p:sp>
    </p:spTree>
    <p:extLst>
      <p:ext uri="{BB962C8B-B14F-4D97-AF65-F5344CB8AC3E}">
        <p14:creationId xmlns:p14="http://schemas.microsoft.com/office/powerpoint/2010/main" val="21122363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F294-346B-9940-D300-43B655E944E0}"/>
              </a:ext>
            </a:extLst>
          </p:cNvPr>
          <p:cNvSpPr>
            <a:spLocks noGrp="1"/>
          </p:cNvSpPr>
          <p:nvPr>
            <p:ph type="title"/>
          </p:nvPr>
        </p:nvSpPr>
        <p:spPr>
          <a:xfrm>
            <a:off x="1143000" y="1066800"/>
            <a:ext cx="5410200" cy="1997075"/>
          </a:xfrm>
        </p:spPr>
        <p:txBody>
          <a:bodyPr>
            <a:normAutofit/>
          </a:bodyPr>
          <a:lstStyle/>
          <a:p>
            <a:r>
              <a:rPr lang="en-GB" sz="3600">
                <a:solidFill>
                  <a:schemeClr val="tx2"/>
                </a:solidFill>
              </a:rPr>
              <a:t>Mines and Collieries Act (1842)</a:t>
            </a:r>
          </a:p>
        </p:txBody>
      </p:sp>
      <p:sp>
        <p:nvSpPr>
          <p:cNvPr id="3" name="Content Placeholder 2">
            <a:extLst>
              <a:ext uri="{FF2B5EF4-FFF2-40B4-BE49-F238E27FC236}">
                <a16:creationId xmlns:a16="http://schemas.microsoft.com/office/drawing/2014/main" id="{0929A992-C19E-E4A5-8B82-7240BABB88CC}"/>
              </a:ext>
            </a:extLst>
          </p:cNvPr>
          <p:cNvSpPr>
            <a:spLocks noGrp="1"/>
          </p:cNvSpPr>
          <p:nvPr>
            <p:ph idx="1"/>
          </p:nvPr>
        </p:nvSpPr>
        <p:spPr>
          <a:xfrm>
            <a:off x="1143000" y="3200400"/>
            <a:ext cx="5410200" cy="2590800"/>
          </a:xfrm>
        </p:spPr>
        <p:txBody>
          <a:bodyPr vert="horz" lIns="91440" tIns="45720" rIns="91440" bIns="45720" rtlCol="0">
            <a:normAutofit/>
          </a:bodyPr>
          <a:lstStyle/>
          <a:p>
            <a:r>
              <a:rPr lang="en-GB" sz="1800">
                <a:solidFill>
                  <a:schemeClr val="tx2"/>
                </a:solidFill>
              </a:rPr>
              <a:t>Protected chimney sweeps and miners.</a:t>
            </a:r>
            <a:endParaRPr lang="en-US" sz="1800">
              <a:solidFill>
                <a:schemeClr val="tx2"/>
              </a:solidFill>
            </a:endParaRPr>
          </a:p>
          <a:p>
            <a:r>
              <a:rPr lang="en-GB" sz="1800">
                <a:solidFill>
                  <a:schemeClr val="tx2"/>
                </a:solidFill>
              </a:rPr>
              <a:t>Improving working conditions</a:t>
            </a:r>
          </a:p>
          <a:p>
            <a:r>
              <a:rPr lang="en-GB" sz="1800">
                <a:solidFill>
                  <a:schemeClr val="tx2"/>
                </a:solidFill>
              </a:rPr>
              <a:t>No child under 10 could work in a mine.</a:t>
            </a:r>
          </a:p>
          <a:p>
            <a:r>
              <a:rPr lang="en-GB" sz="1800">
                <a:solidFill>
                  <a:schemeClr val="tx2"/>
                </a:solidFill>
              </a:rPr>
              <a:t>No women or boy (under 15) could work underground.</a:t>
            </a:r>
          </a:p>
        </p:txBody>
      </p:sp>
      <p:pic>
        <p:nvPicPr>
          <p:cNvPr id="4" name="Picture 3" descr="A child with a feathered broom&#10;&#10;Description automatically generated">
            <a:extLst>
              <a:ext uri="{FF2B5EF4-FFF2-40B4-BE49-F238E27FC236}">
                <a16:creationId xmlns:a16="http://schemas.microsoft.com/office/drawing/2014/main" id="{37C83FC8-6294-660D-EA99-3BF3620E4E12}"/>
              </a:ext>
            </a:extLst>
          </p:cNvPr>
          <p:cNvPicPr>
            <a:picLocks noChangeAspect="1"/>
          </p:cNvPicPr>
          <p:nvPr/>
        </p:nvPicPr>
        <p:blipFill>
          <a:blip r:embed="rId2"/>
          <a:stretch>
            <a:fillRect/>
          </a:stretch>
        </p:blipFill>
        <p:spPr>
          <a:xfrm>
            <a:off x="7329829" y="1066800"/>
            <a:ext cx="3570767" cy="4724400"/>
          </a:xfrm>
          <a:prstGeom prst="rect">
            <a:avLst/>
          </a:prstGeom>
        </p:spPr>
      </p:pic>
    </p:spTree>
    <p:extLst>
      <p:ext uri="{BB962C8B-B14F-4D97-AF65-F5344CB8AC3E}">
        <p14:creationId xmlns:p14="http://schemas.microsoft.com/office/powerpoint/2010/main" val="12140476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E0A91-4306-5A7E-04B7-9F867AD6D3B6}"/>
              </a:ext>
            </a:extLst>
          </p:cNvPr>
          <p:cNvSpPr>
            <a:spLocks noGrp="1"/>
          </p:cNvSpPr>
          <p:nvPr>
            <p:ph type="title"/>
          </p:nvPr>
        </p:nvSpPr>
        <p:spPr>
          <a:xfrm>
            <a:off x="838200" y="381000"/>
            <a:ext cx="10003218" cy="1600124"/>
          </a:xfrm>
        </p:spPr>
        <p:txBody>
          <a:bodyPr>
            <a:normAutofit/>
          </a:bodyPr>
          <a:lstStyle/>
          <a:p>
            <a:r>
              <a:rPr lang="en-GB"/>
              <a:t>Anaesthetics</a:t>
            </a:r>
          </a:p>
        </p:txBody>
      </p:sp>
      <p:sp>
        <p:nvSpPr>
          <p:cNvPr id="3" name="Content Placeholder 2">
            <a:extLst>
              <a:ext uri="{FF2B5EF4-FFF2-40B4-BE49-F238E27FC236}">
                <a16:creationId xmlns:a16="http://schemas.microsoft.com/office/drawing/2014/main" id="{1698C3A8-41F1-36B9-96E9-4E9AE97EA59B}"/>
              </a:ext>
            </a:extLst>
          </p:cNvPr>
          <p:cNvSpPr>
            <a:spLocks noGrp="1"/>
          </p:cNvSpPr>
          <p:nvPr>
            <p:ph idx="1"/>
          </p:nvPr>
        </p:nvSpPr>
        <p:spPr>
          <a:xfrm>
            <a:off x="838200" y="2514600"/>
            <a:ext cx="4876800" cy="3783586"/>
          </a:xfrm>
        </p:spPr>
        <p:txBody>
          <a:bodyPr vert="horz" lIns="91440" tIns="45720" rIns="91440" bIns="45720" rtlCol="0" anchor="ctr">
            <a:normAutofit/>
          </a:bodyPr>
          <a:lstStyle/>
          <a:p>
            <a:r>
              <a:rPr lang="en-GB" sz="1800">
                <a:solidFill>
                  <a:schemeClr val="tx2"/>
                </a:solidFill>
              </a:rPr>
              <a:t>In 1847, James Simpson discovered the anaesthetic properties of chloroform (accidentally). </a:t>
            </a:r>
            <a:endParaRPr lang="en-US" sz="1800">
              <a:solidFill>
                <a:schemeClr val="tx2"/>
              </a:solidFill>
            </a:endParaRPr>
          </a:p>
          <a:p>
            <a:r>
              <a:rPr lang="en-GB" sz="1800">
                <a:solidFill>
                  <a:schemeClr val="tx2"/>
                </a:solidFill>
              </a:rPr>
              <a:t>What did this do for public health?</a:t>
            </a:r>
          </a:p>
        </p:txBody>
      </p:sp>
      <p:pic>
        <p:nvPicPr>
          <p:cNvPr id="4" name="Picture 3">
            <a:extLst>
              <a:ext uri="{FF2B5EF4-FFF2-40B4-BE49-F238E27FC236}">
                <a16:creationId xmlns:a16="http://schemas.microsoft.com/office/drawing/2014/main" id="{32B68C96-7580-85CD-73CA-1784EAA1E51A}"/>
              </a:ext>
            </a:extLst>
          </p:cNvPr>
          <p:cNvPicPr>
            <a:picLocks noChangeAspect="1"/>
          </p:cNvPicPr>
          <p:nvPr/>
        </p:nvPicPr>
        <p:blipFill rotWithShape="1">
          <a:blip r:embed="rId2"/>
          <a:srcRect l="5592" r="5566" b="1"/>
          <a:stretch/>
        </p:blipFill>
        <p:spPr>
          <a:xfrm>
            <a:off x="5996628" y="2217529"/>
            <a:ext cx="6195372" cy="4640471"/>
          </a:xfrm>
          <a:prstGeom prst="rect">
            <a:avLst/>
          </a:prstGeom>
        </p:spPr>
      </p:pic>
    </p:spTree>
    <p:extLst>
      <p:ext uri="{BB962C8B-B14F-4D97-AF65-F5344CB8AC3E}">
        <p14:creationId xmlns:p14="http://schemas.microsoft.com/office/powerpoint/2010/main" val="15726693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D2E8-B46F-8D5C-73F3-42CB1062B023}"/>
              </a:ext>
            </a:extLst>
          </p:cNvPr>
          <p:cNvSpPr>
            <a:spLocks noGrp="1"/>
          </p:cNvSpPr>
          <p:nvPr>
            <p:ph type="title"/>
          </p:nvPr>
        </p:nvSpPr>
        <p:spPr>
          <a:xfrm>
            <a:off x="838200" y="4876800"/>
            <a:ext cx="10003218" cy="1219200"/>
          </a:xfrm>
        </p:spPr>
        <p:txBody>
          <a:bodyPr>
            <a:normAutofit/>
          </a:bodyPr>
          <a:lstStyle/>
          <a:p>
            <a:r>
              <a:rPr lang="en-GB"/>
              <a:t>Ignaz Semmelweis (1818-1865)</a:t>
            </a:r>
          </a:p>
        </p:txBody>
      </p:sp>
      <p:pic>
        <p:nvPicPr>
          <p:cNvPr id="4" name="Picture 3" descr="A person with a mustache&#10;&#10;Description automatically generated">
            <a:extLst>
              <a:ext uri="{FF2B5EF4-FFF2-40B4-BE49-F238E27FC236}">
                <a16:creationId xmlns:a16="http://schemas.microsoft.com/office/drawing/2014/main" id="{D8B1956C-DBEC-2B03-122C-575F456D352E}"/>
              </a:ext>
            </a:extLst>
          </p:cNvPr>
          <p:cNvPicPr>
            <a:picLocks noChangeAspect="1"/>
          </p:cNvPicPr>
          <p:nvPr/>
        </p:nvPicPr>
        <p:blipFill>
          <a:blip r:embed="rId2"/>
          <a:stretch>
            <a:fillRect/>
          </a:stretch>
        </p:blipFill>
        <p:spPr>
          <a:xfrm>
            <a:off x="471716" y="454965"/>
            <a:ext cx="5624284" cy="3754209"/>
          </a:xfrm>
          <a:prstGeom prst="rect">
            <a:avLst/>
          </a:prstGeom>
        </p:spPr>
      </p:pic>
      <p:sp>
        <p:nvSpPr>
          <p:cNvPr id="3" name="Content Placeholder 2">
            <a:extLst>
              <a:ext uri="{FF2B5EF4-FFF2-40B4-BE49-F238E27FC236}">
                <a16:creationId xmlns:a16="http://schemas.microsoft.com/office/drawing/2014/main" id="{A02B545C-06EA-5676-88F4-2B6EE54A4B88}"/>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a:solidFill>
                  <a:schemeClr val="tx2"/>
                </a:solidFill>
              </a:rPr>
              <a:t>Women were dying in their hundreds through childbirth in this time period. Why?</a:t>
            </a:r>
            <a:endParaRPr lang="en-US" sz="1800">
              <a:solidFill>
                <a:schemeClr val="tx2"/>
              </a:solidFill>
            </a:endParaRPr>
          </a:p>
          <a:p>
            <a:r>
              <a:rPr lang="en-GB" sz="1800">
                <a:solidFill>
                  <a:schemeClr val="tx2"/>
                </a:solidFill>
              </a:rPr>
              <a:t>Semmelwies found that by washing their hands, doctors would reduce the deaths. </a:t>
            </a:r>
          </a:p>
          <a:p>
            <a:r>
              <a:rPr lang="en-GB" sz="1800">
                <a:solidFill>
                  <a:schemeClr val="tx2"/>
                </a:solidFill>
              </a:rPr>
              <a:t>This was not recognised properly and widely until after Semmelweis' death.</a:t>
            </a:r>
          </a:p>
        </p:txBody>
      </p:sp>
    </p:spTree>
    <p:extLst>
      <p:ext uri="{BB962C8B-B14F-4D97-AF65-F5344CB8AC3E}">
        <p14:creationId xmlns:p14="http://schemas.microsoft.com/office/powerpoint/2010/main" val="1439559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996B-888B-0D04-964A-E60B3059D116}"/>
              </a:ext>
            </a:extLst>
          </p:cNvPr>
          <p:cNvSpPr>
            <a:spLocks noGrp="1"/>
          </p:cNvSpPr>
          <p:nvPr>
            <p:ph type="title"/>
          </p:nvPr>
        </p:nvSpPr>
        <p:spPr>
          <a:xfrm>
            <a:off x="1198182" y="381000"/>
            <a:ext cx="10003218" cy="1600124"/>
          </a:xfrm>
        </p:spPr>
        <p:txBody>
          <a:bodyPr>
            <a:normAutofit/>
          </a:bodyPr>
          <a:lstStyle/>
          <a:p>
            <a:r>
              <a:rPr lang="en-GB"/>
              <a:t>Ten Hours Act (1847)</a:t>
            </a:r>
          </a:p>
        </p:txBody>
      </p:sp>
      <p:graphicFrame>
        <p:nvGraphicFramePr>
          <p:cNvPr id="5" name="Content Placeholder 2">
            <a:extLst>
              <a:ext uri="{FF2B5EF4-FFF2-40B4-BE49-F238E27FC236}">
                <a16:creationId xmlns:a16="http://schemas.microsoft.com/office/drawing/2014/main" id="{B8009C74-C5C2-8193-0D13-7D3B9B016A3A}"/>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9972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077FE-9532-5C7A-B1BB-6644489DB8F3}"/>
              </a:ext>
            </a:extLst>
          </p:cNvPr>
          <p:cNvSpPr>
            <a:spLocks noGrp="1"/>
          </p:cNvSpPr>
          <p:nvPr>
            <p:ph type="title"/>
          </p:nvPr>
        </p:nvSpPr>
        <p:spPr>
          <a:xfrm>
            <a:off x="6553200" y="586992"/>
            <a:ext cx="4953000" cy="1664573"/>
          </a:xfrm>
        </p:spPr>
        <p:txBody>
          <a:bodyPr>
            <a:normAutofit/>
          </a:bodyPr>
          <a:lstStyle/>
          <a:p>
            <a:r>
              <a:rPr lang="en-GB">
                <a:solidFill>
                  <a:schemeClr val="tx2"/>
                </a:solidFill>
              </a:rPr>
              <a:t>Public Health Act 1848</a:t>
            </a:r>
          </a:p>
        </p:txBody>
      </p:sp>
      <p:pic>
        <p:nvPicPr>
          <p:cNvPr id="4" name="Picture 3" descr="Edwin Chadwick - Wikipedia">
            <a:extLst>
              <a:ext uri="{FF2B5EF4-FFF2-40B4-BE49-F238E27FC236}">
                <a16:creationId xmlns:a16="http://schemas.microsoft.com/office/drawing/2014/main" id="{479B380C-20BA-E5C3-D022-EA867FC1C6FA}"/>
              </a:ext>
            </a:extLst>
          </p:cNvPr>
          <p:cNvPicPr>
            <a:picLocks noChangeAspect="1"/>
          </p:cNvPicPr>
          <p:nvPr/>
        </p:nvPicPr>
        <p:blipFill>
          <a:blip r:embed="rId2"/>
          <a:stretch>
            <a:fillRect/>
          </a:stretch>
        </p:blipFill>
        <p:spPr>
          <a:xfrm>
            <a:off x="974996" y="613741"/>
            <a:ext cx="3987511" cy="5716862"/>
          </a:xfrm>
          <a:prstGeom prst="rect">
            <a:avLst/>
          </a:prstGeom>
        </p:spPr>
      </p:pic>
      <p:sp>
        <p:nvSpPr>
          <p:cNvPr id="3" name="Content Placeholder 2">
            <a:extLst>
              <a:ext uri="{FF2B5EF4-FFF2-40B4-BE49-F238E27FC236}">
                <a16:creationId xmlns:a16="http://schemas.microsoft.com/office/drawing/2014/main" id="{55847FF0-61B1-136B-12D6-CBA941F4B443}"/>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700">
                <a:solidFill>
                  <a:schemeClr val="tx2"/>
                </a:solidFill>
              </a:rPr>
              <a:t>Edwin Chadwick was a fundamental social reformer. </a:t>
            </a:r>
          </a:p>
          <a:p>
            <a:r>
              <a:rPr lang="en-GB" sz="1700">
                <a:solidFill>
                  <a:schemeClr val="tx2"/>
                </a:solidFill>
              </a:rPr>
              <a:t>He also architected the 1834 Poor Law. </a:t>
            </a:r>
          </a:p>
          <a:p>
            <a:r>
              <a:rPr lang="en-GB" sz="1700">
                <a:solidFill>
                  <a:schemeClr val="tx2"/>
                </a:solidFill>
              </a:rPr>
              <a:t>Improved drainage, provision of sewers.</a:t>
            </a:r>
          </a:p>
          <a:p>
            <a:r>
              <a:rPr lang="en-GB" sz="1700">
                <a:solidFill>
                  <a:schemeClr val="tx2"/>
                </a:solidFill>
              </a:rPr>
              <a:t>Removal of refuse from homes, streets and roads.</a:t>
            </a:r>
          </a:p>
          <a:p>
            <a:r>
              <a:rPr lang="en-GB" sz="1700">
                <a:solidFill>
                  <a:schemeClr val="tx2"/>
                </a:solidFill>
              </a:rPr>
              <a:t>Provision of clean drinking water.</a:t>
            </a:r>
          </a:p>
          <a:p>
            <a:r>
              <a:rPr lang="en-GB" sz="1700">
                <a:solidFill>
                  <a:schemeClr val="tx2"/>
                </a:solidFill>
              </a:rPr>
              <a:t>Appointing a medical officer for each town. </a:t>
            </a:r>
          </a:p>
          <a:p>
            <a:r>
              <a:rPr lang="en-GB" sz="1700">
                <a:solidFill>
                  <a:schemeClr val="tx2"/>
                </a:solidFill>
              </a:rPr>
              <a:t>Local health boards were set up for areas with high death rates. </a:t>
            </a:r>
          </a:p>
        </p:txBody>
      </p:sp>
    </p:spTree>
    <p:extLst>
      <p:ext uri="{BB962C8B-B14F-4D97-AF65-F5344CB8AC3E}">
        <p14:creationId xmlns:p14="http://schemas.microsoft.com/office/powerpoint/2010/main" val="37991277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22E71-A8B8-7D56-74FA-CDDF8AC30E0A}"/>
              </a:ext>
            </a:extLst>
          </p:cNvPr>
          <p:cNvSpPr>
            <a:spLocks noGrp="1"/>
          </p:cNvSpPr>
          <p:nvPr>
            <p:ph type="title"/>
          </p:nvPr>
        </p:nvSpPr>
        <p:spPr>
          <a:xfrm>
            <a:off x="6553200" y="586992"/>
            <a:ext cx="4953000" cy="1664573"/>
          </a:xfrm>
        </p:spPr>
        <p:txBody>
          <a:bodyPr>
            <a:normAutofit/>
          </a:bodyPr>
          <a:lstStyle/>
          <a:p>
            <a:r>
              <a:rPr lang="en-GB">
                <a:solidFill>
                  <a:schemeClr val="tx2"/>
                </a:solidFill>
              </a:rPr>
              <a:t>Vaccinations – Edward Jenner</a:t>
            </a:r>
          </a:p>
        </p:txBody>
      </p:sp>
      <p:pic>
        <p:nvPicPr>
          <p:cNvPr id="4" name="Picture 3" descr="Edward Jenner - Wikipedia">
            <a:extLst>
              <a:ext uri="{FF2B5EF4-FFF2-40B4-BE49-F238E27FC236}">
                <a16:creationId xmlns:a16="http://schemas.microsoft.com/office/drawing/2014/main" id="{870725DD-C74C-5835-E03E-30472ACE3CB3}"/>
              </a:ext>
            </a:extLst>
          </p:cNvPr>
          <p:cNvPicPr>
            <a:picLocks noChangeAspect="1"/>
          </p:cNvPicPr>
          <p:nvPr/>
        </p:nvPicPr>
        <p:blipFill>
          <a:blip r:embed="rId2"/>
          <a:stretch>
            <a:fillRect/>
          </a:stretch>
        </p:blipFill>
        <p:spPr>
          <a:xfrm>
            <a:off x="710592" y="613741"/>
            <a:ext cx="4516320" cy="5716862"/>
          </a:xfrm>
          <a:prstGeom prst="rect">
            <a:avLst/>
          </a:prstGeom>
        </p:spPr>
      </p:pic>
      <p:sp>
        <p:nvSpPr>
          <p:cNvPr id="3" name="Content Placeholder 2">
            <a:extLst>
              <a:ext uri="{FF2B5EF4-FFF2-40B4-BE49-F238E27FC236}">
                <a16:creationId xmlns:a16="http://schemas.microsoft.com/office/drawing/2014/main" id="{8B43BFC3-AEB7-A343-85F9-E21C0C90F162}"/>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The smallpox vaccine was discovered back in the 1700's, and in 1853, 30 years after Jenner's death, it became compulsory for all children to be given the smallpox vaccine. </a:t>
            </a:r>
          </a:p>
          <a:p>
            <a:r>
              <a:rPr lang="en-GB" sz="1800">
                <a:solidFill>
                  <a:schemeClr val="tx2"/>
                </a:solidFill>
              </a:rPr>
              <a:t>Many people were suspicious and refused to have it.</a:t>
            </a:r>
          </a:p>
          <a:p>
            <a:r>
              <a:rPr lang="en-GB" sz="1800">
                <a:solidFill>
                  <a:schemeClr val="tx2"/>
                </a:solidFill>
              </a:rPr>
              <a:t>Sound familiar?</a:t>
            </a:r>
          </a:p>
        </p:txBody>
      </p:sp>
    </p:spTree>
    <p:extLst>
      <p:ext uri="{BB962C8B-B14F-4D97-AF65-F5344CB8AC3E}">
        <p14:creationId xmlns:p14="http://schemas.microsoft.com/office/powerpoint/2010/main" val="3389027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744CF-9AC6-EEFE-64C9-F14A7C6D6739}"/>
              </a:ext>
            </a:extLst>
          </p:cNvPr>
          <p:cNvSpPr>
            <a:spLocks noGrp="1"/>
          </p:cNvSpPr>
          <p:nvPr>
            <p:ph type="title"/>
          </p:nvPr>
        </p:nvSpPr>
        <p:spPr>
          <a:xfrm>
            <a:off x="6553200" y="586992"/>
            <a:ext cx="4953000" cy="1664573"/>
          </a:xfrm>
        </p:spPr>
        <p:txBody>
          <a:bodyPr>
            <a:normAutofit/>
          </a:bodyPr>
          <a:lstStyle/>
          <a:p>
            <a:r>
              <a:rPr lang="en-GB">
                <a:solidFill>
                  <a:schemeClr val="tx2"/>
                </a:solidFill>
              </a:rPr>
              <a:t>John Snow – No not that one.</a:t>
            </a:r>
          </a:p>
        </p:txBody>
      </p:sp>
      <p:pic>
        <p:nvPicPr>
          <p:cNvPr id="4" name="Picture 3">
            <a:extLst>
              <a:ext uri="{FF2B5EF4-FFF2-40B4-BE49-F238E27FC236}">
                <a16:creationId xmlns:a16="http://schemas.microsoft.com/office/drawing/2014/main" id="{E545EADD-EBAC-11AE-8035-874796ECB095}"/>
              </a:ext>
            </a:extLst>
          </p:cNvPr>
          <p:cNvPicPr>
            <a:picLocks noChangeAspect="1"/>
          </p:cNvPicPr>
          <p:nvPr/>
        </p:nvPicPr>
        <p:blipFill>
          <a:blip r:embed="rId2"/>
          <a:stretch>
            <a:fillRect/>
          </a:stretch>
        </p:blipFill>
        <p:spPr>
          <a:xfrm>
            <a:off x="1025019" y="613741"/>
            <a:ext cx="3887466" cy="5716862"/>
          </a:xfrm>
          <a:prstGeom prst="rect">
            <a:avLst/>
          </a:prstGeom>
        </p:spPr>
      </p:pic>
      <p:sp>
        <p:nvSpPr>
          <p:cNvPr id="3" name="Content Placeholder 2">
            <a:extLst>
              <a:ext uri="{FF2B5EF4-FFF2-40B4-BE49-F238E27FC236}">
                <a16:creationId xmlns:a16="http://schemas.microsoft.com/office/drawing/2014/main" id="{4A7087AC-B335-9D17-B066-10661AA3006A}"/>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Cholera was a major killer up to the 19th Century, and John Snow demonstrated it spread through the Broad St. water pump. </a:t>
            </a:r>
          </a:p>
          <a:p>
            <a:r>
              <a:rPr lang="en-GB" sz="1800">
                <a:solidFill>
                  <a:schemeClr val="tx2"/>
                </a:solidFill>
              </a:rPr>
              <a:t>This was in 1854, five years before Pasteur's germ theory would be proven. </a:t>
            </a:r>
          </a:p>
        </p:txBody>
      </p:sp>
    </p:spTree>
    <p:extLst>
      <p:ext uri="{BB962C8B-B14F-4D97-AF65-F5344CB8AC3E}">
        <p14:creationId xmlns:p14="http://schemas.microsoft.com/office/powerpoint/2010/main" val="1457119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John Snow's Cholera data in more formats « Robin's Blog">
            <a:extLst>
              <a:ext uri="{FF2B5EF4-FFF2-40B4-BE49-F238E27FC236}">
                <a16:creationId xmlns:a16="http://schemas.microsoft.com/office/drawing/2014/main" id="{A8C9C862-41D6-3A05-8902-F167E2306AD5}"/>
              </a:ext>
            </a:extLst>
          </p:cNvPr>
          <p:cNvPicPr>
            <a:picLocks noGrp="1" noChangeAspect="1"/>
          </p:cNvPicPr>
          <p:nvPr>
            <p:ph idx="1"/>
          </p:nvPr>
        </p:nvPicPr>
        <p:blipFill rotWithShape="1">
          <a:blip r:embed="rId2">
            <a:alphaModFix/>
          </a:blip>
          <a:srcRect t="11559" r="-1" b="8931"/>
          <a:stretch/>
        </p:blipFill>
        <p:spPr>
          <a:xfrm>
            <a:off x="-2988" y="10"/>
            <a:ext cx="12188952" cy="6856614"/>
          </a:xfrm>
          <a:prstGeom prst="rect">
            <a:avLst/>
          </a:prstGeom>
        </p:spPr>
      </p:pic>
    </p:spTree>
    <p:extLst>
      <p:ext uri="{BB962C8B-B14F-4D97-AF65-F5344CB8AC3E}">
        <p14:creationId xmlns:p14="http://schemas.microsoft.com/office/powerpoint/2010/main" val="29594911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FC2F-DC83-D3F9-044C-0666836AFD7D}"/>
              </a:ext>
            </a:extLst>
          </p:cNvPr>
          <p:cNvSpPr>
            <a:spLocks noGrp="1"/>
          </p:cNvSpPr>
          <p:nvPr>
            <p:ph type="title"/>
          </p:nvPr>
        </p:nvSpPr>
        <p:spPr>
          <a:xfrm>
            <a:off x="838201" y="559813"/>
            <a:ext cx="2819399" cy="5577934"/>
          </a:xfrm>
        </p:spPr>
        <p:txBody>
          <a:bodyPr>
            <a:normAutofit/>
          </a:bodyPr>
          <a:lstStyle/>
          <a:p>
            <a:r>
              <a:rPr lang="en-GB"/>
              <a:t>John Snow – Still not that one</a:t>
            </a:r>
          </a:p>
        </p:txBody>
      </p:sp>
      <p:graphicFrame>
        <p:nvGraphicFramePr>
          <p:cNvPr id="5" name="Content Placeholder 2">
            <a:extLst>
              <a:ext uri="{FF2B5EF4-FFF2-40B4-BE49-F238E27FC236}">
                <a16:creationId xmlns:a16="http://schemas.microsoft.com/office/drawing/2014/main" id="{D7FD4DAD-E433-CD57-4880-44B629FDD24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74529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56A8-0879-74B8-0B36-AA85C739ED46}"/>
              </a:ext>
            </a:extLst>
          </p:cNvPr>
          <p:cNvSpPr>
            <a:spLocks noGrp="1"/>
          </p:cNvSpPr>
          <p:nvPr>
            <p:ph type="title"/>
          </p:nvPr>
        </p:nvSpPr>
        <p:spPr>
          <a:xfrm>
            <a:off x="838200" y="381000"/>
            <a:ext cx="10003218" cy="1600124"/>
          </a:xfrm>
        </p:spPr>
        <p:txBody>
          <a:bodyPr>
            <a:normAutofit/>
          </a:bodyPr>
          <a:lstStyle/>
          <a:p>
            <a:r>
              <a:rPr lang="en-GB"/>
              <a:t>Gray's Anatomy – No not that one. </a:t>
            </a:r>
          </a:p>
        </p:txBody>
      </p:sp>
      <p:sp>
        <p:nvSpPr>
          <p:cNvPr id="3" name="Content Placeholder 2">
            <a:extLst>
              <a:ext uri="{FF2B5EF4-FFF2-40B4-BE49-F238E27FC236}">
                <a16:creationId xmlns:a16="http://schemas.microsoft.com/office/drawing/2014/main" id="{B84A5985-1995-3901-890E-68C44F72BCBF}"/>
              </a:ext>
            </a:extLst>
          </p:cNvPr>
          <p:cNvSpPr>
            <a:spLocks noGrp="1"/>
          </p:cNvSpPr>
          <p:nvPr>
            <p:ph idx="1"/>
          </p:nvPr>
        </p:nvSpPr>
        <p:spPr>
          <a:xfrm>
            <a:off x="838199" y="2514600"/>
            <a:ext cx="4777491" cy="3614488"/>
          </a:xfrm>
        </p:spPr>
        <p:txBody>
          <a:bodyPr vert="horz" lIns="91440" tIns="45720" rIns="91440" bIns="45720" rtlCol="0" anchor="ctr">
            <a:normAutofit/>
          </a:bodyPr>
          <a:lstStyle/>
          <a:p>
            <a:r>
              <a:rPr lang="en-GB" sz="1800">
                <a:solidFill>
                  <a:schemeClr val="tx2"/>
                </a:solidFill>
              </a:rPr>
              <a:t>Henry Gray published a fully illustrated textbook in 1858, which is still continually updated and used today!!</a:t>
            </a:r>
          </a:p>
          <a:p>
            <a:r>
              <a:rPr lang="en-GB" sz="1800">
                <a:solidFill>
                  <a:schemeClr val="tx2"/>
                </a:solidFill>
              </a:rPr>
              <a:t>This took 18 months of dissecting cadavers before publishing.</a:t>
            </a:r>
          </a:p>
          <a:p>
            <a:r>
              <a:rPr lang="en-GB" sz="1800">
                <a:solidFill>
                  <a:schemeClr val="tx2"/>
                </a:solidFill>
              </a:rPr>
              <a:t>The 42nd edition was published in 2020.</a:t>
            </a:r>
          </a:p>
        </p:txBody>
      </p:sp>
      <p:pic>
        <p:nvPicPr>
          <p:cNvPr id="5" name="Picture 4" descr="Henry Gray - Wikipedia">
            <a:extLst>
              <a:ext uri="{FF2B5EF4-FFF2-40B4-BE49-F238E27FC236}">
                <a16:creationId xmlns:a16="http://schemas.microsoft.com/office/drawing/2014/main" id="{DE054A1A-24ED-3B8E-920E-1BADC4D57BFB}"/>
              </a:ext>
            </a:extLst>
          </p:cNvPr>
          <p:cNvPicPr>
            <a:picLocks noChangeAspect="1"/>
          </p:cNvPicPr>
          <p:nvPr/>
        </p:nvPicPr>
        <p:blipFill>
          <a:blip r:embed="rId2"/>
          <a:stretch>
            <a:fillRect/>
          </a:stretch>
        </p:blipFill>
        <p:spPr>
          <a:xfrm>
            <a:off x="5912616" y="2612352"/>
            <a:ext cx="2690172" cy="3418983"/>
          </a:xfrm>
          <a:prstGeom prst="rect">
            <a:avLst/>
          </a:prstGeom>
        </p:spPr>
      </p:pic>
      <p:pic>
        <p:nvPicPr>
          <p:cNvPr id="4" name="Picture 3" descr="Vintage Medical Illustrations, Vintage Grays Anatomy Illustrations, Antique  Anatomy Book Pages for Paper Crafting - Etsy UK">
            <a:extLst>
              <a:ext uri="{FF2B5EF4-FFF2-40B4-BE49-F238E27FC236}">
                <a16:creationId xmlns:a16="http://schemas.microsoft.com/office/drawing/2014/main" id="{9E52E78C-CFF5-EBA0-0BD4-2C0B0C45E0D9}"/>
              </a:ext>
            </a:extLst>
          </p:cNvPr>
          <p:cNvPicPr>
            <a:picLocks noChangeAspect="1"/>
          </p:cNvPicPr>
          <p:nvPr/>
        </p:nvPicPr>
        <p:blipFill>
          <a:blip r:embed="rId3"/>
          <a:stretch>
            <a:fillRect/>
          </a:stretch>
        </p:blipFill>
        <p:spPr>
          <a:xfrm>
            <a:off x="8763000" y="2976758"/>
            <a:ext cx="2690172" cy="2690172"/>
          </a:xfrm>
          <a:prstGeom prst="rect">
            <a:avLst/>
          </a:prstGeom>
        </p:spPr>
      </p:pic>
    </p:spTree>
    <p:extLst>
      <p:ext uri="{BB962C8B-B14F-4D97-AF65-F5344CB8AC3E}">
        <p14:creationId xmlns:p14="http://schemas.microsoft.com/office/powerpoint/2010/main" val="4128218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575E-2803-397C-E9F2-B9DF7CCC3711}"/>
              </a:ext>
            </a:extLst>
          </p:cNvPr>
          <p:cNvSpPr>
            <a:spLocks noGrp="1"/>
          </p:cNvSpPr>
          <p:nvPr>
            <p:ph type="title"/>
          </p:nvPr>
        </p:nvSpPr>
        <p:spPr>
          <a:xfrm>
            <a:off x="6553200" y="586992"/>
            <a:ext cx="4953000" cy="1664573"/>
          </a:xfrm>
        </p:spPr>
        <p:txBody>
          <a:bodyPr>
            <a:normAutofit/>
          </a:bodyPr>
          <a:lstStyle/>
          <a:p>
            <a:r>
              <a:rPr lang="en-GB">
                <a:solidFill>
                  <a:schemeClr val="tx2"/>
                </a:solidFill>
              </a:rPr>
              <a:t>Pasteur's Germ Theory (1859)</a:t>
            </a:r>
          </a:p>
        </p:txBody>
      </p:sp>
      <p:pic>
        <p:nvPicPr>
          <p:cNvPr id="4" name="Picture 3" descr="A person with a beard&#10;&#10;Description automatically generated">
            <a:extLst>
              <a:ext uri="{FF2B5EF4-FFF2-40B4-BE49-F238E27FC236}">
                <a16:creationId xmlns:a16="http://schemas.microsoft.com/office/drawing/2014/main" id="{FB8B3FA3-F479-80DF-4DF9-8FB364905668}"/>
              </a:ext>
            </a:extLst>
          </p:cNvPr>
          <p:cNvPicPr>
            <a:picLocks noChangeAspect="1"/>
          </p:cNvPicPr>
          <p:nvPr/>
        </p:nvPicPr>
        <p:blipFill>
          <a:blip r:embed="rId2"/>
          <a:stretch>
            <a:fillRect/>
          </a:stretch>
        </p:blipFill>
        <p:spPr>
          <a:xfrm>
            <a:off x="606552" y="717420"/>
            <a:ext cx="4724400" cy="5509504"/>
          </a:xfrm>
          <a:prstGeom prst="rect">
            <a:avLst/>
          </a:prstGeom>
        </p:spPr>
      </p:pic>
      <p:sp>
        <p:nvSpPr>
          <p:cNvPr id="3" name="Content Placeholder 2">
            <a:extLst>
              <a:ext uri="{FF2B5EF4-FFF2-40B4-BE49-F238E27FC236}">
                <a16:creationId xmlns:a16="http://schemas.microsoft.com/office/drawing/2014/main" id="{B636960B-8B78-C3F1-D1FE-41D2FD70643E}"/>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Pasteur discovered that tiny microbes (germs) caused illness and disease. </a:t>
            </a:r>
          </a:p>
          <a:p>
            <a:r>
              <a:rPr lang="en-GB" sz="1800">
                <a:solidFill>
                  <a:schemeClr val="tx2"/>
                </a:solidFill>
              </a:rPr>
              <a:t>He found that by heating them, you could kill them.</a:t>
            </a:r>
          </a:p>
          <a:p>
            <a:r>
              <a:rPr lang="en-GB" sz="1800">
                <a:solidFill>
                  <a:schemeClr val="tx2"/>
                </a:solidFill>
              </a:rPr>
              <a:t>Thus, pasteurisation. </a:t>
            </a:r>
          </a:p>
        </p:txBody>
      </p:sp>
    </p:spTree>
    <p:extLst>
      <p:ext uri="{BB962C8B-B14F-4D97-AF65-F5344CB8AC3E}">
        <p14:creationId xmlns:p14="http://schemas.microsoft.com/office/powerpoint/2010/main" val="36247691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A5112-A82B-8D2B-144D-7B3A6B50596C}"/>
              </a:ext>
            </a:extLst>
          </p:cNvPr>
          <p:cNvSpPr>
            <a:spLocks noGrp="1"/>
          </p:cNvSpPr>
          <p:nvPr>
            <p:ph type="title"/>
          </p:nvPr>
        </p:nvSpPr>
        <p:spPr>
          <a:xfrm>
            <a:off x="838200" y="381000"/>
            <a:ext cx="10003218" cy="1600124"/>
          </a:xfrm>
        </p:spPr>
        <p:txBody>
          <a:bodyPr>
            <a:normAutofit/>
          </a:bodyPr>
          <a:lstStyle/>
          <a:p>
            <a:r>
              <a:rPr lang="en-GB"/>
              <a:t>Florence Nightingale</a:t>
            </a:r>
          </a:p>
        </p:txBody>
      </p:sp>
      <p:sp>
        <p:nvSpPr>
          <p:cNvPr id="3" name="Content Placeholder 2">
            <a:extLst>
              <a:ext uri="{FF2B5EF4-FFF2-40B4-BE49-F238E27FC236}">
                <a16:creationId xmlns:a16="http://schemas.microsoft.com/office/drawing/2014/main" id="{2DECD5FC-0F36-7CD9-35C9-FDAB4A0866B5}"/>
              </a:ext>
            </a:extLst>
          </p:cNvPr>
          <p:cNvSpPr>
            <a:spLocks noGrp="1"/>
          </p:cNvSpPr>
          <p:nvPr>
            <p:ph idx="1"/>
          </p:nvPr>
        </p:nvSpPr>
        <p:spPr>
          <a:xfrm>
            <a:off x="838199" y="2514600"/>
            <a:ext cx="4777491" cy="3614488"/>
          </a:xfrm>
        </p:spPr>
        <p:txBody>
          <a:bodyPr vert="horz" lIns="91440" tIns="45720" rIns="91440" bIns="45720" rtlCol="0" anchor="ctr">
            <a:normAutofit/>
          </a:bodyPr>
          <a:lstStyle/>
          <a:p>
            <a:r>
              <a:rPr lang="en-GB" sz="1800">
                <a:solidFill>
                  <a:schemeClr val="tx2"/>
                </a:solidFill>
              </a:rPr>
              <a:t>By investigating army deaths in Crimea, Nightingale found that only 2000/18000 deaths were due to war wounds. </a:t>
            </a:r>
          </a:p>
          <a:p>
            <a:r>
              <a:rPr lang="en-GB" sz="1800">
                <a:solidFill>
                  <a:schemeClr val="tx2"/>
                </a:solidFill>
              </a:rPr>
              <a:t>The rest was due to unsanitary conditions. </a:t>
            </a:r>
          </a:p>
          <a:p>
            <a:r>
              <a:rPr lang="en-GB" sz="1800">
                <a:solidFill>
                  <a:schemeClr val="tx2"/>
                </a:solidFill>
              </a:rPr>
              <a:t>Nightingale's 1859 work Notes on Nursing and Notes on Hospitals transformed hospitals into clean, efficient places.</a:t>
            </a:r>
          </a:p>
        </p:txBody>
      </p:sp>
      <p:pic>
        <p:nvPicPr>
          <p:cNvPr id="4" name="Picture 3" descr="A person with a white bonnet&#10;&#10;Description automatically generated">
            <a:extLst>
              <a:ext uri="{FF2B5EF4-FFF2-40B4-BE49-F238E27FC236}">
                <a16:creationId xmlns:a16="http://schemas.microsoft.com/office/drawing/2014/main" id="{6FEEB179-6DCF-3CA6-7B21-AD0401B7A9E1}"/>
              </a:ext>
            </a:extLst>
          </p:cNvPr>
          <p:cNvPicPr>
            <a:picLocks noChangeAspect="1"/>
          </p:cNvPicPr>
          <p:nvPr/>
        </p:nvPicPr>
        <p:blipFill>
          <a:blip r:embed="rId2"/>
          <a:stretch>
            <a:fillRect/>
          </a:stretch>
        </p:blipFill>
        <p:spPr>
          <a:xfrm>
            <a:off x="5956486" y="2514600"/>
            <a:ext cx="2602431" cy="3614488"/>
          </a:xfrm>
          <a:prstGeom prst="rect">
            <a:avLst/>
          </a:prstGeom>
        </p:spPr>
      </p:pic>
      <p:pic>
        <p:nvPicPr>
          <p:cNvPr id="5" name="Picture 4">
            <a:extLst>
              <a:ext uri="{FF2B5EF4-FFF2-40B4-BE49-F238E27FC236}">
                <a16:creationId xmlns:a16="http://schemas.microsoft.com/office/drawing/2014/main" id="{CBA773E4-8204-8A81-5EDE-9F01EE18374F}"/>
              </a:ext>
            </a:extLst>
          </p:cNvPr>
          <p:cNvPicPr>
            <a:picLocks noChangeAspect="1"/>
          </p:cNvPicPr>
          <p:nvPr/>
        </p:nvPicPr>
        <p:blipFill>
          <a:blip r:embed="rId3"/>
          <a:stretch>
            <a:fillRect/>
          </a:stretch>
        </p:blipFill>
        <p:spPr>
          <a:xfrm>
            <a:off x="8763000" y="2624575"/>
            <a:ext cx="2690172" cy="3394538"/>
          </a:xfrm>
          <a:prstGeom prst="rect">
            <a:avLst/>
          </a:prstGeom>
        </p:spPr>
      </p:pic>
    </p:spTree>
    <p:extLst>
      <p:ext uri="{BB962C8B-B14F-4D97-AF65-F5344CB8AC3E}">
        <p14:creationId xmlns:p14="http://schemas.microsoft.com/office/powerpoint/2010/main" val="26142401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8531-3F14-54E0-A79A-977C26E3F006}"/>
              </a:ext>
            </a:extLst>
          </p:cNvPr>
          <p:cNvSpPr>
            <a:spLocks noGrp="1"/>
          </p:cNvSpPr>
          <p:nvPr>
            <p:ph type="title"/>
          </p:nvPr>
        </p:nvSpPr>
        <p:spPr>
          <a:xfrm>
            <a:off x="6553200" y="586992"/>
            <a:ext cx="4953000" cy="1664573"/>
          </a:xfrm>
        </p:spPr>
        <p:txBody>
          <a:bodyPr>
            <a:normAutofit/>
          </a:bodyPr>
          <a:lstStyle/>
          <a:p>
            <a:r>
              <a:rPr lang="en-GB">
                <a:solidFill>
                  <a:schemeClr val="tx2"/>
                </a:solidFill>
              </a:rPr>
              <a:t>District Nursing</a:t>
            </a:r>
          </a:p>
        </p:txBody>
      </p:sp>
      <p:pic>
        <p:nvPicPr>
          <p:cNvPr id="4" name="Picture 3">
            <a:extLst>
              <a:ext uri="{FF2B5EF4-FFF2-40B4-BE49-F238E27FC236}">
                <a16:creationId xmlns:a16="http://schemas.microsoft.com/office/drawing/2014/main" id="{8701BCE2-B0FF-2EB0-B44D-09A927C06004}"/>
              </a:ext>
            </a:extLst>
          </p:cNvPr>
          <p:cNvPicPr>
            <a:picLocks noChangeAspect="1"/>
          </p:cNvPicPr>
          <p:nvPr/>
        </p:nvPicPr>
        <p:blipFill>
          <a:blip r:embed="rId2"/>
          <a:stretch>
            <a:fillRect/>
          </a:stretch>
        </p:blipFill>
        <p:spPr>
          <a:xfrm>
            <a:off x="1232255" y="613741"/>
            <a:ext cx="3472993" cy="5716862"/>
          </a:xfrm>
          <a:prstGeom prst="rect">
            <a:avLst/>
          </a:prstGeom>
        </p:spPr>
      </p:pic>
      <p:sp>
        <p:nvSpPr>
          <p:cNvPr id="3" name="Content Placeholder 2">
            <a:extLst>
              <a:ext uri="{FF2B5EF4-FFF2-40B4-BE49-F238E27FC236}">
                <a16:creationId xmlns:a16="http://schemas.microsoft.com/office/drawing/2014/main" id="{A0673302-F4BC-2797-4A73-7B5357210320}"/>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District nursing was first established in 1863 by William Rathbone, on the advice of Florence Nightingale to assist with those in the poorest communities of Liverpool, then East London and Manchester.</a:t>
            </a:r>
          </a:p>
        </p:txBody>
      </p:sp>
    </p:spTree>
    <p:extLst>
      <p:ext uri="{BB962C8B-B14F-4D97-AF65-F5344CB8AC3E}">
        <p14:creationId xmlns:p14="http://schemas.microsoft.com/office/powerpoint/2010/main" val="40610262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1D62-AEBB-B646-3568-D4E335CD01B4}"/>
              </a:ext>
            </a:extLst>
          </p:cNvPr>
          <p:cNvSpPr>
            <a:spLocks noGrp="1"/>
          </p:cNvSpPr>
          <p:nvPr>
            <p:ph type="title"/>
          </p:nvPr>
        </p:nvSpPr>
        <p:spPr>
          <a:xfrm>
            <a:off x="1143000" y="1066800"/>
            <a:ext cx="5410200" cy="1997075"/>
          </a:xfrm>
        </p:spPr>
        <p:txBody>
          <a:bodyPr>
            <a:normAutofit/>
          </a:bodyPr>
          <a:lstStyle/>
          <a:p>
            <a:r>
              <a:rPr lang="en-GB" sz="3600">
                <a:solidFill>
                  <a:schemeClr val="tx2"/>
                </a:solidFill>
              </a:rPr>
              <a:t>Joseph Lister</a:t>
            </a:r>
          </a:p>
        </p:txBody>
      </p:sp>
      <p:sp>
        <p:nvSpPr>
          <p:cNvPr id="3" name="Content Placeholder 2">
            <a:extLst>
              <a:ext uri="{FF2B5EF4-FFF2-40B4-BE49-F238E27FC236}">
                <a16:creationId xmlns:a16="http://schemas.microsoft.com/office/drawing/2014/main" id="{E4014789-D61C-9B48-D7DE-BFBE82085295}"/>
              </a:ext>
            </a:extLst>
          </p:cNvPr>
          <p:cNvSpPr>
            <a:spLocks noGrp="1"/>
          </p:cNvSpPr>
          <p:nvPr>
            <p:ph idx="1"/>
          </p:nvPr>
        </p:nvSpPr>
        <p:spPr>
          <a:xfrm>
            <a:off x="1143000" y="3200400"/>
            <a:ext cx="5410200" cy="2590800"/>
          </a:xfrm>
        </p:spPr>
        <p:txBody>
          <a:bodyPr vert="horz" lIns="91440" tIns="45720" rIns="91440" bIns="45720" rtlCol="0">
            <a:normAutofit/>
          </a:bodyPr>
          <a:lstStyle/>
          <a:p>
            <a:r>
              <a:rPr lang="en-GB" sz="1800">
                <a:solidFill>
                  <a:schemeClr val="tx2"/>
                </a:solidFill>
              </a:rPr>
              <a:t>Lister, influenced by Semmelweis and Pasteur, experimented with carbolic acid (phenol) to reduce infection. By washing surgical instruments and hands in this solution, this began the start of aseptic surgery. </a:t>
            </a:r>
          </a:p>
        </p:txBody>
      </p:sp>
      <p:pic>
        <p:nvPicPr>
          <p:cNvPr id="4" name="Picture 3">
            <a:extLst>
              <a:ext uri="{FF2B5EF4-FFF2-40B4-BE49-F238E27FC236}">
                <a16:creationId xmlns:a16="http://schemas.microsoft.com/office/drawing/2014/main" id="{B14565A0-4E11-B9DB-8C36-CC0C1A36B909}"/>
              </a:ext>
            </a:extLst>
          </p:cNvPr>
          <p:cNvPicPr>
            <a:picLocks noChangeAspect="1"/>
          </p:cNvPicPr>
          <p:nvPr/>
        </p:nvPicPr>
        <p:blipFill>
          <a:blip r:embed="rId2"/>
          <a:stretch>
            <a:fillRect/>
          </a:stretch>
        </p:blipFill>
        <p:spPr>
          <a:xfrm>
            <a:off x="7361279" y="1066800"/>
            <a:ext cx="3507867" cy="4724400"/>
          </a:xfrm>
          <a:prstGeom prst="rect">
            <a:avLst/>
          </a:prstGeom>
        </p:spPr>
      </p:pic>
    </p:spTree>
    <p:extLst>
      <p:ext uri="{BB962C8B-B14F-4D97-AF65-F5344CB8AC3E}">
        <p14:creationId xmlns:p14="http://schemas.microsoft.com/office/powerpoint/2010/main" val="4690283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02BB7-F5C9-D4C3-16FA-DA5928185494}"/>
              </a:ext>
            </a:extLst>
          </p:cNvPr>
          <p:cNvSpPr>
            <a:spLocks noGrp="1"/>
          </p:cNvSpPr>
          <p:nvPr>
            <p:ph type="title"/>
          </p:nvPr>
        </p:nvSpPr>
        <p:spPr>
          <a:xfrm>
            <a:off x="838200" y="381000"/>
            <a:ext cx="10003218" cy="1600124"/>
          </a:xfrm>
        </p:spPr>
        <p:txBody>
          <a:bodyPr>
            <a:normAutofit/>
          </a:bodyPr>
          <a:lstStyle/>
          <a:p>
            <a:r>
              <a:rPr lang="en-GB"/>
              <a:t>Dr Thomas Barnardo</a:t>
            </a:r>
          </a:p>
        </p:txBody>
      </p:sp>
      <p:sp>
        <p:nvSpPr>
          <p:cNvPr id="3" name="Content Placeholder 2">
            <a:extLst>
              <a:ext uri="{FF2B5EF4-FFF2-40B4-BE49-F238E27FC236}">
                <a16:creationId xmlns:a16="http://schemas.microsoft.com/office/drawing/2014/main" id="{61DCC21C-8086-6261-1E08-890C7A5506E6}"/>
              </a:ext>
            </a:extLst>
          </p:cNvPr>
          <p:cNvSpPr>
            <a:spLocks noGrp="1"/>
          </p:cNvSpPr>
          <p:nvPr>
            <p:ph idx="1"/>
          </p:nvPr>
        </p:nvSpPr>
        <p:spPr>
          <a:xfrm>
            <a:off x="838200" y="2745362"/>
            <a:ext cx="4800600" cy="3552824"/>
          </a:xfrm>
        </p:spPr>
        <p:txBody>
          <a:bodyPr vert="horz" lIns="91440" tIns="45720" rIns="91440" bIns="45720" rtlCol="0" anchor="ctr">
            <a:normAutofit/>
          </a:bodyPr>
          <a:lstStyle/>
          <a:p>
            <a:r>
              <a:rPr lang="en-GB" sz="1800">
                <a:solidFill>
                  <a:schemeClr val="tx1"/>
                </a:solidFill>
              </a:rPr>
              <a:t>Dr Barnardo set up 96 homes between 1870 and 1905 for 'destitute' children. The focus was on physical and moral welfare, but some children were cruelly treated and some were even sent to other British colonies. </a:t>
            </a:r>
          </a:p>
          <a:p>
            <a:r>
              <a:rPr lang="en-GB" sz="1800">
                <a:solidFill>
                  <a:schemeClr val="tx1"/>
                </a:solidFill>
              </a:rPr>
              <a:t>This has changed with Barnardo's charity now championing the rights of the child and supporting vulnerable children. </a:t>
            </a:r>
          </a:p>
        </p:txBody>
      </p:sp>
      <p:pic>
        <p:nvPicPr>
          <p:cNvPr id="4" name="Picture 3">
            <a:extLst>
              <a:ext uri="{FF2B5EF4-FFF2-40B4-BE49-F238E27FC236}">
                <a16:creationId xmlns:a16="http://schemas.microsoft.com/office/drawing/2014/main" id="{B54469D6-6AC1-742F-AA37-2281BFB80CE0}"/>
              </a:ext>
            </a:extLst>
          </p:cNvPr>
          <p:cNvPicPr>
            <a:picLocks noChangeAspect="1"/>
          </p:cNvPicPr>
          <p:nvPr/>
        </p:nvPicPr>
        <p:blipFill>
          <a:blip r:embed="rId2"/>
          <a:stretch>
            <a:fillRect/>
          </a:stretch>
        </p:blipFill>
        <p:spPr>
          <a:xfrm>
            <a:off x="6356073" y="2745362"/>
            <a:ext cx="4866882" cy="3552824"/>
          </a:xfrm>
          <a:prstGeom prst="rect">
            <a:avLst/>
          </a:prstGeom>
        </p:spPr>
      </p:pic>
    </p:spTree>
    <p:extLst>
      <p:ext uri="{BB962C8B-B14F-4D97-AF65-F5344CB8AC3E}">
        <p14:creationId xmlns:p14="http://schemas.microsoft.com/office/powerpoint/2010/main" val="1915136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069AF-39C2-77F0-DF3A-0D0BD99EC1E2}"/>
              </a:ext>
            </a:extLst>
          </p:cNvPr>
          <p:cNvSpPr>
            <a:spLocks noGrp="1"/>
          </p:cNvSpPr>
          <p:nvPr>
            <p:ph type="title"/>
          </p:nvPr>
        </p:nvSpPr>
        <p:spPr>
          <a:xfrm>
            <a:off x="838201" y="559813"/>
            <a:ext cx="2819399" cy="5577934"/>
          </a:xfrm>
        </p:spPr>
        <p:txBody>
          <a:bodyPr>
            <a:normAutofit/>
          </a:bodyPr>
          <a:lstStyle/>
          <a:p>
            <a:r>
              <a:rPr lang="en-GB"/>
              <a:t>Public Health Act 1875 and Artisan's Dwelling Act 1875</a:t>
            </a:r>
          </a:p>
        </p:txBody>
      </p:sp>
      <p:graphicFrame>
        <p:nvGraphicFramePr>
          <p:cNvPr id="5" name="Content Placeholder 2">
            <a:extLst>
              <a:ext uri="{FF2B5EF4-FFF2-40B4-BE49-F238E27FC236}">
                <a16:creationId xmlns:a16="http://schemas.microsoft.com/office/drawing/2014/main" id="{207D0FAE-2B10-CE33-B693-4B13445557B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83651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B5F1-EADC-52D6-E818-3856DD807BA7}"/>
              </a:ext>
            </a:extLst>
          </p:cNvPr>
          <p:cNvSpPr>
            <a:spLocks noGrp="1"/>
          </p:cNvSpPr>
          <p:nvPr>
            <p:ph type="title"/>
          </p:nvPr>
        </p:nvSpPr>
        <p:spPr>
          <a:xfrm>
            <a:off x="6553200" y="586992"/>
            <a:ext cx="4953000" cy="1664573"/>
          </a:xfrm>
        </p:spPr>
        <p:txBody>
          <a:bodyPr>
            <a:normAutofit/>
          </a:bodyPr>
          <a:lstStyle/>
          <a:p>
            <a:r>
              <a:rPr lang="en-GB">
                <a:solidFill>
                  <a:schemeClr val="tx2"/>
                </a:solidFill>
              </a:rPr>
              <a:t>Robert Koch - Vaccines</a:t>
            </a:r>
          </a:p>
        </p:txBody>
      </p:sp>
      <p:pic>
        <p:nvPicPr>
          <p:cNvPr id="4" name="Picture 3" descr="A person with a beard and glasses&#10;&#10;Description automatically generated">
            <a:extLst>
              <a:ext uri="{FF2B5EF4-FFF2-40B4-BE49-F238E27FC236}">
                <a16:creationId xmlns:a16="http://schemas.microsoft.com/office/drawing/2014/main" id="{9408A2E4-3CCF-E0C8-AD63-65B501376672}"/>
              </a:ext>
            </a:extLst>
          </p:cNvPr>
          <p:cNvPicPr>
            <a:picLocks noChangeAspect="1"/>
          </p:cNvPicPr>
          <p:nvPr/>
        </p:nvPicPr>
        <p:blipFill>
          <a:blip r:embed="rId2"/>
          <a:stretch>
            <a:fillRect/>
          </a:stretch>
        </p:blipFill>
        <p:spPr>
          <a:xfrm>
            <a:off x="932120" y="613741"/>
            <a:ext cx="4073264" cy="5716862"/>
          </a:xfrm>
          <a:prstGeom prst="rect">
            <a:avLst/>
          </a:prstGeom>
        </p:spPr>
      </p:pic>
      <p:sp>
        <p:nvSpPr>
          <p:cNvPr id="3" name="Content Placeholder 2">
            <a:extLst>
              <a:ext uri="{FF2B5EF4-FFF2-40B4-BE49-F238E27FC236}">
                <a16:creationId xmlns:a16="http://schemas.microsoft.com/office/drawing/2014/main" id="{F0D4D728-7CDD-486B-24D7-EC700A7ED12D}"/>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Building on Pasteur's work, Koch grew bacteria in labs and tested them on animals.</a:t>
            </a:r>
          </a:p>
          <a:p>
            <a:r>
              <a:rPr lang="en-GB" sz="1800">
                <a:solidFill>
                  <a:schemeClr val="tx2"/>
                </a:solidFill>
              </a:rPr>
              <a:t>Through this, he discovered the germs that caused 21 diseases including anthrax, cholera and TB. </a:t>
            </a:r>
          </a:p>
          <a:p>
            <a:r>
              <a:rPr lang="en-GB" sz="1800">
                <a:solidFill>
                  <a:schemeClr val="tx2"/>
                </a:solidFill>
              </a:rPr>
              <a:t>He was awarded the Nobel Prize in 1905.</a:t>
            </a:r>
          </a:p>
        </p:txBody>
      </p:sp>
    </p:spTree>
    <p:extLst>
      <p:ext uri="{BB962C8B-B14F-4D97-AF65-F5344CB8AC3E}">
        <p14:creationId xmlns:p14="http://schemas.microsoft.com/office/powerpoint/2010/main" val="8894116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78604-3772-C772-E6E0-A9FA40407B6A}"/>
              </a:ext>
            </a:extLst>
          </p:cNvPr>
          <p:cNvSpPr>
            <a:spLocks noGrp="1"/>
          </p:cNvSpPr>
          <p:nvPr>
            <p:ph type="title"/>
          </p:nvPr>
        </p:nvSpPr>
        <p:spPr>
          <a:xfrm>
            <a:off x="838200" y="381000"/>
            <a:ext cx="10003218" cy="1600124"/>
          </a:xfrm>
        </p:spPr>
        <p:txBody>
          <a:bodyPr>
            <a:normAutofit/>
          </a:bodyPr>
          <a:lstStyle/>
          <a:p>
            <a:r>
              <a:rPr lang="en-GB"/>
              <a:t>Welfare at Work</a:t>
            </a:r>
          </a:p>
        </p:txBody>
      </p:sp>
      <p:sp>
        <p:nvSpPr>
          <p:cNvPr id="3" name="Content Placeholder 2">
            <a:extLst>
              <a:ext uri="{FF2B5EF4-FFF2-40B4-BE49-F238E27FC236}">
                <a16:creationId xmlns:a16="http://schemas.microsoft.com/office/drawing/2014/main" id="{C2140013-BC7A-FDFE-5EBD-1170E5BA26B3}"/>
              </a:ext>
            </a:extLst>
          </p:cNvPr>
          <p:cNvSpPr>
            <a:spLocks noGrp="1"/>
          </p:cNvSpPr>
          <p:nvPr>
            <p:ph idx="1"/>
          </p:nvPr>
        </p:nvSpPr>
        <p:spPr>
          <a:xfrm>
            <a:off x="838199" y="2514600"/>
            <a:ext cx="4920366" cy="3614488"/>
          </a:xfrm>
        </p:spPr>
        <p:txBody>
          <a:bodyPr vert="horz" lIns="91440" tIns="45720" rIns="91440" bIns="45720" rtlCol="0" anchor="ctr">
            <a:normAutofit/>
          </a:bodyPr>
          <a:lstStyle/>
          <a:p>
            <a:r>
              <a:rPr lang="en-GB" sz="1800">
                <a:solidFill>
                  <a:schemeClr val="tx2"/>
                </a:solidFill>
              </a:rPr>
              <a:t>Florence and Jesse Boot set the standard of wellbeing for workers at their company.</a:t>
            </a:r>
          </a:p>
          <a:p>
            <a:r>
              <a:rPr lang="en-GB" sz="1800">
                <a:solidFill>
                  <a:schemeClr val="tx2"/>
                </a:solidFill>
              </a:rPr>
              <a:t>Safety, free education and training, and free tea! </a:t>
            </a:r>
          </a:p>
          <a:p>
            <a:r>
              <a:rPr lang="en-GB" sz="1800">
                <a:solidFill>
                  <a:schemeClr val="tx2"/>
                </a:solidFill>
              </a:rPr>
              <a:t>Arranged for breakfast for staff who couldn't have it before work. </a:t>
            </a:r>
          </a:p>
          <a:p>
            <a:r>
              <a:rPr lang="en-GB" sz="1800">
                <a:solidFill>
                  <a:schemeClr val="tx2"/>
                </a:solidFill>
              </a:rPr>
              <a:t>The first company in the UK to introduce the five-day working week? Boots in 1934!</a:t>
            </a:r>
          </a:p>
        </p:txBody>
      </p:sp>
      <p:pic>
        <p:nvPicPr>
          <p:cNvPr id="5" name="Picture 4">
            <a:extLst>
              <a:ext uri="{FF2B5EF4-FFF2-40B4-BE49-F238E27FC236}">
                <a16:creationId xmlns:a16="http://schemas.microsoft.com/office/drawing/2014/main" id="{0E7EAD19-EFA6-DC29-F097-E2BE41CF0916}"/>
              </a:ext>
            </a:extLst>
          </p:cNvPr>
          <p:cNvPicPr>
            <a:picLocks noChangeAspect="1"/>
          </p:cNvPicPr>
          <p:nvPr/>
        </p:nvPicPr>
        <p:blipFill>
          <a:blip r:embed="rId2"/>
          <a:stretch>
            <a:fillRect/>
          </a:stretch>
        </p:blipFill>
        <p:spPr>
          <a:xfrm>
            <a:off x="5912616" y="2846222"/>
            <a:ext cx="2690172" cy="2951243"/>
          </a:xfrm>
          <a:prstGeom prst="rect">
            <a:avLst/>
          </a:prstGeom>
        </p:spPr>
      </p:pic>
      <p:pic>
        <p:nvPicPr>
          <p:cNvPr id="4" name="Picture 3">
            <a:extLst>
              <a:ext uri="{FF2B5EF4-FFF2-40B4-BE49-F238E27FC236}">
                <a16:creationId xmlns:a16="http://schemas.microsoft.com/office/drawing/2014/main" id="{E0C99D83-BFC4-597D-9C27-0996E51C7B71}"/>
              </a:ext>
            </a:extLst>
          </p:cNvPr>
          <p:cNvPicPr>
            <a:picLocks noChangeAspect="1"/>
          </p:cNvPicPr>
          <p:nvPr/>
        </p:nvPicPr>
        <p:blipFill>
          <a:blip r:embed="rId3"/>
          <a:stretch>
            <a:fillRect/>
          </a:stretch>
        </p:blipFill>
        <p:spPr>
          <a:xfrm>
            <a:off x="8763000" y="2854477"/>
            <a:ext cx="2690172" cy="2934733"/>
          </a:xfrm>
          <a:prstGeom prst="rect">
            <a:avLst/>
          </a:prstGeom>
        </p:spPr>
      </p:pic>
    </p:spTree>
    <p:extLst>
      <p:ext uri="{BB962C8B-B14F-4D97-AF65-F5344CB8AC3E}">
        <p14:creationId xmlns:p14="http://schemas.microsoft.com/office/powerpoint/2010/main" val="369974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E5C34-D320-602B-5BEC-EA5FE1D42890}"/>
              </a:ext>
            </a:extLst>
          </p:cNvPr>
          <p:cNvSpPr>
            <a:spLocks noGrp="1"/>
          </p:cNvSpPr>
          <p:nvPr>
            <p:ph type="title"/>
          </p:nvPr>
        </p:nvSpPr>
        <p:spPr>
          <a:xfrm>
            <a:off x="838200" y="4876800"/>
            <a:ext cx="10003218" cy="1219200"/>
          </a:xfrm>
        </p:spPr>
        <p:txBody>
          <a:bodyPr>
            <a:normAutofit/>
          </a:bodyPr>
          <a:lstStyle/>
          <a:p>
            <a:r>
              <a:rPr lang="en-GB"/>
              <a:t>Wilhelm Roentgen - 1895</a:t>
            </a:r>
          </a:p>
        </p:txBody>
      </p:sp>
      <p:pic>
        <p:nvPicPr>
          <p:cNvPr id="4" name="Picture 3">
            <a:extLst>
              <a:ext uri="{FF2B5EF4-FFF2-40B4-BE49-F238E27FC236}">
                <a16:creationId xmlns:a16="http://schemas.microsoft.com/office/drawing/2014/main" id="{86067485-2D9C-1764-628F-30899F92F761}"/>
              </a:ext>
            </a:extLst>
          </p:cNvPr>
          <p:cNvPicPr>
            <a:picLocks noChangeAspect="1"/>
          </p:cNvPicPr>
          <p:nvPr/>
        </p:nvPicPr>
        <p:blipFill>
          <a:blip r:embed="rId2"/>
          <a:stretch>
            <a:fillRect/>
          </a:stretch>
        </p:blipFill>
        <p:spPr>
          <a:xfrm>
            <a:off x="471716" y="644784"/>
            <a:ext cx="5624284" cy="3374570"/>
          </a:xfrm>
          <a:prstGeom prst="rect">
            <a:avLst/>
          </a:prstGeom>
        </p:spPr>
      </p:pic>
      <p:sp>
        <p:nvSpPr>
          <p:cNvPr id="3" name="Content Placeholder 2">
            <a:extLst>
              <a:ext uri="{FF2B5EF4-FFF2-40B4-BE49-F238E27FC236}">
                <a16:creationId xmlns:a16="http://schemas.microsoft.com/office/drawing/2014/main" id="{744B84F7-F88C-E6FC-F334-75A551D8988E}"/>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a:solidFill>
                  <a:schemeClr val="tx2"/>
                </a:solidFill>
              </a:rPr>
              <a:t>X-Rays are discovered! </a:t>
            </a:r>
          </a:p>
          <a:p>
            <a:r>
              <a:rPr lang="en-GB" sz="1800">
                <a:solidFill>
                  <a:schemeClr val="tx2"/>
                </a:solidFill>
              </a:rPr>
              <a:t>He first took an X Ray of his wife's hand and wedding ring. </a:t>
            </a:r>
          </a:p>
          <a:p>
            <a:r>
              <a:rPr lang="en-GB" sz="1800">
                <a:solidFill>
                  <a:schemeClr val="tx2"/>
                </a:solidFill>
              </a:rPr>
              <a:t>When she saw it, she is thought to have said 'I have seen my death!'</a:t>
            </a:r>
          </a:p>
        </p:txBody>
      </p:sp>
    </p:spTree>
    <p:extLst>
      <p:ext uri="{BB962C8B-B14F-4D97-AF65-F5344CB8AC3E}">
        <p14:creationId xmlns:p14="http://schemas.microsoft.com/office/powerpoint/2010/main" val="41009907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6593-8E5F-73DD-2A0B-0FCA8DCECDD9}"/>
              </a:ext>
            </a:extLst>
          </p:cNvPr>
          <p:cNvSpPr>
            <a:spLocks noGrp="1"/>
          </p:cNvSpPr>
          <p:nvPr>
            <p:ph type="title"/>
          </p:nvPr>
        </p:nvSpPr>
        <p:spPr>
          <a:xfrm>
            <a:off x="838200" y="381000"/>
            <a:ext cx="10003218" cy="1600124"/>
          </a:xfrm>
        </p:spPr>
        <p:txBody>
          <a:bodyPr>
            <a:normAutofit/>
          </a:bodyPr>
          <a:lstStyle/>
          <a:p>
            <a:r>
              <a:rPr lang="en-GB"/>
              <a:t>NUWSS</a:t>
            </a:r>
          </a:p>
        </p:txBody>
      </p:sp>
      <p:sp>
        <p:nvSpPr>
          <p:cNvPr id="3" name="Content Placeholder 2">
            <a:extLst>
              <a:ext uri="{FF2B5EF4-FFF2-40B4-BE49-F238E27FC236}">
                <a16:creationId xmlns:a16="http://schemas.microsoft.com/office/drawing/2014/main" id="{4F8626AD-0B72-A5E5-6F07-83D72125218C}"/>
              </a:ext>
            </a:extLst>
          </p:cNvPr>
          <p:cNvSpPr>
            <a:spLocks noGrp="1"/>
          </p:cNvSpPr>
          <p:nvPr>
            <p:ph idx="1"/>
          </p:nvPr>
        </p:nvSpPr>
        <p:spPr>
          <a:xfrm>
            <a:off x="838200" y="2745362"/>
            <a:ext cx="4800600" cy="3552824"/>
          </a:xfrm>
        </p:spPr>
        <p:txBody>
          <a:bodyPr vert="horz" lIns="91440" tIns="45720" rIns="91440" bIns="45720" rtlCol="0" anchor="ctr">
            <a:normAutofit/>
          </a:bodyPr>
          <a:lstStyle/>
          <a:p>
            <a:r>
              <a:rPr lang="en-GB" sz="1800">
                <a:solidFill>
                  <a:schemeClr val="tx1"/>
                </a:solidFill>
              </a:rPr>
              <a:t>The National Union of Women's Suffrage Societies was led by 1897 by Millicent Fawcett. </a:t>
            </a:r>
          </a:p>
          <a:p>
            <a:r>
              <a:rPr lang="en-GB" sz="1800">
                <a:solidFill>
                  <a:schemeClr val="tx1"/>
                </a:solidFill>
              </a:rPr>
              <a:t>Aiming to achieve women's suffrage peacefully and legally. </a:t>
            </a:r>
          </a:p>
          <a:p>
            <a:r>
              <a:rPr lang="en-GB" sz="1800">
                <a:solidFill>
                  <a:schemeClr val="tx1"/>
                </a:solidFill>
              </a:rPr>
              <a:t>Votes for women were granted in 1918.</a:t>
            </a:r>
          </a:p>
          <a:p>
            <a:r>
              <a:rPr lang="en-GB" sz="1800">
                <a:solidFill>
                  <a:schemeClr val="tx1"/>
                </a:solidFill>
              </a:rPr>
              <a:t>Suffrage militancy did not begin until around 1905, as this was designed to be peaceful. </a:t>
            </a:r>
          </a:p>
        </p:txBody>
      </p:sp>
      <p:pic>
        <p:nvPicPr>
          <p:cNvPr id="4" name="Picture 3">
            <a:extLst>
              <a:ext uri="{FF2B5EF4-FFF2-40B4-BE49-F238E27FC236}">
                <a16:creationId xmlns:a16="http://schemas.microsoft.com/office/drawing/2014/main" id="{426B94C7-903B-8563-DDFF-1A4B59A3E68D}"/>
              </a:ext>
            </a:extLst>
          </p:cNvPr>
          <p:cNvPicPr>
            <a:picLocks noChangeAspect="1"/>
          </p:cNvPicPr>
          <p:nvPr/>
        </p:nvPicPr>
        <p:blipFill>
          <a:blip r:embed="rId2"/>
          <a:stretch>
            <a:fillRect/>
          </a:stretch>
        </p:blipFill>
        <p:spPr>
          <a:xfrm>
            <a:off x="6128223" y="2745362"/>
            <a:ext cx="5322582" cy="3552824"/>
          </a:xfrm>
          <a:prstGeom prst="rect">
            <a:avLst/>
          </a:prstGeom>
        </p:spPr>
      </p:pic>
    </p:spTree>
    <p:extLst>
      <p:ext uri="{BB962C8B-B14F-4D97-AF65-F5344CB8AC3E}">
        <p14:creationId xmlns:p14="http://schemas.microsoft.com/office/powerpoint/2010/main" val="4093851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13F0-0828-94C3-E08D-06473286B3ED}"/>
              </a:ext>
            </a:extLst>
          </p:cNvPr>
          <p:cNvSpPr>
            <a:spLocks noGrp="1"/>
          </p:cNvSpPr>
          <p:nvPr>
            <p:ph type="title"/>
          </p:nvPr>
        </p:nvSpPr>
        <p:spPr>
          <a:xfrm>
            <a:off x="838200" y="4876800"/>
            <a:ext cx="10003218" cy="1219200"/>
          </a:xfrm>
        </p:spPr>
        <p:txBody>
          <a:bodyPr>
            <a:normAutofit/>
          </a:bodyPr>
          <a:lstStyle/>
          <a:p>
            <a:r>
              <a:rPr lang="en-GB"/>
              <a:t>Marie Curie - 1898</a:t>
            </a:r>
          </a:p>
        </p:txBody>
      </p:sp>
      <p:pic>
        <p:nvPicPr>
          <p:cNvPr id="4" name="Picture 3" descr="Radiance: The Brilliant Career of Marie Curie | by Wilson da Silva |  Predict | Medium">
            <a:extLst>
              <a:ext uri="{FF2B5EF4-FFF2-40B4-BE49-F238E27FC236}">
                <a16:creationId xmlns:a16="http://schemas.microsoft.com/office/drawing/2014/main" id="{157E28F9-6871-EB9D-885F-F3EDAD6DE009}"/>
              </a:ext>
            </a:extLst>
          </p:cNvPr>
          <p:cNvPicPr>
            <a:picLocks noChangeAspect="1"/>
          </p:cNvPicPr>
          <p:nvPr/>
        </p:nvPicPr>
        <p:blipFill>
          <a:blip r:embed="rId2"/>
          <a:stretch>
            <a:fillRect/>
          </a:stretch>
        </p:blipFill>
        <p:spPr>
          <a:xfrm>
            <a:off x="864945" y="396939"/>
            <a:ext cx="4837826" cy="3870261"/>
          </a:xfrm>
          <a:prstGeom prst="rect">
            <a:avLst/>
          </a:prstGeom>
        </p:spPr>
      </p:pic>
      <p:sp>
        <p:nvSpPr>
          <p:cNvPr id="3" name="Content Placeholder 2">
            <a:extLst>
              <a:ext uri="{FF2B5EF4-FFF2-40B4-BE49-F238E27FC236}">
                <a16:creationId xmlns:a16="http://schemas.microsoft.com/office/drawing/2014/main" id="{993A0F0A-D264-2E41-F50D-26D30C9619AA}"/>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a:solidFill>
                  <a:schemeClr val="tx2"/>
                </a:solidFill>
              </a:rPr>
              <a:t>Radium was discovered, leading to radiotherapy for cancer. </a:t>
            </a:r>
          </a:p>
          <a:p>
            <a:r>
              <a:rPr lang="en-GB" sz="1800">
                <a:solidFill>
                  <a:schemeClr val="tx2"/>
                </a:solidFill>
              </a:rPr>
              <a:t>Even now, Marie Curie's notebooks are still dangerously radioactive and will be for 1500 years. </a:t>
            </a:r>
          </a:p>
          <a:p>
            <a:r>
              <a:rPr lang="en-GB" sz="1800">
                <a:solidFill>
                  <a:schemeClr val="tx2"/>
                </a:solidFill>
              </a:rPr>
              <a:t>The only woman to hold two Nobel Prizes in different areas (Physics and Chemistry)</a:t>
            </a:r>
          </a:p>
        </p:txBody>
      </p:sp>
    </p:spTree>
    <p:extLst>
      <p:ext uri="{BB962C8B-B14F-4D97-AF65-F5344CB8AC3E}">
        <p14:creationId xmlns:p14="http://schemas.microsoft.com/office/powerpoint/2010/main" val="14332945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9CC2-38AB-F38F-ED00-570C4D82C636}"/>
              </a:ext>
            </a:extLst>
          </p:cNvPr>
          <p:cNvSpPr>
            <a:spLocks noGrp="1"/>
          </p:cNvSpPr>
          <p:nvPr>
            <p:ph type="title"/>
          </p:nvPr>
        </p:nvSpPr>
        <p:spPr>
          <a:xfrm>
            <a:off x="838200" y="4876800"/>
            <a:ext cx="10003218" cy="1219200"/>
          </a:xfrm>
        </p:spPr>
        <p:txBody>
          <a:bodyPr>
            <a:normAutofit/>
          </a:bodyPr>
          <a:lstStyle/>
          <a:p>
            <a:r>
              <a:rPr lang="en-GB"/>
              <a:t>David Lloyd George</a:t>
            </a:r>
          </a:p>
        </p:txBody>
      </p:sp>
      <p:pic>
        <p:nvPicPr>
          <p:cNvPr id="4" name="Picture 3">
            <a:extLst>
              <a:ext uri="{FF2B5EF4-FFF2-40B4-BE49-F238E27FC236}">
                <a16:creationId xmlns:a16="http://schemas.microsoft.com/office/drawing/2014/main" id="{C80C6C03-59CF-B775-F1ED-B20F2A2D29B3}"/>
              </a:ext>
            </a:extLst>
          </p:cNvPr>
          <p:cNvPicPr>
            <a:picLocks noChangeAspect="1"/>
          </p:cNvPicPr>
          <p:nvPr/>
        </p:nvPicPr>
        <p:blipFill>
          <a:blip r:embed="rId2"/>
          <a:stretch>
            <a:fillRect/>
          </a:stretch>
        </p:blipFill>
        <p:spPr>
          <a:xfrm>
            <a:off x="818724" y="396939"/>
            <a:ext cx="4930268" cy="3870261"/>
          </a:xfrm>
          <a:prstGeom prst="rect">
            <a:avLst/>
          </a:prstGeom>
        </p:spPr>
      </p:pic>
      <p:sp>
        <p:nvSpPr>
          <p:cNvPr id="3" name="Content Placeholder 2">
            <a:extLst>
              <a:ext uri="{FF2B5EF4-FFF2-40B4-BE49-F238E27FC236}">
                <a16:creationId xmlns:a16="http://schemas.microsoft.com/office/drawing/2014/main" id="{AB60D735-1938-FA67-0950-D3AA1A33FB23}"/>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a:solidFill>
                  <a:schemeClr val="tx2"/>
                </a:solidFill>
              </a:rPr>
              <a:t>A controversial figure, constantly making headlines.</a:t>
            </a:r>
          </a:p>
          <a:p>
            <a:r>
              <a:rPr lang="en-GB" sz="1800">
                <a:solidFill>
                  <a:schemeClr val="tx2"/>
                </a:solidFill>
              </a:rPr>
              <a:t>He wanted to control the use of alcohol in the UK,  but this temperance movement was not well liked.</a:t>
            </a:r>
          </a:p>
          <a:p>
            <a:r>
              <a:rPr lang="en-GB" sz="1800">
                <a:solidFill>
                  <a:schemeClr val="tx2"/>
                </a:solidFill>
              </a:rPr>
              <a:t>Supporter of Welsh devolution.</a:t>
            </a:r>
          </a:p>
          <a:p>
            <a:endParaRPr lang="en-GB" sz="1800">
              <a:solidFill>
                <a:schemeClr val="tx2"/>
              </a:solidFill>
            </a:endParaRPr>
          </a:p>
        </p:txBody>
      </p:sp>
    </p:spTree>
    <p:extLst>
      <p:ext uri="{BB962C8B-B14F-4D97-AF65-F5344CB8AC3E}">
        <p14:creationId xmlns:p14="http://schemas.microsoft.com/office/powerpoint/2010/main" val="22522761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9C68A-4DB8-DD84-6EF0-A66E5300A8C3}"/>
              </a:ext>
            </a:extLst>
          </p:cNvPr>
          <p:cNvSpPr>
            <a:spLocks noGrp="1"/>
          </p:cNvSpPr>
          <p:nvPr>
            <p:ph type="title"/>
          </p:nvPr>
        </p:nvSpPr>
        <p:spPr>
          <a:xfrm>
            <a:off x="838200" y="381000"/>
            <a:ext cx="10003218" cy="1600124"/>
          </a:xfrm>
        </p:spPr>
        <p:txBody>
          <a:bodyPr>
            <a:normAutofit/>
          </a:bodyPr>
          <a:lstStyle/>
          <a:p>
            <a:r>
              <a:rPr lang="en-GB"/>
              <a:t>Winston Churchill</a:t>
            </a:r>
          </a:p>
        </p:txBody>
      </p:sp>
      <p:sp>
        <p:nvSpPr>
          <p:cNvPr id="3" name="Content Placeholder 2">
            <a:extLst>
              <a:ext uri="{FF2B5EF4-FFF2-40B4-BE49-F238E27FC236}">
                <a16:creationId xmlns:a16="http://schemas.microsoft.com/office/drawing/2014/main" id="{517BF4C7-4ACA-D2E4-C0D2-89FD68038CE5}"/>
              </a:ext>
            </a:extLst>
          </p:cNvPr>
          <p:cNvSpPr>
            <a:spLocks noGrp="1"/>
          </p:cNvSpPr>
          <p:nvPr>
            <p:ph idx="1"/>
          </p:nvPr>
        </p:nvSpPr>
        <p:spPr>
          <a:xfrm>
            <a:off x="838200" y="2745362"/>
            <a:ext cx="4800600" cy="3552824"/>
          </a:xfrm>
        </p:spPr>
        <p:txBody>
          <a:bodyPr vert="horz" lIns="91440" tIns="45720" rIns="91440" bIns="45720" rtlCol="0" anchor="ctr">
            <a:normAutofit/>
          </a:bodyPr>
          <a:lstStyle/>
          <a:p>
            <a:r>
              <a:rPr lang="en-GB" sz="1800">
                <a:solidFill>
                  <a:schemeClr val="tx1"/>
                </a:solidFill>
              </a:rPr>
              <a:t>Pre-WWII, Churchill was making waves in government. </a:t>
            </a:r>
          </a:p>
          <a:p>
            <a:r>
              <a:rPr lang="en-GB" sz="1800">
                <a:solidFill>
                  <a:schemeClr val="tx1"/>
                </a:solidFill>
              </a:rPr>
              <a:t>Mines Eight Hours Bill (1908)</a:t>
            </a:r>
          </a:p>
          <a:p>
            <a:r>
              <a:rPr lang="en-GB" sz="1800">
                <a:solidFill>
                  <a:schemeClr val="tx1"/>
                </a:solidFill>
              </a:rPr>
              <a:t>Trade Boards Bill (1909) - minimum wage and the right to meal breaks. </a:t>
            </a:r>
          </a:p>
          <a:p>
            <a:r>
              <a:rPr lang="en-GB" sz="1800">
                <a:solidFill>
                  <a:schemeClr val="tx1"/>
                </a:solidFill>
              </a:rPr>
              <a:t>National Insurance Act (1911)</a:t>
            </a:r>
          </a:p>
        </p:txBody>
      </p:sp>
      <p:pic>
        <p:nvPicPr>
          <p:cNvPr id="4" name="Picture 3" descr="A person in a suit and bow tie holding a cigar&#10;&#10;Description automatically generated">
            <a:extLst>
              <a:ext uri="{FF2B5EF4-FFF2-40B4-BE49-F238E27FC236}">
                <a16:creationId xmlns:a16="http://schemas.microsoft.com/office/drawing/2014/main" id="{D0F79969-AC1C-4099-3881-E8A413BC0AC9}"/>
              </a:ext>
            </a:extLst>
          </p:cNvPr>
          <p:cNvPicPr>
            <a:picLocks noChangeAspect="1"/>
          </p:cNvPicPr>
          <p:nvPr/>
        </p:nvPicPr>
        <p:blipFill>
          <a:blip r:embed="rId2"/>
          <a:stretch>
            <a:fillRect/>
          </a:stretch>
        </p:blipFill>
        <p:spPr>
          <a:xfrm>
            <a:off x="6108137" y="2745362"/>
            <a:ext cx="5362753" cy="3552824"/>
          </a:xfrm>
          <a:prstGeom prst="rect">
            <a:avLst/>
          </a:prstGeom>
        </p:spPr>
      </p:pic>
    </p:spTree>
    <p:extLst>
      <p:ext uri="{BB962C8B-B14F-4D97-AF65-F5344CB8AC3E}">
        <p14:creationId xmlns:p14="http://schemas.microsoft.com/office/powerpoint/2010/main" val="39819625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10F4-98CB-1E89-B349-868B47F7953B}"/>
              </a:ext>
            </a:extLst>
          </p:cNvPr>
          <p:cNvSpPr>
            <a:spLocks noGrp="1"/>
          </p:cNvSpPr>
          <p:nvPr>
            <p:ph type="title"/>
          </p:nvPr>
        </p:nvSpPr>
        <p:spPr>
          <a:xfrm>
            <a:off x="6553200" y="586992"/>
            <a:ext cx="4953000" cy="1664573"/>
          </a:xfrm>
        </p:spPr>
        <p:txBody>
          <a:bodyPr>
            <a:normAutofit/>
          </a:bodyPr>
          <a:lstStyle/>
          <a:p>
            <a:r>
              <a:rPr lang="en-GB">
                <a:solidFill>
                  <a:schemeClr val="tx2"/>
                </a:solidFill>
              </a:rPr>
              <a:t>Freud - Psychoanalysis</a:t>
            </a:r>
          </a:p>
        </p:txBody>
      </p:sp>
      <p:pic>
        <p:nvPicPr>
          <p:cNvPr id="4" name="Picture 3" descr="Sigmund Freud - Wikipedia">
            <a:extLst>
              <a:ext uri="{FF2B5EF4-FFF2-40B4-BE49-F238E27FC236}">
                <a16:creationId xmlns:a16="http://schemas.microsoft.com/office/drawing/2014/main" id="{2EFD3632-587C-0D70-FE25-34266ACE8580}"/>
              </a:ext>
            </a:extLst>
          </p:cNvPr>
          <p:cNvPicPr>
            <a:picLocks noChangeAspect="1"/>
          </p:cNvPicPr>
          <p:nvPr/>
        </p:nvPicPr>
        <p:blipFill>
          <a:blip r:embed="rId2"/>
          <a:stretch>
            <a:fillRect/>
          </a:stretch>
        </p:blipFill>
        <p:spPr>
          <a:xfrm>
            <a:off x="867805" y="613741"/>
            <a:ext cx="4201893" cy="5716862"/>
          </a:xfrm>
          <a:prstGeom prst="rect">
            <a:avLst/>
          </a:prstGeom>
        </p:spPr>
      </p:pic>
      <p:sp>
        <p:nvSpPr>
          <p:cNvPr id="3" name="Content Placeholder 2">
            <a:extLst>
              <a:ext uri="{FF2B5EF4-FFF2-40B4-BE49-F238E27FC236}">
                <a16:creationId xmlns:a16="http://schemas.microsoft.com/office/drawing/2014/main" id="{498456D7-4AA9-4300-8BBE-03357349A789}"/>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The father of psychoanalysis.</a:t>
            </a:r>
          </a:p>
          <a:p>
            <a:r>
              <a:rPr lang="en-GB" sz="1800">
                <a:solidFill>
                  <a:schemeClr val="tx2"/>
                </a:solidFill>
              </a:rPr>
              <a:t>Controversial!</a:t>
            </a:r>
          </a:p>
          <a:p>
            <a:r>
              <a:rPr lang="en-GB" sz="1800">
                <a:solidFill>
                  <a:schemeClr val="tx2"/>
                </a:solidFill>
              </a:rPr>
              <a:t>Cofounded the International Psychoanalytic Association in 1910, radically advancing the understanding of the human mind.</a:t>
            </a:r>
          </a:p>
        </p:txBody>
      </p:sp>
    </p:spTree>
    <p:extLst>
      <p:ext uri="{BB962C8B-B14F-4D97-AF65-F5344CB8AC3E}">
        <p14:creationId xmlns:p14="http://schemas.microsoft.com/office/powerpoint/2010/main" val="23578723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643CC-D3CA-BDDF-C258-29DA5B5BA3BB}"/>
              </a:ext>
            </a:extLst>
          </p:cNvPr>
          <p:cNvSpPr>
            <a:spLocks noGrp="1"/>
          </p:cNvSpPr>
          <p:nvPr>
            <p:ph type="title"/>
          </p:nvPr>
        </p:nvSpPr>
        <p:spPr/>
        <p:txBody>
          <a:bodyPr/>
          <a:lstStyle/>
          <a:p>
            <a:r>
              <a:rPr lang="en-GB"/>
              <a:t>World War I – 1914-1918</a:t>
            </a:r>
          </a:p>
        </p:txBody>
      </p:sp>
      <p:sp>
        <p:nvSpPr>
          <p:cNvPr id="3" name="Content Placeholder 2">
            <a:extLst>
              <a:ext uri="{FF2B5EF4-FFF2-40B4-BE49-F238E27FC236}">
                <a16:creationId xmlns:a16="http://schemas.microsoft.com/office/drawing/2014/main" id="{ACF198B3-0097-DD6F-63FB-806B7705EA4A}"/>
              </a:ext>
            </a:extLst>
          </p:cNvPr>
          <p:cNvSpPr>
            <a:spLocks noGrp="1"/>
          </p:cNvSpPr>
          <p:nvPr>
            <p:ph idx="1"/>
          </p:nvPr>
        </p:nvSpPr>
        <p:spPr/>
        <p:txBody>
          <a:bodyPr vert="horz" lIns="91440" tIns="45720" rIns="91440" bIns="45720" rtlCol="0" anchor="t">
            <a:normAutofit/>
          </a:bodyPr>
          <a:lstStyle/>
          <a:p>
            <a:r>
              <a:rPr lang="en-GB"/>
              <a:t>800,000 British deaths. </a:t>
            </a:r>
          </a:p>
          <a:p>
            <a:r>
              <a:rPr lang="en-GB"/>
              <a:t>New techniques in plastic surgery.</a:t>
            </a:r>
          </a:p>
          <a:p>
            <a:r>
              <a:rPr lang="en-GB"/>
              <a:t>The first documented use of a splint to save limbs. </a:t>
            </a:r>
          </a:p>
          <a:p>
            <a:r>
              <a:rPr lang="en-GB"/>
              <a:t>The first blood banks</a:t>
            </a:r>
          </a:p>
          <a:p>
            <a:r>
              <a:rPr lang="en-GB"/>
              <a:t>Votes for women stemmed from their tireless work during the War. </a:t>
            </a:r>
          </a:p>
        </p:txBody>
      </p:sp>
    </p:spTree>
    <p:extLst>
      <p:ext uri="{BB962C8B-B14F-4D97-AF65-F5344CB8AC3E}">
        <p14:creationId xmlns:p14="http://schemas.microsoft.com/office/powerpoint/2010/main" val="358055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A17AC-2C3B-8E62-40EC-E6526F49F66D}"/>
              </a:ext>
            </a:extLst>
          </p:cNvPr>
          <p:cNvSpPr>
            <a:spLocks noGrp="1"/>
          </p:cNvSpPr>
          <p:nvPr>
            <p:ph type="title"/>
          </p:nvPr>
        </p:nvSpPr>
        <p:spPr>
          <a:xfrm>
            <a:off x="838201" y="559813"/>
            <a:ext cx="4876800" cy="5577934"/>
          </a:xfrm>
        </p:spPr>
        <p:txBody>
          <a:bodyPr>
            <a:normAutofit/>
          </a:bodyPr>
          <a:lstStyle/>
          <a:p>
            <a:r>
              <a:rPr lang="en-GB"/>
              <a:t>Developments of the 20th Century</a:t>
            </a:r>
            <a:endParaRPr lang="en-US"/>
          </a:p>
        </p:txBody>
      </p:sp>
      <p:graphicFrame>
        <p:nvGraphicFramePr>
          <p:cNvPr id="5" name="Content Placeholder 2">
            <a:extLst>
              <a:ext uri="{FF2B5EF4-FFF2-40B4-BE49-F238E27FC236}">
                <a16:creationId xmlns:a16="http://schemas.microsoft.com/office/drawing/2014/main" id="{4A064705-F70D-A4D8-E9C5-623EE7B52937}"/>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11579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570B1-5FDA-7161-75E0-B2114D5DBA6F}"/>
              </a:ext>
            </a:extLst>
          </p:cNvPr>
          <p:cNvSpPr>
            <a:spLocks noGrp="1"/>
          </p:cNvSpPr>
          <p:nvPr>
            <p:ph type="title"/>
          </p:nvPr>
        </p:nvSpPr>
        <p:spPr>
          <a:xfrm>
            <a:off x="6553200" y="586992"/>
            <a:ext cx="4953000" cy="1664573"/>
          </a:xfrm>
        </p:spPr>
        <p:txBody>
          <a:bodyPr>
            <a:normAutofit/>
          </a:bodyPr>
          <a:lstStyle/>
          <a:p>
            <a:pPr>
              <a:lnSpc>
                <a:spcPct val="90000"/>
              </a:lnSpc>
            </a:pPr>
            <a:r>
              <a:rPr lang="en-GB" sz="3700">
                <a:solidFill>
                  <a:schemeClr val="tx2"/>
                </a:solidFill>
              </a:rPr>
              <a:t>The National Health Service- 1948</a:t>
            </a:r>
          </a:p>
        </p:txBody>
      </p:sp>
      <p:pic>
        <p:nvPicPr>
          <p:cNvPr id="4" name="Picture 3" descr="Aneurin Bevan - Wikipedia">
            <a:extLst>
              <a:ext uri="{FF2B5EF4-FFF2-40B4-BE49-F238E27FC236}">
                <a16:creationId xmlns:a16="http://schemas.microsoft.com/office/drawing/2014/main" id="{0CA63127-F568-620F-27E2-0AFD7A45580D}"/>
              </a:ext>
            </a:extLst>
          </p:cNvPr>
          <p:cNvPicPr>
            <a:picLocks noChangeAspect="1"/>
          </p:cNvPicPr>
          <p:nvPr/>
        </p:nvPicPr>
        <p:blipFill>
          <a:blip r:embed="rId2"/>
          <a:stretch>
            <a:fillRect/>
          </a:stretch>
        </p:blipFill>
        <p:spPr>
          <a:xfrm>
            <a:off x="893324" y="613741"/>
            <a:ext cx="4150856" cy="5716862"/>
          </a:xfrm>
          <a:prstGeom prst="rect">
            <a:avLst/>
          </a:prstGeom>
        </p:spPr>
      </p:pic>
      <p:sp>
        <p:nvSpPr>
          <p:cNvPr id="3" name="Content Placeholder 2">
            <a:extLst>
              <a:ext uri="{FF2B5EF4-FFF2-40B4-BE49-F238E27FC236}">
                <a16:creationId xmlns:a16="http://schemas.microsoft.com/office/drawing/2014/main" id="{B8492E79-3627-17AF-A9F3-EF9626B1C6CB}"/>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This service, founded by Aneurin Bevan, the Health Minister, was born of the idea that healthcare should be freely accessible to all. </a:t>
            </a:r>
          </a:p>
          <a:p>
            <a:r>
              <a:rPr lang="en-GB" sz="1800">
                <a:solidFill>
                  <a:schemeClr val="tx2"/>
                </a:solidFill>
              </a:rPr>
              <a:t>Three core principles, meets the needs of everyone, free at the point of delivery and based on clinical need, not the ability to pay. </a:t>
            </a:r>
          </a:p>
        </p:txBody>
      </p:sp>
    </p:spTree>
    <p:extLst>
      <p:ext uri="{BB962C8B-B14F-4D97-AF65-F5344CB8AC3E}">
        <p14:creationId xmlns:p14="http://schemas.microsoft.com/office/powerpoint/2010/main" val="24854688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fiwch Dryweryn | Remember Tryweryn | Capel Celyn - FelinFach">
            <a:extLst>
              <a:ext uri="{FF2B5EF4-FFF2-40B4-BE49-F238E27FC236}">
                <a16:creationId xmlns:a16="http://schemas.microsoft.com/office/drawing/2014/main" id="{33792E4F-DBA6-D65E-61DD-DCA3C8646C59}"/>
              </a:ext>
            </a:extLst>
          </p:cNvPr>
          <p:cNvPicPr>
            <a:picLocks noChangeAspect="1"/>
          </p:cNvPicPr>
          <p:nvPr/>
        </p:nvPicPr>
        <p:blipFill rotWithShape="1">
          <a:blip r:embed="rId2">
            <a:alphaModFix amt="60000"/>
          </a:blip>
          <a:srcRect l="6157" r="18291"/>
          <a:stretch/>
        </p:blipFill>
        <p:spPr>
          <a:xfrm>
            <a:off x="1524" y="688"/>
            <a:ext cx="12188952" cy="6856624"/>
          </a:xfrm>
          <a:prstGeom prst="rect">
            <a:avLst/>
          </a:prstGeom>
        </p:spPr>
      </p:pic>
      <p:sp>
        <p:nvSpPr>
          <p:cNvPr id="2" name="Title 1">
            <a:extLst>
              <a:ext uri="{FF2B5EF4-FFF2-40B4-BE49-F238E27FC236}">
                <a16:creationId xmlns:a16="http://schemas.microsoft.com/office/drawing/2014/main" id="{6D6272F0-9A5A-6718-12A0-2E797F3C637B}"/>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Clean Water </a:t>
            </a:r>
          </a:p>
        </p:txBody>
      </p:sp>
      <p:sp>
        <p:nvSpPr>
          <p:cNvPr id="3" name="Content Placeholder 2">
            <a:extLst>
              <a:ext uri="{FF2B5EF4-FFF2-40B4-BE49-F238E27FC236}">
                <a16:creationId xmlns:a16="http://schemas.microsoft.com/office/drawing/2014/main" id="{0D29F630-15BC-B250-9B33-ACD250110F1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To keep up the supply of clean water, farming communities were flooded in Wales.</a:t>
            </a:r>
          </a:p>
          <a:p>
            <a:r>
              <a:rPr lang="en-GB" sz="1800">
                <a:solidFill>
                  <a:srgbClr val="FFFFFF"/>
                </a:solidFill>
              </a:rPr>
              <a:t>Lake Vyrnwy, Elan Valley and Llyn Celyn (Tryweren) to name but a few. </a:t>
            </a:r>
          </a:p>
        </p:txBody>
      </p:sp>
    </p:spTree>
    <p:extLst>
      <p:ext uri="{BB962C8B-B14F-4D97-AF65-F5344CB8AC3E}">
        <p14:creationId xmlns:p14="http://schemas.microsoft.com/office/powerpoint/2010/main" val="3727872396"/>
      </p:ext>
    </p:extLst>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68DB4-F01A-7C58-0444-39349421F16D}"/>
              </a:ext>
            </a:extLst>
          </p:cNvPr>
          <p:cNvSpPr>
            <a:spLocks noGrp="1"/>
          </p:cNvSpPr>
          <p:nvPr>
            <p:ph type="title"/>
          </p:nvPr>
        </p:nvSpPr>
        <p:spPr>
          <a:xfrm>
            <a:off x="838201" y="559813"/>
            <a:ext cx="2819399" cy="5577934"/>
          </a:xfrm>
        </p:spPr>
        <p:txBody>
          <a:bodyPr>
            <a:normAutofit/>
          </a:bodyPr>
          <a:lstStyle/>
          <a:p>
            <a:r>
              <a:rPr lang="en-GB" sz="3100"/>
              <a:t>World Health Organisation</a:t>
            </a:r>
          </a:p>
        </p:txBody>
      </p:sp>
      <p:graphicFrame>
        <p:nvGraphicFramePr>
          <p:cNvPr id="5" name="Content Placeholder 2">
            <a:extLst>
              <a:ext uri="{FF2B5EF4-FFF2-40B4-BE49-F238E27FC236}">
                <a16:creationId xmlns:a16="http://schemas.microsoft.com/office/drawing/2014/main" id="{36C65406-FAEF-5681-23FE-4193BF933364}"/>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7999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F590-2F41-32EC-8623-A3AC758C21FA}"/>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Later in the 1900's</a:t>
            </a:r>
          </a:p>
        </p:txBody>
      </p:sp>
      <p:graphicFrame>
        <p:nvGraphicFramePr>
          <p:cNvPr id="5" name="Content Placeholder 2">
            <a:extLst>
              <a:ext uri="{FF2B5EF4-FFF2-40B4-BE49-F238E27FC236}">
                <a16:creationId xmlns:a16="http://schemas.microsoft.com/office/drawing/2014/main" id="{D8A1D0AC-3CD0-C76F-32D6-E8B0DDC3EF75}"/>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6880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07ACF-A77E-C79F-9AF4-51C7B8030D88}"/>
              </a:ext>
            </a:extLst>
          </p:cNvPr>
          <p:cNvSpPr>
            <a:spLocks noGrp="1"/>
          </p:cNvSpPr>
          <p:nvPr>
            <p:ph type="title"/>
          </p:nvPr>
        </p:nvSpPr>
        <p:spPr>
          <a:xfrm>
            <a:off x="838201" y="559813"/>
            <a:ext cx="2819399" cy="5577934"/>
          </a:xfrm>
        </p:spPr>
        <p:txBody>
          <a:bodyPr>
            <a:normAutofit/>
          </a:bodyPr>
          <a:lstStyle/>
          <a:p>
            <a:r>
              <a:rPr lang="en-GB"/>
              <a:t>Later in the 1900's</a:t>
            </a:r>
          </a:p>
        </p:txBody>
      </p:sp>
      <p:graphicFrame>
        <p:nvGraphicFramePr>
          <p:cNvPr id="5" name="Content Placeholder 2">
            <a:extLst>
              <a:ext uri="{FF2B5EF4-FFF2-40B4-BE49-F238E27FC236}">
                <a16:creationId xmlns:a16="http://schemas.microsoft.com/office/drawing/2014/main" id="{6C0E9DC9-F466-3D29-7ECC-E445336D4DCB}"/>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38919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0436-BFC4-C602-60DE-23A8FCDE6CBB}"/>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Into the 2000's!</a:t>
            </a:r>
          </a:p>
        </p:txBody>
      </p:sp>
      <p:graphicFrame>
        <p:nvGraphicFramePr>
          <p:cNvPr id="5" name="Content Placeholder 2">
            <a:extLst>
              <a:ext uri="{FF2B5EF4-FFF2-40B4-BE49-F238E27FC236}">
                <a16:creationId xmlns:a16="http://schemas.microsoft.com/office/drawing/2014/main" id="{3BC73FE1-1CDE-AD9F-40C1-AB48461F5648}"/>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61752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3CA7-4120-7013-DA7F-12357DA02639}"/>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Into the 2000's</a:t>
            </a:r>
          </a:p>
        </p:txBody>
      </p:sp>
      <p:graphicFrame>
        <p:nvGraphicFramePr>
          <p:cNvPr id="5" name="Content Placeholder 2">
            <a:extLst>
              <a:ext uri="{FF2B5EF4-FFF2-40B4-BE49-F238E27FC236}">
                <a16:creationId xmlns:a16="http://schemas.microsoft.com/office/drawing/2014/main" id="{C551E06D-9393-B372-E8EC-AC133D00DC3C}"/>
              </a:ext>
            </a:extLst>
          </p:cNvPr>
          <p:cNvGraphicFramePr>
            <a:graphicFrameLocks noGrp="1"/>
          </p:cNvGraphicFramePr>
          <p:nvPr>
            <p:ph idx="1"/>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87108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3689-B24C-5D20-E580-BCBDA378F0F9}"/>
              </a:ext>
            </a:extLst>
          </p:cNvPr>
          <p:cNvSpPr>
            <a:spLocks noGrp="1"/>
          </p:cNvSpPr>
          <p:nvPr>
            <p:ph type="title"/>
          </p:nvPr>
        </p:nvSpPr>
        <p:spPr>
          <a:xfrm>
            <a:off x="838201" y="559813"/>
            <a:ext cx="2819399" cy="5577934"/>
          </a:xfrm>
        </p:spPr>
        <p:txBody>
          <a:bodyPr>
            <a:normAutofit/>
          </a:bodyPr>
          <a:lstStyle/>
          <a:p>
            <a:r>
              <a:rPr lang="en-GB" sz="2800"/>
              <a:t>Developments in Public Health</a:t>
            </a:r>
          </a:p>
        </p:txBody>
      </p:sp>
      <p:graphicFrame>
        <p:nvGraphicFramePr>
          <p:cNvPr id="5" name="Content Placeholder 2">
            <a:extLst>
              <a:ext uri="{FF2B5EF4-FFF2-40B4-BE49-F238E27FC236}">
                <a16:creationId xmlns:a16="http://schemas.microsoft.com/office/drawing/2014/main" id="{784C164A-C5B7-FF7E-2F2F-A7C60C038339}"/>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97131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29E0A-D475-AB0F-AE48-2E118B9C0BC8}"/>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62D47A0-F264-44D3-C077-8E302757AED7}"/>
              </a:ext>
            </a:extLst>
          </p:cNvPr>
          <p:cNvSpPr>
            <a:spLocks noGrp="1"/>
          </p:cNvSpPr>
          <p:nvPr>
            <p:ph idx="1"/>
          </p:nvPr>
        </p:nvSpPr>
        <p:spPr/>
        <p:txBody>
          <a:bodyPr vert="horz" lIns="91440" tIns="45720" rIns="91440" bIns="45720" rtlCol="0" anchor="t">
            <a:normAutofit/>
          </a:bodyPr>
          <a:lstStyle/>
          <a:p>
            <a:r>
              <a:rPr lang="en-GB" sz="3200">
                <a:latin typeface="Arial"/>
                <a:ea typeface="+mn-lt"/>
                <a:cs typeface="+mn-lt"/>
              </a:rPr>
              <a:t>Public Health England (2019) </a:t>
            </a:r>
            <a:r>
              <a:rPr lang="en-GB" sz="3200" i="1">
                <a:latin typeface="Arial"/>
                <a:ea typeface="+mn-lt"/>
                <a:cs typeface="+mn-lt"/>
              </a:rPr>
              <a:t>PHE Strategy 2020-25</a:t>
            </a:r>
            <a:r>
              <a:rPr lang="en-GB" sz="3200">
                <a:latin typeface="Arial"/>
                <a:ea typeface="+mn-lt"/>
                <a:cs typeface="+mn-lt"/>
              </a:rPr>
              <a:t>. Public Health England: London.</a:t>
            </a:r>
            <a:endParaRPr lang="en-US" sz="3200">
              <a:latin typeface="Arial"/>
              <a:ea typeface="+mn-lt"/>
              <a:cs typeface="+mn-lt"/>
            </a:endParaRPr>
          </a:p>
          <a:p>
            <a:r>
              <a:rPr lang="en-GB" sz="3200">
                <a:latin typeface="Arial"/>
                <a:ea typeface="+mn-lt"/>
                <a:cs typeface="+mn-lt"/>
              </a:rPr>
              <a:t>Winslow C-EA (1920) The untilled fields of public health. </a:t>
            </a:r>
            <a:r>
              <a:rPr lang="en-GB" sz="3200" i="1">
                <a:latin typeface="Arial"/>
                <a:ea typeface="+mn-lt"/>
                <a:cs typeface="+mn-lt"/>
              </a:rPr>
              <a:t>Science </a:t>
            </a:r>
            <a:r>
              <a:rPr lang="en-GB" sz="3200">
                <a:latin typeface="Arial"/>
                <a:ea typeface="+mn-lt"/>
                <a:cs typeface="+mn-lt"/>
              </a:rPr>
              <a:t>51:23.</a:t>
            </a:r>
            <a:endParaRPr lang="en-GB" sz="3200">
              <a:latin typeface="Arial"/>
              <a:cs typeface="Arial"/>
            </a:endParaRPr>
          </a:p>
          <a:p>
            <a:r>
              <a:rPr lang="en-GB" sz="3200">
                <a:latin typeface="Arial"/>
                <a:cs typeface="Arial"/>
              </a:rPr>
              <a:t>World Health Organisation (WHO) (1946) </a:t>
            </a:r>
            <a:r>
              <a:rPr lang="en-GB" sz="3200" i="1">
                <a:latin typeface="Arial"/>
                <a:cs typeface="Arial"/>
              </a:rPr>
              <a:t>Definition of health. Preamble to the Constitution of the World Health Organization as adopted by the International Health Conference</a:t>
            </a:r>
            <a:r>
              <a:rPr lang="en-GB" sz="3200">
                <a:latin typeface="Arial"/>
                <a:cs typeface="Arial"/>
              </a:rPr>
              <a:t>. WHO, Geneva.</a:t>
            </a:r>
          </a:p>
          <a:p>
            <a:endParaRPr lang="en-GB"/>
          </a:p>
        </p:txBody>
      </p:sp>
    </p:spTree>
    <p:extLst>
      <p:ext uri="{BB962C8B-B14F-4D97-AF65-F5344CB8AC3E}">
        <p14:creationId xmlns:p14="http://schemas.microsoft.com/office/powerpoint/2010/main" val="1657385294"/>
      </p:ext>
    </p:extLst>
  </p:cSld>
  <p:clrMapOvr>
    <a:masterClrMapping/>
  </p:clrMapOvr>
</p:sld>
</file>

<file path=ppt/theme/theme1.xml><?xml version="1.0" encoding="utf-8"?>
<a:theme xmlns:a="http://schemas.openxmlformats.org/drawingml/2006/main" name="ConfettiVTI">
  <a:themeElements>
    <a:clrScheme name="AnalogousFromDarkSeedLeftStep">
      <a:dk1>
        <a:srgbClr val="000000"/>
      </a:dk1>
      <a:lt1>
        <a:srgbClr val="FFFFFF"/>
      </a:lt1>
      <a:dk2>
        <a:srgbClr val="323820"/>
      </a:dk2>
      <a:lt2>
        <a:srgbClr val="E8E2E2"/>
      </a:lt2>
      <a:accent1>
        <a:srgbClr val="31B2A8"/>
      </a:accent1>
      <a:accent2>
        <a:srgbClr val="26B770"/>
      </a:accent2>
      <a:accent3>
        <a:srgbClr val="33B93F"/>
      </a:accent3>
      <a:accent4>
        <a:srgbClr val="54B526"/>
      </a:accent4>
      <a:accent5>
        <a:srgbClr val="8BAB2F"/>
      </a:accent5>
      <a:accent6>
        <a:srgbClr val="B69F26"/>
      </a:accent6>
      <a:hlink>
        <a:srgbClr val="648C2E"/>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65</Slides>
  <Notes>0</Notes>
  <HiddenSlides>0</HiddenSlide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ConfettiVTI</vt:lpstr>
      <vt:lpstr>Promoting Health and Wellbeing</vt:lpstr>
      <vt:lpstr>Aims and Objectives</vt:lpstr>
      <vt:lpstr>Module Aims</vt:lpstr>
      <vt:lpstr>Learning Outcomes</vt:lpstr>
      <vt:lpstr>Indicative Content</vt:lpstr>
      <vt:lpstr>Assessment Component 1</vt:lpstr>
      <vt:lpstr>Assessment Component 2</vt:lpstr>
      <vt:lpstr>Assessment Dates</vt:lpstr>
      <vt:lpstr>Health and Wellbeing</vt:lpstr>
      <vt:lpstr>Health and Wellbeing</vt:lpstr>
      <vt:lpstr>Health and Wellbeing</vt:lpstr>
      <vt:lpstr>Health and Wellbeing</vt:lpstr>
      <vt:lpstr>Life Circumstance</vt:lpstr>
      <vt:lpstr>Subjective Experiences</vt:lpstr>
      <vt:lpstr>Health and Wellbeing</vt:lpstr>
      <vt:lpstr>Health and Wellbeing</vt:lpstr>
      <vt:lpstr>Health and Wellbeing</vt:lpstr>
      <vt:lpstr>Health and Wellbeing</vt:lpstr>
      <vt:lpstr>Health and Wellbeing</vt:lpstr>
      <vt:lpstr>Health Improvement</vt:lpstr>
      <vt:lpstr>Health Protection</vt:lpstr>
      <vt:lpstr>Service Improvement</vt:lpstr>
      <vt:lpstr>Academic Public Health</vt:lpstr>
      <vt:lpstr>A Healthier Wales</vt:lpstr>
      <vt:lpstr>A Healthier Wales</vt:lpstr>
      <vt:lpstr>Quadruple Aim</vt:lpstr>
      <vt:lpstr>A Healthier Wales</vt:lpstr>
      <vt:lpstr>Epidemiology</vt:lpstr>
      <vt:lpstr>Epidemiology</vt:lpstr>
      <vt:lpstr>Developments in Public Health</vt:lpstr>
      <vt:lpstr>Mines and Collieries Act (1842)</vt:lpstr>
      <vt:lpstr>Anaesthetics</vt:lpstr>
      <vt:lpstr>Ignaz Semmelweis (1818-1865)</vt:lpstr>
      <vt:lpstr>Ten Hours Act (1847)</vt:lpstr>
      <vt:lpstr>Public Health Act 1848</vt:lpstr>
      <vt:lpstr>Vaccinations – Edward Jenner</vt:lpstr>
      <vt:lpstr>John Snow – No not that one.</vt:lpstr>
      <vt:lpstr>PowerPoint Presentation</vt:lpstr>
      <vt:lpstr>John Snow – Still not that one</vt:lpstr>
      <vt:lpstr>Gray's Anatomy – No not that one. </vt:lpstr>
      <vt:lpstr>Pasteur's Germ Theory (1859)</vt:lpstr>
      <vt:lpstr>Florence Nightingale</vt:lpstr>
      <vt:lpstr>District Nursing</vt:lpstr>
      <vt:lpstr>Joseph Lister</vt:lpstr>
      <vt:lpstr>Dr Thomas Barnardo</vt:lpstr>
      <vt:lpstr>Public Health Act 1875 and Artisan's Dwelling Act 1875</vt:lpstr>
      <vt:lpstr>Robert Koch - Vaccines</vt:lpstr>
      <vt:lpstr>Welfare at Work</vt:lpstr>
      <vt:lpstr>Wilhelm Roentgen - 1895</vt:lpstr>
      <vt:lpstr>NUWSS</vt:lpstr>
      <vt:lpstr>Marie Curie - 1898</vt:lpstr>
      <vt:lpstr>David Lloyd George</vt:lpstr>
      <vt:lpstr>Winston Churchill</vt:lpstr>
      <vt:lpstr>Freud - Psychoanalysis</vt:lpstr>
      <vt:lpstr>World War I – 1914-1918</vt:lpstr>
      <vt:lpstr>Developments of the 20th Century</vt:lpstr>
      <vt:lpstr>The National Health Service- 1948</vt:lpstr>
      <vt:lpstr>Clean Water </vt:lpstr>
      <vt:lpstr>World Health Organisation</vt:lpstr>
      <vt:lpstr>Later in the 1900's</vt:lpstr>
      <vt:lpstr>Later in the 1900's</vt:lpstr>
      <vt:lpstr>Into the 2000's!</vt:lpstr>
      <vt:lpstr>Into the 2000's</vt:lpstr>
      <vt:lpstr>Developments in Public Health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cp:revision>
  <dcterms:created xsi:type="dcterms:W3CDTF">2024-09-18T08:44:47Z</dcterms:created>
  <dcterms:modified xsi:type="dcterms:W3CDTF">2026-01-05T12:45:54Z</dcterms:modified>
</cp:coreProperties>
</file>