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80"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46" d="100"/>
          <a:sy n="46" d="100"/>
        </p:scale>
        <p:origin x="60" y="5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_rels/data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CB707388-653B-41D1-BBE5-4FB3BBD4C468}"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DAC458AE-80BC-48C6-813D-D88C3E57E3B9}">
      <dgm:prSet/>
      <dgm:spPr/>
      <dgm:t>
        <a:bodyPr/>
        <a:lstStyle/>
        <a:p>
          <a:r>
            <a:rPr lang="en-US"/>
            <a:t>composed of several thin layers: stratum basale, stratum spinosum, stratum granulosum, stratum lucidum, stratum corneum –the several thin layers of the epidermis contain the following:</a:t>
          </a:r>
        </a:p>
      </dgm:t>
    </dgm:pt>
    <dgm:pt modelId="{0B11F552-92E1-4B5A-AA64-EFA9FB83328D}" type="parTrans" cxnId="{6B60B51F-B45A-435B-B1C6-E8FDD308FE00}">
      <dgm:prSet/>
      <dgm:spPr/>
      <dgm:t>
        <a:bodyPr/>
        <a:lstStyle/>
        <a:p>
          <a:endParaRPr lang="en-US"/>
        </a:p>
      </dgm:t>
    </dgm:pt>
    <dgm:pt modelId="{3BD39FE3-9670-45D4-A940-B99724E6D217}" type="sibTrans" cxnId="{6B60B51F-B45A-435B-B1C6-E8FDD308FE00}">
      <dgm:prSet/>
      <dgm:spPr/>
      <dgm:t>
        <a:bodyPr/>
        <a:lstStyle/>
        <a:p>
          <a:endParaRPr lang="en-US"/>
        </a:p>
      </dgm:t>
    </dgm:pt>
    <dgm:pt modelId="{F7B3CC3F-29F2-4FF2-8FFF-8DE14B53F6DC}">
      <dgm:prSet/>
      <dgm:spPr/>
      <dgm:t>
        <a:bodyPr/>
        <a:lstStyle/>
        <a:p>
          <a:r>
            <a:rPr lang="en-US"/>
            <a:t>a) melanocytes, which produce melanin, a pigment that gives skin its color and protects it from the damaging effects of ultraviolet radiation. </a:t>
          </a:r>
        </a:p>
      </dgm:t>
    </dgm:pt>
    <dgm:pt modelId="{880B90E0-961D-4E8B-99D2-8D1D6A277856}" type="parTrans" cxnId="{822D5C87-0433-4485-81D1-03B99912C75D}">
      <dgm:prSet/>
      <dgm:spPr/>
      <dgm:t>
        <a:bodyPr/>
        <a:lstStyle/>
        <a:p>
          <a:endParaRPr lang="en-US"/>
        </a:p>
      </dgm:t>
    </dgm:pt>
    <dgm:pt modelId="{0DB02339-F6D4-4A1B-8D19-BC3ECB745431}" type="sibTrans" cxnId="{822D5C87-0433-4485-81D1-03B99912C75D}">
      <dgm:prSet/>
      <dgm:spPr/>
      <dgm:t>
        <a:bodyPr/>
        <a:lstStyle/>
        <a:p>
          <a:endParaRPr lang="en-US"/>
        </a:p>
      </dgm:t>
    </dgm:pt>
    <dgm:pt modelId="{001FAD32-5B8C-43D4-B830-E05C2FE7CEF3}">
      <dgm:prSet/>
      <dgm:spPr/>
      <dgm:t>
        <a:bodyPr/>
        <a:lstStyle/>
        <a:p>
          <a:r>
            <a:rPr lang="en-US"/>
            <a:t>b) keratinocytes, which produce keratin, a water Repellent protein that gives the epidermis its tough, Protective quality.</a:t>
          </a:r>
        </a:p>
      </dgm:t>
    </dgm:pt>
    <dgm:pt modelId="{7DC35B54-18FC-44B2-9E9E-25D561178DDF}" type="parTrans" cxnId="{6CA00097-6EA8-45EC-8C80-F0BE3BABAABF}">
      <dgm:prSet/>
      <dgm:spPr/>
      <dgm:t>
        <a:bodyPr/>
        <a:lstStyle/>
        <a:p>
          <a:endParaRPr lang="en-US"/>
        </a:p>
      </dgm:t>
    </dgm:pt>
    <dgm:pt modelId="{9D14B1BE-F26A-4408-AAA2-5792E7AC3744}" type="sibTrans" cxnId="{6CA00097-6EA8-45EC-8C80-F0BE3BABAABF}">
      <dgm:prSet/>
      <dgm:spPr/>
      <dgm:t>
        <a:bodyPr/>
        <a:lstStyle/>
        <a:p>
          <a:endParaRPr lang="en-US"/>
        </a:p>
      </dgm:t>
    </dgm:pt>
    <dgm:pt modelId="{6E30827F-3250-4F36-AA12-9A39258E81A0}" type="pres">
      <dgm:prSet presAssocID="{CB707388-653B-41D1-BBE5-4FB3BBD4C468}" presName="linear" presStyleCnt="0">
        <dgm:presLayoutVars>
          <dgm:animLvl val="lvl"/>
          <dgm:resizeHandles val="exact"/>
        </dgm:presLayoutVars>
      </dgm:prSet>
      <dgm:spPr/>
    </dgm:pt>
    <dgm:pt modelId="{27CC20EB-3AB2-49D0-BFE0-8FBBDA30EB03}" type="pres">
      <dgm:prSet presAssocID="{DAC458AE-80BC-48C6-813D-D88C3E57E3B9}" presName="parentText" presStyleLbl="node1" presStyleIdx="0" presStyleCnt="3">
        <dgm:presLayoutVars>
          <dgm:chMax val="0"/>
          <dgm:bulletEnabled val="1"/>
        </dgm:presLayoutVars>
      </dgm:prSet>
      <dgm:spPr/>
    </dgm:pt>
    <dgm:pt modelId="{B7959F4E-DB8C-4F38-BC67-8729A2F96FE8}" type="pres">
      <dgm:prSet presAssocID="{3BD39FE3-9670-45D4-A940-B99724E6D217}" presName="spacer" presStyleCnt="0"/>
      <dgm:spPr/>
    </dgm:pt>
    <dgm:pt modelId="{19FC9795-8422-4E2F-8744-4D7078AC6ECA}" type="pres">
      <dgm:prSet presAssocID="{F7B3CC3F-29F2-4FF2-8FFF-8DE14B53F6DC}" presName="parentText" presStyleLbl="node1" presStyleIdx="1" presStyleCnt="3">
        <dgm:presLayoutVars>
          <dgm:chMax val="0"/>
          <dgm:bulletEnabled val="1"/>
        </dgm:presLayoutVars>
      </dgm:prSet>
      <dgm:spPr/>
    </dgm:pt>
    <dgm:pt modelId="{321DF256-26B0-40EE-BDCD-A5F5C30872D6}" type="pres">
      <dgm:prSet presAssocID="{0DB02339-F6D4-4A1B-8D19-BC3ECB745431}" presName="spacer" presStyleCnt="0"/>
      <dgm:spPr/>
    </dgm:pt>
    <dgm:pt modelId="{3A3B36B6-4E4E-4A5F-AA4E-55059E896816}" type="pres">
      <dgm:prSet presAssocID="{001FAD32-5B8C-43D4-B830-E05C2FE7CEF3}" presName="parentText" presStyleLbl="node1" presStyleIdx="2" presStyleCnt="3">
        <dgm:presLayoutVars>
          <dgm:chMax val="0"/>
          <dgm:bulletEnabled val="1"/>
        </dgm:presLayoutVars>
      </dgm:prSet>
      <dgm:spPr/>
    </dgm:pt>
  </dgm:ptLst>
  <dgm:cxnLst>
    <dgm:cxn modelId="{6B60B51F-B45A-435B-B1C6-E8FDD308FE00}" srcId="{CB707388-653B-41D1-BBE5-4FB3BBD4C468}" destId="{DAC458AE-80BC-48C6-813D-D88C3E57E3B9}" srcOrd="0" destOrd="0" parTransId="{0B11F552-92E1-4B5A-AA64-EFA9FB83328D}" sibTransId="{3BD39FE3-9670-45D4-A940-B99724E6D217}"/>
    <dgm:cxn modelId="{8628F52D-29D6-4AC4-A867-37A2223CC9EC}" type="presOf" srcId="{DAC458AE-80BC-48C6-813D-D88C3E57E3B9}" destId="{27CC20EB-3AB2-49D0-BFE0-8FBBDA30EB03}" srcOrd="0" destOrd="0" presId="urn:microsoft.com/office/officeart/2005/8/layout/vList2"/>
    <dgm:cxn modelId="{6A042341-7D8F-49F7-B8FF-788C6D7C9399}" type="presOf" srcId="{CB707388-653B-41D1-BBE5-4FB3BBD4C468}" destId="{6E30827F-3250-4F36-AA12-9A39258E81A0}" srcOrd="0" destOrd="0" presId="urn:microsoft.com/office/officeart/2005/8/layout/vList2"/>
    <dgm:cxn modelId="{E9D5E759-997D-4B8E-99EB-8FBC4F9469F8}" type="presOf" srcId="{001FAD32-5B8C-43D4-B830-E05C2FE7CEF3}" destId="{3A3B36B6-4E4E-4A5F-AA4E-55059E896816}" srcOrd="0" destOrd="0" presId="urn:microsoft.com/office/officeart/2005/8/layout/vList2"/>
    <dgm:cxn modelId="{822D5C87-0433-4485-81D1-03B99912C75D}" srcId="{CB707388-653B-41D1-BBE5-4FB3BBD4C468}" destId="{F7B3CC3F-29F2-4FF2-8FFF-8DE14B53F6DC}" srcOrd="1" destOrd="0" parTransId="{880B90E0-961D-4E8B-99D2-8D1D6A277856}" sibTransId="{0DB02339-F6D4-4A1B-8D19-BC3ECB745431}"/>
    <dgm:cxn modelId="{39ADB996-AB91-4742-8D26-1C1B858F8EE6}" type="presOf" srcId="{F7B3CC3F-29F2-4FF2-8FFF-8DE14B53F6DC}" destId="{19FC9795-8422-4E2F-8744-4D7078AC6ECA}" srcOrd="0" destOrd="0" presId="urn:microsoft.com/office/officeart/2005/8/layout/vList2"/>
    <dgm:cxn modelId="{6CA00097-6EA8-45EC-8C80-F0BE3BABAABF}" srcId="{CB707388-653B-41D1-BBE5-4FB3BBD4C468}" destId="{001FAD32-5B8C-43D4-B830-E05C2FE7CEF3}" srcOrd="2" destOrd="0" parTransId="{7DC35B54-18FC-44B2-9E9E-25D561178DDF}" sibTransId="{9D14B1BE-F26A-4408-AAA2-5792E7AC3744}"/>
    <dgm:cxn modelId="{9CC960DE-5E84-4A36-8AD7-2D89834D9B19}" type="presParOf" srcId="{6E30827F-3250-4F36-AA12-9A39258E81A0}" destId="{27CC20EB-3AB2-49D0-BFE0-8FBBDA30EB03}" srcOrd="0" destOrd="0" presId="urn:microsoft.com/office/officeart/2005/8/layout/vList2"/>
    <dgm:cxn modelId="{B0277D66-2690-4885-BA16-D46754F712E3}" type="presParOf" srcId="{6E30827F-3250-4F36-AA12-9A39258E81A0}" destId="{B7959F4E-DB8C-4F38-BC67-8729A2F96FE8}" srcOrd="1" destOrd="0" presId="urn:microsoft.com/office/officeart/2005/8/layout/vList2"/>
    <dgm:cxn modelId="{E60055DF-2BD6-420F-91F9-380849D79278}" type="presParOf" srcId="{6E30827F-3250-4F36-AA12-9A39258E81A0}" destId="{19FC9795-8422-4E2F-8744-4D7078AC6ECA}" srcOrd="2" destOrd="0" presId="urn:microsoft.com/office/officeart/2005/8/layout/vList2"/>
    <dgm:cxn modelId="{EF9DE7D6-E164-4598-A110-15788A365A15}" type="presParOf" srcId="{6E30827F-3250-4F36-AA12-9A39258E81A0}" destId="{321DF256-26B0-40EE-BDCD-A5F5C30872D6}" srcOrd="3" destOrd="0" presId="urn:microsoft.com/office/officeart/2005/8/layout/vList2"/>
    <dgm:cxn modelId="{C3E66760-55B0-4DC7-9D26-047AB6697E9F}" type="presParOf" srcId="{6E30827F-3250-4F36-AA12-9A39258E81A0}" destId="{3A3B36B6-4E4E-4A5F-AA4E-55059E896816}"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6520924-3E5B-4676-972C-2EBF32B6D45B}"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C7A36AFF-7FE5-45A1-9597-0655E42BC475}">
      <dgm:prSet/>
      <dgm:spPr/>
      <dgm:t>
        <a:bodyPr/>
        <a:lstStyle/>
        <a:p>
          <a:r>
            <a:rPr lang="en-US"/>
            <a:t>Dermis: –composed of a thick layer of skin that contains collagen and elastic fibers, nerve fibers, blood vessels, sweat and sebaceous glands, and hair follicles.</a:t>
          </a:r>
        </a:p>
      </dgm:t>
    </dgm:pt>
    <dgm:pt modelId="{2C6F9B82-9415-4463-9A76-61C847F127D9}" type="parTrans" cxnId="{09592F2E-69F2-4361-9A5E-54A712D301A9}">
      <dgm:prSet/>
      <dgm:spPr/>
      <dgm:t>
        <a:bodyPr/>
        <a:lstStyle/>
        <a:p>
          <a:endParaRPr lang="en-US"/>
        </a:p>
      </dgm:t>
    </dgm:pt>
    <dgm:pt modelId="{519DBF5C-BC88-476D-9967-264CA48741E5}" type="sibTrans" cxnId="{09592F2E-69F2-4361-9A5E-54A712D301A9}">
      <dgm:prSet/>
      <dgm:spPr/>
      <dgm:t>
        <a:bodyPr/>
        <a:lstStyle/>
        <a:p>
          <a:endParaRPr lang="en-US"/>
        </a:p>
      </dgm:t>
    </dgm:pt>
    <dgm:pt modelId="{E1108AE0-6DE0-43E4-93F1-0E099E89FC2F}">
      <dgm:prSet/>
      <dgm:spPr/>
      <dgm:t>
        <a:bodyPr/>
        <a:lstStyle/>
        <a:p>
          <a:r>
            <a:rPr lang="en-US"/>
            <a:t>Subcutaneous Tissue: –composed of a fatty layer of skin that contains blood vessels, nerves, lymph, and loose connective tissue filled with fat cells </a:t>
          </a:r>
        </a:p>
      </dgm:t>
    </dgm:pt>
    <dgm:pt modelId="{9C9D201F-C3B5-4A5E-BD65-533EC2A22EEA}" type="parTrans" cxnId="{C1C7C2B8-0DF1-4E87-BF94-5BEA1D732506}">
      <dgm:prSet/>
      <dgm:spPr/>
      <dgm:t>
        <a:bodyPr/>
        <a:lstStyle/>
        <a:p>
          <a:endParaRPr lang="en-US"/>
        </a:p>
      </dgm:t>
    </dgm:pt>
    <dgm:pt modelId="{64B21331-60F2-4CD6-BD87-A8D518BB9001}" type="sibTrans" cxnId="{C1C7C2B8-0DF1-4E87-BF94-5BEA1D732506}">
      <dgm:prSet/>
      <dgm:spPr/>
      <dgm:t>
        <a:bodyPr/>
        <a:lstStyle/>
        <a:p>
          <a:endParaRPr lang="en-US"/>
        </a:p>
      </dgm:t>
    </dgm:pt>
    <dgm:pt modelId="{4D9DCB1C-D1BA-407A-BD70-42C26E64EE21}" type="pres">
      <dgm:prSet presAssocID="{56520924-3E5B-4676-972C-2EBF32B6D45B}" presName="linear" presStyleCnt="0">
        <dgm:presLayoutVars>
          <dgm:animLvl val="lvl"/>
          <dgm:resizeHandles val="exact"/>
        </dgm:presLayoutVars>
      </dgm:prSet>
      <dgm:spPr/>
    </dgm:pt>
    <dgm:pt modelId="{97451F62-D99A-4F45-AAAA-5FF802A18214}" type="pres">
      <dgm:prSet presAssocID="{C7A36AFF-7FE5-45A1-9597-0655E42BC475}" presName="parentText" presStyleLbl="node1" presStyleIdx="0" presStyleCnt="2">
        <dgm:presLayoutVars>
          <dgm:chMax val="0"/>
          <dgm:bulletEnabled val="1"/>
        </dgm:presLayoutVars>
      </dgm:prSet>
      <dgm:spPr/>
    </dgm:pt>
    <dgm:pt modelId="{9C343CB3-8E66-438B-8A0B-D879ACD4E1A0}" type="pres">
      <dgm:prSet presAssocID="{519DBF5C-BC88-476D-9967-264CA48741E5}" presName="spacer" presStyleCnt="0"/>
      <dgm:spPr/>
    </dgm:pt>
    <dgm:pt modelId="{6DA00ED8-4FD2-4364-AA40-C26F0882B0DE}" type="pres">
      <dgm:prSet presAssocID="{E1108AE0-6DE0-43E4-93F1-0E099E89FC2F}" presName="parentText" presStyleLbl="node1" presStyleIdx="1" presStyleCnt="2">
        <dgm:presLayoutVars>
          <dgm:chMax val="0"/>
          <dgm:bulletEnabled val="1"/>
        </dgm:presLayoutVars>
      </dgm:prSet>
      <dgm:spPr/>
    </dgm:pt>
  </dgm:ptLst>
  <dgm:cxnLst>
    <dgm:cxn modelId="{C8D48721-D1B8-4C11-AA49-154E64F78F79}" type="presOf" srcId="{C7A36AFF-7FE5-45A1-9597-0655E42BC475}" destId="{97451F62-D99A-4F45-AAAA-5FF802A18214}" srcOrd="0" destOrd="0" presId="urn:microsoft.com/office/officeart/2005/8/layout/vList2"/>
    <dgm:cxn modelId="{09592F2E-69F2-4361-9A5E-54A712D301A9}" srcId="{56520924-3E5B-4676-972C-2EBF32B6D45B}" destId="{C7A36AFF-7FE5-45A1-9597-0655E42BC475}" srcOrd="0" destOrd="0" parTransId="{2C6F9B82-9415-4463-9A76-61C847F127D9}" sibTransId="{519DBF5C-BC88-476D-9967-264CA48741E5}"/>
    <dgm:cxn modelId="{D07D1341-5289-44A6-A790-392F75BB0B1F}" type="presOf" srcId="{E1108AE0-6DE0-43E4-93F1-0E099E89FC2F}" destId="{6DA00ED8-4FD2-4364-AA40-C26F0882B0DE}" srcOrd="0" destOrd="0" presId="urn:microsoft.com/office/officeart/2005/8/layout/vList2"/>
    <dgm:cxn modelId="{34EB2276-1BDC-47FF-B49A-1BF93067A366}" type="presOf" srcId="{56520924-3E5B-4676-972C-2EBF32B6D45B}" destId="{4D9DCB1C-D1BA-407A-BD70-42C26E64EE21}" srcOrd="0" destOrd="0" presId="urn:microsoft.com/office/officeart/2005/8/layout/vList2"/>
    <dgm:cxn modelId="{C1C7C2B8-0DF1-4E87-BF94-5BEA1D732506}" srcId="{56520924-3E5B-4676-972C-2EBF32B6D45B}" destId="{E1108AE0-6DE0-43E4-93F1-0E099E89FC2F}" srcOrd="1" destOrd="0" parTransId="{9C9D201F-C3B5-4A5E-BD65-533EC2A22EEA}" sibTransId="{64B21331-60F2-4CD6-BD87-A8D518BB9001}"/>
    <dgm:cxn modelId="{397F9B27-343E-4CAC-A7D9-1BA50699AD88}" type="presParOf" srcId="{4D9DCB1C-D1BA-407A-BD70-42C26E64EE21}" destId="{97451F62-D99A-4F45-AAAA-5FF802A18214}" srcOrd="0" destOrd="0" presId="urn:microsoft.com/office/officeart/2005/8/layout/vList2"/>
    <dgm:cxn modelId="{DD7FBAD7-E183-4841-AB00-9DB6EC357E61}" type="presParOf" srcId="{4D9DCB1C-D1BA-407A-BD70-42C26E64EE21}" destId="{9C343CB3-8E66-438B-8A0B-D879ACD4E1A0}" srcOrd="1" destOrd="0" presId="urn:microsoft.com/office/officeart/2005/8/layout/vList2"/>
    <dgm:cxn modelId="{7ED4210A-B76E-4335-9159-59F63B8B75CA}" type="presParOf" srcId="{4D9DCB1C-D1BA-407A-BD70-42C26E64EE21}" destId="{6DA00ED8-4FD2-4364-AA40-C26F0882B0DE}"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F56FABC-8838-4009-ADA0-D64418DCE4DD}"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F97B914E-982B-4E56-A3AB-98B1026523B4}">
      <dgm:prSet/>
      <dgm:spPr/>
      <dgm:t>
        <a:bodyPr/>
        <a:lstStyle/>
        <a:p>
          <a:r>
            <a:rPr lang="en-US"/>
            <a:t>Protection: –intact skin prevents invasion of the body by bacteria •Thermoregulation: intact skin facilitates heat loss and cools the body when necessary through the following processes: </a:t>
          </a:r>
        </a:p>
      </dgm:t>
    </dgm:pt>
    <dgm:pt modelId="{FCDE7D87-87BF-4BF6-ADB5-57D1C281D340}" type="parTrans" cxnId="{E0338677-687A-4CD4-A865-DE770B263217}">
      <dgm:prSet/>
      <dgm:spPr/>
      <dgm:t>
        <a:bodyPr/>
        <a:lstStyle/>
        <a:p>
          <a:endParaRPr lang="en-US"/>
        </a:p>
      </dgm:t>
    </dgm:pt>
    <dgm:pt modelId="{2ADB2C70-7C69-4902-82FC-0A9C6859C898}" type="sibTrans" cxnId="{E0338677-687A-4CD4-A865-DE770B263217}">
      <dgm:prSet/>
      <dgm:spPr/>
      <dgm:t>
        <a:bodyPr/>
        <a:lstStyle/>
        <a:p>
          <a:endParaRPr lang="en-US"/>
        </a:p>
      </dgm:t>
    </dgm:pt>
    <dgm:pt modelId="{31FEE032-6012-46D7-83EB-24C4F5F3B0D2}">
      <dgm:prSet/>
      <dgm:spPr/>
      <dgm:t>
        <a:bodyPr/>
        <a:lstStyle/>
        <a:p>
          <a:r>
            <a:rPr lang="en-US"/>
            <a:t>production of perspiration which assists in cooling the body through evaporation –</a:t>
          </a:r>
        </a:p>
      </dgm:t>
    </dgm:pt>
    <dgm:pt modelId="{DEB7520C-78FA-46ED-886B-C26CF116D607}" type="parTrans" cxnId="{6B4BBB7F-4FBD-41C1-A8B7-C30EC6BD616D}">
      <dgm:prSet/>
      <dgm:spPr/>
      <dgm:t>
        <a:bodyPr/>
        <a:lstStyle/>
        <a:p>
          <a:endParaRPr lang="en-US"/>
        </a:p>
      </dgm:t>
    </dgm:pt>
    <dgm:pt modelId="{B8668CDE-941D-4970-9359-E68415B377DF}" type="sibTrans" cxnId="{6B4BBB7F-4FBD-41C1-A8B7-C30EC6BD616D}">
      <dgm:prSet/>
      <dgm:spPr/>
      <dgm:t>
        <a:bodyPr/>
        <a:lstStyle/>
        <a:p>
          <a:endParaRPr lang="en-US"/>
        </a:p>
      </dgm:t>
    </dgm:pt>
    <dgm:pt modelId="{D3CE3327-8FC9-4A0E-B3C1-76C8A5704575}">
      <dgm:prSet/>
      <dgm:spPr/>
      <dgm:t>
        <a:bodyPr/>
        <a:lstStyle/>
        <a:p>
          <a:r>
            <a:rPr lang="en-US"/>
            <a:t>production of vasodilatation which assists in facilitating heat loss from the body through radiation and conduction –production of vasoconstriction which assists in preventing heat loss from the body through radiation and conduction </a:t>
          </a:r>
        </a:p>
      </dgm:t>
    </dgm:pt>
    <dgm:pt modelId="{DD95A5E0-055E-456F-8302-EA005CA0466D}" type="parTrans" cxnId="{AA03A579-3C79-4343-B35C-2F1BEDB83800}">
      <dgm:prSet/>
      <dgm:spPr/>
      <dgm:t>
        <a:bodyPr/>
        <a:lstStyle/>
        <a:p>
          <a:endParaRPr lang="en-US"/>
        </a:p>
      </dgm:t>
    </dgm:pt>
    <dgm:pt modelId="{F25E97B3-AF3A-452D-9D8C-0EE0EE3F93AF}" type="sibTrans" cxnId="{AA03A579-3C79-4343-B35C-2F1BEDB83800}">
      <dgm:prSet/>
      <dgm:spPr/>
      <dgm:t>
        <a:bodyPr/>
        <a:lstStyle/>
        <a:p>
          <a:endParaRPr lang="en-US"/>
        </a:p>
      </dgm:t>
    </dgm:pt>
    <dgm:pt modelId="{A78D4009-E75D-41AE-A1DA-09ACC25DF95C}" type="pres">
      <dgm:prSet presAssocID="{4F56FABC-8838-4009-ADA0-D64418DCE4DD}" presName="linear" presStyleCnt="0">
        <dgm:presLayoutVars>
          <dgm:animLvl val="lvl"/>
          <dgm:resizeHandles val="exact"/>
        </dgm:presLayoutVars>
      </dgm:prSet>
      <dgm:spPr/>
    </dgm:pt>
    <dgm:pt modelId="{F25D9CAE-4E67-474B-9AC1-B5E2B538B26A}" type="pres">
      <dgm:prSet presAssocID="{F97B914E-982B-4E56-A3AB-98B1026523B4}" presName="parentText" presStyleLbl="node1" presStyleIdx="0" presStyleCnt="3">
        <dgm:presLayoutVars>
          <dgm:chMax val="0"/>
          <dgm:bulletEnabled val="1"/>
        </dgm:presLayoutVars>
      </dgm:prSet>
      <dgm:spPr/>
    </dgm:pt>
    <dgm:pt modelId="{4352EE79-D2B5-412D-9922-ACB28E0DC53B}" type="pres">
      <dgm:prSet presAssocID="{2ADB2C70-7C69-4902-82FC-0A9C6859C898}" presName="spacer" presStyleCnt="0"/>
      <dgm:spPr/>
    </dgm:pt>
    <dgm:pt modelId="{83A75C63-C4F7-4CFD-B185-5431E2800A98}" type="pres">
      <dgm:prSet presAssocID="{31FEE032-6012-46D7-83EB-24C4F5F3B0D2}" presName="parentText" presStyleLbl="node1" presStyleIdx="1" presStyleCnt="3">
        <dgm:presLayoutVars>
          <dgm:chMax val="0"/>
          <dgm:bulletEnabled val="1"/>
        </dgm:presLayoutVars>
      </dgm:prSet>
      <dgm:spPr/>
    </dgm:pt>
    <dgm:pt modelId="{31824C71-814A-4C11-8CCC-2E150596DB29}" type="pres">
      <dgm:prSet presAssocID="{B8668CDE-941D-4970-9359-E68415B377DF}" presName="spacer" presStyleCnt="0"/>
      <dgm:spPr/>
    </dgm:pt>
    <dgm:pt modelId="{245DF197-CAA7-48A7-AE82-E6EF59CB7ACA}" type="pres">
      <dgm:prSet presAssocID="{D3CE3327-8FC9-4A0E-B3C1-76C8A5704575}" presName="parentText" presStyleLbl="node1" presStyleIdx="2" presStyleCnt="3">
        <dgm:presLayoutVars>
          <dgm:chMax val="0"/>
          <dgm:bulletEnabled val="1"/>
        </dgm:presLayoutVars>
      </dgm:prSet>
      <dgm:spPr/>
    </dgm:pt>
  </dgm:ptLst>
  <dgm:cxnLst>
    <dgm:cxn modelId="{20547545-4E60-4142-B1C5-EB3D96CA18DD}" type="presOf" srcId="{D3CE3327-8FC9-4A0E-B3C1-76C8A5704575}" destId="{245DF197-CAA7-48A7-AE82-E6EF59CB7ACA}" srcOrd="0" destOrd="0" presId="urn:microsoft.com/office/officeart/2005/8/layout/vList2"/>
    <dgm:cxn modelId="{E0338677-687A-4CD4-A865-DE770B263217}" srcId="{4F56FABC-8838-4009-ADA0-D64418DCE4DD}" destId="{F97B914E-982B-4E56-A3AB-98B1026523B4}" srcOrd="0" destOrd="0" parTransId="{FCDE7D87-87BF-4BF6-ADB5-57D1C281D340}" sibTransId="{2ADB2C70-7C69-4902-82FC-0A9C6859C898}"/>
    <dgm:cxn modelId="{AA03A579-3C79-4343-B35C-2F1BEDB83800}" srcId="{4F56FABC-8838-4009-ADA0-D64418DCE4DD}" destId="{D3CE3327-8FC9-4A0E-B3C1-76C8A5704575}" srcOrd="2" destOrd="0" parTransId="{DD95A5E0-055E-456F-8302-EA005CA0466D}" sibTransId="{F25E97B3-AF3A-452D-9D8C-0EE0EE3F93AF}"/>
    <dgm:cxn modelId="{6B4BBB7F-4FBD-41C1-A8B7-C30EC6BD616D}" srcId="{4F56FABC-8838-4009-ADA0-D64418DCE4DD}" destId="{31FEE032-6012-46D7-83EB-24C4F5F3B0D2}" srcOrd="1" destOrd="0" parTransId="{DEB7520C-78FA-46ED-886B-C26CF116D607}" sibTransId="{B8668CDE-941D-4970-9359-E68415B377DF}"/>
    <dgm:cxn modelId="{A8859689-6F74-40DD-8E57-9E2C7CA2872A}" type="presOf" srcId="{F97B914E-982B-4E56-A3AB-98B1026523B4}" destId="{F25D9CAE-4E67-474B-9AC1-B5E2B538B26A}" srcOrd="0" destOrd="0" presId="urn:microsoft.com/office/officeart/2005/8/layout/vList2"/>
    <dgm:cxn modelId="{A49E42CA-CDFD-49A7-AD62-B7600446413A}" type="presOf" srcId="{31FEE032-6012-46D7-83EB-24C4F5F3B0D2}" destId="{83A75C63-C4F7-4CFD-B185-5431E2800A98}" srcOrd="0" destOrd="0" presId="urn:microsoft.com/office/officeart/2005/8/layout/vList2"/>
    <dgm:cxn modelId="{FA389FFE-FBD4-4EA6-A515-075FC3CD32CE}" type="presOf" srcId="{4F56FABC-8838-4009-ADA0-D64418DCE4DD}" destId="{A78D4009-E75D-41AE-A1DA-09ACC25DF95C}" srcOrd="0" destOrd="0" presId="urn:microsoft.com/office/officeart/2005/8/layout/vList2"/>
    <dgm:cxn modelId="{D50495A9-FB1B-49F5-8D22-7193D11A045B}" type="presParOf" srcId="{A78D4009-E75D-41AE-A1DA-09ACC25DF95C}" destId="{F25D9CAE-4E67-474B-9AC1-B5E2B538B26A}" srcOrd="0" destOrd="0" presId="urn:microsoft.com/office/officeart/2005/8/layout/vList2"/>
    <dgm:cxn modelId="{8184B13E-2A4D-47C8-B6CA-0FD0FEA09146}" type="presParOf" srcId="{A78D4009-E75D-41AE-A1DA-09ACC25DF95C}" destId="{4352EE79-D2B5-412D-9922-ACB28E0DC53B}" srcOrd="1" destOrd="0" presId="urn:microsoft.com/office/officeart/2005/8/layout/vList2"/>
    <dgm:cxn modelId="{DCE91DE9-29B1-4B2E-9245-35D4BE0C4093}" type="presParOf" srcId="{A78D4009-E75D-41AE-A1DA-09ACC25DF95C}" destId="{83A75C63-C4F7-4CFD-B185-5431E2800A98}" srcOrd="2" destOrd="0" presId="urn:microsoft.com/office/officeart/2005/8/layout/vList2"/>
    <dgm:cxn modelId="{A6FA59B3-2416-4EE5-91E1-F16DD986DF2F}" type="presParOf" srcId="{A78D4009-E75D-41AE-A1DA-09ACC25DF95C}" destId="{31824C71-814A-4C11-8CCC-2E150596DB29}" srcOrd="3" destOrd="0" presId="urn:microsoft.com/office/officeart/2005/8/layout/vList2"/>
    <dgm:cxn modelId="{295D597F-13D5-4CF5-A53F-6BA1327985FA}" type="presParOf" srcId="{A78D4009-E75D-41AE-A1DA-09ACC25DF95C}" destId="{245DF197-CAA7-48A7-AE82-E6EF59CB7AC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F37A09C-EE74-4B6C-AB74-FCC2BC33214C}"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C3001CD3-7758-47C2-AA62-14E5A57B6728}">
      <dgm:prSet/>
      <dgm:spPr/>
      <dgm:t>
        <a:bodyPr/>
        <a:lstStyle/>
        <a:p>
          <a:r>
            <a:rPr lang="en-US"/>
            <a:t>Fluid and Electrolyte Balance: –intact skin prevents the escape of water and electrolytes from the body </a:t>
          </a:r>
        </a:p>
      </dgm:t>
    </dgm:pt>
    <dgm:pt modelId="{E320014C-4AA3-4140-8E85-AB3D07F46836}" type="parTrans" cxnId="{8235AAA5-20BA-48E3-A342-F14B77687DA4}">
      <dgm:prSet/>
      <dgm:spPr/>
      <dgm:t>
        <a:bodyPr/>
        <a:lstStyle/>
        <a:p>
          <a:endParaRPr lang="en-US"/>
        </a:p>
      </dgm:t>
    </dgm:pt>
    <dgm:pt modelId="{115ACA45-FCB1-43A1-8DD8-5449600A0A5E}" type="sibTrans" cxnId="{8235AAA5-20BA-48E3-A342-F14B77687DA4}">
      <dgm:prSet/>
      <dgm:spPr/>
      <dgm:t>
        <a:bodyPr/>
        <a:lstStyle/>
        <a:p>
          <a:endParaRPr lang="en-US"/>
        </a:p>
      </dgm:t>
    </dgm:pt>
    <dgm:pt modelId="{389DBB27-A8FF-457E-A2E3-23E74920ED85}">
      <dgm:prSet/>
      <dgm:spPr/>
      <dgm:t>
        <a:bodyPr/>
        <a:lstStyle/>
        <a:p>
          <a:r>
            <a:rPr lang="en-US"/>
            <a:t>Vitamin D Synthesis – vital for absorption of calcium and helps regulate immune system</a:t>
          </a:r>
        </a:p>
      </dgm:t>
    </dgm:pt>
    <dgm:pt modelId="{C4755D36-0C1B-4E56-B7ED-AE90DA7F1F4D}" type="parTrans" cxnId="{5C01CA2C-F134-4D68-99FD-97CB4E7182E2}">
      <dgm:prSet/>
      <dgm:spPr/>
      <dgm:t>
        <a:bodyPr/>
        <a:lstStyle/>
        <a:p>
          <a:endParaRPr lang="en-US"/>
        </a:p>
      </dgm:t>
    </dgm:pt>
    <dgm:pt modelId="{245D2BDE-BD09-4690-9CC2-A9E67D8CA38E}" type="sibTrans" cxnId="{5C01CA2C-F134-4D68-99FD-97CB4E7182E2}">
      <dgm:prSet/>
      <dgm:spPr/>
      <dgm:t>
        <a:bodyPr/>
        <a:lstStyle/>
        <a:p>
          <a:endParaRPr lang="en-US"/>
        </a:p>
      </dgm:t>
    </dgm:pt>
    <dgm:pt modelId="{7DC7EFCE-7661-4ECA-B8A5-761CFF7BA83B}">
      <dgm:prSet/>
      <dgm:spPr/>
      <dgm:t>
        <a:bodyPr/>
        <a:lstStyle/>
        <a:p>
          <a:r>
            <a:rPr lang="en-US"/>
            <a:t>Sensation </a:t>
          </a:r>
        </a:p>
      </dgm:t>
    </dgm:pt>
    <dgm:pt modelId="{93D81030-AEC2-4CC2-9B31-5D0CB97DD1C5}" type="parTrans" cxnId="{5E48EE9F-72BA-4D00-8C97-731C58CFB35A}">
      <dgm:prSet/>
      <dgm:spPr/>
      <dgm:t>
        <a:bodyPr/>
        <a:lstStyle/>
        <a:p>
          <a:endParaRPr lang="en-US"/>
        </a:p>
      </dgm:t>
    </dgm:pt>
    <dgm:pt modelId="{44EED921-FD0F-4DAA-A0B3-3A612C018F63}" type="sibTrans" cxnId="{5E48EE9F-72BA-4D00-8C97-731C58CFB35A}">
      <dgm:prSet/>
      <dgm:spPr/>
      <dgm:t>
        <a:bodyPr/>
        <a:lstStyle/>
        <a:p>
          <a:endParaRPr lang="en-US"/>
        </a:p>
      </dgm:t>
    </dgm:pt>
    <dgm:pt modelId="{83AB5827-8057-4A46-99CD-14DF3665613E}" type="pres">
      <dgm:prSet presAssocID="{4F37A09C-EE74-4B6C-AB74-FCC2BC33214C}" presName="linear" presStyleCnt="0">
        <dgm:presLayoutVars>
          <dgm:animLvl val="lvl"/>
          <dgm:resizeHandles val="exact"/>
        </dgm:presLayoutVars>
      </dgm:prSet>
      <dgm:spPr/>
    </dgm:pt>
    <dgm:pt modelId="{1049C105-12F5-42CC-BD86-75C201423A78}" type="pres">
      <dgm:prSet presAssocID="{C3001CD3-7758-47C2-AA62-14E5A57B6728}" presName="parentText" presStyleLbl="node1" presStyleIdx="0" presStyleCnt="3">
        <dgm:presLayoutVars>
          <dgm:chMax val="0"/>
          <dgm:bulletEnabled val="1"/>
        </dgm:presLayoutVars>
      </dgm:prSet>
      <dgm:spPr/>
    </dgm:pt>
    <dgm:pt modelId="{4A573554-658A-420A-9EA0-2C2D433966D5}" type="pres">
      <dgm:prSet presAssocID="{115ACA45-FCB1-43A1-8DD8-5449600A0A5E}" presName="spacer" presStyleCnt="0"/>
      <dgm:spPr/>
    </dgm:pt>
    <dgm:pt modelId="{4E0AC4DC-A5EB-430F-9594-18E853FB04A4}" type="pres">
      <dgm:prSet presAssocID="{389DBB27-A8FF-457E-A2E3-23E74920ED85}" presName="parentText" presStyleLbl="node1" presStyleIdx="1" presStyleCnt="3">
        <dgm:presLayoutVars>
          <dgm:chMax val="0"/>
          <dgm:bulletEnabled val="1"/>
        </dgm:presLayoutVars>
      </dgm:prSet>
      <dgm:spPr/>
    </dgm:pt>
    <dgm:pt modelId="{F6176057-006E-494B-8284-3B899AA298EE}" type="pres">
      <dgm:prSet presAssocID="{245D2BDE-BD09-4690-9CC2-A9E67D8CA38E}" presName="spacer" presStyleCnt="0"/>
      <dgm:spPr/>
    </dgm:pt>
    <dgm:pt modelId="{302687A0-7D14-4ED0-925C-3F53C05A2296}" type="pres">
      <dgm:prSet presAssocID="{7DC7EFCE-7661-4ECA-B8A5-761CFF7BA83B}" presName="parentText" presStyleLbl="node1" presStyleIdx="2" presStyleCnt="3">
        <dgm:presLayoutVars>
          <dgm:chMax val="0"/>
          <dgm:bulletEnabled val="1"/>
        </dgm:presLayoutVars>
      </dgm:prSet>
      <dgm:spPr/>
    </dgm:pt>
  </dgm:ptLst>
  <dgm:cxnLst>
    <dgm:cxn modelId="{4EEE5312-3EF9-4193-977C-7833ED72FF80}" type="presOf" srcId="{4F37A09C-EE74-4B6C-AB74-FCC2BC33214C}" destId="{83AB5827-8057-4A46-99CD-14DF3665613E}" srcOrd="0" destOrd="0" presId="urn:microsoft.com/office/officeart/2005/8/layout/vList2"/>
    <dgm:cxn modelId="{5C01CA2C-F134-4D68-99FD-97CB4E7182E2}" srcId="{4F37A09C-EE74-4B6C-AB74-FCC2BC33214C}" destId="{389DBB27-A8FF-457E-A2E3-23E74920ED85}" srcOrd="1" destOrd="0" parTransId="{C4755D36-0C1B-4E56-B7ED-AE90DA7F1F4D}" sibTransId="{245D2BDE-BD09-4690-9CC2-A9E67D8CA38E}"/>
    <dgm:cxn modelId="{43F76670-B5D9-4BEE-913B-E7EDB65E7DFF}" type="presOf" srcId="{C3001CD3-7758-47C2-AA62-14E5A57B6728}" destId="{1049C105-12F5-42CC-BD86-75C201423A78}" srcOrd="0" destOrd="0" presId="urn:microsoft.com/office/officeart/2005/8/layout/vList2"/>
    <dgm:cxn modelId="{4BFFD47F-5127-4204-9936-416B556EC6BE}" type="presOf" srcId="{389DBB27-A8FF-457E-A2E3-23E74920ED85}" destId="{4E0AC4DC-A5EB-430F-9594-18E853FB04A4}" srcOrd="0" destOrd="0" presId="urn:microsoft.com/office/officeart/2005/8/layout/vList2"/>
    <dgm:cxn modelId="{5E48EE9F-72BA-4D00-8C97-731C58CFB35A}" srcId="{4F37A09C-EE74-4B6C-AB74-FCC2BC33214C}" destId="{7DC7EFCE-7661-4ECA-B8A5-761CFF7BA83B}" srcOrd="2" destOrd="0" parTransId="{93D81030-AEC2-4CC2-9B31-5D0CB97DD1C5}" sibTransId="{44EED921-FD0F-4DAA-A0B3-3A612C018F63}"/>
    <dgm:cxn modelId="{8235AAA5-20BA-48E3-A342-F14B77687DA4}" srcId="{4F37A09C-EE74-4B6C-AB74-FCC2BC33214C}" destId="{C3001CD3-7758-47C2-AA62-14E5A57B6728}" srcOrd="0" destOrd="0" parTransId="{E320014C-4AA3-4140-8E85-AB3D07F46836}" sibTransId="{115ACA45-FCB1-43A1-8DD8-5449600A0A5E}"/>
    <dgm:cxn modelId="{C5510FED-5804-490C-9A90-1A0167645CD8}" type="presOf" srcId="{7DC7EFCE-7661-4ECA-B8A5-761CFF7BA83B}" destId="{302687A0-7D14-4ED0-925C-3F53C05A2296}" srcOrd="0" destOrd="0" presId="urn:microsoft.com/office/officeart/2005/8/layout/vList2"/>
    <dgm:cxn modelId="{DCE0DE2D-C152-4AA5-AABF-5077D1834D10}" type="presParOf" srcId="{83AB5827-8057-4A46-99CD-14DF3665613E}" destId="{1049C105-12F5-42CC-BD86-75C201423A78}" srcOrd="0" destOrd="0" presId="urn:microsoft.com/office/officeart/2005/8/layout/vList2"/>
    <dgm:cxn modelId="{82CAFC0E-A032-492A-82B4-892003E9E378}" type="presParOf" srcId="{83AB5827-8057-4A46-99CD-14DF3665613E}" destId="{4A573554-658A-420A-9EA0-2C2D433966D5}" srcOrd="1" destOrd="0" presId="urn:microsoft.com/office/officeart/2005/8/layout/vList2"/>
    <dgm:cxn modelId="{558C887F-FF13-4C13-AEF0-2CF0BFE86068}" type="presParOf" srcId="{83AB5827-8057-4A46-99CD-14DF3665613E}" destId="{4E0AC4DC-A5EB-430F-9594-18E853FB04A4}" srcOrd="2" destOrd="0" presId="urn:microsoft.com/office/officeart/2005/8/layout/vList2"/>
    <dgm:cxn modelId="{E5585FD7-BE08-4F66-B457-1F57CCD7307B}" type="presParOf" srcId="{83AB5827-8057-4A46-99CD-14DF3665613E}" destId="{F6176057-006E-494B-8284-3B899AA298EE}" srcOrd="3" destOrd="0" presId="urn:microsoft.com/office/officeart/2005/8/layout/vList2"/>
    <dgm:cxn modelId="{82479DB6-2D95-4176-8CD6-F923538DA258}" type="presParOf" srcId="{83AB5827-8057-4A46-99CD-14DF3665613E}" destId="{302687A0-7D14-4ED0-925C-3F53C05A2296}"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EF152AF-8F87-4848-89F9-3389B35B6EB2}"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62D28DCA-3AE5-41A7-B2A6-02D22220FE00}">
      <dgm:prSet/>
      <dgm:spPr/>
      <dgm:t>
        <a:bodyPr/>
        <a:lstStyle/>
        <a:p>
          <a:r>
            <a:rPr lang="en-US"/>
            <a:t>Clean Wound: –Operative incisional wounds that follow nonpenetrating (blunt) trauma. •</a:t>
          </a:r>
        </a:p>
      </dgm:t>
    </dgm:pt>
    <dgm:pt modelId="{6E31C5FB-1937-44B2-BC26-71B9DDE7E9C4}" type="parTrans" cxnId="{F33C7692-2BB5-43A4-9A7A-30910F012D5F}">
      <dgm:prSet/>
      <dgm:spPr/>
      <dgm:t>
        <a:bodyPr/>
        <a:lstStyle/>
        <a:p>
          <a:endParaRPr lang="en-US"/>
        </a:p>
      </dgm:t>
    </dgm:pt>
    <dgm:pt modelId="{822D1961-3475-46CB-A75E-BD41856555EA}" type="sibTrans" cxnId="{F33C7692-2BB5-43A4-9A7A-30910F012D5F}">
      <dgm:prSet/>
      <dgm:spPr/>
      <dgm:t>
        <a:bodyPr/>
        <a:lstStyle/>
        <a:p>
          <a:endParaRPr lang="en-US"/>
        </a:p>
      </dgm:t>
    </dgm:pt>
    <dgm:pt modelId="{DEA3DBF5-B44A-44B5-9E06-DC9059AA776E}">
      <dgm:prSet/>
      <dgm:spPr/>
      <dgm:t>
        <a:bodyPr/>
        <a:lstStyle/>
        <a:p>
          <a:r>
            <a:rPr lang="en-US"/>
            <a:t>2) Clean/Contaminated Wound: –uninfected wounds in which no inflammation is encountered but the respiratory, gastrointestinal, genital, and/or urinary tract have been entered. </a:t>
          </a:r>
        </a:p>
      </dgm:t>
    </dgm:pt>
    <dgm:pt modelId="{AABD932B-729E-4E70-8E50-0D235F5F59A5}" type="parTrans" cxnId="{098C6F43-205A-4891-A569-319ADF682828}">
      <dgm:prSet/>
      <dgm:spPr/>
      <dgm:t>
        <a:bodyPr/>
        <a:lstStyle/>
        <a:p>
          <a:endParaRPr lang="en-US"/>
        </a:p>
      </dgm:t>
    </dgm:pt>
    <dgm:pt modelId="{91E946C5-BDA5-413B-B3C8-22E7D7C6E4E8}" type="sibTrans" cxnId="{098C6F43-205A-4891-A569-319ADF682828}">
      <dgm:prSet/>
      <dgm:spPr/>
      <dgm:t>
        <a:bodyPr/>
        <a:lstStyle/>
        <a:p>
          <a:endParaRPr lang="en-US"/>
        </a:p>
      </dgm:t>
    </dgm:pt>
    <dgm:pt modelId="{68464BAB-0A37-46AA-82CC-1AFBDA5D0CCE}">
      <dgm:prSet/>
      <dgm:spPr/>
      <dgm:t>
        <a:bodyPr/>
        <a:lstStyle/>
        <a:p>
          <a:r>
            <a:rPr lang="en-US"/>
            <a:t>•3) Contaminated Wound: –open, traumatic wounds or surgical wounds involving a major break in sterile technique that show evidence of inflammation. </a:t>
          </a:r>
        </a:p>
      </dgm:t>
    </dgm:pt>
    <dgm:pt modelId="{39528465-B4D3-4123-BDF4-92DC43B69E9B}" type="parTrans" cxnId="{8163460A-BF45-4F12-A31B-AC06D60FCED2}">
      <dgm:prSet/>
      <dgm:spPr/>
      <dgm:t>
        <a:bodyPr/>
        <a:lstStyle/>
        <a:p>
          <a:endParaRPr lang="en-US"/>
        </a:p>
      </dgm:t>
    </dgm:pt>
    <dgm:pt modelId="{D6EE7F68-5EE7-4378-A887-1365A6B9741F}" type="sibTrans" cxnId="{8163460A-BF45-4F12-A31B-AC06D60FCED2}">
      <dgm:prSet/>
      <dgm:spPr/>
      <dgm:t>
        <a:bodyPr/>
        <a:lstStyle/>
        <a:p>
          <a:endParaRPr lang="en-US"/>
        </a:p>
      </dgm:t>
    </dgm:pt>
    <dgm:pt modelId="{79330B2E-71AA-4DF4-A14A-B4C3C22457B1}" type="pres">
      <dgm:prSet presAssocID="{0EF152AF-8F87-4848-89F9-3389B35B6EB2}" presName="linear" presStyleCnt="0">
        <dgm:presLayoutVars>
          <dgm:animLvl val="lvl"/>
          <dgm:resizeHandles val="exact"/>
        </dgm:presLayoutVars>
      </dgm:prSet>
      <dgm:spPr/>
    </dgm:pt>
    <dgm:pt modelId="{74A56FC4-601A-45D2-9C1C-66BDED48F567}" type="pres">
      <dgm:prSet presAssocID="{62D28DCA-3AE5-41A7-B2A6-02D22220FE00}" presName="parentText" presStyleLbl="node1" presStyleIdx="0" presStyleCnt="3">
        <dgm:presLayoutVars>
          <dgm:chMax val="0"/>
          <dgm:bulletEnabled val="1"/>
        </dgm:presLayoutVars>
      </dgm:prSet>
      <dgm:spPr/>
    </dgm:pt>
    <dgm:pt modelId="{AE9484DA-AA8D-4729-A6B9-74B55AB0E3FB}" type="pres">
      <dgm:prSet presAssocID="{822D1961-3475-46CB-A75E-BD41856555EA}" presName="spacer" presStyleCnt="0"/>
      <dgm:spPr/>
    </dgm:pt>
    <dgm:pt modelId="{42C501ED-E4C5-464E-AA65-7D3A57EAF0B4}" type="pres">
      <dgm:prSet presAssocID="{DEA3DBF5-B44A-44B5-9E06-DC9059AA776E}" presName="parentText" presStyleLbl="node1" presStyleIdx="1" presStyleCnt="3">
        <dgm:presLayoutVars>
          <dgm:chMax val="0"/>
          <dgm:bulletEnabled val="1"/>
        </dgm:presLayoutVars>
      </dgm:prSet>
      <dgm:spPr/>
    </dgm:pt>
    <dgm:pt modelId="{F65DED7C-D678-4555-B8EA-21A3889C2B9D}" type="pres">
      <dgm:prSet presAssocID="{91E946C5-BDA5-413B-B3C8-22E7D7C6E4E8}" presName="spacer" presStyleCnt="0"/>
      <dgm:spPr/>
    </dgm:pt>
    <dgm:pt modelId="{4E065F01-4DAE-482B-BD99-447914F27DE8}" type="pres">
      <dgm:prSet presAssocID="{68464BAB-0A37-46AA-82CC-1AFBDA5D0CCE}" presName="parentText" presStyleLbl="node1" presStyleIdx="2" presStyleCnt="3">
        <dgm:presLayoutVars>
          <dgm:chMax val="0"/>
          <dgm:bulletEnabled val="1"/>
        </dgm:presLayoutVars>
      </dgm:prSet>
      <dgm:spPr/>
    </dgm:pt>
  </dgm:ptLst>
  <dgm:cxnLst>
    <dgm:cxn modelId="{8163460A-BF45-4F12-A31B-AC06D60FCED2}" srcId="{0EF152AF-8F87-4848-89F9-3389B35B6EB2}" destId="{68464BAB-0A37-46AA-82CC-1AFBDA5D0CCE}" srcOrd="2" destOrd="0" parTransId="{39528465-B4D3-4123-BDF4-92DC43B69E9B}" sibTransId="{D6EE7F68-5EE7-4378-A887-1365A6B9741F}"/>
    <dgm:cxn modelId="{098C6F43-205A-4891-A569-319ADF682828}" srcId="{0EF152AF-8F87-4848-89F9-3389B35B6EB2}" destId="{DEA3DBF5-B44A-44B5-9E06-DC9059AA776E}" srcOrd="1" destOrd="0" parTransId="{AABD932B-729E-4E70-8E50-0D235F5F59A5}" sibTransId="{91E946C5-BDA5-413B-B3C8-22E7D7C6E4E8}"/>
    <dgm:cxn modelId="{F33C7692-2BB5-43A4-9A7A-30910F012D5F}" srcId="{0EF152AF-8F87-4848-89F9-3389B35B6EB2}" destId="{62D28DCA-3AE5-41A7-B2A6-02D22220FE00}" srcOrd="0" destOrd="0" parTransId="{6E31C5FB-1937-44B2-BC26-71B9DDE7E9C4}" sibTransId="{822D1961-3475-46CB-A75E-BD41856555EA}"/>
    <dgm:cxn modelId="{16AF7397-3B64-401F-9BE1-1292E84C7089}" type="presOf" srcId="{68464BAB-0A37-46AA-82CC-1AFBDA5D0CCE}" destId="{4E065F01-4DAE-482B-BD99-447914F27DE8}" srcOrd="0" destOrd="0" presId="urn:microsoft.com/office/officeart/2005/8/layout/vList2"/>
    <dgm:cxn modelId="{08B83D9E-02FA-4FDC-8819-6FD32CDD8283}" type="presOf" srcId="{DEA3DBF5-B44A-44B5-9E06-DC9059AA776E}" destId="{42C501ED-E4C5-464E-AA65-7D3A57EAF0B4}" srcOrd="0" destOrd="0" presId="urn:microsoft.com/office/officeart/2005/8/layout/vList2"/>
    <dgm:cxn modelId="{1C74D2B5-BF51-4670-B692-9213FC996E40}" type="presOf" srcId="{0EF152AF-8F87-4848-89F9-3389B35B6EB2}" destId="{79330B2E-71AA-4DF4-A14A-B4C3C22457B1}" srcOrd="0" destOrd="0" presId="urn:microsoft.com/office/officeart/2005/8/layout/vList2"/>
    <dgm:cxn modelId="{20F358F6-F2D1-4BA3-ABD5-D8E84C1563F0}" type="presOf" srcId="{62D28DCA-3AE5-41A7-B2A6-02D22220FE00}" destId="{74A56FC4-601A-45D2-9C1C-66BDED48F567}" srcOrd="0" destOrd="0" presId="urn:microsoft.com/office/officeart/2005/8/layout/vList2"/>
    <dgm:cxn modelId="{6571102C-ADF1-44E4-8265-CA14F222DBFE}" type="presParOf" srcId="{79330B2E-71AA-4DF4-A14A-B4C3C22457B1}" destId="{74A56FC4-601A-45D2-9C1C-66BDED48F567}" srcOrd="0" destOrd="0" presId="urn:microsoft.com/office/officeart/2005/8/layout/vList2"/>
    <dgm:cxn modelId="{93D880DA-9B64-4FB9-8BE3-8D0C35D0D01F}" type="presParOf" srcId="{79330B2E-71AA-4DF4-A14A-B4C3C22457B1}" destId="{AE9484DA-AA8D-4729-A6B9-74B55AB0E3FB}" srcOrd="1" destOrd="0" presId="urn:microsoft.com/office/officeart/2005/8/layout/vList2"/>
    <dgm:cxn modelId="{F44F248E-DE36-4ED1-B66E-9D561FA3FA5E}" type="presParOf" srcId="{79330B2E-71AA-4DF4-A14A-B4C3C22457B1}" destId="{42C501ED-E4C5-464E-AA65-7D3A57EAF0B4}" srcOrd="2" destOrd="0" presId="urn:microsoft.com/office/officeart/2005/8/layout/vList2"/>
    <dgm:cxn modelId="{F5270BDA-93E5-494A-96CA-DD5294F60D8D}" type="presParOf" srcId="{79330B2E-71AA-4DF4-A14A-B4C3C22457B1}" destId="{F65DED7C-D678-4555-B8EA-21A3889C2B9D}" srcOrd="3" destOrd="0" presId="urn:microsoft.com/office/officeart/2005/8/layout/vList2"/>
    <dgm:cxn modelId="{F8DF670D-4A79-4EE9-B26A-81B20CAE4508}" type="presParOf" srcId="{79330B2E-71AA-4DF4-A14A-B4C3C22457B1}" destId="{4E065F01-4DAE-482B-BD99-447914F27DE8}"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A1361D0-F140-4C3D-9991-43C34E13A0FB}"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6812BBED-49FD-4A4B-AC4E-0FC1B85ACE44}">
      <dgm:prSet/>
      <dgm:spPr/>
      <dgm:t>
        <a:bodyPr/>
        <a:lstStyle/>
        <a:p>
          <a:r>
            <a:rPr lang="en-US"/>
            <a:t>Proliferative phase occurs next, after the neutrophils have removed cellular debris and release further cytokines acting as attracting agents for macrophages. </a:t>
          </a:r>
        </a:p>
      </dgm:t>
    </dgm:pt>
    <dgm:pt modelId="{CA6F3B05-3D89-43BB-B019-BFA037F8239B}" type="parTrans" cxnId="{CA17FD3B-5B43-4C3A-A4AA-901D56AD3780}">
      <dgm:prSet/>
      <dgm:spPr/>
      <dgm:t>
        <a:bodyPr/>
        <a:lstStyle/>
        <a:p>
          <a:endParaRPr lang="en-US"/>
        </a:p>
      </dgm:t>
    </dgm:pt>
    <dgm:pt modelId="{5CF57466-B7B8-4D6A-BA62-0238273B8B68}" type="sibTrans" cxnId="{CA17FD3B-5B43-4C3A-A4AA-901D56AD3780}">
      <dgm:prSet/>
      <dgm:spPr/>
      <dgm:t>
        <a:bodyPr/>
        <a:lstStyle/>
        <a:p>
          <a:endParaRPr lang="en-US"/>
        </a:p>
      </dgm:t>
    </dgm:pt>
    <dgm:pt modelId="{2748F7DB-A6E4-4AE7-8189-0E7D2ED013B5}">
      <dgm:prSet/>
      <dgm:spPr/>
      <dgm:t>
        <a:bodyPr/>
        <a:lstStyle/>
        <a:p>
          <a:r>
            <a:rPr lang="en-US"/>
            <a:t>Macrophages – a large white blood cell has the ability to locate and eat bacteria.</a:t>
          </a:r>
        </a:p>
      </dgm:t>
    </dgm:pt>
    <dgm:pt modelId="{D5CE34E8-374A-434C-B111-1C06960F6D4E}" type="parTrans" cxnId="{6B0B7952-8067-4218-9F7F-1E4639DF8CAE}">
      <dgm:prSet/>
      <dgm:spPr/>
      <dgm:t>
        <a:bodyPr/>
        <a:lstStyle/>
        <a:p>
          <a:endParaRPr lang="en-US"/>
        </a:p>
      </dgm:t>
    </dgm:pt>
    <dgm:pt modelId="{3E3B60D8-7243-4F1C-88F1-C93513943260}" type="sibTrans" cxnId="{6B0B7952-8067-4218-9F7F-1E4639DF8CAE}">
      <dgm:prSet/>
      <dgm:spPr/>
      <dgm:t>
        <a:bodyPr/>
        <a:lstStyle/>
        <a:p>
          <a:endParaRPr lang="en-US"/>
        </a:p>
      </dgm:t>
    </dgm:pt>
    <dgm:pt modelId="{6FCB938C-2E20-4E16-9B55-5164161772F0}">
      <dgm:prSet/>
      <dgm:spPr/>
      <dgm:t>
        <a:bodyPr/>
        <a:lstStyle/>
        <a:p>
          <a:r>
            <a:rPr lang="en-US"/>
            <a:t>Neutrophils are a type of white blood cell that helps heal damaged tissues and resolve infection. </a:t>
          </a:r>
        </a:p>
      </dgm:t>
    </dgm:pt>
    <dgm:pt modelId="{89FA7A5E-114E-4613-8AAF-7CDD1332492D}" type="parTrans" cxnId="{7177321D-3E0B-41B7-A004-A113DE17C14F}">
      <dgm:prSet/>
      <dgm:spPr/>
      <dgm:t>
        <a:bodyPr/>
        <a:lstStyle/>
        <a:p>
          <a:endParaRPr lang="en-US"/>
        </a:p>
      </dgm:t>
    </dgm:pt>
    <dgm:pt modelId="{ECC10A8F-99E8-4433-A51E-E75180B85F3D}" type="sibTrans" cxnId="{7177321D-3E0B-41B7-A004-A113DE17C14F}">
      <dgm:prSet/>
      <dgm:spPr/>
      <dgm:t>
        <a:bodyPr/>
        <a:lstStyle/>
        <a:p>
          <a:endParaRPr lang="en-US"/>
        </a:p>
      </dgm:t>
    </dgm:pt>
    <dgm:pt modelId="{48142771-091F-49F9-9A81-17F81D5A10F2}" type="pres">
      <dgm:prSet presAssocID="{BA1361D0-F140-4C3D-9991-43C34E13A0FB}" presName="linear" presStyleCnt="0">
        <dgm:presLayoutVars>
          <dgm:animLvl val="lvl"/>
          <dgm:resizeHandles val="exact"/>
        </dgm:presLayoutVars>
      </dgm:prSet>
      <dgm:spPr/>
    </dgm:pt>
    <dgm:pt modelId="{33D0B0C8-E93D-474C-A332-02B36C9193C4}" type="pres">
      <dgm:prSet presAssocID="{6812BBED-49FD-4A4B-AC4E-0FC1B85ACE44}" presName="parentText" presStyleLbl="node1" presStyleIdx="0" presStyleCnt="3">
        <dgm:presLayoutVars>
          <dgm:chMax val="0"/>
          <dgm:bulletEnabled val="1"/>
        </dgm:presLayoutVars>
      </dgm:prSet>
      <dgm:spPr/>
    </dgm:pt>
    <dgm:pt modelId="{C003E90E-E02D-48BA-AA17-0ADFF42B6603}" type="pres">
      <dgm:prSet presAssocID="{5CF57466-B7B8-4D6A-BA62-0238273B8B68}" presName="spacer" presStyleCnt="0"/>
      <dgm:spPr/>
    </dgm:pt>
    <dgm:pt modelId="{75F308E5-EA7C-4100-9829-BB92F5D5E4F7}" type="pres">
      <dgm:prSet presAssocID="{2748F7DB-A6E4-4AE7-8189-0E7D2ED013B5}" presName="parentText" presStyleLbl="node1" presStyleIdx="1" presStyleCnt="3">
        <dgm:presLayoutVars>
          <dgm:chMax val="0"/>
          <dgm:bulletEnabled val="1"/>
        </dgm:presLayoutVars>
      </dgm:prSet>
      <dgm:spPr/>
    </dgm:pt>
    <dgm:pt modelId="{58653A22-09A6-4821-9FCB-AE5442CC20B3}" type="pres">
      <dgm:prSet presAssocID="{3E3B60D8-7243-4F1C-88F1-C93513943260}" presName="spacer" presStyleCnt="0"/>
      <dgm:spPr/>
    </dgm:pt>
    <dgm:pt modelId="{56D8CE8C-8307-4D4D-AF9A-7E077AC4AD31}" type="pres">
      <dgm:prSet presAssocID="{6FCB938C-2E20-4E16-9B55-5164161772F0}" presName="parentText" presStyleLbl="node1" presStyleIdx="2" presStyleCnt="3">
        <dgm:presLayoutVars>
          <dgm:chMax val="0"/>
          <dgm:bulletEnabled val="1"/>
        </dgm:presLayoutVars>
      </dgm:prSet>
      <dgm:spPr/>
    </dgm:pt>
  </dgm:ptLst>
  <dgm:cxnLst>
    <dgm:cxn modelId="{325BDA14-1475-45CC-9995-65DCB91C42B2}" type="presOf" srcId="{6812BBED-49FD-4A4B-AC4E-0FC1B85ACE44}" destId="{33D0B0C8-E93D-474C-A332-02B36C9193C4}" srcOrd="0" destOrd="0" presId="urn:microsoft.com/office/officeart/2005/8/layout/vList2"/>
    <dgm:cxn modelId="{7177321D-3E0B-41B7-A004-A113DE17C14F}" srcId="{BA1361D0-F140-4C3D-9991-43C34E13A0FB}" destId="{6FCB938C-2E20-4E16-9B55-5164161772F0}" srcOrd="2" destOrd="0" parTransId="{89FA7A5E-114E-4613-8AAF-7CDD1332492D}" sibTransId="{ECC10A8F-99E8-4433-A51E-E75180B85F3D}"/>
    <dgm:cxn modelId="{CA17FD3B-5B43-4C3A-A4AA-901D56AD3780}" srcId="{BA1361D0-F140-4C3D-9991-43C34E13A0FB}" destId="{6812BBED-49FD-4A4B-AC4E-0FC1B85ACE44}" srcOrd="0" destOrd="0" parTransId="{CA6F3B05-3D89-43BB-B019-BFA037F8239B}" sibTransId="{5CF57466-B7B8-4D6A-BA62-0238273B8B68}"/>
    <dgm:cxn modelId="{6B0B7952-8067-4218-9F7F-1E4639DF8CAE}" srcId="{BA1361D0-F140-4C3D-9991-43C34E13A0FB}" destId="{2748F7DB-A6E4-4AE7-8189-0E7D2ED013B5}" srcOrd="1" destOrd="0" parTransId="{D5CE34E8-374A-434C-B111-1C06960F6D4E}" sibTransId="{3E3B60D8-7243-4F1C-88F1-C93513943260}"/>
    <dgm:cxn modelId="{4A75A77D-366D-4AC0-9FF6-0E20E06CAABE}" type="presOf" srcId="{6FCB938C-2E20-4E16-9B55-5164161772F0}" destId="{56D8CE8C-8307-4D4D-AF9A-7E077AC4AD31}" srcOrd="0" destOrd="0" presId="urn:microsoft.com/office/officeart/2005/8/layout/vList2"/>
    <dgm:cxn modelId="{C28BE2CC-D2E5-4EB2-8212-E9EB6F7B8231}" type="presOf" srcId="{2748F7DB-A6E4-4AE7-8189-0E7D2ED013B5}" destId="{75F308E5-EA7C-4100-9829-BB92F5D5E4F7}" srcOrd="0" destOrd="0" presId="urn:microsoft.com/office/officeart/2005/8/layout/vList2"/>
    <dgm:cxn modelId="{5CA013D5-4D4C-4FC0-A168-29783B6955C7}" type="presOf" srcId="{BA1361D0-F140-4C3D-9991-43C34E13A0FB}" destId="{48142771-091F-49F9-9A81-17F81D5A10F2}" srcOrd="0" destOrd="0" presId="urn:microsoft.com/office/officeart/2005/8/layout/vList2"/>
    <dgm:cxn modelId="{495692CA-C0C2-475B-9428-EFF3970DD271}" type="presParOf" srcId="{48142771-091F-49F9-9A81-17F81D5A10F2}" destId="{33D0B0C8-E93D-474C-A332-02B36C9193C4}" srcOrd="0" destOrd="0" presId="urn:microsoft.com/office/officeart/2005/8/layout/vList2"/>
    <dgm:cxn modelId="{4E9639D9-9E7C-45F1-8CFF-C93C49FAF07E}" type="presParOf" srcId="{48142771-091F-49F9-9A81-17F81D5A10F2}" destId="{C003E90E-E02D-48BA-AA17-0ADFF42B6603}" srcOrd="1" destOrd="0" presId="urn:microsoft.com/office/officeart/2005/8/layout/vList2"/>
    <dgm:cxn modelId="{B625D03C-6383-456A-8E9A-AA20E2FAC94F}" type="presParOf" srcId="{48142771-091F-49F9-9A81-17F81D5A10F2}" destId="{75F308E5-EA7C-4100-9829-BB92F5D5E4F7}" srcOrd="2" destOrd="0" presId="urn:microsoft.com/office/officeart/2005/8/layout/vList2"/>
    <dgm:cxn modelId="{17F53243-3890-439E-AE4C-70DAF96A3ADA}" type="presParOf" srcId="{48142771-091F-49F9-9A81-17F81D5A10F2}" destId="{58653A22-09A6-4821-9FCB-AE5442CC20B3}" srcOrd="3" destOrd="0" presId="urn:microsoft.com/office/officeart/2005/8/layout/vList2"/>
    <dgm:cxn modelId="{097D0AA9-F41C-4413-80DE-FD54F9BD0AC9}" type="presParOf" srcId="{48142771-091F-49F9-9A81-17F81D5A10F2}" destId="{56D8CE8C-8307-4D4D-AF9A-7E077AC4AD3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0E15B3B-B4DF-4326-ADDA-876D7C3F60A9}"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17C84494-2905-4336-B180-932380A0647C}">
      <dgm:prSet/>
      <dgm:spPr/>
      <dgm:t>
        <a:bodyPr/>
        <a:lstStyle/>
        <a:p>
          <a:r>
            <a:rPr lang="en-US"/>
            <a:t>Fibroblasts now migrate into the wound, and secrete collagen type III. –Angiogenesis occurs by 48 hours.</a:t>
          </a:r>
        </a:p>
      </dgm:t>
    </dgm:pt>
    <dgm:pt modelId="{383454AC-0D39-4E6A-A45E-EB53E760EE73}" type="parTrans" cxnId="{FB4EF935-A271-43BE-9F6C-956119E398F3}">
      <dgm:prSet/>
      <dgm:spPr/>
      <dgm:t>
        <a:bodyPr/>
        <a:lstStyle/>
        <a:p>
          <a:endParaRPr lang="en-US"/>
        </a:p>
      </dgm:t>
    </dgm:pt>
    <dgm:pt modelId="{BD642AA8-DE60-4027-BE72-69C4F1861121}" type="sibTrans" cxnId="{FB4EF935-A271-43BE-9F6C-956119E398F3}">
      <dgm:prSet/>
      <dgm:spPr/>
      <dgm:t>
        <a:bodyPr/>
        <a:lstStyle/>
        <a:p>
          <a:endParaRPr lang="en-US"/>
        </a:p>
      </dgm:t>
    </dgm:pt>
    <dgm:pt modelId="{DEE484AE-0BB1-4F84-B2C3-16A892475701}">
      <dgm:prSet/>
      <dgm:spPr/>
      <dgm:t>
        <a:bodyPr/>
        <a:lstStyle/>
        <a:p>
          <a:r>
            <a:rPr lang="en-US"/>
            <a:t>Fibroblasts- a biological cell that synthesizes the extracellular matrix and collagen</a:t>
          </a:r>
        </a:p>
      </dgm:t>
    </dgm:pt>
    <dgm:pt modelId="{CE17FFD3-185B-491C-B5B9-9E2C450049C3}" type="parTrans" cxnId="{861CA2BF-A122-4F59-A6E8-AF1E085AA3D8}">
      <dgm:prSet/>
      <dgm:spPr/>
      <dgm:t>
        <a:bodyPr/>
        <a:lstStyle/>
        <a:p>
          <a:endParaRPr lang="en-US"/>
        </a:p>
      </dgm:t>
    </dgm:pt>
    <dgm:pt modelId="{DC21B1AB-CF88-4737-ACAB-D767BE04727F}" type="sibTrans" cxnId="{861CA2BF-A122-4F59-A6E8-AF1E085AA3D8}">
      <dgm:prSet/>
      <dgm:spPr/>
      <dgm:t>
        <a:bodyPr/>
        <a:lstStyle/>
        <a:p>
          <a:endParaRPr lang="en-US"/>
        </a:p>
      </dgm:t>
    </dgm:pt>
    <dgm:pt modelId="{50716BF6-0EEB-491E-BBC0-DB27D9C27A8A}">
      <dgm:prSet/>
      <dgm:spPr/>
      <dgm:t>
        <a:bodyPr/>
        <a:lstStyle/>
        <a:p>
          <a:r>
            <a:rPr lang="en-US"/>
            <a:t>Angiogenesis – supply of new blood cells. </a:t>
          </a:r>
        </a:p>
      </dgm:t>
    </dgm:pt>
    <dgm:pt modelId="{D3B5404A-6260-4B72-93B1-344FB4F4C90F}" type="parTrans" cxnId="{79887776-3C7C-4E72-9A7C-C13688313C9E}">
      <dgm:prSet/>
      <dgm:spPr/>
      <dgm:t>
        <a:bodyPr/>
        <a:lstStyle/>
        <a:p>
          <a:endParaRPr lang="en-US"/>
        </a:p>
      </dgm:t>
    </dgm:pt>
    <dgm:pt modelId="{207B3732-FAE5-4343-A0F1-A2B4C540EEEA}" type="sibTrans" cxnId="{79887776-3C7C-4E72-9A7C-C13688313C9E}">
      <dgm:prSet/>
      <dgm:spPr/>
      <dgm:t>
        <a:bodyPr/>
        <a:lstStyle/>
        <a:p>
          <a:endParaRPr lang="en-US"/>
        </a:p>
      </dgm:t>
    </dgm:pt>
    <dgm:pt modelId="{AA22AA5E-BFFB-4FCE-94B2-1E5BB408EBBC}" type="pres">
      <dgm:prSet presAssocID="{10E15B3B-B4DF-4326-ADDA-876D7C3F60A9}" presName="linear" presStyleCnt="0">
        <dgm:presLayoutVars>
          <dgm:animLvl val="lvl"/>
          <dgm:resizeHandles val="exact"/>
        </dgm:presLayoutVars>
      </dgm:prSet>
      <dgm:spPr/>
    </dgm:pt>
    <dgm:pt modelId="{E5AFD700-8A76-4610-B18A-F3F4C13C51FE}" type="pres">
      <dgm:prSet presAssocID="{17C84494-2905-4336-B180-932380A0647C}" presName="parentText" presStyleLbl="node1" presStyleIdx="0" presStyleCnt="3">
        <dgm:presLayoutVars>
          <dgm:chMax val="0"/>
          <dgm:bulletEnabled val="1"/>
        </dgm:presLayoutVars>
      </dgm:prSet>
      <dgm:spPr/>
    </dgm:pt>
    <dgm:pt modelId="{FB56DA36-7578-44B5-9EA2-2FA3CAF61811}" type="pres">
      <dgm:prSet presAssocID="{BD642AA8-DE60-4027-BE72-69C4F1861121}" presName="spacer" presStyleCnt="0"/>
      <dgm:spPr/>
    </dgm:pt>
    <dgm:pt modelId="{508F323A-EDA9-43DD-8586-7BC7903BCC94}" type="pres">
      <dgm:prSet presAssocID="{DEE484AE-0BB1-4F84-B2C3-16A892475701}" presName="parentText" presStyleLbl="node1" presStyleIdx="1" presStyleCnt="3">
        <dgm:presLayoutVars>
          <dgm:chMax val="0"/>
          <dgm:bulletEnabled val="1"/>
        </dgm:presLayoutVars>
      </dgm:prSet>
      <dgm:spPr/>
    </dgm:pt>
    <dgm:pt modelId="{E9491105-EC86-48BF-B61F-978B58C71978}" type="pres">
      <dgm:prSet presAssocID="{DC21B1AB-CF88-4737-ACAB-D767BE04727F}" presName="spacer" presStyleCnt="0"/>
      <dgm:spPr/>
    </dgm:pt>
    <dgm:pt modelId="{58BAAA2B-6E57-4CE9-86B1-443EF4AC9E81}" type="pres">
      <dgm:prSet presAssocID="{50716BF6-0EEB-491E-BBC0-DB27D9C27A8A}" presName="parentText" presStyleLbl="node1" presStyleIdx="2" presStyleCnt="3">
        <dgm:presLayoutVars>
          <dgm:chMax val="0"/>
          <dgm:bulletEnabled val="1"/>
        </dgm:presLayoutVars>
      </dgm:prSet>
      <dgm:spPr/>
    </dgm:pt>
  </dgm:ptLst>
  <dgm:cxnLst>
    <dgm:cxn modelId="{68241115-6D1A-499A-B171-600CC54429BF}" type="presOf" srcId="{50716BF6-0EEB-491E-BBC0-DB27D9C27A8A}" destId="{58BAAA2B-6E57-4CE9-86B1-443EF4AC9E81}" srcOrd="0" destOrd="0" presId="urn:microsoft.com/office/officeart/2005/8/layout/vList2"/>
    <dgm:cxn modelId="{FB4EF935-A271-43BE-9F6C-956119E398F3}" srcId="{10E15B3B-B4DF-4326-ADDA-876D7C3F60A9}" destId="{17C84494-2905-4336-B180-932380A0647C}" srcOrd="0" destOrd="0" parTransId="{383454AC-0D39-4E6A-A45E-EB53E760EE73}" sibTransId="{BD642AA8-DE60-4027-BE72-69C4F1861121}"/>
    <dgm:cxn modelId="{DC557438-3C2C-4669-903A-217B5C93F742}" type="presOf" srcId="{DEE484AE-0BB1-4F84-B2C3-16A892475701}" destId="{508F323A-EDA9-43DD-8586-7BC7903BCC94}" srcOrd="0" destOrd="0" presId="urn:microsoft.com/office/officeart/2005/8/layout/vList2"/>
    <dgm:cxn modelId="{79887776-3C7C-4E72-9A7C-C13688313C9E}" srcId="{10E15B3B-B4DF-4326-ADDA-876D7C3F60A9}" destId="{50716BF6-0EEB-491E-BBC0-DB27D9C27A8A}" srcOrd="2" destOrd="0" parTransId="{D3B5404A-6260-4B72-93B1-344FB4F4C90F}" sibTransId="{207B3732-FAE5-4343-A0F1-A2B4C540EEEA}"/>
    <dgm:cxn modelId="{0854ADAE-3CE3-4422-AD71-B80E7270382A}" type="presOf" srcId="{17C84494-2905-4336-B180-932380A0647C}" destId="{E5AFD700-8A76-4610-B18A-F3F4C13C51FE}" srcOrd="0" destOrd="0" presId="urn:microsoft.com/office/officeart/2005/8/layout/vList2"/>
    <dgm:cxn modelId="{861CA2BF-A122-4F59-A6E8-AF1E085AA3D8}" srcId="{10E15B3B-B4DF-4326-ADDA-876D7C3F60A9}" destId="{DEE484AE-0BB1-4F84-B2C3-16A892475701}" srcOrd="1" destOrd="0" parTransId="{CE17FFD3-185B-491C-B5B9-9E2C450049C3}" sibTransId="{DC21B1AB-CF88-4737-ACAB-D767BE04727F}"/>
    <dgm:cxn modelId="{E677EDC4-EF7C-409B-9BEC-0107B6FB4456}" type="presOf" srcId="{10E15B3B-B4DF-4326-ADDA-876D7C3F60A9}" destId="{AA22AA5E-BFFB-4FCE-94B2-1E5BB408EBBC}" srcOrd="0" destOrd="0" presId="urn:microsoft.com/office/officeart/2005/8/layout/vList2"/>
    <dgm:cxn modelId="{8D37B4E6-C77F-4DD1-9DC6-AB3EE55FC28B}" type="presParOf" srcId="{AA22AA5E-BFFB-4FCE-94B2-1E5BB408EBBC}" destId="{E5AFD700-8A76-4610-B18A-F3F4C13C51FE}" srcOrd="0" destOrd="0" presId="urn:microsoft.com/office/officeart/2005/8/layout/vList2"/>
    <dgm:cxn modelId="{2636C12F-BAD6-48CD-B987-CB857AA32D3B}" type="presParOf" srcId="{AA22AA5E-BFFB-4FCE-94B2-1E5BB408EBBC}" destId="{FB56DA36-7578-44B5-9EA2-2FA3CAF61811}" srcOrd="1" destOrd="0" presId="urn:microsoft.com/office/officeart/2005/8/layout/vList2"/>
    <dgm:cxn modelId="{C1F620FE-292D-4031-B569-7ADDB1BBF3B9}" type="presParOf" srcId="{AA22AA5E-BFFB-4FCE-94B2-1E5BB408EBBC}" destId="{508F323A-EDA9-43DD-8586-7BC7903BCC94}" srcOrd="2" destOrd="0" presId="urn:microsoft.com/office/officeart/2005/8/layout/vList2"/>
    <dgm:cxn modelId="{391B5060-B93D-49DC-AD48-472921C0EBEC}" type="presParOf" srcId="{AA22AA5E-BFFB-4FCE-94B2-1E5BB408EBBC}" destId="{E9491105-EC86-48BF-B61F-978B58C71978}" srcOrd="3" destOrd="0" presId="urn:microsoft.com/office/officeart/2005/8/layout/vList2"/>
    <dgm:cxn modelId="{ED4D4A2A-18B0-44E7-BD8F-B80A6768D7E2}" type="presParOf" srcId="{AA22AA5E-BFFB-4FCE-94B2-1E5BB408EBBC}" destId="{58BAAA2B-6E57-4CE9-86B1-443EF4AC9E8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D2938B7-94B8-43BA-8BFC-121CEEEE6144}"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D9EC7AFE-CD59-4A8F-8D51-9A916BF44062}">
      <dgm:prSet/>
      <dgm:spPr/>
      <dgm:t>
        <a:bodyPr/>
        <a:lstStyle/>
        <a:p>
          <a:r>
            <a:rPr lang="en-US"/>
            <a:t>The secretion of collagen, macrophage remodeling and secretion, and angiogenesis continues for up to 3 weeks. </a:t>
          </a:r>
        </a:p>
      </dgm:t>
    </dgm:pt>
    <dgm:pt modelId="{E1CB3BFB-EF5B-457B-B8FB-27916CAB7687}" type="parTrans" cxnId="{53A82C9C-B3AC-4FF8-AFA8-7E232AAE09A9}">
      <dgm:prSet/>
      <dgm:spPr/>
      <dgm:t>
        <a:bodyPr/>
        <a:lstStyle/>
        <a:p>
          <a:endParaRPr lang="en-US"/>
        </a:p>
      </dgm:t>
    </dgm:pt>
    <dgm:pt modelId="{6C2408E1-43CE-4882-BD98-9853395B27B2}" type="sibTrans" cxnId="{53A82C9C-B3AC-4FF8-AFA8-7E232AAE09A9}">
      <dgm:prSet/>
      <dgm:spPr/>
      <dgm:t>
        <a:bodyPr/>
        <a:lstStyle/>
        <a:p>
          <a:endParaRPr lang="en-US"/>
        </a:p>
      </dgm:t>
    </dgm:pt>
    <dgm:pt modelId="{42B4639E-0AC9-4AFC-BF1E-5E2DD33C9BA8}">
      <dgm:prSet/>
      <dgm:spPr/>
      <dgm:t>
        <a:bodyPr/>
        <a:lstStyle/>
        <a:p>
          <a:r>
            <a:rPr lang="en-US"/>
            <a:t>–The greatest increase in wound strength occurs during this phase</a:t>
          </a:r>
        </a:p>
      </dgm:t>
    </dgm:pt>
    <dgm:pt modelId="{617DB9B0-3C0E-47D2-94B8-70A7B0E82A8D}" type="parTrans" cxnId="{2116600B-ABD3-438B-9CD9-007D7323E47D}">
      <dgm:prSet/>
      <dgm:spPr/>
      <dgm:t>
        <a:bodyPr/>
        <a:lstStyle/>
        <a:p>
          <a:endParaRPr lang="en-US"/>
        </a:p>
      </dgm:t>
    </dgm:pt>
    <dgm:pt modelId="{A301AA83-1583-4DC1-8CBB-8A0B5C5269CD}" type="sibTrans" cxnId="{2116600B-ABD3-438B-9CD9-007D7323E47D}">
      <dgm:prSet/>
      <dgm:spPr/>
      <dgm:t>
        <a:bodyPr/>
        <a:lstStyle/>
        <a:p>
          <a:endParaRPr lang="en-US"/>
        </a:p>
      </dgm:t>
    </dgm:pt>
    <dgm:pt modelId="{192CCCF9-6FAC-44F4-85B8-EC54E6BAD9E8}" type="pres">
      <dgm:prSet presAssocID="{1D2938B7-94B8-43BA-8BFC-121CEEEE6144}" presName="linear" presStyleCnt="0">
        <dgm:presLayoutVars>
          <dgm:animLvl val="lvl"/>
          <dgm:resizeHandles val="exact"/>
        </dgm:presLayoutVars>
      </dgm:prSet>
      <dgm:spPr/>
    </dgm:pt>
    <dgm:pt modelId="{6E51401F-B7A0-45E4-BA94-0004D60D516A}" type="pres">
      <dgm:prSet presAssocID="{D9EC7AFE-CD59-4A8F-8D51-9A916BF44062}" presName="parentText" presStyleLbl="node1" presStyleIdx="0" presStyleCnt="2">
        <dgm:presLayoutVars>
          <dgm:chMax val="0"/>
          <dgm:bulletEnabled val="1"/>
        </dgm:presLayoutVars>
      </dgm:prSet>
      <dgm:spPr/>
    </dgm:pt>
    <dgm:pt modelId="{32613811-06B5-453A-8838-69FB9F0543C2}" type="pres">
      <dgm:prSet presAssocID="{6C2408E1-43CE-4882-BD98-9853395B27B2}" presName="spacer" presStyleCnt="0"/>
      <dgm:spPr/>
    </dgm:pt>
    <dgm:pt modelId="{D82B7B2C-5AE7-427C-830F-97F2B7BEEE86}" type="pres">
      <dgm:prSet presAssocID="{42B4639E-0AC9-4AFC-BF1E-5E2DD33C9BA8}" presName="parentText" presStyleLbl="node1" presStyleIdx="1" presStyleCnt="2">
        <dgm:presLayoutVars>
          <dgm:chMax val="0"/>
          <dgm:bulletEnabled val="1"/>
        </dgm:presLayoutVars>
      </dgm:prSet>
      <dgm:spPr/>
    </dgm:pt>
  </dgm:ptLst>
  <dgm:cxnLst>
    <dgm:cxn modelId="{2116600B-ABD3-438B-9CD9-007D7323E47D}" srcId="{1D2938B7-94B8-43BA-8BFC-121CEEEE6144}" destId="{42B4639E-0AC9-4AFC-BF1E-5E2DD33C9BA8}" srcOrd="1" destOrd="0" parTransId="{617DB9B0-3C0E-47D2-94B8-70A7B0E82A8D}" sibTransId="{A301AA83-1583-4DC1-8CBB-8A0B5C5269CD}"/>
    <dgm:cxn modelId="{D9EF6F0E-8C6F-4602-8B4E-AE9D63F788F1}" type="presOf" srcId="{1D2938B7-94B8-43BA-8BFC-121CEEEE6144}" destId="{192CCCF9-6FAC-44F4-85B8-EC54E6BAD9E8}" srcOrd="0" destOrd="0" presId="urn:microsoft.com/office/officeart/2005/8/layout/vList2"/>
    <dgm:cxn modelId="{53A82C9C-B3AC-4FF8-AFA8-7E232AAE09A9}" srcId="{1D2938B7-94B8-43BA-8BFC-121CEEEE6144}" destId="{D9EC7AFE-CD59-4A8F-8D51-9A916BF44062}" srcOrd="0" destOrd="0" parTransId="{E1CB3BFB-EF5B-457B-B8FB-27916CAB7687}" sibTransId="{6C2408E1-43CE-4882-BD98-9853395B27B2}"/>
    <dgm:cxn modelId="{571549B7-7E73-40C9-A042-2D542D2B57F1}" type="presOf" srcId="{D9EC7AFE-CD59-4A8F-8D51-9A916BF44062}" destId="{6E51401F-B7A0-45E4-BA94-0004D60D516A}" srcOrd="0" destOrd="0" presId="urn:microsoft.com/office/officeart/2005/8/layout/vList2"/>
    <dgm:cxn modelId="{6AB850B8-CA9F-49FE-86DE-070FD9114101}" type="presOf" srcId="{42B4639E-0AC9-4AFC-BF1E-5E2DD33C9BA8}" destId="{D82B7B2C-5AE7-427C-830F-97F2B7BEEE86}" srcOrd="0" destOrd="0" presId="urn:microsoft.com/office/officeart/2005/8/layout/vList2"/>
    <dgm:cxn modelId="{5C2C3882-B83C-4900-8BC0-D5A4A2AEB20E}" type="presParOf" srcId="{192CCCF9-6FAC-44F4-85B8-EC54E6BAD9E8}" destId="{6E51401F-B7A0-45E4-BA94-0004D60D516A}" srcOrd="0" destOrd="0" presId="urn:microsoft.com/office/officeart/2005/8/layout/vList2"/>
    <dgm:cxn modelId="{B537EAC7-498F-49D0-90DF-2D9419F4C823}" type="presParOf" srcId="{192CCCF9-6FAC-44F4-85B8-EC54E6BAD9E8}" destId="{32613811-06B5-453A-8838-69FB9F0543C2}" srcOrd="1" destOrd="0" presId="urn:microsoft.com/office/officeart/2005/8/layout/vList2"/>
    <dgm:cxn modelId="{91ED6A8C-201D-4C2A-B362-0CE305A58092}" type="presParOf" srcId="{192CCCF9-6FAC-44F4-85B8-EC54E6BAD9E8}" destId="{D82B7B2C-5AE7-427C-830F-97F2B7BEEE86}"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C2B1BDF-DD15-48BA-B3BC-7E5AD28F5D6B}"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3D6E980E-C4DA-453A-845F-3A3DAD074455}">
      <dgm:prSet/>
      <dgm:spPr/>
      <dgm:t>
        <a:bodyPr/>
        <a:lstStyle/>
        <a:p>
          <a:r>
            <a:rPr lang="en-US"/>
            <a:t>Maturation phase is the final phase and starts from the 3rd week and continues for up to 9-12 months.</a:t>
          </a:r>
        </a:p>
      </dgm:t>
    </dgm:pt>
    <dgm:pt modelId="{2F811297-9F6B-4DFD-AF0D-14B9C111EEF4}" type="parTrans" cxnId="{3B453B52-526E-4545-9026-1FBEF0534E97}">
      <dgm:prSet/>
      <dgm:spPr/>
      <dgm:t>
        <a:bodyPr/>
        <a:lstStyle/>
        <a:p>
          <a:endParaRPr lang="en-US"/>
        </a:p>
      </dgm:t>
    </dgm:pt>
    <dgm:pt modelId="{45DD9940-43AB-44A5-8C7A-CEBFA49DAB55}" type="sibTrans" cxnId="{3B453B52-526E-4545-9026-1FBEF0534E97}">
      <dgm:prSet/>
      <dgm:spPr/>
      <dgm:t>
        <a:bodyPr/>
        <a:lstStyle/>
        <a:p>
          <a:endParaRPr lang="en-US"/>
        </a:p>
      </dgm:t>
    </dgm:pt>
    <dgm:pt modelId="{E1372960-E3FC-4B88-BDB6-76ED67949323}">
      <dgm:prSet/>
      <dgm:spPr/>
      <dgm:t>
        <a:bodyPr/>
        <a:lstStyle/>
        <a:p>
          <a:r>
            <a:rPr lang="en-US"/>
            <a:t>–This is where collagen III is converted to collagen I, and the tensile strength continues to increase up to 80% of normal tissue. </a:t>
          </a:r>
        </a:p>
      </dgm:t>
    </dgm:pt>
    <dgm:pt modelId="{3FE9C987-F4A6-472E-A3EA-0BB7EFF5F6AC}" type="parTrans" cxnId="{2359AC25-717C-451C-B546-4B89346B13B9}">
      <dgm:prSet/>
      <dgm:spPr/>
      <dgm:t>
        <a:bodyPr/>
        <a:lstStyle/>
        <a:p>
          <a:endParaRPr lang="en-US"/>
        </a:p>
      </dgm:t>
    </dgm:pt>
    <dgm:pt modelId="{017DB6AE-BC56-40EF-A454-B2A5C8FBFF69}" type="sibTrans" cxnId="{2359AC25-717C-451C-B546-4B89346B13B9}">
      <dgm:prSet/>
      <dgm:spPr/>
      <dgm:t>
        <a:bodyPr/>
        <a:lstStyle/>
        <a:p>
          <a:endParaRPr lang="en-US"/>
        </a:p>
      </dgm:t>
    </dgm:pt>
    <dgm:pt modelId="{76B96A8B-5CEF-4D4A-AD51-EF525747070A}" type="pres">
      <dgm:prSet presAssocID="{9C2B1BDF-DD15-48BA-B3BC-7E5AD28F5D6B}" presName="linear" presStyleCnt="0">
        <dgm:presLayoutVars>
          <dgm:animLvl val="lvl"/>
          <dgm:resizeHandles val="exact"/>
        </dgm:presLayoutVars>
      </dgm:prSet>
      <dgm:spPr/>
    </dgm:pt>
    <dgm:pt modelId="{44DFEDA9-4C1A-493D-B10D-10A9024606AB}" type="pres">
      <dgm:prSet presAssocID="{3D6E980E-C4DA-453A-845F-3A3DAD074455}" presName="parentText" presStyleLbl="node1" presStyleIdx="0" presStyleCnt="2">
        <dgm:presLayoutVars>
          <dgm:chMax val="0"/>
          <dgm:bulletEnabled val="1"/>
        </dgm:presLayoutVars>
      </dgm:prSet>
      <dgm:spPr/>
    </dgm:pt>
    <dgm:pt modelId="{31B4BB0E-B89F-44B6-B052-2E067E3EDD3A}" type="pres">
      <dgm:prSet presAssocID="{45DD9940-43AB-44A5-8C7A-CEBFA49DAB55}" presName="spacer" presStyleCnt="0"/>
      <dgm:spPr/>
    </dgm:pt>
    <dgm:pt modelId="{9060681B-F98C-4819-9320-322BC64C359D}" type="pres">
      <dgm:prSet presAssocID="{E1372960-E3FC-4B88-BDB6-76ED67949323}" presName="parentText" presStyleLbl="node1" presStyleIdx="1" presStyleCnt="2">
        <dgm:presLayoutVars>
          <dgm:chMax val="0"/>
          <dgm:bulletEnabled val="1"/>
        </dgm:presLayoutVars>
      </dgm:prSet>
      <dgm:spPr/>
    </dgm:pt>
  </dgm:ptLst>
  <dgm:cxnLst>
    <dgm:cxn modelId="{2359AC25-717C-451C-B546-4B89346B13B9}" srcId="{9C2B1BDF-DD15-48BA-B3BC-7E5AD28F5D6B}" destId="{E1372960-E3FC-4B88-BDB6-76ED67949323}" srcOrd="1" destOrd="0" parTransId="{3FE9C987-F4A6-472E-A3EA-0BB7EFF5F6AC}" sibTransId="{017DB6AE-BC56-40EF-A454-B2A5C8FBFF69}"/>
    <dgm:cxn modelId="{3B453B52-526E-4545-9026-1FBEF0534E97}" srcId="{9C2B1BDF-DD15-48BA-B3BC-7E5AD28F5D6B}" destId="{3D6E980E-C4DA-453A-845F-3A3DAD074455}" srcOrd="0" destOrd="0" parTransId="{2F811297-9F6B-4DFD-AF0D-14B9C111EEF4}" sibTransId="{45DD9940-43AB-44A5-8C7A-CEBFA49DAB55}"/>
    <dgm:cxn modelId="{01FC3D90-9ACA-44B0-9820-684D09292B7E}" type="presOf" srcId="{9C2B1BDF-DD15-48BA-B3BC-7E5AD28F5D6B}" destId="{76B96A8B-5CEF-4D4A-AD51-EF525747070A}" srcOrd="0" destOrd="0" presId="urn:microsoft.com/office/officeart/2005/8/layout/vList2"/>
    <dgm:cxn modelId="{FF1F50AA-B049-4B30-9C2E-44011FEEF112}" type="presOf" srcId="{E1372960-E3FC-4B88-BDB6-76ED67949323}" destId="{9060681B-F98C-4819-9320-322BC64C359D}" srcOrd="0" destOrd="0" presId="urn:microsoft.com/office/officeart/2005/8/layout/vList2"/>
    <dgm:cxn modelId="{B35A32FA-DB73-4BA7-81BC-1C19BEDB74A9}" type="presOf" srcId="{3D6E980E-C4DA-453A-845F-3A3DAD074455}" destId="{44DFEDA9-4C1A-493D-B10D-10A9024606AB}" srcOrd="0" destOrd="0" presId="urn:microsoft.com/office/officeart/2005/8/layout/vList2"/>
    <dgm:cxn modelId="{9A185277-D2BF-48DB-8CF9-B35522F83B23}" type="presParOf" srcId="{76B96A8B-5CEF-4D4A-AD51-EF525747070A}" destId="{44DFEDA9-4C1A-493D-B10D-10A9024606AB}" srcOrd="0" destOrd="0" presId="urn:microsoft.com/office/officeart/2005/8/layout/vList2"/>
    <dgm:cxn modelId="{CFEEF431-2565-4EB3-A8F0-3D6E2F99DECC}" type="presParOf" srcId="{76B96A8B-5CEF-4D4A-AD51-EF525747070A}" destId="{31B4BB0E-B89F-44B6-B052-2E067E3EDD3A}" srcOrd="1" destOrd="0" presId="urn:microsoft.com/office/officeart/2005/8/layout/vList2"/>
    <dgm:cxn modelId="{1906CAD4-F412-41E3-A352-DBDB414D4E01}" type="presParOf" srcId="{76B96A8B-5CEF-4D4A-AD51-EF525747070A}" destId="{9060681B-F98C-4819-9320-322BC64C359D}"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FAF7173-6CCC-4528-9A80-CB3B69EBEFF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773224B5-9D9B-4E0F-8961-52C5AC52089F}">
      <dgm:prSet/>
      <dgm:spPr/>
      <dgm:t>
        <a:bodyPr/>
        <a:lstStyle/>
        <a:p>
          <a:r>
            <a:rPr lang="en-US"/>
            <a:t>They can happen to anyone, but usually affect people confined to bed or who sit in a chair or wheelchair for long periods of time.</a:t>
          </a:r>
        </a:p>
      </dgm:t>
    </dgm:pt>
    <dgm:pt modelId="{EE0DE42E-F6BA-4705-B677-41A4A84B602D}" type="parTrans" cxnId="{A6AEA97D-B341-476B-8F57-99CB259D4732}">
      <dgm:prSet/>
      <dgm:spPr/>
      <dgm:t>
        <a:bodyPr/>
        <a:lstStyle/>
        <a:p>
          <a:endParaRPr lang="en-US"/>
        </a:p>
      </dgm:t>
    </dgm:pt>
    <dgm:pt modelId="{16454313-1803-49FB-B8DD-2803E6C074B7}" type="sibTrans" cxnId="{A6AEA97D-B341-476B-8F57-99CB259D4732}">
      <dgm:prSet/>
      <dgm:spPr/>
      <dgm:t>
        <a:bodyPr/>
        <a:lstStyle/>
        <a:p>
          <a:endParaRPr lang="en-US"/>
        </a:p>
      </dgm:t>
    </dgm:pt>
    <dgm:pt modelId="{E126CD33-6FCC-4137-B9FD-F04D1BB74D69}">
      <dgm:prSet/>
      <dgm:spPr/>
      <dgm:t>
        <a:bodyPr/>
        <a:lstStyle/>
        <a:p>
          <a:r>
            <a:rPr lang="en-US"/>
            <a:t>Pressure ulcers can affect any part of the body that's put under pressure. They're most common on bony parts of the body, such as the heels, elbows, hips and base of the spine.</a:t>
          </a:r>
        </a:p>
      </dgm:t>
    </dgm:pt>
    <dgm:pt modelId="{AEB90E53-DB2E-492F-A261-2E09B2FA3865}" type="parTrans" cxnId="{B52C8498-DA60-4F3C-8929-324B47C3D8D4}">
      <dgm:prSet/>
      <dgm:spPr/>
      <dgm:t>
        <a:bodyPr/>
        <a:lstStyle/>
        <a:p>
          <a:endParaRPr lang="en-US"/>
        </a:p>
      </dgm:t>
    </dgm:pt>
    <dgm:pt modelId="{F7BE7A38-9CC7-4238-99A1-23CA1FE948AE}" type="sibTrans" cxnId="{B52C8498-DA60-4F3C-8929-324B47C3D8D4}">
      <dgm:prSet/>
      <dgm:spPr/>
      <dgm:t>
        <a:bodyPr/>
        <a:lstStyle/>
        <a:p>
          <a:endParaRPr lang="en-US"/>
        </a:p>
      </dgm:t>
    </dgm:pt>
    <dgm:pt modelId="{4A72117C-7608-4B97-AD57-164BBF5FCCB1}">
      <dgm:prSet/>
      <dgm:spPr/>
      <dgm:t>
        <a:bodyPr/>
        <a:lstStyle/>
        <a:p>
          <a:r>
            <a:rPr lang="en-US"/>
            <a:t>They often develop gradually, but can sometimes form in a few hours.</a:t>
          </a:r>
        </a:p>
      </dgm:t>
    </dgm:pt>
    <dgm:pt modelId="{8F18F8D2-98F3-4F65-8E08-7EF3424C5D0F}" type="parTrans" cxnId="{5975E978-D874-47F3-98C3-8BD02799C70D}">
      <dgm:prSet/>
      <dgm:spPr/>
      <dgm:t>
        <a:bodyPr/>
        <a:lstStyle/>
        <a:p>
          <a:endParaRPr lang="en-US"/>
        </a:p>
      </dgm:t>
    </dgm:pt>
    <dgm:pt modelId="{0337DCEB-D58C-4259-B9E5-4CF31BA2659D}" type="sibTrans" cxnId="{5975E978-D874-47F3-98C3-8BD02799C70D}">
      <dgm:prSet/>
      <dgm:spPr/>
      <dgm:t>
        <a:bodyPr/>
        <a:lstStyle/>
        <a:p>
          <a:endParaRPr lang="en-US"/>
        </a:p>
      </dgm:t>
    </dgm:pt>
    <dgm:pt modelId="{80456BAE-4CED-479B-BC56-F514299C9BD8}" type="pres">
      <dgm:prSet presAssocID="{EFAF7173-6CCC-4528-9A80-CB3B69EBEFFA}" presName="root" presStyleCnt="0">
        <dgm:presLayoutVars>
          <dgm:dir/>
          <dgm:resizeHandles val="exact"/>
        </dgm:presLayoutVars>
      </dgm:prSet>
      <dgm:spPr/>
    </dgm:pt>
    <dgm:pt modelId="{8F8A968B-0596-4A4E-AC01-33D409D0038E}" type="pres">
      <dgm:prSet presAssocID="{773224B5-9D9B-4E0F-8961-52C5AC52089F}" presName="compNode" presStyleCnt="0"/>
      <dgm:spPr/>
    </dgm:pt>
    <dgm:pt modelId="{67125E6D-0F84-4432-82C6-46B022864B43}" type="pres">
      <dgm:prSet presAssocID="{773224B5-9D9B-4E0F-8961-52C5AC52089F}" presName="bgRect" presStyleLbl="bgShp" presStyleIdx="0" presStyleCnt="3"/>
      <dgm:spPr/>
    </dgm:pt>
    <dgm:pt modelId="{C131D6BC-F8CB-4FA9-ADC4-58F9D2EBDBBD}" type="pres">
      <dgm:prSet presAssocID="{773224B5-9D9B-4E0F-8961-52C5AC52089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heelchair Access"/>
        </a:ext>
      </dgm:extLst>
    </dgm:pt>
    <dgm:pt modelId="{25292120-1240-44BA-8EBC-F7A5EB25F167}" type="pres">
      <dgm:prSet presAssocID="{773224B5-9D9B-4E0F-8961-52C5AC52089F}" presName="spaceRect" presStyleCnt="0"/>
      <dgm:spPr/>
    </dgm:pt>
    <dgm:pt modelId="{426BD7E0-24F8-4A25-86E3-6B58AC66D3B5}" type="pres">
      <dgm:prSet presAssocID="{773224B5-9D9B-4E0F-8961-52C5AC52089F}" presName="parTx" presStyleLbl="revTx" presStyleIdx="0" presStyleCnt="3">
        <dgm:presLayoutVars>
          <dgm:chMax val="0"/>
          <dgm:chPref val="0"/>
        </dgm:presLayoutVars>
      </dgm:prSet>
      <dgm:spPr/>
    </dgm:pt>
    <dgm:pt modelId="{EC718F5D-414E-4BDF-B1CD-07DF0272AD9F}" type="pres">
      <dgm:prSet presAssocID="{16454313-1803-49FB-B8DD-2803E6C074B7}" presName="sibTrans" presStyleCnt="0"/>
      <dgm:spPr/>
    </dgm:pt>
    <dgm:pt modelId="{C446335B-DEBC-44B8-B3F9-A5411104BC58}" type="pres">
      <dgm:prSet presAssocID="{E126CD33-6FCC-4137-B9FD-F04D1BB74D69}" presName="compNode" presStyleCnt="0"/>
      <dgm:spPr/>
    </dgm:pt>
    <dgm:pt modelId="{7823A268-42D4-4D12-B73A-346E1AF91EF6}" type="pres">
      <dgm:prSet presAssocID="{E126CD33-6FCC-4137-B9FD-F04D1BB74D69}" presName="bgRect" presStyleLbl="bgShp" presStyleIdx="1" presStyleCnt="3"/>
      <dgm:spPr/>
    </dgm:pt>
    <dgm:pt modelId="{E19A5D1E-5C04-4E9A-8BC9-AE9D4A7F2FF2}" type="pres">
      <dgm:prSet presAssocID="{E126CD33-6FCC-4137-B9FD-F04D1BB74D6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keleton"/>
        </a:ext>
      </dgm:extLst>
    </dgm:pt>
    <dgm:pt modelId="{0430A013-7D15-4E42-A52F-F3A227A8D4CA}" type="pres">
      <dgm:prSet presAssocID="{E126CD33-6FCC-4137-B9FD-F04D1BB74D69}" presName="spaceRect" presStyleCnt="0"/>
      <dgm:spPr/>
    </dgm:pt>
    <dgm:pt modelId="{1BD6C0C7-A4BC-4B2A-864D-8FF0D78A0812}" type="pres">
      <dgm:prSet presAssocID="{E126CD33-6FCC-4137-B9FD-F04D1BB74D69}" presName="parTx" presStyleLbl="revTx" presStyleIdx="1" presStyleCnt="3">
        <dgm:presLayoutVars>
          <dgm:chMax val="0"/>
          <dgm:chPref val="0"/>
        </dgm:presLayoutVars>
      </dgm:prSet>
      <dgm:spPr/>
    </dgm:pt>
    <dgm:pt modelId="{553534EB-1C98-414A-B5E9-DFE1B9C65A9C}" type="pres">
      <dgm:prSet presAssocID="{F7BE7A38-9CC7-4238-99A1-23CA1FE948AE}" presName="sibTrans" presStyleCnt="0"/>
      <dgm:spPr/>
    </dgm:pt>
    <dgm:pt modelId="{6AAD0443-B20A-477E-8924-BDD3CF965D5C}" type="pres">
      <dgm:prSet presAssocID="{4A72117C-7608-4B97-AD57-164BBF5FCCB1}" presName="compNode" presStyleCnt="0"/>
      <dgm:spPr/>
    </dgm:pt>
    <dgm:pt modelId="{36A1E362-22FC-4142-B1B4-113BC1C2B848}" type="pres">
      <dgm:prSet presAssocID="{4A72117C-7608-4B97-AD57-164BBF5FCCB1}" presName="bgRect" presStyleLbl="bgShp" presStyleIdx="2" presStyleCnt="3"/>
      <dgm:spPr/>
    </dgm:pt>
    <dgm:pt modelId="{331D63B9-8B55-439F-B248-E1614A9996D8}" type="pres">
      <dgm:prSet presAssocID="{4A72117C-7608-4B97-AD57-164BBF5FCCB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pwatch"/>
        </a:ext>
      </dgm:extLst>
    </dgm:pt>
    <dgm:pt modelId="{A5D7609A-6117-4F26-BE1C-65AC9EE42FDC}" type="pres">
      <dgm:prSet presAssocID="{4A72117C-7608-4B97-AD57-164BBF5FCCB1}" presName="spaceRect" presStyleCnt="0"/>
      <dgm:spPr/>
    </dgm:pt>
    <dgm:pt modelId="{D8CAB283-C5CC-4D2A-8DF6-41EA9C72A429}" type="pres">
      <dgm:prSet presAssocID="{4A72117C-7608-4B97-AD57-164BBF5FCCB1}" presName="parTx" presStyleLbl="revTx" presStyleIdx="2" presStyleCnt="3">
        <dgm:presLayoutVars>
          <dgm:chMax val="0"/>
          <dgm:chPref val="0"/>
        </dgm:presLayoutVars>
      </dgm:prSet>
      <dgm:spPr/>
    </dgm:pt>
  </dgm:ptLst>
  <dgm:cxnLst>
    <dgm:cxn modelId="{06C4A547-266F-4C09-8975-740C3188BBF1}" type="presOf" srcId="{E126CD33-6FCC-4137-B9FD-F04D1BB74D69}" destId="{1BD6C0C7-A4BC-4B2A-864D-8FF0D78A0812}" srcOrd="0" destOrd="0" presId="urn:microsoft.com/office/officeart/2018/2/layout/IconVerticalSolidList"/>
    <dgm:cxn modelId="{8ED1CD6F-8C60-4F7F-A26C-624E4F3341B1}" type="presOf" srcId="{EFAF7173-6CCC-4528-9A80-CB3B69EBEFFA}" destId="{80456BAE-4CED-479B-BC56-F514299C9BD8}" srcOrd="0" destOrd="0" presId="urn:microsoft.com/office/officeart/2018/2/layout/IconVerticalSolidList"/>
    <dgm:cxn modelId="{0F100E53-0E29-4425-B644-8382223EB418}" type="presOf" srcId="{773224B5-9D9B-4E0F-8961-52C5AC52089F}" destId="{426BD7E0-24F8-4A25-86E3-6B58AC66D3B5}" srcOrd="0" destOrd="0" presId="urn:microsoft.com/office/officeart/2018/2/layout/IconVerticalSolidList"/>
    <dgm:cxn modelId="{5975E978-D874-47F3-98C3-8BD02799C70D}" srcId="{EFAF7173-6CCC-4528-9A80-CB3B69EBEFFA}" destId="{4A72117C-7608-4B97-AD57-164BBF5FCCB1}" srcOrd="2" destOrd="0" parTransId="{8F18F8D2-98F3-4F65-8E08-7EF3424C5D0F}" sibTransId="{0337DCEB-D58C-4259-B9E5-4CF31BA2659D}"/>
    <dgm:cxn modelId="{A6AEA97D-B341-476B-8F57-99CB259D4732}" srcId="{EFAF7173-6CCC-4528-9A80-CB3B69EBEFFA}" destId="{773224B5-9D9B-4E0F-8961-52C5AC52089F}" srcOrd="0" destOrd="0" parTransId="{EE0DE42E-F6BA-4705-B677-41A4A84B602D}" sibTransId="{16454313-1803-49FB-B8DD-2803E6C074B7}"/>
    <dgm:cxn modelId="{B52C8498-DA60-4F3C-8929-324B47C3D8D4}" srcId="{EFAF7173-6CCC-4528-9A80-CB3B69EBEFFA}" destId="{E126CD33-6FCC-4137-B9FD-F04D1BB74D69}" srcOrd="1" destOrd="0" parTransId="{AEB90E53-DB2E-492F-A261-2E09B2FA3865}" sibTransId="{F7BE7A38-9CC7-4238-99A1-23CA1FE948AE}"/>
    <dgm:cxn modelId="{754545EF-B4C3-4BA0-8E06-B194EEB067FA}" type="presOf" srcId="{4A72117C-7608-4B97-AD57-164BBF5FCCB1}" destId="{D8CAB283-C5CC-4D2A-8DF6-41EA9C72A429}" srcOrd="0" destOrd="0" presId="urn:microsoft.com/office/officeart/2018/2/layout/IconVerticalSolidList"/>
    <dgm:cxn modelId="{4E25C543-12AA-44A5-851F-F073D49F6EC6}" type="presParOf" srcId="{80456BAE-4CED-479B-BC56-F514299C9BD8}" destId="{8F8A968B-0596-4A4E-AC01-33D409D0038E}" srcOrd="0" destOrd="0" presId="urn:microsoft.com/office/officeart/2018/2/layout/IconVerticalSolidList"/>
    <dgm:cxn modelId="{4BFB46AD-581F-4550-89ED-58E2C0515C86}" type="presParOf" srcId="{8F8A968B-0596-4A4E-AC01-33D409D0038E}" destId="{67125E6D-0F84-4432-82C6-46B022864B43}" srcOrd="0" destOrd="0" presId="urn:microsoft.com/office/officeart/2018/2/layout/IconVerticalSolidList"/>
    <dgm:cxn modelId="{0F864844-80F9-4363-A30B-235A2A41FB83}" type="presParOf" srcId="{8F8A968B-0596-4A4E-AC01-33D409D0038E}" destId="{C131D6BC-F8CB-4FA9-ADC4-58F9D2EBDBBD}" srcOrd="1" destOrd="0" presId="urn:microsoft.com/office/officeart/2018/2/layout/IconVerticalSolidList"/>
    <dgm:cxn modelId="{159D7D43-0136-4DA3-B332-4D274D2E660F}" type="presParOf" srcId="{8F8A968B-0596-4A4E-AC01-33D409D0038E}" destId="{25292120-1240-44BA-8EBC-F7A5EB25F167}" srcOrd="2" destOrd="0" presId="urn:microsoft.com/office/officeart/2018/2/layout/IconVerticalSolidList"/>
    <dgm:cxn modelId="{62F9ACD6-8F6A-4E9D-9BD2-FAFFC33CDCA4}" type="presParOf" srcId="{8F8A968B-0596-4A4E-AC01-33D409D0038E}" destId="{426BD7E0-24F8-4A25-86E3-6B58AC66D3B5}" srcOrd="3" destOrd="0" presId="urn:microsoft.com/office/officeart/2018/2/layout/IconVerticalSolidList"/>
    <dgm:cxn modelId="{DD06691A-FEE6-4B94-A6AD-430A137FB688}" type="presParOf" srcId="{80456BAE-4CED-479B-BC56-F514299C9BD8}" destId="{EC718F5D-414E-4BDF-B1CD-07DF0272AD9F}" srcOrd="1" destOrd="0" presId="urn:microsoft.com/office/officeart/2018/2/layout/IconVerticalSolidList"/>
    <dgm:cxn modelId="{4D222F05-9D15-4C4B-B75A-35893FD4E758}" type="presParOf" srcId="{80456BAE-4CED-479B-BC56-F514299C9BD8}" destId="{C446335B-DEBC-44B8-B3F9-A5411104BC58}" srcOrd="2" destOrd="0" presId="urn:microsoft.com/office/officeart/2018/2/layout/IconVerticalSolidList"/>
    <dgm:cxn modelId="{6F61414C-50F5-4546-BC20-8181895BF7BC}" type="presParOf" srcId="{C446335B-DEBC-44B8-B3F9-A5411104BC58}" destId="{7823A268-42D4-4D12-B73A-346E1AF91EF6}" srcOrd="0" destOrd="0" presId="urn:microsoft.com/office/officeart/2018/2/layout/IconVerticalSolidList"/>
    <dgm:cxn modelId="{E5B87D3A-347C-4693-BEFF-7E8952B3D6C7}" type="presParOf" srcId="{C446335B-DEBC-44B8-B3F9-A5411104BC58}" destId="{E19A5D1E-5C04-4E9A-8BC9-AE9D4A7F2FF2}" srcOrd="1" destOrd="0" presId="urn:microsoft.com/office/officeart/2018/2/layout/IconVerticalSolidList"/>
    <dgm:cxn modelId="{3F20748F-131C-4178-B408-97A5C9B84DF5}" type="presParOf" srcId="{C446335B-DEBC-44B8-B3F9-A5411104BC58}" destId="{0430A013-7D15-4E42-A52F-F3A227A8D4CA}" srcOrd="2" destOrd="0" presId="urn:microsoft.com/office/officeart/2018/2/layout/IconVerticalSolidList"/>
    <dgm:cxn modelId="{DE960005-3FA8-42E3-B2E3-F809F173275F}" type="presParOf" srcId="{C446335B-DEBC-44B8-B3F9-A5411104BC58}" destId="{1BD6C0C7-A4BC-4B2A-864D-8FF0D78A0812}" srcOrd="3" destOrd="0" presId="urn:microsoft.com/office/officeart/2018/2/layout/IconVerticalSolidList"/>
    <dgm:cxn modelId="{236BA866-020B-4A74-AC78-19DA3DB72045}" type="presParOf" srcId="{80456BAE-4CED-479B-BC56-F514299C9BD8}" destId="{553534EB-1C98-414A-B5E9-DFE1B9C65A9C}" srcOrd="3" destOrd="0" presId="urn:microsoft.com/office/officeart/2018/2/layout/IconVerticalSolidList"/>
    <dgm:cxn modelId="{2D57E151-BCA4-4FC7-AD84-E16AB315B301}" type="presParOf" srcId="{80456BAE-4CED-479B-BC56-F514299C9BD8}" destId="{6AAD0443-B20A-477E-8924-BDD3CF965D5C}" srcOrd="4" destOrd="0" presId="urn:microsoft.com/office/officeart/2018/2/layout/IconVerticalSolidList"/>
    <dgm:cxn modelId="{53DAFC63-A5AD-4009-8CEA-7E6D782BBBD7}" type="presParOf" srcId="{6AAD0443-B20A-477E-8924-BDD3CF965D5C}" destId="{36A1E362-22FC-4142-B1B4-113BC1C2B848}" srcOrd="0" destOrd="0" presId="urn:microsoft.com/office/officeart/2018/2/layout/IconVerticalSolidList"/>
    <dgm:cxn modelId="{3D552CCE-DA6D-4C9B-B71E-3638638DDF67}" type="presParOf" srcId="{6AAD0443-B20A-477E-8924-BDD3CF965D5C}" destId="{331D63B9-8B55-439F-B248-E1614A9996D8}" srcOrd="1" destOrd="0" presId="urn:microsoft.com/office/officeart/2018/2/layout/IconVerticalSolidList"/>
    <dgm:cxn modelId="{36EE9DD3-C8CB-493B-A539-17F46D85D80D}" type="presParOf" srcId="{6AAD0443-B20A-477E-8924-BDD3CF965D5C}" destId="{A5D7609A-6117-4F26-BE1C-65AC9EE42FDC}" srcOrd="2" destOrd="0" presId="urn:microsoft.com/office/officeart/2018/2/layout/IconVerticalSolidList"/>
    <dgm:cxn modelId="{96CB9F14-1221-4521-A7D6-EE62A6F4B3DF}" type="presParOf" srcId="{6AAD0443-B20A-477E-8924-BDD3CF965D5C}" destId="{D8CAB283-C5CC-4D2A-8DF6-41EA9C72A42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CC20EB-3AB2-49D0-BFE0-8FBBDA30EB03}">
      <dsp:nvSpPr>
        <dsp:cNvPr id="0" name=""/>
        <dsp:cNvSpPr/>
      </dsp:nvSpPr>
      <dsp:spPr>
        <a:xfrm>
          <a:off x="0" y="304273"/>
          <a:ext cx="6513603" cy="17128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composed of several thin layers: stratum basale, stratum spinosum, stratum granulosum, stratum lucidum, stratum corneum –the several thin layers of the epidermis contain the following:</a:t>
          </a:r>
        </a:p>
      </dsp:txBody>
      <dsp:txXfrm>
        <a:off x="83616" y="387889"/>
        <a:ext cx="6346371" cy="1545648"/>
      </dsp:txXfrm>
    </dsp:sp>
    <dsp:sp modelId="{19FC9795-8422-4E2F-8744-4D7078AC6ECA}">
      <dsp:nvSpPr>
        <dsp:cNvPr id="0" name=""/>
        <dsp:cNvSpPr/>
      </dsp:nvSpPr>
      <dsp:spPr>
        <a:xfrm>
          <a:off x="0" y="2086273"/>
          <a:ext cx="6513603" cy="1712880"/>
        </a:xfrm>
        <a:prstGeom prst="roundRect">
          <a:avLst/>
        </a:prstGeom>
        <a:solidFill>
          <a:schemeClr val="accent5">
            <a:hueOff val="-4966938"/>
            <a:satOff val="19906"/>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a) melanocytes, which produce melanin, a pigment that gives skin its color and protects it from the damaging effects of ultraviolet radiation. </a:t>
          </a:r>
        </a:p>
      </dsp:txBody>
      <dsp:txXfrm>
        <a:off x="83616" y="2169889"/>
        <a:ext cx="6346371" cy="1545648"/>
      </dsp:txXfrm>
    </dsp:sp>
    <dsp:sp modelId="{3A3B36B6-4E4E-4A5F-AA4E-55059E896816}">
      <dsp:nvSpPr>
        <dsp:cNvPr id="0" name=""/>
        <dsp:cNvSpPr/>
      </dsp:nvSpPr>
      <dsp:spPr>
        <a:xfrm>
          <a:off x="0" y="3868273"/>
          <a:ext cx="6513603" cy="1712880"/>
        </a:xfrm>
        <a:prstGeom prst="roundRect">
          <a:avLst/>
        </a:prstGeom>
        <a:solidFill>
          <a:schemeClr val="accent5">
            <a:hueOff val="-9933876"/>
            <a:satOff val="39811"/>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b) keratinocytes, which produce keratin, a water Repellent protein that gives the epidermis its tough, Protective quality.</a:t>
          </a:r>
        </a:p>
      </dsp:txBody>
      <dsp:txXfrm>
        <a:off x="83616" y="3951889"/>
        <a:ext cx="6346371" cy="15456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451F62-D99A-4F45-AAAA-5FF802A18214}">
      <dsp:nvSpPr>
        <dsp:cNvPr id="0" name=""/>
        <dsp:cNvSpPr/>
      </dsp:nvSpPr>
      <dsp:spPr>
        <a:xfrm>
          <a:off x="0" y="126073"/>
          <a:ext cx="6513603" cy="277055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Dermis: –composed of a thick layer of skin that contains collagen and elastic fibers, nerve fibers, blood vessels, sweat and sebaceous glands, and hair follicles.</a:t>
          </a:r>
        </a:p>
      </dsp:txBody>
      <dsp:txXfrm>
        <a:off x="135248" y="261321"/>
        <a:ext cx="6243107" cy="2500063"/>
      </dsp:txXfrm>
    </dsp:sp>
    <dsp:sp modelId="{6DA00ED8-4FD2-4364-AA40-C26F0882B0DE}">
      <dsp:nvSpPr>
        <dsp:cNvPr id="0" name=""/>
        <dsp:cNvSpPr/>
      </dsp:nvSpPr>
      <dsp:spPr>
        <a:xfrm>
          <a:off x="0" y="2988793"/>
          <a:ext cx="6513603" cy="2770559"/>
        </a:xfrm>
        <a:prstGeom prst="roundRect">
          <a:avLst/>
        </a:prstGeom>
        <a:solidFill>
          <a:schemeClr val="accent5">
            <a:hueOff val="-9933876"/>
            <a:satOff val="39811"/>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Subcutaneous Tissue: –composed of a fatty layer of skin that contains blood vessels, nerves, lymph, and loose connective tissue filled with fat cells </a:t>
          </a:r>
        </a:p>
      </dsp:txBody>
      <dsp:txXfrm>
        <a:off x="135248" y="3124041"/>
        <a:ext cx="6243107" cy="250006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5D9CAE-4E67-474B-9AC1-B5E2B538B26A}">
      <dsp:nvSpPr>
        <dsp:cNvPr id="0" name=""/>
        <dsp:cNvSpPr/>
      </dsp:nvSpPr>
      <dsp:spPr>
        <a:xfrm>
          <a:off x="0" y="8940"/>
          <a:ext cx="6513603" cy="191360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Protection: –intact skin prevents invasion of the body by bacteria •Thermoregulation: intact skin facilitates heat loss and cools the body when necessary through the following processes: </a:t>
          </a:r>
        </a:p>
      </dsp:txBody>
      <dsp:txXfrm>
        <a:off x="93415" y="102355"/>
        <a:ext cx="6326773" cy="1726778"/>
      </dsp:txXfrm>
    </dsp:sp>
    <dsp:sp modelId="{83A75C63-C4F7-4CFD-B185-5431E2800A98}">
      <dsp:nvSpPr>
        <dsp:cNvPr id="0" name=""/>
        <dsp:cNvSpPr/>
      </dsp:nvSpPr>
      <dsp:spPr>
        <a:xfrm>
          <a:off x="0" y="1985908"/>
          <a:ext cx="6513603" cy="1913608"/>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production of perspiration which assists in cooling the body through evaporation –</a:t>
          </a:r>
        </a:p>
      </dsp:txBody>
      <dsp:txXfrm>
        <a:off x="93415" y="2079323"/>
        <a:ext cx="6326773" cy="1726778"/>
      </dsp:txXfrm>
    </dsp:sp>
    <dsp:sp modelId="{245DF197-CAA7-48A7-AE82-E6EF59CB7ACA}">
      <dsp:nvSpPr>
        <dsp:cNvPr id="0" name=""/>
        <dsp:cNvSpPr/>
      </dsp:nvSpPr>
      <dsp:spPr>
        <a:xfrm>
          <a:off x="0" y="3962877"/>
          <a:ext cx="6513603" cy="1913608"/>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production of vasodilatation which assists in facilitating heat loss from the body through radiation and conduction –production of vasoconstriction which assists in preventing heat loss from the body through radiation and conduction </a:t>
          </a:r>
        </a:p>
      </dsp:txBody>
      <dsp:txXfrm>
        <a:off x="93415" y="4056292"/>
        <a:ext cx="6326773" cy="172677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49C105-12F5-42CC-BD86-75C201423A78}">
      <dsp:nvSpPr>
        <dsp:cNvPr id="0" name=""/>
        <dsp:cNvSpPr/>
      </dsp:nvSpPr>
      <dsp:spPr>
        <a:xfrm>
          <a:off x="0" y="211032"/>
          <a:ext cx="6513603" cy="17596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Fluid and Electrolyte Balance: –intact skin prevents the escape of water and electrolytes from the body </a:t>
          </a:r>
        </a:p>
      </dsp:txBody>
      <dsp:txXfrm>
        <a:off x="85900" y="296932"/>
        <a:ext cx="6341803" cy="1587880"/>
      </dsp:txXfrm>
    </dsp:sp>
    <dsp:sp modelId="{4E0AC4DC-A5EB-430F-9594-18E853FB04A4}">
      <dsp:nvSpPr>
        <dsp:cNvPr id="0" name=""/>
        <dsp:cNvSpPr/>
      </dsp:nvSpPr>
      <dsp:spPr>
        <a:xfrm>
          <a:off x="0" y="2062873"/>
          <a:ext cx="6513603" cy="175968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Vitamin D Synthesis – vital for absorption of calcium and helps regulate immune system</a:t>
          </a:r>
        </a:p>
      </dsp:txBody>
      <dsp:txXfrm>
        <a:off x="85900" y="2148773"/>
        <a:ext cx="6341803" cy="1587880"/>
      </dsp:txXfrm>
    </dsp:sp>
    <dsp:sp modelId="{302687A0-7D14-4ED0-925C-3F53C05A2296}">
      <dsp:nvSpPr>
        <dsp:cNvPr id="0" name=""/>
        <dsp:cNvSpPr/>
      </dsp:nvSpPr>
      <dsp:spPr>
        <a:xfrm>
          <a:off x="0" y="3914713"/>
          <a:ext cx="6513603" cy="175968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Sensation </a:t>
          </a:r>
        </a:p>
      </dsp:txBody>
      <dsp:txXfrm>
        <a:off x="85900" y="4000613"/>
        <a:ext cx="6341803" cy="158788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A56FC4-601A-45D2-9C1C-66BDED48F567}">
      <dsp:nvSpPr>
        <dsp:cNvPr id="0" name=""/>
        <dsp:cNvSpPr/>
      </dsp:nvSpPr>
      <dsp:spPr>
        <a:xfrm>
          <a:off x="0" y="322700"/>
          <a:ext cx="6513603" cy="170059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Clean Wound: –Operative incisional wounds that follow nonpenetrating (blunt) trauma. •</a:t>
          </a:r>
        </a:p>
      </dsp:txBody>
      <dsp:txXfrm>
        <a:off x="83016" y="405716"/>
        <a:ext cx="6347571" cy="1534563"/>
      </dsp:txXfrm>
    </dsp:sp>
    <dsp:sp modelId="{42C501ED-E4C5-464E-AA65-7D3A57EAF0B4}">
      <dsp:nvSpPr>
        <dsp:cNvPr id="0" name=""/>
        <dsp:cNvSpPr/>
      </dsp:nvSpPr>
      <dsp:spPr>
        <a:xfrm>
          <a:off x="0" y="2092415"/>
          <a:ext cx="6513603" cy="1700595"/>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2) Clean/Contaminated Wound: –uninfected wounds in which no inflammation is encountered but the respiratory, gastrointestinal, genital, and/or urinary tract have been entered. </a:t>
          </a:r>
        </a:p>
      </dsp:txBody>
      <dsp:txXfrm>
        <a:off x="83016" y="2175431"/>
        <a:ext cx="6347571" cy="1534563"/>
      </dsp:txXfrm>
    </dsp:sp>
    <dsp:sp modelId="{4E065F01-4DAE-482B-BD99-447914F27DE8}">
      <dsp:nvSpPr>
        <dsp:cNvPr id="0" name=""/>
        <dsp:cNvSpPr/>
      </dsp:nvSpPr>
      <dsp:spPr>
        <a:xfrm>
          <a:off x="0" y="3862130"/>
          <a:ext cx="6513603" cy="1700595"/>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•3) Contaminated Wound: –open, traumatic wounds or surgical wounds involving a major break in sterile technique that show evidence of inflammation. </a:t>
          </a:r>
        </a:p>
      </dsp:txBody>
      <dsp:txXfrm>
        <a:off x="83016" y="3945146"/>
        <a:ext cx="6347571" cy="153456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D0B0C8-E93D-474C-A332-02B36C9193C4}">
      <dsp:nvSpPr>
        <dsp:cNvPr id="0" name=""/>
        <dsp:cNvSpPr/>
      </dsp:nvSpPr>
      <dsp:spPr>
        <a:xfrm>
          <a:off x="0" y="84402"/>
          <a:ext cx="6513603" cy="18556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Proliferative phase occurs next, after the neutrophils have removed cellular debris and release further cytokines acting as attracting agents for macrophages. </a:t>
          </a:r>
        </a:p>
      </dsp:txBody>
      <dsp:txXfrm>
        <a:off x="90584" y="174986"/>
        <a:ext cx="6332435" cy="1674452"/>
      </dsp:txXfrm>
    </dsp:sp>
    <dsp:sp modelId="{75F308E5-EA7C-4100-9829-BB92F5D5E4F7}">
      <dsp:nvSpPr>
        <dsp:cNvPr id="0" name=""/>
        <dsp:cNvSpPr/>
      </dsp:nvSpPr>
      <dsp:spPr>
        <a:xfrm>
          <a:off x="0" y="2014902"/>
          <a:ext cx="6513603" cy="185562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Macrophages – a large white blood cell has the ability to locate and eat bacteria.</a:t>
          </a:r>
        </a:p>
      </dsp:txBody>
      <dsp:txXfrm>
        <a:off x="90584" y="2105486"/>
        <a:ext cx="6332435" cy="1674452"/>
      </dsp:txXfrm>
    </dsp:sp>
    <dsp:sp modelId="{56D8CE8C-8307-4D4D-AF9A-7E077AC4AD31}">
      <dsp:nvSpPr>
        <dsp:cNvPr id="0" name=""/>
        <dsp:cNvSpPr/>
      </dsp:nvSpPr>
      <dsp:spPr>
        <a:xfrm>
          <a:off x="0" y="3945403"/>
          <a:ext cx="6513603" cy="185562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Neutrophils are a type of white blood cell that helps heal damaged tissues and resolve infection. </a:t>
          </a:r>
        </a:p>
      </dsp:txBody>
      <dsp:txXfrm>
        <a:off x="90584" y="4035987"/>
        <a:ext cx="6332435" cy="167445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AFD700-8A76-4610-B18A-F3F4C13C51FE}">
      <dsp:nvSpPr>
        <dsp:cNvPr id="0" name=""/>
        <dsp:cNvSpPr/>
      </dsp:nvSpPr>
      <dsp:spPr>
        <a:xfrm>
          <a:off x="0" y="211032"/>
          <a:ext cx="6513603" cy="17596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Fibroblasts now migrate into the wound, and secrete collagen type III. –Angiogenesis occurs by 48 hours.</a:t>
          </a:r>
        </a:p>
      </dsp:txBody>
      <dsp:txXfrm>
        <a:off x="85900" y="296932"/>
        <a:ext cx="6341803" cy="1587880"/>
      </dsp:txXfrm>
    </dsp:sp>
    <dsp:sp modelId="{508F323A-EDA9-43DD-8586-7BC7903BCC94}">
      <dsp:nvSpPr>
        <dsp:cNvPr id="0" name=""/>
        <dsp:cNvSpPr/>
      </dsp:nvSpPr>
      <dsp:spPr>
        <a:xfrm>
          <a:off x="0" y="2062873"/>
          <a:ext cx="6513603" cy="1759680"/>
        </a:xfrm>
        <a:prstGeom prst="roundRect">
          <a:avLst/>
        </a:prstGeom>
        <a:solidFill>
          <a:schemeClr val="accent5">
            <a:hueOff val="-4966938"/>
            <a:satOff val="19906"/>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Fibroblasts- a biological cell that synthesizes the extracellular matrix and collagen</a:t>
          </a:r>
        </a:p>
      </dsp:txBody>
      <dsp:txXfrm>
        <a:off x="85900" y="2148773"/>
        <a:ext cx="6341803" cy="1587880"/>
      </dsp:txXfrm>
    </dsp:sp>
    <dsp:sp modelId="{58BAAA2B-6E57-4CE9-86B1-443EF4AC9E81}">
      <dsp:nvSpPr>
        <dsp:cNvPr id="0" name=""/>
        <dsp:cNvSpPr/>
      </dsp:nvSpPr>
      <dsp:spPr>
        <a:xfrm>
          <a:off x="0" y="3914713"/>
          <a:ext cx="6513603" cy="1759680"/>
        </a:xfrm>
        <a:prstGeom prst="roundRect">
          <a:avLst/>
        </a:prstGeom>
        <a:solidFill>
          <a:schemeClr val="accent5">
            <a:hueOff val="-9933876"/>
            <a:satOff val="39811"/>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Angiogenesis – supply of new blood cells. </a:t>
          </a:r>
        </a:p>
      </dsp:txBody>
      <dsp:txXfrm>
        <a:off x="85900" y="4000613"/>
        <a:ext cx="6341803" cy="158788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51401F-B7A0-45E4-BA94-0004D60D516A}">
      <dsp:nvSpPr>
        <dsp:cNvPr id="0" name=""/>
        <dsp:cNvSpPr/>
      </dsp:nvSpPr>
      <dsp:spPr>
        <a:xfrm>
          <a:off x="0" y="103122"/>
          <a:ext cx="6513603" cy="278343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US" sz="3900" kern="1200"/>
            <a:t>The secretion of collagen, macrophage remodeling and secretion, and angiogenesis continues for up to 3 weeks. </a:t>
          </a:r>
        </a:p>
      </dsp:txBody>
      <dsp:txXfrm>
        <a:off x="135876" y="238998"/>
        <a:ext cx="6241851" cy="2511678"/>
      </dsp:txXfrm>
    </dsp:sp>
    <dsp:sp modelId="{D82B7B2C-5AE7-427C-830F-97F2B7BEEE86}">
      <dsp:nvSpPr>
        <dsp:cNvPr id="0" name=""/>
        <dsp:cNvSpPr/>
      </dsp:nvSpPr>
      <dsp:spPr>
        <a:xfrm>
          <a:off x="0" y="2998873"/>
          <a:ext cx="6513603" cy="278343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US" sz="3900" kern="1200"/>
            <a:t>–The greatest increase in wound strength occurs during this phase</a:t>
          </a:r>
        </a:p>
      </dsp:txBody>
      <dsp:txXfrm>
        <a:off x="135876" y="3134749"/>
        <a:ext cx="6241851" cy="251167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DFEDA9-4C1A-493D-B10D-10A9024606AB}">
      <dsp:nvSpPr>
        <dsp:cNvPr id="0" name=""/>
        <dsp:cNvSpPr/>
      </dsp:nvSpPr>
      <dsp:spPr>
        <a:xfrm>
          <a:off x="0" y="59771"/>
          <a:ext cx="6513603" cy="283542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Maturation phase is the final phase and starts from the 3rd week and continues for up to 9-12 months.</a:t>
          </a:r>
        </a:p>
      </dsp:txBody>
      <dsp:txXfrm>
        <a:off x="138414" y="198185"/>
        <a:ext cx="6236775" cy="2558593"/>
      </dsp:txXfrm>
    </dsp:sp>
    <dsp:sp modelId="{9060681B-F98C-4819-9320-322BC64C359D}">
      <dsp:nvSpPr>
        <dsp:cNvPr id="0" name=""/>
        <dsp:cNvSpPr/>
      </dsp:nvSpPr>
      <dsp:spPr>
        <a:xfrm>
          <a:off x="0" y="2990232"/>
          <a:ext cx="6513603" cy="2835421"/>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–This is where collagen III is converted to collagen I, and the tensile strength continues to increase up to 80% of normal tissue. </a:t>
          </a:r>
        </a:p>
      </dsp:txBody>
      <dsp:txXfrm>
        <a:off x="138414" y="3128646"/>
        <a:ext cx="6236775" cy="255859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125E6D-0F84-4432-82C6-46B022864B43}">
      <dsp:nvSpPr>
        <dsp:cNvPr id="0" name=""/>
        <dsp:cNvSpPr/>
      </dsp:nvSpPr>
      <dsp:spPr>
        <a:xfrm>
          <a:off x="0" y="718"/>
          <a:ext cx="6513603" cy="168113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31D6BC-F8CB-4FA9-ADC4-58F9D2EBDBBD}">
      <dsp:nvSpPr>
        <dsp:cNvPr id="0" name=""/>
        <dsp:cNvSpPr/>
      </dsp:nvSpPr>
      <dsp:spPr>
        <a:xfrm>
          <a:off x="508544" y="378974"/>
          <a:ext cx="924626" cy="9246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26BD7E0-24F8-4A25-86E3-6B58AC66D3B5}">
      <dsp:nvSpPr>
        <dsp:cNvPr id="0" name=""/>
        <dsp:cNvSpPr/>
      </dsp:nvSpPr>
      <dsp:spPr>
        <a:xfrm>
          <a:off x="1941716" y="718"/>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800100">
            <a:lnSpc>
              <a:spcPct val="90000"/>
            </a:lnSpc>
            <a:spcBef>
              <a:spcPct val="0"/>
            </a:spcBef>
            <a:spcAft>
              <a:spcPct val="35000"/>
            </a:spcAft>
            <a:buNone/>
          </a:pPr>
          <a:r>
            <a:rPr lang="en-US" sz="1800" kern="1200"/>
            <a:t>They can happen to anyone, but usually affect people confined to bed or who sit in a chair or wheelchair for long periods of time.</a:t>
          </a:r>
        </a:p>
      </dsp:txBody>
      <dsp:txXfrm>
        <a:off x="1941716" y="718"/>
        <a:ext cx="4571887" cy="1681139"/>
      </dsp:txXfrm>
    </dsp:sp>
    <dsp:sp modelId="{7823A268-42D4-4D12-B73A-346E1AF91EF6}">
      <dsp:nvSpPr>
        <dsp:cNvPr id="0" name=""/>
        <dsp:cNvSpPr/>
      </dsp:nvSpPr>
      <dsp:spPr>
        <a:xfrm>
          <a:off x="0" y="2102143"/>
          <a:ext cx="6513603" cy="168113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9A5D1E-5C04-4E9A-8BC9-AE9D4A7F2FF2}">
      <dsp:nvSpPr>
        <dsp:cNvPr id="0" name=""/>
        <dsp:cNvSpPr/>
      </dsp:nvSpPr>
      <dsp:spPr>
        <a:xfrm>
          <a:off x="508544" y="2480399"/>
          <a:ext cx="924626" cy="9246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BD6C0C7-A4BC-4B2A-864D-8FF0D78A0812}">
      <dsp:nvSpPr>
        <dsp:cNvPr id="0" name=""/>
        <dsp:cNvSpPr/>
      </dsp:nvSpPr>
      <dsp:spPr>
        <a:xfrm>
          <a:off x="1941716" y="2102143"/>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800100">
            <a:lnSpc>
              <a:spcPct val="90000"/>
            </a:lnSpc>
            <a:spcBef>
              <a:spcPct val="0"/>
            </a:spcBef>
            <a:spcAft>
              <a:spcPct val="35000"/>
            </a:spcAft>
            <a:buNone/>
          </a:pPr>
          <a:r>
            <a:rPr lang="en-US" sz="1800" kern="1200"/>
            <a:t>Pressure ulcers can affect any part of the body that's put under pressure. They're most common on bony parts of the body, such as the heels, elbows, hips and base of the spine.</a:t>
          </a:r>
        </a:p>
      </dsp:txBody>
      <dsp:txXfrm>
        <a:off x="1941716" y="2102143"/>
        <a:ext cx="4571887" cy="1681139"/>
      </dsp:txXfrm>
    </dsp:sp>
    <dsp:sp modelId="{36A1E362-22FC-4142-B1B4-113BC1C2B848}">
      <dsp:nvSpPr>
        <dsp:cNvPr id="0" name=""/>
        <dsp:cNvSpPr/>
      </dsp:nvSpPr>
      <dsp:spPr>
        <a:xfrm>
          <a:off x="0" y="4203567"/>
          <a:ext cx="6513603" cy="168113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1D63B9-8B55-439F-B248-E1614A9996D8}">
      <dsp:nvSpPr>
        <dsp:cNvPr id="0" name=""/>
        <dsp:cNvSpPr/>
      </dsp:nvSpPr>
      <dsp:spPr>
        <a:xfrm>
          <a:off x="508544" y="4581824"/>
          <a:ext cx="924626" cy="9246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8CAB283-C5CC-4D2A-8DF6-41EA9C72A429}">
      <dsp:nvSpPr>
        <dsp:cNvPr id="0" name=""/>
        <dsp:cNvSpPr/>
      </dsp:nvSpPr>
      <dsp:spPr>
        <a:xfrm>
          <a:off x="1941716" y="4203567"/>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800100">
            <a:lnSpc>
              <a:spcPct val="90000"/>
            </a:lnSpc>
            <a:spcBef>
              <a:spcPct val="0"/>
            </a:spcBef>
            <a:spcAft>
              <a:spcPct val="35000"/>
            </a:spcAft>
            <a:buNone/>
          </a:pPr>
          <a:r>
            <a:rPr lang="en-US" sz="1800" kern="1200"/>
            <a:t>They often develop gradually, but can sometimes form in a few hours.</a:t>
          </a:r>
        </a:p>
      </dsp:txBody>
      <dsp:txXfrm>
        <a:off x="1941716" y="4203567"/>
        <a:ext cx="4571887" cy="168113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A0FDE3-107D-4C43-B69C-E3DF1C25A6E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27AC033-A55D-41AD-A6DD-84D8736739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4A33306-F47F-43E4-9D6A-43A8446875B6}"/>
              </a:ext>
            </a:extLst>
          </p:cNvPr>
          <p:cNvSpPr>
            <a:spLocks noGrp="1"/>
          </p:cNvSpPr>
          <p:nvPr>
            <p:ph type="dt" sz="half" idx="10"/>
          </p:nvPr>
        </p:nvSpPr>
        <p:spPr/>
        <p:txBody>
          <a:bodyPr/>
          <a:lstStyle/>
          <a:p>
            <a:fld id="{77E98453-1D43-43C3-AC38-AB08689B51B7}" type="datetimeFigureOut">
              <a:rPr lang="en-GB" smtClean="0"/>
              <a:t>10/02/2020</a:t>
            </a:fld>
            <a:endParaRPr lang="en-GB"/>
          </a:p>
        </p:txBody>
      </p:sp>
      <p:sp>
        <p:nvSpPr>
          <p:cNvPr id="5" name="Footer Placeholder 4">
            <a:extLst>
              <a:ext uri="{FF2B5EF4-FFF2-40B4-BE49-F238E27FC236}">
                <a16:creationId xmlns:a16="http://schemas.microsoft.com/office/drawing/2014/main" id="{092FCDCB-7022-4043-9280-09FBAED2A5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BF5EE0-4A01-43DA-8A9E-F45C98ADD226}"/>
              </a:ext>
            </a:extLst>
          </p:cNvPr>
          <p:cNvSpPr>
            <a:spLocks noGrp="1"/>
          </p:cNvSpPr>
          <p:nvPr>
            <p:ph type="sldNum" sz="quarter" idx="12"/>
          </p:nvPr>
        </p:nvSpPr>
        <p:spPr/>
        <p:txBody>
          <a:bodyPr/>
          <a:lstStyle/>
          <a:p>
            <a:fld id="{0E31D24E-362C-45F7-95F7-6B5DD4DC7095}" type="slidenum">
              <a:rPr lang="en-GB" smtClean="0"/>
              <a:t>‹#›</a:t>
            </a:fld>
            <a:endParaRPr lang="en-GB"/>
          </a:p>
        </p:txBody>
      </p:sp>
    </p:spTree>
    <p:extLst>
      <p:ext uri="{BB962C8B-B14F-4D97-AF65-F5344CB8AC3E}">
        <p14:creationId xmlns:p14="http://schemas.microsoft.com/office/powerpoint/2010/main" val="22736870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8CC96-4262-41B1-8788-78CAB073568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7643251-D8A3-4630-96C3-54C39C6F98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046AF88-63EE-4EAB-8E39-D8967A907B1C}"/>
              </a:ext>
            </a:extLst>
          </p:cNvPr>
          <p:cNvSpPr>
            <a:spLocks noGrp="1"/>
          </p:cNvSpPr>
          <p:nvPr>
            <p:ph type="dt" sz="half" idx="10"/>
          </p:nvPr>
        </p:nvSpPr>
        <p:spPr/>
        <p:txBody>
          <a:bodyPr/>
          <a:lstStyle/>
          <a:p>
            <a:fld id="{77E98453-1D43-43C3-AC38-AB08689B51B7}" type="datetimeFigureOut">
              <a:rPr lang="en-GB" smtClean="0"/>
              <a:t>10/02/2020</a:t>
            </a:fld>
            <a:endParaRPr lang="en-GB"/>
          </a:p>
        </p:txBody>
      </p:sp>
      <p:sp>
        <p:nvSpPr>
          <p:cNvPr id="5" name="Footer Placeholder 4">
            <a:extLst>
              <a:ext uri="{FF2B5EF4-FFF2-40B4-BE49-F238E27FC236}">
                <a16:creationId xmlns:a16="http://schemas.microsoft.com/office/drawing/2014/main" id="{259665AE-C667-4B30-91CF-6F89597048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230BFE-6FCC-4698-A9B9-5BA7050F58F7}"/>
              </a:ext>
            </a:extLst>
          </p:cNvPr>
          <p:cNvSpPr>
            <a:spLocks noGrp="1"/>
          </p:cNvSpPr>
          <p:nvPr>
            <p:ph type="sldNum" sz="quarter" idx="12"/>
          </p:nvPr>
        </p:nvSpPr>
        <p:spPr/>
        <p:txBody>
          <a:bodyPr/>
          <a:lstStyle/>
          <a:p>
            <a:fld id="{0E31D24E-362C-45F7-95F7-6B5DD4DC7095}" type="slidenum">
              <a:rPr lang="en-GB" smtClean="0"/>
              <a:t>‹#›</a:t>
            </a:fld>
            <a:endParaRPr lang="en-GB"/>
          </a:p>
        </p:txBody>
      </p:sp>
    </p:spTree>
    <p:extLst>
      <p:ext uri="{BB962C8B-B14F-4D97-AF65-F5344CB8AC3E}">
        <p14:creationId xmlns:p14="http://schemas.microsoft.com/office/powerpoint/2010/main" val="22745587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00BCA-51E0-4F00-9DB8-3F5B2F90263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54C11EC-8A4D-4FA8-8B4B-D01D0C5D86D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0008F79-39C0-4BCD-AF00-11EA1A20B83D}"/>
              </a:ext>
            </a:extLst>
          </p:cNvPr>
          <p:cNvSpPr>
            <a:spLocks noGrp="1"/>
          </p:cNvSpPr>
          <p:nvPr>
            <p:ph type="dt" sz="half" idx="10"/>
          </p:nvPr>
        </p:nvSpPr>
        <p:spPr/>
        <p:txBody>
          <a:bodyPr/>
          <a:lstStyle/>
          <a:p>
            <a:fld id="{77E98453-1D43-43C3-AC38-AB08689B51B7}" type="datetimeFigureOut">
              <a:rPr lang="en-GB" smtClean="0"/>
              <a:t>10/02/2020</a:t>
            </a:fld>
            <a:endParaRPr lang="en-GB"/>
          </a:p>
        </p:txBody>
      </p:sp>
      <p:sp>
        <p:nvSpPr>
          <p:cNvPr id="5" name="Footer Placeholder 4">
            <a:extLst>
              <a:ext uri="{FF2B5EF4-FFF2-40B4-BE49-F238E27FC236}">
                <a16:creationId xmlns:a16="http://schemas.microsoft.com/office/drawing/2014/main" id="{50D5F180-E762-4A0B-AC7F-96FE81BAA9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CFAB1F-F080-4AA6-ABD7-CF44FBD023E4}"/>
              </a:ext>
            </a:extLst>
          </p:cNvPr>
          <p:cNvSpPr>
            <a:spLocks noGrp="1"/>
          </p:cNvSpPr>
          <p:nvPr>
            <p:ph type="sldNum" sz="quarter" idx="12"/>
          </p:nvPr>
        </p:nvSpPr>
        <p:spPr/>
        <p:txBody>
          <a:bodyPr/>
          <a:lstStyle/>
          <a:p>
            <a:fld id="{0E31D24E-362C-45F7-95F7-6B5DD4DC7095}" type="slidenum">
              <a:rPr lang="en-GB" smtClean="0"/>
              <a:t>‹#›</a:t>
            </a:fld>
            <a:endParaRPr lang="en-GB"/>
          </a:p>
        </p:txBody>
      </p:sp>
    </p:spTree>
    <p:extLst>
      <p:ext uri="{BB962C8B-B14F-4D97-AF65-F5344CB8AC3E}">
        <p14:creationId xmlns:p14="http://schemas.microsoft.com/office/powerpoint/2010/main" val="3613021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27300-FDF2-4CCF-83A7-7C62DF897E2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BAAA3B9-FC5E-44F5-BA10-F4B9FF3D333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F617A01-FDAC-4BCA-B563-3401F662E57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5AD3F34-2419-430F-A6B4-9AEB58C964EA}"/>
              </a:ext>
            </a:extLst>
          </p:cNvPr>
          <p:cNvSpPr>
            <a:spLocks noGrp="1"/>
          </p:cNvSpPr>
          <p:nvPr>
            <p:ph type="dt" sz="half" idx="10"/>
          </p:nvPr>
        </p:nvSpPr>
        <p:spPr/>
        <p:txBody>
          <a:bodyPr/>
          <a:lstStyle/>
          <a:p>
            <a:fld id="{77E98453-1D43-43C3-AC38-AB08689B51B7}" type="datetimeFigureOut">
              <a:rPr lang="en-GB" smtClean="0"/>
              <a:t>10/02/2020</a:t>
            </a:fld>
            <a:endParaRPr lang="en-GB"/>
          </a:p>
        </p:txBody>
      </p:sp>
      <p:sp>
        <p:nvSpPr>
          <p:cNvPr id="6" name="Footer Placeholder 5">
            <a:extLst>
              <a:ext uri="{FF2B5EF4-FFF2-40B4-BE49-F238E27FC236}">
                <a16:creationId xmlns:a16="http://schemas.microsoft.com/office/drawing/2014/main" id="{93E66AC3-E079-442D-BAE0-5F0A47FA56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3186AFF-6F5D-4CBD-BA5A-3F4734877207}"/>
              </a:ext>
            </a:extLst>
          </p:cNvPr>
          <p:cNvSpPr>
            <a:spLocks noGrp="1"/>
          </p:cNvSpPr>
          <p:nvPr>
            <p:ph type="sldNum" sz="quarter" idx="12"/>
          </p:nvPr>
        </p:nvSpPr>
        <p:spPr/>
        <p:txBody>
          <a:bodyPr/>
          <a:lstStyle/>
          <a:p>
            <a:fld id="{0E31D24E-362C-45F7-95F7-6B5DD4DC7095}" type="slidenum">
              <a:rPr lang="en-GB" smtClean="0"/>
              <a:t>‹#›</a:t>
            </a:fld>
            <a:endParaRPr lang="en-GB"/>
          </a:p>
        </p:txBody>
      </p:sp>
    </p:spTree>
    <p:extLst>
      <p:ext uri="{BB962C8B-B14F-4D97-AF65-F5344CB8AC3E}">
        <p14:creationId xmlns:p14="http://schemas.microsoft.com/office/powerpoint/2010/main" val="40198779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C0B95C-24E1-4B94-A3C3-C48131A3C00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2127A07-1C50-4FD4-B9C8-8863B2E6A95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68DEAFE-8B43-4EB6-A02A-AE4924F2A87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3F24E5A-CC2C-48F4-8048-CDB1E66AB16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806951D-BBAB-41C0-A7EE-9F2E7F02B5A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ED20870-B779-4E9E-B439-B62F8299F8C2}"/>
              </a:ext>
            </a:extLst>
          </p:cNvPr>
          <p:cNvSpPr>
            <a:spLocks noGrp="1"/>
          </p:cNvSpPr>
          <p:nvPr>
            <p:ph type="dt" sz="half" idx="10"/>
          </p:nvPr>
        </p:nvSpPr>
        <p:spPr/>
        <p:txBody>
          <a:bodyPr/>
          <a:lstStyle/>
          <a:p>
            <a:fld id="{77E98453-1D43-43C3-AC38-AB08689B51B7}" type="datetimeFigureOut">
              <a:rPr lang="en-GB" smtClean="0"/>
              <a:t>10/02/2020</a:t>
            </a:fld>
            <a:endParaRPr lang="en-GB"/>
          </a:p>
        </p:txBody>
      </p:sp>
      <p:sp>
        <p:nvSpPr>
          <p:cNvPr id="8" name="Footer Placeholder 7">
            <a:extLst>
              <a:ext uri="{FF2B5EF4-FFF2-40B4-BE49-F238E27FC236}">
                <a16:creationId xmlns:a16="http://schemas.microsoft.com/office/drawing/2014/main" id="{6B0C5761-5DA3-42D3-A429-E8A3475F391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63FDF68-6928-4F6D-A46A-B1365C420B71}"/>
              </a:ext>
            </a:extLst>
          </p:cNvPr>
          <p:cNvSpPr>
            <a:spLocks noGrp="1"/>
          </p:cNvSpPr>
          <p:nvPr>
            <p:ph type="sldNum" sz="quarter" idx="12"/>
          </p:nvPr>
        </p:nvSpPr>
        <p:spPr/>
        <p:txBody>
          <a:bodyPr/>
          <a:lstStyle/>
          <a:p>
            <a:fld id="{0E31D24E-362C-45F7-95F7-6B5DD4DC7095}" type="slidenum">
              <a:rPr lang="en-GB" smtClean="0"/>
              <a:t>‹#›</a:t>
            </a:fld>
            <a:endParaRPr lang="en-GB"/>
          </a:p>
        </p:txBody>
      </p:sp>
    </p:spTree>
    <p:extLst>
      <p:ext uri="{BB962C8B-B14F-4D97-AF65-F5344CB8AC3E}">
        <p14:creationId xmlns:p14="http://schemas.microsoft.com/office/powerpoint/2010/main" val="6840125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AAFCCC-3302-48C4-9C3C-FEFB2765742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9101A62-159A-458D-8106-2D240FE8CFBD}"/>
              </a:ext>
            </a:extLst>
          </p:cNvPr>
          <p:cNvSpPr>
            <a:spLocks noGrp="1"/>
          </p:cNvSpPr>
          <p:nvPr>
            <p:ph type="dt" sz="half" idx="10"/>
          </p:nvPr>
        </p:nvSpPr>
        <p:spPr/>
        <p:txBody>
          <a:bodyPr/>
          <a:lstStyle/>
          <a:p>
            <a:fld id="{77E98453-1D43-43C3-AC38-AB08689B51B7}" type="datetimeFigureOut">
              <a:rPr lang="en-GB" smtClean="0"/>
              <a:t>10/02/2020</a:t>
            </a:fld>
            <a:endParaRPr lang="en-GB"/>
          </a:p>
        </p:txBody>
      </p:sp>
      <p:sp>
        <p:nvSpPr>
          <p:cNvPr id="4" name="Footer Placeholder 3">
            <a:extLst>
              <a:ext uri="{FF2B5EF4-FFF2-40B4-BE49-F238E27FC236}">
                <a16:creationId xmlns:a16="http://schemas.microsoft.com/office/drawing/2014/main" id="{52B8742F-1F5B-4C4C-BD43-0FE91E561A2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33BF2CB-C5C1-4EC7-A05D-F29BFFD42A4E}"/>
              </a:ext>
            </a:extLst>
          </p:cNvPr>
          <p:cNvSpPr>
            <a:spLocks noGrp="1"/>
          </p:cNvSpPr>
          <p:nvPr>
            <p:ph type="sldNum" sz="quarter" idx="12"/>
          </p:nvPr>
        </p:nvSpPr>
        <p:spPr/>
        <p:txBody>
          <a:bodyPr/>
          <a:lstStyle/>
          <a:p>
            <a:fld id="{0E31D24E-362C-45F7-95F7-6B5DD4DC7095}" type="slidenum">
              <a:rPr lang="en-GB" smtClean="0"/>
              <a:t>‹#›</a:t>
            </a:fld>
            <a:endParaRPr lang="en-GB"/>
          </a:p>
        </p:txBody>
      </p:sp>
    </p:spTree>
    <p:extLst>
      <p:ext uri="{BB962C8B-B14F-4D97-AF65-F5344CB8AC3E}">
        <p14:creationId xmlns:p14="http://schemas.microsoft.com/office/powerpoint/2010/main" val="33407885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B633B24-C4F0-4D85-B993-DD103F05ABF2}"/>
              </a:ext>
            </a:extLst>
          </p:cNvPr>
          <p:cNvSpPr>
            <a:spLocks noGrp="1"/>
          </p:cNvSpPr>
          <p:nvPr>
            <p:ph type="dt" sz="half" idx="10"/>
          </p:nvPr>
        </p:nvSpPr>
        <p:spPr/>
        <p:txBody>
          <a:bodyPr/>
          <a:lstStyle/>
          <a:p>
            <a:fld id="{77E98453-1D43-43C3-AC38-AB08689B51B7}" type="datetimeFigureOut">
              <a:rPr lang="en-GB" smtClean="0"/>
              <a:t>10/02/2020</a:t>
            </a:fld>
            <a:endParaRPr lang="en-GB"/>
          </a:p>
        </p:txBody>
      </p:sp>
      <p:sp>
        <p:nvSpPr>
          <p:cNvPr id="3" name="Footer Placeholder 2">
            <a:extLst>
              <a:ext uri="{FF2B5EF4-FFF2-40B4-BE49-F238E27FC236}">
                <a16:creationId xmlns:a16="http://schemas.microsoft.com/office/drawing/2014/main" id="{E3255968-B12F-449D-8D2D-BA344C5792E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305108D-30C1-4A71-8950-E18EF6A49402}"/>
              </a:ext>
            </a:extLst>
          </p:cNvPr>
          <p:cNvSpPr>
            <a:spLocks noGrp="1"/>
          </p:cNvSpPr>
          <p:nvPr>
            <p:ph type="sldNum" sz="quarter" idx="12"/>
          </p:nvPr>
        </p:nvSpPr>
        <p:spPr/>
        <p:txBody>
          <a:bodyPr/>
          <a:lstStyle/>
          <a:p>
            <a:fld id="{0E31D24E-362C-45F7-95F7-6B5DD4DC7095}" type="slidenum">
              <a:rPr lang="en-GB" smtClean="0"/>
              <a:t>‹#›</a:t>
            </a:fld>
            <a:endParaRPr lang="en-GB"/>
          </a:p>
        </p:txBody>
      </p:sp>
    </p:spTree>
    <p:extLst>
      <p:ext uri="{BB962C8B-B14F-4D97-AF65-F5344CB8AC3E}">
        <p14:creationId xmlns:p14="http://schemas.microsoft.com/office/powerpoint/2010/main" val="28434384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9032E-66E4-4887-BD11-592A8B4F509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6BF1FA5-EF4A-4A89-9C0B-8653B23AEC7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D3ACCA3-241C-445D-BEC5-54C88DBE32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1ADF44-DBD1-43F8-B835-B257DB251ED7}"/>
              </a:ext>
            </a:extLst>
          </p:cNvPr>
          <p:cNvSpPr>
            <a:spLocks noGrp="1"/>
          </p:cNvSpPr>
          <p:nvPr>
            <p:ph type="dt" sz="half" idx="10"/>
          </p:nvPr>
        </p:nvSpPr>
        <p:spPr/>
        <p:txBody>
          <a:bodyPr/>
          <a:lstStyle/>
          <a:p>
            <a:fld id="{77E98453-1D43-43C3-AC38-AB08689B51B7}" type="datetimeFigureOut">
              <a:rPr lang="en-GB" smtClean="0"/>
              <a:t>10/02/2020</a:t>
            </a:fld>
            <a:endParaRPr lang="en-GB"/>
          </a:p>
        </p:txBody>
      </p:sp>
      <p:sp>
        <p:nvSpPr>
          <p:cNvPr id="6" name="Footer Placeholder 5">
            <a:extLst>
              <a:ext uri="{FF2B5EF4-FFF2-40B4-BE49-F238E27FC236}">
                <a16:creationId xmlns:a16="http://schemas.microsoft.com/office/drawing/2014/main" id="{C44F3BCB-0A24-452A-97F3-330FFFD9FF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BD5700-3133-4E73-A1D3-B21B380DCA0F}"/>
              </a:ext>
            </a:extLst>
          </p:cNvPr>
          <p:cNvSpPr>
            <a:spLocks noGrp="1"/>
          </p:cNvSpPr>
          <p:nvPr>
            <p:ph type="sldNum" sz="quarter" idx="12"/>
          </p:nvPr>
        </p:nvSpPr>
        <p:spPr/>
        <p:txBody>
          <a:bodyPr/>
          <a:lstStyle/>
          <a:p>
            <a:fld id="{0E31D24E-362C-45F7-95F7-6B5DD4DC7095}" type="slidenum">
              <a:rPr lang="en-GB" smtClean="0"/>
              <a:t>‹#›</a:t>
            </a:fld>
            <a:endParaRPr lang="en-GB"/>
          </a:p>
        </p:txBody>
      </p:sp>
    </p:spTree>
    <p:extLst>
      <p:ext uri="{BB962C8B-B14F-4D97-AF65-F5344CB8AC3E}">
        <p14:creationId xmlns:p14="http://schemas.microsoft.com/office/powerpoint/2010/main" val="27262996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A96CC1-D324-418D-9ABF-B0B1183BBAC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F258D51-5845-438D-B8A7-D5E972EDB57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346AF18-DE13-4C45-9BB8-47932DC4DC2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3767F4-ECDA-460A-BE62-050E39C91E8A}"/>
              </a:ext>
            </a:extLst>
          </p:cNvPr>
          <p:cNvSpPr>
            <a:spLocks noGrp="1"/>
          </p:cNvSpPr>
          <p:nvPr>
            <p:ph type="dt" sz="half" idx="10"/>
          </p:nvPr>
        </p:nvSpPr>
        <p:spPr/>
        <p:txBody>
          <a:bodyPr/>
          <a:lstStyle/>
          <a:p>
            <a:fld id="{77E98453-1D43-43C3-AC38-AB08689B51B7}" type="datetimeFigureOut">
              <a:rPr lang="en-GB" smtClean="0"/>
              <a:t>10/02/2020</a:t>
            </a:fld>
            <a:endParaRPr lang="en-GB"/>
          </a:p>
        </p:txBody>
      </p:sp>
      <p:sp>
        <p:nvSpPr>
          <p:cNvPr id="6" name="Footer Placeholder 5">
            <a:extLst>
              <a:ext uri="{FF2B5EF4-FFF2-40B4-BE49-F238E27FC236}">
                <a16:creationId xmlns:a16="http://schemas.microsoft.com/office/drawing/2014/main" id="{B641FBA7-FAD4-4FFC-A6CC-5F285A91E01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14FEBB0-1394-436B-B9F4-14199977A2ED}"/>
              </a:ext>
            </a:extLst>
          </p:cNvPr>
          <p:cNvSpPr>
            <a:spLocks noGrp="1"/>
          </p:cNvSpPr>
          <p:nvPr>
            <p:ph type="sldNum" sz="quarter" idx="12"/>
          </p:nvPr>
        </p:nvSpPr>
        <p:spPr/>
        <p:txBody>
          <a:bodyPr/>
          <a:lstStyle/>
          <a:p>
            <a:fld id="{0E31D24E-362C-45F7-95F7-6B5DD4DC7095}" type="slidenum">
              <a:rPr lang="en-GB" smtClean="0"/>
              <a:t>‹#›</a:t>
            </a:fld>
            <a:endParaRPr lang="en-GB"/>
          </a:p>
        </p:txBody>
      </p:sp>
    </p:spTree>
    <p:extLst>
      <p:ext uri="{BB962C8B-B14F-4D97-AF65-F5344CB8AC3E}">
        <p14:creationId xmlns:p14="http://schemas.microsoft.com/office/powerpoint/2010/main" val="12328660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906A2-C649-43BA-98A6-8BEA35755D2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0EA1C39-D1EE-4AA5-99B2-0C9F55877D6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29C78E-0C13-4259-B835-6A97975C8668}"/>
              </a:ext>
            </a:extLst>
          </p:cNvPr>
          <p:cNvSpPr>
            <a:spLocks noGrp="1"/>
          </p:cNvSpPr>
          <p:nvPr>
            <p:ph type="dt" sz="half" idx="10"/>
          </p:nvPr>
        </p:nvSpPr>
        <p:spPr/>
        <p:txBody>
          <a:bodyPr/>
          <a:lstStyle/>
          <a:p>
            <a:fld id="{77E98453-1D43-43C3-AC38-AB08689B51B7}" type="datetimeFigureOut">
              <a:rPr lang="en-GB" smtClean="0"/>
              <a:t>10/02/2020</a:t>
            </a:fld>
            <a:endParaRPr lang="en-GB"/>
          </a:p>
        </p:txBody>
      </p:sp>
      <p:sp>
        <p:nvSpPr>
          <p:cNvPr id="5" name="Footer Placeholder 4">
            <a:extLst>
              <a:ext uri="{FF2B5EF4-FFF2-40B4-BE49-F238E27FC236}">
                <a16:creationId xmlns:a16="http://schemas.microsoft.com/office/drawing/2014/main" id="{80CFBDCF-FC4E-4538-A875-6277BD0A42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8258C61-99D0-4AFB-BE06-F2570ECD8E2F}"/>
              </a:ext>
            </a:extLst>
          </p:cNvPr>
          <p:cNvSpPr>
            <a:spLocks noGrp="1"/>
          </p:cNvSpPr>
          <p:nvPr>
            <p:ph type="sldNum" sz="quarter" idx="12"/>
          </p:nvPr>
        </p:nvSpPr>
        <p:spPr/>
        <p:txBody>
          <a:bodyPr/>
          <a:lstStyle/>
          <a:p>
            <a:fld id="{0E31D24E-362C-45F7-95F7-6B5DD4DC7095}" type="slidenum">
              <a:rPr lang="en-GB" smtClean="0"/>
              <a:t>‹#›</a:t>
            </a:fld>
            <a:endParaRPr lang="en-GB"/>
          </a:p>
        </p:txBody>
      </p:sp>
    </p:spTree>
    <p:extLst>
      <p:ext uri="{BB962C8B-B14F-4D97-AF65-F5344CB8AC3E}">
        <p14:creationId xmlns:p14="http://schemas.microsoft.com/office/powerpoint/2010/main" val="36063379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E643FA7-ED84-4E10-887B-818270F9BF0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1ABBD5-468B-4973-B0D2-985B80F3740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001AA6-6473-4247-A067-6478B13F0ADE}"/>
              </a:ext>
            </a:extLst>
          </p:cNvPr>
          <p:cNvSpPr>
            <a:spLocks noGrp="1"/>
          </p:cNvSpPr>
          <p:nvPr>
            <p:ph type="dt" sz="half" idx="10"/>
          </p:nvPr>
        </p:nvSpPr>
        <p:spPr/>
        <p:txBody>
          <a:bodyPr/>
          <a:lstStyle/>
          <a:p>
            <a:fld id="{77E98453-1D43-43C3-AC38-AB08689B51B7}" type="datetimeFigureOut">
              <a:rPr lang="en-GB" smtClean="0"/>
              <a:t>10/02/2020</a:t>
            </a:fld>
            <a:endParaRPr lang="en-GB"/>
          </a:p>
        </p:txBody>
      </p:sp>
      <p:sp>
        <p:nvSpPr>
          <p:cNvPr id="5" name="Footer Placeholder 4">
            <a:extLst>
              <a:ext uri="{FF2B5EF4-FFF2-40B4-BE49-F238E27FC236}">
                <a16:creationId xmlns:a16="http://schemas.microsoft.com/office/drawing/2014/main" id="{3DB34EC0-5D5A-4318-9FBC-4C85FF5604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727D09-C8C3-4557-B83F-D1A58749835F}"/>
              </a:ext>
            </a:extLst>
          </p:cNvPr>
          <p:cNvSpPr>
            <a:spLocks noGrp="1"/>
          </p:cNvSpPr>
          <p:nvPr>
            <p:ph type="sldNum" sz="quarter" idx="12"/>
          </p:nvPr>
        </p:nvSpPr>
        <p:spPr/>
        <p:txBody>
          <a:bodyPr/>
          <a:lstStyle/>
          <a:p>
            <a:fld id="{0E31D24E-362C-45F7-95F7-6B5DD4DC7095}" type="slidenum">
              <a:rPr lang="en-GB" smtClean="0"/>
              <a:t>‹#›</a:t>
            </a:fld>
            <a:endParaRPr lang="en-GB"/>
          </a:p>
        </p:txBody>
      </p:sp>
    </p:spTree>
    <p:extLst>
      <p:ext uri="{BB962C8B-B14F-4D97-AF65-F5344CB8AC3E}">
        <p14:creationId xmlns:p14="http://schemas.microsoft.com/office/powerpoint/2010/main" val="33279112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80D26F-A219-4B3D-BCB8-481D223A402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E873711-D753-44FB-83AF-8F1C3352DC0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C8E983B-5420-470B-813B-27128F51733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E98453-1D43-43C3-AC38-AB08689B51B7}" type="datetimeFigureOut">
              <a:rPr lang="en-GB" smtClean="0"/>
              <a:t>10/02/2020</a:t>
            </a:fld>
            <a:endParaRPr lang="en-GB"/>
          </a:p>
        </p:txBody>
      </p:sp>
      <p:sp>
        <p:nvSpPr>
          <p:cNvPr id="5" name="Footer Placeholder 4">
            <a:extLst>
              <a:ext uri="{FF2B5EF4-FFF2-40B4-BE49-F238E27FC236}">
                <a16:creationId xmlns:a16="http://schemas.microsoft.com/office/drawing/2014/main" id="{7212A266-F17A-4EA0-83B2-68B41E04864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1E9C8C2-CFC0-4798-8FA9-BE10A3428A8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E31D24E-362C-45F7-95F7-6B5DD4DC7095}" type="slidenum">
              <a:rPr lang="en-GB" smtClean="0"/>
              <a:t>‹#›</a:t>
            </a:fld>
            <a:endParaRPr lang="en-GB"/>
          </a:p>
        </p:txBody>
      </p:sp>
    </p:spTree>
    <p:extLst>
      <p:ext uri="{BB962C8B-B14F-4D97-AF65-F5344CB8AC3E}">
        <p14:creationId xmlns:p14="http://schemas.microsoft.com/office/powerpoint/2010/main" val="364629579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9F7F067-13A0-4415-9C8A-0B155128E3C7}"/>
              </a:ext>
            </a:extLst>
          </p:cNvPr>
          <p:cNvSpPr>
            <a:spLocks noGrp="1"/>
          </p:cNvSpPr>
          <p:nvPr>
            <p:ph type="ctrTitle"/>
          </p:nvPr>
        </p:nvSpPr>
        <p:spPr/>
        <p:txBody>
          <a:bodyPr/>
          <a:lstStyle/>
          <a:p>
            <a:r>
              <a:rPr lang="en-US" dirty="0"/>
              <a:t>The Skin and wound healing </a:t>
            </a:r>
            <a:endParaRPr lang="en-GB" dirty="0"/>
          </a:p>
        </p:txBody>
      </p:sp>
      <p:sp>
        <p:nvSpPr>
          <p:cNvPr id="6" name="Subtitle 5">
            <a:extLst>
              <a:ext uri="{FF2B5EF4-FFF2-40B4-BE49-F238E27FC236}">
                <a16:creationId xmlns:a16="http://schemas.microsoft.com/office/drawing/2014/main" id="{7E70FD94-E492-48A0-8175-CA0FA25F522A}"/>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2563910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Image result for pictures of layers of the skin">
            <a:extLst>
              <a:ext uri="{FF2B5EF4-FFF2-40B4-BE49-F238E27FC236}">
                <a16:creationId xmlns:a16="http://schemas.microsoft.com/office/drawing/2014/main" id="{2834964B-6E97-4886-9E3B-0140A993AB6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291062" y="1123527"/>
            <a:ext cx="6838811" cy="4604800"/>
          </a:xfrm>
          <a:prstGeom prst="rect">
            <a:avLst/>
          </a:prstGeom>
          <a:noFill/>
          <a:extLst>
            <a:ext uri="{909E8E84-426E-40DD-AFC4-6F175D3DCCD1}">
              <a14:hiddenFill xmlns:a14="http://schemas.microsoft.com/office/drawing/2010/main">
                <a:solidFill>
                  <a:srgbClr val="FFFFFF"/>
                </a:solidFill>
              </a14:hiddenFill>
            </a:ext>
          </a:extLst>
        </p:spPr>
      </p:pic>
      <p:cxnSp>
        <p:nvCxnSpPr>
          <p:cNvPr id="2052" name="Straight Connector 70">
            <a:extLst>
              <a:ext uri="{FF2B5EF4-FFF2-40B4-BE49-F238E27FC236}">
                <a16:creationId xmlns:a16="http://schemas.microsoft.com/office/drawing/2014/main" id="{E12350F3-DB83-413A-980B-1CEB924986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453265" y="1570814"/>
            <a:ext cx="0" cy="3710227"/>
          </a:xfrm>
          <a:prstGeom prst="line">
            <a:avLst/>
          </a:prstGeom>
          <a:ln w="19050">
            <a:solidFill>
              <a:srgbClr val="EE947D"/>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865159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C56A89D-ACB2-439E-9A00-07F73315E24A}"/>
              </a:ext>
            </a:extLst>
          </p:cNvPr>
          <p:cNvSpPr>
            <a:spLocks noGrp="1"/>
          </p:cNvSpPr>
          <p:nvPr>
            <p:ph type="title"/>
          </p:nvPr>
        </p:nvSpPr>
        <p:spPr>
          <a:xfrm>
            <a:off x="863029" y="1012004"/>
            <a:ext cx="3416158" cy="4795408"/>
          </a:xfrm>
        </p:spPr>
        <p:txBody>
          <a:bodyPr>
            <a:normAutofit/>
          </a:bodyPr>
          <a:lstStyle/>
          <a:p>
            <a:r>
              <a:rPr lang="en-US" dirty="0">
                <a:solidFill>
                  <a:srgbClr val="FFFFFF"/>
                </a:solidFill>
              </a:rPr>
              <a:t>Epidermis</a:t>
            </a:r>
            <a:endParaRPr lang="en-GB" dirty="0">
              <a:solidFill>
                <a:srgbClr val="FFFFFF"/>
              </a:solidFill>
            </a:endParaRPr>
          </a:p>
        </p:txBody>
      </p:sp>
      <p:graphicFrame>
        <p:nvGraphicFramePr>
          <p:cNvPr id="5" name="Content Placeholder 2">
            <a:extLst>
              <a:ext uri="{FF2B5EF4-FFF2-40B4-BE49-F238E27FC236}">
                <a16:creationId xmlns:a16="http://schemas.microsoft.com/office/drawing/2014/main" id="{878E0910-1280-4562-AD5D-049D067B382A}"/>
              </a:ext>
            </a:extLst>
          </p:cNvPr>
          <p:cNvGraphicFramePr>
            <a:graphicFrameLocks noGrp="1"/>
          </p:cNvGraphicFramePr>
          <p:nvPr>
            <p:ph idx="1"/>
            <p:extLst>
              <p:ext uri="{D42A27DB-BD31-4B8C-83A1-F6EECF244321}">
                <p14:modId xmlns:p14="http://schemas.microsoft.com/office/powerpoint/2010/main" val="3604399159"/>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534140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CBC3C3A-8BA6-4259-B570-D0A2CB4DA88B}"/>
              </a:ext>
            </a:extLst>
          </p:cNvPr>
          <p:cNvSpPr>
            <a:spLocks noGrp="1"/>
          </p:cNvSpPr>
          <p:nvPr>
            <p:ph type="title"/>
          </p:nvPr>
        </p:nvSpPr>
        <p:spPr>
          <a:xfrm>
            <a:off x="863029" y="1012004"/>
            <a:ext cx="3416158" cy="4795408"/>
          </a:xfrm>
        </p:spPr>
        <p:txBody>
          <a:bodyPr>
            <a:normAutofit/>
          </a:bodyPr>
          <a:lstStyle/>
          <a:p>
            <a:r>
              <a:rPr lang="en-GB">
                <a:solidFill>
                  <a:srgbClr val="FFFFFF"/>
                </a:solidFill>
              </a:rPr>
              <a:t>Anatomy of Skin</a:t>
            </a:r>
            <a:br>
              <a:rPr lang="en-GB">
                <a:solidFill>
                  <a:srgbClr val="FFFFFF"/>
                </a:solidFill>
              </a:rPr>
            </a:br>
            <a:endParaRPr lang="en-GB">
              <a:solidFill>
                <a:srgbClr val="FFFFFF"/>
              </a:solidFill>
            </a:endParaRPr>
          </a:p>
        </p:txBody>
      </p:sp>
      <p:graphicFrame>
        <p:nvGraphicFramePr>
          <p:cNvPr id="5" name="Content Placeholder 2">
            <a:extLst>
              <a:ext uri="{FF2B5EF4-FFF2-40B4-BE49-F238E27FC236}">
                <a16:creationId xmlns:a16="http://schemas.microsoft.com/office/drawing/2014/main" id="{A812FE54-067C-4E69-8F38-C02D06E4D51A}"/>
              </a:ext>
            </a:extLst>
          </p:cNvPr>
          <p:cNvGraphicFramePr>
            <a:graphicFrameLocks noGrp="1"/>
          </p:cNvGraphicFramePr>
          <p:nvPr>
            <p:ph idx="1"/>
            <p:extLst>
              <p:ext uri="{D42A27DB-BD31-4B8C-83A1-F6EECF244321}">
                <p14:modId xmlns:p14="http://schemas.microsoft.com/office/powerpoint/2010/main" val="3821395826"/>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605138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2AF9439-9220-4C3C-B5AB-4922B5DD20E2}"/>
              </a:ext>
            </a:extLst>
          </p:cNvPr>
          <p:cNvSpPr>
            <a:spLocks noGrp="1"/>
          </p:cNvSpPr>
          <p:nvPr>
            <p:ph type="title"/>
          </p:nvPr>
        </p:nvSpPr>
        <p:spPr>
          <a:xfrm>
            <a:off x="863029" y="1012004"/>
            <a:ext cx="3416158" cy="4795408"/>
          </a:xfrm>
        </p:spPr>
        <p:txBody>
          <a:bodyPr>
            <a:normAutofit/>
          </a:bodyPr>
          <a:lstStyle/>
          <a:p>
            <a:r>
              <a:rPr lang="en-GB" dirty="0">
                <a:solidFill>
                  <a:srgbClr val="FFFFFF"/>
                </a:solidFill>
              </a:rPr>
              <a:t>Function of Integument ( outer layer) </a:t>
            </a:r>
          </a:p>
        </p:txBody>
      </p:sp>
      <p:graphicFrame>
        <p:nvGraphicFramePr>
          <p:cNvPr id="5" name="Content Placeholder 2">
            <a:extLst>
              <a:ext uri="{FF2B5EF4-FFF2-40B4-BE49-F238E27FC236}">
                <a16:creationId xmlns:a16="http://schemas.microsoft.com/office/drawing/2014/main" id="{694CA1AC-0B05-44AF-9D02-C10ED2ED12B8}"/>
              </a:ext>
            </a:extLst>
          </p:cNvPr>
          <p:cNvGraphicFramePr>
            <a:graphicFrameLocks noGrp="1"/>
          </p:cNvGraphicFramePr>
          <p:nvPr>
            <p:ph idx="1"/>
            <p:extLst>
              <p:ext uri="{D42A27DB-BD31-4B8C-83A1-F6EECF244321}">
                <p14:modId xmlns:p14="http://schemas.microsoft.com/office/powerpoint/2010/main" val="1186449658"/>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28689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3C0DAF1-7433-4166-8C5F-73B6CBAD6FFB}"/>
              </a:ext>
            </a:extLst>
          </p:cNvPr>
          <p:cNvSpPr>
            <a:spLocks noGrp="1"/>
          </p:cNvSpPr>
          <p:nvPr>
            <p:ph type="title"/>
          </p:nvPr>
        </p:nvSpPr>
        <p:spPr>
          <a:xfrm>
            <a:off x="863029" y="1012004"/>
            <a:ext cx="3416158" cy="4795408"/>
          </a:xfrm>
        </p:spPr>
        <p:txBody>
          <a:bodyPr>
            <a:normAutofit/>
          </a:bodyPr>
          <a:lstStyle/>
          <a:p>
            <a:r>
              <a:rPr lang="en-GB">
                <a:solidFill>
                  <a:srgbClr val="FFFFFF"/>
                </a:solidFill>
              </a:rPr>
              <a:t>Function of Integument</a:t>
            </a:r>
          </a:p>
        </p:txBody>
      </p:sp>
      <p:graphicFrame>
        <p:nvGraphicFramePr>
          <p:cNvPr id="5" name="Content Placeholder 2">
            <a:extLst>
              <a:ext uri="{FF2B5EF4-FFF2-40B4-BE49-F238E27FC236}">
                <a16:creationId xmlns:a16="http://schemas.microsoft.com/office/drawing/2014/main" id="{F92A77CD-B31A-4435-865B-B5C774701489}"/>
              </a:ext>
            </a:extLst>
          </p:cNvPr>
          <p:cNvGraphicFramePr>
            <a:graphicFrameLocks noGrp="1"/>
          </p:cNvGraphicFramePr>
          <p:nvPr>
            <p:ph idx="1"/>
            <p:extLst>
              <p:ext uri="{D42A27DB-BD31-4B8C-83A1-F6EECF244321}">
                <p14:modId xmlns:p14="http://schemas.microsoft.com/office/powerpoint/2010/main" val="500442031"/>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926184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7DE3F49-C3AF-4890-937C-21E1C5073E0E}"/>
              </a:ext>
            </a:extLst>
          </p:cNvPr>
          <p:cNvSpPr>
            <a:spLocks noGrp="1"/>
          </p:cNvSpPr>
          <p:nvPr>
            <p:ph type="title"/>
          </p:nvPr>
        </p:nvSpPr>
        <p:spPr>
          <a:xfrm>
            <a:off x="863029" y="1012004"/>
            <a:ext cx="3416158" cy="4795408"/>
          </a:xfrm>
        </p:spPr>
        <p:txBody>
          <a:bodyPr>
            <a:normAutofit/>
          </a:bodyPr>
          <a:lstStyle/>
          <a:p>
            <a:r>
              <a:rPr lang="en-GB">
                <a:solidFill>
                  <a:srgbClr val="FFFFFF"/>
                </a:solidFill>
              </a:rPr>
              <a:t>Classification of Wounds </a:t>
            </a:r>
          </a:p>
        </p:txBody>
      </p:sp>
      <p:graphicFrame>
        <p:nvGraphicFramePr>
          <p:cNvPr id="5" name="Content Placeholder 2">
            <a:extLst>
              <a:ext uri="{FF2B5EF4-FFF2-40B4-BE49-F238E27FC236}">
                <a16:creationId xmlns:a16="http://schemas.microsoft.com/office/drawing/2014/main" id="{C0F4BE09-43BF-4CC3-8B1B-12FC28DD7DF3}"/>
              </a:ext>
            </a:extLst>
          </p:cNvPr>
          <p:cNvGraphicFramePr>
            <a:graphicFrameLocks noGrp="1"/>
          </p:cNvGraphicFramePr>
          <p:nvPr>
            <p:ph idx="1"/>
            <p:extLst>
              <p:ext uri="{D42A27DB-BD31-4B8C-83A1-F6EECF244321}">
                <p14:modId xmlns:p14="http://schemas.microsoft.com/office/powerpoint/2010/main" val="219142207"/>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949282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A9F2A8-E5D7-443B-9705-4DD504BF7567}"/>
              </a:ext>
            </a:extLst>
          </p:cNvPr>
          <p:cNvSpPr>
            <a:spLocks noGrp="1"/>
          </p:cNvSpPr>
          <p:nvPr>
            <p:ph type="title"/>
          </p:nvPr>
        </p:nvSpPr>
        <p:spPr>
          <a:xfrm>
            <a:off x="838200" y="963877"/>
            <a:ext cx="3494362" cy="4930246"/>
          </a:xfrm>
        </p:spPr>
        <p:txBody>
          <a:bodyPr>
            <a:normAutofit/>
          </a:bodyPr>
          <a:lstStyle/>
          <a:p>
            <a:pPr algn="r"/>
            <a:r>
              <a:rPr lang="en-US" dirty="0">
                <a:solidFill>
                  <a:schemeClr val="accent1"/>
                </a:solidFill>
              </a:rPr>
              <a:t>Classification of wounds </a:t>
            </a:r>
            <a:endParaRPr lang="en-GB" dirty="0">
              <a:solidFill>
                <a:schemeClr val="accent1"/>
              </a:solidFill>
            </a:endParaRP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B00797A-E45A-48DE-BB52-1A929420AE84}"/>
              </a:ext>
            </a:extLst>
          </p:cNvPr>
          <p:cNvSpPr>
            <a:spLocks noGrp="1"/>
          </p:cNvSpPr>
          <p:nvPr>
            <p:ph idx="1"/>
          </p:nvPr>
        </p:nvSpPr>
        <p:spPr>
          <a:xfrm>
            <a:off x="4976031" y="963877"/>
            <a:ext cx="6377769" cy="4930246"/>
          </a:xfrm>
        </p:spPr>
        <p:txBody>
          <a:bodyPr anchor="ctr">
            <a:normAutofit/>
          </a:bodyPr>
          <a:lstStyle/>
          <a:p>
            <a:r>
              <a:rPr lang="en-US" sz="2400" dirty="0"/>
              <a:t>4) Infected Wound: –old, traumatic wounds containing dead tissue and wounds with evidence of a clinical infection (e.g., purulent drainage). </a:t>
            </a:r>
            <a:endParaRPr lang="en-GB" sz="2400" dirty="0"/>
          </a:p>
        </p:txBody>
      </p:sp>
    </p:spTree>
    <p:extLst>
      <p:ext uri="{BB962C8B-B14F-4D97-AF65-F5344CB8AC3E}">
        <p14:creationId xmlns:p14="http://schemas.microsoft.com/office/powerpoint/2010/main" val="24958362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A57295-2710-4920-B99A-4D1FA03A62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8067929-4D33-4306-9E2F-67C49CDDB5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3400" y="465745"/>
            <a:ext cx="11125200" cy="5639435"/>
          </a:xfrm>
          <a:prstGeom prst="rect">
            <a:avLst/>
          </a:prstGeom>
          <a:solidFill>
            <a:schemeClr val="tx1">
              <a:alpha val="93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19CC2A-FD6D-4014-AD20-2124377F8D8C}"/>
              </a:ext>
            </a:extLst>
          </p:cNvPr>
          <p:cNvSpPr>
            <a:spLocks noGrp="1"/>
          </p:cNvSpPr>
          <p:nvPr>
            <p:ph type="title"/>
          </p:nvPr>
        </p:nvSpPr>
        <p:spPr>
          <a:xfrm>
            <a:off x="838200" y="894027"/>
            <a:ext cx="3494362" cy="4782873"/>
          </a:xfrm>
        </p:spPr>
        <p:txBody>
          <a:bodyPr>
            <a:normAutofit/>
          </a:bodyPr>
          <a:lstStyle/>
          <a:p>
            <a:pPr algn="r"/>
            <a:r>
              <a:rPr lang="en-GB">
                <a:solidFill>
                  <a:schemeClr val="bg1"/>
                </a:solidFill>
              </a:rPr>
              <a:t>Wound Healing</a:t>
            </a:r>
            <a:br>
              <a:rPr lang="en-GB">
                <a:solidFill>
                  <a:schemeClr val="bg1"/>
                </a:solidFill>
              </a:rPr>
            </a:br>
            <a:endParaRPr lang="en-GB">
              <a:solidFill>
                <a:schemeClr val="bg1"/>
              </a:solidFill>
            </a:endParaRPr>
          </a:p>
        </p:txBody>
      </p:sp>
      <p:cxnSp>
        <p:nvCxnSpPr>
          <p:cNvPr id="12" name="Straight Connector 11">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sp>
        <p:nvSpPr>
          <p:cNvPr id="13" name="Content Placeholder 2">
            <a:extLst>
              <a:ext uri="{FF2B5EF4-FFF2-40B4-BE49-F238E27FC236}">
                <a16:creationId xmlns:a16="http://schemas.microsoft.com/office/drawing/2014/main" id="{0EE48720-5943-47B1-80C8-0DAB04090E27}"/>
              </a:ext>
            </a:extLst>
          </p:cNvPr>
          <p:cNvSpPr>
            <a:spLocks noGrp="1"/>
          </p:cNvSpPr>
          <p:nvPr>
            <p:ph idx="1"/>
          </p:nvPr>
        </p:nvSpPr>
        <p:spPr>
          <a:xfrm>
            <a:off x="4976032" y="894027"/>
            <a:ext cx="6377768" cy="4782873"/>
          </a:xfrm>
        </p:spPr>
        <p:txBody>
          <a:bodyPr anchor="ctr">
            <a:normAutofit/>
          </a:bodyPr>
          <a:lstStyle/>
          <a:p>
            <a:r>
              <a:rPr lang="en-US" sz="2000">
                <a:solidFill>
                  <a:schemeClr val="bg1"/>
                </a:solidFill>
              </a:rPr>
              <a:t>Inflammation occurs when the damaged endothelial cells release cytokines that increase expression of integrands in circulating lymphocytes.  </a:t>
            </a:r>
          </a:p>
          <a:p>
            <a:r>
              <a:rPr lang="en-US" sz="2000">
                <a:solidFill>
                  <a:schemeClr val="bg1"/>
                </a:solidFill>
              </a:rPr>
              <a:t>Histamine, serotonin, and kinins cause vessel contraction (thromboxane), decrease in blood loss, and act as chemotactic factors for neutrophils, the most abundant cells in the initial 24 hour period</a:t>
            </a:r>
          </a:p>
          <a:p>
            <a:endParaRPr lang="en-US" sz="2000">
              <a:solidFill>
                <a:schemeClr val="bg1"/>
              </a:solidFill>
            </a:endParaRPr>
          </a:p>
          <a:p>
            <a:r>
              <a:rPr lang="en-US" sz="2000">
                <a:solidFill>
                  <a:schemeClr val="bg1"/>
                </a:solidFill>
              </a:rPr>
              <a:t>Key words neutrophils are a type of white blood cells that help heal damaged skin and heal infections. </a:t>
            </a:r>
          </a:p>
          <a:p>
            <a:r>
              <a:rPr lang="en-US" sz="2000">
                <a:solidFill>
                  <a:schemeClr val="bg1"/>
                </a:solidFill>
              </a:rPr>
              <a:t>Kinins – a substance formed in body tissue in response to injury</a:t>
            </a:r>
          </a:p>
          <a:p>
            <a:r>
              <a:rPr lang="en-US" sz="2000">
                <a:solidFill>
                  <a:schemeClr val="bg1"/>
                </a:solidFill>
              </a:rPr>
              <a:t>Chemotatic – movement of an organism in response to chemical stimulus. </a:t>
            </a:r>
          </a:p>
        </p:txBody>
      </p:sp>
    </p:spTree>
    <p:extLst>
      <p:ext uri="{BB962C8B-B14F-4D97-AF65-F5344CB8AC3E}">
        <p14:creationId xmlns:p14="http://schemas.microsoft.com/office/powerpoint/2010/main" val="3344135967"/>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13A2DDE-D97F-44B4-B03C-800417FABF0A}"/>
              </a:ext>
            </a:extLst>
          </p:cNvPr>
          <p:cNvSpPr>
            <a:spLocks noGrp="1"/>
          </p:cNvSpPr>
          <p:nvPr>
            <p:ph type="title"/>
          </p:nvPr>
        </p:nvSpPr>
        <p:spPr>
          <a:xfrm>
            <a:off x="863029" y="1012004"/>
            <a:ext cx="3416158" cy="4795408"/>
          </a:xfrm>
        </p:spPr>
        <p:txBody>
          <a:bodyPr>
            <a:normAutofit/>
          </a:bodyPr>
          <a:lstStyle/>
          <a:p>
            <a:r>
              <a:rPr lang="en-US">
                <a:solidFill>
                  <a:srgbClr val="FFFFFF"/>
                </a:solidFill>
              </a:rPr>
              <a:t>Wound Healing </a:t>
            </a:r>
            <a:endParaRPr lang="en-GB">
              <a:solidFill>
                <a:srgbClr val="FFFFFF"/>
              </a:solidFill>
            </a:endParaRPr>
          </a:p>
        </p:txBody>
      </p:sp>
      <p:graphicFrame>
        <p:nvGraphicFramePr>
          <p:cNvPr id="5" name="Content Placeholder 2">
            <a:extLst>
              <a:ext uri="{FF2B5EF4-FFF2-40B4-BE49-F238E27FC236}">
                <a16:creationId xmlns:a16="http://schemas.microsoft.com/office/drawing/2014/main" id="{F4E48F90-318F-4556-94CF-0B40F7FEB93D}"/>
              </a:ext>
            </a:extLst>
          </p:cNvPr>
          <p:cNvGraphicFramePr>
            <a:graphicFrameLocks noGrp="1"/>
          </p:cNvGraphicFramePr>
          <p:nvPr>
            <p:ph idx="1"/>
            <p:extLst>
              <p:ext uri="{D42A27DB-BD31-4B8C-83A1-F6EECF244321}">
                <p14:modId xmlns:p14="http://schemas.microsoft.com/office/powerpoint/2010/main" val="724738945"/>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438197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FDC13CF7-648D-44EB-9510-3880670EA734}"/>
              </a:ext>
            </a:extLst>
          </p:cNvPr>
          <p:cNvSpPr>
            <a:spLocks noGrp="1"/>
          </p:cNvSpPr>
          <p:nvPr>
            <p:ph type="title"/>
          </p:nvPr>
        </p:nvSpPr>
        <p:spPr>
          <a:xfrm>
            <a:off x="863029" y="1012004"/>
            <a:ext cx="3416158" cy="4795408"/>
          </a:xfrm>
        </p:spPr>
        <p:txBody>
          <a:bodyPr>
            <a:normAutofit/>
          </a:bodyPr>
          <a:lstStyle/>
          <a:p>
            <a:r>
              <a:rPr lang="en-US">
                <a:solidFill>
                  <a:srgbClr val="FFFFFF"/>
                </a:solidFill>
              </a:rPr>
              <a:t>Wound Healing</a:t>
            </a:r>
            <a:endParaRPr lang="en-GB">
              <a:solidFill>
                <a:srgbClr val="FFFFFF"/>
              </a:solidFill>
            </a:endParaRPr>
          </a:p>
        </p:txBody>
      </p:sp>
      <p:graphicFrame>
        <p:nvGraphicFramePr>
          <p:cNvPr id="7" name="Content Placeholder 4">
            <a:extLst>
              <a:ext uri="{FF2B5EF4-FFF2-40B4-BE49-F238E27FC236}">
                <a16:creationId xmlns:a16="http://schemas.microsoft.com/office/drawing/2014/main" id="{BC400636-F04C-4DA3-B4DD-8F5EA600EE43}"/>
              </a:ext>
            </a:extLst>
          </p:cNvPr>
          <p:cNvGraphicFramePr>
            <a:graphicFrameLocks noGrp="1"/>
          </p:cNvGraphicFramePr>
          <p:nvPr>
            <p:ph idx="1"/>
            <p:extLst>
              <p:ext uri="{D42A27DB-BD31-4B8C-83A1-F6EECF244321}">
                <p14:modId xmlns:p14="http://schemas.microsoft.com/office/powerpoint/2010/main" val="1758657391"/>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378872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3235CC0-7A28-4C20-9607-B6E344DF7565}"/>
              </a:ext>
            </a:extLst>
          </p:cNvPr>
          <p:cNvSpPr>
            <a:spLocks noGrp="1"/>
          </p:cNvSpPr>
          <p:nvPr>
            <p:ph type="title"/>
          </p:nvPr>
        </p:nvSpPr>
        <p:spPr>
          <a:xfrm>
            <a:off x="863029" y="1012004"/>
            <a:ext cx="3416158" cy="4795408"/>
          </a:xfrm>
        </p:spPr>
        <p:txBody>
          <a:bodyPr>
            <a:normAutofit/>
          </a:bodyPr>
          <a:lstStyle/>
          <a:p>
            <a:r>
              <a:rPr lang="en-US">
                <a:solidFill>
                  <a:srgbClr val="FFFFFF"/>
                </a:solidFill>
              </a:rPr>
              <a:t>Wound Healing </a:t>
            </a:r>
            <a:endParaRPr lang="en-GB">
              <a:solidFill>
                <a:srgbClr val="FFFFFF"/>
              </a:solidFill>
            </a:endParaRPr>
          </a:p>
        </p:txBody>
      </p:sp>
      <p:graphicFrame>
        <p:nvGraphicFramePr>
          <p:cNvPr id="5" name="Content Placeholder 2">
            <a:extLst>
              <a:ext uri="{FF2B5EF4-FFF2-40B4-BE49-F238E27FC236}">
                <a16:creationId xmlns:a16="http://schemas.microsoft.com/office/drawing/2014/main" id="{CE85A15D-D5AF-43C2-8FF0-2CD24EC8AFAE}"/>
              </a:ext>
            </a:extLst>
          </p:cNvPr>
          <p:cNvGraphicFramePr>
            <a:graphicFrameLocks noGrp="1"/>
          </p:cNvGraphicFramePr>
          <p:nvPr>
            <p:ph idx="1"/>
            <p:extLst>
              <p:ext uri="{D42A27DB-BD31-4B8C-83A1-F6EECF244321}">
                <p14:modId xmlns:p14="http://schemas.microsoft.com/office/powerpoint/2010/main" val="3812336201"/>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678983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95410DE-CCB4-4C9E-B0D8-FB99477CC0CF}"/>
              </a:ext>
            </a:extLst>
          </p:cNvPr>
          <p:cNvSpPr>
            <a:spLocks noGrp="1"/>
          </p:cNvSpPr>
          <p:nvPr>
            <p:ph type="title"/>
          </p:nvPr>
        </p:nvSpPr>
        <p:spPr>
          <a:xfrm>
            <a:off x="863029" y="1012004"/>
            <a:ext cx="3416158" cy="4795408"/>
          </a:xfrm>
        </p:spPr>
        <p:txBody>
          <a:bodyPr>
            <a:normAutofit/>
          </a:bodyPr>
          <a:lstStyle/>
          <a:p>
            <a:r>
              <a:rPr lang="en-US">
                <a:solidFill>
                  <a:srgbClr val="FFFFFF"/>
                </a:solidFill>
              </a:rPr>
              <a:t>Wound Healing </a:t>
            </a:r>
            <a:endParaRPr lang="en-GB">
              <a:solidFill>
                <a:srgbClr val="FFFFFF"/>
              </a:solidFill>
            </a:endParaRPr>
          </a:p>
        </p:txBody>
      </p:sp>
      <p:graphicFrame>
        <p:nvGraphicFramePr>
          <p:cNvPr id="5" name="Content Placeholder 2">
            <a:extLst>
              <a:ext uri="{FF2B5EF4-FFF2-40B4-BE49-F238E27FC236}">
                <a16:creationId xmlns:a16="http://schemas.microsoft.com/office/drawing/2014/main" id="{3DD8F154-EA10-4CF5-899F-7BC2DAF168DE}"/>
              </a:ext>
            </a:extLst>
          </p:cNvPr>
          <p:cNvGraphicFramePr>
            <a:graphicFrameLocks noGrp="1"/>
          </p:cNvGraphicFramePr>
          <p:nvPr>
            <p:ph idx="1"/>
            <p:extLst>
              <p:ext uri="{D42A27DB-BD31-4B8C-83A1-F6EECF244321}">
                <p14:modId xmlns:p14="http://schemas.microsoft.com/office/powerpoint/2010/main" val="3384994646"/>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012914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2F4D5922-434B-4829-B93E-02DC38A295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F35FBA24-5C01-4635-A984-1DB6E340B0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5" name="Group 74">
            <a:extLst>
              <a:ext uri="{FF2B5EF4-FFF2-40B4-BE49-F238E27FC236}">
                <a16:creationId xmlns:a16="http://schemas.microsoft.com/office/drawing/2014/main" id="{D89A5114-55F8-4976-BBE9-EB03D13143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76" name="Oval 75">
              <a:extLst>
                <a:ext uri="{FF2B5EF4-FFF2-40B4-BE49-F238E27FC236}">
                  <a16:creationId xmlns:a16="http://schemas.microsoft.com/office/drawing/2014/main" id="{B68E7F15-1BC6-438A-8D72-8DC7AED512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Oval 76">
              <a:extLst>
                <a:ext uri="{FF2B5EF4-FFF2-40B4-BE49-F238E27FC236}">
                  <a16:creationId xmlns:a16="http://schemas.microsoft.com/office/drawing/2014/main" id="{61641807-6842-4066-AF10-93EC82C9F3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Oval 77">
              <a:extLst>
                <a:ext uri="{FF2B5EF4-FFF2-40B4-BE49-F238E27FC236}">
                  <a16:creationId xmlns:a16="http://schemas.microsoft.com/office/drawing/2014/main" id="{F982CAD2-2793-4D56-BE4D-E6CEF77D76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Oval 78">
              <a:extLst>
                <a:ext uri="{FF2B5EF4-FFF2-40B4-BE49-F238E27FC236}">
                  <a16:creationId xmlns:a16="http://schemas.microsoft.com/office/drawing/2014/main" id="{02ADA1AD-25F7-4EE1-9E91-CB4534B565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Oval 79">
              <a:extLst>
                <a:ext uri="{FF2B5EF4-FFF2-40B4-BE49-F238E27FC236}">
                  <a16:creationId xmlns:a16="http://schemas.microsoft.com/office/drawing/2014/main" id="{07625553-33A6-42A6-BA58-B6F60A4E53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Oval 80">
              <a:extLst>
                <a:ext uri="{FF2B5EF4-FFF2-40B4-BE49-F238E27FC236}">
                  <a16:creationId xmlns:a16="http://schemas.microsoft.com/office/drawing/2014/main" id="{75B990D2-1682-41A9-850F-4DC602C318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3" name="Rectangle 82">
            <a:extLst>
              <a:ext uri="{FF2B5EF4-FFF2-40B4-BE49-F238E27FC236}">
                <a16:creationId xmlns:a16="http://schemas.microsoft.com/office/drawing/2014/main" id="{5819102A-0400-4C1F-8614-973F5262EF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5" name="Group 84">
            <a:extLst>
              <a:ext uri="{FF2B5EF4-FFF2-40B4-BE49-F238E27FC236}">
                <a16:creationId xmlns:a16="http://schemas.microsoft.com/office/drawing/2014/main" id="{EA8FBDFC-CF2A-4A9A-88B1-15D45D68BC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86" name="Straight Connector 85">
              <a:extLst>
                <a:ext uri="{FF2B5EF4-FFF2-40B4-BE49-F238E27FC236}">
                  <a16:creationId xmlns:a16="http://schemas.microsoft.com/office/drawing/2014/main" id="{4EC299EF-4D18-40D1-AAB9-5082B26ABFB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C649880C-55B6-4C46-A7F6-6A2856231B7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2C809907-F418-42B7-B7DA-7578B44AAB6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F71152CA-C7C6-498B-AC68-B4620D2421C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91" name="Rectangle 90">
            <a:extLst>
              <a:ext uri="{FF2B5EF4-FFF2-40B4-BE49-F238E27FC236}">
                <a16:creationId xmlns:a16="http://schemas.microsoft.com/office/drawing/2014/main" id="{CF1485CA-41D2-421F-B28D-15EF845D5F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3" name="Group 92">
            <a:extLst>
              <a:ext uri="{FF2B5EF4-FFF2-40B4-BE49-F238E27FC236}">
                <a16:creationId xmlns:a16="http://schemas.microsoft.com/office/drawing/2014/main" id="{04ED96A1-E6CA-493F-8610-6B8B7A28E3E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94" name="Straight Connector 93">
              <a:extLst>
                <a:ext uri="{FF2B5EF4-FFF2-40B4-BE49-F238E27FC236}">
                  <a16:creationId xmlns:a16="http://schemas.microsoft.com/office/drawing/2014/main" id="{3C9231B8-0812-4FDE-9AC6-94984E20AC0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4BF59FE3-7AD8-46E8-9440-D2686399425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6EEEDF00-F676-4147-BAF0-64840E2857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94D3F73A-55E6-4A58-872D-BE9E9C7C30E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1026" name="Picture 2" descr="Image result for pictures of diabetic foot ulcers">
            <a:extLst>
              <a:ext uri="{FF2B5EF4-FFF2-40B4-BE49-F238E27FC236}">
                <a16:creationId xmlns:a16="http://schemas.microsoft.com/office/drawing/2014/main" id="{36581505-7BCA-4F2C-837A-88B1284AAD2C}"/>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b="5398"/>
          <a:stretch/>
        </p:blipFill>
        <p:spPr bwMode="auto">
          <a:xfrm>
            <a:off x="6997974" y="706170"/>
            <a:ext cx="4492357" cy="5431517"/>
          </a:xfrm>
          <a:prstGeom prst="rect">
            <a:avLst/>
          </a:prstGeom>
          <a:noFill/>
          <a:extLst>
            <a:ext uri="{909E8E84-426E-40DD-AFC4-6F175D3DCCD1}">
              <a14:hiddenFill xmlns:a14="http://schemas.microsoft.com/office/drawing/2010/main">
                <a:solidFill>
                  <a:srgbClr val="FFFFFF"/>
                </a:solidFill>
              </a14:hiddenFill>
            </a:ext>
          </a:extLst>
        </p:spPr>
      </p:pic>
      <p:grpSp>
        <p:nvGrpSpPr>
          <p:cNvPr id="99" name="Group 98">
            <a:extLst>
              <a:ext uri="{FF2B5EF4-FFF2-40B4-BE49-F238E27FC236}">
                <a16:creationId xmlns:a16="http://schemas.microsoft.com/office/drawing/2014/main" id="{8D2BC472-0671-410F-BA77-E46AA621063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6867670" y="850149"/>
            <a:ext cx="304800" cy="429768"/>
            <a:chOff x="215328" y="-46937"/>
            <a:chExt cx="304800" cy="2773841"/>
          </a:xfrm>
        </p:grpSpPr>
        <p:cxnSp>
          <p:nvCxnSpPr>
            <p:cNvPr id="100" name="Straight Connector 99">
              <a:extLst>
                <a:ext uri="{FF2B5EF4-FFF2-40B4-BE49-F238E27FC236}">
                  <a16:creationId xmlns:a16="http://schemas.microsoft.com/office/drawing/2014/main" id="{DC68B2A3-267E-4DE4-8DD5-C0378482D2A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F6474CC6-D7FB-4A38-8991-680F048CFF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05825D0E-A1E4-4466-81B2-33325B3B3F1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A1BD1E16-C3EF-4A05-9C71-590A55BFC55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F00F0246-EACC-4825-B127-96E21FBF50D0}"/>
              </a:ext>
            </a:extLst>
          </p:cNvPr>
          <p:cNvSpPr>
            <a:spLocks noGrp="1"/>
          </p:cNvSpPr>
          <p:nvPr>
            <p:ph type="title"/>
          </p:nvPr>
        </p:nvSpPr>
        <p:spPr>
          <a:xfrm>
            <a:off x="630936" y="609600"/>
            <a:ext cx="6171202" cy="2819399"/>
          </a:xfrm>
          <a:noFill/>
        </p:spPr>
        <p:txBody>
          <a:bodyPr vert="horz" lIns="91440" tIns="45720" rIns="91440" bIns="45720" rtlCol="0" anchor="b">
            <a:normAutofit/>
          </a:bodyPr>
          <a:lstStyle/>
          <a:p>
            <a:r>
              <a:rPr lang="en-US" sz="4800">
                <a:solidFill>
                  <a:schemeClr val="bg1"/>
                </a:solidFill>
              </a:rPr>
              <a:t>Diabetic foot ulcers</a:t>
            </a:r>
          </a:p>
        </p:txBody>
      </p:sp>
    </p:spTree>
    <p:extLst>
      <p:ext uri="{BB962C8B-B14F-4D97-AF65-F5344CB8AC3E}">
        <p14:creationId xmlns:p14="http://schemas.microsoft.com/office/powerpoint/2010/main" val="23193293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7">
            <a:extLst>
              <a:ext uri="{FF2B5EF4-FFF2-40B4-BE49-F238E27FC236}">
                <a16:creationId xmlns:a16="http://schemas.microsoft.com/office/drawing/2014/main" id="{5112AC23-F046-4DC5-9B92-07CA6CC7C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9">
            <a:extLst>
              <a:ext uri="{FF2B5EF4-FFF2-40B4-BE49-F238E27FC236}">
                <a16:creationId xmlns:a16="http://schemas.microsoft.com/office/drawing/2014/main" id="{175AAFE7-143D-45AC-B616-09521E0F5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11">
            <a:extLst>
              <a:ext uri="{FF2B5EF4-FFF2-40B4-BE49-F238E27FC236}">
                <a16:creationId xmlns:a16="http://schemas.microsoft.com/office/drawing/2014/main" id="{0BA5DB72-E109-4D37-B6DD-C328D53970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7C34EE77-74D1-42B4-801B-40B35A68C1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15" name="Oval 14">
              <a:extLst>
                <a:ext uri="{FF2B5EF4-FFF2-40B4-BE49-F238E27FC236}">
                  <a16:creationId xmlns:a16="http://schemas.microsoft.com/office/drawing/2014/main" id="{12152B4E-1BCF-43D1-814C-F560CEB52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95486774-B7FC-480F-9AAF-9F55F4C436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A8FA6A4C-BA1F-4EF8-B3BD-F28CB66DE6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4BF89DB3-EA73-4FD0-AACB-5FE32C149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CBAB203A-25C6-422F-9DB6-C69F0EE9F6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Oval 19">
              <a:extLst>
                <a:ext uri="{FF2B5EF4-FFF2-40B4-BE49-F238E27FC236}">
                  <a16:creationId xmlns:a16="http://schemas.microsoft.com/office/drawing/2014/main" id="{574730A1-7A3A-4ACF-965D-A6DCEC7DBE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1" name="Rectangle 21">
            <a:extLst>
              <a:ext uri="{FF2B5EF4-FFF2-40B4-BE49-F238E27FC236}">
                <a16:creationId xmlns:a16="http://schemas.microsoft.com/office/drawing/2014/main" id="{EB2D1A1F-B200-4444-AE01-EFC97AF7B5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4" y="1042604"/>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70E4CB9D-2256-4786-8DDF-ADFBF353374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25" name="Straight Connector 24">
              <a:extLst>
                <a:ext uri="{FF2B5EF4-FFF2-40B4-BE49-F238E27FC236}">
                  <a16:creationId xmlns:a16="http://schemas.microsoft.com/office/drawing/2014/main" id="{180841E3-DFCC-429A-B907-8B06EDB1E9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F54698A1-0C53-4620-97E1-B4689288CFD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DBDFF7F-BD40-4085-952D-F6EC5908D9D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2" name="Straight Connector 27">
              <a:extLst>
                <a:ext uri="{FF2B5EF4-FFF2-40B4-BE49-F238E27FC236}">
                  <a16:creationId xmlns:a16="http://schemas.microsoft.com/office/drawing/2014/main" id="{9F29CA06-4FE5-44A6-8D40-A9C36449CE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grpSp>
        <p:nvGrpSpPr>
          <p:cNvPr id="43" name="Group 29">
            <a:extLst>
              <a:ext uri="{FF2B5EF4-FFF2-40B4-BE49-F238E27FC236}">
                <a16:creationId xmlns:a16="http://schemas.microsoft.com/office/drawing/2014/main" id="{568E6F37-AE05-46BF-A77F-5505926E92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1" name="Straight Connector 30">
              <a:extLst>
                <a:ext uri="{FF2B5EF4-FFF2-40B4-BE49-F238E27FC236}">
                  <a16:creationId xmlns:a16="http://schemas.microsoft.com/office/drawing/2014/main" id="{8D6F5ECB-975C-4A38-BD48-A3C2B38E9E7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8BF36011-C922-4FD6-B09D-781A87054B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1FD3DC2-6A33-4C9E-B0F5-5D6209717F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0E4F800E-82BC-4AEF-9F07-7F95C8B8C3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4E1DAB9B-E5B3-43BB-8431-A34B1066F9D8}"/>
              </a:ext>
            </a:extLst>
          </p:cNvPr>
          <p:cNvSpPr>
            <a:spLocks noGrp="1"/>
          </p:cNvSpPr>
          <p:nvPr>
            <p:ph type="title"/>
          </p:nvPr>
        </p:nvSpPr>
        <p:spPr>
          <a:xfrm>
            <a:off x="630936" y="630936"/>
            <a:ext cx="4989918" cy="5478640"/>
          </a:xfrm>
          <a:noFill/>
        </p:spPr>
        <p:txBody>
          <a:bodyPr anchor="ctr">
            <a:normAutofit/>
          </a:bodyPr>
          <a:lstStyle/>
          <a:p>
            <a:r>
              <a:rPr lang="en-US" sz="4800">
                <a:solidFill>
                  <a:schemeClr val="bg1"/>
                </a:solidFill>
              </a:rPr>
              <a:t>Pressure ulcers</a:t>
            </a:r>
            <a:endParaRPr lang="en-GB" sz="4800">
              <a:solidFill>
                <a:schemeClr val="bg1"/>
              </a:solidFill>
            </a:endParaRPr>
          </a:p>
        </p:txBody>
      </p:sp>
      <p:sp>
        <p:nvSpPr>
          <p:cNvPr id="36" name="Rectangle 35">
            <a:extLst>
              <a:ext uri="{FF2B5EF4-FFF2-40B4-BE49-F238E27FC236}">
                <a16:creationId xmlns:a16="http://schemas.microsoft.com/office/drawing/2014/main" id="{C8D9C5DD-B8B3-46A0-8FBC-EE462F96C4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801066" y="497785"/>
            <a:ext cx="5678424" cy="5674840"/>
          </a:xfrm>
          <a:prstGeom prst="rect">
            <a:avLst/>
          </a:prstGeom>
          <a:gradFill flip="none" rotWithShape="1">
            <a:gsLst>
              <a:gs pos="0">
                <a:schemeClr val="tx1">
                  <a:alpha val="20000"/>
                </a:schemeClr>
              </a:gs>
              <a:gs pos="100000">
                <a:schemeClr val="tx1">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90671B5-73A9-4000-80B9-85AC493BD1CD}"/>
              </a:ext>
            </a:extLst>
          </p:cNvPr>
          <p:cNvSpPr>
            <a:spLocks noGrp="1"/>
          </p:cNvSpPr>
          <p:nvPr>
            <p:ph idx="1"/>
          </p:nvPr>
        </p:nvSpPr>
        <p:spPr>
          <a:xfrm>
            <a:off x="6041946" y="630936"/>
            <a:ext cx="4982273" cy="5478672"/>
          </a:xfrm>
          <a:noFill/>
        </p:spPr>
        <p:txBody>
          <a:bodyPr anchor="ctr">
            <a:normAutofit/>
          </a:bodyPr>
          <a:lstStyle/>
          <a:p>
            <a:r>
              <a:rPr lang="en-US" dirty="0">
                <a:solidFill>
                  <a:schemeClr val="bg1"/>
                </a:solidFill>
              </a:rPr>
              <a:t>A pressure ulcer is a localized injury to the skin and/or underlying tissue usually over a bony prominence. The 4 main factors implicated are interface pressure, shear, friction, and moisture. Pressure ulcers can range in severity from patches of </a:t>
            </a:r>
            <a:r>
              <a:rPr lang="en-US" dirty="0" err="1">
                <a:solidFill>
                  <a:schemeClr val="bg1"/>
                </a:solidFill>
              </a:rPr>
              <a:t>discoloured</a:t>
            </a:r>
            <a:r>
              <a:rPr lang="en-US" dirty="0">
                <a:solidFill>
                  <a:schemeClr val="bg1"/>
                </a:solidFill>
              </a:rPr>
              <a:t> skin to open wounds that expose the underlying bone or muscle</a:t>
            </a:r>
            <a:endParaRPr lang="en-GB" dirty="0">
              <a:solidFill>
                <a:schemeClr val="bg1"/>
              </a:solidFill>
            </a:endParaRPr>
          </a:p>
        </p:txBody>
      </p:sp>
    </p:spTree>
    <p:extLst>
      <p:ext uri="{BB962C8B-B14F-4D97-AF65-F5344CB8AC3E}">
        <p14:creationId xmlns:p14="http://schemas.microsoft.com/office/powerpoint/2010/main" val="37827549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C748000-D405-4BA4-A65C-0630E2B78EF8}"/>
              </a:ext>
            </a:extLst>
          </p:cNvPr>
          <p:cNvSpPr>
            <a:spLocks noGrp="1"/>
          </p:cNvSpPr>
          <p:nvPr>
            <p:ph type="title"/>
          </p:nvPr>
        </p:nvSpPr>
        <p:spPr>
          <a:xfrm>
            <a:off x="863029" y="1012004"/>
            <a:ext cx="3416158" cy="4795408"/>
          </a:xfrm>
        </p:spPr>
        <p:txBody>
          <a:bodyPr>
            <a:normAutofit/>
          </a:bodyPr>
          <a:lstStyle/>
          <a:p>
            <a:r>
              <a:rPr lang="en-US">
                <a:solidFill>
                  <a:srgbClr val="FFFFFF"/>
                </a:solidFill>
              </a:rPr>
              <a:t>Pressure Ulcers</a:t>
            </a:r>
            <a:endParaRPr lang="en-GB">
              <a:solidFill>
                <a:srgbClr val="FFFFFF"/>
              </a:solidFill>
            </a:endParaRPr>
          </a:p>
        </p:txBody>
      </p:sp>
      <p:graphicFrame>
        <p:nvGraphicFramePr>
          <p:cNvPr id="5" name="Content Placeholder 2">
            <a:extLst>
              <a:ext uri="{FF2B5EF4-FFF2-40B4-BE49-F238E27FC236}">
                <a16:creationId xmlns:a16="http://schemas.microsoft.com/office/drawing/2014/main" id="{3F1CFEC7-802A-4AB8-806F-8FFC314EDC56}"/>
              </a:ext>
            </a:extLst>
          </p:cNvPr>
          <p:cNvGraphicFramePr>
            <a:graphicFrameLocks noGrp="1"/>
          </p:cNvGraphicFramePr>
          <p:nvPr>
            <p:ph idx="1"/>
            <p:extLst>
              <p:ext uri="{D42A27DB-BD31-4B8C-83A1-F6EECF244321}">
                <p14:modId xmlns:p14="http://schemas.microsoft.com/office/powerpoint/2010/main" val="2349952789"/>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829533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C8110-B5AB-4D84-B61B-173A2B389CFB}"/>
              </a:ext>
            </a:extLst>
          </p:cNvPr>
          <p:cNvSpPr>
            <a:spLocks noGrp="1"/>
          </p:cNvSpPr>
          <p:nvPr>
            <p:ph type="title"/>
          </p:nvPr>
        </p:nvSpPr>
        <p:spPr>
          <a:xfrm>
            <a:off x="655320" y="365125"/>
            <a:ext cx="5120114" cy="1692794"/>
          </a:xfrm>
        </p:spPr>
        <p:txBody>
          <a:bodyPr>
            <a:normAutofit/>
          </a:bodyPr>
          <a:lstStyle/>
          <a:p>
            <a:r>
              <a:rPr lang="en-GB" sz="3700"/>
              <a:t>Staging of Pressure Ulcers</a:t>
            </a:r>
            <a:br>
              <a:rPr lang="en-GB" sz="3700"/>
            </a:br>
            <a:endParaRPr lang="en-GB" sz="3700"/>
          </a:p>
        </p:txBody>
      </p:sp>
      <p:cxnSp>
        <p:nvCxnSpPr>
          <p:cNvPr id="10" name="Straight Arrow Connector 9">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CE8363A-4170-49BF-A6E6-BE848231130F}"/>
              </a:ext>
            </a:extLst>
          </p:cNvPr>
          <p:cNvSpPr>
            <a:spLocks noGrp="1"/>
          </p:cNvSpPr>
          <p:nvPr>
            <p:ph idx="1"/>
          </p:nvPr>
        </p:nvSpPr>
        <p:spPr>
          <a:xfrm>
            <a:off x="655321" y="2575034"/>
            <a:ext cx="5120113" cy="3462228"/>
          </a:xfrm>
        </p:spPr>
        <p:txBody>
          <a:bodyPr>
            <a:normAutofit/>
          </a:bodyPr>
          <a:lstStyle/>
          <a:p>
            <a:r>
              <a:rPr lang="en-US" sz="3600" dirty="0"/>
              <a:t>Stage I: redness and warmth </a:t>
            </a:r>
          </a:p>
          <a:p>
            <a:endParaRPr lang="en-US" sz="1800" dirty="0"/>
          </a:p>
          <a:p>
            <a:endParaRPr lang="en-GB" sz="1800" dirty="0"/>
          </a:p>
        </p:txBody>
      </p:sp>
      <p:pic>
        <p:nvPicPr>
          <p:cNvPr id="5" name="Picture 4" descr="A close up of a pear&#10;&#10;Description automatically generated">
            <a:extLst>
              <a:ext uri="{FF2B5EF4-FFF2-40B4-BE49-F238E27FC236}">
                <a16:creationId xmlns:a16="http://schemas.microsoft.com/office/drawing/2014/main" id="{D98C8F1C-CF36-4602-A987-BB772E76B1B9}"/>
              </a:ext>
            </a:extLst>
          </p:cNvPr>
          <p:cNvPicPr>
            <a:picLocks noChangeAspect="1"/>
          </p:cNvPicPr>
          <p:nvPr/>
        </p:nvPicPr>
        <p:blipFill rotWithShape="1">
          <a:blip r:embed="rId2">
            <a:extLst>
              <a:ext uri="{28A0092B-C50C-407E-A947-70E740481C1C}">
                <a14:useLocalDpi xmlns:a14="http://schemas.microsoft.com/office/drawing/2010/main" val="0"/>
              </a:ext>
            </a:extLst>
          </a:blip>
          <a:srcRect l="17923" r="12114" b="-1"/>
          <a:stretch/>
        </p:blipFill>
        <p:spPr>
          <a:xfrm>
            <a:off x="5878849" y="10"/>
            <a:ext cx="6313150" cy="6857987"/>
          </a:xfrm>
          <a:custGeom>
            <a:avLst/>
            <a:gdLst/>
            <a:ahLst/>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38951348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C38CD1F2-2CDE-4B42-BB23-EC7686F925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21301226-F3C6-4744-94AE-2460B381D8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4EC57637-D435-4155-993A-0E3A8BBBA5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3" name="Group 52">
            <a:extLst>
              <a:ext uri="{FF2B5EF4-FFF2-40B4-BE49-F238E27FC236}">
                <a16:creationId xmlns:a16="http://schemas.microsoft.com/office/drawing/2014/main" id="{0B81AE96-B9C7-4679-BC62-F2C79F2E8F3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54" name="Straight Connector 53">
              <a:extLst>
                <a:ext uri="{FF2B5EF4-FFF2-40B4-BE49-F238E27FC236}">
                  <a16:creationId xmlns:a16="http://schemas.microsoft.com/office/drawing/2014/main" id="{BD4225F6-B312-47D5-8299-988BD17E0E6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D3C04A86-BCAE-473C-B18D-88FD5627C4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22CCD134-9351-4847-8741-FF5EAB4705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41470C83-08EE-4959-BA0A-F8846F524E8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59" name="Rectangle 58">
            <a:extLst>
              <a:ext uri="{FF2B5EF4-FFF2-40B4-BE49-F238E27FC236}">
                <a16:creationId xmlns:a16="http://schemas.microsoft.com/office/drawing/2014/main" id="{E9827173-10F7-4BE6-8CC8-39A46D781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1" name="Group 60">
            <a:extLst>
              <a:ext uri="{FF2B5EF4-FFF2-40B4-BE49-F238E27FC236}">
                <a16:creationId xmlns:a16="http://schemas.microsoft.com/office/drawing/2014/main" id="{DBFD3A89-3666-47FE-913F-6C75228F5D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62" name="Straight Connector 61">
              <a:extLst>
                <a:ext uri="{FF2B5EF4-FFF2-40B4-BE49-F238E27FC236}">
                  <a16:creationId xmlns:a16="http://schemas.microsoft.com/office/drawing/2014/main" id="{AD6B60E5-039C-4E82-9B5C-984D6C46E1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F3D05E89-A5D2-4DC0-B6B1-298EF0EF0A4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4337967A-8AB7-47D5-A75E-6341730E995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CA068AD4-624D-4314-8C86-A3C0C3378C8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grpSp>
        <p:nvGrpSpPr>
          <p:cNvPr id="67" name="Group 66">
            <a:extLst>
              <a:ext uri="{FF2B5EF4-FFF2-40B4-BE49-F238E27FC236}">
                <a16:creationId xmlns:a16="http://schemas.microsoft.com/office/drawing/2014/main" id="{3A55E621-84C3-4951-A868-1A53730865E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68" name="Oval 67">
              <a:extLst>
                <a:ext uri="{FF2B5EF4-FFF2-40B4-BE49-F238E27FC236}">
                  <a16:creationId xmlns:a16="http://schemas.microsoft.com/office/drawing/2014/main" id="{4E8DBA34-16C7-4037-A320-6ECC921186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0" name="Oval 68">
              <a:extLst>
                <a:ext uri="{FF2B5EF4-FFF2-40B4-BE49-F238E27FC236}">
                  <a16:creationId xmlns:a16="http://schemas.microsoft.com/office/drawing/2014/main" id="{BFA2C35F-46A8-4DCA-8560-1E0E63C450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Oval 69">
              <a:extLst>
                <a:ext uri="{FF2B5EF4-FFF2-40B4-BE49-F238E27FC236}">
                  <a16:creationId xmlns:a16="http://schemas.microsoft.com/office/drawing/2014/main" id="{656DC7EA-961A-4AE0-9FBA-1C6857BCC4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Oval 70">
              <a:extLst>
                <a:ext uri="{FF2B5EF4-FFF2-40B4-BE49-F238E27FC236}">
                  <a16:creationId xmlns:a16="http://schemas.microsoft.com/office/drawing/2014/main" id="{A9C94736-FA9D-4A20-BD9A-7408979431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2" name="Oval 71">
              <a:extLst>
                <a:ext uri="{FF2B5EF4-FFF2-40B4-BE49-F238E27FC236}">
                  <a16:creationId xmlns:a16="http://schemas.microsoft.com/office/drawing/2014/main" id="{F13875FB-44E3-486D-85BD-2896500356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Oval 72">
              <a:extLst>
                <a:ext uri="{FF2B5EF4-FFF2-40B4-BE49-F238E27FC236}">
                  <a16:creationId xmlns:a16="http://schemas.microsoft.com/office/drawing/2014/main" id="{E9843F79-A468-4213-B981-95793A30EB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1C47F3DC-4071-4B11-B0E8-919C34C62F65}"/>
              </a:ext>
            </a:extLst>
          </p:cNvPr>
          <p:cNvSpPr>
            <a:spLocks noGrp="1"/>
          </p:cNvSpPr>
          <p:nvPr>
            <p:ph type="title"/>
          </p:nvPr>
        </p:nvSpPr>
        <p:spPr>
          <a:xfrm>
            <a:off x="629639" y="612648"/>
            <a:ext cx="5227865" cy="1917581"/>
          </a:xfrm>
          <a:noFill/>
        </p:spPr>
        <p:txBody>
          <a:bodyPr vert="horz" lIns="91440" tIns="45720" rIns="91440" bIns="45720" rtlCol="0" anchor="t">
            <a:normAutofit/>
          </a:bodyPr>
          <a:lstStyle/>
          <a:p>
            <a:r>
              <a:rPr lang="en-US" sz="3000">
                <a:solidFill>
                  <a:schemeClr val="bg1"/>
                </a:solidFill>
              </a:rPr>
              <a:t>Stage II: shallow ulcer with distinct edges</a:t>
            </a:r>
            <a:br>
              <a:rPr lang="en-US" sz="3000">
                <a:solidFill>
                  <a:schemeClr val="bg1"/>
                </a:solidFill>
              </a:rPr>
            </a:br>
            <a:br>
              <a:rPr lang="en-US" sz="3000">
                <a:solidFill>
                  <a:schemeClr val="bg1"/>
                </a:solidFill>
              </a:rPr>
            </a:br>
            <a:endParaRPr lang="en-US" sz="3000">
              <a:solidFill>
                <a:schemeClr val="bg1"/>
              </a:solidFill>
            </a:endParaRPr>
          </a:p>
        </p:txBody>
      </p:sp>
      <p:pic>
        <p:nvPicPr>
          <p:cNvPr id="5" name="Content Placeholder 4" descr="A close up of a piece of paper&#10;&#10;Description automatically generated">
            <a:extLst>
              <a:ext uri="{FF2B5EF4-FFF2-40B4-BE49-F238E27FC236}">
                <a16:creationId xmlns:a16="http://schemas.microsoft.com/office/drawing/2014/main" id="{211BAC7A-2858-4168-BC42-2AF9A8A2AC96}"/>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r="3" b="10928"/>
          <a:stretch/>
        </p:blipFill>
        <p:spPr>
          <a:xfrm>
            <a:off x="632885" y="2622669"/>
            <a:ext cx="5227864" cy="3492499"/>
          </a:xfrm>
          <a:prstGeom prst="rect">
            <a:avLst/>
          </a:prstGeom>
        </p:spPr>
      </p:pic>
      <p:grpSp>
        <p:nvGrpSpPr>
          <p:cNvPr id="75" name="Group 74">
            <a:extLst>
              <a:ext uri="{FF2B5EF4-FFF2-40B4-BE49-F238E27FC236}">
                <a16:creationId xmlns:a16="http://schemas.microsoft.com/office/drawing/2014/main" id="{ACA2F7C3-1A69-44EE-A8B6-A4552E2C84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75716" y="2766648"/>
            <a:ext cx="304800" cy="429768"/>
            <a:chOff x="215328" y="-46937"/>
            <a:chExt cx="304800" cy="2773841"/>
          </a:xfrm>
        </p:grpSpPr>
        <p:cxnSp>
          <p:nvCxnSpPr>
            <p:cNvPr id="76" name="Straight Connector 75">
              <a:extLst>
                <a:ext uri="{FF2B5EF4-FFF2-40B4-BE49-F238E27FC236}">
                  <a16:creationId xmlns:a16="http://schemas.microsoft.com/office/drawing/2014/main" id="{6E44AF4D-8873-43B3-8E29-803B7720EA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CAE89E8A-BD14-4974-818A-D8382DCD4D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321B80B9-448B-4363-9DD7-C074AB2AD7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57DA34E7-83FB-4CAA-94F3-CEF0869076A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2517811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684EC9-14DA-4EA9-B4FF-B2D424CD0DF4}"/>
              </a:ext>
            </a:extLst>
          </p:cNvPr>
          <p:cNvSpPr>
            <a:spLocks noGrp="1"/>
          </p:cNvSpPr>
          <p:nvPr>
            <p:ph type="title"/>
          </p:nvPr>
        </p:nvSpPr>
        <p:spPr>
          <a:xfrm>
            <a:off x="841247" y="474146"/>
            <a:ext cx="10515593" cy="1197864"/>
          </a:xfrm>
        </p:spPr>
        <p:txBody>
          <a:bodyPr>
            <a:normAutofit/>
          </a:bodyPr>
          <a:lstStyle/>
          <a:p>
            <a:r>
              <a:rPr lang="en-US" dirty="0"/>
              <a:t>Stage III:</a:t>
            </a:r>
            <a:endParaRPr lang="en-GB" dirty="0"/>
          </a:p>
        </p:txBody>
      </p:sp>
      <p:cxnSp>
        <p:nvCxnSpPr>
          <p:cNvPr id="14" name="Straight Connector 13">
            <a:extLst>
              <a:ext uri="{FF2B5EF4-FFF2-40B4-BE49-F238E27FC236}">
                <a16:creationId xmlns:a16="http://schemas.microsoft.com/office/drawing/2014/main" id="{EDF5FE34-0A41-407A-8D94-10FCF68F1D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75488" y="587238"/>
            <a:ext cx="0" cy="9144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pic>
        <p:nvPicPr>
          <p:cNvPr id="5" name="Content Placeholder 4" descr="A picture containing brick&#10;&#10;Description automatically generated">
            <a:extLst>
              <a:ext uri="{FF2B5EF4-FFF2-40B4-BE49-F238E27FC236}">
                <a16:creationId xmlns:a16="http://schemas.microsoft.com/office/drawing/2014/main" id="{D5E197C2-0E41-46B0-9988-EA492EFC6DB5}"/>
              </a:ext>
            </a:extLst>
          </p:cNvPr>
          <p:cNvPicPr>
            <a:picLocks noChangeAspect="1"/>
          </p:cNvPicPr>
          <p:nvPr/>
        </p:nvPicPr>
        <p:blipFill rotWithShape="1">
          <a:blip r:embed="rId2">
            <a:extLst>
              <a:ext uri="{28A0092B-C50C-407E-A947-70E740481C1C}">
                <a14:useLocalDpi xmlns:a14="http://schemas.microsoft.com/office/drawing/2010/main" val="0"/>
              </a:ext>
            </a:extLst>
          </a:blip>
          <a:srcRect t="7515" r="-3" b="2700"/>
          <a:stretch/>
        </p:blipFill>
        <p:spPr>
          <a:xfrm>
            <a:off x="835153" y="2002117"/>
            <a:ext cx="6215794" cy="4171569"/>
          </a:xfrm>
          <a:prstGeom prst="rect">
            <a:avLst/>
          </a:prstGeom>
        </p:spPr>
      </p:pic>
      <p:sp>
        <p:nvSpPr>
          <p:cNvPr id="9" name="Content Placeholder 8">
            <a:extLst>
              <a:ext uri="{FF2B5EF4-FFF2-40B4-BE49-F238E27FC236}">
                <a16:creationId xmlns:a16="http://schemas.microsoft.com/office/drawing/2014/main" id="{CAC47275-D47D-4F2F-94D7-6D355B47EEB6}"/>
              </a:ext>
            </a:extLst>
          </p:cNvPr>
          <p:cNvSpPr>
            <a:spLocks noGrp="1"/>
          </p:cNvSpPr>
          <p:nvPr>
            <p:ph idx="1"/>
          </p:nvPr>
        </p:nvSpPr>
        <p:spPr>
          <a:xfrm>
            <a:off x="7533314" y="1999578"/>
            <a:ext cx="3823525" cy="4171568"/>
          </a:xfrm>
        </p:spPr>
        <p:txBody>
          <a:bodyPr anchor="ctr">
            <a:normAutofit/>
          </a:bodyPr>
          <a:lstStyle/>
          <a:p>
            <a:r>
              <a:rPr lang="en-US" sz="3600" dirty="0"/>
              <a:t>full-thickness loss of skin</a:t>
            </a:r>
          </a:p>
        </p:txBody>
      </p:sp>
    </p:spTree>
    <p:extLst>
      <p:ext uri="{BB962C8B-B14F-4D97-AF65-F5344CB8AC3E}">
        <p14:creationId xmlns:p14="http://schemas.microsoft.com/office/powerpoint/2010/main" val="2970244973"/>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5497D-E74D-4262-8DBE-111C22136BCD}"/>
              </a:ext>
            </a:extLst>
          </p:cNvPr>
          <p:cNvSpPr>
            <a:spLocks noGrp="1"/>
          </p:cNvSpPr>
          <p:nvPr>
            <p:ph type="title"/>
          </p:nvPr>
        </p:nvSpPr>
        <p:spPr/>
        <p:txBody>
          <a:bodyPr/>
          <a:lstStyle/>
          <a:p>
            <a:r>
              <a:rPr lang="en-US" dirty="0"/>
              <a:t>Stage IV: involvement of fascia, connective tissue, muscle and bone</a:t>
            </a:r>
            <a:endParaRPr lang="en-GB" dirty="0"/>
          </a:p>
        </p:txBody>
      </p:sp>
      <p:pic>
        <p:nvPicPr>
          <p:cNvPr id="5" name="Content Placeholder 4" descr="A close up of a mans face&#10;&#10;Description automatically generated">
            <a:extLst>
              <a:ext uri="{FF2B5EF4-FFF2-40B4-BE49-F238E27FC236}">
                <a16:creationId xmlns:a16="http://schemas.microsoft.com/office/drawing/2014/main" id="{4225789C-2D31-46D2-A8D2-69E58E79916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198136" y="1825625"/>
            <a:ext cx="5795727" cy="4351338"/>
          </a:xfrm>
        </p:spPr>
      </p:pic>
    </p:spTree>
    <p:extLst>
      <p:ext uri="{BB962C8B-B14F-4D97-AF65-F5344CB8AC3E}">
        <p14:creationId xmlns:p14="http://schemas.microsoft.com/office/powerpoint/2010/main" val="3427710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5A92BC41-5AE1-432E-87C7-12BF9E03D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01415" y="476778"/>
            <a:ext cx="7212450" cy="5920653"/>
          </a:xfrm>
          <a:prstGeom prst="rect">
            <a:avLst/>
          </a:prstGeom>
          <a:solidFill>
            <a:srgbClr val="5C474D">
              <a:alpha val="9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9299A7A6-1AAC-42EB-8661-36BC30E6907D}"/>
              </a:ext>
            </a:extLst>
          </p:cNvPr>
          <p:cNvSpPr>
            <a:spLocks noGrp="1"/>
          </p:cNvSpPr>
          <p:nvPr>
            <p:ph type="title"/>
          </p:nvPr>
        </p:nvSpPr>
        <p:spPr>
          <a:xfrm>
            <a:off x="5141495" y="1179095"/>
            <a:ext cx="5956353" cy="3404488"/>
          </a:xfrm>
        </p:spPr>
        <p:txBody>
          <a:bodyPr vert="horz" lIns="91440" tIns="45720" rIns="91440" bIns="45720" rtlCol="0" anchor="b">
            <a:normAutofit/>
          </a:bodyPr>
          <a:lstStyle/>
          <a:p>
            <a:r>
              <a:rPr lang="en-US" sz="4800">
                <a:solidFill>
                  <a:srgbClr val="FFFFFF"/>
                </a:solidFill>
              </a:rPr>
              <a:t>Stage V: area covered with black eschar (akascab</a:t>
            </a:r>
          </a:p>
        </p:txBody>
      </p:sp>
      <p:cxnSp>
        <p:nvCxnSpPr>
          <p:cNvPr id="16" name="Straight Connector 15">
            <a:extLst>
              <a:ext uri="{FF2B5EF4-FFF2-40B4-BE49-F238E27FC236}">
                <a16:creationId xmlns:a16="http://schemas.microsoft.com/office/drawing/2014/main" id="{DC0E1208-0B30-4396-AE7C-AEBFFAEE66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87478" y="4713662"/>
            <a:ext cx="3657600" cy="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pic>
        <p:nvPicPr>
          <p:cNvPr id="9" name="Content Placeholder 8" descr="A picture containing indoor, photo, screen, food&#10;&#10;Description automatically generated">
            <a:extLst>
              <a:ext uri="{FF2B5EF4-FFF2-40B4-BE49-F238E27FC236}">
                <a16:creationId xmlns:a16="http://schemas.microsoft.com/office/drawing/2014/main" id="{A897AC5D-80E5-4D5A-835C-F88F653185B6}"/>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b="13819"/>
          <a:stretch/>
        </p:blipFill>
        <p:spPr>
          <a:xfrm>
            <a:off x="475488" y="476777"/>
            <a:ext cx="3864383" cy="5920653"/>
          </a:xfrm>
          <a:prstGeom prst="rect">
            <a:avLst/>
          </a:prstGeom>
        </p:spPr>
      </p:pic>
    </p:spTree>
    <p:extLst>
      <p:ext uri="{BB962C8B-B14F-4D97-AF65-F5344CB8AC3E}">
        <p14:creationId xmlns:p14="http://schemas.microsoft.com/office/powerpoint/2010/main" val="31334993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B0B0C1-A306-4573-8D49-BB656F311B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9F3D5E-2515-4878-9D63-4362E832292F}"/>
              </a:ext>
            </a:extLst>
          </p:cNvPr>
          <p:cNvSpPr>
            <a:spLocks noGrp="1"/>
          </p:cNvSpPr>
          <p:nvPr>
            <p:ph type="title"/>
          </p:nvPr>
        </p:nvSpPr>
        <p:spPr>
          <a:xfrm>
            <a:off x="5053621" y="911050"/>
            <a:ext cx="6411099" cy="1320748"/>
          </a:xfrm>
        </p:spPr>
        <p:txBody>
          <a:bodyPr anchor="ctr">
            <a:normAutofit/>
          </a:bodyPr>
          <a:lstStyle/>
          <a:p>
            <a:r>
              <a:rPr lang="en-US" sz="4000"/>
              <a:t>Burns </a:t>
            </a:r>
            <a:endParaRPr lang="en-GB" sz="4000"/>
          </a:p>
        </p:txBody>
      </p:sp>
      <p:sp>
        <p:nvSpPr>
          <p:cNvPr id="10" name="Rectangle 9">
            <a:extLst>
              <a:ext uri="{FF2B5EF4-FFF2-40B4-BE49-F238E27FC236}">
                <a16:creationId xmlns:a16="http://schemas.microsoft.com/office/drawing/2014/main" id="{3D60D087-E325-4882-9BE2-9642F1439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891540"/>
            <a:ext cx="3845218" cy="5074920"/>
          </a:xfrm>
          <a:prstGeom prst="rect">
            <a:avLst/>
          </a:prstGeom>
          <a:solidFill>
            <a:srgbClr val="687074"/>
          </a:solidFill>
          <a:ln>
            <a:noFill/>
          </a:ln>
          <a:effectLst>
            <a:outerShdw blurRad="406400" dist="317500" dir="5400000" sx="89000" sy="89000"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824F22E-A42E-4789-8876-8FEE94CCA0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1503" y="89535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9ECB021-C0B8-4760-A77A-8FCD3BCD42F8}"/>
              </a:ext>
            </a:extLst>
          </p:cNvPr>
          <p:cNvSpPr>
            <a:spLocks noGrp="1"/>
          </p:cNvSpPr>
          <p:nvPr>
            <p:ph idx="1"/>
          </p:nvPr>
        </p:nvSpPr>
        <p:spPr>
          <a:xfrm>
            <a:off x="5117910" y="2392664"/>
            <a:ext cx="6346810" cy="3005450"/>
          </a:xfrm>
        </p:spPr>
        <p:txBody>
          <a:bodyPr anchor="t">
            <a:normAutofit/>
          </a:bodyPr>
          <a:lstStyle/>
          <a:p>
            <a:r>
              <a:rPr lang="en-US" dirty="0"/>
              <a:t>Are divided by depth of injury.  Classically, and in some institutions the burn is organized by “degree:’</a:t>
            </a:r>
          </a:p>
          <a:p>
            <a:endParaRPr lang="en-GB" sz="2000" dirty="0"/>
          </a:p>
        </p:txBody>
      </p:sp>
    </p:spTree>
    <p:extLst>
      <p:ext uri="{BB962C8B-B14F-4D97-AF65-F5344CB8AC3E}">
        <p14:creationId xmlns:p14="http://schemas.microsoft.com/office/powerpoint/2010/main" val="36222424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close up of a person&#10;&#10;Description automatically generated">
            <a:extLst>
              <a:ext uri="{FF2B5EF4-FFF2-40B4-BE49-F238E27FC236}">
                <a16:creationId xmlns:a16="http://schemas.microsoft.com/office/drawing/2014/main" id="{CB5A7387-19CF-4A6D-BD8F-61BDF5CE231F}"/>
              </a:ext>
            </a:extLst>
          </p:cNvPr>
          <p:cNvPicPr>
            <a:picLocks noChangeAspect="1"/>
          </p:cNvPicPr>
          <p:nvPr/>
        </p:nvPicPr>
        <p:blipFill rotWithShape="1">
          <a:blip r:embed="rId2">
            <a:extLst>
              <a:ext uri="{28A0092B-C50C-407E-A947-70E740481C1C}">
                <a14:useLocalDpi xmlns:a14="http://schemas.microsoft.com/office/drawing/2010/main" val="0"/>
              </a:ext>
            </a:extLst>
          </a:blip>
          <a:srcRect t="9079" b="6015"/>
          <a:stretch/>
        </p:blipFill>
        <p:spPr>
          <a:xfrm>
            <a:off x="-1" y="10"/>
            <a:ext cx="12192000" cy="6857990"/>
          </a:xfrm>
          <a:prstGeom prst="rect">
            <a:avLst/>
          </a:prstGeom>
        </p:spPr>
      </p:pic>
      <p:sp>
        <p:nvSpPr>
          <p:cNvPr id="12"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4" name="Title 3">
            <a:extLst>
              <a:ext uri="{FF2B5EF4-FFF2-40B4-BE49-F238E27FC236}">
                <a16:creationId xmlns:a16="http://schemas.microsoft.com/office/drawing/2014/main" id="{B7AC168D-A815-41C9-9E4D-3D5B48418DF7}"/>
              </a:ext>
            </a:extLst>
          </p:cNvPr>
          <p:cNvSpPr>
            <a:spLocks noGrp="1"/>
          </p:cNvSpPr>
          <p:nvPr>
            <p:ph type="title"/>
          </p:nvPr>
        </p:nvSpPr>
        <p:spPr>
          <a:xfrm>
            <a:off x="709448" y="1913950"/>
            <a:ext cx="4204137" cy="1342754"/>
          </a:xfrm>
        </p:spPr>
        <p:txBody>
          <a:bodyPr>
            <a:normAutofit/>
          </a:bodyPr>
          <a:lstStyle/>
          <a:p>
            <a:pPr algn="ctr"/>
            <a:r>
              <a:rPr lang="en-US" sz="3600"/>
              <a:t>First degree</a:t>
            </a:r>
            <a:endParaRPr lang="en-GB" sz="3600"/>
          </a:p>
        </p:txBody>
      </p:sp>
      <p:cxnSp>
        <p:nvCxnSpPr>
          <p:cNvPr id="14" name="Straight Connector 13">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74570CCF-F185-41A3-9AE0-D6095F88F1EA}"/>
              </a:ext>
            </a:extLst>
          </p:cNvPr>
          <p:cNvSpPr>
            <a:spLocks noGrp="1"/>
          </p:cNvSpPr>
          <p:nvPr>
            <p:ph idx="1"/>
          </p:nvPr>
        </p:nvSpPr>
        <p:spPr>
          <a:xfrm>
            <a:off x="525516" y="3850642"/>
            <a:ext cx="7572004" cy="2186770"/>
          </a:xfrm>
        </p:spPr>
        <p:txBody>
          <a:bodyPr anchor="ctr">
            <a:normAutofit/>
          </a:bodyPr>
          <a:lstStyle/>
          <a:p>
            <a:r>
              <a:rPr lang="en-US" dirty="0"/>
              <a:t>First-degree: involve the epidermis and demonstrates erythema and minor microscopic changes.  Pain is major complaint.  No scar is left.  Healing is complete in up to 10 days.</a:t>
            </a:r>
          </a:p>
          <a:p>
            <a:endParaRPr lang="en-GB" sz="1800" dirty="0"/>
          </a:p>
          <a:p>
            <a:endParaRPr lang="en-GB" sz="1800" dirty="0"/>
          </a:p>
        </p:txBody>
      </p:sp>
    </p:spTree>
    <p:extLst>
      <p:ext uri="{BB962C8B-B14F-4D97-AF65-F5344CB8AC3E}">
        <p14:creationId xmlns:p14="http://schemas.microsoft.com/office/powerpoint/2010/main" val="8301599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tattoo&#10;&#10;Description automatically generated">
            <a:extLst>
              <a:ext uri="{FF2B5EF4-FFF2-40B4-BE49-F238E27FC236}">
                <a16:creationId xmlns:a16="http://schemas.microsoft.com/office/drawing/2014/main" id="{A92A6589-5454-4F8B-9A76-A401D13F25A9}"/>
              </a:ext>
            </a:extLst>
          </p:cNvPr>
          <p:cNvPicPr>
            <a:picLocks noChangeAspect="1"/>
          </p:cNvPicPr>
          <p:nvPr/>
        </p:nvPicPr>
        <p:blipFill rotWithShape="1">
          <a:blip r:embed="rId2">
            <a:extLst>
              <a:ext uri="{28A0092B-C50C-407E-A947-70E740481C1C}">
                <a14:useLocalDpi xmlns:a14="http://schemas.microsoft.com/office/drawing/2010/main" val="0"/>
              </a:ext>
            </a:extLst>
          </a:blip>
          <a:srcRect t="4731" b="16321"/>
          <a:stretch/>
        </p:blipFill>
        <p:spPr>
          <a:xfrm>
            <a:off x="-182881" y="-650230"/>
            <a:ext cx="12192000" cy="6857990"/>
          </a:xfrm>
          <a:prstGeom prst="rect">
            <a:avLst/>
          </a:prstGeom>
        </p:spPr>
      </p:pic>
      <p:sp>
        <p:nvSpPr>
          <p:cNvPr id="10"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9AD72DBA-9FF0-43DC-A683-9D7F820F1205}"/>
              </a:ext>
            </a:extLst>
          </p:cNvPr>
          <p:cNvSpPr>
            <a:spLocks noGrp="1"/>
          </p:cNvSpPr>
          <p:nvPr>
            <p:ph type="title"/>
          </p:nvPr>
        </p:nvSpPr>
        <p:spPr>
          <a:xfrm>
            <a:off x="709448" y="1913950"/>
            <a:ext cx="4204137" cy="1342754"/>
          </a:xfrm>
        </p:spPr>
        <p:txBody>
          <a:bodyPr>
            <a:normAutofit/>
          </a:bodyPr>
          <a:lstStyle/>
          <a:p>
            <a:pPr algn="ctr"/>
            <a:r>
              <a:rPr lang="en-GB" sz="3600"/>
              <a:t>Second-degree burns</a:t>
            </a:r>
          </a:p>
        </p:txBody>
      </p:sp>
      <p:cxnSp>
        <p:nvCxnSpPr>
          <p:cNvPr id="12" name="Straight Connector 11">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65A0E1C-CBD0-4787-BC27-DFFA6B000ADF}"/>
              </a:ext>
            </a:extLst>
          </p:cNvPr>
          <p:cNvSpPr>
            <a:spLocks noGrp="1"/>
          </p:cNvSpPr>
          <p:nvPr>
            <p:ph idx="1"/>
          </p:nvPr>
        </p:nvSpPr>
        <p:spPr>
          <a:xfrm>
            <a:off x="525516" y="4084323"/>
            <a:ext cx="7856484" cy="1953089"/>
          </a:xfrm>
        </p:spPr>
        <p:txBody>
          <a:bodyPr anchor="ctr">
            <a:normAutofit/>
          </a:bodyPr>
          <a:lstStyle/>
          <a:p>
            <a:r>
              <a:rPr lang="en-US" sz="2400" dirty="0"/>
              <a:t>involves all the epidermis and part of the dermis.  Superficial second-degree burns are characterized by blister formation while deeper burns have a more reddish or non-viable whitish appearance</a:t>
            </a:r>
          </a:p>
          <a:p>
            <a:endParaRPr lang="en-US" sz="1800" dirty="0"/>
          </a:p>
          <a:p>
            <a:endParaRPr lang="en-GB" sz="1800" dirty="0"/>
          </a:p>
        </p:txBody>
      </p:sp>
    </p:spTree>
    <p:extLst>
      <p:ext uri="{BB962C8B-B14F-4D97-AF65-F5344CB8AC3E}">
        <p14:creationId xmlns:p14="http://schemas.microsoft.com/office/powerpoint/2010/main" val="15565242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6F4439">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1FACBFF-1A9D-4840-BA70-37386359AB03}"/>
              </a:ext>
            </a:extLst>
          </p:cNvPr>
          <p:cNvSpPr>
            <a:spLocks noGrp="1"/>
          </p:cNvSpPr>
          <p:nvPr>
            <p:ph type="title"/>
          </p:nvPr>
        </p:nvSpPr>
        <p:spPr>
          <a:xfrm>
            <a:off x="524256" y="4767072"/>
            <a:ext cx="6594189" cy="1625210"/>
          </a:xfrm>
        </p:spPr>
        <p:txBody>
          <a:bodyPr>
            <a:normAutofit/>
          </a:bodyPr>
          <a:lstStyle/>
          <a:p>
            <a:pPr algn="r"/>
            <a:r>
              <a:rPr lang="en-US">
                <a:solidFill>
                  <a:srgbClr val="FFFFFF"/>
                </a:solidFill>
              </a:rPr>
              <a:t>Third degree</a:t>
            </a:r>
            <a:endParaRPr lang="en-GB">
              <a:solidFill>
                <a:srgbClr val="FFFFFF"/>
              </a:solidFill>
            </a:endParaRPr>
          </a:p>
        </p:txBody>
      </p:sp>
      <p:pic>
        <p:nvPicPr>
          <p:cNvPr id="5" name="Picture 4" descr="A picture containing indoor, pizza, sitting, man&#10;&#10;Description automatically generated">
            <a:extLst>
              <a:ext uri="{FF2B5EF4-FFF2-40B4-BE49-F238E27FC236}">
                <a16:creationId xmlns:a16="http://schemas.microsoft.com/office/drawing/2014/main" id="{9DC20926-177F-41A6-9B8B-1850098F0B9D}"/>
              </a:ext>
            </a:extLst>
          </p:cNvPr>
          <p:cNvPicPr>
            <a:picLocks noChangeAspect="1"/>
          </p:cNvPicPr>
          <p:nvPr/>
        </p:nvPicPr>
        <p:blipFill rotWithShape="1">
          <a:blip r:embed="rId2">
            <a:extLst>
              <a:ext uri="{28A0092B-C50C-407E-A947-70E740481C1C}">
                <a14:useLocalDpi xmlns:a14="http://schemas.microsoft.com/office/drawing/2010/main" val="0"/>
              </a:ext>
            </a:extLst>
          </a:blip>
          <a:srcRect l="2908" r="-2" b="-2"/>
          <a:stretch/>
        </p:blipFill>
        <p:spPr>
          <a:xfrm>
            <a:off x="327547" y="321733"/>
            <a:ext cx="7058306" cy="4107392"/>
          </a:xfrm>
          <a:prstGeom prst="rect">
            <a:avLst/>
          </a:prstGeom>
        </p:spPr>
      </p:pic>
      <p:sp>
        <p:nvSpPr>
          <p:cNvPr id="19" name="Rectangle 18">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2778E73-C0FA-4B88-A241-4A6887CF74B6}"/>
              </a:ext>
            </a:extLst>
          </p:cNvPr>
          <p:cNvSpPr>
            <a:spLocks noGrp="1"/>
          </p:cNvSpPr>
          <p:nvPr>
            <p:ph idx="1"/>
          </p:nvPr>
        </p:nvSpPr>
        <p:spPr>
          <a:xfrm>
            <a:off x="8029319" y="917725"/>
            <a:ext cx="3424739" cy="4852362"/>
          </a:xfrm>
        </p:spPr>
        <p:txBody>
          <a:bodyPr anchor="ctr">
            <a:normAutofit/>
          </a:bodyPr>
          <a:lstStyle/>
          <a:p>
            <a:r>
              <a:rPr lang="en-US" dirty="0">
                <a:solidFill>
                  <a:srgbClr val="FFFFFF"/>
                </a:solidFill>
              </a:rPr>
              <a:t>Full thickness burns are characteristically white, non-viable.  </a:t>
            </a:r>
          </a:p>
          <a:p>
            <a:r>
              <a:rPr lang="en-US" dirty="0">
                <a:solidFill>
                  <a:srgbClr val="FFFFFF"/>
                </a:solidFill>
              </a:rPr>
              <a:t>–They may demonstrate darkened brown or black adipose tissue.  </a:t>
            </a:r>
          </a:p>
          <a:p>
            <a:r>
              <a:rPr lang="en-US" dirty="0">
                <a:solidFill>
                  <a:srgbClr val="FFFFFF"/>
                </a:solidFill>
              </a:rPr>
              <a:t>–Skin is non-sensate, and leathery.</a:t>
            </a:r>
          </a:p>
          <a:p>
            <a:endParaRPr lang="en-US" sz="2000" dirty="0">
              <a:solidFill>
                <a:srgbClr val="FFFFFF"/>
              </a:solidFill>
            </a:endParaRPr>
          </a:p>
          <a:p>
            <a:endParaRPr lang="en-GB" sz="2000" dirty="0">
              <a:solidFill>
                <a:srgbClr val="FFFFFF"/>
              </a:solidFill>
            </a:endParaRPr>
          </a:p>
        </p:txBody>
      </p:sp>
    </p:spTree>
    <p:extLst>
      <p:ext uri="{BB962C8B-B14F-4D97-AF65-F5344CB8AC3E}">
        <p14:creationId xmlns:p14="http://schemas.microsoft.com/office/powerpoint/2010/main" val="1201177049"/>
      </p:ext>
    </p:extLst>
  </p:cSld>
  <p:clrMapOvr>
    <a:masterClrMapping/>
  </p:clrMapOvr>
</p:sld>
</file>

<file path=ppt/theme/theme1.xml><?xml version="1.0" encoding="utf-8"?>
<a:theme xmlns:a="http://schemas.openxmlformats.org/drawingml/2006/main" name="Office Theme">
  <a:themeElements>
    <a:clrScheme name="Office 2007-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TotalTime>
  <Words>966</Words>
  <Application>Microsoft Office PowerPoint</Application>
  <PresentationFormat>Widescreen</PresentationFormat>
  <Paragraphs>67</Paragraphs>
  <Slides>25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Arial</vt:lpstr>
      <vt:lpstr>Calibri</vt:lpstr>
      <vt:lpstr>Calibri Light</vt:lpstr>
      <vt:lpstr>Office Theme</vt:lpstr>
      <vt:lpstr>The Skin and wound healing </vt:lpstr>
      <vt:lpstr>PowerPoint Presentation</vt:lpstr>
      <vt:lpstr>Epidermis</vt:lpstr>
      <vt:lpstr>Anatomy of Skin </vt:lpstr>
      <vt:lpstr>Function of Integument ( outer layer) </vt:lpstr>
      <vt:lpstr>Function of Integument</vt:lpstr>
      <vt:lpstr>Classification of Wounds </vt:lpstr>
      <vt:lpstr>Classification of wounds </vt:lpstr>
      <vt:lpstr>Wound Healing </vt:lpstr>
      <vt:lpstr>Wound Healing </vt:lpstr>
      <vt:lpstr>Wound Healing</vt:lpstr>
      <vt:lpstr>Wound Healing </vt:lpstr>
      <vt:lpstr>Wound Healing </vt:lpstr>
      <vt:lpstr>Diabetic foot ulcers</vt:lpstr>
      <vt:lpstr>Pressure ulcers</vt:lpstr>
      <vt:lpstr>Pressure Ulcers</vt:lpstr>
      <vt:lpstr>Staging of Pressure Ulcers </vt:lpstr>
      <vt:lpstr>Stage II: shallow ulcer with distinct edges  </vt:lpstr>
      <vt:lpstr>Stage III:</vt:lpstr>
      <vt:lpstr>Stage IV: involvement of fascia, connective tissue, muscle and bone</vt:lpstr>
      <vt:lpstr>Stage V: area covered with black eschar (akascab</vt:lpstr>
      <vt:lpstr>Burns </vt:lpstr>
      <vt:lpstr>First degree</vt:lpstr>
      <vt:lpstr>Second-degree burns</vt:lpstr>
      <vt:lpstr>Third degree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Skin and wound healing</dc:title>
  <dc:creator>Felicity Page</dc:creator>
  <cp:lastModifiedBy>Felicity Page</cp:lastModifiedBy>
  <cp:revision>2</cp:revision>
  <dcterms:created xsi:type="dcterms:W3CDTF">2020-02-10T18:40:09Z</dcterms:created>
  <dcterms:modified xsi:type="dcterms:W3CDTF">2020-02-10T18:46:04Z</dcterms:modified>
</cp:coreProperties>
</file>