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23" r:id="rId1"/>
  </p:sldMasterIdLst>
  <p:notesMasterIdLst>
    <p:notesMasterId r:id="rId9"/>
  </p:notesMasterIdLst>
  <p:handoutMasterIdLst>
    <p:handoutMasterId r:id="rId10"/>
  </p:handoutMasterIdLst>
  <p:sldIdLst>
    <p:sldId id="256" r:id="rId2"/>
    <p:sldId id="324" r:id="rId3"/>
    <p:sldId id="325" r:id="rId4"/>
    <p:sldId id="326" r:id="rId5"/>
    <p:sldId id="323" r:id="rId6"/>
    <p:sldId id="327" r:id="rId7"/>
    <p:sldId id="322" r:id="rId8"/>
  </p:sldIdLst>
  <p:sldSz cx="12192000" cy="6858000"/>
  <p:notesSz cx="6997700" cy="92837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733" autoAdjust="0"/>
    <p:restoredTop sz="94650" autoAdjust="0"/>
  </p:normalViewPr>
  <p:slideViewPr>
    <p:cSldViewPr>
      <p:cViewPr varScale="1">
        <p:scale>
          <a:sx n="174" d="100"/>
          <a:sy n="174" d="100"/>
        </p:scale>
        <p:origin x="192" y="52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7F721D-CFFE-4FAC-A4A2-0ECA316F459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F159706-B8C1-4D0A-A991-9990EBE30960}">
      <dgm:prSet/>
      <dgm:spPr/>
      <dgm:t>
        <a:bodyPr/>
        <a:lstStyle/>
        <a:p>
          <a:r>
            <a:rPr lang="en-GB" b="0" i="0"/>
            <a:t>The information architecture of a website needs to be designed very early in the project</a:t>
          </a:r>
          <a:endParaRPr lang="en-US"/>
        </a:p>
      </dgm:t>
    </dgm:pt>
    <dgm:pt modelId="{0D247D15-E402-4176-B8C1-48550A30F419}" type="parTrans" cxnId="{76E68653-892F-44A8-97BE-EBD2BCCFC7C6}">
      <dgm:prSet/>
      <dgm:spPr/>
      <dgm:t>
        <a:bodyPr/>
        <a:lstStyle/>
        <a:p>
          <a:endParaRPr lang="en-US"/>
        </a:p>
      </dgm:t>
    </dgm:pt>
    <dgm:pt modelId="{16B5DB64-EC59-42D8-BEB1-8D3176F6D79E}" type="sibTrans" cxnId="{76E68653-892F-44A8-97BE-EBD2BCCFC7C6}">
      <dgm:prSet/>
      <dgm:spPr/>
      <dgm:t>
        <a:bodyPr/>
        <a:lstStyle/>
        <a:p>
          <a:endParaRPr lang="en-US"/>
        </a:p>
      </dgm:t>
    </dgm:pt>
    <dgm:pt modelId="{B3B52F64-235B-4C71-90E9-CBD7B35E9794}">
      <dgm:prSet/>
      <dgm:spPr/>
      <dgm:t>
        <a:bodyPr/>
        <a:lstStyle/>
        <a:p>
          <a:r>
            <a:rPr lang="en-GB" b="0" i="0"/>
            <a:t>Ideally the information gathering to support this should be done as part of the user research</a:t>
          </a:r>
          <a:endParaRPr lang="en-US"/>
        </a:p>
      </dgm:t>
    </dgm:pt>
    <dgm:pt modelId="{26AC1B45-57CC-41BC-B20B-A111592C66BE}" type="parTrans" cxnId="{ED065FDD-1B8D-459A-A00B-1A17518AEEC5}">
      <dgm:prSet/>
      <dgm:spPr/>
      <dgm:t>
        <a:bodyPr/>
        <a:lstStyle/>
        <a:p>
          <a:endParaRPr lang="en-US"/>
        </a:p>
      </dgm:t>
    </dgm:pt>
    <dgm:pt modelId="{C99FBD0A-5466-4CE3-8974-A8B06E92E0C7}" type="sibTrans" cxnId="{ED065FDD-1B8D-459A-A00B-1A17518AEEC5}">
      <dgm:prSet/>
      <dgm:spPr/>
      <dgm:t>
        <a:bodyPr/>
        <a:lstStyle/>
        <a:p>
          <a:endParaRPr lang="en-US"/>
        </a:p>
      </dgm:t>
    </dgm:pt>
    <dgm:pt modelId="{C9DA8C27-5EDD-48EA-B954-DD10760C0673}">
      <dgm:prSet custT="1"/>
      <dgm:spPr/>
      <dgm:t>
        <a:bodyPr/>
        <a:lstStyle/>
        <a:p>
          <a:r>
            <a:rPr lang="en-GB" sz="1200" b="0" i="0" dirty="0"/>
            <a:t>Card sorts are good for identifying how users categorise things, but how do you identify all of the items to be categorised?</a:t>
          </a:r>
          <a:endParaRPr lang="en-US" sz="1200" dirty="0"/>
        </a:p>
      </dgm:t>
    </dgm:pt>
    <dgm:pt modelId="{B52489E5-A882-475F-9918-9E6F47825255}" type="parTrans" cxnId="{D3F22A57-C75D-479A-99FF-84C3407D60CE}">
      <dgm:prSet/>
      <dgm:spPr/>
      <dgm:t>
        <a:bodyPr/>
        <a:lstStyle/>
        <a:p>
          <a:endParaRPr lang="en-US"/>
        </a:p>
      </dgm:t>
    </dgm:pt>
    <dgm:pt modelId="{BF04088A-39C1-468B-BD3A-7EDE2F41816A}" type="sibTrans" cxnId="{D3F22A57-C75D-479A-99FF-84C3407D60CE}">
      <dgm:prSet/>
      <dgm:spPr/>
      <dgm:t>
        <a:bodyPr/>
        <a:lstStyle/>
        <a:p>
          <a:endParaRPr lang="en-US"/>
        </a:p>
      </dgm:t>
    </dgm:pt>
    <dgm:pt modelId="{12E0D3CD-A3E3-412D-8AD4-4F72EE262173}">
      <dgm:prSet/>
      <dgm:spPr/>
      <dgm:t>
        <a:bodyPr/>
        <a:lstStyle/>
        <a:p>
          <a:r>
            <a:rPr lang="en-GB" b="0" i="0" dirty="0"/>
            <a:t>Clients will generally provide a partial list</a:t>
          </a:r>
          <a:endParaRPr lang="en-US" dirty="0"/>
        </a:p>
      </dgm:t>
    </dgm:pt>
    <dgm:pt modelId="{CAC52256-754A-4A27-A79E-9C64EC7A8CE7}" type="parTrans" cxnId="{696948F5-AE6E-4199-9EBF-BF7C2A398B41}">
      <dgm:prSet/>
      <dgm:spPr/>
      <dgm:t>
        <a:bodyPr/>
        <a:lstStyle/>
        <a:p>
          <a:endParaRPr lang="en-US"/>
        </a:p>
      </dgm:t>
    </dgm:pt>
    <dgm:pt modelId="{80BE9568-1D0F-4BA3-B6F5-9A5E104F2D54}" type="sibTrans" cxnId="{696948F5-AE6E-4199-9EBF-BF7C2A398B41}">
      <dgm:prSet/>
      <dgm:spPr/>
      <dgm:t>
        <a:bodyPr/>
        <a:lstStyle/>
        <a:p>
          <a:endParaRPr lang="en-US"/>
        </a:p>
      </dgm:t>
    </dgm:pt>
    <dgm:pt modelId="{BBB52DC6-E00F-499D-A224-06E456908314}">
      <dgm:prSet/>
      <dgm:spPr/>
      <dgm:t>
        <a:bodyPr/>
        <a:lstStyle/>
        <a:p>
          <a:r>
            <a:rPr lang="en-GB" b="0" i="0"/>
            <a:t>User personas will identify some items</a:t>
          </a:r>
          <a:endParaRPr lang="en-US"/>
        </a:p>
      </dgm:t>
    </dgm:pt>
    <dgm:pt modelId="{8799767D-014A-4529-BB77-FA29B2418239}" type="parTrans" cxnId="{A1137393-E618-4295-94A9-7508EBDC0BCB}">
      <dgm:prSet/>
      <dgm:spPr/>
      <dgm:t>
        <a:bodyPr/>
        <a:lstStyle/>
        <a:p>
          <a:endParaRPr lang="en-US"/>
        </a:p>
      </dgm:t>
    </dgm:pt>
    <dgm:pt modelId="{2E550CEB-1A47-4B80-8205-4783FE16A12D}" type="sibTrans" cxnId="{A1137393-E618-4295-94A9-7508EBDC0BCB}">
      <dgm:prSet/>
      <dgm:spPr/>
      <dgm:t>
        <a:bodyPr/>
        <a:lstStyle/>
        <a:p>
          <a:endParaRPr lang="en-US"/>
        </a:p>
      </dgm:t>
    </dgm:pt>
    <dgm:pt modelId="{9F67D729-532B-4319-A704-6D8D5B1C3F73}">
      <dgm:prSet/>
      <dgm:spPr/>
      <dgm:t>
        <a:bodyPr/>
        <a:lstStyle/>
        <a:p>
          <a:r>
            <a:rPr lang="en-GB" b="0" i="0"/>
            <a:t>Often UX designers have to brainstorm to generate an initial list, then take it to users and clients to see what needs adding</a:t>
          </a:r>
          <a:endParaRPr lang="en-US"/>
        </a:p>
      </dgm:t>
    </dgm:pt>
    <dgm:pt modelId="{BED60694-0D3D-4517-9981-82B3CD412353}" type="parTrans" cxnId="{F0FE4832-A215-476A-B0B5-1FFC46A0F204}">
      <dgm:prSet/>
      <dgm:spPr/>
      <dgm:t>
        <a:bodyPr/>
        <a:lstStyle/>
        <a:p>
          <a:endParaRPr lang="en-US"/>
        </a:p>
      </dgm:t>
    </dgm:pt>
    <dgm:pt modelId="{08249956-AE70-4B89-B22C-47988CAEADDC}" type="sibTrans" cxnId="{F0FE4832-A215-476A-B0B5-1FFC46A0F204}">
      <dgm:prSet/>
      <dgm:spPr/>
      <dgm:t>
        <a:bodyPr/>
        <a:lstStyle/>
        <a:p>
          <a:endParaRPr lang="en-US"/>
        </a:p>
      </dgm:t>
    </dgm:pt>
    <dgm:pt modelId="{59B4709B-7FA1-45EC-9282-C550410E7DCF}" type="pres">
      <dgm:prSet presAssocID="{7D7F721D-CFFE-4FAC-A4A2-0ECA316F4590}" presName="root" presStyleCnt="0">
        <dgm:presLayoutVars>
          <dgm:dir/>
          <dgm:resizeHandles val="exact"/>
        </dgm:presLayoutVars>
      </dgm:prSet>
      <dgm:spPr/>
    </dgm:pt>
    <dgm:pt modelId="{F3883047-89CB-4339-9728-1E8626C1DD73}" type="pres">
      <dgm:prSet presAssocID="{1F159706-B8C1-4D0A-A991-9990EBE30960}" presName="compNode" presStyleCnt="0"/>
      <dgm:spPr/>
    </dgm:pt>
    <dgm:pt modelId="{12A4A435-1FDE-48D5-934C-62E2CF43F380}" type="pres">
      <dgm:prSet presAssocID="{1F159706-B8C1-4D0A-A991-9990EBE30960}" presName="bgRect" presStyleLbl="bgShp" presStyleIdx="0" presStyleCnt="4"/>
      <dgm:spPr/>
    </dgm:pt>
    <dgm:pt modelId="{33BBCB3B-54FA-44CD-9945-86C800A027E4}" type="pres">
      <dgm:prSet presAssocID="{1F159706-B8C1-4D0A-A991-9990EBE3096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CE40A6DD-4FAD-41ED-8769-12C0BA7A8384}" type="pres">
      <dgm:prSet presAssocID="{1F159706-B8C1-4D0A-A991-9990EBE30960}" presName="spaceRect" presStyleCnt="0"/>
      <dgm:spPr/>
    </dgm:pt>
    <dgm:pt modelId="{6F934D4B-DA4F-45EB-8A99-166FDD3B9CFD}" type="pres">
      <dgm:prSet presAssocID="{1F159706-B8C1-4D0A-A991-9990EBE30960}" presName="parTx" presStyleLbl="revTx" presStyleIdx="0" presStyleCnt="5">
        <dgm:presLayoutVars>
          <dgm:chMax val="0"/>
          <dgm:chPref val="0"/>
        </dgm:presLayoutVars>
      </dgm:prSet>
      <dgm:spPr/>
    </dgm:pt>
    <dgm:pt modelId="{EAF7C5F7-134B-480B-A646-AE51D58C1DA4}" type="pres">
      <dgm:prSet presAssocID="{16B5DB64-EC59-42D8-BEB1-8D3176F6D79E}" presName="sibTrans" presStyleCnt="0"/>
      <dgm:spPr/>
    </dgm:pt>
    <dgm:pt modelId="{AA46DC86-8C50-4696-B7CF-6AF08163D83E}" type="pres">
      <dgm:prSet presAssocID="{B3B52F64-235B-4C71-90E9-CBD7B35E9794}" presName="compNode" presStyleCnt="0"/>
      <dgm:spPr/>
    </dgm:pt>
    <dgm:pt modelId="{7B975F3B-50F5-4CAA-B289-F06BB69526BB}" type="pres">
      <dgm:prSet presAssocID="{B3B52F64-235B-4C71-90E9-CBD7B35E9794}" presName="bgRect" presStyleLbl="bgShp" presStyleIdx="1" presStyleCnt="4"/>
      <dgm:spPr/>
    </dgm:pt>
    <dgm:pt modelId="{39553355-FC32-4CF7-B14D-21C11D7FCCF9}" type="pres">
      <dgm:prSet presAssocID="{B3B52F64-235B-4C71-90E9-CBD7B35E979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E1904229-D4EB-4D25-93A1-130B2CA6E88D}" type="pres">
      <dgm:prSet presAssocID="{B3B52F64-235B-4C71-90E9-CBD7B35E9794}" presName="spaceRect" presStyleCnt="0"/>
      <dgm:spPr/>
    </dgm:pt>
    <dgm:pt modelId="{604ECE0A-924F-41E4-9FA1-3026BA0A080C}" type="pres">
      <dgm:prSet presAssocID="{B3B52F64-235B-4C71-90E9-CBD7B35E9794}" presName="parTx" presStyleLbl="revTx" presStyleIdx="1" presStyleCnt="5">
        <dgm:presLayoutVars>
          <dgm:chMax val="0"/>
          <dgm:chPref val="0"/>
        </dgm:presLayoutVars>
      </dgm:prSet>
      <dgm:spPr/>
    </dgm:pt>
    <dgm:pt modelId="{BA9BBE41-1085-4CEA-8504-5839FB480F1B}" type="pres">
      <dgm:prSet presAssocID="{C99FBD0A-5466-4CE3-8974-A8B06E92E0C7}" presName="sibTrans" presStyleCnt="0"/>
      <dgm:spPr/>
    </dgm:pt>
    <dgm:pt modelId="{C9FF5017-48F8-4D13-B4A3-1262166903A9}" type="pres">
      <dgm:prSet presAssocID="{C9DA8C27-5EDD-48EA-B954-DD10760C0673}" presName="compNode" presStyleCnt="0"/>
      <dgm:spPr/>
    </dgm:pt>
    <dgm:pt modelId="{205A0B53-CCE9-4994-B454-99449A2675EF}" type="pres">
      <dgm:prSet presAssocID="{C9DA8C27-5EDD-48EA-B954-DD10760C0673}" presName="bgRect" presStyleLbl="bgShp" presStyleIdx="2" presStyleCnt="4"/>
      <dgm:spPr/>
    </dgm:pt>
    <dgm:pt modelId="{088195BE-5AB3-4897-8A6B-08F7FFD57E3F}" type="pres">
      <dgm:prSet presAssocID="{C9DA8C27-5EDD-48EA-B954-DD10760C067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35E90766-6FA7-4A83-9F68-9D4F55CF1B48}" type="pres">
      <dgm:prSet presAssocID="{C9DA8C27-5EDD-48EA-B954-DD10760C0673}" presName="spaceRect" presStyleCnt="0"/>
      <dgm:spPr/>
    </dgm:pt>
    <dgm:pt modelId="{672B945F-1602-403E-B344-B969723A095A}" type="pres">
      <dgm:prSet presAssocID="{C9DA8C27-5EDD-48EA-B954-DD10760C0673}" presName="parTx" presStyleLbl="revTx" presStyleIdx="2" presStyleCnt="5" custScaleY="78303" custLinFactNeighborX="-2894" custLinFactNeighborY="24997">
        <dgm:presLayoutVars>
          <dgm:chMax val="0"/>
          <dgm:chPref val="0"/>
        </dgm:presLayoutVars>
      </dgm:prSet>
      <dgm:spPr/>
    </dgm:pt>
    <dgm:pt modelId="{3D5D262A-EA83-40E4-AF12-F570F8869A1A}" type="pres">
      <dgm:prSet presAssocID="{C9DA8C27-5EDD-48EA-B954-DD10760C0673}" presName="desTx" presStyleLbl="revTx" presStyleIdx="3" presStyleCnt="5">
        <dgm:presLayoutVars/>
      </dgm:prSet>
      <dgm:spPr/>
    </dgm:pt>
    <dgm:pt modelId="{F7F1CB98-C1CC-4BC6-9FAF-EA5DB70F3084}" type="pres">
      <dgm:prSet presAssocID="{BF04088A-39C1-468B-BD3A-7EDE2F41816A}" presName="sibTrans" presStyleCnt="0"/>
      <dgm:spPr/>
    </dgm:pt>
    <dgm:pt modelId="{64149101-1DCF-46A3-9036-C3C7B53353CC}" type="pres">
      <dgm:prSet presAssocID="{9F67D729-532B-4319-A704-6D8D5B1C3F73}" presName="compNode" presStyleCnt="0"/>
      <dgm:spPr/>
    </dgm:pt>
    <dgm:pt modelId="{89696FAC-7E70-401F-8B5B-905FA9FA9CFB}" type="pres">
      <dgm:prSet presAssocID="{9F67D729-532B-4319-A704-6D8D5B1C3F73}" presName="bgRect" presStyleLbl="bgShp" presStyleIdx="3" presStyleCnt="4"/>
      <dgm:spPr/>
    </dgm:pt>
    <dgm:pt modelId="{82462DDE-56E4-4AE2-9AFE-4FA8CDBDC991}" type="pres">
      <dgm:prSet presAssocID="{9F67D729-532B-4319-A704-6D8D5B1C3F7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9E0CEBEF-04B5-4DCB-895F-54D399711214}" type="pres">
      <dgm:prSet presAssocID="{9F67D729-532B-4319-A704-6D8D5B1C3F73}" presName="spaceRect" presStyleCnt="0"/>
      <dgm:spPr/>
    </dgm:pt>
    <dgm:pt modelId="{A8A65B8A-8F9D-480D-A0CB-F8BA645E4B30}" type="pres">
      <dgm:prSet presAssocID="{9F67D729-532B-4319-A704-6D8D5B1C3F7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0FE4832-A215-476A-B0B5-1FFC46A0F204}" srcId="{7D7F721D-CFFE-4FAC-A4A2-0ECA316F4590}" destId="{9F67D729-532B-4319-A704-6D8D5B1C3F73}" srcOrd="3" destOrd="0" parTransId="{BED60694-0D3D-4517-9981-82B3CD412353}" sibTransId="{08249956-AE70-4B89-B22C-47988CAEADDC}"/>
    <dgm:cxn modelId="{D773BA50-5796-4585-AD51-3FC3D43349F5}" type="presOf" srcId="{9F67D729-532B-4319-A704-6D8D5B1C3F73}" destId="{A8A65B8A-8F9D-480D-A0CB-F8BA645E4B30}" srcOrd="0" destOrd="0" presId="urn:microsoft.com/office/officeart/2018/2/layout/IconVerticalSolidList"/>
    <dgm:cxn modelId="{76E68653-892F-44A8-97BE-EBD2BCCFC7C6}" srcId="{7D7F721D-CFFE-4FAC-A4A2-0ECA316F4590}" destId="{1F159706-B8C1-4D0A-A991-9990EBE30960}" srcOrd="0" destOrd="0" parTransId="{0D247D15-E402-4176-B8C1-48550A30F419}" sibTransId="{16B5DB64-EC59-42D8-BEB1-8D3176F6D79E}"/>
    <dgm:cxn modelId="{D3F22A57-C75D-479A-99FF-84C3407D60CE}" srcId="{7D7F721D-CFFE-4FAC-A4A2-0ECA316F4590}" destId="{C9DA8C27-5EDD-48EA-B954-DD10760C0673}" srcOrd="2" destOrd="0" parTransId="{B52489E5-A882-475F-9918-9E6F47825255}" sibTransId="{BF04088A-39C1-468B-BD3A-7EDE2F41816A}"/>
    <dgm:cxn modelId="{96F0AE84-50E6-429F-80E0-A2E1573CFFF7}" type="presOf" srcId="{C9DA8C27-5EDD-48EA-B954-DD10760C0673}" destId="{672B945F-1602-403E-B344-B969723A095A}" srcOrd="0" destOrd="0" presId="urn:microsoft.com/office/officeart/2018/2/layout/IconVerticalSolidList"/>
    <dgm:cxn modelId="{A1137393-E618-4295-94A9-7508EBDC0BCB}" srcId="{C9DA8C27-5EDD-48EA-B954-DD10760C0673}" destId="{BBB52DC6-E00F-499D-A224-06E456908314}" srcOrd="1" destOrd="0" parTransId="{8799767D-014A-4529-BB77-FA29B2418239}" sibTransId="{2E550CEB-1A47-4B80-8205-4783FE16A12D}"/>
    <dgm:cxn modelId="{F191DC93-8D2C-401B-A00C-98725F550B3B}" type="presOf" srcId="{BBB52DC6-E00F-499D-A224-06E456908314}" destId="{3D5D262A-EA83-40E4-AF12-F570F8869A1A}" srcOrd="0" destOrd="1" presId="urn:microsoft.com/office/officeart/2018/2/layout/IconVerticalSolidList"/>
    <dgm:cxn modelId="{1556C5CD-9B29-4594-A32E-DF01CEDA2E46}" type="presOf" srcId="{7D7F721D-CFFE-4FAC-A4A2-0ECA316F4590}" destId="{59B4709B-7FA1-45EC-9282-C550410E7DCF}" srcOrd="0" destOrd="0" presId="urn:microsoft.com/office/officeart/2018/2/layout/IconVerticalSolidList"/>
    <dgm:cxn modelId="{854759DC-820F-47C6-A5B3-B9C09FEEE122}" type="presOf" srcId="{B3B52F64-235B-4C71-90E9-CBD7B35E9794}" destId="{604ECE0A-924F-41E4-9FA1-3026BA0A080C}" srcOrd="0" destOrd="0" presId="urn:microsoft.com/office/officeart/2018/2/layout/IconVerticalSolidList"/>
    <dgm:cxn modelId="{ED065FDD-1B8D-459A-A00B-1A17518AEEC5}" srcId="{7D7F721D-CFFE-4FAC-A4A2-0ECA316F4590}" destId="{B3B52F64-235B-4C71-90E9-CBD7B35E9794}" srcOrd="1" destOrd="0" parTransId="{26AC1B45-57CC-41BC-B20B-A111592C66BE}" sibTransId="{C99FBD0A-5466-4CE3-8974-A8B06E92E0C7}"/>
    <dgm:cxn modelId="{1714F2DF-9DBA-4060-95D2-BEB8E488311D}" type="presOf" srcId="{12E0D3CD-A3E3-412D-8AD4-4F72EE262173}" destId="{3D5D262A-EA83-40E4-AF12-F570F8869A1A}" srcOrd="0" destOrd="0" presId="urn:microsoft.com/office/officeart/2018/2/layout/IconVerticalSolidList"/>
    <dgm:cxn modelId="{9A2F03E8-5125-4FE2-B7FB-98AE9AB43CCC}" type="presOf" srcId="{1F159706-B8C1-4D0A-A991-9990EBE30960}" destId="{6F934D4B-DA4F-45EB-8A99-166FDD3B9CFD}" srcOrd="0" destOrd="0" presId="urn:microsoft.com/office/officeart/2018/2/layout/IconVerticalSolidList"/>
    <dgm:cxn modelId="{696948F5-AE6E-4199-9EBF-BF7C2A398B41}" srcId="{C9DA8C27-5EDD-48EA-B954-DD10760C0673}" destId="{12E0D3CD-A3E3-412D-8AD4-4F72EE262173}" srcOrd="0" destOrd="0" parTransId="{CAC52256-754A-4A27-A79E-9C64EC7A8CE7}" sibTransId="{80BE9568-1D0F-4BA3-B6F5-9A5E104F2D54}"/>
    <dgm:cxn modelId="{305ABC2E-6D59-41D7-A01F-C1C06068CDF9}" type="presParOf" srcId="{59B4709B-7FA1-45EC-9282-C550410E7DCF}" destId="{F3883047-89CB-4339-9728-1E8626C1DD73}" srcOrd="0" destOrd="0" presId="urn:microsoft.com/office/officeart/2018/2/layout/IconVerticalSolidList"/>
    <dgm:cxn modelId="{399E6397-8C7B-4FBA-A653-8C9F80DB2148}" type="presParOf" srcId="{F3883047-89CB-4339-9728-1E8626C1DD73}" destId="{12A4A435-1FDE-48D5-934C-62E2CF43F380}" srcOrd="0" destOrd="0" presId="urn:microsoft.com/office/officeart/2018/2/layout/IconVerticalSolidList"/>
    <dgm:cxn modelId="{F8D5A36F-333E-46E4-8621-A4AC4C92A21D}" type="presParOf" srcId="{F3883047-89CB-4339-9728-1E8626C1DD73}" destId="{33BBCB3B-54FA-44CD-9945-86C800A027E4}" srcOrd="1" destOrd="0" presId="urn:microsoft.com/office/officeart/2018/2/layout/IconVerticalSolidList"/>
    <dgm:cxn modelId="{469625ED-A66D-4E0B-BA17-F4ACC4D9B13D}" type="presParOf" srcId="{F3883047-89CB-4339-9728-1E8626C1DD73}" destId="{CE40A6DD-4FAD-41ED-8769-12C0BA7A8384}" srcOrd="2" destOrd="0" presId="urn:microsoft.com/office/officeart/2018/2/layout/IconVerticalSolidList"/>
    <dgm:cxn modelId="{57E171AC-5762-424A-8163-067381BB5C05}" type="presParOf" srcId="{F3883047-89CB-4339-9728-1E8626C1DD73}" destId="{6F934D4B-DA4F-45EB-8A99-166FDD3B9CFD}" srcOrd="3" destOrd="0" presId="urn:microsoft.com/office/officeart/2018/2/layout/IconVerticalSolidList"/>
    <dgm:cxn modelId="{4F95F8CE-56EB-4BFF-8425-9B9A9C12BB64}" type="presParOf" srcId="{59B4709B-7FA1-45EC-9282-C550410E7DCF}" destId="{EAF7C5F7-134B-480B-A646-AE51D58C1DA4}" srcOrd="1" destOrd="0" presId="urn:microsoft.com/office/officeart/2018/2/layout/IconVerticalSolidList"/>
    <dgm:cxn modelId="{CDD36EBA-2D40-43E8-AF70-BE4202FEE3E7}" type="presParOf" srcId="{59B4709B-7FA1-45EC-9282-C550410E7DCF}" destId="{AA46DC86-8C50-4696-B7CF-6AF08163D83E}" srcOrd="2" destOrd="0" presId="urn:microsoft.com/office/officeart/2018/2/layout/IconVerticalSolidList"/>
    <dgm:cxn modelId="{BB1911D2-E054-4DB5-890B-ED82B9125BF5}" type="presParOf" srcId="{AA46DC86-8C50-4696-B7CF-6AF08163D83E}" destId="{7B975F3B-50F5-4CAA-B289-F06BB69526BB}" srcOrd="0" destOrd="0" presId="urn:microsoft.com/office/officeart/2018/2/layout/IconVerticalSolidList"/>
    <dgm:cxn modelId="{063B00D9-DE42-48B8-A19B-F25B3C736683}" type="presParOf" srcId="{AA46DC86-8C50-4696-B7CF-6AF08163D83E}" destId="{39553355-FC32-4CF7-B14D-21C11D7FCCF9}" srcOrd="1" destOrd="0" presId="urn:microsoft.com/office/officeart/2018/2/layout/IconVerticalSolidList"/>
    <dgm:cxn modelId="{4EBE4773-0A4E-4098-9DEB-1118F0518514}" type="presParOf" srcId="{AA46DC86-8C50-4696-B7CF-6AF08163D83E}" destId="{E1904229-D4EB-4D25-93A1-130B2CA6E88D}" srcOrd="2" destOrd="0" presId="urn:microsoft.com/office/officeart/2018/2/layout/IconVerticalSolidList"/>
    <dgm:cxn modelId="{C537A839-8C12-4940-8B70-7110205E5029}" type="presParOf" srcId="{AA46DC86-8C50-4696-B7CF-6AF08163D83E}" destId="{604ECE0A-924F-41E4-9FA1-3026BA0A080C}" srcOrd="3" destOrd="0" presId="urn:microsoft.com/office/officeart/2018/2/layout/IconVerticalSolidList"/>
    <dgm:cxn modelId="{A331FAAA-2D6D-42B9-A512-14E8C8BD76C4}" type="presParOf" srcId="{59B4709B-7FA1-45EC-9282-C550410E7DCF}" destId="{BA9BBE41-1085-4CEA-8504-5839FB480F1B}" srcOrd="3" destOrd="0" presId="urn:microsoft.com/office/officeart/2018/2/layout/IconVerticalSolidList"/>
    <dgm:cxn modelId="{F5F885CC-88B6-432A-A31A-C60A3E748696}" type="presParOf" srcId="{59B4709B-7FA1-45EC-9282-C550410E7DCF}" destId="{C9FF5017-48F8-4D13-B4A3-1262166903A9}" srcOrd="4" destOrd="0" presId="urn:microsoft.com/office/officeart/2018/2/layout/IconVerticalSolidList"/>
    <dgm:cxn modelId="{8E977C08-C3F6-4764-9041-14C75B7D3AED}" type="presParOf" srcId="{C9FF5017-48F8-4D13-B4A3-1262166903A9}" destId="{205A0B53-CCE9-4994-B454-99449A2675EF}" srcOrd="0" destOrd="0" presId="urn:microsoft.com/office/officeart/2018/2/layout/IconVerticalSolidList"/>
    <dgm:cxn modelId="{1D9F8441-46F4-4879-A782-C4848FF1BBF9}" type="presParOf" srcId="{C9FF5017-48F8-4D13-B4A3-1262166903A9}" destId="{088195BE-5AB3-4897-8A6B-08F7FFD57E3F}" srcOrd="1" destOrd="0" presId="urn:microsoft.com/office/officeart/2018/2/layout/IconVerticalSolidList"/>
    <dgm:cxn modelId="{71BB1F50-B2CA-414D-86FE-55CB7D2E5B05}" type="presParOf" srcId="{C9FF5017-48F8-4D13-B4A3-1262166903A9}" destId="{35E90766-6FA7-4A83-9F68-9D4F55CF1B48}" srcOrd="2" destOrd="0" presId="urn:microsoft.com/office/officeart/2018/2/layout/IconVerticalSolidList"/>
    <dgm:cxn modelId="{406BEE90-DD8A-4B92-8714-377C57A75036}" type="presParOf" srcId="{C9FF5017-48F8-4D13-B4A3-1262166903A9}" destId="{672B945F-1602-403E-B344-B969723A095A}" srcOrd="3" destOrd="0" presId="urn:microsoft.com/office/officeart/2018/2/layout/IconVerticalSolidList"/>
    <dgm:cxn modelId="{D193AD1F-3E06-4A94-975B-DFBF904A0C27}" type="presParOf" srcId="{C9FF5017-48F8-4D13-B4A3-1262166903A9}" destId="{3D5D262A-EA83-40E4-AF12-F570F8869A1A}" srcOrd="4" destOrd="0" presId="urn:microsoft.com/office/officeart/2018/2/layout/IconVerticalSolidList"/>
    <dgm:cxn modelId="{68AF929B-AD04-40D3-9B1F-46A4446432DC}" type="presParOf" srcId="{59B4709B-7FA1-45EC-9282-C550410E7DCF}" destId="{F7F1CB98-C1CC-4BC6-9FAF-EA5DB70F3084}" srcOrd="5" destOrd="0" presId="urn:microsoft.com/office/officeart/2018/2/layout/IconVerticalSolidList"/>
    <dgm:cxn modelId="{823337DC-B374-4673-A930-125AC3B35866}" type="presParOf" srcId="{59B4709B-7FA1-45EC-9282-C550410E7DCF}" destId="{64149101-1DCF-46A3-9036-C3C7B53353CC}" srcOrd="6" destOrd="0" presId="urn:microsoft.com/office/officeart/2018/2/layout/IconVerticalSolidList"/>
    <dgm:cxn modelId="{0DCC1670-41FB-4AB6-805E-810150FFF24E}" type="presParOf" srcId="{64149101-1DCF-46A3-9036-C3C7B53353CC}" destId="{89696FAC-7E70-401F-8B5B-905FA9FA9CFB}" srcOrd="0" destOrd="0" presId="urn:microsoft.com/office/officeart/2018/2/layout/IconVerticalSolidList"/>
    <dgm:cxn modelId="{1133A864-F11C-4848-BB74-7AA55C50A970}" type="presParOf" srcId="{64149101-1DCF-46A3-9036-C3C7B53353CC}" destId="{82462DDE-56E4-4AE2-9AFE-4FA8CDBDC991}" srcOrd="1" destOrd="0" presId="urn:microsoft.com/office/officeart/2018/2/layout/IconVerticalSolidList"/>
    <dgm:cxn modelId="{6949E1C6-9FBE-4057-BED3-DC068C500829}" type="presParOf" srcId="{64149101-1DCF-46A3-9036-C3C7B53353CC}" destId="{9E0CEBEF-04B5-4DCB-895F-54D399711214}" srcOrd="2" destOrd="0" presId="urn:microsoft.com/office/officeart/2018/2/layout/IconVerticalSolidList"/>
    <dgm:cxn modelId="{053E4A0C-31C7-4F8F-8F64-9A0C0153C035}" type="presParOf" srcId="{64149101-1DCF-46A3-9036-C3C7B53353CC}" destId="{A8A65B8A-8F9D-480D-A0CB-F8BA645E4B3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D069B4-7A2D-46F5-837B-43DE2E442BD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DB1C1C9-AA93-48BF-A5CC-86C424D3A896}">
      <dgm:prSet/>
      <dgm:spPr/>
      <dgm:t>
        <a:bodyPr/>
        <a:lstStyle/>
        <a:p>
          <a:r>
            <a:rPr lang="en-GB" b="0" i="0"/>
            <a:t>Brainstorming is a business technique used to generate large numbers of ideas in a short time</a:t>
          </a:r>
          <a:endParaRPr lang="en-US"/>
        </a:p>
      </dgm:t>
    </dgm:pt>
    <dgm:pt modelId="{6A0D87F3-4097-4354-8BE1-83720D0D5BA4}" type="parTrans" cxnId="{1561C47A-FD7A-4241-9880-DA9882010EF4}">
      <dgm:prSet/>
      <dgm:spPr/>
      <dgm:t>
        <a:bodyPr/>
        <a:lstStyle/>
        <a:p>
          <a:endParaRPr lang="en-US"/>
        </a:p>
      </dgm:t>
    </dgm:pt>
    <dgm:pt modelId="{A0D8423F-C5E8-4530-B11E-21B397A91DB8}" type="sibTrans" cxnId="{1561C47A-FD7A-4241-9880-DA9882010EF4}">
      <dgm:prSet/>
      <dgm:spPr/>
      <dgm:t>
        <a:bodyPr/>
        <a:lstStyle/>
        <a:p>
          <a:endParaRPr lang="en-US"/>
        </a:p>
      </dgm:t>
    </dgm:pt>
    <dgm:pt modelId="{1F53DC8A-01F9-4548-9C94-6B6E5E263214}">
      <dgm:prSet/>
      <dgm:spPr/>
      <dgm:t>
        <a:bodyPr/>
        <a:lstStyle/>
        <a:p>
          <a:r>
            <a:rPr lang="en-GB" b="0" i="0"/>
            <a:t>These ideas can then be considered for their suitability to the solution required</a:t>
          </a:r>
          <a:endParaRPr lang="en-US"/>
        </a:p>
      </dgm:t>
    </dgm:pt>
    <dgm:pt modelId="{97CDC334-8B3F-4CD6-8064-A9D5B4F15522}" type="parTrans" cxnId="{C6588B57-C3E7-4A0E-8A85-0642C01077E8}">
      <dgm:prSet/>
      <dgm:spPr/>
      <dgm:t>
        <a:bodyPr/>
        <a:lstStyle/>
        <a:p>
          <a:endParaRPr lang="en-US"/>
        </a:p>
      </dgm:t>
    </dgm:pt>
    <dgm:pt modelId="{C25EDEF1-A4B4-4E9F-89D6-EBD0D45F3E14}" type="sibTrans" cxnId="{C6588B57-C3E7-4A0E-8A85-0642C01077E8}">
      <dgm:prSet/>
      <dgm:spPr/>
      <dgm:t>
        <a:bodyPr/>
        <a:lstStyle/>
        <a:p>
          <a:endParaRPr lang="en-US"/>
        </a:p>
      </dgm:t>
    </dgm:pt>
    <dgm:pt modelId="{0FD849DC-DF14-486F-AF88-3C6217D79CD2}">
      <dgm:prSet/>
      <dgm:spPr/>
      <dgm:t>
        <a:bodyPr/>
        <a:lstStyle/>
        <a:p>
          <a:r>
            <a:rPr lang="en-GB" b="0" i="0"/>
            <a:t>Define the problem</a:t>
          </a:r>
          <a:endParaRPr lang="en-US"/>
        </a:p>
      </dgm:t>
    </dgm:pt>
    <dgm:pt modelId="{6A864D22-E26F-4501-A287-4FC9FDD1C39C}" type="parTrans" cxnId="{67179DBF-C1EA-4599-A372-F4CD0F3D97EE}">
      <dgm:prSet/>
      <dgm:spPr/>
      <dgm:t>
        <a:bodyPr/>
        <a:lstStyle/>
        <a:p>
          <a:endParaRPr lang="en-US"/>
        </a:p>
      </dgm:t>
    </dgm:pt>
    <dgm:pt modelId="{6D2CD178-FC00-4625-95F2-A7F9012B976A}" type="sibTrans" cxnId="{67179DBF-C1EA-4599-A372-F4CD0F3D97EE}">
      <dgm:prSet/>
      <dgm:spPr/>
      <dgm:t>
        <a:bodyPr/>
        <a:lstStyle/>
        <a:p>
          <a:endParaRPr lang="en-US"/>
        </a:p>
      </dgm:t>
    </dgm:pt>
    <dgm:pt modelId="{8EEEB917-0B1D-4ED7-B8F8-6849C1886B5B}">
      <dgm:prSet/>
      <dgm:spPr/>
      <dgm:t>
        <a:bodyPr/>
        <a:lstStyle/>
        <a:p>
          <a:r>
            <a:rPr lang="en-GB" b="0" i="0"/>
            <a:t>Generate ideas</a:t>
          </a:r>
          <a:endParaRPr lang="en-US"/>
        </a:p>
      </dgm:t>
    </dgm:pt>
    <dgm:pt modelId="{6C595A3B-D817-4FE2-853C-5074C3B6F8AE}" type="parTrans" cxnId="{228EA9CB-9F01-465D-BD50-AA983389506D}">
      <dgm:prSet/>
      <dgm:spPr/>
      <dgm:t>
        <a:bodyPr/>
        <a:lstStyle/>
        <a:p>
          <a:endParaRPr lang="en-US"/>
        </a:p>
      </dgm:t>
    </dgm:pt>
    <dgm:pt modelId="{507153A3-1266-456B-B596-FDA7B3576F81}" type="sibTrans" cxnId="{228EA9CB-9F01-465D-BD50-AA983389506D}">
      <dgm:prSet/>
      <dgm:spPr/>
      <dgm:t>
        <a:bodyPr/>
        <a:lstStyle/>
        <a:p>
          <a:endParaRPr lang="en-US"/>
        </a:p>
      </dgm:t>
    </dgm:pt>
    <dgm:pt modelId="{A99A14E5-1005-45FF-A5A6-8C2A7EEDB183}">
      <dgm:prSet/>
      <dgm:spPr/>
      <dgm:t>
        <a:bodyPr/>
        <a:lstStyle/>
        <a:p>
          <a:r>
            <a:rPr lang="en-GB" b="0" i="0"/>
            <a:t>The more ideas, the better</a:t>
          </a:r>
          <a:endParaRPr lang="en-US"/>
        </a:p>
      </dgm:t>
    </dgm:pt>
    <dgm:pt modelId="{54FE1A35-E689-446F-B6A7-4ECC8C101E28}" type="parTrans" cxnId="{8129E968-CA4F-4D4B-982B-573892B8F513}">
      <dgm:prSet/>
      <dgm:spPr/>
      <dgm:t>
        <a:bodyPr/>
        <a:lstStyle/>
        <a:p>
          <a:endParaRPr lang="en-US"/>
        </a:p>
      </dgm:t>
    </dgm:pt>
    <dgm:pt modelId="{CAB35673-A894-48AB-908F-CAC2C818756C}" type="sibTrans" cxnId="{8129E968-CA4F-4D4B-982B-573892B8F513}">
      <dgm:prSet/>
      <dgm:spPr/>
      <dgm:t>
        <a:bodyPr/>
        <a:lstStyle/>
        <a:p>
          <a:endParaRPr lang="en-US"/>
        </a:p>
      </dgm:t>
    </dgm:pt>
    <dgm:pt modelId="{E25DD222-E585-49C9-A3C8-1F66539A6778}">
      <dgm:prSet/>
      <dgm:spPr/>
      <dgm:t>
        <a:bodyPr/>
        <a:lstStyle/>
        <a:p>
          <a:r>
            <a:rPr lang="en-GB" b="0" i="0"/>
            <a:t>Don’t worry about how crazy the ideas are – do not criticise them at this point</a:t>
          </a:r>
          <a:endParaRPr lang="en-US"/>
        </a:p>
      </dgm:t>
    </dgm:pt>
    <dgm:pt modelId="{A2E87F7D-ED80-480D-BC47-C1CA2A04879E}" type="parTrans" cxnId="{79D35C8D-5FE9-4C26-8A13-EE1364A54A8B}">
      <dgm:prSet/>
      <dgm:spPr/>
      <dgm:t>
        <a:bodyPr/>
        <a:lstStyle/>
        <a:p>
          <a:endParaRPr lang="en-US"/>
        </a:p>
      </dgm:t>
    </dgm:pt>
    <dgm:pt modelId="{410DBA36-2F1F-448B-A992-5F78E6A5D868}" type="sibTrans" cxnId="{79D35C8D-5FE9-4C26-8A13-EE1364A54A8B}">
      <dgm:prSet/>
      <dgm:spPr/>
      <dgm:t>
        <a:bodyPr/>
        <a:lstStyle/>
        <a:p>
          <a:endParaRPr lang="en-US"/>
        </a:p>
      </dgm:t>
    </dgm:pt>
    <dgm:pt modelId="{8B592AB3-7FD0-441F-8507-8597BF54D21D}">
      <dgm:prSet/>
      <dgm:spPr/>
      <dgm:t>
        <a:bodyPr/>
        <a:lstStyle/>
        <a:p>
          <a:r>
            <a:rPr lang="en-GB" b="0" i="0"/>
            <a:t>Combine and improve ideas</a:t>
          </a:r>
          <a:endParaRPr lang="en-US"/>
        </a:p>
      </dgm:t>
    </dgm:pt>
    <dgm:pt modelId="{B4A3A56B-FFB7-4F77-8404-77564F8069E8}" type="parTrans" cxnId="{71270B43-A039-4A21-B504-2CECD70B0ED3}">
      <dgm:prSet/>
      <dgm:spPr/>
      <dgm:t>
        <a:bodyPr/>
        <a:lstStyle/>
        <a:p>
          <a:endParaRPr lang="en-US"/>
        </a:p>
      </dgm:t>
    </dgm:pt>
    <dgm:pt modelId="{9166FD31-3897-4D47-A56B-E37855B01E78}" type="sibTrans" cxnId="{71270B43-A039-4A21-B504-2CECD70B0ED3}">
      <dgm:prSet/>
      <dgm:spPr/>
      <dgm:t>
        <a:bodyPr/>
        <a:lstStyle/>
        <a:p>
          <a:endParaRPr lang="en-US"/>
        </a:p>
      </dgm:t>
    </dgm:pt>
    <dgm:pt modelId="{6EF78CD0-CFD4-4AAA-B548-D300E1B3F2BF}">
      <dgm:prSet/>
      <dgm:spPr/>
      <dgm:t>
        <a:bodyPr/>
        <a:lstStyle/>
        <a:p>
          <a:r>
            <a:rPr lang="en-GB" b="0" i="0"/>
            <a:t>Record the ideas – mind maps are good for this</a:t>
          </a:r>
          <a:endParaRPr lang="en-US"/>
        </a:p>
      </dgm:t>
    </dgm:pt>
    <dgm:pt modelId="{C5E483C6-1BFB-440E-9B0C-C3C4111E94CD}" type="parTrans" cxnId="{A15A05C8-9F18-4191-8B0F-773B1AEA82B2}">
      <dgm:prSet/>
      <dgm:spPr/>
      <dgm:t>
        <a:bodyPr/>
        <a:lstStyle/>
        <a:p>
          <a:endParaRPr lang="en-US"/>
        </a:p>
      </dgm:t>
    </dgm:pt>
    <dgm:pt modelId="{C3643C5F-BA5C-4966-94CF-A68AEB8161F9}" type="sibTrans" cxnId="{A15A05C8-9F18-4191-8B0F-773B1AEA82B2}">
      <dgm:prSet/>
      <dgm:spPr/>
      <dgm:t>
        <a:bodyPr/>
        <a:lstStyle/>
        <a:p>
          <a:endParaRPr lang="en-US"/>
        </a:p>
      </dgm:t>
    </dgm:pt>
    <dgm:pt modelId="{09CF1DB2-A04A-4429-A505-84EFDF0FCABA}">
      <dgm:prSet/>
      <dgm:spPr/>
      <dgm:t>
        <a:bodyPr/>
        <a:lstStyle/>
        <a:p>
          <a:r>
            <a:rPr lang="en-GB" b="0" i="0"/>
            <a:t>Evaluate the ideas</a:t>
          </a:r>
          <a:endParaRPr lang="en-US"/>
        </a:p>
      </dgm:t>
    </dgm:pt>
    <dgm:pt modelId="{ADCFEE8F-BF62-4959-851D-62A2FC91E107}" type="parTrans" cxnId="{4C1106C7-6C38-4A68-A40F-840E9B31C7BC}">
      <dgm:prSet/>
      <dgm:spPr/>
      <dgm:t>
        <a:bodyPr/>
        <a:lstStyle/>
        <a:p>
          <a:endParaRPr lang="en-US"/>
        </a:p>
      </dgm:t>
    </dgm:pt>
    <dgm:pt modelId="{81991D50-44A8-4F30-A33B-CB77839AAE83}" type="sibTrans" cxnId="{4C1106C7-6C38-4A68-A40F-840E9B31C7BC}">
      <dgm:prSet/>
      <dgm:spPr/>
      <dgm:t>
        <a:bodyPr/>
        <a:lstStyle/>
        <a:p>
          <a:endParaRPr lang="en-US"/>
        </a:p>
      </dgm:t>
    </dgm:pt>
    <dgm:pt modelId="{3D663878-2FF6-415F-A93A-16A1F999CFD7}">
      <dgm:prSet/>
      <dgm:spPr/>
      <dgm:t>
        <a:bodyPr/>
        <a:lstStyle/>
        <a:p>
          <a:r>
            <a:rPr lang="en-GB" b="0" i="0" dirty="0"/>
            <a:t>Apply </a:t>
          </a:r>
          <a:r>
            <a:rPr lang="en-GB" b="0" i="0" dirty="0" err="1"/>
            <a:t>MoSCoW</a:t>
          </a:r>
          <a:r>
            <a:rPr lang="en-GB" b="0" i="0" dirty="0"/>
            <a:t> Criteria</a:t>
          </a:r>
          <a:endParaRPr lang="en-US" dirty="0"/>
        </a:p>
      </dgm:t>
    </dgm:pt>
    <dgm:pt modelId="{D59D13E7-B0AA-494C-8C8F-FDBA197019D4}" type="parTrans" cxnId="{E4DE4925-CD36-4AA9-8F07-195FB6907A38}">
      <dgm:prSet/>
      <dgm:spPr/>
      <dgm:t>
        <a:bodyPr/>
        <a:lstStyle/>
        <a:p>
          <a:endParaRPr lang="en-US"/>
        </a:p>
      </dgm:t>
    </dgm:pt>
    <dgm:pt modelId="{2F96F556-84B4-4D56-B45B-8BAA4BAE91F7}" type="sibTrans" cxnId="{E4DE4925-CD36-4AA9-8F07-195FB6907A38}">
      <dgm:prSet/>
      <dgm:spPr/>
      <dgm:t>
        <a:bodyPr/>
        <a:lstStyle/>
        <a:p>
          <a:endParaRPr lang="en-US"/>
        </a:p>
      </dgm:t>
    </dgm:pt>
    <dgm:pt modelId="{E2621CAE-5F8A-BF42-BE55-FBA43B8F6DE4}" type="pres">
      <dgm:prSet presAssocID="{5ED069B4-7A2D-46F5-837B-43DE2E442BD6}" presName="linear" presStyleCnt="0">
        <dgm:presLayoutVars>
          <dgm:animLvl val="lvl"/>
          <dgm:resizeHandles val="exact"/>
        </dgm:presLayoutVars>
      </dgm:prSet>
      <dgm:spPr/>
    </dgm:pt>
    <dgm:pt modelId="{2E95F60C-DD56-B846-A6E8-79556E210E96}" type="pres">
      <dgm:prSet presAssocID="{6DB1C1C9-AA93-48BF-A5CC-86C424D3A89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9F38C9C-F895-4541-BC66-58A9B62DA01F}" type="pres">
      <dgm:prSet presAssocID="{A0D8423F-C5E8-4530-B11E-21B397A91DB8}" presName="spacer" presStyleCnt="0"/>
      <dgm:spPr/>
    </dgm:pt>
    <dgm:pt modelId="{77F991E9-1C95-364E-ACE1-0306384E215C}" type="pres">
      <dgm:prSet presAssocID="{1F53DC8A-01F9-4548-9C94-6B6E5E263214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19377AB8-2600-B74A-A134-DF484376F73A}" type="pres">
      <dgm:prSet presAssocID="{1F53DC8A-01F9-4548-9C94-6B6E5E263214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E4DE4925-CD36-4AA9-8F07-195FB6907A38}" srcId="{09CF1DB2-A04A-4429-A505-84EFDF0FCABA}" destId="{3D663878-2FF6-415F-A93A-16A1F999CFD7}" srcOrd="0" destOrd="0" parTransId="{D59D13E7-B0AA-494C-8C8F-FDBA197019D4}" sibTransId="{2F96F556-84B4-4D56-B45B-8BAA4BAE91F7}"/>
    <dgm:cxn modelId="{371E7D34-EC49-DD40-A3A4-490454CCDE7A}" type="presOf" srcId="{8B592AB3-7FD0-441F-8507-8597BF54D21D}" destId="{19377AB8-2600-B74A-A134-DF484376F73A}" srcOrd="0" destOrd="4" presId="urn:microsoft.com/office/officeart/2005/8/layout/vList2"/>
    <dgm:cxn modelId="{DAA39D39-270F-634D-B228-1745A522AADB}" type="presOf" srcId="{6EF78CD0-CFD4-4AAA-B548-D300E1B3F2BF}" destId="{19377AB8-2600-B74A-A134-DF484376F73A}" srcOrd="0" destOrd="5" presId="urn:microsoft.com/office/officeart/2005/8/layout/vList2"/>
    <dgm:cxn modelId="{71270B43-A039-4A21-B504-2CECD70B0ED3}" srcId="{8EEEB917-0B1D-4ED7-B8F8-6849C1886B5B}" destId="{8B592AB3-7FD0-441F-8507-8597BF54D21D}" srcOrd="2" destOrd="0" parTransId="{B4A3A56B-FFB7-4F77-8404-77564F8069E8}" sibTransId="{9166FD31-3897-4D47-A56B-E37855B01E78}"/>
    <dgm:cxn modelId="{6F1EA647-7410-274C-9D15-97CBB93A1E1D}" type="presOf" srcId="{5ED069B4-7A2D-46F5-837B-43DE2E442BD6}" destId="{E2621CAE-5F8A-BF42-BE55-FBA43B8F6DE4}" srcOrd="0" destOrd="0" presId="urn:microsoft.com/office/officeart/2005/8/layout/vList2"/>
    <dgm:cxn modelId="{C6588B57-C3E7-4A0E-8A85-0642C01077E8}" srcId="{5ED069B4-7A2D-46F5-837B-43DE2E442BD6}" destId="{1F53DC8A-01F9-4548-9C94-6B6E5E263214}" srcOrd="1" destOrd="0" parTransId="{97CDC334-8B3F-4CD6-8064-A9D5B4F15522}" sibTransId="{C25EDEF1-A4B4-4E9F-89D6-EBD0D45F3E14}"/>
    <dgm:cxn modelId="{2EDD1258-84FB-C041-95DE-2A5B4C473CEE}" type="presOf" srcId="{A99A14E5-1005-45FF-A5A6-8C2A7EEDB183}" destId="{19377AB8-2600-B74A-A134-DF484376F73A}" srcOrd="0" destOrd="2" presId="urn:microsoft.com/office/officeart/2005/8/layout/vList2"/>
    <dgm:cxn modelId="{01744758-F708-694C-A9F3-BEF468D6EB1A}" type="presOf" srcId="{3D663878-2FF6-415F-A93A-16A1F999CFD7}" destId="{19377AB8-2600-B74A-A134-DF484376F73A}" srcOrd="0" destOrd="7" presId="urn:microsoft.com/office/officeart/2005/8/layout/vList2"/>
    <dgm:cxn modelId="{8129E968-CA4F-4D4B-982B-573892B8F513}" srcId="{8EEEB917-0B1D-4ED7-B8F8-6849C1886B5B}" destId="{A99A14E5-1005-45FF-A5A6-8C2A7EEDB183}" srcOrd="0" destOrd="0" parTransId="{54FE1A35-E689-446F-B6A7-4ECC8C101E28}" sibTransId="{CAB35673-A894-48AB-908F-CAC2C818756C}"/>
    <dgm:cxn modelId="{1561C47A-FD7A-4241-9880-DA9882010EF4}" srcId="{5ED069B4-7A2D-46F5-837B-43DE2E442BD6}" destId="{6DB1C1C9-AA93-48BF-A5CC-86C424D3A896}" srcOrd="0" destOrd="0" parTransId="{6A0D87F3-4097-4354-8BE1-83720D0D5BA4}" sibTransId="{A0D8423F-C5E8-4530-B11E-21B397A91DB8}"/>
    <dgm:cxn modelId="{79D35C8D-5FE9-4C26-8A13-EE1364A54A8B}" srcId="{8EEEB917-0B1D-4ED7-B8F8-6849C1886B5B}" destId="{E25DD222-E585-49C9-A3C8-1F66539A6778}" srcOrd="1" destOrd="0" parTransId="{A2E87F7D-ED80-480D-BC47-C1CA2A04879E}" sibTransId="{410DBA36-2F1F-448B-A992-5F78E6A5D868}"/>
    <dgm:cxn modelId="{52614A96-4E8C-0B40-ADB2-000D925A7792}" type="presOf" srcId="{1F53DC8A-01F9-4548-9C94-6B6E5E263214}" destId="{77F991E9-1C95-364E-ACE1-0306384E215C}" srcOrd="0" destOrd="0" presId="urn:microsoft.com/office/officeart/2005/8/layout/vList2"/>
    <dgm:cxn modelId="{D40C90B0-1776-4546-869E-2A0447C1FE9D}" type="presOf" srcId="{09CF1DB2-A04A-4429-A505-84EFDF0FCABA}" destId="{19377AB8-2600-B74A-A134-DF484376F73A}" srcOrd="0" destOrd="6" presId="urn:microsoft.com/office/officeart/2005/8/layout/vList2"/>
    <dgm:cxn modelId="{67179DBF-C1EA-4599-A372-F4CD0F3D97EE}" srcId="{1F53DC8A-01F9-4548-9C94-6B6E5E263214}" destId="{0FD849DC-DF14-486F-AF88-3C6217D79CD2}" srcOrd="0" destOrd="0" parTransId="{6A864D22-E26F-4501-A287-4FC9FDD1C39C}" sibTransId="{6D2CD178-FC00-4625-95F2-A7F9012B976A}"/>
    <dgm:cxn modelId="{9A4D3FC2-62C3-B540-8CCC-F652AD3F13D5}" type="presOf" srcId="{8EEEB917-0B1D-4ED7-B8F8-6849C1886B5B}" destId="{19377AB8-2600-B74A-A134-DF484376F73A}" srcOrd="0" destOrd="1" presId="urn:microsoft.com/office/officeart/2005/8/layout/vList2"/>
    <dgm:cxn modelId="{14378CC2-9563-2D4F-B2F3-534670C8013D}" type="presOf" srcId="{E25DD222-E585-49C9-A3C8-1F66539A6778}" destId="{19377AB8-2600-B74A-A134-DF484376F73A}" srcOrd="0" destOrd="3" presId="urn:microsoft.com/office/officeart/2005/8/layout/vList2"/>
    <dgm:cxn modelId="{4C1106C7-6C38-4A68-A40F-840E9B31C7BC}" srcId="{1F53DC8A-01F9-4548-9C94-6B6E5E263214}" destId="{09CF1DB2-A04A-4429-A505-84EFDF0FCABA}" srcOrd="2" destOrd="0" parTransId="{ADCFEE8F-BF62-4959-851D-62A2FC91E107}" sibTransId="{81991D50-44A8-4F30-A33B-CB77839AAE83}"/>
    <dgm:cxn modelId="{A15A05C8-9F18-4191-8B0F-773B1AEA82B2}" srcId="{8EEEB917-0B1D-4ED7-B8F8-6849C1886B5B}" destId="{6EF78CD0-CFD4-4AAA-B548-D300E1B3F2BF}" srcOrd="3" destOrd="0" parTransId="{C5E483C6-1BFB-440E-9B0C-C3C4111E94CD}" sibTransId="{C3643C5F-BA5C-4966-94CF-A68AEB8161F9}"/>
    <dgm:cxn modelId="{228EA9CB-9F01-465D-BD50-AA983389506D}" srcId="{1F53DC8A-01F9-4548-9C94-6B6E5E263214}" destId="{8EEEB917-0B1D-4ED7-B8F8-6849C1886B5B}" srcOrd="1" destOrd="0" parTransId="{6C595A3B-D817-4FE2-853C-5074C3B6F8AE}" sibTransId="{507153A3-1266-456B-B596-FDA7B3576F81}"/>
    <dgm:cxn modelId="{BE3245F3-879A-8740-B69A-F0D70AF9346D}" type="presOf" srcId="{0FD849DC-DF14-486F-AF88-3C6217D79CD2}" destId="{19377AB8-2600-B74A-A134-DF484376F73A}" srcOrd="0" destOrd="0" presId="urn:microsoft.com/office/officeart/2005/8/layout/vList2"/>
    <dgm:cxn modelId="{F2B2C3FE-80FD-F14A-96AD-5FA800C879CA}" type="presOf" srcId="{6DB1C1C9-AA93-48BF-A5CC-86C424D3A896}" destId="{2E95F60C-DD56-B846-A6E8-79556E210E96}" srcOrd="0" destOrd="0" presId="urn:microsoft.com/office/officeart/2005/8/layout/vList2"/>
    <dgm:cxn modelId="{77045453-FDA6-D044-9310-193F3F40F0AD}" type="presParOf" srcId="{E2621CAE-5F8A-BF42-BE55-FBA43B8F6DE4}" destId="{2E95F60C-DD56-B846-A6E8-79556E210E96}" srcOrd="0" destOrd="0" presId="urn:microsoft.com/office/officeart/2005/8/layout/vList2"/>
    <dgm:cxn modelId="{4FF84C04-FAC9-B24F-8E2A-157539A6E92B}" type="presParOf" srcId="{E2621CAE-5F8A-BF42-BE55-FBA43B8F6DE4}" destId="{E9F38C9C-F895-4541-BC66-58A9B62DA01F}" srcOrd="1" destOrd="0" presId="urn:microsoft.com/office/officeart/2005/8/layout/vList2"/>
    <dgm:cxn modelId="{AD12F987-7B02-3A49-9634-0DE4D3FB0BBF}" type="presParOf" srcId="{E2621CAE-5F8A-BF42-BE55-FBA43B8F6DE4}" destId="{77F991E9-1C95-364E-ACE1-0306384E215C}" srcOrd="2" destOrd="0" presId="urn:microsoft.com/office/officeart/2005/8/layout/vList2"/>
    <dgm:cxn modelId="{D71F894E-1F28-1E49-8FE2-5F9052D396EF}" type="presParOf" srcId="{E2621CAE-5F8A-BF42-BE55-FBA43B8F6DE4}" destId="{19377AB8-2600-B74A-A134-DF484376F73A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CB69C2B-2F8E-469F-9EE8-1F3FDBB79228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928C173-7276-4FA1-97E4-A06E242B6F39}">
      <dgm:prSet/>
      <dgm:spPr/>
      <dgm:t>
        <a:bodyPr/>
        <a:lstStyle/>
        <a:p>
          <a:r>
            <a:rPr lang="en-US"/>
            <a:t>Develop</a:t>
          </a:r>
        </a:p>
      </dgm:t>
    </dgm:pt>
    <dgm:pt modelId="{B68A1D67-2A17-469B-B2F8-2A3E9353F812}" type="parTrans" cxnId="{0758FBE3-32AB-434B-B8CE-19F539EBE79C}">
      <dgm:prSet/>
      <dgm:spPr/>
      <dgm:t>
        <a:bodyPr/>
        <a:lstStyle/>
        <a:p>
          <a:endParaRPr lang="en-US"/>
        </a:p>
      </dgm:t>
    </dgm:pt>
    <dgm:pt modelId="{1086B1C2-2E40-4178-818D-5FF409D232BE}" type="sibTrans" cxnId="{0758FBE3-32AB-434B-B8CE-19F539EBE79C}">
      <dgm:prSet/>
      <dgm:spPr/>
      <dgm:t>
        <a:bodyPr/>
        <a:lstStyle/>
        <a:p>
          <a:endParaRPr lang="en-US"/>
        </a:p>
      </dgm:t>
    </dgm:pt>
    <dgm:pt modelId="{096DFB76-81E6-416D-AD44-D397E1F0D50D}">
      <dgm:prSet/>
      <dgm:spPr/>
      <dgm:t>
        <a:bodyPr/>
        <a:lstStyle/>
        <a:p>
          <a:r>
            <a:rPr lang="en-US" dirty="0"/>
            <a:t>Develop an information architecture for a skills development system for a MMORG. You will need to decide on your genre before you start. “ Massively-Multiplayer-</a:t>
          </a:r>
          <a:r>
            <a:rPr lang="en-US" dirty="0" err="1"/>
            <a:t>Online_Role</a:t>
          </a:r>
          <a:r>
            <a:rPr lang="en-US" dirty="0"/>
            <a:t> Playing- Game”</a:t>
          </a:r>
        </a:p>
      </dgm:t>
    </dgm:pt>
    <dgm:pt modelId="{02B42493-4E5C-42A1-8827-6470C883FFBD}" type="parTrans" cxnId="{0FC6A6BF-2C1D-44D9-9EBD-82624986ADBC}">
      <dgm:prSet/>
      <dgm:spPr/>
      <dgm:t>
        <a:bodyPr/>
        <a:lstStyle/>
        <a:p>
          <a:endParaRPr lang="en-US"/>
        </a:p>
      </dgm:t>
    </dgm:pt>
    <dgm:pt modelId="{C0789862-669F-4C2D-9BF6-B515D43041CA}" type="sibTrans" cxnId="{0FC6A6BF-2C1D-44D9-9EBD-82624986ADBC}">
      <dgm:prSet/>
      <dgm:spPr/>
      <dgm:t>
        <a:bodyPr/>
        <a:lstStyle/>
        <a:p>
          <a:endParaRPr lang="en-US"/>
        </a:p>
      </dgm:t>
    </dgm:pt>
    <dgm:pt modelId="{7E258228-32D0-4B32-AF04-142FEA85165E}">
      <dgm:prSet/>
      <dgm:spPr/>
      <dgm:t>
        <a:bodyPr/>
        <a:lstStyle/>
        <a:p>
          <a:r>
            <a:rPr lang="en-US"/>
            <a:t>Identify</a:t>
          </a:r>
        </a:p>
      </dgm:t>
    </dgm:pt>
    <dgm:pt modelId="{C9C3921A-28A9-482F-A07F-15B76E3B8F50}" type="parTrans" cxnId="{C1823692-8BD0-49C8-A930-6ED4D53D72FA}">
      <dgm:prSet/>
      <dgm:spPr/>
      <dgm:t>
        <a:bodyPr/>
        <a:lstStyle/>
        <a:p>
          <a:endParaRPr lang="en-US"/>
        </a:p>
      </dgm:t>
    </dgm:pt>
    <dgm:pt modelId="{FC24890A-4035-4F16-B94F-DE6337923AB4}" type="sibTrans" cxnId="{C1823692-8BD0-49C8-A930-6ED4D53D72FA}">
      <dgm:prSet/>
      <dgm:spPr/>
      <dgm:t>
        <a:bodyPr/>
        <a:lstStyle/>
        <a:p>
          <a:endParaRPr lang="en-US"/>
        </a:p>
      </dgm:t>
    </dgm:pt>
    <dgm:pt modelId="{434E792D-24B4-45A9-9F81-70FB588C531D}">
      <dgm:prSet/>
      <dgm:spPr/>
      <dgm:t>
        <a:bodyPr/>
        <a:lstStyle/>
        <a:p>
          <a:r>
            <a:rPr lang="en-US"/>
            <a:t>Identify personas (15 mins)</a:t>
          </a:r>
        </a:p>
      </dgm:t>
    </dgm:pt>
    <dgm:pt modelId="{DCFD0DF8-97C7-42C3-AFAA-8101B1843467}" type="parTrans" cxnId="{3B578D70-919B-40CE-BF1A-6A5020831085}">
      <dgm:prSet/>
      <dgm:spPr/>
      <dgm:t>
        <a:bodyPr/>
        <a:lstStyle/>
        <a:p>
          <a:endParaRPr lang="en-US"/>
        </a:p>
      </dgm:t>
    </dgm:pt>
    <dgm:pt modelId="{9CDA7DCD-2D49-433F-A0E8-DE2A1B52BC39}" type="sibTrans" cxnId="{3B578D70-919B-40CE-BF1A-6A5020831085}">
      <dgm:prSet/>
      <dgm:spPr/>
      <dgm:t>
        <a:bodyPr/>
        <a:lstStyle/>
        <a:p>
          <a:endParaRPr lang="en-US"/>
        </a:p>
      </dgm:t>
    </dgm:pt>
    <dgm:pt modelId="{341E77BC-E1B4-4349-AC22-6BFDE5F9EA4E}">
      <dgm:prSet/>
      <dgm:spPr/>
      <dgm:t>
        <a:bodyPr/>
        <a:lstStyle/>
        <a:p>
          <a:r>
            <a:rPr lang="en-US"/>
            <a:t>Brainstorm</a:t>
          </a:r>
        </a:p>
      </dgm:t>
    </dgm:pt>
    <dgm:pt modelId="{33F61628-8D4F-4C47-8122-6BD97EB75034}" type="parTrans" cxnId="{8700A656-9661-4A22-8118-07F3C5C79768}">
      <dgm:prSet/>
      <dgm:spPr/>
      <dgm:t>
        <a:bodyPr/>
        <a:lstStyle/>
        <a:p>
          <a:endParaRPr lang="en-US"/>
        </a:p>
      </dgm:t>
    </dgm:pt>
    <dgm:pt modelId="{5D4E40F4-A683-4206-96B2-D628CE02050F}" type="sibTrans" cxnId="{8700A656-9661-4A22-8118-07F3C5C79768}">
      <dgm:prSet/>
      <dgm:spPr/>
      <dgm:t>
        <a:bodyPr/>
        <a:lstStyle/>
        <a:p>
          <a:endParaRPr lang="en-US"/>
        </a:p>
      </dgm:t>
    </dgm:pt>
    <dgm:pt modelId="{4A9F5465-382B-41E9-B750-D8C5F6699BF3}">
      <dgm:prSet/>
      <dgm:spPr/>
      <dgm:t>
        <a:bodyPr/>
        <a:lstStyle/>
        <a:p>
          <a:r>
            <a:rPr lang="en-US"/>
            <a:t>Brainstorm the elements that need to be included in the card sort (30 mins)</a:t>
          </a:r>
        </a:p>
      </dgm:t>
    </dgm:pt>
    <dgm:pt modelId="{D390185A-E84F-4CD2-A5E3-F5B8B2890874}" type="parTrans" cxnId="{A953D588-B73F-4A6A-9B5B-67F8E3F80504}">
      <dgm:prSet/>
      <dgm:spPr/>
      <dgm:t>
        <a:bodyPr/>
        <a:lstStyle/>
        <a:p>
          <a:endParaRPr lang="en-US"/>
        </a:p>
      </dgm:t>
    </dgm:pt>
    <dgm:pt modelId="{19DC1A72-577F-4F91-B1EA-8E7F68D271F0}" type="sibTrans" cxnId="{A953D588-B73F-4A6A-9B5B-67F8E3F80504}">
      <dgm:prSet/>
      <dgm:spPr/>
      <dgm:t>
        <a:bodyPr/>
        <a:lstStyle/>
        <a:p>
          <a:endParaRPr lang="en-US"/>
        </a:p>
      </dgm:t>
    </dgm:pt>
    <dgm:pt modelId="{2DC49C93-7E82-49A5-B47D-B96D1F1D0BAF}">
      <dgm:prSet/>
      <dgm:spPr/>
      <dgm:t>
        <a:bodyPr/>
        <a:lstStyle/>
        <a:p>
          <a:r>
            <a:rPr lang="en-US"/>
            <a:t>Perform</a:t>
          </a:r>
        </a:p>
      </dgm:t>
    </dgm:pt>
    <dgm:pt modelId="{7FCB8759-E63C-4B8D-8D15-4E10658C1BAA}" type="parTrans" cxnId="{2FD3C6DB-A067-477B-AC5C-EE7B8BBD680B}">
      <dgm:prSet/>
      <dgm:spPr/>
      <dgm:t>
        <a:bodyPr/>
        <a:lstStyle/>
        <a:p>
          <a:endParaRPr lang="en-US"/>
        </a:p>
      </dgm:t>
    </dgm:pt>
    <dgm:pt modelId="{2BDF9DA4-790E-42F4-848C-CE7E70ED20BF}" type="sibTrans" cxnId="{2FD3C6DB-A067-477B-AC5C-EE7B8BBD680B}">
      <dgm:prSet/>
      <dgm:spPr/>
      <dgm:t>
        <a:bodyPr/>
        <a:lstStyle/>
        <a:p>
          <a:endParaRPr lang="en-US"/>
        </a:p>
      </dgm:t>
    </dgm:pt>
    <dgm:pt modelId="{4826FEDD-D80F-4C49-9B11-8DF8713FF974}">
      <dgm:prSet/>
      <dgm:spPr/>
      <dgm:t>
        <a:bodyPr/>
        <a:lstStyle/>
        <a:p>
          <a:r>
            <a:rPr lang="en-US"/>
            <a:t>Perform a card sort to categorise the information elements (30 mins)</a:t>
          </a:r>
        </a:p>
      </dgm:t>
    </dgm:pt>
    <dgm:pt modelId="{BDB781BB-2755-48EF-8D42-0C7783F18B3F}" type="parTrans" cxnId="{D930D77E-2043-4CE8-91AA-9827262A1D7F}">
      <dgm:prSet/>
      <dgm:spPr/>
      <dgm:t>
        <a:bodyPr/>
        <a:lstStyle/>
        <a:p>
          <a:endParaRPr lang="en-US"/>
        </a:p>
      </dgm:t>
    </dgm:pt>
    <dgm:pt modelId="{90E02200-2EAA-48DC-ACB5-82FB90FD0A01}" type="sibTrans" cxnId="{D930D77E-2043-4CE8-91AA-9827262A1D7F}">
      <dgm:prSet/>
      <dgm:spPr/>
      <dgm:t>
        <a:bodyPr/>
        <a:lstStyle/>
        <a:p>
          <a:endParaRPr lang="en-US"/>
        </a:p>
      </dgm:t>
    </dgm:pt>
    <dgm:pt modelId="{DB691A89-84EF-422F-86FA-A36B4E51119F}">
      <dgm:prSet/>
      <dgm:spPr/>
      <dgm:t>
        <a:bodyPr/>
        <a:lstStyle/>
        <a:p>
          <a:r>
            <a:rPr lang="en-US"/>
            <a:t>Create</a:t>
          </a:r>
        </a:p>
      </dgm:t>
    </dgm:pt>
    <dgm:pt modelId="{49CBE738-7CC7-4A98-AADE-CDDF49D2C917}" type="parTrans" cxnId="{814CCBEC-A5FE-4F47-BE88-458BD18C9565}">
      <dgm:prSet/>
      <dgm:spPr/>
      <dgm:t>
        <a:bodyPr/>
        <a:lstStyle/>
        <a:p>
          <a:endParaRPr lang="en-US"/>
        </a:p>
      </dgm:t>
    </dgm:pt>
    <dgm:pt modelId="{FA2EC282-0ECE-45B0-A974-62AD4E560ED6}" type="sibTrans" cxnId="{814CCBEC-A5FE-4F47-BE88-458BD18C9565}">
      <dgm:prSet/>
      <dgm:spPr/>
      <dgm:t>
        <a:bodyPr/>
        <a:lstStyle/>
        <a:p>
          <a:endParaRPr lang="en-US"/>
        </a:p>
      </dgm:t>
    </dgm:pt>
    <dgm:pt modelId="{33915B47-FBFF-4672-8432-16FEB157CF85}">
      <dgm:prSet/>
      <dgm:spPr/>
      <dgm:t>
        <a:bodyPr/>
        <a:lstStyle/>
        <a:p>
          <a:r>
            <a:rPr lang="en-US"/>
            <a:t>Create a site map based upon the card sort (15 mins)</a:t>
          </a:r>
        </a:p>
      </dgm:t>
    </dgm:pt>
    <dgm:pt modelId="{1F43555E-85C4-4658-ADA6-45C34A446727}" type="parTrans" cxnId="{FEF83119-E8D3-47C2-BB60-BC450B187DE1}">
      <dgm:prSet/>
      <dgm:spPr/>
      <dgm:t>
        <a:bodyPr/>
        <a:lstStyle/>
        <a:p>
          <a:endParaRPr lang="en-US"/>
        </a:p>
      </dgm:t>
    </dgm:pt>
    <dgm:pt modelId="{13DAF951-8F2F-434B-9B23-39B2E680AD9D}" type="sibTrans" cxnId="{FEF83119-E8D3-47C2-BB60-BC450B187DE1}">
      <dgm:prSet/>
      <dgm:spPr/>
      <dgm:t>
        <a:bodyPr/>
        <a:lstStyle/>
        <a:p>
          <a:endParaRPr lang="en-US"/>
        </a:p>
      </dgm:t>
    </dgm:pt>
    <dgm:pt modelId="{DB1B7AC4-017D-4B07-9613-2DDD9140D75F}">
      <dgm:prSet/>
      <dgm:spPr/>
      <dgm:t>
        <a:bodyPr/>
        <a:lstStyle/>
        <a:p>
          <a:r>
            <a:rPr lang="en-US"/>
            <a:t>Start</a:t>
          </a:r>
        </a:p>
      </dgm:t>
    </dgm:pt>
    <dgm:pt modelId="{60C164ED-5EA5-421A-A398-11DB54328D1F}" type="parTrans" cxnId="{3B2BC638-7BD3-4073-85A8-EEFEE6BAAEE5}">
      <dgm:prSet/>
      <dgm:spPr/>
      <dgm:t>
        <a:bodyPr/>
        <a:lstStyle/>
        <a:p>
          <a:endParaRPr lang="en-US"/>
        </a:p>
      </dgm:t>
    </dgm:pt>
    <dgm:pt modelId="{702F91D6-35DF-4793-9537-F4AB8A4628F9}" type="sibTrans" cxnId="{3B2BC638-7BD3-4073-85A8-EEFEE6BAAEE5}">
      <dgm:prSet/>
      <dgm:spPr/>
      <dgm:t>
        <a:bodyPr/>
        <a:lstStyle/>
        <a:p>
          <a:endParaRPr lang="en-US"/>
        </a:p>
      </dgm:t>
    </dgm:pt>
    <dgm:pt modelId="{6DB5367F-CA9C-4461-81C3-541423D685A6}">
      <dgm:prSet/>
      <dgm:spPr/>
      <dgm:t>
        <a:bodyPr/>
        <a:lstStyle/>
        <a:p>
          <a:r>
            <a:rPr lang="en-US"/>
            <a:t>Start Timer</a:t>
          </a:r>
        </a:p>
      </dgm:t>
    </dgm:pt>
    <dgm:pt modelId="{2050700D-7699-4FB2-A0B4-019F2ECDA397}" type="parTrans" cxnId="{26E9868D-7B5F-428C-891B-B53E67656A43}">
      <dgm:prSet/>
      <dgm:spPr/>
      <dgm:t>
        <a:bodyPr/>
        <a:lstStyle/>
        <a:p>
          <a:endParaRPr lang="en-US"/>
        </a:p>
      </dgm:t>
    </dgm:pt>
    <dgm:pt modelId="{C54880B5-1AEE-497E-8FE6-3E77CA1641C9}" type="sibTrans" cxnId="{26E9868D-7B5F-428C-891B-B53E67656A43}">
      <dgm:prSet/>
      <dgm:spPr/>
      <dgm:t>
        <a:bodyPr/>
        <a:lstStyle/>
        <a:p>
          <a:endParaRPr lang="en-US"/>
        </a:p>
      </dgm:t>
    </dgm:pt>
    <dgm:pt modelId="{7CDCB1E4-72EF-CB45-80B8-758B712B75FD}" type="pres">
      <dgm:prSet presAssocID="{ECB69C2B-2F8E-469F-9EE8-1F3FDBB79228}" presName="Name0" presStyleCnt="0">
        <dgm:presLayoutVars>
          <dgm:dir/>
          <dgm:animLvl val="lvl"/>
          <dgm:resizeHandles val="exact"/>
        </dgm:presLayoutVars>
      </dgm:prSet>
      <dgm:spPr/>
    </dgm:pt>
    <dgm:pt modelId="{AFFA545D-A8B4-4347-BAB0-ADB60842902F}" type="pres">
      <dgm:prSet presAssocID="{DB1B7AC4-017D-4B07-9613-2DDD9140D75F}" presName="boxAndChildren" presStyleCnt="0"/>
      <dgm:spPr/>
    </dgm:pt>
    <dgm:pt modelId="{D1D13BEE-F69B-D340-A99D-E3A95AED8F23}" type="pres">
      <dgm:prSet presAssocID="{DB1B7AC4-017D-4B07-9613-2DDD9140D75F}" presName="parentTextBox" presStyleLbl="alignNode1" presStyleIdx="0" presStyleCnt="6"/>
      <dgm:spPr/>
    </dgm:pt>
    <dgm:pt modelId="{46AD431A-DB76-A342-8240-4F116EFB280E}" type="pres">
      <dgm:prSet presAssocID="{DB1B7AC4-017D-4B07-9613-2DDD9140D75F}" presName="descendantBox" presStyleLbl="bgAccFollowNode1" presStyleIdx="0" presStyleCnt="6"/>
      <dgm:spPr/>
    </dgm:pt>
    <dgm:pt modelId="{B023BA84-6871-294C-B370-25F9F42827AB}" type="pres">
      <dgm:prSet presAssocID="{FA2EC282-0ECE-45B0-A974-62AD4E560ED6}" presName="sp" presStyleCnt="0"/>
      <dgm:spPr/>
    </dgm:pt>
    <dgm:pt modelId="{5A4548B4-0B89-CF4E-B681-12F5860BEB16}" type="pres">
      <dgm:prSet presAssocID="{DB691A89-84EF-422F-86FA-A36B4E51119F}" presName="arrowAndChildren" presStyleCnt="0"/>
      <dgm:spPr/>
    </dgm:pt>
    <dgm:pt modelId="{0EAF5501-E6A7-D84C-9F3E-7FA2CB2213FD}" type="pres">
      <dgm:prSet presAssocID="{DB691A89-84EF-422F-86FA-A36B4E51119F}" presName="parentTextArrow" presStyleLbl="node1" presStyleIdx="0" presStyleCnt="0"/>
      <dgm:spPr/>
    </dgm:pt>
    <dgm:pt modelId="{F6915D9C-32EF-8243-B137-E9B66971E827}" type="pres">
      <dgm:prSet presAssocID="{DB691A89-84EF-422F-86FA-A36B4E51119F}" presName="arrow" presStyleLbl="alignNode1" presStyleIdx="1" presStyleCnt="6"/>
      <dgm:spPr/>
    </dgm:pt>
    <dgm:pt modelId="{1F5A2C2D-E1EF-2C4B-ABFA-6E2A76CABF95}" type="pres">
      <dgm:prSet presAssocID="{DB691A89-84EF-422F-86FA-A36B4E51119F}" presName="descendantArrow" presStyleLbl="bgAccFollowNode1" presStyleIdx="1" presStyleCnt="6"/>
      <dgm:spPr/>
    </dgm:pt>
    <dgm:pt modelId="{B21504AE-3DDF-2A4E-9C0B-43E8D3A7494D}" type="pres">
      <dgm:prSet presAssocID="{2BDF9DA4-790E-42F4-848C-CE7E70ED20BF}" presName="sp" presStyleCnt="0"/>
      <dgm:spPr/>
    </dgm:pt>
    <dgm:pt modelId="{5E0E4B24-5A8F-CE42-A0CC-36EAF4E4764C}" type="pres">
      <dgm:prSet presAssocID="{2DC49C93-7E82-49A5-B47D-B96D1F1D0BAF}" presName="arrowAndChildren" presStyleCnt="0"/>
      <dgm:spPr/>
    </dgm:pt>
    <dgm:pt modelId="{6D0DF56B-03FC-8647-B0C1-98A8B398E7D5}" type="pres">
      <dgm:prSet presAssocID="{2DC49C93-7E82-49A5-B47D-B96D1F1D0BAF}" presName="parentTextArrow" presStyleLbl="node1" presStyleIdx="0" presStyleCnt="0"/>
      <dgm:spPr/>
    </dgm:pt>
    <dgm:pt modelId="{82227340-C5E8-A34B-B9D8-FC74BB46B2C3}" type="pres">
      <dgm:prSet presAssocID="{2DC49C93-7E82-49A5-B47D-B96D1F1D0BAF}" presName="arrow" presStyleLbl="alignNode1" presStyleIdx="2" presStyleCnt="6"/>
      <dgm:spPr/>
    </dgm:pt>
    <dgm:pt modelId="{5707D2CD-45F1-D64C-9D41-9141C16CAA7C}" type="pres">
      <dgm:prSet presAssocID="{2DC49C93-7E82-49A5-B47D-B96D1F1D0BAF}" presName="descendantArrow" presStyleLbl="bgAccFollowNode1" presStyleIdx="2" presStyleCnt="6"/>
      <dgm:spPr/>
    </dgm:pt>
    <dgm:pt modelId="{B6DC8833-C47C-0A4A-9F44-20B70499B4C5}" type="pres">
      <dgm:prSet presAssocID="{5D4E40F4-A683-4206-96B2-D628CE02050F}" presName="sp" presStyleCnt="0"/>
      <dgm:spPr/>
    </dgm:pt>
    <dgm:pt modelId="{B128F82C-AF96-D747-837F-3F9E44BE3EC0}" type="pres">
      <dgm:prSet presAssocID="{341E77BC-E1B4-4349-AC22-6BFDE5F9EA4E}" presName="arrowAndChildren" presStyleCnt="0"/>
      <dgm:spPr/>
    </dgm:pt>
    <dgm:pt modelId="{5095BD3B-5F1C-1A44-82D4-2642140FD88F}" type="pres">
      <dgm:prSet presAssocID="{341E77BC-E1B4-4349-AC22-6BFDE5F9EA4E}" presName="parentTextArrow" presStyleLbl="node1" presStyleIdx="0" presStyleCnt="0"/>
      <dgm:spPr/>
    </dgm:pt>
    <dgm:pt modelId="{4A107396-7983-ED4C-A381-22AE2A5097BB}" type="pres">
      <dgm:prSet presAssocID="{341E77BC-E1B4-4349-AC22-6BFDE5F9EA4E}" presName="arrow" presStyleLbl="alignNode1" presStyleIdx="3" presStyleCnt="6"/>
      <dgm:spPr/>
    </dgm:pt>
    <dgm:pt modelId="{8FA40765-A752-DA4B-950C-046B8CD1E347}" type="pres">
      <dgm:prSet presAssocID="{341E77BC-E1B4-4349-AC22-6BFDE5F9EA4E}" presName="descendantArrow" presStyleLbl="bgAccFollowNode1" presStyleIdx="3" presStyleCnt="6"/>
      <dgm:spPr/>
    </dgm:pt>
    <dgm:pt modelId="{0A621485-D7B7-6B4E-9FE5-7B451BE07248}" type="pres">
      <dgm:prSet presAssocID="{FC24890A-4035-4F16-B94F-DE6337923AB4}" presName="sp" presStyleCnt="0"/>
      <dgm:spPr/>
    </dgm:pt>
    <dgm:pt modelId="{B627DAD9-4A9C-6E4F-86AC-9BB0AB0EAEBD}" type="pres">
      <dgm:prSet presAssocID="{7E258228-32D0-4B32-AF04-142FEA85165E}" presName="arrowAndChildren" presStyleCnt="0"/>
      <dgm:spPr/>
    </dgm:pt>
    <dgm:pt modelId="{AFCD4FE1-D6C7-4343-9388-4A34C06872B8}" type="pres">
      <dgm:prSet presAssocID="{7E258228-32D0-4B32-AF04-142FEA85165E}" presName="parentTextArrow" presStyleLbl="node1" presStyleIdx="0" presStyleCnt="0"/>
      <dgm:spPr/>
    </dgm:pt>
    <dgm:pt modelId="{FCFC40FD-5A90-5646-BDBE-F04AB9CE0069}" type="pres">
      <dgm:prSet presAssocID="{7E258228-32D0-4B32-AF04-142FEA85165E}" presName="arrow" presStyleLbl="alignNode1" presStyleIdx="4" presStyleCnt="6"/>
      <dgm:spPr/>
    </dgm:pt>
    <dgm:pt modelId="{08BE4E5D-0716-B54C-A6B1-2135A18FD228}" type="pres">
      <dgm:prSet presAssocID="{7E258228-32D0-4B32-AF04-142FEA85165E}" presName="descendantArrow" presStyleLbl="bgAccFollowNode1" presStyleIdx="4" presStyleCnt="6"/>
      <dgm:spPr/>
    </dgm:pt>
    <dgm:pt modelId="{0D7FB75E-F266-C340-8F4A-324789E5D543}" type="pres">
      <dgm:prSet presAssocID="{1086B1C2-2E40-4178-818D-5FF409D232BE}" presName="sp" presStyleCnt="0"/>
      <dgm:spPr/>
    </dgm:pt>
    <dgm:pt modelId="{156780F3-9768-C942-9704-804DCC8DE075}" type="pres">
      <dgm:prSet presAssocID="{1928C173-7276-4FA1-97E4-A06E242B6F39}" presName="arrowAndChildren" presStyleCnt="0"/>
      <dgm:spPr/>
    </dgm:pt>
    <dgm:pt modelId="{E7750F88-8A48-CB4C-883E-2745EFA0F987}" type="pres">
      <dgm:prSet presAssocID="{1928C173-7276-4FA1-97E4-A06E242B6F39}" presName="parentTextArrow" presStyleLbl="node1" presStyleIdx="0" presStyleCnt="0"/>
      <dgm:spPr/>
    </dgm:pt>
    <dgm:pt modelId="{114F0524-777D-F449-8818-EDAA2D6739F3}" type="pres">
      <dgm:prSet presAssocID="{1928C173-7276-4FA1-97E4-A06E242B6F39}" presName="arrow" presStyleLbl="alignNode1" presStyleIdx="5" presStyleCnt="6"/>
      <dgm:spPr/>
    </dgm:pt>
    <dgm:pt modelId="{BC99EDA8-5626-FB46-B0D3-0D7F3D4BC9A0}" type="pres">
      <dgm:prSet presAssocID="{1928C173-7276-4FA1-97E4-A06E242B6F39}" presName="descendantArrow" presStyleLbl="bgAccFollowNode1" presStyleIdx="5" presStyleCnt="6"/>
      <dgm:spPr/>
    </dgm:pt>
  </dgm:ptLst>
  <dgm:cxnLst>
    <dgm:cxn modelId="{1CC62A03-8B3D-2A4C-B1BB-EF0A4135B6D4}" type="presOf" srcId="{7E258228-32D0-4B32-AF04-142FEA85165E}" destId="{FCFC40FD-5A90-5646-BDBE-F04AB9CE0069}" srcOrd="1" destOrd="0" presId="urn:microsoft.com/office/officeart/2016/7/layout/VerticalDownArrowProcess"/>
    <dgm:cxn modelId="{582C9C05-756D-3248-AEDB-052DC4A8F482}" type="presOf" srcId="{2DC49C93-7E82-49A5-B47D-B96D1F1D0BAF}" destId="{82227340-C5E8-A34B-B9D8-FC74BB46B2C3}" srcOrd="1" destOrd="0" presId="urn:microsoft.com/office/officeart/2016/7/layout/VerticalDownArrowProcess"/>
    <dgm:cxn modelId="{37B3CA06-0166-4343-A761-1715321430C0}" type="presOf" srcId="{4826FEDD-D80F-4C49-9B11-8DF8713FF974}" destId="{5707D2CD-45F1-D64C-9D41-9141C16CAA7C}" srcOrd="0" destOrd="0" presId="urn:microsoft.com/office/officeart/2016/7/layout/VerticalDownArrowProcess"/>
    <dgm:cxn modelId="{FEF83119-E8D3-47C2-BB60-BC450B187DE1}" srcId="{DB691A89-84EF-422F-86FA-A36B4E51119F}" destId="{33915B47-FBFF-4672-8432-16FEB157CF85}" srcOrd="0" destOrd="0" parTransId="{1F43555E-85C4-4658-ADA6-45C34A446727}" sibTransId="{13DAF951-8F2F-434B-9B23-39B2E680AD9D}"/>
    <dgm:cxn modelId="{07A12F20-7D76-D84F-864A-B175FE19678F}" type="presOf" srcId="{434E792D-24B4-45A9-9F81-70FB588C531D}" destId="{08BE4E5D-0716-B54C-A6B1-2135A18FD228}" srcOrd="0" destOrd="0" presId="urn:microsoft.com/office/officeart/2016/7/layout/VerticalDownArrowProcess"/>
    <dgm:cxn modelId="{6FEA3F2C-54CA-F847-AD04-5D5BD954CBB4}" type="presOf" srcId="{33915B47-FBFF-4672-8432-16FEB157CF85}" destId="{1F5A2C2D-E1EF-2C4B-ABFA-6E2A76CABF95}" srcOrd="0" destOrd="0" presId="urn:microsoft.com/office/officeart/2016/7/layout/VerticalDownArrowProcess"/>
    <dgm:cxn modelId="{3B2BC638-7BD3-4073-85A8-EEFEE6BAAEE5}" srcId="{ECB69C2B-2F8E-469F-9EE8-1F3FDBB79228}" destId="{DB1B7AC4-017D-4B07-9613-2DDD9140D75F}" srcOrd="5" destOrd="0" parTransId="{60C164ED-5EA5-421A-A398-11DB54328D1F}" sibTransId="{702F91D6-35DF-4793-9537-F4AB8A4628F9}"/>
    <dgm:cxn modelId="{0FC86F4F-10C4-EE41-AF68-5668941B6471}" type="presOf" srcId="{1928C173-7276-4FA1-97E4-A06E242B6F39}" destId="{114F0524-777D-F449-8818-EDAA2D6739F3}" srcOrd="1" destOrd="0" presId="urn:microsoft.com/office/officeart/2016/7/layout/VerticalDownArrowProcess"/>
    <dgm:cxn modelId="{8700A656-9661-4A22-8118-07F3C5C79768}" srcId="{ECB69C2B-2F8E-469F-9EE8-1F3FDBB79228}" destId="{341E77BC-E1B4-4349-AC22-6BFDE5F9EA4E}" srcOrd="2" destOrd="0" parTransId="{33F61628-8D4F-4C47-8122-6BD97EB75034}" sibTransId="{5D4E40F4-A683-4206-96B2-D628CE02050F}"/>
    <dgm:cxn modelId="{F1713360-2D02-B840-9E9C-3CC2F66C9913}" type="presOf" srcId="{2DC49C93-7E82-49A5-B47D-B96D1F1D0BAF}" destId="{6D0DF56B-03FC-8647-B0C1-98A8B398E7D5}" srcOrd="0" destOrd="0" presId="urn:microsoft.com/office/officeart/2016/7/layout/VerticalDownArrowProcess"/>
    <dgm:cxn modelId="{CDA3E76C-ADFD-A34C-908E-ECC5FA4BE23E}" type="presOf" srcId="{DB691A89-84EF-422F-86FA-A36B4E51119F}" destId="{F6915D9C-32EF-8243-B137-E9B66971E827}" srcOrd="1" destOrd="0" presId="urn:microsoft.com/office/officeart/2016/7/layout/VerticalDownArrowProcess"/>
    <dgm:cxn modelId="{3B578D70-919B-40CE-BF1A-6A5020831085}" srcId="{7E258228-32D0-4B32-AF04-142FEA85165E}" destId="{434E792D-24B4-45A9-9F81-70FB588C531D}" srcOrd="0" destOrd="0" parTransId="{DCFD0DF8-97C7-42C3-AFAA-8101B1843467}" sibTransId="{9CDA7DCD-2D49-433F-A0E8-DE2A1B52BC39}"/>
    <dgm:cxn modelId="{B9C39F70-AEAE-214B-8E5A-DD8BBDE6F98A}" type="presOf" srcId="{ECB69C2B-2F8E-469F-9EE8-1F3FDBB79228}" destId="{7CDCB1E4-72EF-CB45-80B8-758B712B75FD}" srcOrd="0" destOrd="0" presId="urn:microsoft.com/office/officeart/2016/7/layout/VerticalDownArrowProcess"/>
    <dgm:cxn modelId="{D5D2BF75-7763-3E49-8F58-FB2EAB4D00C8}" type="presOf" srcId="{096DFB76-81E6-416D-AD44-D397E1F0D50D}" destId="{BC99EDA8-5626-FB46-B0D3-0D7F3D4BC9A0}" srcOrd="0" destOrd="0" presId="urn:microsoft.com/office/officeart/2016/7/layout/VerticalDownArrowProcess"/>
    <dgm:cxn modelId="{D930D77E-2043-4CE8-91AA-9827262A1D7F}" srcId="{2DC49C93-7E82-49A5-B47D-B96D1F1D0BAF}" destId="{4826FEDD-D80F-4C49-9B11-8DF8713FF974}" srcOrd="0" destOrd="0" parTransId="{BDB781BB-2755-48EF-8D42-0C7783F18B3F}" sibTransId="{90E02200-2EAA-48DC-ACB5-82FB90FD0A01}"/>
    <dgm:cxn modelId="{C4F08580-A9C9-0E48-9D5F-8EA6DD2635E3}" type="presOf" srcId="{341E77BC-E1B4-4349-AC22-6BFDE5F9EA4E}" destId="{4A107396-7983-ED4C-A381-22AE2A5097BB}" srcOrd="1" destOrd="0" presId="urn:microsoft.com/office/officeart/2016/7/layout/VerticalDownArrowProcess"/>
    <dgm:cxn modelId="{A953D588-B73F-4A6A-9B5B-67F8E3F80504}" srcId="{341E77BC-E1B4-4349-AC22-6BFDE5F9EA4E}" destId="{4A9F5465-382B-41E9-B750-D8C5F6699BF3}" srcOrd="0" destOrd="0" parTransId="{D390185A-E84F-4CD2-A5E3-F5B8B2890874}" sibTransId="{19DC1A72-577F-4F91-B1EA-8E7F68D271F0}"/>
    <dgm:cxn modelId="{26E9868D-7B5F-428C-891B-B53E67656A43}" srcId="{DB1B7AC4-017D-4B07-9613-2DDD9140D75F}" destId="{6DB5367F-CA9C-4461-81C3-541423D685A6}" srcOrd="0" destOrd="0" parTransId="{2050700D-7699-4FB2-A0B4-019F2ECDA397}" sibTransId="{C54880B5-1AEE-497E-8FE6-3E77CA1641C9}"/>
    <dgm:cxn modelId="{C1823692-8BD0-49C8-A930-6ED4D53D72FA}" srcId="{ECB69C2B-2F8E-469F-9EE8-1F3FDBB79228}" destId="{7E258228-32D0-4B32-AF04-142FEA85165E}" srcOrd="1" destOrd="0" parTransId="{C9C3921A-28A9-482F-A07F-15B76E3B8F50}" sibTransId="{FC24890A-4035-4F16-B94F-DE6337923AB4}"/>
    <dgm:cxn modelId="{78BBD1A9-F1C0-0C4A-8790-F9934F2E1197}" type="presOf" srcId="{6DB5367F-CA9C-4461-81C3-541423D685A6}" destId="{46AD431A-DB76-A342-8240-4F116EFB280E}" srcOrd="0" destOrd="0" presId="urn:microsoft.com/office/officeart/2016/7/layout/VerticalDownArrowProcess"/>
    <dgm:cxn modelId="{BBB734AA-408E-FA48-9C1D-09B69B1B10DF}" type="presOf" srcId="{7E258228-32D0-4B32-AF04-142FEA85165E}" destId="{AFCD4FE1-D6C7-4343-9388-4A34C06872B8}" srcOrd="0" destOrd="0" presId="urn:microsoft.com/office/officeart/2016/7/layout/VerticalDownArrowProcess"/>
    <dgm:cxn modelId="{8CAFC8AD-270F-0648-B60D-E91968FEC576}" type="presOf" srcId="{DB691A89-84EF-422F-86FA-A36B4E51119F}" destId="{0EAF5501-E6A7-D84C-9F3E-7FA2CB2213FD}" srcOrd="0" destOrd="0" presId="urn:microsoft.com/office/officeart/2016/7/layout/VerticalDownArrowProcess"/>
    <dgm:cxn modelId="{0FC6A6BF-2C1D-44D9-9EBD-82624986ADBC}" srcId="{1928C173-7276-4FA1-97E4-A06E242B6F39}" destId="{096DFB76-81E6-416D-AD44-D397E1F0D50D}" srcOrd="0" destOrd="0" parTransId="{02B42493-4E5C-42A1-8827-6470C883FFBD}" sibTransId="{C0789862-669F-4C2D-9BF6-B515D43041CA}"/>
    <dgm:cxn modelId="{F311BAC7-3019-7547-89FB-EE29ADF30B62}" type="presOf" srcId="{341E77BC-E1B4-4349-AC22-6BFDE5F9EA4E}" destId="{5095BD3B-5F1C-1A44-82D4-2642140FD88F}" srcOrd="0" destOrd="0" presId="urn:microsoft.com/office/officeart/2016/7/layout/VerticalDownArrowProcess"/>
    <dgm:cxn modelId="{CFDFB8CB-ED4B-EA42-A661-7CED46324AAC}" type="presOf" srcId="{4A9F5465-382B-41E9-B750-D8C5F6699BF3}" destId="{8FA40765-A752-DA4B-950C-046B8CD1E347}" srcOrd="0" destOrd="0" presId="urn:microsoft.com/office/officeart/2016/7/layout/VerticalDownArrowProcess"/>
    <dgm:cxn modelId="{530821D0-8E9B-0841-856C-8C0E1002F704}" type="presOf" srcId="{DB1B7AC4-017D-4B07-9613-2DDD9140D75F}" destId="{D1D13BEE-F69B-D340-A99D-E3A95AED8F23}" srcOrd="0" destOrd="0" presId="urn:microsoft.com/office/officeart/2016/7/layout/VerticalDownArrowProcess"/>
    <dgm:cxn modelId="{2FD3C6DB-A067-477B-AC5C-EE7B8BBD680B}" srcId="{ECB69C2B-2F8E-469F-9EE8-1F3FDBB79228}" destId="{2DC49C93-7E82-49A5-B47D-B96D1F1D0BAF}" srcOrd="3" destOrd="0" parTransId="{7FCB8759-E63C-4B8D-8D15-4E10658C1BAA}" sibTransId="{2BDF9DA4-790E-42F4-848C-CE7E70ED20BF}"/>
    <dgm:cxn modelId="{0758FBE3-32AB-434B-B8CE-19F539EBE79C}" srcId="{ECB69C2B-2F8E-469F-9EE8-1F3FDBB79228}" destId="{1928C173-7276-4FA1-97E4-A06E242B6F39}" srcOrd="0" destOrd="0" parTransId="{B68A1D67-2A17-469B-B2F8-2A3E9353F812}" sibTransId="{1086B1C2-2E40-4178-818D-5FF409D232BE}"/>
    <dgm:cxn modelId="{855D4BEB-212A-F041-85E9-BBF9CF20393F}" type="presOf" srcId="{1928C173-7276-4FA1-97E4-A06E242B6F39}" destId="{E7750F88-8A48-CB4C-883E-2745EFA0F987}" srcOrd="0" destOrd="0" presId="urn:microsoft.com/office/officeart/2016/7/layout/VerticalDownArrowProcess"/>
    <dgm:cxn modelId="{814CCBEC-A5FE-4F47-BE88-458BD18C9565}" srcId="{ECB69C2B-2F8E-469F-9EE8-1F3FDBB79228}" destId="{DB691A89-84EF-422F-86FA-A36B4E51119F}" srcOrd="4" destOrd="0" parTransId="{49CBE738-7CC7-4A98-AADE-CDDF49D2C917}" sibTransId="{FA2EC282-0ECE-45B0-A974-62AD4E560ED6}"/>
    <dgm:cxn modelId="{58454ED5-0FA9-384A-83DE-6F3CA208C2EC}" type="presParOf" srcId="{7CDCB1E4-72EF-CB45-80B8-758B712B75FD}" destId="{AFFA545D-A8B4-4347-BAB0-ADB60842902F}" srcOrd="0" destOrd="0" presId="urn:microsoft.com/office/officeart/2016/7/layout/VerticalDownArrowProcess"/>
    <dgm:cxn modelId="{747941D7-85DE-AC4D-B89F-4425DE63F52B}" type="presParOf" srcId="{AFFA545D-A8B4-4347-BAB0-ADB60842902F}" destId="{D1D13BEE-F69B-D340-A99D-E3A95AED8F23}" srcOrd="0" destOrd="0" presId="urn:microsoft.com/office/officeart/2016/7/layout/VerticalDownArrowProcess"/>
    <dgm:cxn modelId="{9EFDF362-BE59-1243-B1A7-51536092E29E}" type="presParOf" srcId="{AFFA545D-A8B4-4347-BAB0-ADB60842902F}" destId="{46AD431A-DB76-A342-8240-4F116EFB280E}" srcOrd="1" destOrd="0" presId="urn:microsoft.com/office/officeart/2016/7/layout/VerticalDownArrowProcess"/>
    <dgm:cxn modelId="{DFCB9772-4CCC-464E-9F83-669D5B851182}" type="presParOf" srcId="{7CDCB1E4-72EF-CB45-80B8-758B712B75FD}" destId="{B023BA84-6871-294C-B370-25F9F42827AB}" srcOrd="1" destOrd="0" presId="urn:microsoft.com/office/officeart/2016/7/layout/VerticalDownArrowProcess"/>
    <dgm:cxn modelId="{A6786D73-3640-0D41-B2FF-1837D65BF2EA}" type="presParOf" srcId="{7CDCB1E4-72EF-CB45-80B8-758B712B75FD}" destId="{5A4548B4-0B89-CF4E-B681-12F5860BEB16}" srcOrd="2" destOrd="0" presId="urn:microsoft.com/office/officeart/2016/7/layout/VerticalDownArrowProcess"/>
    <dgm:cxn modelId="{C2442AFB-BA4A-F842-B51F-0E33466C823D}" type="presParOf" srcId="{5A4548B4-0B89-CF4E-B681-12F5860BEB16}" destId="{0EAF5501-E6A7-D84C-9F3E-7FA2CB2213FD}" srcOrd="0" destOrd="0" presId="urn:microsoft.com/office/officeart/2016/7/layout/VerticalDownArrowProcess"/>
    <dgm:cxn modelId="{99071E8F-C40D-A949-9D3D-D4CE3DBCA139}" type="presParOf" srcId="{5A4548B4-0B89-CF4E-B681-12F5860BEB16}" destId="{F6915D9C-32EF-8243-B137-E9B66971E827}" srcOrd="1" destOrd="0" presId="urn:microsoft.com/office/officeart/2016/7/layout/VerticalDownArrowProcess"/>
    <dgm:cxn modelId="{FB6E4408-952C-C646-90F4-82B6104C2395}" type="presParOf" srcId="{5A4548B4-0B89-CF4E-B681-12F5860BEB16}" destId="{1F5A2C2D-E1EF-2C4B-ABFA-6E2A76CABF95}" srcOrd="2" destOrd="0" presId="urn:microsoft.com/office/officeart/2016/7/layout/VerticalDownArrowProcess"/>
    <dgm:cxn modelId="{0C8C2376-6C3A-0E4B-9D5D-63E84B114C34}" type="presParOf" srcId="{7CDCB1E4-72EF-CB45-80B8-758B712B75FD}" destId="{B21504AE-3DDF-2A4E-9C0B-43E8D3A7494D}" srcOrd="3" destOrd="0" presId="urn:microsoft.com/office/officeart/2016/7/layout/VerticalDownArrowProcess"/>
    <dgm:cxn modelId="{2552417E-297E-2440-B47C-714C68DD2FC1}" type="presParOf" srcId="{7CDCB1E4-72EF-CB45-80B8-758B712B75FD}" destId="{5E0E4B24-5A8F-CE42-A0CC-36EAF4E4764C}" srcOrd="4" destOrd="0" presId="urn:microsoft.com/office/officeart/2016/7/layout/VerticalDownArrowProcess"/>
    <dgm:cxn modelId="{3AA8AA3A-53E6-1943-91F1-CEB354715373}" type="presParOf" srcId="{5E0E4B24-5A8F-CE42-A0CC-36EAF4E4764C}" destId="{6D0DF56B-03FC-8647-B0C1-98A8B398E7D5}" srcOrd="0" destOrd="0" presId="urn:microsoft.com/office/officeart/2016/7/layout/VerticalDownArrowProcess"/>
    <dgm:cxn modelId="{48106407-853C-A64C-8149-01EE0F1D9DA1}" type="presParOf" srcId="{5E0E4B24-5A8F-CE42-A0CC-36EAF4E4764C}" destId="{82227340-C5E8-A34B-B9D8-FC74BB46B2C3}" srcOrd="1" destOrd="0" presId="urn:microsoft.com/office/officeart/2016/7/layout/VerticalDownArrowProcess"/>
    <dgm:cxn modelId="{630E44E8-963D-1041-B7A3-9341D46DD183}" type="presParOf" srcId="{5E0E4B24-5A8F-CE42-A0CC-36EAF4E4764C}" destId="{5707D2CD-45F1-D64C-9D41-9141C16CAA7C}" srcOrd="2" destOrd="0" presId="urn:microsoft.com/office/officeart/2016/7/layout/VerticalDownArrowProcess"/>
    <dgm:cxn modelId="{AC9ACFA9-50BA-874A-9F54-0A0DA51A2913}" type="presParOf" srcId="{7CDCB1E4-72EF-CB45-80B8-758B712B75FD}" destId="{B6DC8833-C47C-0A4A-9F44-20B70499B4C5}" srcOrd="5" destOrd="0" presId="urn:microsoft.com/office/officeart/2016/7/layout/VerticalDownArrowProcess"/>
    <dgm:cxn modelId="{97569AC2-EAF8-7F4F-9219-98642298FF26}" type="presParOf" srcId="{7CDCB1E4-72EF-CB45-80B8-758B712B75FD}" destId="{B128F82C-AF96-D747-837F-3F9E44BE3EC0}" srcOrd="6" destOrd="0" presId="urn:microsoft.com/office/officeart/2016/7/layout/VerticalDownArrowProcess"/>
    <dgm:cxn modelId="{0A4E359E-B8F5-8944-89D9-4D1A91A2CAF1}" type="presParOf" srcId="{B128F82C-AF96-D747-837F-3F9E44BE3EC0}" destId="{5095BD3B-5F1C-1A44-82D4-2642140FD88F}" srcOrd="0" destOrd="0" presId="urn:microsoft.com/office/officeart/2016/7/layout/VerticalDownArrowProcess"/>
    <dgm:cxn modelId="{A8ECBDB2-52E6-C34A-856A-FD24DBFD99FC}" type="presParOf" srcId="{B128F82C-AF96-D747-837F-3F9E44BE3EC0}" destId="{4A107396-7983-ED4C-A381-22AE2A5097BB}" srcOrd="1" destOrd="0" presId="urn:microsoft.com/office/officeart/2016/7/layout/VerticalDownArrowProcess"/>
    <dgm:cxn modelId="{7CB9FD61-6866-9247-BA07-4B77CCDCED95}" type="presParOf" srcId="{B128F82C-AF96-D747-837F-3F9E44BE3EC0}" destId="{8FA40765-A752-DA4B-950C-046B8CD1E347}" srcOrd="2" destOrd="0" presId="urn:microsoft.com/office/officeart/2016/7/layout/VerticalDownArrowProcess"/>
    <dgm:cxn modelId="{93DEA96D-F76E-E044-8E4F-4E356EE987B2}" type="presParOf" srcId="{7CDCB1E4-72EF-CB45-80B8-758B712B75FD}" destId="{0A621485-D7B7-6B4E-9FE5-7B451BE07248}" srcOrd="7" destOrd="0" presId="urn:microsoft.com/office/officeart/2016/7/layout/VerticalDownArrowProcess"/>
    <dgm:cxn modelId="{F0ABF5D7-D968-A345-A9B5-55DF19A7B31F}" type="presParOf" srcId="{7CDCB1E4-72EF-CB45-80B8-758B712B75FD}" destId="{B627DAD9-4A9C-6E4F-86AC-9BB0AB0EAEBD}" srcOrd="8" destOrd="0" presId="urn:microsoft.com/office/officeart/2016/7/layout/VerticalDownArrowProcess"/>
    <dgm:cxn modelId="{75A8BB77-2BFB-0041-8DF6-6EBE575E7949}" type="presParOf" srcId="{B627DAD9-4A9C-6E4F-86AC-9BB0AB0EAEBD}" destId="{AFCD4FE1-D6C7-4343-9388-4A34C06872B8}" srcOrd="0" destOrd="0" presId="urn:microsoft.com/office/officeart/2016/7/layout/VerticalDownArrowProcess"/>
    <dgm:cxn modelId="{B9FA4016-69F3-BF46-8A87-9CBF947AFD1A}" type="presParOf" srcId="{B627DAD9-4A9C-6E4F-86AC-9BB0AB0EAEBD}" destId="{FCFC40FD-5A90-5646-BDBE-F04AB9CE0069}" srcOrd="1" destOrd="0" presId="urn:microsoft.com/office/officeart/2016/7/layout/VerticalDownArrowProcess"/>
    <dgm:cxn modelId="{08353A63-2E3B-2445-8B34-1223E0092D9F}" type="presParOf" srcId="{B627DAD9-4A9C-6E4F-86AC-9BB0AB0EAEBD}" destId="{08BE4E5D-0716-B54C-A6B1-2135A18FD228}" srcOrd="2" destOrd="0" presId="urn:microsoft.com/office/officeart/2016/7/layout/VerticalDownArrowProcess"/>
    <dgm:cxn modelId="{0A27C0AA-A2C8-CC4E-AD0E-62E2FAD8FE30}" type="presParOf" srcId="{7CDCB1E4-72EF-CB45-80B8-758B712B75FD}" destId="{0D7FB75E-F266-C340-8F4A-324789E5D543}" srcOrd="9" destOrd="0" presId="urn:microsoft.com/office/officeart/2016/7/layout/VerticalDownArrowProcess"/>
    <dgm:cxn modelId="{36C4A3B5-18F0-9444-A32C-4A64CA70E7B5}" type="presParOf" srcId="{7CDCB1E4-72EF-CB45-80B8-758B712B75FD}" destId="{156780F3-9768-C942-9704-804DCC8DE075}" srcOrd="10" destOrd="0" presId="urn:microsoft.com/office/officeart/2016/7/layout/VerticalDownArrowProcess"/>
    <dgm:cxn modelId="{2F70906D-8E10-FE4B-A335-20CA5AC4511F}" type="presParOf" srcId="{156780F3-9768-C942-9704-804DCC8DE075}" destId="{E7750F88-8A48-CB4C-883E-2745EFA0F987}" srcOrd="0" destOrd="0" presId="urn:microsoft.com/office/officeart/2016/7/layout/VerticalDownArrowProcess"/>
    <dgm:cxn modelId="{53BE6592-CC7B-4B46-8F8C-4717A9626054}" type="presParOf" srcId="{156780F3-9768-C942-9704-804DCC8DE075}" destId="{114F0524-777D-F449-8818-EDAA2D6739F3}" srcOrd="1" destOrd="0" presId="urn:microsoft.com/office/officeart/2016/7/layout/VerticalDownArrowProcess"/>
    <dgm:cxn modelId="{0F74135A-903B-164B-B6D9-C6573460D61E}" type="presParOf" srcId="{156780F3-9768-C942-9704-804DCC8DE075}" destId="{BC99EDA8-5626-FB46-B0D3-0D7F3D4BC9A0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4490E4F-1027-4E3B-9B91-BFAEF22B5EF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698412DF-E2FC-4C18-BF0B-626A315BB118}">
      <dgm:prSet/>
      <dgm:spPr/>
      <dgm:t>
        <a:bodyPr/>
        <a:lstStyle/>
        <a:p>
          <a:r>
            <a:rPr lang="en-GB"/>
            <a:t>Next lecture: Designing Behaviour</a:t>
          </a:r>
          <a:endParaRPr lang="en-US"/>
        </a:p>
      </dgm:t>
    </dgm:pt>
    <dgm:pt modelId="{9EE39B80-0689-489B-A1C9-6F15B05FD7F1}" type="parTrans" cxnId="{A1002087-F4EA-4734-9DD8-8DC7C057355B}">
      <dgm:prSet/>
      <dgm:spPr/>
      <dgm:t>
        <a:bodyPr/>
        <a:lstStyle/>
        <a:p>
          <a:endParaRPr lang="en-US"/>
        </a:p>
      </dgm:t>
    </dgm:pt>
    <dgm:pt modelId="{B4ABC961-93FB-452D-85AA-C56796F32491}" type="sibTrans" cxnId="{A1002087-F4EA-4734-9DD8-8DC7C057355B}">
      <dgm:prSet/>
      <dgm:spPr/>
      <dgm:t>
        <a:bodyPr/>
        <a:lstStyle/>
        <a:p>
          <a:endParaRPr lang="en-US"/>
        </a:p>
      </dgm:t>
    </dgm:pt>
    <dgm:pt modelId="{0F1E9CF1-BC4C-4601-8839-B5EAEB87EC29}">
      <dgm:prSet/>
      <dgm:spPr/>
      <dgm:t>
        <a:bodyPr/>
        <a:lstStyle/>
        <a:p>
          <a:r>
            <a:rPr lang="en-GB"/>
            <a:t>Homework: Read the articles linked to this lecture on Moodle.</a:t>
          </a:r>
          <a:endParaRPr lang="en-US"/>
        </a:p>
      </dgm:t>
    </dgm:pt>
    <dgm:pt modelId="{2343F805-9E81-480A-952A-009FC1AD2A86}" type="parTrans" cxnId="{F7790252-16EE-4C62-81EC-F83BAB399BF3}">
      <dgm:prSet/>
      <dgm:spPr/>
      <dgm:t>
        <a:bodyPr/>
        <a:lstStyle/>
        <a:p>
          <a:endParaRPr lang="en-US"/>
        </a:p>
      </dgm:t>
    </dgm:pt>
    <dgm:pt modelId="{91B1EF98-359A-42AA-8FFF-BB8DF3D38C77}" type="sibTrans" cxnId="{F7790252-16EE-4C62-81EC-F83BAB399BF3}">
      <dgm:prSet/>
      <dgm:spPr/>
      <dgm:t>
        <a:bodyPr/>
        <a:lstStyle/>
        <a:p>
          <a:endParaRPr lang="en-US"/>
        </a:p>
      </dgm:t>
    </dgm:pt>
    <dgm:pt modelId="{D852AC5F-4E5B-4799-AD5B-1DC7B87A9187}" type="pres">
      <dgm:prSet presAssocID="{84490E4F-1027-4E3B-9B91-BFAEF22B5EF6}" presName="root" presStyleCnt="0">
        <dgm:presLayoutVars>
          <dgm:dir/>
          <dgm:resizeHandles val="exact"/>
        </dgm:presLayoutVars>
      </dgm:prSet>
      <dgm:spPr/>
    </dgm:pt>
    <dgm:pt modelId="{D3C7293B-D873-46E3-9A9E-EE3BDB23083C}" type="pres">
      <dgm:prSet presAssocID="{698412DF-E2FC-4C18-BF0B-626A315BB118}" presName="compNode" presStyleCnt="0"/>
      <dgm:spPr/>
    </dgm:pt>
    <dgm:pt modelId="{38875853-568D-4D42-B8BF-C0BD18692DBD}" type="pres">
      <dgm:prSet presAssocID="{698412DF-E2FC-4C18-BF0B-626A315BB11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0556B899-2E92-403C-BDCC-744243912177}" type="pres">
      <dgm:prSet presAssocID="{698412DF-E2FC-4C18-BF0B-626A315BB118}" presName="spaceRect" presStyleCnt="0"/>
      <dgm:spPr/>
    </dgm:pt>
    <dgm:pt modelId="{196AEB5F-D25B-4E39-A042-21DE0CC684DE}" type="pres">
      <dgm:prSet presAssocID="{698412DF-E2FC-4C18-BF0B-626A315BB118}" presName="textRect" presStyleLbl="revTx" presStyleIdx="0" presStyleCnt="2">
        <dgm:presLayoutVars>
          <dgm:chMax val="1"/>
          <dgm:chPref val="1"/>
        </dgm:presLayoutVars>
      </dgm:prSet>
      <dgm:spPr/>
    </dgm:pt>
    <dgm:pt modelId="{C31D2613-A8FA-4B75-B82E-E021A8E97A81}" type="pres">
      <dgm:prSet presAssocID="{B4ABC961-93FB-452D-85AA-C56796F32491}" presName="sibTrans" presStyleCnt="0"/>
      <dgm:spPr/>
    </dgm:pt>
    <dgm:pt modelId="{FA4E28D3-DE65-46D8-B968-4890F8E61A97}" type="pres">
      <dgm:prSet presAssocID="{0F1E9CF1-BC4C-4601-8839-B5EAEB87EC29}" presName="compNode" presStyleCnt="0"/>
      <dgm:spPr/>
    </dgm:pt>
    <dgm:pt modelId="{321430D7-5CB3-4A89-BC34-25EF33A230F5}" type="pres">
      <dgm:prSet presAssocID="{0F1E9CF1-BC4C-4601-8839-B5EAEB87EC2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4B7D4C3-755C-42A2-9E9A-1A99D01D0E4D}" type="pres">
      <dgm:prSet presAssocID="{0F1E9CF1-BC4C-4601-8839-B5EAEB87EC29}" presName="spaceRect" presStyleCnt="0"/>
      <dgm:spPr/>
    </dgm:pt>
    <dgm:pt modelId="{03F4EDA5-621F-4431-811B-0E2315E87254}" type="pres">
      <dgm:prSet presAssocID="{0F1E9CF1-BC4C-4601-8839-B5EAEB87EC29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7790252-16EE-4C62-81EC-F83BAB399BF3}" srcId="{84490E4F-1027-4E3B-9B91-BFAEF22B5EF6}" destId="{0F1E9CF1-BC4C-4601-8839-B5EAEB87EC29}" srcOrd="1" destOrd="0" parTransId="{2343F805-9E81-480A-952A-009FC1AD2A86}" sibTransId="{91B1EF98-359A-42AA-8FFF-BB8DF3D38C77}"/>
    <dgm:cxn modelId="{A1002087-F4EA-4734-9DD8-8DC7C057355B}" srcId="{84490E4F-1027-4E3B-9B91-BFAEF22B5EF6}" destId="{698412DF-E2FC-4C18-BF0B-626A315BB118}" srcOrd="0" destOrd="0" parTransId="{9EE39B80-0689-489B-A1C9-6F15B05FD7F1}" sibTransId="{B4ABC961-93FB-452D-85AA-C56796F32491}"/>
    <dgm:cxn modelId="{B8F3D8A9-D1F0-40C3-8C23-2BCC771D87EE}" type="presOf" srcId="{84490E4F-1027-4E3B-9B91-BFAEF22B5EF6}" destId="{D852AC5F-4E5B-4799-AD5B-1DC7B87A9187}" srcOrd="0" destOrd="0" presId="urn:microsoft.com/office/officeart/2018/2/layout/IconLabelList"/>
    <dgm:cxn modelId="{D54212C4-BB26-4FEB-9284-65864F4AFF1F}" type="presOf" srcId="{0F1E9CF1-BC4C-4601-8839-B5EAEB87EC29}" destId="{03F4EDA5-621F-4431-811B-0E2315E87254}" srcOrd="0" destOrd="0" presId="urn:microsoft.com/office/officeart/2018/2/layout/IconLabelList"/>
    <dgm:cxn modelId="{3C8960CE-2C20-4663-954D-81BCE9FC190A}" type="presOf" srcId="{698412DF-E2FC-4C18-BF0B-626A315BB118}" destId="{196AEB5F-D25B-4E39-A042-21DE0CC684DE}" srcOrd="0" destOrd="0" presId="urn:microsoft.com/office/officeart/2018/2/layout/IconLabelList"/>
    <dgm:cxn modelId="{378C78F4-81C9-404B-86E2-44EAC3C0B10B}" type="presParOf" srcId="{D852AC5F-4E5B-4799-AD5B-1DC7B87A9187}" destId="{D3C7293B-D873-46E3-9A9E-EE3BDB23083C}" srcOrd="0" destOrd="0" presId="urn:microsoft.com/office/officeart/2018/2/layout/IconLabelList"/>
    <dgm:cxn modelId="{FBCC1F5E-7371-461F-A636-5154D82F500A}" type="presParOf" srcId="{D3C7293B-D873-46E3-9A9E-EE3BDB23083C}" destId="{38875853-568D-4D42-B8BF-C0BD18692DBD}" srcOrd="0" destOrd="0" presId="urn:microsoft.com/office/officeart/2018/2/layout/IconLabelList"/>
    <dgm:cxn modelId="{AB27F2B3-4FBC-4B4F-8391-13F6F327BF24}" type="presParOf" srcId="{D3C7293B-D873-46E3-9A9E-EE3BDB23083C}" destId="{0556B899-2E92-403C-BDCC-744243912177}" srcOrd="1" destOrd="0" presId="urn:microsoft.com/office/officeart/2018/2/layout/IconLabelList"/>
    <dgm:cxn modelId="{1E87452E-AFC8-4D5E-A392-BAB90419403D}" type="presParOf" srcId="{D3C7293B-D873-46E3-9A9E-EE3BDB23083C}" destId="{196AEB5F-D25B-4E39-A042-21DE0CC684DE}" srcOrd="2" destOrd="0" presId="urn:microsoft.com/office/officeart/2018/2/layout/IconLabelList"/>
    <dgm:cxn modelId="{C1B8F347-60CB-4FF9-81CB-AA411443D4D4}" type="presParOf" srcId="{D852AC5F-4E5B-4799-AD5B-1DC7B87A9187}" destId="{C31D2613-A8FA-4B75-B82E-E021A8E97A81}" srcOrd="1" destOrd="0" presId="urn:microsoft.com/office/officeart/2018/2/layout/IconLabelList"/>
    <dgm:cxn modelId="{D40D89E8-8036-4558-A0A2-A3238EF40658}" type="presParOf" srcId="{D852AC5F-4E5B-4799-AD5B-1DC7B87A9187}" destId="{FA4E28D3-DE65-46D8-B968-4890F8E61A97}" srcOrd="2" destOrd="0" presId="urn:microsoft.com/office/officeart/2018/2/layout/IconLabelList"/>
    <dgm:cxn modelId="{08D42141-8356-49F3-B847-6EAF359B66BF}" type="presParOf" srcId="{FA4E28D3-DE65-46D8-B968-4890F8E61A97}" destId="{321430D7-5CB3-4A89-BC34-25EF33A230F5}" srcOrd="0" destOrd="0" presId="urn:microsoft.com/office/officeart/2018/2/layout/IconLabelList"/>
    <dgm:cxn modelId="{34ECA61E-92E5-4B20-9AB5-CDEE5E57E605}" type="presParOf" srcId="{FA4E28D3-DE65-46D8-B968-4890F8E61A97}" destId="{C4B7D4C3-755C-42A2-9E9A-1A99D01D0E4D}" srcOrd="1" destOrd="0" presId="urn:microsoft.com/office/officeart/2018/2/layout/IconLabelList"/>
    <dgm:cxn modelId="{1D7F970F-BA25-4231-8524-1990DC7FB53A}" type="presParOf" srcId="{FA4E28D3-DE65-46D8-B968-4890F8E61A97}" destId="{03F4EDA5-621F-4431-811B-0E2315E8725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A4A435-1FDE-48D5-934C-62E2CF43F380}">
      <dsp:nvSpPr>
        <dsp:cNvPr id="0" name=""/>
        <dsp:cNvSpPr/>
      </dsp:nvSpPr>
      <dsp:spPr>
        <a:xfrm>
          <a:off x="0" y="136357"/>
          <a:ext cx="6391275" cy="103676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BBCB3B-54FA-44CD-9945-86C800A027E4}">
      <dsp:nvSpPr>
        <dsp:cNvPr id="0" name=""/>
        <dsp:cNvSpPr/>
      </dsp:nvSpPr>
      <dsp:spPr>
        <a:xfrm>
          <a:off x="313620" y="369628"/>
          <a:ext cx="570218" cy="57021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934D4B-DA4F-45EB-8A99-166FDD3B9CFD}">
      <dsp:nvSpPr>
        <dsp:cNvPr id="0" name=""/>
        <dsp:cNvSpPr/>
      </dsp:nvSpPr>
      <dsp:spPr>
        <a:xfrm>
          <a:off x="1197458" y="136357"/>
          <a:ext cx="5156414" cy="6766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16" tIns="71616" rIns="71616" bIns="716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The information architecture of a website needs to be designed very early in the project</a:t>
          </a:r>
          <a:endParaRPr lang="en-US" sz="1400" kern="1200"/>
        </a:p>
      </dsp:txBody>
      <dsp:txXfrm>
        <a:off x="1197458" y="136357"/>
        <a:ext cx="5156414" cy="676686"/>
      </dsp:txXfrm>
    </dsp:sp>
    <dsp:sp modelId="{7B975F3B-50F5-4CAA-B289-F06BB69526BB}">
      <dsp:nvSpPr>
        <dsp:cNvPr id="0" name=""/>
        <dsp:cNvSpPr/>
      </dsp:nvSpPr>
      <dsp:spPr>
        <a:xfrm>
          <a:off x="0" y="1448761"/>
          <a:ext cx="6391275" cy="103676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553355-FC32-4CF7-B14D-21C11D7FCCF9}">
      <dsp:nvSpPr>
        <dsp:cNvPr id="0" name=""/>
        <dsp:cNvSpPr/>
      </dsp:nvSpPr>
      <dsp:spPr>
        <a:xfrm>
          <a:off x="313620" y="1682032"/>
          <a:ext cx="570218" cy="57021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4ECE0A-924F-41E4-9FA1-3026BA0A080C}">
      <dsp:nvSpPr>
        <dsp:cNvPr id="0" name=""/>
        <dsp:cNvSpPr/>
      </dsp:nvSpPr>
      <dsp:spPr>
        <a:xfrm>
          <a:off x="1197458" y="1448761"/>
          <a:ext cx="5156414" cy="6766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16" tIns="71616" rIns="71616" bIns="716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Ideally the information gathering to support this should be done as part of the user research</a:t>
          </a:r>
          <a:endParaRPr lang="en-US" sz="1400" kern="1200"/>
        </a:p>
      </dsp:txBody>
      <dsp:txXfrm>
        <a:off x="1197458" y="1448761"/>
        <a:ext cx="5156414" cy="676686"/>
      </dsp:txXfrm>
    </dsp:sp>
    <dsp:sp modelId="{205A0B53-CCE9-4994-B454-99449A2675EF}">
      <dsp:nvSpPr>
        <dsp:cNvPr id="0" name=""/>
        <dsp:cNvSpPr/>
      </dsp:nvSpPr>
      <dsp:spPr>
        <a:xfrm>
          <a:off x="0" y="2761164"/>
          <a:ext cx="6391275" cy="10367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8195BE-5AB3-4897-8A6B-08F7FFD57E3F}">
      <dsp:nvSpPr>
        <dsp:cNvPr id="0" name=""/>
        <dsp:cNvSpPr/>
      </dsp:nvSpPr>
      <dsp:spPr>
        <a:xfrm>
          <a:off x="313620" y="2994436"/>
          <a:ext cx="570218" cy="57021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2B945F-1602-403E-B344-B969723A095A}">
      <dsp:nvSpPr>
        <dsp:cNvPr id="0" name=""/>
        <dsp:cNvSpPr/>
      </dsp:nvSpPr>
      <dsp:spPr>
        <a:xfrm>
          <a:off x="1114225" y="3003726"/>
          <a:ext cx="2876073" cy="529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16" tIns="71616" rIns="71616" bIns="71616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/>
            <a:t>Card sorts are good for identifying how users categorise things, but how do you identify all of the items to be categorised?</a:t>
          </a:r>
          <a:endParaRPr lang="en-US" sz="1200" kern="1200" dirty="0"/>
        </a:p>
      </dsp:txBody>
      <dsp:txXfrm>
        <a:off x="1114225" y="3003726"/>
        <a:ext cx="2876073" cy="529866"/>
      </dsp:txXfrm>
    </dsp:sp>
    <dsp:sp modelId="{3D5D262A-EA83-40E4-AF12-F570F8869A1A}">
      <dsp:nvSpPr>
        <dsp:cNvPr id="0" name=""/>
        <dsp:cNvSpPr/>
      </dsp:nvSpPr>
      <dsp:spPr>
        <a:xfrm>
          <a:off x="4073532" y="2761164"/>
          <a:ext cx="2280340" cy="10367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724" tIns="109724" rIns="109724" bIns="109724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 dirty="0"/>
            <a:t>Clients will generally provide a partial list</a:t>
          </a:r>
          <a:endParaRPr lang="en-US" sz="1100" kern="1200" dirty="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User personas will identify some items</a:t>
          </a:r>
          <a:endParaRPr lang="en-US" sz="1100" kern="1200"/>
        </a:p>
      </dsp:txBody>
      <dsp:txXfrm>
        <a:off x="4073532" y="2761164"/>
        <a:ext cx="2280340" cy="1036761"/>
      </dsp:txXfrm>
    </dsp:sp>
    <dsp:sp modelId="{89696FAC-7E70-401F-8B5B-905FA9FA9CFB}">
      <dsp:nvSpPr>
        <dsp:cNvPr id="0" name=""/>
        <dsp:cNvSpPr/>
      </dsp:nvSpPr>
      <dsp:spPr>
        <a:xfrm>
          <a:off x="0" y="4073568"/>
          <a:ext cx="6391275" cy="103676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462DDE-56E4-4AE2-9AFE-4FA8CDBDC991}">
      <dsp:nvSpPr>
        <dsp:cNvPr id="0" name=""/>
        <dsp:cNvSpPr/>
      </dsp:nvSpPr>
      <dsp:spPr>
        <a:xfrm>
          <a:off x="313620" y="4306839"/>
          <a:ext cx="570218" cy="57021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A65B8A-8F9D-480D-A0CB-F8BA645E4B30}">
      <dsp:nvSpPr>
        <dsp:cNvPr id="0" name=""/>
        <dsp:cNvSpPr/>
      </dsp:nvSpPr>
      <dsp:spPr>
        <a:xfrm>
          <a:off x="1197458" y="4073568"/>
          <a:ext cx="5156414" cy="6766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616" tIns="71616" rIns="71616" bIns="716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Often UX designers have to brainstorm to generate an initial list, then take it to users and clients to see what needs adding</a:t>
          </a:r>
          <a:endParaRPr lang="en-US" sz="1400" kern="1200"/>
        </a:p>
      </dsp:txBody>
      <dsp:txXfrm>
        <a:off x="1197458" y="4073568"/>
        <a:ext cx="5156414" cy="6766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95F60C-DD56-B846-A6E8-79556E210E96}">
      <dsp:nvSpPr>
        <dsp:cNvPr id="0" name=""/>
        <dsp:cNvSpPr/>
      </dsp:nvSpPr>
      <dsp:spPr>
        <a:xfrm>
          <a:off x="0" y="58253"/>
          <a:ext cx="6391275" cy="1235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Brainstorming is a business technique used to generate large numbers of ideas in a short time</a:t>
          </a:r>
          <a:endParaRPr lang="en-US" sz="2200" kern="1200"/>
        </a:p>
      </dsp:txBody>
      <dsp:txXfrm>
        <a:off x="60313" y="118566"/>
        <a:ext cx="6270649" cy="1114894"/>
      </dsp:txXfrm>
    </dsp:sp>
    <dsp:sp modelId="{77F991E9-1C95-364E-ACE1-0306384E215C}">
      <dsp:nvSpPr>
        <dsp:cNvPr id="0" name=""/>
        <dsp:cNvSpPr/>
      </dsp:nvSpPr>
      <dsp:spPr>
        <a:xfrm>
          <a:off x="0" y="1357133"/>
          <a:ext cx="6391275" cy="1235520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These ideas can then be considered for their suitability to the solution required</a:t>
          </a:r>
          <a:endParaRPr lang="en-US" sz="2200" kern="1200"/>
        </a:p>
      </dsp:txBody>
      <dsp:txXfrm>
        <a:off x="60313" y="1417446"/>
        <a:ext cx="6270649" cy="1114894"/>
      </dsp:txXfrm>
    </dsp:sp>
    <dsp:sp modelId="{19377AB8-2600-B74A-A134-DF484376F73A}">
      <dsp:nvSpPr>
        <dsp:cNvPr id="0" name=""/>
        <dsp:cNvSpPr/>
      </dsp:nvSpPr>
      <dsp:spPr>
        <a:xfrm>
          <a:off x="0" y="2592653"/>
          <a:ext cx="6391275" cy="25957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Define the problem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Generate ideas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The more ideas, the better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Don’t worry about how crazy the ideas are – do not criticise them at this point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Combine and improve ideas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Record the ideas – mind maps are good for this</a:t>
          </a:r>
          <a:endParaRPr lang="en-US" sz="17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/>
            <a:t>Evaluate the ideas</a:t>
          </a:r>
          <a:endParaRPr lang="en-US" sz="1700" kern="1200"/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b="0" i="0" kern="1200" dirty="0"/>
            <a:t>Apply </a:t>
          </a:r>
          <a:r>
            <a:rPr lang="en-GB" sz="1700" b="0" i="0" kern="1200" dirty="0" err="1"/>
            <a:t>MoSCoW</a:t>
          </a:r>
          <a:r>
            <a:rPr lang="en-GB" sz="1700" b="0" i="0" kern="1200" dirty="0"/>
            <a:t> Criteria</a:t>
          </a:r>
          <a:endParaRPr lang="en-US" sz="1700" kern="1200" dirty="0"/>
        </a:p>
      </dsp:txBody>
      <dsp:txXfrm>
        <a:off x="0" y="2592653"/>
        <a:ext cx="6391275" cy="25957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D13BEE-F69B-D340-A99D-E3A95AED8F23}">
      <dsp:nvSpPr>
        <dsp:cNvPr id="0" name=""/>
        <dsp:cNvSpPr/>
      </dsp:nvSpPr>
      <dsp:spPr>
        <a:xfrm>
          <a:off x="0" y="4635763"/>
          <a:ext cx="1597818" cy="60844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637" tIns="149352" rIns="113637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Start</a:t>
          </a:r>
        </a:p>
      </dsp:txBody>
      <dsp:txXfrm>
        <a:off x="0" y="4635763"/>
        <a:ext cx="1597818" cy="608441"/>
      </dsp:txXfrm>
    </dsp:sp>
    <dsp:sp modelId="{46AD431A-DB76-A342-8240-4F116EFB280E}">
      <dsp:nvSpPr>
        <dsp:cNvPr id="0" name=""/>
        <dsp:cNvSpPr/>
      </dsp:nvSpPr>
      <dsp:spPr>
        <a:xfrm>
          <a:off x="1597818" y="4635763"/>
          <a:ext cx="4793456" cy="608441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234" tIns="139700" rIns="97234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Start Timer</a:t>
          </a:r>
        </a:p>
      </dsp:txBody>
      <dsp:txXfrm>
        <a:off x="1597818" y="4635763"/>
        <a:ext cx="4793456" cy="608441"/>
      </dsp:txXfrm>
    </dsp:sp>
    <dsp:sp modelId="{F6915D9C-32EF-8243-B137-E9B66971E827}">
      <dsp:nvSpPr>
        <dsp:cNvPr id="0" name=""/>
        <dsp:cNvSpPr/>
      </dsp:nvSpPr>
      <dsp:spPr>
        <a:xfrm rot="10800000">
          <a:off x="0" y="3709107"/>
          <a:ext cx="1597818" cy="93578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487685"/>
            <a:satOff val="-3889"/>
            <a:lumOff val="-2941"/>
            <a:alphaOff val="0"/>
          </a:schemeClr>
        </a:solidFill>
        <a:ln w="19050" cap="rnd" cmpd="sng" algn="ctr">
          <a:solidFill>
            <a:schemeClr val="accent5">
              <a:hueOff val="487685"/>
              <a:satOff val="-3889"/>
              <a:lumOff val="-29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637" tIns="149352" rIns="113637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Create</a:t>
          </a:r>
        </a:p>
      </dsp:txBody>
      <dsp:txXfrm rot="-10800000">
        <a:off x="0" y="3709107"/>
        <a:ext cx="1597818" cy="608258"/>
      </dsp:txXfrm>
    </dsp:sp>
    <dsp:sp modelId="{1F5A2C2D-E1EF-2C4B-ABFA-6E2A76CABF95}">
      <dsp:nvSpPr>
        <dsp:cNvPr id="0" name=""/>
        <dsp:cNvSpPr/>
      </dsp:nvSpPr>
      <dsp:spPr>
        <a:xfrm>
          <a:off x="1597818" y="3709107"/>
          <a:ext cx="4793456" cy="608258"/>
        </a:xfrm>
        <a:prstGeom prst="rect">
          <a:avLst/>
        </a:prstGeom>
        <a:solidFill>
          <a:schemeClr val="accent5">
            <a:tint val="40000"/>
            <a:alpha val="90000"/>
            <a:hueOff val="566141"/>
            <a:satOff val="-5467"/>
            <a:lumOff val="-643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566141"/>
              <a:satOff val="-5467"/>
              <a:lumOff val="-6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234" tIns="139700" rIns="97234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Create a site map based upon the card sort (15 mins)</a:t>
          </a:r>
        </a:p>
      </dsp:txBody>
      <dsp:txXfrm>
        <a:off x="1597818" y="3709107"/>
        <a:ext cx="4793456" cy="608258"/>
      </dsp:txXfrm>
    </dsp:sp>
    <dsp:sp modelId="{82227340-C5E8-A34B-B9D8-FC74BB46B2C3}">
      <dsp:nvSpPr>
        <dsp:cNvPr id="0" name=""/>
        <dsp:cNvSpPr/>
      </dsp:nvSpPr>
      <dsp:spPr>
        <a:xfrm rot="10800000">
          <a:off x="0" y="2782450"/>
          <a:ext cx="1597818" cy="93578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975370"/>
            <a:satOff val="-7777"/>
            <a:lumOff val="-5882"/>
            <a:alphaOff val="0"/>
          </a:schemeClr>
        </a:solidFill>
        <a:ln w="19050" cap="rnd" cmpd="sng" algn="ctr">
          <a:solidFill>
            <a:schemeClr val="accent5">
              <a:hueOff val="975370"/>
              <a:satOff val="-7777"/>
              <a:lumOff val="-58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637" tIns="149352" rIns="113637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Perform</a:t>
          </a:r>
        </a:p>
      </dsp:txBody>
      <dsp:txXfrm rot="-10800000">
        <a:off x="0" y="2782450"/>
        <a:ext cx="1597818" cy="608258"/>
      </dsp:txXfrm>
    </dsp:sp>
    <dsp:sp modelId="{5707D2CD-45F1-D64C-9D41-9141C16CAA7C}">
      <dsp:nvSpPr>
        <dsp:cNvPr id="0" name=""/>
        <dsp:cNvSpPr/>
      </dsp:nvSpPr>
      <dsp:spPr>
        <a:xfrm>
          <a:off x="1597818" y="2782450"/>
          <a:ext cx="4793456" cy="608258"/>
        </a:xfrm>
        <a:prstGeom prst="rect">
          <a:avLst/>
        </a:prstGeom>
        <a:solidFill>
          <a:schemeClr val="accent5">
            <a:tint val="40000"/>
            <a:alpha val="90000"/>
            <a:hueOff val="1132282"/>
            <a:satOff val="-10934"/>
            <a:lumOff val="-1285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1132282"/>
              <a:satOff val="-10934"/>
              <a:lumOff val="-128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234" tIns="139700" rIns="97234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Perform a card sort to categorise the information elements (30 mins)</a:t>
          </a:r>
        </a:p>
      </dsp:txBody>
      <dsp:txXfrm>
        <a:off x="1597818" y="2782450"/>
        <a:ext cx="4793456" cy="608258"/>
      </dsp:txXfrm>
    </dsp:sp>
    <dsp:sp modelId="{4A107396-7983-ED4C-A381-22AE2A5097BB}">
      <dsp:nvSpPr>
        <dsp:cNvPr id="0" name=""/>
        <dsp:cNvSpPr/>
      </dsp:nvSpPr>
      <dsp:spPr>
        <a:xfrm rot="10800000">
          <a:off x="0" y="1855794"/>
          <a:ext cx="1597818" cy="93578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1463055"/>
            <a:satOff val="-11666"/>
            <a:lumOff val="-8823"/>
            <a:alphaOff val="0"/>
          </a:schemeClr>
        </a:solidFill>
        <a:ln w="19050" cap="rnd" cmpd="sng" algn="ctr">
          <a:solidFill>
            <a:schemeClr val="accent5">
              <a:hueOff val="1463055"/>
              <a:satOff val="-11666"/>
              <a:lumOff val="-882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637" tIns="149352" rIns="113637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Brainstorm</a:t>
          </a:r>
        </a:p>
      </dsp:txBody>
      <dsp:txXfrm rot="-10800000">
        <a:off x="0" y="1855794"/>
        <a:ext cx="1597818" cy="608258"/>
      </dsp:txXfrm>
    </dsp:sp>
    <dsp:sp modelId="{8FA40765-A752-DA4B-950C-046B8CD1E347}">
      <dsp:nvSpPr>
        <dsp:cNvPr id="0" name=""/>
        <dsp:cNvSpPr/>
      </dsp:nvSpPr>
      <dsp:spPr>
        <a:xfrm>
          <a:off x="1597818" y="1855794"/>
          <a:ext cx="4793456" cy="608258"/>
        </a:xfrm>
        <a:prstGeom prst="rect">
          <a:avLst/>
        </a:prstGeom>
        <a:solidFill>
          <a:schemeClr val="accent5">
            <a:tint val="40000"/>
            <a:alpha val="90000"/>
            <a:hueOff val="1698424"/>
            <a:satOff val="-16400"/>
            <a:lumOff val="-1928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1698424"/>
              <a:satOff val="-16400"/>
              <a:lumOff val="-19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234" tIns="139700" rIns="97234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Brainstorm the elements that need to be included in the card sort (30 mins)</a:t>
          </a:r>
        </a:p>
      </dsp:txBody>
      <dsp:txXfrm>
        <a:off x="1597818" y="1855794"/>
        <a:ext cx="4793456" cy="608258"/>
      </dsp:txXfrm>
    </dsp:sp>
    <dsp:sp modelId="{FCFC40FD-5A90-5646-BDBE-F04AB9CE0069}">
      <dsp:nvSpPr>
        <dsp:cNvPr id="0" name=""/>
        <dsp:cNvSpPr/>
      </dsp:nvSpPr>
      <dsp:spPr>
        <a:xfrm rot="10800000">
          <a:off x="0" y="929138"/>
          <a:ext cx="1597818" cy="93578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1950740"/>
            <a:satOff val="-15554"/>
            <a:lumOff val="-11764"/>
            <a:alphaOff val="0"/>
          </a:schemeClr>
        </a:solidFill>
        <a:ln w="19050" cap="rnd" cmpd="sng" algn="ctr">
          <a:solidFill>
            <a:schemeClr val="accent5">
              <a:hueOff val="1950740"/>
              <a:satOff val="-15554"/>
              <a:lumOff val="-117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637" tIns="149352" rIns="113637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Identify</a:t>
          </a:r>
        </a:p>
      </dsp:txBody>
      <dsp:txXfrm rot="-10800000">
        <a:off x="0" y="929138"/>
        <a:ext cx="1597818" cy="608258"/>
      </dsp:txXfrm>
    </dsp:sp>
    <dsp:sp modelId="{08BE4E5D-0716-B54C-A6B1-2135A18FD228}">
      <dsp:nvSpPr>
        <dsp:cNvPr id="0" name=""/>
        <dsp:cNvSpPr/>
      </dsp:nvSpPr>
      <dsp:spPr>
        <a:xfrm>
          <a:off x="1597818" y="929138"/>
          <a:ext cx="4793456" cy="608258"/>
        </a:xfrm>
        <a:prstGeom prst="rect">
          <a:avLst/>
        </a:prstGeom>
        <a:solidFill>
          <a:schemeClr val="accent5">
            <a:tint val="40000"/>
            <a:alpha val="90000"/>
            <a:hueOff val="2264565"/>
            <a:satOff val="-21867"/>
            <a:lumOff val="-257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2264565"/>
              <a:satOff val="-21867"/>
              <a:lumOff val="-257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234" tIns="139700" rIns="97234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Identify personas (15 mins)</a:t>
          </a:r>
        </a:p>
      </dsp:txBody>
      <dsp:txXfrm>
        <a:off x="1597818" y="929138"/>
        <a:ext cx="4793456" cy="608258"/>
      </dsp:txXfrm>
    </dsp:sp>
    <dsp:sp modelId="{114F0524-777D-F449-8818-EDAA2D6739F3}">
      <dsp:nvSpPr>
        <dsp:cNvPr id="0" name=""/>
        <dsp:cNvSpPr/>
      </dsp:nvSpPr>
      <dsp:spPr>
        <a:xfrm rot="10800000">
          <a:off x="0" y="2481"/>
          <a:ext cx="1597818" cy="93578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2438425"/>
            <a:satOff val="-19443"/>
            <a:lumOff val="-14705"/>
            <a:alphaOff val="0"/>
          </a:schemeClr>
        </a:solidFill>
        <a:ln w="19050" cap="rnd" cmpd="sng" algn="ctr">
          <a:solidFill>
            <a:schemeClr val="accent5">
              <a:hueOff val="2438425"/>
              <a:satOff val="-19443"/>
              <a:lumOff val="-1470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637" tIns="149352" rIns="113637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Develop</a:t>
          </a:r>
        </a:p>
      </dsp:txBody>
      <dsp:txXfrm rot="-10800000">
        <a:off x="0" y="2481"/>
        <a:ext cx="1597818" cy="608258"/>
      </dsp:txXfrm>
    </dsp:sp>
    <dsp:sp modelId="{BC99EDA8-5626-FB46-B0D3-0D7F3D4BC9A0}">
      <dsp:nvSpPr>
        <dsp:cNvPr id="0" name=""/>
        <dsp:cNvSpPr/>
      </dsp:nvSpPr>
      <dsp:spPr>
        <a:xfrm>
          <a:off x="1597818" y="2481"/>
          <a:ext cx="4793456" cy="608258"/>
        </a:xfrm>
        <a:prstGeom prst="rect">
          <a:avLst/>
        </a:prstGeom>
        <a:solidFill>
          <a:schemeClr val="accent5">
            <a:tint val="40000"/>
            <a:alpha val="90000"/>
            <a:hueOff val="2830706"/>
            <a:satOff val="-27334"/>
            <a:lumOff val="-3213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2830706"/>
              <a:satOff val="-27334"/>
              <a:lumOff val="-321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234" tIns="139700" rIns="97234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Develop an information architecture for a skills development system for a MMORG. You will need to decide on your genre before you start. “ Massively-Multiplayer-</a:t>
          </a:r>
          <a:r>
            <a:rPr lang="en-US" sz="1100" kern="1200" dirty="0" err="1"/>
            <a:t>Online_Role</a:t>
          </a:r>
          <a:r>
            <a:rPr lang="en-US" sz="1100" kern="1200" dirty="0"/>
            <a:t> Playing- Game”</a:t>
          </a:r>
        </a:p>
      </dsp:txBody>
      <dsp:txXfrm>
        <a:off x="1597818" y="2481"/>
        <a:ext cx="4793456" cy="6082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875853-568D-4D42-B8BF-C0BD18692DBD}">
      <dsp:nvSpPr>
        <dsp:cNvPr id="0" name=""/>
        <dsp:cNvSpPr/>
      </dsp:nvSpPr>
      <dsp:spPr>
        <a:xfrm>
          <a:off x="1302691" y="144098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6AEB5F-D25B-4E39-A042-21DE0CC684DE}">
      <dsp:nvSpPr>
        <dsp:cNvPr id="0" name=""/>
        <dsp:cNvSpPr/>
      </dsp:nvSpPr>
      <dsp:spPr>
        <a:xfrm>
          <a:off x="114691" y="255858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Next lecture: Designing Behaviour</a:t>
          </a:r>
          <a:endParaRPr lang="en-US" sz="2100" kern="1200"/>
        </a:p>
      </dsp:txBody>
      <dsp:txXfrm>
        <a:off x="114691" y="2558584"/>
        <a:ext cx="4320000" cy="720000"/>
      </dsp:txXfrm>
    </dsp:sp>
    <dsp:sp modelId="{321430D7-5CB3-4A89-BC34-25EF33A230F5}">
      <dsp:nvSpPr>
        <dsp:cNvPr id="0" name=""/>
        <dsp:cNvSpPr/>
      </dsp:nvSpPr>
      <dsp:spPr>
        <a:xfrm>
          <a:off x="6378691" y="144098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4EDA5-621F-4431-811B-0E2315E87254}">
      <dsp:nvSpPr>
        <dsp:cNvPr id="0" name=""/>
        <dsp:cNvSpPr/>
      </dsp:nvSpPr>
      <dsp:spPr>
        <a:xfrm>
          <a:off x="5190691" y="255858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Homework: Read the articles linked to this lecture on Moodle.</a:t>
          </a:r>
          <a:endParaRPr lang="en-US" sz="2100" kern="1200"/>
        </a:p>
      </dsp:txBody>
      <dsp:txXfrm>
        <a:off x="5190691" y="2558584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404813" y="696913"/>
            <a:ext cx="6188075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6913"/>
            <a:ext cx="6188075" cy="3481387"/>
          </a:xfrm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6913"/>
            <a:ext cx="6188075" cy="3481387"/>
          </a:xfrm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3/3/22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5511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3/3/22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971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3/3/22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59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3/3/22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960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3/3/22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221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3/3/22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44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3/3/22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01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3/3/22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139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3/3/22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645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3/3/22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585458"/>
      </p:ext>
    </p:extLst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3/3/22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585881"/>
      </p:ext>
    </p:extLst>
  </p:cSld>
  <p:clrMapOvr>
    <a:masterClrMapping/>
  </p:clrMapOvr>
  <p:hf sldNum="0"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3/3/22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040551"/>
      </p:ext>
    </p:extLst>
  </p:cSld>
  <p:clrMapOvr>
    <a:masterClrMapping/>
  </p:clrMapOvr>
  <p:hf sldNum="0"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3/3/22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641629"/>
      </p:ext>
    </p:extLst>
  </p:cSld>
  <p:clrMapOvr>
    <a:masterClrMapping/>
  </p:clrMapOvr>
  <p:hf sldNum="0"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3/3/22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517931"/>
      </p:ext>
    </p:extLst>
  </p:cSld>
  <p:clrMapOvr>
    <a:masterClrMapping/>
  </p:clrMapOvr>
  <p:hf sldNum="0"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3/3/22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370724"/>
      </p:ext>
    </p:extLst>
  </p:cSld>
  <p:clrMapOvr>
    <a:masterClrMapping/>
  </p:clrMapOvr>
  <p:hf sldNum="0"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3/3/22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5484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3/3/22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1263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609600" y="404664"/>
            <a:ext cx="109728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3/3/22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2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  <p:sldLayoutId id="2147483740" r:id="rId17"/>
    <p:sldLayoutId id="2147483713" r:id="rId18"/>
  </p:sldLayoutIdLst>
  <p:hf sldNum="0" hdr="0" ftr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WitQtcSXFlE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jjjUlzK8NX0?feature=oembed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4" name="Group 74">
            <a:extLst>
              <a:ext uri="{FF2B5EF4-FFF2-40B4-BE49-F238E27FC236}">
                <a16:creationId xmlns:a16="http://schemas.microsoft.com/office/drawing/2014/main" id="{DDA34B8A-FA8D-4E16-AD72-7B60B1C25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6" name="Rectangle 75">
              <a:extLst>
                <a:ext uri="{FF2B5EF4-FFF2-40B4-BE49-F238E27FC236}">
                  <a16:creationId xmlns:a16="http://schemas.microsoft.com/office/drawing/2014/main" id="{6885D229-60DD-4D71-8181-10E781C14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0B0DAA45-BE66-4F0C-93A6-519D94107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EF449A3D-A43B-4688-BD89-35734D0072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74E9975C-AF3D-48EF-B3F0-112A01A38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CF00A076-2FEA-40D1-8F85-842481797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A2E68741-6133-4CAA-BF3C-F0E6CF40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2" name="Freeform 5">
              <a:extLst>
                <a:ext uri="{FF2B5EF4-FFF2-40B4-BE49-F238E27FC236}">
                  <a16:creationId xmlns:a16="http://schemas.microsoft.com/office/drawing/2014/main" id="{76C01C64-4A8B-42FC-93C5-2D6A3EBAB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3" name="Freeform 5">
              <a:extLst>
                <a:ext uri="{FF2B5EF4-FFF2-40B4-BE49-F238E27FC236}">
                  <a16:creationId xmlns:a16="http://schemas.microsoft.com/office/drawing/2014/main" id="{D969AEA9-C1EE-45E1-9964-D9705492E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4" name="Freeform 5">
              <a:extLst>
                <a:ext uri="{FF2B5EF4-FFF2-40B4-BE49-F238E27FC236}">
                  <a16:creationId xmlns:a16="http://schemas.microsoft.com/office/drawing/2014/main" id="{4845E67D-4E5B-44B3-AB74-5E95C839E7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055" name="Rectangle 85">
            <a:extLst>
              <a:ext uri="{FF2B5EF4-FFF2-40B4-BE49-F238E27FC236}">
                <a16:creationId xmlns:a16="http://schemas.microsoft.com/office/drawing/2014/main" id="{079CE317-680B-449C-A423-71C1FE06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56" name="Rectangle 87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57" name="Freeform: Shape 89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058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54955" y="973668"/>
            <a:ext cx="2942210" cy="102023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US" sz="28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User Experience Design</a:t>
            </a:r>
          </a:p>
        </p:txBody>
      </p:sp>
      <p:pic>
        <p:nvPicPr>
          <p:cNvPr id="2059" name="Graphic 71" descr="Design">
            <a:extLst>
              <a:ext uri="{FF2B5EF4-FFF2-40B4-BE49-F238E27FC236}">
                <a16:creationId xmlns:a16="http://schemas.microsoft.com/office/drawing/2014/main" id="{96966D35-A6B8-41D4-9EAF-16B1EB8A09D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765124" y="803751"/>
            <a:ext cx="5250498" cy="5250498"/>
          </a:xfrm>
          <a:prstGeom prst="rect">
            <a:avLst/>
          </a:prstGeom>
        </p:spPr>
      </p:pic>
      <p:sp>
        <p:nvSpPr>
          <p:cNvPr id="2060" name="Rectangle 93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1" name="Oval 95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2" name="Oval 97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154955" y="2120900"/>
            <a:ext cx="3133726" cy="3898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defRPr/>
            </a:pPr>
            <a:r>
              <a:rPr lang="en-US">
                <a:solidFill>
                  <a:srgbClr val="FFFFFF"/>
                </a:solidFill>
              </a:rPr>
              <a:t>M6X01111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  <a:defRPr/>
            </a:pPr>
            <a:r>
              <a:rPr lang="en-US">
                <a:solidFill>
                  <a:srgbClr val="FFFFFF"/>
                </a:solidFill>
              </a:rPr>
              <a:t>Lecture 7 – Information Architecture II</a:t>
            </a:r>
          </a:p>
        </p:txBody>
      </p:sp>
      <p:sp>
        <p:nvSpPr>
          <p:cNvPr id="2063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Information Architecture (Cont.)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1C3D590A-B9FE-4F2D-8524-A0FFFDEF50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8781130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40678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rgbClr val="EBEBEB"/>
                </a:solidFill>
              </a:rPr>
              <a:t>Brainstorming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A172AA4F-519A-4CA1-AB6F-C73440A1C8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1331522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501053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210D69-DDA6-B049-90A6-E39BC987C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38086A-EE40-5E48-BC85-3779181CC682}" type="datetime1">
              <a:rPr lang="en-US" smtClean="0"/>
              <a:t>3/3/22</a:t>
            </a:fld>
            <a:endParaRPr lang="en-US" dirty="0"/>
          </a:p>
        </p:txBody>
      </p:sp>
      <p:pic>
        <p:nvPicPr>
          <p:cNvPr id="3" name="Online Media 2" descr="What is the MoSCoW Method?">
            <a:hlinkClick r:id="" action="ppaction://media"/>
            <a:extLst>
              <a:ext uri="{FF2B5EF4-FFF2-40B4-BE49-F238E27FC236}">
                <a16:creationId xmlns:a16="http://schemas.microsoft.com/office/drawing/2014/main" id="{97C955BE-3609-2D4A-87E3-F415CFCAD6A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683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Activity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A841A4BC-865D-49CE-862F-D071CDE29C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370384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93842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B8F76A-BD9B-454B-80CF-FCB9821C84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195BE-74EB-5A41-B47A-03FE1C21815A}" type="datetime1">
              <a:rPr lang="en-US" smtClean="0"/>
              <a:t>3/3/22</a:t>
            </a:fld>
            <a:endParaRPr lang="en-US" dirty="0"/>
          </a:p>
        </p:txBody>
      </p:sp>
      <p:pic>
        <p:nvPicPr>
          <p:cNvPr id="3" name="Online Media 2" descr="What is an MMORPG? - Game Terms Explained">
            <a:hlinkClick r:id="" action="ppaction://media"/>
            <a:extLst>
              <a:ext uri="{FF2B5EF4-FFF2-40B4-BE49-F238E27FC236}">
                <a16:creationId xmlns:a16="http://schemas.microsoft.com/office/drawing/2014/main" id="{BE716885-D761-CF48-AE2A-A7D22EE7FB1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603" y="0"/>
            <a:ext cx="121380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4940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>
                <a:solidFill>
                  <a:srgbClr val="FFFFFF"/>
                </a:solidFill>
              </a:rPr>
              <a:t>Coming Soon…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155653" name="Rectangle 3">
            <a:extLst>
              <a:ext uri="{FF2B5EF4-FFF2-40B4-BE49-F238E27FC236}">
                <a16:creationId xmlns:a16="http://schemas.microsoft.com/office/drawing/2014/main" id="{7FBFAD13-3D71-4CC3-9C07-04186B13BF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293579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{ABA95917-BE78-C043-88C6-8D791E4D05D2}tf10001076</Template>
  <TotalTime>9813</TotalTime>
  <Words>309</Words>
  <Application>Microsoft Macintosh PowerPoint</Application>
  <PresentationFormat>Widescreen</PresentationFormat>
  <Paragraphs>45</Paragraphs>
  <Slides>7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Century Gothic</vt:lpstr>
      <vt:lpstr>Times</vt:lpstr>
      <vt:lpstr>Wingdings 3</vt:lpstr>
      <vt:lpstr>Ion Boardroom</vt:lpstr>
      <vt:lpstr>User Experience Design</vt:lpstr>
      <vt:lpstr>Information Architecture (Cont.)</vt:lpstr>
      <vt:lpstr>Brainstorming</vt:lpstr>
      <vt:lpstr>PowerPoint Presentation</vt:lpstr>
      <vt:lpstr>Activity</vt:lpstr>
      <vt:lpstr>PowerPoint Presentation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Nabeel Masih</cp:lastModifiedBy>
  <cp:revision>182</cp:revision>
  <dcterms:created xsi:type="dcterms:W3CDTF">2003-09-29T11:49:22Z</dcterms:created>
  <dcterms:modified xsi:type="dcterms:W3CDTF">2022-03-03T16:04:55Z</dcterms:modified>
</cp:coreProperties>
</file>