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7" d="100"/>
          <a:sy n="87" d="100"/>
        </p:scale>
        <p:origin x="52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4791" y="5029200"/>
            <a:ext cx="2979524" cy="172557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001" y="2039815"/>
            <a:ext cx="2702210" cy="206619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4791" y="2039814"/>
            <a:ext cx="2979523" cy="206619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801" y="4748201"/>
            <a:ext cx="2753410" cy="203331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0740" y="2039814"/>
            <a:ext cx="2603006" cy="2066194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5646" y="4987524"/>
            <a:ext cx="2558100" cy="1767255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1014001" y="1389187"/>
            <a:ext cx="2702210" cy="650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 smtClean="0"/>
              <a:t>1.Choose a template for your group </a:t>
            </a:r>
            <a:endParaRPr lang="en-GB" sz="1500" dirty="0"/>
          </a:p>
        </p:txBody>
      </p:sp>
      <p:sp>
        <p:nvSpPr>
          <p:cNvPr id="13" name="Rectangle 12"/>
          <p:cNvSpPr/>
          <p:nvPr/>
        </p:nvSpPr>
        <p:spPr>
          <a:xfrm>
            <a:off x="4614792" y="1389186"/>
            <a:ext cx="2979522" cy="66877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 smtClean="0"/>
              <a:t>2.Choose if you want it to be private or public</a:t>
            </a:r>
            <a:endParaRPr lang="en-GB" sz="1500" dirty="0"/>
          </a:p>
        </p:txBody>
      </p:sp>
      <p:sp>
        <p:nvSpPr>
          <p:cNvPr id="14" name="Rectangle 13"/>
          <p:cNvSpPr/>
          <p:nvPr/>
        </p:nvSpPr>
        <p:spPr>
          <a:xfrm>
            <a:off x="962801" y="4299958"/>
            <a:ext cx="2753410" cy="45667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 smtClean="0"/>
              <a:t>4.Add members to your group</a:t>
            </a:r>
            <a:endParaRPr lang="en-GB" sz="1500" dirty="0"/>
          </a:p>
        </p:txBody>
      </p:sp>
      <p:sp>
        <p:nvSpPr>
          <p:cNvPr id="15" name="Rectangle 14"/>
          <p:cNvSpPr/>
          <p:nvPr/>
        </p:nvSpPr>
        <p:spPr>
          <a:xfrm>
            <a:off x="8270740" y="1389186"/>
            <a:ext cx="2603006" cy="65062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 smtClean="0"/>
              <a:t>3.Give your group a name and describe what it’s for</a:t>
            </a:r>
            <a:endParaRPr lang="en-GB" sz="1500" dirty="0"/>
          </a:p>
        </p:txBody>
      </p:sp>
      <p:sp>
        <p:nvSpPr>
          <p:cNvPr id="16" name="Rectangle 15"/>
          <p:cNvSpPr/>
          <p:nvPr/>
        </p:nvSpPr>
        <p:spPr>
          <a:xfrm>
            <a:off x="4614791" y="4185138"/>
            <a:ext cx="2979524" cy="84406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 smtClean="0"/>
              <a:t>5.Post messages on your channel so the other members of the group can see</a:t>
            </a:r>
            <a:endParaRPr lang="en-GB" sz="1500" dirty="0"/>
          </a:p>
        </p:txBody>
      </p:sp>
      <p:sp>
        <p:nvSpPr>
          <p:cNvPr id="17" name="Rectangle 16"/>
          <p:cNvSpPr/>
          <p:nvPr/>
        </p:nvSpPr>
        <p:spPr>
          <a:xfrm>
            <a:off x="8315645" y="4185138"/>
            <a:ext cx="2558102" cy="78040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 smtClean="0"/>
              <a:t>6.You can see the messages from this page and discuss</a:t>
            </a:r>
          </a:p>
        </p:txBody>
      </p:sp>
      <p:sp>
        <p:nvSpPr>
          <p:cNvPr id="18" name="Oval 17"/>
          <p:cNvSpPr/>
          <p:nvPr/>
        </p:nvSpPr>
        <p:spPr>
          <a:xfrm>
            <a:off x="4483492" y="129287"/>
            <a:ext cx="3110824" cy="111352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latin typeface="Book Antiqua" panose="02040602050305030304" pitchFamily="18" charset="0"/>
              </a:rPr>
              <a:t>How to create a Teams meeting</a:t>
            </a:r>
            <a:endParaRPr lang="en-GB" sz="2000" dirty="0">
              <a:latin typeface="Book Antiqua" panose="02040602050305030304" pitchFamily="18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0498015" y="40539"/>
            <a:ext cx="62425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100" dirty="0" smtClean="0"/>
          </a:p>
          <a:p>
            <a:r>
              <a:rPr lang="en-GB" sz="1100" dirty="0" smtClean="0"/>
              <a:t> </a:t>
            </a:r>
            <a:r>
              <a:rPr lang="en-GB" sz="800" dirty="0" err="1" smtClean="0"/>
              <a:t>Ozkan</a:t>
            </a:r>
            <a:endParaRPr lang="en-GB" sz="800" dirty="0" smtClean="0"/>
          </a:p>
          <a:p>
            <a:r>
              <a:rPr lang="en-GB" sz="800" dirty="0" err="1" smtClean="0"/>
              <a:t>Ozdemir</a:t>
            </a:r>
            <a:endParaRPr lang="en-GB" sz="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523" y="154114"/>
            <a:ext cx="1670539" cy="1063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1065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89</TotalTime>
  <Words>64</Words>
  <Application>Microsoft Office PowerPoint</Application>
  <PresentationFormat>Widescreen</PresentationFormat>
  <Paragraphs>10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Book Antiqua</vt:lpstr>
      <vt:lpstr>Century Gothic</vt:lpstr>
      <vt:lpstr>Wingdings 3</vt:lpstr>
      <vt:lpstr>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Polat Ozdemir</dc:creator>
  <cp:lastModifiedBy>Polat Ozdemir</cp:lastModifiedBy>
  <cp:revision>9</cp:revision>
  <dcterms:created xsi:type="dcterms:W3CDTF">2025-11-14T12:02:41Z</dcterms:created>
  <dcterms:modified xsi:type="dcterms:W3CDTF">2025-11-21T11:55:35Z</dcterms:modified>
</cp:coreProperties>
</file>