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548" r:id="rId5"/>
    <p:sldId id="55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544A57-DF69-4795-8241-9B06B2E87A84}" v="17" dt="2022-11-24T22:54:40.2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Zubair Khan" userId="fe7ef9ef-6e71-4406-a223-b092db6f7fdf" providerId="ADAL" clId="{BE544A57-DF69-4795-8241-9B06B2E87A84}"/>
    <pc:docChg chg="undo redo custSel addSld delSld modSld modMainMaster">
      <pc:chgData name="Mohammed Zubair Khan" userId="fe7ef9ef-6e71-4406-a223-b092db6f7fdf" providerId="ADAL" clId="{BE544A57-DF69-4795-8241-9B06B2E87A84}" dt="2022-11-24T23:11:52.236" v="576" actId="20577"/>
      <pc:docMkLst>
        <pc:docMk/>
      </pc:docMkLst>
      <pc:sldChg chg="addSp modSp del mod">
        <pc:chgData name="Mohammed Zubair Khan" userId="fe7ef9ef-6e71-4406-a223-b092db6f7fdf" providerId="ADAL" clId="{BE544A57-DF69-4795-8241-9B06B2E87A84}" dt="2022-11-24T20:43:59.886" v="31" actId="2696"/>
        <pc:sldMkLst>
          <pc:docMk/>
          <pc:sldMk cId="617922538" sldId="256"/>
        </pc:sldMkLst>
        <pc:spChg chg="mod">
          <ac:chgData name="Mohammed Zubair Khan" userId="fe7ef9ef-6e71-4406-a223-b092db6f7fdf" providerId="ADAL" clId="{BE544A57-DF69-4795-8241-9B06B2E87A84}" dt="2022-11-24T20:30:29.309" v="22" actId="14100"/>
          <ac:spMkLst>
            <pc:docMk/>
            <pc:sldMk cId="617922538" sldId="256"/>
            <ac:spMk id="2" creationId="{D471D932-211E-7F0B-550D-B829E99EE5BC}"/>
          </ac:spMkLst>
        </pc:spChg>
        <pc:spChg chg="add mod ord">
          <ac:chgData name="Mohammed Zubair Khan" userId="fe7ef9ef-6e71-4406-a223-b092db6f7fdf" providerId="ADAL" clId="{BE544A57-DF69-4795-8241-9B06B2E87A84}" dt="2022-11-24T20:43:21.064" v="30" actId="167"/>
          <ac:spMkLst>
            <pc:docMk/>
            <pc:sldMk cId="617922538" sldId="256"/>
            <ac:spMk id="4" creationId="{12C401BE-E201-FD08-0653-7B35620D2FA1}"/>
          </ac:spMkLst>
        </pc:spChg>
      </pc:sldChg>
      <pc:sldChg chg="modSp mod">
        <pc:chgData name="Mohammed Zubair Khan" userId="fe7ef9ef-6e71-4406-a223-b092db6f7fdf" providerId="ADAL" clId="{BE544A57-DF69-4795-8241-9B06B2E87A84}" dt="2022-11-24T23:11:52.236" v="576" actId="20577"/>
        <pc:sldMkLst>
          <pc:docMk/>
          <pc:sldMk cId="3417397951" sldId="548"/>
        </pc:sldMkLst>
        <pc:spChg chg="mod">
          <ac:chgData name="Mohammed Zubair Khan" userId="fe7ef9ef-6e71-4406-a223-b092db6f7fdf" providerId="ADAL" clId="{BE544A57-DF69-4795-8241-9B06B2E87A84}" dt="2022-11-24T23:11:52.236" v="576" actId="20577"/>
          <ac:spMkLst>
            <pc:docMk/>
            <pc:sldMk cId="3417397951" sldId="548"/>
            <ac:spMk id="2" creationId="{23794983-5934-4E42-A4F5-361DFC2ADD79}"/>
          </ac:spMkLst>
        </pc:spChg>
      </pc:sldChg>
      <pc:sldChg chg="addSp delSp modSp new add del mod modTransition setBg delDesignElem">
        <pc:chgData name="Mohammed Zubair Khan" userId="fe7ef9ef-6e71-4406-a223-b092db6f7fdf" providerId="ADAL" clId="{BE544A57-DF69-4795-8241-9B06B2E87A84}" dt="2022-11-24T21:27:57.874" v="251" actId="2696"/>
        <pc:sldMkLst>
          <pc:docMk/>
          <pc:sldMk cId="1713224210" sldId="549"/>
        </pc:sldMkLst>
        <pc:spChg chg="add del mod">
          <ac:chgData name="Mohammed Zubair Khan" userId="fe7ef9ef-6e71-4406-a223-b092db6f7fdf" providerId="ADAL" clId="{BE544A57-DF69-4795-8241-9B06B2E87A84}" dt="2022-11-24T20:50:51.684" v="65" actId="26606"/>
          <ac:spMkLst>
            <pc:docMk/>
            <pc:sldMk cId="1713224210" sldId="549"/>
            <ac:spMk id="2" creationId="{45924CCF-E75E-C0D6-B77A-AD0C70D991F3}"/>
          </ac:spMkLst>
        </pc:spChg>
        <pc:spChg chg="del">
          <ac:chgData name="Mohammed Zubair Khan" userId="fe7ef9ef-6e71-4406-a223-b092db6f7fdf" providerId="ADAL" clId="{BE544A57-DF69-4795-8241-9B06B2E87A84}" dt="2022-11-24T20:44:51.211" v="33" actId="931"/>
          <ac:spMkLst>
            <pc:docMk/>
            <pc:sldMk cId="1713224210" sldId="549"/>
            <ac:spMk id="3" creationId="{5BF35C59-5720-2090-974D-B2AF7C48EBDD}"/>
          </ac:spMkLst>
        </pc:spChg>
        <pc:spChg chg="add del">
          <ac:chgData name="Mohammed Zubair Khan" userId="fe7ef9ef-6e71-4406-a223-b092db6f7fdf" providerId="ADAL" clId="{BE544A57-DF69-4795-8241-9B06B2E87A84}" dt="2022-11-24T20:45:16.944" v="35" actId="26606"/>
          <ac:spMkLst>
            <pc:docMk/>
            <pc:sldMk cId="1713224210" sldId="549"/>
            <ac:spMk id="9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45:16.944" v="35" actId="26606"/>
          <ac:spMkLst>
            <pc:docMk/>
            <pc:sldMk cId="1713224210" sldId="549"/>
            <ac:spMk id="12" creationId="{B6C29DB0-17E9-42FF-986E-0B7F493F4D24}"/>
          </ac:spMkLst>
        </pc:spChg>
        <pc:spChg chg="add del">
          <ac:chgData name="Mohammed Zubair Khan" userId="fe7ef9ef-6e71-4406-a223-b092db6f7fdf" providerId="ADAL" clId="{BE544A57-DF69-4795-8241-9B06B2E87A84}" dt="2022-11-24T20:45:16.944" v="35" actId="26606"/>
          <ac:spMkLst>
            <pc:docMk/>
            <pc:sldMk cId="1713224210" sldId="549"/>
            <ac:spMk id="14" creationId="{115AD956-A5B6-4760-B8B2-11E2DF6B0212}"/>
          </ac:spMkLst>
        </pc:spChg>
        <pc:spChg chg="add del">
          <ac:chgData name="Mohammed Zubair Khan" userId="fe7ef9ef-6e71-4406-a223-b092db6f7fdf" providerId="ADAL" clId="{BE544A57-DF69-4795-8241-9B06B2E87A84}" dt="2022-11-24T20:45:24.061" v="37" actId="26606"/>
          <ac:spMkLst>
            <pc:docMk/>
            <pc:sldMk cId="1713224210" sldId="549"/>
            <ac:spMk id="16" creationId="{6437CC72-F4A8-4DC3-AFAB-D22C482C8100}"/>
          </ac:spMkLst>
        </pc:spChg>
        <pc:spChg chg="add del">
          <ac:chgData name="Mohammed Zubair Khan" userId="fe7ef9ef-6e71-4406-a223-b092db6f7fdf" providerId="ADAL" clId="{BE544A57-DF69-4795-8241-9B06B2E87A84}" dt="2022-11-24T20:45:24.061" v="37" actId="26606"/>
          <ac:spMkLst>
            <pc:docMk/>
            <pc:sldMk cId="1713224210" sldId="549"/>
            <ac:spMk id="17" creationId="{3346177D-ADC4-4968-B747-5CFCD390B5B9}"/>
          </ac:spMkLst>
        </pc:spChg>
        <pc:spChg chg="add del">
          <ac:chgData name="Mohammed Zubair Khan" userId="fe7ef9ef-6e71-4406-a223-b092db6f7fdf" providerId="ADAL" clId="{BE544A57-DF69-4795-8241-9B06B2E87A84}" dt="2022-11-24T20:45:24.061" v="37" actId="26606"/>
          <ac:spMkLst>
            <pc:docMk/>
            <pc:sldMk cId="1713224210" sldId="549"/>
            <ac:spMk id="18" creationId="{055A0585-C904-2066-3CB1-3F6CEE147C90}"/>
          </ac:spMkLst>
        </pc:spChg>
        <pc:spChg chg="add del">
          <ac:chgData name="Mohammed Zubair Khan" userId="fe7ef9ef-6e71-4406-a223-b092db6f7fdf" providerId="ADAL" clId="{BE544A57-DF69-4795-8241-9B06B2E87A84}" dt="2022-11-24T20:45:24.061" v="37" actId="26606"/>
          <ac:spMkLst>
            <pc:docMk/>
            <pc:sldMk cId="1713224210" sldId="549"/>
            <ac:spMk id="19" creationId="{0844A943-BF79-4FEA-ABB1-3BD54D236606}"/>
          </ac:spMkLst>
        </pc:spChg>
        <pc:spChg chg="add del">
          <ac:chgData name="Mohammed Zubair Khan" userId="fe7ef9ef-6e71-4406-a223-b092db6f7fdf" providerId="ADAL" clId="{BE544A57-DF69-4795-8241-9B06B2E87A84}" dt="2022-11-24T20:50:51.684" v="65" actId="26606"/>
          <ac:spMkLst>
            <pc:docMk/>
            <pc:sldMk cId="1713224210" sldId="549"/>
            <ac:spMk id="21" creationId="{B6C29DB0-17E9-42FF-986E-0B7F493F4D24}"/>
          </ac:spMkLst>
        </pc:spChg>
        <pc:spChg chg="add del">
          <ac:chgData name="Mohammed Zubair Khan" userId="fe7ef9ef-6e71-4406-a223-b092db6f7fdf" providerId="ADAL" clId="{BE544A57-DF69-4795-8241-9B06B2E87A84}" dt="2022-11-24T20:50:51.684" v="65" actId="26606"/>
          <ac:spMkLst>
            <pc:docMk/>
            <pc:sldMk cId="1713224210" sldId="549"/>
            <ac:spMk id="22" creationId="{115AD956-A5B6-4760-B8B2-11E2DF6B0212}"/>
          </ac:spMkLst>
        </pc:spChg>
        <pc:spChg chg="add del mod">
          <ac:chgData name="Mohammed Zubair Khan" userId="fe7ef9ef-6e71-4406-a223-b092db6f7fdf" providerId="ADAL" clId="{BE544A57-DF69-4795-8241-9B06B2E87A84}" dt="2022-11-24T20:50:51.684" v="65" actId="26606"/>
          <ac:spMkLst>
            <pc:docMk/>
            <pc:sldMk cId="1713224210" sldId="549"/>
            <ac:spMk id="23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48:44.773" v="44" actId="26606"/>
          <ac:spMkLst>
            <pc:docMk/>
            <pc:sldMk cId="1713224210" sldId="549"/>
            <ac:spMk id="28" creationId="{327D73B4-9F5C-4A64-A179-51B9500CB8B5}"/>
          </ac:spMkLst>
        </pc:spChg>
        <pc:spChg chg="add del">
          <ac:chgData name="Mohammed Zubair Khan" userId="fe7ef9ef-6e71-4406-a223-b092db6f7fdf" providerId="ADAL" clId="{BE544A57-DF69-4795-8241-9B06B2E87A84}" dt="2022-11-24T20:48:44.773" v="44" actId="26606"/>
          <ac:spMkLst>
            <pc:docMk/>
            <pc:sldMk cId="1713224210" sldId="549"/>
            <ac:spMk id="30" creationId="{C1F06963-6374-4B48-844F-071A9BAAAE02}"/>
          </ac:spMkLst>
        </pc:spChg>
        <pc:spChg chg="add del">
          <ac:chgData name="Mohammed Zubair Khan" userId="fe7ef9ef-6e71-4406-a223-b092db6f7fdf" providerId="ADAL" clId="{BE544A57-DF69-4795-8241-9B06B2E87A84}" dt="2022-11-24T20:48:44.773" v="44" actId="26606"/>
          <ac:spMkLst>
            <pc:docMk/>
            <pc:sldMk cId="1713224210" sldId="549"/>
            <ac:spMk id="36" creationId="{E3020543-B24B-4EC4-8FFC-8DD88EEA91A8}"/>
          </ac:spMkLst>
        </pc:spChg>
        <pc:spChg chg="add del">
          <ac:chgData name="Mohammed Zubair Khan" userId="fe7ef9ef-6e71-4406-a223-b092db6f7fdf" providerId="ADAL" clId="{BE544A57-DF69-4795-8241-9B06B2E87A84}" dt="2022-11-24T20:48:47.261" v="46" actId="26606"/>
          <ac:spMkLst>
            <pc:docMk/>
            <pc:sldMk cId="1713224210" sldId="549"/>
            <ac:spMk id="40" creationId="{C0B27210-D0CA-4654-B3E3-9ABB4F178EA1}"/>
          </ac:spMkLst>
        </pc:spChg>
        <pc:spChg chg="add del">
          <ac:chgData name="Mohammed Zubair Khan" userId="fe7ef9ef-6e71-4406-a223-b092db6f7fdf" providerId="ADAL" clId="{BE544A57-DF69-4795-8241-9B06B2E87A84}" dt="2022-11-24T20:48:47.261" v="46" actId="26606"/>
          <ac:spMkLst>
            <pc:docMk/>
            <pc:sldMk cId="1713224210" sldId="549"/>
            <ac:spMk id="41" creationId="{1DB7C82F-AB7E-4F0C-B829-FA1B9C415180}"/>
          </ac:spMkLst>
        </pc:spChg>
        <pc:spChg chg="add del">
          <ac:chgData name="Mohammed Zubair Khan" userId="fe7ef9ef-6e71-4406-a223-b092db6f7fdf" providerId="ADAL" clId="{BE544A57-DF69-4795-8241-9B06B2E87A84}" dt="2022-11-24T20:48:47.261" v="46" actId="26606"/>
          <ac:spMkLst>
            <pc:docMk/>
            <pc:sldMk cId="1713224210" sldId="549"/>
            <ac:spMk id="42" creationId="{70B66945-4967-4040-926D-DCA44313CDAB}"/>
          </ac:spMkLst>
        </pc:spChg>
        <pc:spChg chg="add del">
          <ac:chgData name="Mohammed Zubair Khan" userId="fe7ef9ef-6e71-4406-a223-b092db6f7fdf" providerId="ADAL" clId="{BE544A57-DF69-4795-8241-9B06B2E87A84}" dt="2022-11-24T20:48:58.476" v="48" actId="26606"/>
          <ac:spMkLst>
            <pc:docMk/>
            <pc:sldMk cId="1713224210" sldId="549"/>
            <ac:spMk id="44" creationId="{327D73B4-9F5C-4A64-A179-51B9500CB8B5}"/>
          </ac:spMkLst>
        </pc:spChg>
        <pc:spChg chg="add del">
          <ac:chgData name="Mohammed Zubair Khan" userId="fe7ef9ef-6e71-4406-a223-b092db6f7fdf" providerId="ADAL" clId="{BE544A57-DF69-4795-8241-9B06B2E87A84}" dt="2022-11-24T20:48:58.476" v="48" actId="26606"/>
          <ac:spMkLst>
            <pc:docMk/>
            <pc:sldMk cId="1713224210" sldId="549"/>
            <ac:spMk id="45" creationId="{C1F06963-6374-4B48-844F-071A9BAAAE02}"/>
          </ac:spMkLst>
        </pc:spChg>
        <pc:spChg chg="add del">
          <ac:chgData name="Mohammed Zubair Khan" userId="fe7ef9ef-6e71-4406-a223-b092db6f7fdf" providerId="ADAL" clId="{BE544A57-DF69-4795-8241-9B06B2E87A84}" dt="2022-11-24T20:48:58.476" v="48" actId="26606"/>
          <ac:spMkLst>
            <pc:docMk/>
            <pc:sldMk cId="1713224210" sldId="549"/>
            <ac:spMk id="47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48:58.476" v="48" actId="26606"/>
          <ac:spMkLst>
            <pc:docMk/>
            <pc:sldMk cId="1713224210" sldId="549"/>
            <ac:spMk id="48" creationId="{E3020543-B24B-4EC4-8FFC-8DD88EEA91A8}"/>
          </ac:spMkLst>
        </pc:spChg>
        <pc:spChg chg="add del">
          <ac:chgData name="Mohammed Zubair Khan" userId="fe7ef9ef-6e71-4406-a223-b092db6f7fdf" providerId="ADAL" clId="{BE544A57-DF69-4795-8241-9B06B2E87A84}" dt="2022-11-24T20:49:00.651" v="50" actId="26606"/>
          <ac:spMkLst>
            <pc:docMk/>
            <pc:sldMk cId="1713224210" sldId="549"/>
            <ac:spMk id="51" creationId="{3E443FD7-A66B-4AA0-872D-B088B9BC5F17}"/>
          </ac:spMkLst>
        </pc:spChg>
        <pc:spChg chg="add del">
          <ac:chgData name="Mohammed Zubair Khan" userId="fe7ef9ef-6e71-4406-a223-b092db6f7fdf" providerId="ADAL" clId="{BE544A57-DF69-4795-8241-9B06B2E87A84}" dt="2022-11-24T20:49:00.651" v="50" actId="26606"/>
          <ac:spMkLst>
            <pc:docMk/>
            <pc:sldMk cId="1713224210" sldId="549"/>
            <ac:spMk id="52" creationId="{C04BE0EF-3561-49B4-9A29-F283168A91C7}"/>
          </ac:spMkLst>
        </pc:spChg>
        <pc:spChg chg="add del">
          <ac:chgData name="Mohammed Zubair Khan" userId="fe7ef9ef-6e71-4406-a223-b092db6f7fdf" providerId="ADAL" clId="{BE544A57-DF69-4795-8241-9B06B2E87A84}" dt="2022-11-24T20:49:03.939" v="52" actId="26606"/>
          <ac:spMkLst>
            <pc:docMk/>
            <pc:sldMk cId="1713224210" sldId="549"/>
            <ac:spMk id="54" creationId="{91F32EBA-ED97-466E-8CFA-8382584155D0}"/>
          </ac:spMkLst>
        </pc:spChg>
        <pc:spChg chg="add del">
          <ac:chgData name="Mohammed Zubair Khan" userId="fe7ef9ef-6e71-4406-a223-b092db6f7fdf" providerId="ADAL" clId="{BE544A57-DF69-4795-8241-9B06B2E87A84}" dt="2022-11-24T20:49:03.939" v="52" actId="26606"/>
          <ac:spMkLst>
            <pc:docMk/>
            <pc:sldMk cId="1713224210" sldId="549"/>
            <ac:spMk id="55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49:03.939" v="52" actId="26606"/>
          <ac:spMkLst>
            <pc:docMk/>
            <pc:sldMk cId="1713224210" sldId="549"/>
            <ac:spMk id="56" creationId="{62A38935-BB53-4DF7-A56E-48DD25B685D7}"/>
          </ac:spMkLst>
        </pc:spChg>
        <pc:spChg chg="add del">
          <ac:chgData name="Mohammed Zubair Khan" userId="fe7ef9ef-6e71-4406-a223-b092db6f7fdf" providerId="ADAL" clId="{BE544A57-DF69-4795-8241-9B06B2E87A84}" dt="2022-11-24T20:49:07.477" v="54" actId="26606"/>
          <ac:spMkLst>
            <pc:docMk/>
            <pc:sldMk cId="1713224210" sldId="549"/>
            <ac:spMk id="58" creationId="{3346177D-ADC4-4968-B747-5CFCD390B5B9}"/>
          </ac:spMkLst>
        </pc:spChg>
        <pc:spChg chg="add del">
          <ac:chgData name="Mohammed Zubair Khan" userId="fe7ef9ef-6e71-4406-a223-b092db6f7fdf" providerId="ADAL" clId="{BE544A57-DF69-4795-8241-9B06B2E87A84}" dt="2022-11-24T20:49:07.477" v="54" actId="26606"/>
          <ac:spMkLst>
            <pc:docMk/>
            <pc:sldMk cId="1713224210" sldId="549"/>
            <ac:spMk id="59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49:07.477" v="54" actId="26606"/>
          <ac:spMkLst>
            <pc:docMk/>
            <pc:sldMk cId="1713224210" sldId="549"/>
            <ac:spMk id="60" creationId="{0844A943-BF79-4FEA-ABB1-3BD54D236606}"/>
          </ac:spMkLst>
        </pc:spChg>
        <pc:spChg chg="add del">
          <ac:chgData name="Mohammed Zubair Khan" userId="fe7ef9ef-6e71-4406-a223-b092db6f7fdf" providerId="ADAL" clId="{BE544A57-DF69-4795-8241-9B06B2E87A84}" dt="2022-11-24T20:49:07.477" v="54" actId="26606"/>
          <ac:spMkLst>
            <pc:docMk/>
            <pc:sldMk cId="1713224210" sldId="549"/>
            <ac:spMk id="61" creationId="{6437CC72-F4A8-4DC3-AFAB-D22C482C8100}"/>
          </ac:spMkLst>
        </pc:spChg>
        <pc:spChg chg="add del">
          <ac:chgData name="Mohammed Zubair Khan" userId="fe7ef9ef-6e71-4406-a223-b092db6f7fdf" providerId="ADAL" clId="{BE544A57-DF69-4795-8241-9B06B2E87A84}" dt="2022-11-24T20:49:28.475" v="56" actId="26606"/>
          <ac:spMkLst>
            <pc:docMk/>
            <pc:sldMk cId="1713224210" sldId="549"/>
            <ac:spMk id="63" creationId="{B6C29DB0-17E9-42FF-986E-0B7F493F4D24}"/>
          </ac:spMkLst>
        </pc:spChg>
        <pc:spChg chg="add del">
          <ac:chgData name="Mohammed Zubair Khan" userId="fe7ef9ef-6e71-4406-a223-b092db6f7fdf" providerId="ADAL" clId="{BE544A57-DF69-4795-8241-9B06B2E87A84}" dt="2022-11-24T20:49:28.475" v="56" actId="26606"/>
          <ac:spMkLst>
            <pc:docMk/>
            <pc:sldMk cId="1713224210" sldId="549"/>
            <ac:spMk id="64" creationId="{115AD956-A5B6-4760-B8B2-11E2DF6B0212}"/>
          </ac:spMkLst>
        </pc:spChg>
        <pc:spChg chg="add del">
          <ac:chgData name="Mohammed Zubair Khan" userId="fe7ef9ef-6e71-4406-a223-b092db6f7fdf" providerId="ADAL" clId="{BE544A57-DF69-4795-8241-9B06B2E87A84}" dt="2022-11-24T20:49:28.475" v="56" actId="26606"/>
          <ac:spMkLst>
            <pc:docMk/>
            <pc:sldMk cId="1713224210" sldId="549"/>
            <ac:spMk id="65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49:42.203" v="58" actId="26606"/>
          <ac:spMkLst>
            <pc:docMk/>
            <pc:sldMk cId="1713224210" sldId="549"/>
            <ac:spMk id="67" creationId="{7BDAC5B6-20CE-447F-8BA1-F2274AC7AE5B}"/>
          </ac:spMkLst>
        </pc:spChg>
        <pc:spChg chg="add del">
          <ac:chgData name="Mohammed Zubair Khan" userId="fe7ef9ef-6e71-4406-a223-b092db6f7fdf" providerId="ADAL" clId="{BE544A57-DF69-4795-8241-9B06B2E87A84}" dt="2022-11-24T20:49:42.203" v="58" actId="26606"/>
          <ac:spMkLst>
            <pc:docMk/>
            <pc:sldMk cId="1713224210" sldId="549"/>
            <ac:spMk id="68" creationId="{D1D22B31-BF8F-446B-9009-8A251FB177CB}"/>
          </ac:spMkLst>
        </pc:spChg>
        <pc:spChg chg="add del">
          <ac:chgData name="Mohammed Zubair Khan" userId="fe7ef9ef-6e71-4406-a223-b092db6f7fdf" providerId="ADAL" clId="{BE544A57-DF69-4795-8241-9B06B2E87A84}" dt="2022-11-24T20:49:46.570" v="60" actId="26606"/>
          <ac:spMkLst>
            <pc:docMk/>
            <pc:sldMk cId="1713224210" sldId="549"/>
            <ac:spMk id="70" creationId="{45924CCF-E75E-C0D6-B77A-AD0C70D991F3}"/>
          </ac:spMkLst>
        </pc:spChg>
        <pc:spChg chg="add del">
          <ac:chgData name="Mohammed Zubair Khan" userId="fe7ef9ef-6e71-4406-a223-b092db6f7fdf" providerId="ADAL" clId="{BE544A57-DF69-4795-8241-9B06B2E87A84}" dt="2022-11-24T20:49:46.570" v="60" actId="26606"/>
          <ac:spMkLst>
            <pc:docMk/>
            <pc:sldMk cId="1713224210" sldId="549"/>
            <ac:spMk id="71" creationId="{8E20FA99-AAAC-4AF3-9FAE-707420324F1C}"/>
          </ac:spMkLst>
        </pc:spChg>
        <pc:spChg chg="add del">
          <ac:chgData name="Mohammed Zubair Khan" userId="fe7ef9ef-6e71-4406-a223-b092db6f7fdf" providerId="ADAL" clId="{BE544A57-DF69-4795-8241-9B06B2E87A84}" dt="2022-11-24T20:49:46.570" v="60" actId="26606"/>
          <ac:spMkLst>
            <pc:docMk/>
            <pc:sldMk cId="1713224210" sldId="549"/>
            <ac:spMk id="72" creationId="{9573BE85-6043-4C3A-A7DD-483A0A5FB740}"/>
          </ac:spMkLst>
        </pc:spChg>
        <pc:spChg chg="add del">
          <ac:chgData name="Mohammed Zubair Khan" userId="fe7ef9ef-6e71-4406-a223-b092db6f7fdf" providerId="ADAL" clId="{BE544A57-DF69-4795-8241-9B06B2E87A84}" dt="2022-11-24T20:49:46.570" v="60" actId="26606"/>
          <ac:spMkLst>
            <pc:docMk/>
            <pc:sldMk cId="1713224210" sldId="549"/>
            <ac:spMk id="73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50:38.886" v="62" actId="26606"/>
          <ac:spMkLst>
            <pc:docMk/>
            <pc:sldMk cId="1713224210" sldId="549"/>
            <ac:spMk id="75" creationId="{A2679492-7988-4050-9056-542444452411}"/>
          </ac:spMkLst>
        </pc:spChg>
        <pc:spChg chg="add del">
          <ac:chgData name="Mohammed Zubair Khan" userId="fe7ef9ef-6e71-4406-a223-b092db6f7fdf" providerId="ADAL" clId="{BE544A57-DF69-4795-8241-9B06B2E87A84}" dt="2022-11-24T20:50:38.886" v="62" actId="26606"/>
          <ac:spMkLst>
            <pc:docMk/>
            <pc:sldMk cId="1713224210" sldId="549"/>
            <ac:spMk id="76" creationId="{45924CCF-E75E-C0D6-B77A-AD0C70D991F3}"/>
          </ac:spMkLst>
        </pc:spChg>
        <pc:spChg chg="add del">
          <ac:chgData name="Mohammed Zubair Khan" userId="fe7ef9ef-6e71-4406-a223-b092db6f7fdf" providerId="ADAL" clId="{BE544A57-DF69-4795-8241-9B06B2E87A84}" dt="2022-11-24T20:50:38.886" v="62" actId="26606"/>
          <ac:spMkLst>
            <pc:docMk/>
            <pc:sldMk cId="1713224210" sldId="549"/>
            <ac:spMk id="77" creationId="{B091B163-7D61-4891-ABCF-5C13D9C418D0}"/>
          </ac:spMkLst>
        </pc:spChg>
        <pc:spChg chg="add del">
          <ac:chgData name="Mohammed Zubair Khan" userId="fe7ef9ef-6e71-4406-a223-b092db6f7fdf" providerId="ADAL" clId="{BE544A57-DF69-4795-8241-9B06B2E87A84}" dt="2022-11-24T20:50:38.886" v="62" actId="26606"/>
          <ac:spMkLst>
            <pc:docMk/>
            <pc:sldMk cId="1713224210" sldId="549"/>
            <ac:spMk id="78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50:51.670" v="64" actId="26606"/>
          <ac:spMkLst>
            <pc:docMk/>
            <pc:sldMk cId="1713224210" sldId="549"/>
            <ac:spMk id="81" creationId="{327D73B4-9F5C-4A64-A179-51B9500CB8B5}"/>
          </ac:spMkLst>
        </pc:spChg>
        <pc:spChg chg="add del">
          <ac:chgData name="Mohammed Zubair Khan" userId="fe7ef9ef-6e71-4406-a223-b092db6f7fdf" providerId="ADAL" clId="{BE544A57-DF69-4795-8241-9B06B2E87A84}" dt="2022-11-24T20:50:51.670" v="64" actId="26606"/>
          <ac:spMkLst>
            <pc:docMk/>
            <pc:sldMk cId="1713224210" sldId="549"/>
            <ac:spMk id="82" creationId="{45924CCF-E75E-C0D6-B77A-AD0C70D991F3}"/>
          </ac:spMkLst>
        </pc:spChg>
        <pc:spChg chg="add del">
          <ac:chgData name="Mohammed Zubair Khan" userId="fe7ef9ef-6e71-4406-a223-b092db6f7fdf" providerId="ADAL" clId="{BE544A57-DF69-4795-8241-9B06B2E87A84}" dt="2022-11-24T20:50:51.670" v="64" actId="26606"/>
          <ac:spMkLst>
            <pc:docMk/>
            <pc:sldMk cId="1713224210" sldId="549"/>
            <ac:spMk id="83" creationId="{C1F06963-6374-4B48-844F-071A9BAAAE02}"/>
          </ac:spMkLst>
        </pc:spChg>
        <pc:spChg chg="add del">
          <ac:chgData name="Mohammed Zubair Khan" userId="fe7ef9ef-6e71-4406-a223-b092db6f7fdf" providerId="ADAL" clId="{BE544A57-DF69-4795-8241-9B06B2E87A84}" dt="2022-11-24T20:50:51.670" v="64" actId="26606"/>
          <ac:spMkLst>
            <pc:docMk/>
            <pc:sldMk cId="1713224210" sldId="549"/>
            <ac:spMk id="85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0:50:51.670" v="64" actId="26606"/>
          <ac:spMkLst>
            <pc:docMk/>
            <pc:sldMk cId="1713224210" sldId="549"/>
            <ac:spMk id="86" creationId="{E3020543-B24B-4EC4-8FFC-8DD88EEA91A8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1713224210" sldId="549"/>
            <ac:spMk id="89" creationId="{3346177D-ADC4-4968-B747-5CFCD390B5B9}"/>
          </ac:spMkLst>
        </pc:spChg>
        <pc:spChg chg="add">
          <ac:chgData name="Mohammed Zubair Khan" userId="fe7ef9ef-6e71-4406-a223-b092db6f7fdf" providerId="ADAL" clId="{BE544A57-DF69-4795-8241-9B06B2E87A84}" dt="2022-11-24T20:50:51.684" v="65" actId="26606"/>
          <ac:spMkLst>
            <pc:docMk/>
            <pc:sldMk cId="1713224210" sldId="549"/>
            <ac:spMk id="90" creationId="{45924CCF-E75E-C0D6-B77A-AD0C70D991F3}"/>
          </ac:spMkLst>
        </pc:spChg>
        <pc:spChg chg="add del">
          <ac:chgData name="Mohammed Zubair Khan" userId="fe7ef9ef-6e71-4406-a223-b092db6f7fdf" providerId="ADAL" clId="{BE544A57-DF69-4795-8241-9B06B2E87A84}" dt="2022-11-24T20:53:04.333" v="66" actId="931"/>
          <ac:spMkLst>
            <pc:docMk/>
            <pc:sldMk cId="1713224210" sldId="549"/>
            <ac:spMk id="91" creationId="{2F7BBB4A-F0DB-9FF8-5F12-BFAA5B47D517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1713224210" sldId="549"/>
            <ac:spMk id="92" creationId="{0844A943-BF79-4FEA-ABB1-3BD54D236606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1713224210" sldId="549"/>
            <ac:spMk id="93" creationId="{6437CC72-F4A8-4DC3-AFAB-D22C482C8100}"/>
          </ac:spMkLst>
        </pc:spChg>
        <pc:grpChg chg="add del">
          <ac:chgData name="Mohammed Zubair Khan" userId="fe7ef9ef-6e71-4406-a223-b092db6f7fdf" providerId="ADAL" clId="{BE544A57-DF69-4795-8241-9B06B2E87A84}" dt="2022-11-24T20:48:44.773" v="44" actId="26606"/>
          <ac:grpSpMkLst>
            <pc:docMk/>
            <pc:sldMk cId="1713224210" sldId="549"/>
            <ac:grpSpMk id="32" creationId="{5614C7C0-FA1D-4105-8345-1DF76F9870A8}"/>
          </ac:grpSpMkLst>
        </pc:grpChg>
        <pc:grpChg chg="add del">
          <ac:chgData name="Mohammed Zubair Khan" userId="fe7ef9ef-6e71-4406-a223-b092db6f7fdf" providerId="ADAL" clId="{BE544A57-DF69-4795-8241-9B06B2E87A84}" dt="2022-11-24T20:48:58.476" v="48" actId="26606"/>
          <ac:grpSpMkLst>
            <pc:docMk/>
            <pc:sldMk cId="1713224210" sldId="549"/>
            <ac:grpSpMk id="46" creationId="{5614C7C0-FA1D-4105-8345-1DF76F9870A8}"/>
          </ac:grpSpMkLst>
        </pc:grpChg>
        <pc:grpChg chg="add del">
          <ac:chgData name="Mohammed Zubair Khan" userId="fe7ef9ef-6e71-4406-a223-b092db6f7fdf" providerId="ADAL" clId="{BE544A57-DF69-4795-8241-9B06B2E87A84}" dt="2022-11-24T20:50:51.670" v="64" actId="26606"/>
          <ac:grpSpMkLst>
            <pc:docMk/>
            <pc:sldMk cId="1713224210" sldId="549"/>
            <ac:grpSpMk id="84" creationId="{5614C7C0-FA1D-4105-8345-1DF76F9870A8}"/>
          </ac:grpSpMkLst>
        </pc:grpChg>
        <pc:picChg chg="add mod">
          <ac:chgData name="Mohammed Zubair Khan" userId="fe7ef9ef-6e71-4406-a223-b092db6f7fdf" providerId="ADAL" clId="{BE544A57-DF69-4795-8241-9B06B2E87A84}" dt="2022-11-24T20:50:51.684" v="65" actId="26606"/>
          <ac:picMkLst>
            <pc:docMk/>
            <pc:sldMk cId="1713224210" sldId="549"/>
            <ac:picMk id="5" creationId="{9E5397F7-C6D4-6F74-0E83-7416B74BB583}"/>
          </ac:picMkLst>
        </pc:picChg>
        <pc:picChg chg="add mod">
          <ac:chgData name="Mohammed Zubair Khan" userId="fe7ef9ef-6e71-4406-a223-b092db6f7fdf" providerId="ADAL" clId="{BE544A57-DF69-4795-8241-9B06B2E87A84}" dt="2022-11-24T21:00:15.919" v="95"/>
          <ac:picMkLst>
            <pc:docMk/>
            <pc:sldMk cId="1713224210" sldId="549"/>
            <ac:picMk id="7" creationId="{12F4CF95-11CC-143E-BD7C-3B7E10CDF0A6}"/>
          </ac:picMkLst>
        </pc:picChg>
        <pc:cxnChg chg="add del">
          <ac:chgData name="Mohammed Zubair Khan" userId="fe7ef9ef-6e71-4406-a223-b092db6f7fdf" providerId="ADAL" clId="{BE544A57-DF69-4795-8241-9B06B2E87A84}" dt="2022-11-24T20:48:44.773" v="44" actId="26606"/>
          <ac:cxnSpMkLst>
            <pc:docMk/>
            <pc:sldMk cId="1713224210" sldId="549"/>
            <ac:cxnSpMk id="38" creationId="{C49DA8F6-BCC1-4447-B54C-57856834B94B}"/>
          </ac:cxnSpMkLst>
        </pc:cxnChg>
        <pc:cxnChg chg="add del">
          <ac:chgData name="Mohammed Zubair Khan" userId="fe7ef9ef-6e71-4406-a223-b092db6f7fdf" providerId="ADAL" clId="{BE544A57-DF69-4795-8241-9B06B2E87A84}" dt="2022-11-24T20:48:58.476" v="48" actId="26606"/>
          <ac:cxnSpMkLst>
            <pc:docMk/>
            <pc:sldMk cId="1713224210" sldId="549"/>
            <ac:cxnSpMk id="49" creationId="{C49DA8F6-BCC1-4447-B54C-57856834B94B}"/>
          </ac:cxnSpMkLst>
        </pc:cxnChg>
        <pc:cxnChg chg="add del">
          <ac:chgData name="Mohammed Zubair Khan" userId="fe7ef9ef-6e71-4406-a223-b092db6f7fdf" providerId="ADAL" clId="{BE544A57-DF69-4795-8241-9B06B2E87A84}" dt="2022-11-24T20:50:38.886" v="62" actId="26606"/>
          <ac:cxnSpMkLst>
            <pc:docMk/>
            <pc:sldMk cId="1713224210" sldId="549"/>
            <ac:cxnSpMk id="79" creationId="{C49DA8F6-BCC1-4447-B54C-57856834B94B}"/>
          </ac:cxnSpMkLst>
        </pc:cxnChg>
        <pc:cxnChg chg="add del">
          <ac:chgData name="Mohammed Zubair Khan" userId="fe7ef9ef-6e71-4406-a223-b092db6f7fdf" providerId="ADAL" clId="{BE544A57-DF69-4795-8241-9B06B2E87A84}" dt="2022-11-24T20:50:51.670" v="64" actId="26606"/>
          <ac:cxnSpMkLst>
            <pc:docMk/>
            <pc:sldMk cId="1713224210" sldId="549"/>
            <ac:cxnSpMk id="87" creationId="{C49DA8F6-BCC1-4447-B54C-57856834B94B}"/>
          </ac:cxnSpMkLst>
        </pc:cxnChg>
      </pc:sldChg>
      <pc:sldChg chg="addSp delSp modSp new del mod setBg delDesignElem">
        <pc:chgData name="Mohammed Zubair Khan" userId="fe7ef9ef-6e71-4406-a223-b092db6f7fdf" providerId="ADAL" clId="{BE544A57-DF69-4795-8241-9B06B2E87A84}" dt="2022-11-24T23:01:55.376" v="411" actId="47"/>
        <pc:sldMkLst>
          <pc:docMk/>
          <pc:sldMk cId="885521753" sldId="550"/>
        </pc:sldMkLst>
        <pc:spChg chg="add del">
          <ac:chgData name="Mohammed Zubair Khan" userId="fe7ef9ef-6e71-4406-a223-b092db6f7fdf" providerId="ADAL" clId="{BE544A57-DF69-4795-8241-9B06B2E87A84}" dt="2022-11-24T20:56:51.586" v="87" actId="26606"/>
          <ac:spMkLst>
            <pc:docMk/>
            <pc:sldMk cId="885521753" sldId="550"/>
            <ac:spMk id="2" creationId="{CD5B274C-84B9-AC28-F458-8DC2BC84E001}"/>
          </ac:spMkLst>
        </pc:spChg>
        <pc:spChg chg="del">
          <ac:chgData name="Mohammed Zubair Khan" userId="fe7ef9ef-6e71-4406-a223-b092db6f7fdf" providerId="ADAL" clId="{BE544A57-DF69-4795-8241-9B06B2E87A84}" dt="2022-11-24T20:54:48.117" v="68" actId="931"/>
          <ac:spMkLst>
            <pc:docMk/>
            <pc:sldMk cId="885521753" sldId="550"/>
            <ac:spMk id="3" creationId="{A553A657-FF08-CCCC-FA3E-8F9CD17F4727}"/>
          </ac:spMkLst>
        </pc:spChg>
        <pc:spChg chg="add del mod">
          <ac:chgData name="Mohammed Zubair Khan" userId="fe7ef9ef-6e71-4406-a223-b092db6f7fdf" providerId="ADAL" clId="{BE544A57-DF69-4795-8241-9B06B2E87A84}" dt="2022-11-24T21:27:23.092" v="249" actId="33987"/>
          <ac:spMkLst>
            <pc:docMk/>
            <pc:sldMk cId="885521753" sldId="550"/>
            <ac:spMk id="6" creationId="{1E5DD2BD-26E1-3B1C-319C-DFBBFC658F95}"/>
          </ac:spMkLst>
        </pc:spChg>
        <pc:spChg chg="add del">
          <ac:chgData name="Mohammed Zubair Khan" userId="fe7ef9ef-6e71-4406-a223-b092db6f7fdf" providerId="ADAL" clId="{BE544A57-DF69-4795-8241-9B06B2E87A84}" dt="2022-11-24T20:55:15.675" v="72" actId="26606"/>
          <ac:spMkLst>
            <pc:docMk/>
            <pc:sldMk cId="885521753" sldId="550"/>
            <ac:spMk id="7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1:27:22.437" v="248" actId="11529"/>
          <ac:spMkLst>
            <pc:docMk/>
            <pc:sldMk cId="885521753" sldId="550"/>
            <ac:spMk id="8" creationId="{D37B1C22-CDCB-896A-EDE0-D71855BA8C0D}"/>
          </ac:spMkLst>
        </pc:spChg>
        <pc:spChg chg="add del">
          <ac:chgData name="Mohammed Zubair Khan" userId="fe7ef9ef-6e71-4406-a223-b092db6f7fdf" providerId="ADAL" clId="{BE544A57-DF69-4795-8241-9B06B2E87A84}" dt="2022-11-24T20:55:15.675" v="72" actId="26606"/>
          <ac:spMkLst>
            <pc:docMk/>
            <pc:sldMk cId="885521753" sldId="550"/>
            <ac:spMk id="9" creationId="{2EB9E6DE-D426-B247-D965-A1DAA7A6054E}"/>
          </ac:spMkLst>
        </pc:spChg>
        <pc:spChg chg="add mod ord">
          <ac:chgData name="Mohammed Zubair Khan" userId="fe7ef9ef-6e71-4406-a223-b092db6f7fdf" providerId="ADAL" clId="{BE544A57-DF69-4795-8241-9B06B2E87A84}" dt="2022-11-24T23:00:33.368" v="401" actId="1582"/>
          <ac:spMkLst>
            <pc:docMk/>
            <pc:sldMk cId="885521753" sldId="550"/>
            <ac:spMk id="10" creationId="{E2942681-7BDE-4BBB-61EB-8B4385F331BA}"/>
          </ac:spMkLst>
        </pc:spChg>
        <pc:spChg chg="add del">
          <ac:chgData name="Mohammed Zubair Khan" userId="fe7ef9ef-6e71-4406-a223-b092db6f7fdf" providerId="ADAL" clId="{BE544A57-DF69-4795-8241-9B06B2E87A84}" dt="2022-11-24T20:55:20.326" v="74" actId="26606"/>
          <ac:spMkLst>
            <pc:docMk/>
            <pc:sldMk cId="885521753" sldId="550"/>
            <ac:spMk id="17" creationId="{F20F2D78-389E-493E-8825-332BBB6CA674}"/>
          </ac:spMkLst>
        </pc:spChg>
        <pc:spChg chg="add del">
          <ac:chgData name="Mohammed Zubair Khan" userId="fe7ef9ef-6e71-4406-a223-b092db6f7fdf" providerId="ADAL" clId="{BE544A57-DF69-4795-8241-9B06B2E87A84}" dt="2022-11-24T20:55:20.326" v="74" actId="26606"/>
          <ac:spMkLst>
            <pc:docMk/>
            <pc:sldMk cId="885521753" sldId="550"/>
            <ac:spMk id="18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5:20.326" v="74" actId="26606"/>
          <ac:spMkLst>
            <pc:docMk/>
            <pc:sldMk cId="885521753" sldId="550"/>
            <ac:spMk id="19" creationId="{DE112C87-E9D7-2ECE-4266-C2DE169359B9}"/>
          </ac:spMkLst>
        </pc:spChg>
        <pc:spChg chg="add del">
          <ac:chgData name="Mohammed Zubair Khan" userId="fe7ef9ef-6e71-4406-a223-b092db6f7fdf" providerId="ADAL" clId="{BE544A57-DF69-4795-8241-9B06B2E87A84}" dt="2022-11-24T20:56:51.541" v="86" actId="26606"/>
          <ac:spMkLst>
            <pc:docMk/>
            <pc:sldMk cId="885521753" sldId="550"/>
            <ac:spMk id="20" creationId="{E3020543-B24B-4EC4-8FFC-8DD88EEA91A8}"/>
          </ac:spMkLst>
        </pc:spChg>
        <pc:spChg chg="add del">
          <ac:chgData name="Mohammed Zubair Khan" userId="fe7ef9ef-6e71-4406-a223-b092db6f7fdf" providerId="ADAL" clId="{BE544A57-DF69-4795-8241-9B06B2E87A84}" dt="2022-11-24T20:56:02.913" v="76" actId="26606"/>
          <ac:spMkLst>
            <pc:docMk/>
            <pc:sldMk cId="885521753" sldId="550"/>
            <ac:spMk id="21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6:02.913" v="76" actId="26606"/>
          <ac:spMkLst>
            <pc:docMk/>
            <pc:sldMk cId="885521753" sldId="550"/>
            <ac:spMk id="22" creationId="{370C687A-5C16-455C-DED1-CEC7EECA92C4}"/>
          </ac:spMkLst>
        </pc:spChg>
        <pc:spChg chg="add del">
          <ac:chgData name="Mohammed Zubair Khan" userId="fe7ef9ef-6e71-4406-a223-b092db6f7fdf" providerId="ADAL" clId="{BE544A57-DF69-4795-8241-9B06B2E87A84}" dt="2022-11-24T20:56:02.913" v="76" actId="26606"/>
          <ac:spMkLst>
            <pc:docMk/>
            <pc:sldMk cId="885521753" sldId="550"/>
            <ac:spMk id="23" creationId="{85EE8969-963B-4684-B457-EC3E23FEE8C1}"/>
          </ac:spMkLst>
        </pc:spChg>
        <pc:spChg chg="add del">
          <ac:chgData name="Mohammed Zubair Khan" userId="fe7ef9ef-6e71-4406-a223-b092db6f7fdf" providerId="ADAL" clId="{BE544A57-DF69-4795-8241-9B06B2E87A84}" dt="2022-11-24T20:56:02.913" v="76" actId="26606"/>
          <ac:spMkLst>
            <pc:docMk/>
            <pc:sldMk cId="885521753" sldId="550"/>
            <ac:spMk id="24" creationId="{FF6CD192-AEC2-4532-8B04-F0222376472A}"/>
          </ac:spMkLst>
        </pc:spChg>
        <pc:spChg chg="add del">
          <ac:chgData name="Mohammed Zubair Khan" userId="fe7ef9ef-6e71-4406-a223-b092db6f7fdf" providerId="ADAL" clId="{BE544A57-DF69-4795-8241-9B06B2E87A84}" dt="2022-11-24T20:56:22.032" v="78" actId="26606"/>
          <ac:spMkLst>
            <pc:docMk/>
            <pc:sldMk cId="885521753" sldId="550"/>
            <ac:spMk id="27" creationId="{D1942232-83D0-49E2-AF9B-1F97E3C1EF8E}"/>
          </ac:spMkLst>
        </pc:spChg>
        <pc:spChg chg="add del">
          <ac:chgData name="Mohammed Zubair Khan" userId="fe7ef9ef-6e71-4406-a223-b092db6f7fdf" providerId="ADAL" clId="{BE544A57-DF69-4795-8241-9B06B2E87A84}" dt="2022-11-24T20:56:22.032" v="78" actId="26606"/>
          <ac:spMkLst>
            <pc:docMk/>
            <pc:sldMk cId="885521753" sldId="550"/>
            <ac:spMk id="28" creationId="{E9E70D72-6E23-4015-A4A6-85C120C19167}"/>
          </ac:spMkLst>
        </pc:spChg>
        <pc:spChg chg="add del">
          <ac:chgData name="Mohammed Zubair Khan" userId="fe7ef9ef-6e71-4406-a223-b092db6f7fdf" providerId="ADAL" clId="{BE544A57-DF69-4795-8241-9B06B2E87A84}" dt="2022-11-24T20:56:22.032" v="78" actId="26606"/>
          <ac:spMkLst>
            <pc:docMk/>
            <pc:sldMk cId="885521753" sldId="550"/>
            <ac:spMk id="29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6:22.032" v="78" actId="26606"/>
          <ac:spMkLst>
            <pc:docMk/>
            <pc:sldMk cId="885521753" sldId="550"/>
            <ac:spMk id="33" creationId="{D4291FD4-241E-8011-297E-D3A9868152BB}"/>
          </ac:spMkLst>
        </pc:spChg>
        <pc:spChg chg="add del">
          <ac:chgData name="Mohammed Zubair Khan" userId="fe7ef9ef-6e71-4406-a223-b092db6f7fdf" providerId="ADAL" clId="{BE544A57-DF69-4795-8241-9B06B2E87A84}" dt="2022-11-24T20:56:29.506" v="80" actId="26606"/>
          <ac:spMkLst>
            <pc:docMk/>
            <pc:sldMk cId="885521753" sldId="550"/>
            <ac:spMk id="39" creationId="{327D73B4-9F5C-4A64-A179-51B9500CB8B5}"/>
          </ac:spMkLst>
        </pc:spChg>
        <pc:spChg chg="add del">
          <ac:chgData name="Mohammed Zubair Khan" userId="fe7ef9ef-6e71-4406-a223-b092db6f7fdf" providerId="ADAL" clId="{BE544A57-DF69-4795-8241-9B06B2E87A84}" dt="2022-11-24T20:56:29.506" v="80" actId="26606"/>
          <ac:spMkLst>
            <pc:docMk/>
            <pc:sldMk cId="885521753" sldId="550"/>
            <ac:spMk id="40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6:29.506" v="80" actId="26606"/>
          <ac:spMkLst>
            <pc:docMk/>
            <pc:sldMk cId="885521753" sldId="550"/>
            <ac:spMk id="41" creationId="{C1F06963-6374-4B48-844F-071A9BAAAE02}"/>
          </ac:spMkLst>
        </pc:spChg>
        <pc:spChg chg="add del">
          <ac:chgData name="Mohammed Zubair Khan" userId="fe7ef9ef-6e71-4406-a223-b092db6f7fdf" providerId="ADAL" clId="{BE544A57-DF69-4795-8241-9B06B2E87A84}" dt="2022-11-24T20:56:29.506" v="80" actId="26606"/>
          <ac:spMkLst>
            <pc:docMk/>
            <pc:sldMk cId="885521753" sldId="550"/>
            <ac:spMk id="45" creationId="{D6CDADCE-BB83-3E49-489A-FA1F1400F03F}"/>
          </ac:spMkLst>
        </pc:spChg>
        <pc:spChg chg="add del">
          <ac:chgData name="Mohammed Zubair Khan" userId="fe7ef9ef-6e71-4406-a223-b092db6f7fdf" providerId="ADAL" clId="{BE544A57-DF69-4795-8241-9B06B2E87A84}" dt="2022-11-24T20:56:29.506" v="80" actId="26606"/>
          <ac:spMkLst>
            <pc:docMk/>
            <pc:sldMk cId="885521753" sldId="550"/>
            <ac:spMk id="46" creationId="{E3020543-B24B-4EC4-8FFC-8DD88EEA91A8}"/>
          </ac:spMkLst>
        </pc:spChg>
        <pc:spChg chg="add del">
          <ac:chgData name="Mohammed Zubair Khan" userId="fe7ef9ef-6e71-4406-a223-b092db6f7fdf" providerId="ADAL" clId="{BE544A57-DF69-4795-8241-9B06B2E87A84}" dt="2022-11-24T20:56:37.840" v="82" actId="26606"/>
          <ac:spMkLst>
            <pc:docMk/>
            <pc:sldMk cId="885521753" sldId="550"/>
            <ac:spMk id="49" creationId="{637B2035-1FCB-439A-B421-095E136C7E07}"/>
          </ac:spMkLst>
        </pc:spChg>
        <pc:spChg chg="add del">
          <ac:chgData name="Mohammed Zubair Khan" userId="fe7ef9ef-6e71-4406-a223-b092db6f7fdf" providerId="ADAL" clId="{BE544A57-DF69-4795-8241-9B06B2E87A84}" dt="2022-11-24T20:56:37.840" v="82" actId="26606"/>
          <ac:spMkLst>
            <pc:docMk/>
            <pc:sldMk cId="885521753" sldId="550"/>
            <ac:spMk id="50" creationId="{B39A1F5A-E57E-4178-8F57-A18DC747E5E1}"/>
          </ac:spMkLst>
        </pc:spChg>
        <pc:spChg chg="add del">
          <ac:chgData name="Mohammed Zubair Khan" userId="fe7ef9ef-6e71-4406-a223-b092db6f7fdf" providerId="ADAL" clId="{BE544A57-DF69-4795-8241-9B06B2E87A84}" dt="2022-11-24T20:56:37.840" v="82" actId="26606"/>
          <ac:spMkLst>
            <pc:docMk/>
            <pc:sldMk cId="885521753" sldId="550"/>
            <ac:spMk id="51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6:37.840" v="82" actId="26606"/>
          <ac:spMkLst>
            <pc:docMk/>
            <pc:sldMk cId="885521753" sldId="550"/>
            <ac:spMk id="52" creationId="{CF93DC6C-1BFD-4414-BF23-471C8831CA04}"/>
          </ac:spMkLst>
        </pc:spChg>
        <pc:spChg chg="add del">
          <ac:chgData name="Mohammed Zubair Khan" userId="fe7ef9ef-6e71-4406-a223-b092db6f7fdf" providerId="ADAL" clId="{BE544A57-DF69-4795-8241-9B06B2E87A84}" dt="2022-11-24T20:56:37.840" v="82" actId="26606"/>
          <ac:spMkLst>
            <pc:docMk/>
            <pc:sldMk cId="885521753" sldId="550"/>
            <ac:spMk id="53" creationId="{001928A5-13A8-4372-8A77-BCAAE5553E6F}"/>
          </ac:spMkLst>
        </pc:spChg>
        <pc:spChg chg="add del">
          <ac:chgData name="Mohammed Zubair Khan" userId="fe7ef9ef-6e71-4406-a223-b092db6f7fdf" providerId="ADAL" clId="{BE544A57-DF69-4795-8241-9B06B2E87A84}" dt="2022-11-24T20:56:37.840" v="82" actId="26606"/>
          <ac:spMkLst>
            <pc:docMk/>
            <pc:sldMk cId="885521753" sldId="550"/>
            <ac:spMk id="54" creationId="{C294C7BC-E181-32DD-0340-5FF00DBE1B96}"/>
          </ac:spMkLst>
        </pc:spChg>
        <pc:spChg chg="add del">
          <ac:chgData name="Mohammed Zubair Khan" userId="fe7ef9ef-6e71-4406-a223-b092db6f7fdf" providerId="ADAL" clId="{BE544A57-DF69-4795-8241-9B06B2E87A84}" dt="2022-11-24T20:56:47.688" v="84" actId="26606"/>
          <ac:spMkLst>
            <pc:docMk/>
            <pc:sldMk cId="885521753" sldId="550"/>
            <ac:spMk id="56" creationId="{F944E337-3E5D-4A1F-A5A1-2057F25B8A7B}"/>
          </ac:spMkLst>
        </pc:spChg>
        <pc:spChg chg="add del">
          <ac:chgData name="Mohammed Zubair Khan" userId="fe7ef9ef-6e71-4406-a223-b092db6f7fdf" providerId="ADAL" clId="{BE544A57-DF69-4795-8241-9B06B2E87A84}" dt="2022-11-24T20:56:47.688" v="84" actId="26606"/>
          <ac:spMkLst>
            <pc:docMk/>
            <pc:sldMk cId="885521753" sldId="550"/>
            <ac:spMk id="57" creationId="{75AEBDD3-B56F-481F-B681-E422663D247D}"/>
          </ac:spMkLst>
        </pc:spChg>
        <pc:spChg chg="add del">
          <ac:chgData name="Mohammed Zubair Khan" userId="fe7ef9ef-6e71-4406-a223-b092db6f7fdf" providerId="ADAL" clId="{BE544A57-DF69-4795-8241-9B06B2E87A84}" dt="2022-11-24T20:56:47.688" v="84" actId="26606"/>
          <ac:spMkLst>
            <pc:docMk/>
            <pc:sldMk cId="885521753" sldId="550"/>
            <ac:spMk id="58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6:47.688" v="84" actId="26606"/>
          <ac:spMkLst>
            <pc:docMk/>
            <pc:sldMk cId="885521753" sldId="550"/>
            <ac:spMk id="59" creationId="{8101159E-D455-456F-8FE1-396AB1590C2F}"/>
          </ac:spMkLst>
        </pc:spChg>
        <pc:spChg chg="add del">
          <ac:chgData name="Mohammed Zubair Khan" userId="fe7ef9ef-6e71-4406-a223-b092db6f7fdf" providerId="ADAL" clId="{BE544A57-DF69-4795-8241-9B06B2E87A84}" dt="2022-11-24T20:56:47.688" v="84" actId="26606"/>
          <ac:spMkLst>
            <pc:docMk/>
            <pc:sldMk cId="885521753" sldId="550"/>
            <ac:spMk id="60" creationId="{1F9FDF39-7A42-411B-85F1-9DE812C7A75B}"/>
          </ac:spMkLst>
        </pc:spChg>
        <pc:spChg chg="add del">
          <ac:chgData name="Mohammed Zubair Khan" userId="fe7ef9ef-6e71-4406-a223-b092db6f7fdf" providerId="ADAL" clId="{BE544A57-DF69-4795-8241-9B06B2E87A84}" dt="2022-11-24T20:56:47.688" v="84" actId="26606"/>
          <ac:spMkLst>
            <pc:docMk/>
            <pc:sldMk cId="885521753" sldId="550"/>
            <ac:spMk id="61" creationId="{8CACE8D0-1E88-8C00-10F1-B3D6036604CD}"/>
          </ac:spMkLst>
        </pc:spChg>
        <pc:spChg chg="add del">
          <ac:chgData name="Mohammed Zubair Khan" userId="fe7ef9ef-6e71-4406-a223-b092db6f7fdf" providerId="ADAL" clId="{BE544A57-DF69-4795-8241-9B06B2E87A84}" dt="2022-11-24T20:56:51.541" v="86" actId="26606"/>
          <ac:spMkLst>
            <pc:docMk/>
            <pc:sldMk cId="885521753" sldId="550"/>
            <ac:spMk id="63" creationId="{327D73B4-9F5C-4A64-A179-51B9500CB8B5}"/>
          </ac:spMkLst>
        </pc:spChg>
        <pc:spChg chg="add del">
          <ac:chgData name="Mohammed Zubair Khan" userId="fe7ef9ef-6e71-4406-a223-b092db6f7fdf" providerId="ADAL" clId="{BE544A57-DF69-4795-8241-9B06B2E87A84}" dt="2022-11-24T20:56:51.541" v="86" actId="26606"/>
          <ac:spMkLst>
            <pc:docMk/>
            <pc:sldMk cId="885521753" sldId="550"/>
            <ac:spMk id="64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0:56:51.541" v="86" actId="26606"/>
          <ac:spMkLst>
            <pc:docMk/>
            <pc:sldMk cId="885521753" sldId="550"/>
            <ac:spMk id="65" creationId="{C1F06963-6374-4B48-844F-071A9BAAAE02}"/>
          </ac:spMkLst>
        </pc:spChg>
        <pc:spChg chg="add del">
          <ac:chgData name="Mohammed Zubair Khan" userId="fe7ef9ef-6e71-4406-a223-b092db6f7fdf" providerId="ADAL" clId="{BE544A57-DF69-4795-8241-9B06B2E87A84}" dt="2022-11-24T20:56:51.541" v="86" actId="26606"/>
          <ac:spMkLst>
            <pc:docMk/>
            <pc:sldMk cId="885521753" sldId="550"/>
            <ac:spMk id="69" creationId="{D6CDADCE-BB83-3E49-489A-FA1F1400F03F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885521753" sldId="550"/>
            <ac:spMk id="72" creationId="{637B2035-1FCB-439A-B421-095E136C7E07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885521753" sldId="550"/>
            <ac:spMk id="73" creationId="{B39A1F5A-E57E-4178-8F57-A18DC747E5E1}"/>
          </ac:spMkLst>
        </pc:spChg>
        <pc:spChg chg="add mod ord">
          <ac:chgData name="Mohammed Zubair Khan" userId="fe7ef9ef-6e71-4406-a223-b092db6f7fdf" providerId="ADAL" clId="{BE544A57-DF69-4795-8241-9B06B2E87A84}" dt="2022-11-24T22:56:06.395" v="388" actId="20577"/>
          <ac:spMkLst>
            <pc:docMk/>
            <pc:sldMk cId="885521753" sldId="550"/>
            <ac:spMk id="74" creationId="{CD5B274C-84B9-AC28-F458-8DC2BC84E001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885521753" sldId="550"/>
            <ac:spMk id="75" creationId="{CF93DC6C-1BFD-4414-BF23-471C8831CA04}"/>
          </ac:spMkLst>
        </pc:spChg>
        <pc:spChg chg="add del">
          <ac:chgData name="Mohammed Zubair Khan" userId="fe7ef9ef-6e71-4406-a223-b092db6f7fdf" providerId="ADAL" clId="{BE544A57-DF69-4795-8241-9B06B2E87A84}" dt="2022-11-24T21:00:15.919" v="95"/>
          <ac:spMkLst>
            <pc:docMk/>
            <pc:sldMk cId="885521753" sldId="550"/>
            <ac:spMk id="76" creationId="{001928A5-13A8-4372-8A77-BCAAE5553E6F}"/>
          </ac:spMkLst>
        </pc:spChg>
        <pc:spChg chg="add del mod ord">
          <ac:chgData name="Mohammed Zubair Khan" userId="fe7ef9ef-6e71-4406-a223-b092db6f7fdf" providerId="ADAL" clId="{BE544A57-DF69-4795-8241-9B06B2E87A84}" dt="2022-11-24T21:09:31.328" v="167" actId="26606"/>
          <ac:spMkLst>
            <pc:docMk/>
            <pc:sldMk cId="885521753" sldId="550"/>
            <ac:spMk id="77" creationId="{C294C7BC-E181-32DD-0340-5FF00DBE1B96}"/>
          </ac:spMkLst>
        </pc:spChg>
        <pc:spChg chg="add del">
          <ac:chgData name="Mohammed Zubair Khan" userId="fe7ef9ef-6e71-4406-a223-b092db6f7fdf" providerId="ADAL" clId="{BE544A57-DF69-4795-8241-9B06B2E87A84}" dt="2022-11-24T21:09:25.072" v="162" actId="26606"/>
          <ac:spMkLst>
            <pc:docMk/>
            <pc:sldMk cId="885521753" sldId="550"/>
            <ac:spMk id="79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09:25.072" v="162" actId="26606"/>
          <ac:spMkLst>
            <pc:docMk/>
            <pc:sldMk cId="885521753" sldId="550"/>
            <ac:spMk id="80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01:06.672" v="99" actId="26606"/>
          <ac:spMkLst>
            <pc:docMk/>
            <pc:sldMk cId="885521753" sldId="550"/>
            <ac:spMk id="82" creationId="{C33BF9DD-8A45-4EEE-B231-0A14D322E5F9}"/>
          </ac:spMkLst>
        </pc:spChg>
        <pc:spChg chg="add del">
          <ac:chgData name="Mohammed Zubair Khan" userId="fe7ef9ef-6e71-4406-a223-b092db6f7fdf" providerId="ADAL" clId="{BE544A57-DF69-4795-8241-9B06B2E87A84}" dt="2022-11-24T21:09:25.072" v="162" actId="26606"/>
          <ac:spMkLst>
            <pc:docMk/>
            <pc:sldMk cId="885521753" sldId="550"/>
            <ac:spMk id="83" creationId="{EB1836F0-F9E0-4D93-9BDD-7EEC6EA05F7B}"/>
          </ac:spMkLst>
        </pc:spChg>
        <pc:spChg chg="add del">
          <ac:chgData name="Mohammed Zubair Khan" userId="fe7ef9ef-6e71-4406-a223-b092db6f7fdf" providerId="ADAL" clId="{BE544A57-DF69-4795-8241-9B06B2E87A84}" dt="2022-11-24T21:01:06.672" v="99" actId="26606"/>
          <ac:spMkLst>
            <pc:docMk/>
            <pc:sldMk cId="885521753" sldId="550"/>
            <ac:spMk id="86" creationId="{D5FBCAC9-BD8B-4F3B-AD74-EF37D4211349}"/>
          </ac:spMkLst>
        </pc:spChg>
        <pc:spChg chg="add del">
          <ac:chgData name="Mohammed Zubair Khan" userId="fe7ef9ef-6e71-4406-a223-b092db6f7fdf" providerId="ADAL" clId="{BE544A57-DF69-4795-8241-9B06B2E87A84}" dt="2022-11-24T21:01:06.672" v="99" actId="26606"/>
          <ac:spMkLst>
            <pc:docMk/>
            <pc:sldMk cId="885521753" sldId="550"/>
            <ac:spMk id="88" creationId="{9556C5A8-AD7E-4CE7-87BE-9EA3B5E1786F}"/>
          </ac:spMkLst>
        </pc:spChg>
        <pc:spChg chg="add del">
          <ac:chgData name="Mohammed Zubair Khan" userId="fe7ef9ef-6e71-4406-a223-b092db6f7fdf" providerId="ADAL" clId="{BE544A57-DF69-4795-8241-9B06B2E87A84}" dt="2022-11-24T21:09:25.072" v="162" actId="26606"/>
          <ac:spMkLst>
            <pc:docMk/>
            <pc:sldMk cId="885521753" sldId="550"/>
            <ac:spMk id="92" creationId="{6D2F28D1-82F9-40FE-935C-85ECF7660D2D}"/>
          </ac:spMkLst>
        </pc:spChg>
        <pc:spChg chg="add del">
          <ac:chgData name="Mohammed Zubair Khan" userId="fe7ef9ef-6e71-4406-a223-b092db6f7fdf" providerId="ADAL" clId="{BE544A57-DF69-4795-8241-9B06B2E87A84}" dt="2022-11-24T21:09:25.072" v="162" actId="26606"/>
          <ac:spMkLst>
            <pc:docMk/>
            <pc:sldMk cId="885521753" sldId="550"/>
            <ac:spMk id="94" creationId="{4B670E93-2F53-48FC-AB6C-E99E22D17F31}"/>
          </ac:spMkLst>
        </pc:spChg>
        <pc:spChg chg="add del">
          <ac:chgData name="Mohammed Zubair Khan" userId="fe7ef9ef-6e71-4406-a223-b092db6f7fdf" providerId="ADAL" clId="{BE544A57-DF69-4795-8241-9B06B2E87A84}" dt="2022-11-24T21:09:28.703" v="164" actId="26606"/>
          <ac:spMkLst>
            <pc:docMk/>
            <pc:sldMk cId="885521753" sldId="550"/>
            <ac:spMk id="96" creationId="{44CC594A-A820-450F-B363-C19201FCFEC6}"/>
          </ac:spMkLst>
        </pc:spChg>
        <pc:spChg chg="add del">
          <ac:chgData name="Mohammed Zubair Khan" userId="fe7ef9ef-6e71-4406-a223-b092db6f7fdf" providerId="ADAL" clId="{BE544A57-DF69-4795-8241-9B06B2E87A84}" dt="2022-11-24T21:09:28.703" v="164" actId="26606"/>
          <ac:spMkLst>
            <pc:docMk/>
            <pc:sldMk cId="885521753" sldId="550"/>
            <ac:spMk id="97" creationId="{59FAB3DA-E9ED-4574-ABCC-378BC0FF1BBC}"/>
          </ac:spMkLst>
        </pc:spChg>
        <pc:spChg chg="add del">
          <ac:chgData name="Mohammed Zubair Khan" userId="fe7ef9ef-6e71-4406-a223-b092db6f7fdf" providerId="ADAL" clId="{BE544A57-DF69-4795-8241-9B06B2E87A84}" dt="2022-11-24T21:09:28.703" v="164" actId="26606"/>
          <ac:spMkLst>
            <pc:docMk/>
            <pc:sldMk cId="885521753" sldId="550"/>
            <ac:spMk id="98" creationId="{C294C7BC-E181-32DD-0340-5FF00DBE1B96}"/>
          </ac:spMkLst>
        </pc:spChg>
        <pc:spChg chg="add del">
          <ac:chgData name="Mohammed Zubair Khan" userId="fe7ef9ef-6e71-4406-a223-b092db6f7fdf" providerId="ADAL" clId="{BE544A57-DF69-4795-8241-9B06B2E87A84}" dt="2022-11-24T21:09:28.703" v="164" actId="26606"/>
          <ac:spMkLst>
            <pc:docMk/>
            <pc:sldMk cId="885521753" sldId="550"/>
            <ac:spMk id="99" creationId="{53B8D6B0-55D6-48DC-86D8-FD95D5F118AB}"/>
          </ac:spMkLst>
        </pc:spChg>
        <pc:spChg chg="add del">
          <ac:chgData name="Mohammed Zubair Khan" userId="fe7ef9ef-6e71-4406-a223-b092db6f7fdf" providerId="ADAL" clId="{BE544A57-DF69-4795-8241-9B06B2E87A84}" dt="2022-11-24T21:09:31.320" v="166" actId="26606"/>
          <ac:spMkLst>
            <pc:docMk/>
            <pc:sldMk cId="885521753" sldId="550"/>
            <ac:spMk id="101" creationId="{C33BF9DD-8A45-4EEE-B231-0A14D322E5F9}"/>
          </ac:spMkLst>
        </pc:spChg>
        <pc:spChg chg="add del">
          <ac:chgData name="Mohammed Zubair Khan" userId="fe7ef9ef-6e71-4406-a223-b092db6f7fdf" providerId="ADAL" clId="{BE544A57-DF69-4795-8241-9B06B2E87A84}" dt="2022-11-24T21:09:31.320" v="166" actId="26606"/>
          <ac:spMkLst>
            <pc:docMk/>
            <pc:sldMk cId="885521753" sldId="550"/>
            <ac:spMk id="103" creationId="{C294C7BC-E181-32DD-0340-5FF00DBE1B96}"/>
          </ac:spMkLst>
        </pc:spChg>
        <pc:spChg chg="add del">
          <ac:chgData name="Mohammed Zubair Khan" userId="fe7ef9ef-6e71-4406-a223-b092db6f7fdf" providerId="ADAL" clId="{BE544A57-DF69-4795-8241-9B06B2E87A84}" dt="2022-11-24T21:09:31.320" v="166" actId="26606"/>
          <ac:spMkLst>
            <pc:docMk/>
            <pc:sldMk cId="885521753" sldId="550"/>
            <ac:spMk id="104" creationId="{D5FBCAC9-BD8B-4F3B-AD74-EF37D4211349}"/>
          </ac:spMkLst>
        </pc:spChg>
        <pc:spChg chg="add del">
          <ac:chgData name="Mohammed Zubair Khan" userId="fe7ef9ef-6e71-4406-a223-b092db6f7fdf" providerId="ADAL" clId="{BE544A57-DF69-4795-8241-9B06B2E87A84}" dt="2022-11-24T21:09:31.320" v="166" actId="26606"/>
          <ac:spMkLst>
            <pc:docMk/>
            <pc:sldMk cId="885521753" sldId="550"/>
            <ac:spMk id="105" creationId="{9556C5A8-AD7E-4CE7-87BE-9EA3B5E1786F}"/>
          </ac:spMkLst>
        </pc:spChg>
        <pc:spChg chg="add del">
          <ac:chgData name="Mohammed Zubair Khan" userId="fe7ef9ef-6e71-4406-a223-b092db6f7fdf" providerId="ADAL" clId="{BE544A57-DF69-4795-8241-9B06B2E87A84}" dt="2022-11-24T21:16:32.578" v="197" actId="26606"/>
          <ac:spMkLst>
            <pc:docMk/>
            <pc:sldMk cId="885521753" sldId="550"/>
            <ac:spMk id="107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16:32.578" v="197" actId="26606"/>
          <ac:spMkLst>
            <pc:docMk/>
            <pc:sldMk cId="885521753" sldId="550"/>
            <ac:spMk id="108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16:32.578" v="197" actId="26606"/>
          <ac:spMkLst>
            <pc:docMk/>
            <pc:sldMk cId="885521753" sldId="550"/>
            <ac:spMk id="110" creationId="{EB1836F0-F9E0-4D93-9BDD-7EEC6EA05F7B}"/>
          </ac:spMkLst>
        </pc:spChg>
        <pc:spChg chg="add del">
          <ac:chgData name="Mohammed Zubair Khan" userId="fe7ef9ef-6e71-4406-a223-b092db6f7fdf" providerId="ADAL" clId="{BE544A57-DF69-4795-8241-9B06B2E87A84}" dt="2022-11-24T21:16:32.578" v="197" actId="26606"/>
          <ac:spMkLst>
            <pc:docMk/>
            <pc:sldMk cId="885521753" sldId="550"/>
            <ac:spMk id="112" creationId="{6D2F28D1-82F9-40FE-935C-85ECF7660D2D}"/>
          </ac:spMkLst>
        </pc:spChg>
        <pc:spChg chg="add del">
          <ac:chgData name="Mohammed Zubair Khan" userId="fe7ef9ef-6e71-4406-a223-b092db6f7fdf" providerId="ADAL" clId="{BE544A57-DF69-4795-8241-9B06B2E87A84}" dt="2022-11-24T21:16:32.578" v="197" actId="26606"/>
          <ac:spMkLst>
            <pc:docMk/>
            <pc:sldMk cId="885521753" sldId="550"/>
            <ac:spMk id="113" creationId="{4B670E93-2F53-48FC-AB6C-E99E22D17F31}"/>
          </ac:spMkLst>
        </pc:spChg>
        <pc:spChg chg="add del">
          <ac:chgData name="Mohammed Zubair Khan" userId="fe7ef9ef-6e71-4406-a223-b092db6f7fdf" providerId="ADAL" clId="{BE544A57-DF69-4795-8241-9B06B2E87A84}" dt="2022-11-24T21:16:30.353" v="194" actId="26606"/>
          <ac:spMkLst>
            <pc:docMk/>
            <pc:sldMk cId="885521753" sldId="550"/>
            <ac:spMk id="118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16:30.353" v="194" actId="26606"/>
          <ac:spMkLst>
            <pc:docMk/>
            <pc:sldMk cId="885521753" sldId="550"/>
            <ac:spMk id="120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16:30.353" v="194" actId="26606"/>
          <ac:spMkLst>
            <pc:docMk/>
            <pc:sldMk cId="885521753" sldId="550"/>
            <ac:spMk id="124" creationId="{5AE6C737-FF55-4064-94B7-0B21D2EB6045}"/>
          </ac:spMkLst>
        </pc:spChg>
        <pc:spChg chg="add del">
          <ac:chgData name="Mohammed Zubair Khan" userId="fe7ef9ef-6e71-4406-a223-b092db6f7fdf" providerId="ADAL" clId="{BE544A57-DF69-4795-8241-9B06B2E87A84}" dt="2022-11-24T21:16:30.353" v="194" actId="26606"/>
          <ac:spMkLst>
            <pc:docMk/>
            <pc:sldMk cId="885521753" sldId="550"/>
            <ac:spMk id="128" creationId="{D8218D9F-38B6-4AE0-9051-5434D19A5277}"/>
          </ac:spMkLst>
        </pc:spChg>
        <pc:spChg chg="add del">
          <ac:chgData name="Mohammed Zubair Khan" userId="fe7ef9ef-6e71-4406-a223-b092db6f7fdf" providerId="ADAL" clId="{BE544A57-DF69-4795-8241-9B06B2E87A84}" dt="2022-11-24T21:16:30.353" v="194" actId="26606"/>
          <ac:spMkLst>
            <pc:docMk/>
            <pc:sldMk cId="885521753" sldId="550"/>
            <ac:spMk id="130" creationId="{2D3DCA99-84AF-487A-BF72-91C5FA6B0B70}"/>
          </ac:spMkLst>
        </pc:spChg>
        <pc:spChg chg="add del">
          <ac:chgData name="Mohammed Zubair Khan" userId="fe7ef9ef-6e71-4406-a223-b092db6f7fdf" providerId="ADAL" clId="{BE544A57-DF69-4795-8241-9B06B2E87A84}" dt="2022-11-24T21:16:32.569" v="196" actId="26606"/>
          <ac:spMkLst>
            <pc:docMk/>
            <pc:sldMk cId="885521753" sldId="550"/>
            <ac:spMk id="132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16:32.569" v="196" actId="26606"/>
          <ac:spMkLst>
            <pc:docMk/>
            <pc:sldMk cId="885521753" sldId="550"/>
            <ac:spMk id="133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16:32.569" v="196" actId="26606"/>
          <ac:spMkLst>
            <pc:docMk/>
            <pc:sldMk cId="885521753" sldId="550"/>
            <ac:spMk id="135" creationId="{AE220058-3FCE-496E-ADF2-D8A6961F39F6}"/>
          </ac:spMkLst>
        </pc:spChg>
        <pc:spChg chg="add del">
          <ac:chgData name="Mohammed Zubair Khan" userId="fe7ef9ef-6e71-4406-a223-b092db6f7fdf" providerId="ADAL" clId="{BE544A57-DF69-4795-8241-9B06B2E87A84}" dt="2022-11-24T21:16:32.569" v="196" actId="26606"/>
          <ac:spMkLst>
            <pc:docMk/>
            <pc:sldMk cId="885521753" sldId="550"/>
            <ac:spMk id="137" creationId="{3E9C5090-7D25-41E3-A6D3-CCAEE505E785}"/>
          </ac:spMkLst>
        </pc:spChg>
        <pc:spChg chg="add del">
          <ac:chgData name="Mohammed Zubair Khan" userId="fe7ef9ef-6e71-4406-a223-b092db6f7fdf" providerId="ADAL" clId="{BE544A57-DF69-4795-8241-9B06B2E87A84}" dt="2022-11-24T21:16:32.569" v="196" actId="26606"/>
          <ac:spMkLst>
            <pc:docMk/>
            <pc:sldMk cId="885521753" sldId="550"/>
            <ac:spMk id="138" creationId="{11BF8809-0DAC-41E5-A212-ACB4A01BE95B}"/>
          </ac:spMkLst>
        </pc:spChg>
        <pc:spChg chg="add del">
          <ac:chgData name="Mohammed Zubair Khan" userId="fe7ef9ef-6e71-4406-a223-b092db6f7fdf" providerId="ADAL" clId="{BE544A57-DF69-4795-8241-9B06B2E87A84}" dt="2022-11-24T21:17:20.455" v="205" actId="26606"/>
          <ac:spMkLst>
            <pc:docMk/>
            <pc:sldMk cId="885521753" sldId="550"/>
            <ac:spMk id="140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17:20.455" v="205" actId="26606"/>
          <ac:spMkLst>
            <pc:docMk/>
            <pc:sldMk cId="885521753" sldId="550"/>
            <ac:spMk id="141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17:20.455" v="205" actId="26606"/>
          <ac:spMkLst>
            <pc:docMk/>
            <pc:sldMk cId="885521753" sldId="550"/>
            <ac:spMk id="143" creationId="{EB1836F0-F9E0-4D93-9BDD-7EEC6EA05F7B}"/>
          </ac:spMkLst>
        </pc:spChg>
        <pc:spChg chg="add del">
          <ac:chgData name="Mohammed Zubair Khan" userId="fe7ef9ef-6e71-4406-a223-b092db6f7fdf" providerId="ADAL" clId="{BE544A57-DF69-4795-8241-9B06B2E87A84}" dt="2022-11-24T21:17:20.455" v="205" actId="26606"/>
          <ac:spMkLst>
            <pc:docMk/>
            <pc:sldMk cId="885521753" sldId="550"/>
            <ac:spMk id="145" creationId="{6D2F28D1-82F9-40FE-935C-85ECF7660D2D}"/>
          </ac:spMkLst>
        </pc:spChg>
        <pc:spChg chg="add del">
          <ac:chgData name="Mohammed Zubair Khan" userId="fe7ef9ef-6e71-4406-a223-b092db6f7fdf" providerId="ADAL" clId="{BE544A57-DF69-4795-8241-9B06B2E87A84}" dt="2022-11-24T21:17:20.455" v="205" actId="26606"/>
          <ac:spMkLst>
            <pc:docMk/>
            <pc:sldMk cId="885521753" sldId="550"/>
            <ac:spMk id="146" creationId="{4B670E93-2F53-48FC-AB6C-E99E22D17F31}"/>
          </ac:spMkLst>
        </pc:spChg>
        <pc:spChg chg="add del">
          <ac:chgData name="Mohammed Zubair Khan" userId="fe7ef9ef-6e71-4406-a223-b092db6f7fdf" providerId="ADAL" clId="{BE544A57-DF69-4795-8241-9B06B2E87A84}" dt="2022-11-24T21:17:16.818" v="202" actId="26606"/>
          <ac:spMkLst>
            <pc:docMk/>
            <pc:sldMk cId="885521753" sldId="550"/>
            <ac:spMk id="151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17:16.818" v="202" actId="26606"/>
          <ac:spMkLst>
            <pc:docMk/>
            <pc:sldMk cId="885521753" sldId="550"/>
            <ac:spMk id="153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17:16.818" v="202" actId="26606"/>
          <ac:spMkLst>
            <pc:docMk/>
            <pc:sldMk cId="885521753" sldId="550"/>
            <ac:spMk id="157" creationId="{5A1B47C8-47A0-4A88-8830-6DEA3B5DE392}"/>
          </ac:spMkLst>
        </pc:spChg>
        <pc:spChg chg="add del">
          <ac:chgData name="Mohammed Zubair Khan" userId="fe7ef9ef-6e71-4406-a223-b092db6f7fdf" providerId="ADAL" clId="{BE544A57-DF69-4795-8241-9B06B2E87A84}" dt="2022-11-24T21:17:16.818" v="202" actId="26606"/>
          <ac:spMkLst>
            <pc:docMk/>
            <pc:sldMk cId="885521753" sldId="550"/>
            <ac:spMk id="159" creationId="{984BBFDD-E720-4805-A9C8-129FBBF6DD70}"/>
          </ac:spMkLst>
        </pc:spChg>
        <pc:spChg chg="add del">
          <ac:chgData name="Mohammed Zubair Khan" userId="fe7ef9ef-6e71-4406-a223-b092db6f7fdf" providerId="ADAL" clId="{BE544A57-DF69-4795-8241-9B06B2E87A84}" dt="2022-11-24T21:17:16.818" v="202" actId="26606"/>
          <ac:spMkLst>
            <pc:docMk/>
            <pc:sldMk cId="885521753" sldId="550"/>
            <ac:spMk id="161" creationId="{5AC4BE46-4A77-42FE-9D15-065CDB2F847C}"/>
          </ac:spMkLst>
        </pc:spChg>
        <pc:spChg chg="add del">
          <ac:chgData name="Mohammed Zubair Khan" userId="fe7ef9ef-6e71-4406-a223-b092db6f7fdf" providerId="ADAL" clId="{BE544A57-DF69-4795-8241-9B06B2E87A84}" dt="2022-11-24T21:17:20.448" v="204" actId="26606"/>
          <ac:spMkLst>
            <pc:docMk/>
            <pc:sldMk cId="885521753" sldId="550"/>
            <ac:spMk id="163" creationId="{4B670E93-2F53-48FC-AB6C-E99E22D17F31}"/>
          </ac:spMkLst>
        </pc:spChg>
        <pc:spChg chg="add del">
          <ac:chgData name="Mohammed Zubair Khan" userId="fe7ef9ef-6e71-4406-a223-b092db6f7fdf" providerId="ADAL" clId="{BE544A57-DF69-4795-8241-9B06B2E87A84}" dt="2022-11-24T21:17:20.448" v="204" actId="26606"/>
          <ac:spMkLst>
            <pc:docMk/>
            <pc:sldMk cId="885521753" sldId="550"/>
            <ac:spMk id="164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1:17:20.448" v="204" actId="26606"/>
          <ac:spMkLst>
            <pc:docMk/>
            <pc:sldMk cId="885521753" sldId="550"/>
            <ac:spMk id="165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1:17:20.448" v="204" actId="26606"/>
          <ac:spMkLst>
            <pc:docMk/>
            <pc:sldMk cId="885521753" sldId="550"/>
            <ac:spMk id="167" creationId="{EB1836F0-F9E0-4D93-9BDD-7EEC6EA05F7B}"/>
          </ac:spMkLst>
        </pc:spChg>
        <pc:spChg chg="add del">
          <ac:chgData name="Mohammed Zubair Khan" userId="fe7ef9ef-6e71-4406-a223-b092db6f7fdf" providerId="ADAL" clId="{BE544A57-DF69-4795-8241-9B06B2E87A84}" dt="2022-11-24T21:17:20.448" v="204" actId="26606"/>
          <ac:spMkLst>
            <pc:docMk/>
            <pc:sldMk cId="885521753" sldId="550"/>
            <ac:spMk id="169" creationId="{6D2F28D1-82F9-40FE-935C-85ECF7660D2D}"/>
          </ac:spMkLst>
        </pc:spChg>
        <pc:spChg chg="add del">
          <ac:chgData name="Mohammed Zubair Khan" userId="fe7ef9ef-6e71-4406-a223-b092db6f7fdf" providerId="ADAL" clId="{BE544A57-DF69-4795-8241-9B06B2E87A84}" dt="2022-11-24T22:54:40.236" v="385"/>
          <ac:spMkLst>
            <pc:docMk/>
            <pc:sldMk cId="885521753" sldId="550"/>
            <ac:spMk id="171" creationId="{4E4490D0-3672-446A-AC12-B4830333BDDD}"/>
          </ac:spMkLst>
        </pc:spChg>
        <pc:spChg chg="add del">
          <ac:chgData name="Mohammed Zubair Khan" userId="fe7ef9ef-6e71-4406-a223-b092db6f7fdf" providerId="ADAL" clId="{BE544A57-DF69-4795-8241-9B06B2E87A84}" dt="2022-11-24T22:54:40.236" v="385"/>
          <ac:spMkLst>
            <pc:docMk/>
            <pc:sldMk cId="885521753" sldId="550"/>
            <ac:spMk id="172" creationId="{39CB82C2-DF65-4EC1-8280-F201D50F570B}"/>
          </ac:spMkLst>
        </pc:spChg>
        <pc:spChg chg="add del">
          <ac:chgData name="Mohammed Zubair Khan" userId="fe7ef9ef-6e71-4406-a223-b092db6f7fdf" providerId="ADAL" clId="{BE544A57-DF69-4795-8241-9B06B2E87A84}" dt="2022-11-24T22:54:40.236" v="385"/>
          <ac:spMkLst>
            <pc:docMk/>
            <pc:sldMk cId="885521753" sldId="550"/>
            <ac:spMk id="174" creationId="{5A1B47C8-47A0-4A88-8830-6DEA3B5DE392}"/>
          </ac:spMkLst>
        </pc:spChg>
        <pc:spChg chg="add del">
          <ac:chgData name="Mohammed Zubair Khan" userId="fe7ef9ef-6e71-4406-a223-b092db6f7fdf" providerId="ADAL" clId="{BE544A57-DF69-4795-8241-9B06B2E87A84}" dt="2022-11-24T22:54:40.236" v="385"/>
          <ac:spMkLst>
            <pc:docMk/>
            <pc:sldMk cId="885521753" sldId="550"/>
            <ac:spMk id="175" creationId="{984BBFDD-E720-4805-A9C8-129FBBF6DD70}"/>
          </ac:spMkLst>
        </pc:spChg>
        <pc:spChg chg="add del">
          <ac:chgData name="Mohammed Zubair Khan" userId="fe7ef9ef-6e71-4406-a223-b092db6f7fdf" providerId="ADAL" clId="{BE544A57-DF69-4795-8241-9B06B2E87A84}" dt="2022-11-24T22:54:40.236" v="385"/>
          <ac:spMkLst>
            <pc:docMk/>
            <pc:sldMk cId="885521753" sldId="550"/>
            <ac:spMk id="176" creationId="{5AC4BE46-4A77-42FE-9D15-065CDB2F847C}"/>
          </ac:spMkLst>
        </pc:spChg>
        <pc:grpChg chg="add del">
          <ac:chgData name="Mohammed Zubair Khan" userId="fe7ef9ef-6e71-4406-a223-b092db6f7fdf" providerId="ADAL" clId="{BE544A57-DF69-4795-8241-9B06B2E87A84}" dt="2022-11-24T20:55:20.326" v="74" actId="26606"/>
          <ac:grpSpMkLst>
            <pc:docMk/>
            <pc:sldMk cId="885521753" sldId="550"/>
            <ac:grpSpMk id="14" creationId="{067F19C3-C09C-4B70-8306-E0ACF405B7CC}"/>
          </ac:grpSpMkLst>
        </pc:grpChg>
        <pc:grpChg chg="add del">
          <ac:chgData name="Mohammed Zubair Khan" userId="fe7ef9ef-6e71-4406-a223-b092db6f7fdf" providerId="ADAL" clId="{BE544A57-DF69-4795-8241-9B06B2E87A84}" dt="2022-11-24T20:56:22.032" v="78" actId="26606"/>
          <ac:grpSpMkLst>
            <pc:docMk/>
            <pc:sldMk cId="885521753" sldId="550"/>
            <ac:grpSpMk id="16" creationId="{C28A977F-B603-4D81-B0FC-C8DE048A7931}"/>
          </ac:grpSpMkLst>
        </pc:grpChg>
        <pc:grpChg chg="add del">
          <ac:chgData name="Mohammed Zubair Khan" userId="fe7ef9ef-6e71-4406-a223-b092db6f7fdf" providerId="ADAL" clId="{BE544A57-DF69-4795-8241-9B06B2E87A84}" dt="2022-11-24T20:56:22.032" v="78" actId="26606"/>
          <ac:grpSpMkLst>
            <pc:docMk/>
            <pc:sldMk cId="885521753" sldId="550"/>
            <ac:grpSpMk id="34" creationId="{C78D9229-E61D-4FEE-8321-2F8B64A8CADF}"/>
          </ac:grpSpMkLst>
        </pc:grpChg>
        <pc:grpChg chg="add del">
          <ac:chgData name="Mohammed Zubair Khan" userId="fe7ef9ef-6e71-4406-a223-b092db6f7fdf" providerId="ADAL" clId="{BE544A57-DF69-4795-8241-9B06B2E87A84}" dt="2022-11-24T20:56:29.506" v="80" actId="26606"/>
          <ac:grpSpMkLst>
            <pc:docMk/>
            <pc:sldMk cId="885521753" sldId="550"/>
            <ac:grpSpMk id="42" creationId="{5614C7C0-FA1D-4105-8345-1DF76F9870A8}"/>
          </ac:grpSpMkLst>
        </pc:grpChg>
        <pc:grpChg chg="add del">
          <ac:chgData name="Mohammed Zubair Khan" userId="fe7ef9ef-6e71-4406-a223-b092db6f7fdf" providerId="ADAL" clId="{BE544A57-DF69-4795-8241-9B06B2E87A84}" dt="2022-11-24T20:56:51.541" v="86" actId="26606"/>
          <ac:grpSpMkLst>
            <pc:docMk/>
            <pc:sldMk cId="885521753" sldId="550"/>
            <ac:grpSpMk id="66" creationId="{5614C7C0-FA1D-4105-8345-1DF76F9870A8}"/>
          </ac:grpSpMkLst>
        </pc:grpChg>
        <pc:picChg chg="add mod">
          <ac:chgData name="Mohammed Zubair Khan" userId="fe7ef9ef-6e71-4406-a223-b092db6f7fdf" providerId="ADAL" clId="{BE544A57-DF69-4795-8241-9B06B2E87A84}" dt="2022-11-24T21:27:20.476" v="246" actId="1076"/>
          <ac:picMkLst>
            <pc:docMk/>
            <pc:sldMk cId="885521753" sldId="550"/>
            <ac:picMk id="5" creationId="{9FEAF73B-59E0-4498-7D03-771C57EBB3FA}"/>
          </ac:picMkLst>
        </pc:picChg>
        <pc:cxnChg chg="add del">
          <ac:chgData name="Mohammed Zubair Khan" userId="fe7ef9ef-6e71-4406-a223-b092db6f7fdf" providerId="ADAL" clId="{BE544A57-DF69-4795-8241-9B06B2E87A84}" dt="2022-11-24T20:55:15.675" v="72" actId="26606"/>
          <ac:cxnSpMkLst>
            <pc:docMk/>
            <pc:sldMk cId="885521753" sldId="550"/>
            <ac:cxnSpMk id="12" creationId="{39B7FDC9-F0CE-43A7-9F2A-83DD09DC3453}"/>
          </ac:cxnSpMkLst>
        </pc:cxnChg>
        <pc:cxnChg chg="add del">
          <ac:chgData name="Mohammed Zubair Khan" userId="fe7ef9ef-6e71-4406-a223-b092db6f7fdf" providerId="ADAL" clId="{BE544A57-DF69-4795-8241-9B06B2E87A84}" dt="2022-11-24T20:56:02.913" v="76" actId="26606"/>
          <ac:cxnSpMkLst>
            <pc:docMk/>
            <pc:sldMk cId="885521753" sldId="550"/>
            <ac:cxnSpMk id="25" creationId="{ED22D97A-9000-40A1-A671-A23DB8BF93C3}"/>
          </ac:cxnSpMkLst>
        </pc:cxnChg>
        <pc:cxnChg chg="add del">
          <ac:chgData name="Mohammed Zubair Khan" userId="fe7ef9ef-6e71-4406-a223-b092db6f7fdf" providerId="ADAL" clId="{BE544A57-DF69-4795-8241-9B06B2E87A84}" dt="2022-11-24T20:56:29.506" v="80" actId="26606"/>
          <ac:cxnSpMkLst>
            <pc:docMk/>
            <pc:sldMk cId="885521753" sldId="550"/>
            <ac:cxnSpMk id="47" creationId="{C49DA8F6-BCC1-4447-B54C-57856834B94B}"/>
          </ac:cxnSpMkLst>
        </pc:cxnChg>
        <pc:cxnChg chg="add del">
          <ac:chgData name="Mohammed Zubair Khan" userId="fe7ef9ef-6e71-4406-a223-b092db6f7fdf" providerId="ADAL" clId="{BE544A57-DF69-4795-8241-9B06B2E87A84}" dt="2022-11-24T20:56:51.541" v="86" actId="26606"/>
          <ac:cxnSpMkLst>
            <pc:docMk/>
            <pc:sldMk cId="885521753" sldId="550"/>
            <ac:cxnSpMk id="70" creationId="{C49DA8F6-BCC1-4447-B54C-57856834B94B}"/>
          </ac:cxnSpMkLst>
        </pc:cxnChg>
        <pc:cxnChg chg="add del">
          <ac:chgData name="Mohammed Zubair Khan" userId="fe7ef9ef-6e71-4406-a223-b092db6f7fdf" providerId="ADAL" clId="{BE544A57-DF69-4795-8241-9B06B2E87A84}" dt="2022-11-24T21:09:25.072" v="162" actId="26606"/>
          <ac:cxnSpMkLst>
            <pc:docMk/>
            <pc:sldMk cId="885521753" sldId="550"/>
            <ac:cxnSpMk id="81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01:06.672" v="99" actId="26606"/>
          <ac:cxnSpMkLst>
            <pc:docMk/>
            <pc:sldMk cId="885521753" sldId="550"/>
            <ac:cxnSpMk id="84" creationId="{9020DCC9-F851-4562-BB20-1AB3C51BFD08}"/>
          </ac:cxnSpMkLst>
        </pc:cxnChg>
        <pc:cxnChg chg="add del">
          <ac:chgData name="Mohammed Zubair Khan" userId="fe7ef9ef-6e71-4406-a223-b092db6f7fdf" providerId="ADAL" clId="{BE544A57-DF69-4795-8241-9B06B2E87A84}" dt="2022-11-24T21:09:25.072" v="162" actId="26606"/>
          <ac:cxnSpMkLst>
            <pc:docMk/>
            <pc:sldMk cId="885521753" sldId="550"/>
            <ac:cxnSpMk id="90" creationId="{7A49EFD3-A806-4D59-99F1-AA9AFAE4EF71}"/>
          </ac:cxnSpMkLst>
        </pc:cxnChg>
        <pc:cxnChg chg="add del">
          <ac:chgData name="Mohammed Zubair Khan" userId="fe7ef9ef-6e71-4406-a223-b092db6f7fdf" providerId="ADAL" clId="{BE544A57-DF69-4795-8241-9B06B2E87A84}" dt="2022-11-24T21:09:31.320" v="166" actId="26606"/>
          <ac:cxnSpMkLst>
            <pc:docMk/>
            <pc:sldMk cId="885521753" sldId="550"/>
            <ac:cxnSpMk id="102" creationId="{9020DCC9-F851-4562-BB20-1AB3C51BFD08}"/>
          </ac:cxnSpMkLst>
        </pc:cxnChg>
        <pc:cxnChg chg="add del">
          <ac:chgData name="Mohammed Zubair Khan" userId="fe7ef9ef-6e71-4406-a223-b092db6f7fdf" providerId="ADAL" clId="{BE544A57-DF69-4795-8241-9B06B2E87A84}" dt="2022-11-24T21:16:32.578" v="197" actId="26606"/>
          <ac:cxnSpMkLst>
            <pc:docMk/>
            <pc:sldMk cId="885521753" sldId="550"/>
            <ac:cxnSpMk id="109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16:32.578" v="197" actId="26606"/>
          <ac:cxnSpMkLst>
            <pc:docMk/>
            <pc:sldMk cId="885521753" sldId="550"/>
            <ac:cxnSpMk id="111" creationId="{7A49EFD3-A806-4D59-99F1-AA9AFAE4EF71}"/>
          </ac:cxnSpMkLst>
        </pc:cxnChg>
        <pc:cxnChg chg="add del">
          <ac:chgData name="Mohammed Zubair Khan" userId="fe7ef9ef-6e71-4406-a223-b092db6f7fdf" providerId="ADAL" clId="{BE544A57-DF69-4795-8241-9B06B2E87A84}" dt="2022-11-24T21:16:30.353" v="194" actId="26606"/>
          <ac:cxnSpMkLst>
            <pc:docMk/>
            <pc:sldMk cId="885521753" sldId="550"/>
            <ac:cxnSpMk id="122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16:30.353" v="194" actId="26606"/>
          <ac:cxnSpMkLst>
            <pc:docMk/>
            <pc:sldMk cId="885521753" sldId="550"/>
            <ac:cxnSpMk id="126" creationId="{6B5B1DD8-6224-4137-8621-32982B00F9FC}"/>
          </ac:cxnSpMkLst>
        </pc:cxnChg>
        <pc:cxnChg chg="add del">
          <ac:chgData name="Mohammed Zubair Khan" userId="fe7ef9ef-6e71-4406-a223-b092db6f7fdf" providerId="ADAL" clId="{BE544A57-DF69-4795-8241-9B06B2E87A84}" dt="2022-11-24T21:16:32.569" v="196" actId="26606"/>
          <ac:cxnSpMkLst>
            <pc:docMk/>
            <pc:sldMk cId="885521753" sldId="550"/>
            <ac:cxnSpMk id="134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16:32.569" v="196" actId="26606"/>
          <ac:cxnSpMkLst>
            <pc:docMk/>
            <pc:sldMk cId="885521753" sldId="550"/>
            <ac:cxnSpMk id="136" creationId="{E193F809-7E50-4AAD-8E26-878207931CB5}"/>
          </ac:cxnSpMkLst>
        </pc:cxnChg>
        <pc:cxnChg chg="add del">
          <ac:chgData name="Mohammed Zubair Khan" userId="fe7ef9ef-6e71-4406-a223-b092db6f7fdf" providerId="ADAL" clId="{BE544A57-DF69-4795-8241-9B06B2E87A84}" dt="2022-11-24T21:17:20.455" v="205" actId="26606"/>
          <ac:cxnSpMkLst>
            <pc:docMk/>
            <pc:sldMk cId="885521753" sldId="550"/>
            <ac:cxnSpMk id="142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17:20.455" v="205" actId="26606"/>
          <ac:cxnSpMkLst>
            <pc:docMk/>
            <pc:sldMk cId="885521753" sldId="550"/>
            <ac:cxnSpMk id="144" creationId="{7A49EFD3-A806-4D59-99F1-AA9AFAE4EF71}"/>
          </ac:cxnSpMkLst>
        </pc:cxnChg>
        <pc:cxnChg chg="add del">
          <ac:chgData name="Mohammed Zubair Khan" userId="fe7ef9ef-6e71-4406-a223-b092db6f7fdf" providerId="ADAL" clId="{BE544A57-DF69-4795-8241-9B06B2E87A84}" dt="2022-11-24T21:17:16.818" v="202" actId="26606"/>
          <ac:cxnSpMkLst>
            <pc:docMk/>
            <pc:sldMk cId="885521753" sldId="550"/>
            <ac:cxnSpMk id="155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17:20.448" v="204" actId="26606"/>
          <ac:cxnSpMkLst>
            <pc:docMk/>
            <pc:sldMk cId="885521753" sldId="550"/>
            <ac:cxnSpMk id="166" creationId="{7E1D4427-852B-4B37-8E76-0E9F1810BA2A}"/>
          </ac:cxnSpMkLst>
        </pc:cxnChg>
        <pc:cxnChg chg="add del">
          <ac:chgData name="Mohammed Zubair Khan" userId="fe7ef9ef-6e71-4406-a223-b092db6f7fdf" providerId="ADAL" clId="{BE544A57-DF69-4795-8241-9B06B2E87A84}" dt="2022-11-24T21:17:20.448" v="204" actId="26606"/>
          <ac:cxnSpMkLst>
            <pc:docMk/>
            <pc:sldMk cId="885521753" sldId="550"/>
            <ac:cxnSpMk id="168" creationId="{7A49EFD3-A806-4D59-99F1-AA9AFAE4EF71}"/>
          </ac:cxnSpMkLst>
        </pc:cxnChg>
        <pc:cxnChg chg="add del">
          <ac:chgData name="Mohammed Zubair Khan" userId="fe7ef9ef-6e71-4406-a223-b092db6f7fdf" providerId="ADAL" clId="{BE544A57-DF69-4795-8241-9B06B2E87A84}" dt="2022-11-24T22:54:40.236" v="385"/>
          <ac:cxnSpMkLst>
            <pc:docMk/>
            <pc:sldMk cId="885521753" sldId="550"/>
            <ac:cxnSpMk id="173" creationId="{7E1D4427-852B-4B37-8E76-0E9F1810BA2A}"/>
          </ac:cxnSpMkLst>
        </pc:cxnChg>
      </pc:sldChg>
      <pc:sldChg chg="addSp delSp modSp new del mod">
        <pc:chgData name="Mohammed Zubair Khan" userId="fe7ef9ef-6e71-4406-a223-b092db6f7fdf" providerId="ADAL" clId="{BE544A57-DF69-4795-8241-9B06B2E87A84}" dt="2022-11-24T23:01:56.673" v="412" actId="47"/>
        <pc:sldMkLst>
          <pc:docMk/>
          <pc:sldMk cId="472806437" sldId="551"/>
        </pc:sldMkLst>
        <pc:spChg chg="del">
          <ac:chgData name="Mohammed Zubair Khan" userId="fe7ef9ef-6e71-4406-a223-b092db6f7fdf" providerId="ADAL" clId="{BE544A57-DF69-4795-8241-9B06B2E87A84}" dt="2022-11-24T22:51:38.398" v="380" actId="21"/>
          <ac:spMkLst>
            <pc:docMk/>
            <pc:sldMk cId="472806437" sldId="551"/>
            <ac:spMk id="2" creationId="{B097BED2-A2EC-C348-1653-705070A1E4FA}"/>
          </ac:spMkLst>
        </pc:spChg>
        <pc:spChg chg="add del">
          <ac:chgData name="Mohammed Zubair Khan" userId="fe7ef9ef-6e71-4406-a223-b092db6f7fdf" providerId="ADAL" clId="{BE544A57-DF69-4795-8241-9B06B2E87A84}" dt="2022-11-24T22:51:34.560" v="379" actId="21"/>
          <ac:spMkLst>
            <pc:docMk/>
            <pc:sldMk cId="472806437" sldId="551"/>
            <ac:spMk id="3" creationId="{2042D515-3993-12C3-0811-9DD9EE52C390}"/>
          </ac:spMkLst>
        </pc:spChg>
        <pc:spChg chg="add del mod">
          <ac:chgData name="Mohammed Zubair Khan" userId="fe7ef9ef-6e71-4406-a223-b092db6f7fdf" providerId="ADAL" clId="{BE544A57-DF69-4795-8241-9B06B2E87A84}" dt="2022-11-24T22:48:24.671" v="365" actId="11529"/>
          <ac:spMkLst>
            <pc:docMk/>
            <pc:sldMk cId="472806437" sldId="551"/>
            <ac:spMk id="5" creationId="{5ED79E96-325C-88D4-FF15-B6EEDEFD927D}"/>
          </ac:spMkLst>
        </pc:spChg>
        <pc:spChg chg="add mod">
          <ac:chgData name="Mohammed Zubair Khan" userId="fe7ef9ef-6e71-4406-a223-b092db6f7fdf" providerId="ADAL" clId="{BE544A57-DF69-4795-8241-9B06B2E87A84}" dt="2022-11-24T22:51:05.132" v="378" actId="1582"/>
          <ac:spMkLst>
            <pc:docMk/>
            <pc:sldMk cId="472806437" sldId="551"/>
            <ac:spMk id="6" creationId="{19E5FB77-C0F4-A944-6A2B-4229D47E1B95}"/>
          </ac:spMkLst>
        </pc:spChg>
        <pc:spChg chg="add del">
          <ac:chgData name="Mohammed Zubair Khan" userId="fe7ef9ef-6e71-4406-a223-b092db6f7fdf" providerId="ADAL" clId="{BE544A57-DF69-4795-8241-9B06B2E87A84}" dt="2022-11-24T22:52:15.577" v="382" actId="11529"/>
          <ac:spMkLst>
            <pc:docMk/>
            <pc:sldMk cId="472806437" sldId="551"/>
            <ac:spMk id="8" creationId="{024B1A01-02C9-17E8-4946-80FBEE0DF676}"/>
          </ac:spMkLst>
        </pc:spChg>
        <pc:graphicFrameChg chg="add del modGraphic">
          <ac:chgData name="Mohammed Zubair Khan" userId="fe7ef9ef-6e71-4406-a223-b092db6f7fdf" providerId="ADAL" clId="{BE544A57-DF69-4795-8241-9B06B2E87A84}" dt="2022-11-24T22:48:27.568" v="366" actId="1032"/>
          <ac:graphicFrameMkLst>
            <pc:docMk/>
            <pc:sldMk cId="472806437" sldId="551"/>
            <ac:graphicFrameMk id="4" creationId="{C8D3DA4F-1BEC-9F57-6FE3-9E293AD9F311}"/>
          </ac:graphicFrameMkLst>
        </pc:graphicFrameChg>
        <pc:picChg chg="add mod">
          <ac:chgData name="Mohammed Zubair Khan" userId="fe7ef9ef-6e71-4406-a223-b092db6f7fdf" providerId="ADAL" clId="{BE544A57-DF69-4795-8241-9B06B2E87A84}" dt="2022-11-24T22:50:31.908" v="377" actId="1076"/>
          <ac:picMkLst>
            <pc:docMk/>
            <pc:sldMk cId="472806437" sldId="551"/>
            <ac:picMk id="7" creationId="{77B73B62-8E7F-3873-3217-D5C993974857}"/>
          </ac:picMkLst>
        </pc:picChg>
      </pc:sldChg>
      <pc:sldChg chg="modSp add mod">
        <pc:chgData name="Mohammed Zubair Khan" userId="fe7ef9ef-6e71-4406-a223-b092db6f7fdf" providerId="ADAL" clId="{BE544A57-DF69-4795-8241-9B06B2E87A84}" dt="2022-11-24T23:09:59.985" v="574" actId="20577"/>
        <pc:sldMkLst>
          <pc:docMk/>
          <pc:sldMk cId="3996102440" sldId="552"/>
        </pc:sldMkLst>
        <pc:spChg chg="mod ord">
          <ac:chgData name="Mohammed Zubair Khan" userId="fe7ef9ef-6e71-4406-a223-b092db6f7fdf" providerId="ADAL" clId="{BE544A57-DF69-4795-8241-9B06B2E87A84}" dt="2022-11-24T23:01:43.720" v="410" actId="692"/>
          <ac:spMkLst>
            <pc:docMk/>
            <pc:sldMk cId="3996102440" sldId="552"/>
            <ac:spMk id="10" creationId="{E2942681-7BDE-4BBB-61EB-8B4385F331BA}"/>
          </ac:spMkLst>
        </pc:spChg>
        <pc:spChg chg="mod">
          <ac:chgData name="Mohammed Zubair Khan" userId="fe7ef9ef-6e71-4406-a223-b092db6f7fdf" providerId="ADAL" clId="{BE544A57-DF69-4795-8241-9B06B2E87A84}" dt="2022-11-24T23:09:59.985" v="574" actId="20577"/>
          <ac:spMkLst>
            <pc:docMk/>
            <pc:sldMk cId="3996102440" sldId="552"/>
            <ac:spMk id="74" creationId="{CD5B274C-84B9-AC28-F458-8DC2BC84E001}"/>
          </ac:spMkLst>
        </pc:spChg>
        <pc:picChg chg="mod">
          <ac:chgData name="Mohammed Zubair Khan" userId="fe7ef9ef-6e71-4406-a223-b092db6f7fdf" providerId="ADAL" clId="{BE544A57-DF69-4795-8241-9B06B2E87A84}" dt="2022-11-24T23:01:19.733" v="406" actId="1076"/>
          <ac:picMkLst>
            <pc:docMk/>
            <pc:sldMk cId="3996102440" sldId="552"/>
            <ac:picMk id="5" creationId="{9FEAF73B-59E0-4498-7D03-771C57EBB3FA}"/>
          </ac:picMkLst>
        </pc:picChg>
      </pc:sldChg>
      <pc:sldMasterChg chg="setBg">
        <pc:chgData name="Mohammed Zubair Khan" userId="fe7ef9ef-6e71-4406-a223-b092db6f7fdf" providerId="ADAL" clId="{BE544A57-DF69-4795-8241-9B06B2E87A84}" dt="2022-11-24T20:59:42.040" v="91"/>
        <pc:sldMasterMkLst>
          <pc:docMk/>
          <pc:sldMasterMk cId="111682479" sldId="2147483648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724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298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377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620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38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462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665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952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395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01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2841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1BDD273-E454-4641-B446-422D989053AD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567B731-8AB3-44EE-81BE-11FBF3970AA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2024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94983-5934-4E42-A4F5-361DFC2AD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232" y="207108"/>
            <a:ext cx="10498494" cy="60070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lt"/>
                <a:cs typeface="+mj-lt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Foreign Language &amp; Cultural Awareness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Spanish – </a:t>
            </a:r>
            <a:r>
              <a:rPr lang="en-GB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Español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BMIH5003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Module Lead: Rodrigo Aguilera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International Hotel 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Management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Spanish Assessment: Caution Sign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Student Name : Mohammed Zubair Khan 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Student Number : 2112114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Email: 2112114@student.uwtsd.ac.uk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397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Rectangle 150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2" name="Rectangle 152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73" name="Straight Connector 154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4" name="Rectangle 156">
            <a:extLst>
              <a:ext uri="{FF2B5EF4-FFF2-40B4-BE49-F238E27FC236}">
                <a16:creationId xmlns:a16="http://schemas.microsoft.com/office/drawing/2014/main" id="{5A1B47C8-47A0-4A88-8830-6DEA3B5D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942681-7BDE-4BBB-61EB-8B4385F331BA}"/>
              </a:ext>
            </a:extLst>
          </p:cNvPr>
          <p:cNvSpPr/>
          <p:nvPr/>
        </p:nvSpPr>
        <p:spPr>
          <a:xfrm>
            <a:off x="193232" y="111314"/>
            <a:ext cx="7270772" cy="6635372"/>
          </a:xfrm>
          <a:prstGeom prst="rect">
            <a:avLst/>
          </a:prstGeom>
          <a:ln w="12700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Content Placeholder 4" descr="Man with cane with solid fill">
            <a:extLst>
              <a:ext uri="{FF2B5EF4-FFF2-40B4-BE49-F238E27FC236}">
                <a16:creationId xmlns:a16="http://schemas.microsoft.com/office/drawing/2014/main" id="{9FEAF73B-59E0-4498-7D03-771C57EBB3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3146" y="574766"/>
            <a:ext cx="5577840" cy="5577840"/>
          </a:xfrm>
          <a:prstGeom prst="rect">
            <a:avLst/>
          </a:prstGeom>
        </p:spPr>
      </p:pic>
      <p:sp>
        <p:nvSpPr>
          <p:cNvPr id="175" name="Rectangle 158">
            <a:extLst>
              <a:ext uri="{FF2B5EF4-FFF2-40B4-BE49-F238E27FC236}">
                <a16:creationId xmlns:a16="http://schemas.microsoft.com/office/drawing/2014/main" id="{984BBFDD-E720-4805-A9C8-129FBBF6D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Title 1">
            <a:extLst>
              <a:ext uri="{FF2B5EF4-FFF2-40B4-BE49-F238E27FC236}">
                <a16:creationId xmlns:a16="http://schemas.microsoft.com/office/drawing/2014/main" id="{CD5B274C-84B9-AC28-F458-8DC2BC84E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2608" y="887769"/>
            <a:ext cx="4386490" cy="420810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400" b="1" dirty="0">
                <a:solidFill>
                  <a:srgbClr val="FFFFFF"/>
                </a:solidFill>
              </a:rPr>
              <a:t>Personas </a:t>
            </a:r>
            <a:r>
              <a:rPr lang="en-US" sz="4400" b="1" dirty="0" err="1">
                <a:solidFill>
                  <a:srgbClr val="FFFFFF"/>
                </a:solidFill>
              </a:rPr>
              <a:t>vulnerables</a:t>
            </a:r>
            <a:r>
              <a:rPr lang="en-US" sz="4400" b="1" dirty="0">
                <a:solidFill>
                  <a:srgbClr val="FFFFFF"/>
                </a:solidFill>
              </a:rPr>
              <a:t> </a:t>
            </a:r>
            <a:r>
              <a:rPr lang="en-US" sz="4400" b="1" dirty="0" err="1">
                <a:solidFill>
                  <a:srgbClr val="FFFFFF"/>
                </a:solidFill>
              </a:rPr>
              <a:t>cuidadosas</a:t>
            </a:r>
            <a:r>
              <a:rPr lang="en-US" sz="4400" b="1" dirty="0">
                <a:solidFill>
                  <a:srgbClr val="FFFFFF"/>
                </a:solidFill>
              </a:rPr>
              <a:t> </a:t>
            </a:r>
            <a:r>
              <a:rPr lang="en-US" sz="4400" b="1" dirty="0" err="1">
                <a:solidFill>
                  <a:srgbClr val="FFFFFF"/>
                </a:solidFill>
              </a:rPr>
              <a:t>en</a:t>
            </a:r>
            <a:r>
              <a:rPr lang="en-US" sz="4400" b="1" dirty="0">
                <a:solidFill>
                  <a:srgbClr val="FFFFFF"/>
                </a:solidFill>
              </a:rPr>
              <a:t> </a:t>
            </a:r>
            <a:r>
              <a:rPr lang="en-US" sz="4400" b="1" dirty="0" err="1">
                <a:solidFill>
                  <a:srgbClr val="FFFFFF"/>
                </a:solidFill>
              </a:rPr>
              <a:t>el</a:t>
            </a:r>
            <a:r>
              <a:rPr lang="en-US" sz="4400" b="1" dirty="0">
                <a:solidFill>
                  <a:srgbClr val="FFFFFF"/>
                </a:solidFill>
              </a:rPr>
              <a:t> sitio</a:t>
            </a:r>
            <a:br>
              <a:rPr lang="en-US" sz="4400" b="1" dirty="0">
                <a:solidFill>
                  <a:srgbClr val="FFFFFF"/>
                </a:solidFill>
              </a:rPr>
            </a:br>
            <a:r>
              <a:rPr lang="en-US" sz="4400" b="1" dirty="0">
                <a:solidFill>
                  <a:srgbClr val="FFFFFF"/>
                </a:solidFill>
              </a:rPr>
              <a:t>------------------------</a:t>
            </a:r>
            <a:br>
              <a:rPr lang="en-US" sz="4400" b="1" dirty="0">
                <a:solidFill>
                  <a:srgbClr val="FFFFFF"/>
                </a:solidFill>
              </a:rPr>
            </a:br>
            <a:r>
              <a:rPr lang="en-US" sz="4400" b="1" dirty="0">
                <a:solidFill>
                  <a:srgbClr val="FFFFFF"/>
                </a:solidFill>
              </a:rPr>
              <a:t>Careful vulnerable people onsite</a:t>
            </a:r>
          </a:p>
        </p:txBody>
      </p:sp>
      <p:sp>
        <p:nvSpPr>
          <p:cNvPr id="176" name="Rectangle 160">
            <a:extLst>
              <a:ext uri="{FF2B5EF4-FFF2-40B4-BE49-F238E27FC236}">
                <a16:creationId xmlns:a16="http://schemas.microsoft.com/office/drawing/2014/main" id="{5AC4BE46-4A77-42FE-9D15-065CDB2F8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9610244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4" ma:contentTypeDescription="Create a new document." ma:contentTypeScope="" ma:versionID="b390dd041eec8ad440ffe617d55afc58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30af1e1fd1339b4470339e601cf051e1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95C35FF-DDA3-4026-A69B-D6FD1613F8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7961D92-E67D-4F7F-8FCC-BB68DC5595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506323-CF97-4A16-8365-B325C9FC2D2F}">
  <ds:schemaRefs>
    <ds:schemaRef ds:uri="http://schemas.microsoft.com/office/infopath/2007/PartnerControls"/>
    <ds:schemaRef ds:uri="90b58af8-24e5-4252-ab67-b2f2985aee88"/>
    <ds:schemaRef ds:uri="http://schemas.microsoft.com/office/2006/documentManagement/types"/>
    <ds:schemaRef ds:uri="http://purl.org/dc/terms/"/>
    <ds:schemaRef ds:uri="http://schemas.microsoft.com/office/2006/metadata/properties"/>
    <ds:schemaRef ds:uri="be49ff73-cec0-4379-9da8-63ff3cc411bb"/>
    <ds:schemaRef ds:uri="http://www.w3.org/XML/1998/namespace"/>
    <ds:schemaRef ds:uri="http://purl.org/dc/dcmitype/"/>
    <ds:schemaRef ds:uri="http://schemas.openxmlformats.org/package/2006/metadata/core-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169</TotalTime>
  <Words>67</Words>
  <Application>Microsoft Office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Retrospect</vt:lpstr>
      <vt:lpstr> Foreign Language &amp; Cultural Awareness Spanish – Español  BMIH5003 Module Lead: Rodrigo Aguilera International Hotel Management Spanish Assessment: Caution Sign  Student Name : Mohammed Zubair Khan  Student Number : 2112114 Email: 2112114@student.uwtsd.ac.uk</vt:lpstr>
      <vt:lpstr>Personas vulnerables cuidadosas en el sitio ------------------------ Careful vulnerable people onsite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Foreign Language &amp; Cultural Awareness Spanish – Español  BMIH5003 Module Lead: Rodrigo Aguilera International hotel Management Spanish Assessment: Caution Sign  Student Name : Mohammed Zubair Khan  Student Number : 2112114 Email: 2112114@student.uwtsd.ac.uk</dc:title>
  <dc:creator>Mohammed Khan</dc:creator>
  <cp:lastModifiedBy>Mohammed Khan</cp:lastModifiedBy>
  <cp:revision>1</cp:revision>
  <dcterms:created xsi:type="dcterms:W3CDTF">2022-11-24T20:22:50Z</dcterms:created>
  <dcterms:modified xsi:type="dcterms:W3CDTF">2022-11-24T23:11:59Z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