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7" r:id="rId7"/>
    <p:sldId id="280" r:id="rId8"/>
    <p:sldId id="281" r:id="rId9"/>
    <p:sldId id="262" r:id="rId10"/>
    <p:sldId id="284" r:id="rId11"/>
    <p:sldId id="263" r:id="rId12"/>
    <p:sldId id="264" r:id="rId13"/>
    <p:sldId id="270" r:id="rId14"/>
    <p:sldId id="265" r:id="rId15"/>
    <p:sldId id="285" r:id="rId16"/>
    <p:sldId id="272" r:id="rId17"/>
    <p:sldId id="291" r:id="rId18"/>
    <p:sldId id="261" r:id="rId19"/>
    <p:sldId id="273" r:id="rId20"/>
    <p:sldId id="283" r:id="rId21"/>
    <p:sldId id="269" r:id="rId22"/>
    <p:sldId id="286" r:id="rId23"/>
    <p:sldId id="278" r:id="rId24"/>
    <p:sldId id="277" r:id="rId25"/>
    <p:sldId id="260" r:id="rId26"/>
    <p:sldId id="290" r:id="rId27"/>
    <p:sldId id="288" r:id="rId28"/>
    <p:sldId id="289" r:id="rId29"/>
    <p:sldId id="279"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2"/>
  </p:normalViewPr>
  <p:slideViewPr>
    <p:cSldViewPr snapToGrid="0" snapToObjects="1">
      <p:cViewPr varScale="1">
        <p:scale>
          <a:sx n="106" d="100"/>
          <a:sy n="106" d="100"/>
        </p:scale>
        <p:origin x="6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58D59-E16D-4C77-8C78-BE432A7260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AA8250-6D9B-413D-8631-5BCD0D132FC7}">
      <dgm:prSet/>
      <dgm:spPr/>
      <dgm:t>
        <a:bodyPr/>
        <a:lstStyle/>
        <a:p>
          <a:r>
            <a:rPr lang="en-CA"/>
            <a:t>There is evidence and research that demonstrates a clear correlation between music and exercise performance. </a:t>
          </a:r>
          <a:endParaRPr lang="en-US"/>
        </a:p>
      </dgm:t>
    </dgm:pt>
    <dgm:pt modelId="{F7D5A03F-1E0D-4CFB-A05F-A702ACCBE5B8}" type="parTrans" cxnId="{35173C24-A02C-465F-BB58-C32B752F44AB}">
      <dgm:prSet/>
      <dgm:spPr/>
      <dgm:t>
        <a:bodyPr/>
        <a:lstStyle/>
        <a:p>
          <a:endParaRPr lang="en-US"/>
        </a:p>
      </dgm:t>
    </dgm:pt>
    <dgm:pt modelId="{D48C0CC2-19BD-4325-9AE4-427EDE434EB1}" type="sibTrans" cxnId="{35173C24-A02C-465F-BB58-C32B752F44AB}">
      <dgm:prSet/>
      <dgm:spPr/>
      <dgm:t>
        <a:bodyPr/>
        <a:lstStyle/>
        <a:p>
          <a:endParaRPr lang="en-US"/>
        </a:p>
      </dgm:t>
    </dgm:pt>
    <dgm:pt modelId="{4245708F-4B50-4EDE-8881-9DBDEC7F081D}">
      <dgm:prSet/>
      <dgm:spPr/>
      <dgm:t>
        <a:bodyPr/>
        <a:lstStyle/>
        <a:p>
          <a:r>
            <a:rPr lang="en-CA"/>
            <a:t>Music has also been integrated into modern day sporting events to liven the crowd at stadiums during matches and games (Karageoghis, </a:t>
          </a:r>
          <a:r>
            <a:rPr lang="en-CA" i="1"/>
            <a:t>et al.</a:t>
          </a:r>
          <a:r>
            <a:rPr lang="en-CA"/>
            <a:t>, 2009). </a:t>
          </a:r>
          <a:endParaRPr lang="en-US"/>
        </a:p>
      </dgm:t>
    </dgm:pt>
    <dgm:pt modelId="{6CBE114C-ABE7-4DF1-9BA5-8A9550BF773B}" type="parTrans" cxnId="{9F4220F4-8A9C-438B-8E12-575638FEE93F}">
      <dgm:prSet/>
      <dgm:spPr/>
      <dgm:t>
        <a:bodyPr/>
        <a:lstStyle/>
        <a:p>
          <a:endParaRPr lang="en-US"/>
        </a:p>
      </dgm:t>
    </dgm:pt>
    <dgm:pt modelId="{6D02C841-2E39-41E4-9BA5-A771983E0948}" type="sibTrans" cxnId="{9F4220F4-8A9C-438B-8E12-575638FEE93F}">
      <dgm:prSet/>
      <dgm:spPr/>
      <dgm:t>
        <a:bodyPr/>
        <a:lstStyle/>
        <a:p>
          <a:endParaRPr lang="en-US"/>
        </a:p>
      </dgm:t>
    </dgm:pt>
    <dgm:pt modelId="{13C8695B-D606-4B49-985A-5889AAA47C15}">
      <dgm:prSet/>
      <dgm:spPr/>
      <dgm:t>
        <a:bodyPr/>
        <a:lstStyle/>
        <a:p>
          <a:r>
            <a:rPr lang="en-CA"/>
            <a:t>Tempo, rhythm, volume and music genre are some factors that are associated with music and physical activity (Karageorghis, Jones and Low, 2006; Priest, Karageorghis and Sharp, 2004). </a:t>
          </a:r>
          <a:endParaRPr lang="en-US"/>
        </a:p>
      </dgm:t>
    </dgm:pt>
    <dgm:pt modelId="{F7624B61-5893-4BEC-B425-7AF880EAB8C8}" type="parTrans" cxnId="{0B951506-0429-4836-B8E5-73BA38156150}">
      <dgm:prSet/>
      <dgm:spPr/>
      <dgm:t>
        <a:bodyPr/>
        <a:lstStyle/>
        <a:p>
          <a:endParaRPr lang="en-US"/>
        </a:p>
      </dgm:t>
    </dgm:pt>
    <dgm:pt modelId="{A288FA90-0AEB-4564-90BD-F8A5FBBB9A51}" type="sibTrans" cxnId="{0B951506-0429-4836-B8E5-73BA38156150}">
      <dgm:prSet/>
      <dgm:spPr/>
      <dgm:t>
        <a:bodyPr/>
        <a:lstStyle/>
        <a:p>
          <a:endParaRPr lang="en-US"/>
        </a:p>
      </dgm:t>
    </dgm:pt>
    <dgm:pt modelId="{BF4B4D4C-78A5-4BF3-93B4-E9E10C5B5AEA}">
      <dgm:prSet/>
      <dgm:spPr/>
      <dgm:t>
        <a:bodyPr/>
        <a:lstStyle/>
        <a:p>
          <a:r>
            <a:rPr lang="en-CA"/>
            <a:t>Sanchez </a:t>
          </a:r>
          <a:r>
            <a:rPr lang="en-CA" i="1"/>
            <a:t>et al.</a:t>
          </a:r>
          <a:r>
            <a:rPr lang="en-CA"/>
            <a:t> (2013) - Lyrical content Important for sport and exercise environment. </a:t>
          </a:r>
          <a:endParaRPr lang="en-US"/>
        </a:p>
      </dgm:t>
    </dgm:pt>
    <dgm:pt modelId="{DDC08C31-8DC3-4E67-AB6D-BB2B920911D3}" type="parTrans" cxnId="{15A3B38F-69BE-4D06-9321-060CD1303BA4}">
      <dgm:prSet/>
      <dgm:spPr/>
      <dgm:t>
        <a:bodyPr/>
        <a:lstStyle/>
        <a:p>
          <a:endParaRPr lang="en-US"/>
        </a:p>
      </dgm:t>
    </dgm:pt>
    <dgm:pt modelId="{455EB64A-6723-4611-B68E-0782BC2CD483}" type="sibTrans" cxnId="{15A3B38F-69BE-4D06-9321-060CD1303BA4}">
      <dgm:prSet/>
      <dgm:spPr/>
      <dgm:t>
        <a:bodyPr/>
        <a:lstStyle/>
        <a:p>
          <a:endParaRPr lang="en-US"/>
        </a:p>
      </dgm:t>
    </dgm:pt>
    <dgm:pt modelId="{44CB3FA0-CED7-4052-8110-86D5401253EC}" type="pres">
      <dgm:prSet presAssocID="{E8358D59-E16D-4C77-8C78-BE432A726091}" presName="root" presStyleCnt="0">
        <dgm:presLayoutVars>
          <dgm:dir/>
          <dgm:resizeHandles val="exact"/>
        </dgm:presLayoutVars>
      </dgm:prSet>
      <dgm:spPr/>
    </dgm:pt>
    <dgm:pt modelId="{67B51068-7BD0-4130-8416-AF91CBBC5F18}" type="pres">
      <dgm:prSet presAssocID="{A6AA8250-6D9B-413D-8631-5BCD0D132FC7}" presName="compNode" presStyleCnt="0"/>
      <dgm:spPr/>
    </dgm:pt>
    <dgm:pt modelId="{9BC09E41-F72B-4D8D-A3A4-9509A6F94A36}" type="pres">
      <dgm:prSet presAssocID="{A6AA8250-6D9B-413D-8631-5BCD0D132FC7}" presName="bgRect" presStyleLbl="bgShp" presStyleIdx="0" presStyleCnt="2"/>
      <dgm:spPr/>
    </dgm:pt>
    <dgm:pt modelId="{1495E1AE-A523-453E-A877-B9BE44F9B13F}" type="pres">
      <dgm:prSet presAssocID="{A6AA8250-6D9B-413D-8631-5BCD0D132F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cing"/>
        </a:ext>
      </dgm:extLst>
    </dgm:pt>
    <dgm:pt modelId="{65CFB607-D665-4EBC-AFFB-036EE58887EC}" type="pres">
      <dgm:prSet presAssocID="{A6AA8250-6D9B-413D-8631-5BCD0D132FC7}" presName="spaceRect" presStyleCnt="0"/>
      <dgm:spPr/>
    </dgm:pt>
    <dgm:pt modelId="{A87B5622-DB88-4FBC-9F9E-995DDD9A7411}" type="pres">
      <dgm:prSet presAssocID="{A6AA8250-6D9B-413D-8631-5BCD0D132FC7}" presName="parTx" presStyleLbl="revTx" presStyleIdx="0" presStyleCnt="4">
        <dgm:presLayoutVars>
          <dgm:chMax val="0"/>
          <dgm:chPref val="0"/>
        </dgm:presLayoutVars>
      </dgm:prSet>
      <dgm:spPr/>
    </dgm:pt>
    <dgm:pt modelId="{BE6E6291-3751-4A51-9D1D-306B2B2DAF7D}" type="pres">
      <dgm:prSet presAssocID="{A6AA8250-6D9B-413D-8631-5BCD0D132FC7}" presName="desTx" presStyleLbl="revTx" presStyleIdx="1" presStyleCnt="4">
        <dgm:presLayoutVars/>
      </dgm:prSet>
      <dgm:spPr/>
    </dgm:pt>
    <dgm:pt modelId="{DD6D7D0E-E83F-4A64-AB9B-33CB896C5257}" type="pres">
      <dgm:prSet presAssocID="{D48C0CC2-19BD-4325-9AE4-427EDE434EB1}" presName="sibTrans" presStyleCnt="0"/>
      <dgm:spPr/>
    </dgm:pt>
    <dgm:pt modelId="{BACF205D-E15C-4CBF-8C45-418E93FCC534}" type="pres">
      <dgm:prSet presAssocID="{13C8695B-D606-4B49-985A-5889AAA47C15}" presName="compNode" presStyleCnt="0"/>
      <dgm:spPr/>
    </dgm:pt>
    <dgm:pt modelId="{44FDBEFC-7183-4AD6-AA9B-B4A16D94BF8D}" type="pres">
      <dgm:prSet presAssocID="{13C8695B-D606-4B49-985A-5889AAA47C15}" presName="bgRect" presStyleLbl="bgShp" presStyleIdx="1" presStyleCnt="2"/>
      <dgm:spPr/>
    </dgm:pt>
    <dgm:pt modelId="{6A8BE1FE-B908-49CA-8290-B579DCB6814E}" type="pres">
      <dgm:prSet presAssocID="{13C8695B-D606-4B49-985A-5889AAA47C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eble clef"/>
        </a:ext>
      </dgm:extLst>
    </dgm:pt>
    <dgm:pt modelId="{0F792491-2F3A-4600-AB2F-94575FF1FA49}" type="pres">
      <dgm:prSet presAssocID="{13C8695B-D606-4B49-985A-5889AAA47C15}" presName="spaceRect" presStyleCnt="0"/>
      <dgm:spPr/>
    </dgm:pt>
    <dgm:pt modelId="{AAAA34E8-9E73-41A3-970C-F51AA8FF4C7E}" type="pres">
      <dgm:prSet presAssocID="{13C8695B-D606-4B49-985A-5889AAA47C15}" presName="parTx" presStyleLbl="revTx" presStyleIdx="2" presStyleCnt="4">
        <dgm:presLayoutVars>
          <dgm:chMax val="0"/>
          <dgm:chPref val="0"/>
        </dgm:presLayoutVars>
      </dgm:prSet>
      <dgm:spPr/>
    </dgm:pt>
    <dgm:pt modelId="{FBD983CA-BE60-4DB3-B1E3-7AF6A3F70480}" type="pres">
      <dgm:prSet presAssocID="{13C8695B-D606-4B49-985A-5889AAA47C15}" presName="desTx" presStyleLbl="revTx" presStyleIdx="3" presStyleCnt="4">
        <dgm:presLayoutVars/>
      </dgm:prSet>
      <dgm:spPr/>
    </dgm:pt>
  </dgm:ptLst>
  <dgm:cxnLst>
    <dgm:cxn modelId="{0B951506-0429-4836-B8E5-73BA38156150}" srcId="{E8358D59-E16D-4C77-8C78-BE432A726091}" destId="{13C8695B-D606-4B49-985A-5889AAA47C15}" srcOrd="1" destOrd="0" parTransId="{F7624B61-5893-4BEC-B425-7AF880EAB8C8}" sibTransId="{A288FA90-0AEB-4564-90BD-F8A5FBBB9A51}"/>
    <dgm:cxn modelId="{6C72C611-3A2E-4B82-B65A-9A751BD7B2B7}" type="presOf" srcId="{A6AA8250-6D9B-413D-8631-5BCD0D132FC7}" destId="{A87B5622-DB88-4FBC-9F9E-995DDD9A7411}" srcOrd="0" destOrd="0" presId="urn:microsoft.com/office/officeart/2018/2/layout/IconVerticalSolidList"/>
    <dgm:cxn modelId="{35173C24-A02C-465F-BB58-C32B752F44AB}" srcId="{E8358D59-E16D-4C77-8C78-BE432A726091}" destId="{A6AA8250-6D9B-413D-8631-5BCD0D132FC7}" srcOrd="0" destOrd="0" parTransId="{F7D5A03F-1E0D-4CFB-A05F-A702ACCBE5B8}" sibTransId="{D48C0CC2-19BD-4325-9AE4-427EDE434EB1}"/>
    <dgm:cxn modelId="{0F37D82E-7F52-4473-991A-829918E35565}" type="presOf" srcId="{4245708F-4B50-4EDE-8881-9DBDEC7F081D}" destId="{BE6E6291-3751-4A51-9D1D-306B2B2DAF7D}" srcOrd="0" destOrd="0" presId="urn:microsoft.com/office/officeart/2018/2/layout/IconVerticalSolidList"/>
    <dgm:cxn modelId="{E5919B39-FEE3-49EA-B85E-A16A55347EC7}" type="presOf" srcId="{E8358D59-E16D-4C77-8C78-BE432A726091}" destId="{44CB3FA0-CED7-4052-8110-86D5401253EC}" srcOrd="0" destOrd="0" presId="urn:microsoft.com/office/officeart/2018/2/layout/IconVerticalSolidList"/>
    <dgm:cxn modelId="{15A3B38F-69BE-4D06-9321-060CD1303BA4}" srcId="{13C8695B-D606-4B49-985A-5889AAA47C15}" destId="{BF4B4D4C-78A5-4BF3-93B4-E9E10C5B5AEA}" srcOrd="0" destOrd="0" parTransId="{DDC08C31-8DC3-4E67-AB6D-BB2B920911D3}" sibTransId="{455EB64A-6723-4611-B68E-0782BC2CD483}"/>
    <dgm:cxn modelId="{218C9FA0-7312-41C2-B813-7E366CD70D93}" type="presOf" srcId="{BF4B4D4C-78A5-4BF3-93B4-E9E10C5B5AEA}" destId="{FBD983CA-BE60-4DB3-B1E3-7AF6A3F70480}" srcOrd="0" destOrd="0" presId="urn:microsoft.com/office/officeart/2018/2/layout/IconVerticalSolidList"/>
    <dgm:cxn modelId="{89E918ED-63E1-46B2-AB73-7D99909889DA}" type="presOf" srcId="{13C8695B-D606-4B49-985A-5889AAA47C15}" destId="{AAAA34E8-9E73-41A3-970C-F51AA8FF4C7E}" srcOrd="0" destOrd="0" presId="urn:microsoft.com/office/officeart/2018/2/layout/IconVerticalSolidList"/>
    <dgm:cxn modelId="{9F4220F4-8A9C-438B-8E12-575638FEE93F}" srcId="{A6AA8250-6D9B-413D-8631-5BCD0D132FC7}" destId="{4245708F-4B50-4EDE-8881-9DBDEC7F081D}" srcOrd="0" destOrd="0" parTransId="{6CBE114C-ABE7-4DF1-9BA5-8A9550BF773B}" sibTransId="{6D02C841-2E39-41E4-9BA5-A771983E0948}"/>
    <dgm:cxn modelId="{01B63976-0AAB-43B0-AE58-33A17BFFDA8F}" type="presParOf" srcId="{44CB3FA0-CED7-4052-8110-86D5401253EC}" destId="{67B51068-7BD0-4130-8416-AF91CBBC5F18}" srcOrd="0" destOrd="0" presId="urn:microsoft.com/office/officeart/2018/2/layout/IconVerticalSolidList"/>
    <dgm:cxn modelId="{C4F5C00D-98B2-4155-8623-4E6B03822F14}" type="presParOf" srcId="{67B51068-7BD0-4130-8416-AF91CBBC5F18}" destId="{9BC09E41-F72B-4D8D-A3A4-9509A6F94A36}" srcOrd="0" destOrd="0" presId="urn:microsoft.com/office/officeart/2018/2/layout/IconVerticalSolidList"/>
    <dgm:cxn modelId="{4E25797F-F556-48A4-B88F-A5B3528DEDFC}" type="presParOf" srcId="{67B51068-7BD0-4130-8416-AF91CBBC5F18}" destId="{1495E1AE-A523-453E-A877-B9BE44F9B13F}" srcOrd="1" destOrd="0" presId="urn:microsoft.com/office/officeart/2018/2/layout/IconVerticalSolidList"/>
    <dgm:cxn modelId="{463C3EC8-5E98-4DA0-A218-47838E111005}" type="presParOf" srcId="{67B51068-7BD0-4130-8416-AF91CBBC5F18}" destId="{65CFB607-D665-4EBC-AFFB-036EE58887EC}" srcOrd="2" destOrd="0" presId="urn:microsoft.com/office/officeart/2018/2/layout/IconVerticalSolidList"/>
    <dgm:cxn modelId="{98DE4156-FB8A-4D08-B4AB-B6A1EFC45089}" type="presParOf" srcId="{67B51068-7BD0-4130-8416-AF91CBBC5F18}" destId="{A87B5622-DB88-4FBC-9F9E-995DDD9A7411}" srcOrd="3" destOrd="0" presId="urn:microsoft.com/office/officeart/2018/2/layout/IconVerticalSolidList"/>
    <dgm:cxn modelId="{7273F0BB-AB6C-4714-9C64-DACB91B29F01}" type="presParOf" srcId="{67B51068-7BD0-4130-8416-AF91CBBC5F18}" destId="{BE6E6291-3751-4A51-9D1D-306B2B2DAF7D}" srcOrd="4" destOrd="0" presId="urn:microsoft.com/office/officeart/2018/2/layout/IconVerticalSolidList"/>
    <dgm:cxn modelId="{5024D646-B7D7-4E6B-9DD5-E5AFA4E4A6B2}" type="presParOf" srcId="{44CB3FA0-CED7-4052-8110-86D5401253EC}" destId="{DD6D7D0E-E83F-4A64-AB9B-33CB896C5257}" srcOrd="1" destOrd="0" presId="urn:microsoft.com/office/officeart/2018/2/layout/IconVerticalSolidList"/>
    <dgm:cxn modelId="{61832C13-585F-4367-B659-DC494BC056FE}" type="presParOf" srcId="{44CB3FA0-CED7-4052-8110-86D5401253EC}" destId="{BACF205D-E15C-4CBF-8C45-418E93FCC534}" srcOrd="2" destOrd="0" presId="urn:microsoft.com/office/officeart/2018/2/layout/IconVerticalSolidList"/>
    <dgm:cxn modelId="{D1E4EFFB-04F3-498E-8B6A-C8A6797BF497}" type="presParOf" srcId="{BACF205D-E15C-4CBF-8C45-418E93FCC534}" destId="{44FDBEFC-7183-4AD6-AA9B-B4A16D94BF8D}" srcOrd="0" destOrd="0" presId="urn:microsoft.com/office/officeart/2018/2/layout/IconVerticalSolidList"/>
    <dgm:cxn modelId="{44C2D9BE-3156-4BBE-ACBC-E835B6E0CA76}" type="presParOf" srcId="{BACF205D-E15C-4CBF-8C45-418E93FCC534}" destId="{6A8BE1FE-B908-49CA-8290-B579DCB6814E}" srcOrd="1" destOrd="0" presId="urn:microsoft.com/office/officeart/2018/2/layout/IconVerticalSolidList"/>
    <dgm:cxn modelId="{FE7E1627-7437-4053-A493-A820A286FFF1}" type="presParOf" srcId="{BACF205D-E15C-4CBF-8C45-418E93FCC534}" destId="{0F792491-2F3A-4600-AB2F-94575FF1FA49}" srcOrd="2" destOrd="0" presId="urn:microsoft.com/office/officeart/2018/2/layout/IconVerticalSolidList"/>
    <dgm:cxn modelId="{2DC0D81E-26D1-4775-A782-49B6DFA74A88}" type="presParOf" srcId="{BACF205D-E15C-4CBF-8C45-418E93FCC534}" destId="{AAAA34E8-9E73-41A3-970C-F51AA8FF4C7E}" srcOrd="3" destOrd="0" presId="urn:microsoft.com/office/officeart/2018/2/layout/IconVerticalSolidList"/>
    <dgm:cxn modelId="{9D6CA23D-D9E2-4D5F-AC4C-0EAD9EBC26CC}" type="presParOf" srcId="{BACF205D-E15C-4CBF-8C45-418E93FCC534}" destId="{FBD983CA-BE60-4DB3-B1E3-7AF6A3F7048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2D9CEA-1DF1-428D-A9D9-73F58FF2CEC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B28D00-CAFC-445A-9355-0C66486F9B39}">
      <dgm:prSet/>
      <dgm:spPr/>
      <dgm:t>
        <a:bodyPr/>
        <a:lstStyle/>
        <a:p>
          <a:r>
            <a:rPr lang="en-CA" dirty="0"/>
            <a:t>An athlete’s exercise performance can be enhanced by music, primarily due to the psychological, emotional, and physiological state that senses stimulation </a:t>
          </a:r>
          <a:r>
            <a:rPr lang="en-US" dirty="0"/>
            <a:t>(Brownley </a:t>
          </a:r>
          <a:r>
            <a:rPr lang="en-US" i="1" dirty="0"/>
            <a:t>et al</a:t>
          </a:r>
          <a:r>
            <a:rPr lang="en-US" dirty="0"/>
            <a:t>, 1995; </a:t>
          </a:r>
          <a:r>
            <a:rPr lang="en-US" dirty="0" err="1"/>
            <a:t>Laukka</a:t>
          </a:r>
          <a:r>
            <a:rPr lang="en-US" dirty="0"/>
            <a:t> and Quick, 2011; Razon, </a:t>
          </a:r>
          <a:r>
            <a:rPr lang="en-US" i="1" dirty="0"/>
            <a:t>et al.,</a:t>
          </a:r>
          <a:r>
            <a:rPr lang="en-US" dirty="0"/>
            <a:t> 2009; Sanchez </a:t>
          </a:r>
          <a:r>
            <a:rPr lang="en-US" i="1" dirty="0"/>
            <a:t>et al</a:t>
          </a:r>
          <a:r>
            <a:rPr lang="en-US" dirty="0"/>
            <a:t>, 2013). </a:t>
          </a:r>
        </a:p>
      </dgm:t>
    </dgm:pt>
    <dgm:pt modelId="{357FC289-7BCD-4404-83B6-F13FC33B1540}" type="parTrans" cxnId="{5551F1B4-A1F5-49A0-9429-C0CC3E61D4FC}">
      <dgm:prSet/>
      <dgm:spPr/>
      <dgm:t>
        <a:bodyPr/>
        <a:lstStyle/>
        <a:p>
          <a:endParaRPr lang="en-US"/>
        </a:p>
      </dgm:t>
    </dgm:pt>
    <dgm:pt modelId="{60A9D312-DC63-49A7-98CC-1AFBDCDB5D3E}" type="sibTrans" cxnId="{5551F1B4-A1F5-49A0-9429-C0CC3E61D4FC}">
      <dgm:prSet/>
      <dgm:spPr/>
      <dgm:t>
        <a:bodyPr/>
        <a:lstStyle/>
        <a:p>
          <a:endParaRPr lang="en-US"/>
        </a:p>
      </dgm:t>
    </dgm:pt>
    <dgm:pt modelId="{546E759D-BB1A-4757-9E30-336871EBF897}">
      <dgm:prSet/>
      <dgm:spPr/>
      <dgm:t>
        <a:bodyPr/>
        <a:lstStyle/>
        <a:p>
          <a:r>
            <a:rPr lang="en-US"/>
            <a:t>Karageorghis and Priest (2012) discovered that music produced a beneficial impact on the psychophysiological state of a participant.</a:t>
          </a:r>
        </a:p>
      </dgm:t>
    </dgm:pt>
    <dgm:pt modelId="{83AFF5CC-11AD-488E-AB03-57EF8329597D}" type="parTrans" cxnId="{3F27B4E3-CBF0-4F7E-838C-F151F271B1CB}">
      <dgm:prSet/>
      <dgm:spPr/>
      <dgm:t>
        <a:bodyPr/>
        <a:lstStyle/>
        <a:p>
          <a:endParaRPr lang="en-US"/>
        </a:p>
      </dgm:t>
    </dgm:pt>
    <dgm:pt modelId="{895F21D0-DF23-42A8-BD91-250D89B1CDA8}" type="sibTrans" cxnId="{3F27B4E3-CBF0-4F7E-838C-F151F271B1CB}">
      <dgm:prSet/>
      <dgm:spPr/>
      <dgm:t>
        <a:bodyPr/>
        <a:lstStyle/>
        <a:p>
          <a:endParaRPr lang="en-US"/>
        </a:p>
      </dgm:t>
    </dgm:pt>
    <dgm:pt modelId="{F69173C3-302D-4F8D-AA5C-F34802B33B51}">
      <dgm:prSet/>
      <dgm:spPr/>
      <dgm:t>
        <a:bodyPr/>
        <a:lstStyle/>
        <a:p>
          <a:r>
            <a:rPr lang="en-US"/>
            <a:t>Other studies that have found that music aid both professional and recreational athletes to sustain motivation and battle against emotional and mental fatigue (Brownley </a:t>
          </a:r>
          <a:r>
            <a:rPr lang="en-US" i="1"/>
            <a:t>et al.,</a:t>
          </a:r>
          <a:r>
            <a:rPr lang="en-US"/>
            <a:t> 1995). </a:t>
          </a:r>
        </a:p>
      </dgm:t>
    </dgm:pt>
    <dgm:pt modelId="{E1D4FA0E-7948-46B9-B3D5-97AD619C4ED4}" type="parTrans" cxnId="{7D23FEF6-3391-4C33-BB4E-AD04E9D885C5}">
      <dgm:prSet/>
      <dgm:spPr/>
      <dgm:t>
        <a:bodyPr/>
        <a:lstStyle/>
        <a:p>
          <a:endParaRPr lang="en-US"/>
        </a:p>
      </dgm:t>
    </dgm:pt>
    <dgm:pt modelId="{735C401A-6EF8-47F2-9C3B-42BD94C433F3}" type="sibTrans" cxnId="{7D23FEF6-3391-4C33-BB4E-AD04E9D885C5}">
      <dgm:prSet/>
      <dgm:spPr/>
      <dgm:t>
        <a:bodyPr/>
        <a:lstStyle/>
        <a:p>
          <a:endParaRPr lang="en-US"/>
        </a:p>
      </dgm:t>
    </dgm:pt>
    <dgm:pt modelId="{BD6E4183-9C8C-E946-AF6E-B1079A844075}" type="pres">
      <dgm:prSet presAssocID="{9A2D9CEA-1DF1-428D-A9D9-73F58FF2CECB}" presName="linear" presStyleCnt="0">
        <dgm:presLayoutVars>
          <dgm:animLvl val="lvl"/>
          <dgm:resizeHandles val="exact"/>
        </dgm:presLayoutVars>
      </dgm:prSet>
      <dgm:spPr/>
    </dgm:pt>
    <dgm:pt modelId="{75B96BA6-3C0A-C743-8ACE-C8E5F9043F6E}" type="pres">
      <dgm:prSet presAssocID="{A2B28D00-CAFC-445A-9355-0C66486F9B39}" presName="parentText" presStyleLbl="node1" presStyleIdx="0" presStyleCnt="3" custScaleX="99239">
        <dgm:presLayoutVars>
          <dgm:chMax val="0"/>
          <dgm:bulletEnabled val="1"/>
        </dgm:presLayoutVars>
      </dgm:prSet>
      <dgm:spPr/>
    </dgm:pt>
    <dgm:pt modelId="{AD95FB74-5A15-DC42-A511-007DDB7EAFC3}" type="pres">
      <dgm:prSet presAssocID="{60A9D312-DC63-49A7-98CC-1AFBDCDB5D3E}" presName="spacer" presStyleCnt="0"/>
      <dgm:spPr/>
    </dgm:pt>
    <dgm:pt modelId="{EDBE4E68-F396-784C-9414-0C92CF3A3B07}" type="pres">
      <dgm:prSet presAssocID="{546E759D-BB1A-4757-9E30-336871EBF897}" presName="parentText" presStyleLbl="node1" presStyleIdx="1" presStyleCnt="3">
        <dgm:presLayoutVars>
          <dgm:chMax val="0"/>
          <dgm:bulletEnabled val="1"/>
        </dgm:presLayoutVars>
      </dgm:prSet>
      <dgm:spPr/>
    </dgm:pt>
    <dgm:pt modelId="{3061E4CD-A816-CC4B-8FAC-F4B121E238A9}" type="pres">
      <dgm:prSet presAssocID="{895F21D0-DF23-42A8-BD91-250D89B1CDA8}" presName="spacer" presStyleCnt="0"/>
      <dgm:spPr/>
    </dgm:pt>
    <dgm:pt modelId="{D8A8160D-7475-994E-9C8C-45C3702E4FD4}" type="pres">
      <dgm:prSet presAssocID="{F69173C3-302D-4F8D-AA5C-F34802B33B51}" presName="parentText" presStyleLbl="node1" presStyleIdx="2" presStyleCnt="3">
        <dgm:presLayoutVars>
          <dgm:chMax val="0"/>
          <dgm:bulletEnabled val="1"/>
        </dgm:presLayoutVars>
      </dgm:prSet>
      <dgm:spPr/>
    </dgm:pt>
  </dgm:ptLst>
  <dgm:cxnLst>
    <dgm:cxn modelId="{A64ECC21-4ECB-2346-B293-0A91BCAB0FB2}" type="presOf" srcId="{546E759D-BB1A-4757-9E30-336871EBF897}" destId="{EDBE4E68-F396-784C-9414-0C92CF3A3B07}" srcOrd="0" destOrd="0" presId="urn:microsoft.com/office/officeart/2005/8/layout/vList2"/>
    <dgm:cxn modelId="{21B1FA87-46C9-A642-AEF5-6D46DC84B4A4}" type="presOf" srcId="{9A2D9CEA-1DF1-428D-A9D9-73F58FF2CECB}" destId="{BD6E4183-9C8C-E946-AF6E-B1079A844075}" srcOrd="0" destOrd="0" presId="urn:microsoft.com/office/officeart/2005/8/layout/vList2"/>
    <dgm:cxn modelId="{61000598-F249-8D41-96C6-8D1A3A0025E0}" type="presOf" srcId="{F69173C3-302D-4F8D-AA5C-F34802B33B51}" destId="{D8A8160D-7475-994E-9C8C-45C3702E4FD4}" srcOrd="0" destOrd="0" presId="urn:microsoft.com/office/officeart/2005/8/layout/vList2"/>
    <dgm:cxn modelId="{5551F1B4-A1F5-49A0-9429-C0CC3E61D4FC}" srcId="{9A2D9CEA-1DF1-428D-A9D9-73F58FF2CECB}" destId="{A2B28D00-CAFC-445A-9355-0C66486F9B39}" srcOrd="0" destOrd="0" parTransId="{357FC289-7BCD-4404-83B6-F13FC33B1540}" sibTransId="{60A9D312-DC63-49A7-98CC-1AFBDCDB5D3E}"/>
    <dgm:cxn modelId="{49B179D4-A995-EF41-903D-63B4CC3B2A66}" type="presOf" srcId="{A2B28D00-CAFC-445A-9355-0C66486F9B39}" destId="{75B96BA6-3C0A-C743-8ACE-C8E5F9043F6E}" srcOrd="0" destOrd="0" presId="urn:microsoft.com/office/officeart/2005/8/layout/vList2"/>
    <dgm:cxn modelId="{3F27B4E3-CBF0-4F7E-838C-F151F271B1CB}" srcId="{9A2D9CEA-1DF1-428D-A9D9-73F58FF2CECB}" destId="{546E759D-BB1A-4757-9E30-336871EBF897}" srcOrd="1" destOrd="0" parTransId="{83AFF5CC-11AD-488E-AB03-57EF8329597D}" sibTransId="{895F21D0-DF23-42A8-BD91-250D89B1CDA8}"/>
    <dgm:cxn modelId="{7D23FEF6-3391-4C33-BB4E-AD04E9D885C5}" srcId="{9A2D9CEA-1DF1-428D-A9D9-73F58FF2CECB}" destId="{F69173C3-302D-4F8D-AA5C-F34802B33B51}" srcOrd="2" destOrd="0" parTransId="{E1D4FA0E-7948-46B9-B3D5-97AD619C4ED4}" sibTransId="{735C401A-6EF8-47F2-9C3B-42BD94C433F3}"/>
    <dgm:cxn modelId="{739766AB-84F4-8E4F-9857-1C40139F9532}" type="presParOf" srcId="{BD6E4183-9C8C-E946-AF6E-B1079A844075}" destId="{75B96BA6-3C0A-C743-8ACE-C8E5F9043F6E}" srcOrd="0" destOrd="0" presId="urn:microsoft.com/office/officeart/2005/8/layout/vList2"/>
    <dgm:cxn modelId="{C6D07C3B-37D1-DF4F-A682-BDED05900323}" type="presParOf" srcId="{BD6E4183-9C8C-E946-AF6E-B1079A844075}" destId="{AD95FB74-5A15-DC42-A511-007DDB7EAFC3}" srcOrd="1" destOrd="0" presId="urn:microsoft.com/office/officeart/2005/8/layout/vList2"/>
    <dgm:cxn modelId="{E43C150B-3795-8D41-AA39-C9A648526B78}" type="presParOf" srcId="{BD6E4183-9C8C-E946-AF6E-B1079A844075}" destId="{EDBE4E68-F396-784C-9414-0C92CF3A3B07}" srcOrd="2" destOrd="0" presId="urn:microsoft.com/office/officeart/2005/8/layout/vList2"/>
    <dgm:cxn modelId="{838A46BF-F5BF-314E-B89E-07B20672077A}" type="presParOf" srcId="{BD6E4183-9C8C-E946-AF6E-B1079A844075}" destId="{3061E4CD-A816-CC4B-8FAC-F4B121E238A9}" srcOrd="3" destOrd="0" presId="urn:microsoft.com/office/officeart/2005/8/layout/vList2"/>
    <dgm:cxn modelId="{8709B9D5-3CF0-4545-A796-04F79F2E2CD2}" type="presParOf" srcId="{BD6E4183-9C8C-E946-AF6E-B1079A844075}" destId="{D8A8160D-7475-994E-9C8C-45C3702E4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FF8D8-6A1C-4FE3-9C76-A1BC2997C18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A3A2993-7039-4BFD-AF17-89820A3682EE}">
      <dgm:prSet/>
      <dgm:spPr/>
      <dgm:t>
        <a:bodyPr/>
        <a:lstStyle/>
        <a:p>
          <a:r>
            <a:rPr lang="en-GB"/>
            <a:t>Likes and dislikes?</a:t>
          </a:r>
          <a:endParaRPr lang="en-US"/>
        </a:p>
      </dgm:t>
    </dgm:pt>
    <dgm:pt modelId="{FCEF3E81-28EE-43D3-9469-0FE36CCD7964}" type="parTrans" cxnId="{50295784-AF26-4F46-A714-A3A9169E1550}">
      <dgm:prSet/>
      <dgm:spPr/>
      <dgm:t>
        <a:bodyPr/>
        <a:lstStyle/>
        <a:p>
          <a:endParaRPr lang="en-US"/>
        </a:p>
      </dgm:t>
    </dgm:pt>
    <dgm:pt modelId="{86797D04-1FE7-4403-AC6B-BFDB55864D3F}" type="sibTrans" cxnId="{50295784-AF26-4F46-A714-A3A9169E1550}">
      <dgm:prSet/>
      <dgm:spPr/>
      <dgm:t>
        <a:bodyPr/>
        <a:lstStyle/>
        <a:p>
          <a:endParaRPr lang="en-US"/>
        </a:p>
      </dgm:t>
    </dgm:pt>
    <dgm:pt modelId="{02961454-7998-4506-AD0D-E3340B37C7CF}">
      <dgm:prSet/>
      <dgm:spPr/>
      <dgm:t>
        <a:bodyPr/>
        <a:lstStyle/>
        <a:p>
          <a:r>
            <a:rPr lang="en-GB"/>
            <a:t>Type?</a:t>
          </a:r>
          <a:endParaRPr lang="en-US"/>
        </a:p>
      </dgm:t>
    </dgm:pt>
    <dgm:pt modelId="{B31EA28F-3238-4CC9-B075-498AEFAB6553}" type="parTrans" cxnId="{22986926-DA00-4263-B8E2-C32741BDE98C}">
      <dgm:prSet/>
      <dgm:spPr/>
      <dgm:t>
        <a:bodyPr/>
        <a:lstStyle/>
        <a:p>
          <a:endParaRPr lang="en-US"/>
        </a:p>
      </dgm:t>
    </dgm:pt>
    <dgm:pt modelId="{42CF1F5F-353E-40C6-BF89-ADFBDF8386D5}" type="sibTrans" cxnId="{22986926-DA00-4263-B8E2-C32741BDE98C}">
      <dgm:prSet/>
      <dgm:spPr/>
      <dgm:t>
        <a:bodyPr/>
        <a:lstStyle/>
        <a:p>
          <a:endParaRPr lang="en-US"/>
        </a:p>
      </dgm:t>
    </dgm:pt>
    <dgm:pt modelId="{2139AC27-9634-48A4-B7D9-62D3C252DE21}">
      <dgm:prSet/>
      <dgm:spPr/>
      <dgm:t>
        <a:bodyPr/>
        <a:lstStyle/>
        <a:p>
          <a:r>
            <a:rPr lang="en-GB"/>
            <a:t>Motivational music?</a:t>
          </a:r>
          <a:endParaRPr lang="en-US"/>
        </a:p>
      </dgm:t>
    </dgm:pt>
    <dgm:pt modelId="{ABF0233E-8F78-40CA-9EB1-B2E2295F4FCD}" type="parTrans" cxnId="{799BD886-192B-45C0-8E4F-89D55886609F}">
      <dgm:prSet/>
      <dgm:spPr/>
      <dgm:t>
        <a:bodyPr/>
        <a:lstStyle/>
        <a:p>
          <a:endParaRPr lang="en-US"/>
        </a:p>
      </dgm:t>
    </dgm:pt>
    <dgm:pt modelId="{501104C7-65F0-422C-B2DD-251AB6E8811A}" type="sibTrans" cxnId="{799BD886-192B-45C0-8E4F-89D55886609F}">
      <dgm:prSet/>
      <dgm:spPr/>
      <dgm:t>
        <a:bodyPr/>
        <a:lstStyle/>
        <a:p>
          <a:endParaRPr lang="en-US"/>
        </a:p>
      </dgm:t>
    </dgm:pt>
    <dgm:pt modelId="{7E842978-8547-44BB-BBC6-A367921EE007}" type="pres">
      <dgm:prSet presAssocID="{2DFFF8D8-6A1C-4FE3-9C76-A1BC2997C186}" presName="root" presStyleCnt="0">
        <dgm:presLayoutVars>
          <dgm:dir/>
          <dgm:resizeHandles val="exact"/>
        </dgm:presLayoutVars>
      </dgm:prSet>
      <dgm:spPr/>
    </dgm:pt>
    <dgm:pt modelId="{C5D48746-4D45-45EC-BEC7-BA5D76C59734}" type="pres">
      <dgm:prSet presAssocID="{1A3A2993-7039-4BFD-AF17-89820A3682EE}" presName="compNode" presStyleCnt="0"/>
      <dgm:spPr/>
    </dgm:pt>
    <dgm:pt modelId="{68C862C0-93B4-48B0-A6C4-3A9CC43DFE3D}" type="pres">
      <dgm:prSet presAssocID="{1A3A2993-7039-4BFD-AF17-89820A3682EE}" presName="bgRect" presStyleLbl="bgShp" presStyleIdx="0" presStyleCnt="3"/>
      <dgm:spPr/>
    </dgm:pt>
    <dgm:pt modelId="{735E0BC1-6670-4975-9183-7014CD13B6E8}" type="pres">
      <dgm:prSet presAssocID="{1A3A2993-7039-4BFD-AF17-89820A3682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5614A64-0E78-4FBA-8410-6015EE22FFCA}" type="pres">
      <dgm:prSet presAssocID="{1A3A2993-7039-4BFD-AF17-89820A3682EE}" presName="spaceRect" presStyleCnt="0"/>
      <dgm:spPr/>
    </dgm:pt>
    <dgm:pt modelId="{8A7F1B29-1FD4-49B4-9015-80FDA3CB4481}" type="pres">
      <dgm:prSet presAssocID="{1A3A2993-7039-4BFD-AF17-89820A3682EE}" presName="parTx" presStyleLbl="revTx" presStyleIdx="0" presStyleCnt="3">
        <dgm:presLayoutVars>
          <dgm:chMax val="0"/>
          <dgm:chPref val="0"/>
        </dgm:presLayoutVars>
      </dgm:prSet>
      <dgm:spPr/>
    </dgm:pt>
    <dgm:pt modelId="{815AACF6-1F83-4E68-B73C-48EC605B0226}" type="pres">
      <dgm:prSet presAssocID="{86797D04-1FE7-4403-AC6B-BFDB55864D3F}" presName="sibTrans" presStyleCnt="0"/>
      <dgm:spPr/>
    </dgm:pt>
    <dgm:pt modelId="{A30AC8C7-9A3F-4E08-872D-EB5967BA2BEB}" type="pres">
      <dgm:prSet presAssocID="{02961454-7998-4506-AD0D-E3340B37C7CF}" presName="compNode" presStyleCnt="0"/>
      <dgm:spPr/>
    </dgm:pt>
    <dgm:pt modelId="{6AA149EC-78FA-44A1-A5CF-69430402918D}" type="pres">
      <dgm:prSet presAssocID="{02961454-7998-4506-AD0D-E3340B37C7CF}" presName="bgRect" presStyleLbl="bgShp" presStyleIdx="1" presStyleCnt="3"/>
      <dgm:spPr/>
    </dgm:pt>
    <dgm:pt modelId="{B1012743-4994-4091-ACDE-6F134DB6B0A9}" type="pres">
      <dgm:prSet presAssocID="{02961454-7998-4506-AD0D-E3340B37C7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ypewriter"/>
        </a:ext>
      </dgm:extLst>
    </dgm:pt>
    <dgm:pt modelId="{6FCE9939-7620-4C1E-A770-DE75CC74D0C2}" type="pres">
      <dgm:prSet presAssocID="{02961454-7998-4506-AD0D-E3340B37C7CF}" presName="spaceRect" presStyleCnt="0"/>
      <dgm:spPr/>
    </dgm:pt>
    <dgm:pt modelId="{25950636-5C6F-487F-B18E-EF68D2EF6695}" type="pres">
      <dgm:prSet presAssocID="{02961454-7998-4506-AD0D-E3340B37C7CF}" presName="parTx" presStyleLbl="revTx" presStyleIdx="1" presStyleCnt="3">
        <dgm:presLayoutVars>
          <dgm:chMax val="0"/>
          <dgm:chPref val="0"/>
        </dgm:presLayoutVars>
      </dgm:prSet>
      <dgm:spPr/>
    </dgm:pt>
    <dgm:pt modelId="{2B481F36-9F18-43A6-965E-C726723AD7BD}" type="pres">
      <dgm:prSet presAssocID="{42CF1F5F-353E-40C6-BF89-ADFBDF8386D5}" presName="sibTrans" presStyleCnt="0"/>
      <dgm:spPr/>
    </dgm:pt>
    <dgm:pt modelId="{9FB6D4E5-E71F-43D2-9886-AC2BD72AE109}" type="pres">
      <dgm:prSet presAssocID="{2139AC27-9634-48A4-B7D9-62D3C252DE21}" presName="compNode" presStyleCnt="0"/>
      <dgm:spPr/>
    </dgm:pt>
    <dgm:pt modelId="{D6BF17A8-FB51-4F10-88DB-4EF7EFEBB1DF}" type="pres">
      <dgm:prSet presAssocID="{2139AC27-9634-48A4-B7D9-62D3C252DE21}" presName="bgRect" presStyleLbl="bgShp" presStyleIdx="2" presStyleCnt="3"/>
      <dgm:spPr/>
    </dgm:pt>
    <dgm:pt modelId="{C1BE6CBE-4C9A-42CA-9C24-767D4A47FAF1}" type="pres">
      <dgm:prSet presAssocID="{2139AC27-9634-48A4-B7D9-62D3C252DE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a:ext>
      </dgm:extLst>
    </dgm:pt>
    <dgm:pt modelId="{DB2C9B91-2F0B-43DF-9D6A-26650260569E}" type="pres">
      <dgm:prSet presAssocID="{2139AC27-9634-48A4-B7D9-62D3C252DE21}" presName="spaceRect" presStyleCnt="0"/>
      <dgm:spPr/>
    </dgm:pt>
    <dgm:pt modelId="{A8E37993-6677-4BFE-B2D4-4908AABE226B}" type="pres">
      <dgm:prSet presAssocID="{2139AC27-9634-48A4-B7D9-62D3C252DE21}" presName="parTx" presStyleLbl="revTx" presStyleIdx="2" presStyleCnt="3">
        <dgm:presLayoutVars>
          <dgm:chMax val="0"/>
          <dgm:chPref val="0"/>
        </dgm:presLayoutVars>
      </dgm:prSet>
      <dgm:spPr/>
    </dgm:pt>
  </dgm:ptLst>
  <dgm:cxnLst>
    <dgm:cxn modelId="{E39FCA15-C2CB-4878-8F89-A3A4B815E580}" type="presOf" srcId="{2139AC27-9634-48A4-B7D9-62D3C252DE21}" destId="{A8E37993-6677-4BFE-B2D4-4908AABE226B}" srcOrd="0" destOrd="0" presId="urn:microsoft.com/office/officeart/2018/2/layout/IconVerticalSolidList"/>
    <dgm:cxn modelId="{22986926-DA00-4263-B8E2-C32741BDE98C}" srcId="{2DFFF8D8-6A1C-4FE3-9C76-A1BC2997C186}" destId="{02961454-7998-4506-AD0D-E3340B37C7CF}" srcOrd="1" destOrd="0" parTransId="{B31EA28F-3238-4CC9-B075-498AEFAB6553}" sibTransId="{42CF1F5F-353E-40C6-BF89-ADFBDF8386D5}"/>
    <dgm:cxn modelId="{50295784-AF26-4F46-A714-A3A9169E1550}" srcId="{2DFFF8D8-6A1C-4FE3-9C76-A1BC2997C186}" destId="{1A3A2993-7039-4BFD-AF17-89820A3682EE}" srcOrd="0" destOrd="0" parTransId="{FCEF3E81-28EE-43D3-9469-0FE36CCD7964}" sibTransId="{86797D04-1FE7-4403-AC6B-BFDB55864D3F}"/>
    <dgm:cxn modelId="{799BD886-192B-45C0-8E4F-89D55886609F}" srcId="{2DFFF8D8-6A1C-4FE3-9C76-A1BC2997C186}" destId="{2139AC27-9634-48A4-B7D9-62D3C252DE21}" srcOrd="2" destOrd="0" parTransId="{ABF0233E-8F78-40CA-9EB1-B2E2295F4FCD}" sibTransId="{501104C7-65F0-422C-B2DD-251AB6E8811A}"/>
    <dgm:cxn modelId="{F94F65B1-4E73-451C-B8F5-EC3E1F93EBB6}" type="presOf" srcId="{2DFFF8D8-6A1C-4FE3-9C76-A1BC2997C186}" destId="{7E842978-8547-44BB-BBC6-A367921EE007}" srcOrd="0" destOrd="0" presId="urn:microsoft.com/office/officeart/2018/2/layout/IconVerticalSolidList"/>
    <dgm:cxn modelId="{DE4D38DA-E6F2-49A3-952A-27860F140C11}" type="presOf" srcId="{1A3A2993-7039-4BFD-AF17-89820A3682EE}" destId="{8A7F1B29-1FD4-49B4-9015-80FDA3CB4481}" srcOrd="0" destOrd="0" presId="urn:microsoft.com/office/officeart/2018/2/layout/IconVerticalSolidList"/>
    <dgm:cxn modelId="{DEFFCBE0-FA59-4B3D-8E69-B311137E9CB2}" type="presOf" srcId="{02961454-7998-4506-AD0D-E3340B37C7CF}" destId="{25950636-5C6F-487F-B18E-EF68D2EF6695}" srcOrd="0" destOrd="0" presId="urn:microsoft.com/office/officeart/2018/2/layout/IconVerticalSolidList"/>
    <dgm:cxn modelId="{8D32EADC-BC78-4A70-A9D4-5004C1298F72}" type="presParOf" srcId="{7E842978-8547-44BB-BBC6-A367921EE007}" destId="{C5D48746-4D45-45EC-BEC7-BA5D76C59734}" srcOrd="0" destOrd="0" presId="urn:microsoft.com/office/officeart/2018/2/layout/IconVerticalSolidList"/>
    <dgm:cxn modelId="{D17C98AE-A306-41DA-9852-32E154DB7B6D}" type="presParOf" srcId="{C5D48746-4D45-45EC-BEC7-BA5D76C59734}" destId="{68C862C0-93B4-48B0-A6C4-3A9CC43DFE3D}" srcOrd="0" destOrd="0" presId="urn:microsoft.com/office/officeart/2018/2/layout/IconVerticalSolidList"/>
    <dgm:cxn modelId="{DF90FF89-CAAA-4EFF-9D27-15CF6261219A}" type="presParOf" srcId="{C5D48746-4D45-45EC-BEC7-BA5D76C59734}" destId="{735E0BC1-6670-4975-9183-7014CD13B6E8}" srcOrd="1" destOrd="0" presId="urn:microsoft.com/office/officeart/2018/2/layout/IconVerticalSolidList"/>
    <dgm:cxn modelId="{D7EA2406-B822-4712-B025-4704B6F3437D}" type="presParOf" srcId="{C5D48746-4D45-45EC-BEC7-BA5D76C59734}" destId="{75614A64-0E78-4FBA-8410-6015EE22FFCA}" srcOrd="2" destOrd="0" presId="urn:microsoft.com/office/officeart/2018/2/layout/IconVerticalSolidList"/>
    <dgm:cxn modelId="{17EAF745-D036-4B9B-B5B5-E1104BDABC80}" type="presParOf" srcId="{C5D48746-4D45-45EC-BEC7-BA5D76C59734}" destId="{8A7F1B29-1FD4-49B4-9015-80FDA3CB4481}" srcOrd="3" destOrd="0" presId="urn:microsoft.com/office/officeart/2018/2/layout/IconVerticalSolidList"/>
    <dgm:cxn modelId="{22DB1155-CB1D-4CA7-9055-724B501DE77B}" type="presParOf" srcId="{7E842978-8547-44BB-BBC6-A367921EE007}" destId="{815AACF6-1F83-4E68-B73C-48EC605B0226}" srcOrd="1" destOrd="0" presId="urn:microsoft.com/office/officeart/2018/2/layout/IconVerticalSolidList"/>
    <dgm:cxn modelId="{838CE667-D0AA-45F2-8061-AD6ACE9232CD}" type="presParOf" srcId="{7E842978-8547-44BB-BBC6-A367921EE007}" destId="{A30AC8C7-9A3F-4E08-872D-EB5967BA2BEB}" srcOrd="2" destOrd="0" presId="urn:microsoft.com/office/officeart/2018/2/layout/IconVerticalSolidList"/>
    <dgm:cxn modelId="{6A42E0DC-09F6-43B4-89B8-79B58F1649AD}" type="presParOf" srcId="{A30AC8C7-9A3F-4E08-872D-EB5967BA2BEB}" destId="{6AA149EC-78FA-44A1-A5CF-69430402918D}" srcOrd="0" destOrd="0" presId="urn:microsoft.com/office/officeart/2018/2/layout/IconVerticalSolidList"/>
    <dgm:cxn modelId="{E9EC1C0B-BD49-4241-8044-CE8E161227D8}" type="presParOf" srcId="{A30AC8C7-9A3F-4E08-872D-EB5967BA2BEB}" destId="{B1012743-4994-4091-ACDE-6F134DB6B0A9}" srcOrd="1" destOrd="0" presId="urn:microsoft.com/office/officeart/2018/2/layout/IconVerticalSolidList"/>
    <dgm:cxn modelId="{8332EE13-A29D-43C6-8A60-D270EA25A5DC}" type="presParOf" srcId="{A30AC8C7-9A3F-4E08-872D-EB5967BA2BEB}" destId="{6FCE9939-7620-4C1E-A770-DE75CC74D0C2}" srcOrd="2" destOrd="0" presId="urn:microsoft.com/office/officeart/2018/2/layout/IconVerticalSolidList"/>
    <dgm:cxn modelId="{FFB15D99-8C2C-44A3-8D1C-939E06B0436D}" type="presParOf" srcId="{A30AC8C7-9A3F-4E08-872D-EB5967BA2BEB}" destId="{25950636-5C6F-487F-B18E-EF68D2EF6695}" srcOrd="3" destOrd="0" presId="urn:microsoft.com/office/officeart/2018/2/layout/IconVerticalSolidList"/>
    <dgm:cxn modelId="{16A53C3F-67A6-4DC1-B041-C6C80FEFF2B4}" type="presParOf" srcId="{7E842978-8547-44BB-BBC6-A367921EE007}" destId="{2B481F36-9F18-43A6-965E-C726723AD7BD}" srcOrd="3" destOrd="0" presId="urn:microsoft.com/office/officeart/2018/2/layout/IconVerticalSolidList"/>
    <dgm:cxn modelId="{662A15FF-1E29-4BAD-8543-B6126BE96167}" type="presParOf" srcId="{7E842978-8547-44BB-BBC6-A367921EE007}" destId="{9FB6D4E5-E71F-43D2-9886-AC2BD72AE109}" srcOrd="4" destOrd="0" presId="urn:microsoft.com/office/officeart/2018/2/layout/IconVerticalSolidList"/>
    <dgm:cxn modelId="{178E0AC9-F7B1-4BBD-A3AE-82255764BB81}" type="presParOf" srcId="{9FB6D4E5-E71F-43D2-9886-AC2BD72AE109}" destId="{D6BF17A8-FB51-4F10-88DB-4EF7EFEBB1DF}" srcOrd="0" destOrd="0" presId="urn:microsoft.com/office/officeart/2018/2/layout/IconVerticalSolidList"/>
    <dgm:cxn modelId="{339C4710-EEDF-41C9-98EE-2444204943F7}" type="presParOf" srcId="{9FB6D4E5-E71F-43D2-9886-AC2BD72AE109}" destId="{C1BE6CBE-4C9A-42CA-9C24-767D4A47FAF1}" srcOrd="1" destOrd="0" presId="urn:microsoft.com/office/officeart/2018/2/layout/IconVerticalSolidList"/>
    <dgm:cxn modelId="{B150E213-C167-4A69-9DC5-E88A2D12749D}" type="presParOf" srcId="{9FB6D4E5-E71F-43D2-9886-AC2BD72AE109}" destId="{DB2C9B91-2F0B-43DF-9D6A-26650260569E}" srcOrd="2" destOrd="0" presId="urn:microsoft.com/office/officeart/2018/2/layout/IconVerticalSolidList"/>
    <dgm:cxn modelId="{8DFACC9E-F68B-48B0-930E-BC2D6E67DA72}" type="presParOf" srcId="{9FB6D4E5-E71F-43D2-9886-AC2BD72AE109}" destId="{A8E37993-6677-4BFE-B2D4-4908AABE22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73DC4-421B-4D0B-91E7-B0CBA4871C2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F8690B-D095-4109-BB3F-A09013FDB258}">
      <dgm:prSet/>
      <dgm:spPr/>
      <dgm:t>
        <a:bodyPr/>
        <a:lstStyle/>
        <a:p>
          <a:r>
            <a:rPr lang="en-CA"/>
            <a:t>‘Background’ music that is played during an event or an activity to make the environment more pleasurable. </a:t>
          </a:r>
          <a:endParaRPr lang="en-US"/>
        </a:p>
      </dgm:t>
    </dgm:pt>
    <dgm:pt modelId="{12B7379A-491A-4A84-AC9C-DA0802E61F1A}" type="parTrans" cxnId="{0556A4E3-33EB-4875-BE45-03FB96E4462B}">
      <dgm:prSet/>
      <dgm:spPr/>
      <dgm:t>
        <a:bodyPr/>
        <a:lstStyle/>
        <a:p>
          <a:endParaRPr lang="en-US"/>
        </a:p>
      </dgm:t>
    </dgm:pt>
    <dgm:pt modelId="{BEA4BD98-DEA7-4376-8F28-3CBC4A9F7A67}" type="sibTrans" cxnId="{0556A4E3-33EB-4875-BE45-03FB96E4462B}">
      <dgm:prSet/>
      <dgm:spPr/>
      <dgm:t>
        <a:bodyPr/>
        <a:lstStyle/>
        <a:p>
          <a:endParaRPr lang="en-US"/>
        </a:p>
      </dgm:t>
    </dgm:pt>
    <dgm:pt modelId="{3719A196-966D-4CA7-8C27-E8F92438209A}">
      <dgm:prSet/>
      <dgm:spPr/>
      <dgm:t>
        <a:bodyPr/>
        <a:lstStyle/>
        <a:p>
          <a:r>
            <a:rPr lang="en-CA"/>
            <a:t>No conscious synchronisation is present between the tempo of music and movement patterns in an individual, when listening to asynchronous music (Karageorghis </a:t>
          </a:r>
          <a:r>
            <a:rPr lang="en-CA" i="1"/>
            <a:t>et al.,</a:t>
          </a:r>
          <a:r>
            <a:rPr lang="en-CA"/>
            <a:t> 2009; Karageorghis and Terry, 1997). </a:t>
          </a:r>
          <a:endParaRPr lang="en-US"/>
        </a:p>
      </dgm:t>
    </dgm:pt>
    <dgm:pt modelId="{F3D348A0-486E-40FD-95B0-31460BFAB5F7}" type="parTrans" cxnId="{10A398AF-800F-4AD1-9561-82722D872384}">
      <dgm:prSet/>
      <dgm:spPr/>
      <dgm:t>
        <a:bodyPr/>
        <a:lstStyle/>
        <a:p>
          <a:endParaRPr lang="en-US"/>
        </a:p>
      </dgm:t>
    </dgm:pt>
    <dgm:pt modelId="{DDD3B5CC-B13C-4DEE-B27C-ED1E15371A29}" type="sibTrans" cxnId="{10A398AF-800F-4AD1-9561-82722D872384}">
      <dgm:prSet/>
      <dgm:spPr/>
      <dgm:t>
        <a:bodyPr/>
        <a:lstStyle/>
        <a:p>
          <a:endParaRPr lang="en-US"/>
        </a:p>
      </dgm:t>
    </dgm:pt>
    <dgm:pt modelId="{0142863C-5215-400A-8FEB-8C25A4F5A105}">
      <dgm:prSet/>
      <dgm:spPr/>
      <dgm:t>
        <a:bodyPr/>
        <a:lstStyle/>
        <a:p>
          <a:r>
            <a:rPr lang="en-CA"/>
            <a:t>Moreover, the psychological and psychophysical effects of asynchronous music have been studied rather than its use as an ergogenic effect.</a:t>
          </a:r>
          <a:endParaRPr lang="en-US"/>
        </a:p>
      </dgm:t>
    </dgm:pt>
    <dgm:pt modelId="{733962DB-EE5A-4DDD-8FBA-35BE4BEF8FA1}" type="parTrans" cxnId="{27562AC2-B930-4146-B022-501892CD320D}">
      <dgm:prSet/>
      <dgm:spPr/>
      <dgm:t>
        <a:bodyPr/>
        <a:lstStyle/>
        <a:p>
          <a:endParaRPr lang="en-US"/>
        </a:p>
      </dgm:t>
    </dgm:pt>
    <dgm:pt modelId="{F1E1C9B9-F810-4C42-9E8C-A15AA8C78761}" type="sibTrans" cxnId="{27562AC2-B930-4146-B022-501892CD320D}">
      <dgm:prSet/>
      <dgm:spPr/>
      <dgm:t>
        <a:bodyPr/>
        <a:lstStyle/>
        <a:p>
          <a:endParaRPr lang="en-US"/>
        </a:p>
      </dgm:t>
    </dgm:pt>
    <dgm:pt modelId="{E3450BB1-0291-4BE8-BBAA-FD9630EF3244}">
      <dgm:prSet/>
      <dgm:spPr/>
      <dgm:t>
        <a:bodyPr/>
        <a:lstStyle/>
        <a:p>
          <a:r>
            <a:rPr lang="en-CA"/>
            <a:t>Ergogenic effect - enhance an individual’s performance. </a:t>
          </a:r>
          <a:endParaRPr lang="en-US"/>
        </a:p>
      </dgm:t>
    </dgm:pt>
    <dgm:pt modelId="{42ACDCAE-6DCB-45FC-98C3-B2DE840EBA94}" type="parTrans" cxnId="{6FAA588C-B42D-43BB-A5C8-31012B744DFF}">
      <dgm:prSet/>
      <dgm:spPr/>
      <dgm:t>
        <a:bodyPr/>
        <a:lstStyle/>
        <a:p>
          <a:endParaRPr lang="en-US"/>
        </a:p>
      </dgm:t>
    </dgm:pt>
    <dgm:pt modelId="{51DDBC36-EBC2-44A8-B65B-BE0982CFC679}" type="sibTrans" cxnId="{6FAA588C-B42D-43BB-A5C8-31012B744DFF}">
      <dgm:prSet/>
      <dgm:spPr/>
      <dgm:t>
        <a:bodyPr/>
        <a:lstStyle/>
        <a:p>
          <a:endParaRPr lang="en-US"/>
        </a:p>
      </dgm:t>
    </dgm:pt>
    <dgm:pt modelId="{48901F60-7A11-45F9-8F71-D58786AAF6C5}">
      <dgm:prSet/>
      <dgm:spPr/>
      <dgm:t>
        <a:bodyPr/>
        <a:lstStyle/>
        <a:p>
          <a:r>
            <a:rPr lang="en-CA"/>
            <a:t>Music can be used as an ergogenic effect to distract an individual from the external environment and enhance focus while performing an exercise.</a:t>
          </a:r>
          <a:endParaRPr lang="en-US"/>
        </a:p>
      </dgm:t>
    </dgm:pt>
    <dgm:pt modelId="{81967F2A-CCB9-43BC-B3FB-9479AC296844}" type="parTrans" cxnId="{047B778D-C259-481C-98AD-63DBF6EDA172}">
      <dgm:prSet/>
      <dgm:spPr/>
      <dgm:t>
        <a:bodyPr/>
        <a:lstStyle/>
        <a:p>
          <a:endParaRPr lang="en-US"/>
        </a:p>
      </dgm:t>
    </dgm:pt>
    <dgm:pt modelId="{6B68FADA-A783-40A1-8C45-66F71E02472D}" type="sibTrans" cxnId="{047B778D-C259-481C-98AD-63DBF6EDA172}">
      <dgm:prSet/>
      <dgm:spPr/>
      <dgm:t>
        <a:bodyPr/>
        <a:lstStyle/>
        <a:p>
          <a:endParaRPr lang="en-US"/>
        </a:p>
      </dgm:t>
    </dgm:pt>
    <dgm:pt modelId="{EA5D2B37-398A-8C48-BF93-238A3E4E599E}" type="pres">
      <dgm:prSet presAssocID="{D1B73DC4-421B-4D0B-91E7-B0CBA4871C2E}" presName="Name0" presStyleCnt="0">
        <dgm:presLayoutVars>
          <dgm:dir/>
          <dgm:animLvl val="lvl"/>
          <dgm:resizeHandles val="exact"/>
        </dgm:presLayoutVars>
      </dgm:prSet>
      <dgm:spPr/>
    </dgm:pt>
    <dgm:pt modelId="{A5F2F362-121B-3149-AC52-DBF9595A371B}" type="pres">
      <dgm:prSet presAssocID="{48901F60-7A11-45F9-8F71-D58786AAF6C5}" presName="boxAndChildren" presStyleCnt="0"/>
      <dgm:spPr/>
    </dgm:pt>
    <dgm:pt modelId="{F82C7FD8-47D7-8946-84F2-D4231BD4D885}" type="pres">
      <dgm:prSet presAssocID="{48901F60-7A11-45F9-8F71-D58786AAF6C5}" presName="parentTextBox" presStyleLbl="node1" presStyleIdx="0" presStyleCnt="3"/>
      <dgm:spPr/>
    </dgm:pt>
    <dgm:pt modelId="{6912D4A3-D3BA-CA4A-B2EF-AC20581BE1CC}" type="pres">
      <dgm:prSet presAssocID="{F1E1C9B9-F810-4C42-9E8C-A15AA8C78761}" presName="sp" presStyleCnt="0"/>
      <dgm:spPr/>
    </dgm:pt>
    <dgm:pt modelId="{CE2B0758-11B9-BF40-BD34-4D840BACB425}" type="pres">
      <dgm:prSet presAssocID="{0142863C-5215-400A-8FEB-8C25A4F5A105}" presName="arrowAndChildren" presStyleCnt="0"/>
      <dgm:spPr/>
    </dgm:pt>
    <dgm:pt modelId="{48048B85-C577-8849-887D-7CF1DDCD7D34}" type="pres">
      <dgm:prSet presAssocID="{0142863C-5215-400A-8FEB-8C25A4F5A105}" presName="parentTextArrow" presStyleLbl="node1" presStyleIdx="0" presStyleCnt="3"/>
      <dgm:spPr/>
    </dgm:pt>
    <dgm:pt modelId="{E715FEFF-98DD-AF4A-9ABA-7BBAA946E808}" type="pres">
      <dgm:prSet presAssocID="{0142863C-5215-400A-8FEB-8C25A4F5A105}" presName="arrow" presStyleLbl="node1" presStyleIdx="1" presStyleCnt="3"/>
      <dgm:spPr/>
    </dgm:pt>
    <dgm:pt modelId="{8FC84D0B-46BE-1243-BC3A-F18F64B87EE0}" type="pres">
      <dgm:prSet presAssocID="{0142863C-5215-400A-8FEB-8C25A4F5A105}" presName="descendantArrow" presStyleCnt="0"/>
      <dgm:spPr/>
    </dgm:pt>
    <dgm:pt modelId="{3B5547F2-6B91-5143-9EA5-E7702090AC54}" type="pres">
      <dgm:prSet presAssocID="{E3450BB1-0291-4BE8-BBAA-FD9630EF3244}" presName="childTextArrow" presStyleLbl="fgAccFollowNode1" presStyleIdx="0" presStyleCnt="2">
        <dgm:presLayoutVars>
          <dgm:bulletEnabled val="1"/>
        </dgm:presLayoutVars>
      </dgm:prSet>
      <dgm:spPr/>
    </dgm:pt>
    <dgm:pt modelId="{4613B0F0-4DC0-6649-A5DE-2DC458703955}" type="pres">
      <dgm:prSet presAssocID="{BEA4BD98-DEA7-4376-8F28-3CBC4A9F7A67}" presName="sp" presStyleCnt="0"/>
      <dgm:spPr/>
    </dgm:pt>
    <dgm:pt modelId="{710B54EC-7260-644C-BD97-9324C12A1D59}" type="pres">
      <dgm:prSet presAssocID="{2BF8690B-D095-4109-BB3F-A09013FDB258}" presName="arrowAndChildren" presStyleCnt="0"/>
      <dgm:spPr/>
    </dgm:pt>
    <dgm:pt modelId="{B71BF639-1456-DD40-B08F-0A8D97DCDD0F}" type="pres">
      <dgm:prSet presAssocID="{2BF8690B-D095-4109-BB3F-A09013FDB258}" presName="parentTextArrow" presStyleLbl="node1" presStyleIdx="1" presStyleCnt="3"/>
      <dgm:spPr/>
    </dgm:pt>
    <dgm:pt modelId="{9996F4D3-1CAC-5249-BD6E-A5E0FBB0E317}" type="pres">
      <dgm:prSet presAssocID="{2BF8690B-D095-4109-BB3F-A09013FDB258}" presName="arrow" presStyleLbl="node1" presStyleIdx="2" presStyleCnt="3"/>
      <dgm:spPr/>
    </dgm:pt>
    <dgm:pt modelId="{88645C43-E11F-D341-9574-996614A48245}" type="pres">
      <dgm:prSet presAssocID="{2BF8690B-D095-4109-BB3F-A09013FDB258}" presName="descendantArrow" presStyleCnt="0"/>
      <dgm:spPr/>
    </dgm:pt>
    <dgm:pt modelId="{8ABA9760-9963-604E-A70B-FAD4AAF83829}" type="pres">
      <dgm:prSet presAssocID="{3719A196-966D-4CA7-8C27-E8F92438209A}" presName="childTextArrow" presStyleLbl="fgAccFollowNode1" presStyleIdx="1" presStyleCnt="2">
        <dgm:presLayoutVars>
          <dgm:bulletEnabled val="1"/>
        </dgm:presLayoutVars>
      </dgm:prSet>
      <dgm:spPr/>
    </dgm:pt>
  </dgm:ptLst>
  <dgm:cxnLst>
    <dgm:cxn modelId="{EB378003-283E-DE41-912C-C312C90CC9AF}" type="presOf" srcId="{0142863C-5215-400A-8FEB-8C25A4F5A105}" destId="{E715FEFF-98DD-AF4A-9ABA-7BBAA946E808}" srcOrd="1" destOrd="0" presId="urn:microsoft.com/office/officeart/2005/8/layout/process4"/>
    <dgm:cxn modelId="{48A51B3C-8DBA-0843-8762-7B3707C6D3AF}" type="presOf" srcId="{2BF8690B-D095-4109-BB3F-A09013FDB258}" destId="{9996F4D3-1CAC-5249-BD6E-A5E0FBB0E317}" srcOrd="1" destOrd="0" presId="urn:microsoft.com/office/officeart/2005/8/layout/process4"/>
    <dgm:cxn modelId="{D8359840-B1E9-A844-B7DC-3AC74A2351A6}" type="presOf" srcId="{E3450BB1-0291-4BE8-BBAA-FD9630EF3244}" destId="{3B5547F2-6B91-5143-9EA5-E7702090AC54}" srcOrd="0" destOrd="0" presId="urn:microsoft.com/office/officeart/2005/8/layout/process4"/>
    <dgm:cxn modelId="{D8E8E964-FDE5-EB49-A07E-9B8DFF19228E}" type="presOf" srcId="{48901F60-7A11-45F9-8F71-D58786AAF6C5}" destId="{F82C7FD8-47D7-8946-84F2-D4231BD4D885}" srcOrd="0" destOrd="0" presId="urn:microsoft.com/office/officeart/2005/8/layout/process4"/>
    <dgm:cxn modelId="{369F2367-7904-5E4A-B200-67BF8A36B71C}" type="presOf" srcId="{D1B73DC4-421B-4D0B-91E7-B0CBA4871C2E}" destId="{EA5D2B37-398A-8C48-BF93-238A3E4E599E}" srcOrd="0" destOrd="0" presId="urn:microsoft.com/office/officeart/2005/8/layout/process4"/>
    <dgm:cxn modelId="{6FAA588C-B42D-43BB-A5C8-31012B744DFF}" srcId="{0142863C-5215-400A-8FEB-8C25A4F5A105}" destId="{E3450BB1-0291-4BE8-BBAA-FD9630EF3244}" srcOrd="0" destOrd="0" parTransId="{42ACDCAE-6DCB-45FC-98C3-B2DE840EBA94}" sibTransId="{51DDBC36-EBC2-44A8-B65B-BE0982CFC679}"/>
    <dgm:cxn modelId="{047B778D-C259-481C-98AD-63DBF6EDA172}" srcId="{D1B73DC4-421B-4D0B-91E7-B0CBA4871C2E}" destId="{48901F60-7A11-45F9-8F71-D58786AAF6C5}" srcOrd="2" destOrd="0" parTransId="{81967F2A-CCB9-43BC-B3FB-9479AC296844}" sibTransId="{6B68FADA-A783-40A1-8C45-66F71E02472D}"/>
    <dgm:cxn modelId="{3D5F01A6-8388-B24E-86FB-EF246408AB57}" type="presOf" srcId="{2BF8690B-D095-4109-BB3F-A09013FDB258}" destId="{B71BF639-1456-DD40-B08F-0A8D97DCDD0F}" srcOrd="0" destOrd="0" presId="urn:microsoft.com/office/officeart/2005/8/layout/process4"/>
    <dgm:cxn modelId="{10A398AF-800F-4AD1-9561-82722D872384}" srcId="{2BF8690B-D095-4109-BB3F-A09013FDB258}" destId="{3719A196-966D-4CA7-8C27-E8F92438209A}" srcOrd="0" destOrd="0" parTransId="{F3D348A0-486E-40FD-95B0-31460BFAB5F7}" sibTransId="{DDD3B5CC-B13C-4DEE-B27C-ED1E15371A29}"/>
    <dgm:cxn modelId="{7750E0BD-7093-0845-971E-4D00BA1CBBB7}" type="presOf" srcId="{0142863C-5215-400A-8FEB-8C25A4F5A105}" destId="{48048B85-C577-8849-887D-7CF1DDCD7D34}" srcOrd="0" destOrd="0" presId="urn:microsoft.com/office/officeart/2005/8/layout/process4"/>
    <dgm:cxn modelId="{27562AC2-B930-4146-B022-501892CD320D}" srcId="{D1B73DC4-421B-4D0B-91E7-B0CBA4871C2E}" destId="{0142863C-5215-400A-8FEB-8C25A4F5A105}" srcOrd="1" destOrd="0" parTransId="{733962DB-EE5A-4DDD-8FBA-35BE4BEF8FA1}" sibTransId="{F1E1C9B9-F810-4C42-9E8C-A15AA8C78761}"/>
    <dgm:cxn modelId="{0556A4E3-33EB-4875-BE45-03FB96E4462B}" srcId="{D1B73DC4-421B-4D0B-91E7-B0CBA4871C2E}" destId="{2BF8690B-D095-4109-BB3F-A09013FDB258}" srcOrd="0" destOrd="0" parTransId="{12B7379A-491A-4A84-AC9C-DA0802E61F1A}" sibTransId="{BEA4BD98-DEA7-4376-8F28-3CBC4A9F7A67}"/>
    <dgm:cxn modelId="{F2D308E7-6CFE-254D-87A3-827898E77DDC}" type="presOf" srcId="{3719A196-966D-4CA7-8C27-E8F92438209A}" destId="{8ABA9760-9963-604E-A70B-FAD4AAF83829}" srcOrd="0" destOrd="0" presId="urn:microsoft.com/office/officeart/2005/8/layout/process4"/>
    <dgm:cxn modelId="{E89254F0-199B-864E-9E4B-9C03303E8ACC}" type="presParOf" srcId="{EA5D2B37-398A-8C48-BF93-238A3E4E599E}" destId="{A5F2F362-121B-3149-AC52-DBF9595A371B}" srcOrd="0" destOrd="0" presId="urn:microsoft.com/office/officeart/2005/8/layout/process4"/>
    <dgm:cxn modelId="{66EA5635-CC64-454F-9F02-2CA2033F4C64}" type="presParOf" srcId="{A5F2F362-121B-3149-AC52-DBF9595A371B}" destId="{F82C7FD8-47D7-8946-84F2-D4231BD4D885}" srcOrd="0" destOrd="0" presId="urn:microsoft.com/office/officeart/2005/8/layout/process4"/>
    <dgm:cxn modelId="{35327AFD-F7E4-264E-A362-10C7AA422B37}" type="presParOf" srcId="{EA5D2B37-398A-8C48-BF93-238A3E4E599E}" destId="{6912D4A3-D3BA-CA4A-B2EF-AC20581BE1CC}" srcOrd="1" destOrd="0" presId="urn:microsoft.com/office/officeart/2005/8/layout/process4"/>
    <dgm:cxn modelId="{ABE6EE8D-15C8-FF48-8ADE-7D5B92781338}" type="presParOf" srcId="{EA5D2B37-398A-8C48-BF93-238A3E4E599E}" destId="{CE2B0758-11B9-BF40-BD34-4D840BACB425}" srcOrd="2" destOrd="0" presId="urn:microsoft.com/office/officeart/2005/8/layout/process4"/>
    <dgm:cxn modelId="{BD459122-85A2-9D48-A4D0-8A8112105209}" type="presParOf" srcId="{CE2B0758-11B9-BF40-BD34-4D840BACB425}" destId="{48048B85-C577-8849-887D-7CF1DDCD7D34}" srcOrd="0" destOrd="0" presId="urn:microsoft.com/office/officeart/2005/8/layout/process4"/>
    <dgm:cxn modelId="{F2F7903F-7019-A74B-BD10-0430198A7740}" type="presParOf" srcId="{CE2B0758-11B9-BF40-BD34-4D840BACB425}" destId="{E715FEFF-98DD-AF4A-9ABA-7BBAA946E808}" srcOrd="1" destOrd="0" presId="urn:microsoft.com/office/officeart/2005/8/layout/process4"/>
    <dgm:cxn modelId="{B79396E3-7D10-FD4A-9DBC-33B54D646BA1}" type="presParOf" srcId="{CE2B0758-11B9-BF40-BD34-4D840BACB425}" destId="{8FC84D0B-46BE-1243-BC3A-F18F64B87EE0}" srcOrd="2" destOrd="0" presId="urn:microsoft.com/office/officeart/2005/8/layout/process4"/>
    <dgm:cxn modelId="{8BCA4890-3F3F-8C40-8DE8-90B7ABC4E969}" type="presParOf" srcId="{8FC84D0B-46BE-1243-BC3A-F18F64B87EE0}" destId="{3B5547F2-6B91-5143-9EA5-E7702090AC54}" srcOrd="0" destOrd="0" presId="urn:microsoft.com/office/officeart/2005/8/layout/process4"/>
    <dgm:cxn modelId="{1011CEA8-6B53-7C49-912D-6ACE286F9767}" type="presParOf" srcId="{EA5D2B37-398A-8C48-BF93-238A3E4E599E}" destId="{4613B0F0-4DC0-6649-A5DE-2DC458703955}" srcOrd="3" destOrd="0" presId="urn:microsoft.com/office/officeart/2005/8/layout/process4"/>
    <dgm:cxn modelId="{AD28D56E-5771-AB42-9938-1D1FD5B1ABF4}" type="presParOf" srcId="{EA5D2B37-398A-8C48-BF93-238A3E4E599E}" destId="{710B54EC-7260-644C-BD97-9324C12A1D59}" srcOrd="4" destOrd="0" presId="urn:microsoft.com/office/officeart/2005/8/layout/process4"/>
    <dgm:cxn modelId="{9520B862-2708-184C-B2F9-85C5118024FB}" type="presParOf" srcId="{710B54EC-7260-644C-BD97-9324C12A1D59}" destId="{B71BF639-1456-DD40-B08F-0A8D97DCDD0F}" srcOrd="0" destOrd="0" presId="urn:microsoft.com/office/officeart/2005/8/layout/process4"/>
    <dgm:cxn modelId="{9644A75C-09A1-2343-8272-FB84C550EBD0}" type="presParOf" srcId="{710B54EC-7260-644C-BD97-9324C12A1D59}" destId="{9996F4D3-1CAC-5249-BD6E-A5E0FBB0E317}" srcOrd="1" destOrd="0" presId="urn:microsoft.com/office/officeart/2005/8/layout/process4"/>
    <dgm:cxn modelId="{B0FAF3FE-288C-514F-9803-2121C14B8C3B}" type="presParOf" srcId="{710B54EC-7260-644C-BD97-9324C12A1D59}" destId="{88645C43-E11F-D341-9574-996614A48245}" srcOrd="2" destOrd="0" presId="urn:microsoft.com/office/officeart/2005/8/layout/process4"/>
    <dgm:cxn modelId="{63FCE5FB-8232-BE48-94FD-5A13AC9875AC}" type="presParOf" srcId="{88645C43-E11F-D341-9574-996614A48245}" destId="{8ABA9760-9963-604E-A70B-FAD4AAF838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8DA627-FFDA-474C-B22C-EE106D2039C8}"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4B47F7AC-91F5-4290-919D-E9D1DEB08D91}">
      <dgm:prSet/>
      <dgm:spPr/>
      <dgm:t>
        <a:bodyPr/>
        <a:lstStyle/>
        <a:p>
          <a:r>
            <a:rPr lang="en-CA"/>
            <a:t>Music has become an extremely widespread factor in the sport and exercise field (Sanchez </a:t>
          </a:r>
          <a:r>
            <a:rPr lang="en-CA" i="1"/>
            <a:t>et al.,</a:t>
          </a:r>
          <a:r>
            <a:rPr lang="en-CA"/>
            <a:t> 2013) and although music is an art form, the methods of perception and preference of music requires further investigation (Priest and Karageorghis, 2008; Reimer, 1985). </a:t>
          </a:r>
          <a:endParaRPr lang="en-US"/>
        </a:p>
      </dgm:t>
    </dgm:pt>
    <dgm:pt modelId="{FF66203C-B812-42F8-BF82-56C6AC37D9EB}" type="parTrans" cxnId="{02E14E2F-E190-4311-9130-98127BF7F3D8}">
      <dgm:prSet/>
      <dgm:spPr/>
      <dgm:t>
        <a:bodyPr/>
        <a:lstStyle/>
        <a:p>
          <a:endParaRPr lang="en-US"/>
        </a:p>
      </dgm:t>
    </dgm:pt>
    <dgm:pt modelId="{4FAA72F9-EB18-413E-A9E9-EC64E0EFCDCE}" type="sibTrans" cxnId="{02E14E2F-E190-4311-9130-98127BF7F3D8}">
      <dgm:prSet/>
      <dgm:spPr/>
      <dgm:t>
        <a:bodyPr/>
        <a:lstStyle/>
        <a:p>
          <a:endParaRPr lang="en-US"/>
        </a:p>
      </dgm:t>
    </dgm:pt>
    <dgm:pt modelId="{BC22D9CA-BB0D-43DA-89AF-35B2DB2A8E03}">
      <dgm:prSet/>
      <dgm:spPr/>
      <dgm:t>
        <a:bodyPr/>
        <a:lstStyle/>
        <a:p>
          <a:r>
            <a:rPr lang="en-CA"/>
            <a:t>Many researchers have found that careful selection of music:</a:t>
          </a:r>
          <a:endParaRPr lang="en-US"/>
        </a:p>
      </dgm:t>
    </dgm:pt>
    <dgm:pt modelId="{6E5F364F-9A79-4DAA-BED7-FD4A62B11FF6}" type="parTrans" cxnId="{61C7CFE5-3EB1-4371-9648-C5332CCC2048}">
      <dgm:prSet/>
      <dgm:spPr/>
      <dgm:t>
        <a:bodyPr/>
        <a:lstStyle/>
        <a:p>
          <a:endParaRPr lang="en-US"/>
        </a:p>
      </dgm:t>
    </dgm:pt>
    <dgm:pt modelId="{7069ECD6-7542-4671-BA9D-A42EE6459AE3}" type="sibTrans" cxnId="{61C7CFE5-3EB1-4371-9648-C5332CCC2048}">
      <dgm:prSet/>
      <dgm:spPr/>
      <dgm:t>
        <a:bodyPr/>
        <a:lstStyle/>
        <a:p>
          <a:endParaRPr lang="en-US"/>
        </a:p>
      </dgm:t>
    </dgm:pt>
    <dgm:pt modelId="{BD94B770-A1B5-4331-BED5-A2CA8A401C6D}">
      <dgm:prSet/>
      <dgm:spPr/>
      <dgm:t>
        <a:bodyPr/>
        <a:lstStyle/>
        <a:p>
          <a:r>
            <a:rPr lang="en-CA"/>
            <a:t>Enhances exercise performance </a:t>
          </a:r>
          <a:endParaRPr lang="en-US"/>
        </a:p>
      </dgm:t>
    </dgm:pt>
    <dgm:pt modelId="{09B094C0-D415-40E4-9EFD-5AEFCBC64236}" type="parTrans" cxnId="{472A4C2C-0B04-4DC4-B0DA-5F64388BE680}">
      <dgm:prSet/>
      <dgm:spPr/>
      <dgm:t>
        <a:bodyPr/>
        <a:lstStyle/>
        <a:p>
          <a:endParaRPr lang="en-US"/>
        </a:p>
      </dgm:t>
    </dgm:pt>
    <dgm:pt modelId="{FBF40048-3703-40D7-903D-3228C3B43A94}" type="sibTrans" cxnId="{472A4C2C-0B04-4DC4-B0DA-5F64388BE680}">
      <dgm:prSet/>
      <dgm:spPr/>
      <dgm:t>
        <a:bodyPr/>
        <a:lstStyle/>
        <a:p>
          <a:endParaRPr lang="en-US"/>
        </a:p>
      </dgm:t>
    </dgm:pt>
    <dgm:pt modelId="{41C65DDC-23BA-495C-B785-56F20A29B578}">
      <dgm:prSet/>
      <dgm:spPr/>
      <dgm:t>
        <a:bodyPr/>
        <a:lstStyle/>
        <a:p>
          <a:r>
            <a:rPr lang="en-CA"/>
            <a:t>(Atkinson </a:t>
          </a:r>
          <a:r>
            <a:rPr lang="en-CA" i="1"/>
            <a:t>et al</a:t>
          </a:r>
          <a:r>
            <a:rPr lang="en-CA"/>
            <a:t>., 2004; Elliott </a:t>
          </a:r>
          <a:r>
            <a:rPr lang="en-CA" i="1"/>
            <a:t>et al</a:t>
          </a:r>
          <a:r>
            <a:rPr lang="en-CA"/>
            <a:t>., 2004; Karageorghis and Lee, 2001; Matesic and Comartie, 2002; Karageorghis, 2008; Simpson and Karageorghis, 2006; Szabo </a:t>
          </a:r>
          <a:r>
            <a:rPr lang="en-CA" i="1"/>
            <a:t>et al</a:t>
          </a:r>
          <a:r>
            <a:rPr lang="en-CA"/>
            <a:t>., 1999)</a:t>
          </a:r>
          <a:endParaRPr lang="en-US"/>
        </a:p>
      </dgm:t>
    </dgm:pt>
    <dgm:pt modelId="{A992E374-455B-4760-B1B0-0D8879C38C23}" type="parTrans" cxnId="{25138AC5-1659-4296-9189-A00A35A5E25D}">
      <dgm:prSet/>
      <dgm:spPr/>
      <dgm:t>
        <a:bodyPr/>
        <a:lstStyle/>
        <a:p>
          <a:endParaRPr lang="en-US"/>
        </a:p>
      </dgm:t>
    </dgm:pt>
    <dgm:pt modelId="{D6F62B27-0CDA-4BDA-A786-A193FCAC7F47}" type="sibTrans" cxnId="{25138AC5-1659-4296-9189-A00A35A5E25D}">
      <dgm:prSet/>
      <dgm:spPr/>
      <dgm:t>
        <a:bodyPr/>
        <a:lstStyle/>
        <a:p>
          <a:endParaRPr lang="en-US"/>
        </a:p>
      </dgm:t>
    </dgm:pt>
    <dgm:pt modelId="{8E338EB4-8F52-4696-92A0-3743680B442F}" type="pres">
      <dgm:prSet presAssocID="{758DA627-FFDA-474C-B22C-EE106D2039C8}" presName="root" presStyleCnt="0">
        <dgm:presLayoutVars>
          <dgm:dir/>
          <dgm:resizeHandles val="exact"/>
        </dgm:presLayoutVars>
      </dgm:prSet>
      <dgm:spPr/>
    </dgm:pt>
    <dgm:pt modelId="{77440F66-BCD0-442B-8251-683EFF1DEDA1}" type="pres">
      <dgm:prSet presAssocID="{4B47F7AC-91F5-4290-919D-E9D1DEB08D91}" presName="compNode" presStyleCnt="0"/>
      <dgm:spPr/>
    </dgm:pt>
    <dgm:pt modelId="{B7D79B8A-A8C7-4DD0-B619-D0902DA53055}" type="pres">
      <dgm:prSet presAssocID="{4B47F7AC-91F5-4290-919D-E9D1DEB08D91}" presName="bgRect" presStyleLbl="bgShp" presStyleIdx="0" presStyleCnt="2"/>
      <dgm:spPr/>
    </dgm:pt>
    <dgm:pt modelId="{E789116D-59DA-4F22-9C2D-4A326B5313C5}" type="pres">
      <dgm:prSet presAssocID="{4B47F7AC-91F5-4290-919D-E9D1DEB08D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um Set"/>
        </a:ext>
      </dgm:extLst>
    </dgm:pt>
    <dgm:pt modelId="{9BC84C37-B1B3-499E-948E-2769C8F5D686}" type="pres">
      <dgm:prSet presAssocID="{4B47F7AC-91F5-4290-919D-E9D1DEB08D91}" presName="spaceRect" presStyleCnt="0"/>
      <dgm:spPr/>
    </dgm:pt>
    <dgm:pt modelId="{E4B30D3D-70ED-44A5-B712-1B25654A584F}" type="pres">
      <dgm:prSet presAssocID="{4B47F7AC-91F5-4290-919D-E9D1DEB08D91}" presName="parTx" presStyleLbl="revTx" presStyleIdx="0" presStyleCnt="3">
        <dgm:presLayoutVars>
          <dgm:chMax val="0"/>
          <dgm:chPref val="0"/>
        </dgm:presLayoutVars>
      </dgm:prSet>
      <dgm:spPr/>
    </dgm:pt>
    <dgm:pt modelId="{89E1009E-1CDE-46F1-9F73-439A3F4F6D95}" type="pres">
      <dgm:prSet presAssocID="{4FAA72F9-EB18-413E-A9E9-EC64E0EFCDCE}" presName="sibTrans" presStyleCnt="0"/>
      <dgm:spPr/>
    </dgm:pt>
    <dgm:pt modelId="{45068BD2-E3A8-4CFA-8DD1-1730C60D5629}" type="pres">
      <dgm:prSet presAssocID="{BC22D9CA-BB0D-43DA-89AF-35B2DB2A8E03}" presName="compNode" presStyleCnt="0"/>
      <dgm:spPr/>
    </dgm:pt>
    <dgm:pt modelId="{7B11BAF7-E876-4CC2-B1A2-889AAEE5E0E0}" type="pres">
      <dgm:prSet presAssocID="{BC22D9CA-BB0D-43DA-89AF-35B2DB2A8E03}" presName="bgRect" presStyleLbl="bgShp" presStyleIdx="1" presStyleCnt="2"/>
      <dgm:spPr/>
    </dgm:pt>
    <dgm:pt modelId="{944B6498-39FB-4859-B4C4-6B2AA80AADD4}" type="pres">
      <dgm:prSet presAssocID="{BC22D9CA-BB0D-43DA-89AF-35B2DB2A8E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3CA9BBE0-FB7D-4191-8911-4410C6564573}" type="pres">
      <dgm:prSet presAssocID="{BC22D9CA-BB0D-43DA-89AF-35B2DB2A8E03}" presName="spaceRect" presStyleCnt="0"/>
      <dgm:spPr/>
    </dgm:pt>
    <dgm:pt modelId="{279505EC-A2CC-467F-946B-D29B7FB3E2DC}" type="pres">
      <dgm:prSet presAssocID="{BC22D9CA-BB0D-43DA-89AF-35B2DB2A8E03}" presName="parTx" presStyleLbl="revTx" presStyleIdx="1" presStyleCnt="3">
        <dgm:presLayoutVars>
          <dgm:chMax val="0"/>
          <dgm:chPref val="0"/>
        </dgm:presLayoutVars>
      </dgm:prSet>
      <dgm:spPr/>
    </dgm:pt>
    <dgm:pt modelId="{66EE0B60-4D45-4386-BA76-0E49E5A69773}" type="pres">
      <dgm:prSet presAssocID="{BC22D9CA-BB0D-43DA-89AF-35B2DB2A8E03}" presName="desTx" presStyleLbl="revTx" presStyleIdx="2" presStyleCnt="3">
        <dgm:presLayoutVars/>
      </dgm:prSet>
      <dgm:spPr/>
    </dgm:pt>
  </dgm:ptLst>
  <dgm:cxnLst>
    <dgm:cxn modelId="{62E6D70D-D82C-4970-B62A-9F9C6B1A4E02}" type="presOf" srcId="{BD94B770-A1B5-4331-BED5-A2CA8A401C6D}" destId="{66EE0B60-4D45-4386-BA76-0E49E5A69773}" srcOrd="0" destOrd="0" presId="urn:microsoft.com/office/officeart/2018/2/layout/IconVerticalSolidList"/>
    <dgm:cxn modelId="{5A7CBF1C-5CC8-47DC-AD5A-D889EC07F123}" type="presOf" srcId="{BC22D9CA-BB0D-43DA-89AF-35B2DB2A8E03}" destId="{279505EC-A2CC-467F-946B-D29B7FB3E2DC}" srcOrd="0" destOrd="0" presId="urn:microsoft.com/office/officeart/2018/2/layout/IconVerticalSolidList"/>
    <dgm:cxn modelId="{472A4C2C-0B04-4DC4-B0DA-5F64388BE680}" srcId="{BC22D9CA-BB0D-43DA-89AF-35B2DB2A8E03}" destId="{BD94B770-A1B5-4331-BED5-A2CA8A401C6D}" srcOrd="0" destOrd="0" parTransId="{09B094C0-D415-40E4-9EFD-5AEFCBC64236}" sibTransId="{FBF40048-3703-40D7-903D-3228C3B43A94}"/>
    <dgm:cxn modelId="{02E14E2F-E190-4311-9130-98127BF7F3D8}" srcId="{758DA627-FFDA-474C-B22C-EE106D2039C8}" destId="{4B47F7AC-91F5-4290-919D-E9D1DEB08D91}" srcOrd="0" destOrd="0" parTransId="{FF66203C-B812-42F8-BF82-56C6AC37D9EB}" sibTransId="{4FAA72F9-EB18-413E-A9E9-EC64E0EFCDCE}"/>
    <dgm:cxn modelId="{CE197A36-F09E-4F8F-9FE3-47695B589136}" type="presOf" srcId="{758DA627-FFDA-474C-B22C-EE106D2039C8}" destId="{8E338EB4-8F52-4696-92A0-3743680B442F}" srcOrd="0" destOrd="0" presId="urn:microsoft.com/office/officeart/2018/2/layout/IconVerticalSolidList"/>
    <dgm:cxn modelId="{9DEC3348-B979-40B7-AB05-24762AE64C00}" type="presOf" srcId="{41C65DDC-23BA-495C-B785-56F20A29B578}" destId="{66EE0B60-4D45-4386-BA76-0E49E5A69773}" srcOrd="0" destOrd="1" presId="urn:microsoft.com/office/officeart/2018/2/layout/IconVerticalSolidList"/>
    <dgm:cxn modelId="{0346CC5C-EFED-4DCE-9C8D-16B00F2B417B}" type="presOf" srcId="{4B47F7AC-91F5-4290-919D-E9D1DEB08D91}" destId="{E4B30D3D-70ED-44A5-B712-1B25654A584F}" srcOrd="0" destOrd="0" presId="urn:microsoft.com/office/officeart/2018/2/layout/IconVerticalSolidList"/>
    <dgm:cxn modelId="{25138AC5-1659-4296-9189-A00A35A5E25D}" srcId="{BC22D9CA-BB0D-43DA-89AF-35B2DB2A8E03}" destId="{41C65DDC-23BA-495C-B785-56F20A29B578}" srcOrd="1" destOrd="0" parTransId="{A992E374-455B-4760-B1B0-0D8879C38C23}" sibTransId="{D6F62B27-0CDA-4BDA-A786-A193FCAC7F47}"/>
    <dgm:cxn modelId="{61C7CFE5-3EB1-4371-9648-C5332CCC2048}" srcId="{758DA627-FFDA-474C-B22C-EE106D2039C8}" destId="{BC22D9CA-BB0D-43DA-89AF-35B2DB2A8E03}" srcOrd="1" destOrd="0" parTransId="{6E5F364F-9A79-4DAA-BED7-FD4A62B11FF6}" sibTransId="{7069ECD6-7542-4671-BA9D-A42EE6459AE3}"/>
    <dgm:cxn modelId="{40149D47-A295-45C5-9930-BB2EC04F8AE0}" type="presParOf" srcId="{8E338EB4-8F52-4696-92A0-3743680B442F}" destId="{77440F66-BCD0-442B-8251-683EFF1DEDA1}" srcOrd="0" destOrd="0" presId="urn:microsoft.com/office/officeart/2018/2/layout/IconVerticalSolidList"/>
    <dgm:cxn modelId="{BD1678AA-62CF-450A-9C14-70D31010F499}" type="presParOf" srcId="{77440F66-BCD0-442B-8251-683EFF1DEDA1}" destId="{B7D79B8A-A8C7-4DD0-B619-D0902DA53055}" srcOrd="0" destOrd="0" presId="urn:microsoft.com/office/officeart/2018/2/layout/IconVerticalSolidList"/>
    <dgm:cxn modelId="{4E122B44-6A8D-4F1C-A9E4-97C919CADC68}" type="presParOf" srcId="{77440F66-BCD0-442B-8251-683EFF1DEDA1}" destId="{E789116D-59DA-4F22-9C2D-4A326B5313C5}" srcOrd="1" destOrd="0" presId="urn:microsoft.com/office/officeart/2018/2/layout/IconVerticalSolidList"/>
    <dgm:cxn modelId="{7712563E-F01B-45E9-96D2-1FB6D71AAFB5}" type="presParOf" srcId="{77440F66-BCD0-442B-8251-683EFF1DEDA1}" destId="{9BC84C37-B1B3-499E-948E-2769C8F5D686}" srcOrd="2" destOrd="0" presId="urn:microsoft.com/office/officeart/2018/2/layout/IconVerticalSolidList"/>
    <dgm:cxn modelId="{49AD9845-E233-41B8-B773-8AFBBD718485}" type="presParOf" srcId="{77440F66-BCD0-442B-8251-683EFF1DEDA1}" destId="{E4B30D3D-70ED-44A5-B712-1B25654A584F}" srcOrd="3" destOrd="0" presId="urn:microsoft.com/office/officeart/2018/2/layout/IconVerticalSolidList"/>
    <dgm:cxn modelId="{37DBB59B-DD3B-4521-B477-47D242F41828}" type="presParOf" srcId="{8E338EB4-8F52-4696-92A0-3743680B442F}" destId="{89E1009E-1CDE-46F1-9F73-439A3F4F6D95}" srcOrd="1" destOrd="0" presId="urn:microsoft.com/office/officeart/2018/2/layout/IconVerticalSolidList"/>
    <dgm:cxn modelId="{26163C50-2BEA-447E-A680-30283B351B33}" type="presParOf" srcId="{8E338EB4-8F52-4696-92A0-3743680B442F}" destId="{45068BD2-E3A8-4CFA-8DD1-1730C60D5629}" srcOrd="2" destOrd="0" presId="urn:microsoft.com/office/officeart/2018/2/layout/IconVerticalSolidList"/>
    <dgm:cxn modelId="{0C97AE72-0C63-4E27-9DC4-87548133925D}" type="presParOf" srcId="{45068BD2-E3A8-4CFA-8DD1-1730C60D5629}" destId="{7B11BAF7-E876-4CC2-B1A2-889AAEE5E0E0}" srcOrd="0" destOrd="0" presId="urn:microsoft.com/office/officeart/2018/2/layout/IconVerticalSolidList"/>
    <dgm:cxn modelId="{EFD26FD2-39F6-431E-9942-11E24C6E4437}" type="presParOf" srcId="{45068BD2-E3A8-4CFA-8DD1-1730C60D5629}" destId="{944B6498-39FB-4859-B4C4-6B2AA80AADD4}" srcOrd="1" destOrd="0" presId="urn:microsoft.com/office/officeart/2018/2/layout/IconVerticalSolidList"/>
    <dgm:cxn modelId="{94B5FA88-8F79-4FCB-BA65-982939B9D40C}" type="presParOf" srcId="{45068BD2-E3A8-4CFA-8DD1-1730C60D5629}" destId="{3CA9BBE0-FB7D-4191-8911-4410C6564573}" srcOrd="2" destOrd="0" presId="urn:microsoft.com/office/officeart/2018/2/layout/IconVerticalSolidList"/>
    <dgm:cxn modelId="{8ACF2DC8-B72A-4097-B38A-C040CE544DC9}" type="presParOf" srcId="{45068BD2-E3A8-4CFA-8DD1-1730C60D5629}" destId="{279505EC-A2CC-467F-946B-D29B7FB3E2DC}" srcOrd="3" destOrd="0" presId="urn:microsoft.com/office/officeart/2018/2/layout/IconVerticalSolidList"/>
    <dgm:cxn modelId="{9BB6069F-1F85-4209-9281-AC0C57950CA7}" type="presParOf" srcId="{45068BD2-E3A8-4CFA-8DD1-1730C60D5629}" destId="{66EE0B60-4D45-4386-BA76-0E49E5A6977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FBA3-101A-4101-B8B2-5B447E081A8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D78CC2-0E75-4143-B4AD-7B12911BEC48}">
      <dgm:prSet/>
      <dgm:spPr/>
      <dgm:t>
        <a:bodyPr/>
        <a:lstStyle/>
        <a:p>
          <a:r>
            <a:rPr lang="en-CA"/>
            <a:t>Sanchez </a:t>
          </a:r>
          <a:r>
            <a:rPr lang="en-CA" i="1"/>
            <a:t>et al.</a:t>
          </a:r>
          <a:r>
            <a:rPr lang="en-CA"/>
            <a:t> (2013) stated that music can increase positive affect and strongly influence an individual’s intention to exercise.</a:t>
          </a:r>
          <a:endParaRPr lang="en-US"/>
        </a:p>
      </dgm:t>
    </dgm:pt>
    <dgm:pt modelId="{32FAAC5B-4CE4-440D-BBAE-5473AF1268ED}" type="parTrans" cxnId="{DA2EE18F-52AC-4A18-B56A-9B02BE95BC3A}">
      <dgm:prSet/>
      <dgm:spPr/>
      <dgm:t>
        <a:bodyPr/>
        <a:lstStyle/>
        <a:p>
          <a:endParaRPr lang="en-US"/>
        </a:p>
      </dgm:t>
    </dgm:pt>
    <dgm:pt modelId="{38C1FC8A-45DA-4DAB-B544-DDBCFF06FE0C}" type="sibTrans" cxnId="{DA2EE18F-52AC-4A18-B56A-9B02BE95BC3A}">
      <dgm:prSet/>
      <dgm:spPr/>
      <dgm:t>
        <a:bodyPr/>
        <a:lstStyle/>
        <a:p>
          <a:endParaRPr lang="en-US"/>
        </a:p>
      </dgm:t>
    </dgm:pt>
    <dgm:pt modelId="{5C766C87-F276-4A1C-802E-E63D8C69CFFA}">
      <dgm:prSet/>
      <dgm:spPr/>
      <dgm:t>
        <a:bodyPr/>
        <a:lstStyle/>
        <a:p>
          <a:r>
            <a:rPr lang="en-CA"/>
            <a:t>A qualitative study of Swedish athletes by Laukka and Quick (2011) reported that athletes experienced mainly positive emotional effects such as confidence, relaxation and happiness when utilising music in sports. </a:t>
          </a:r>
          <a:endParaRPr lang="en-US"/>
        </a:p>
      </dgm:t>
    </dgm:pt>
    <dgm:pt modelId="{784706A8-2FE0-41EC-BD4F-D2F3347A88E3}" type="parTrans" cxnId="{E1D8F578-ACDB-494B-BB12-EB089553F71A}">
      <dgm:prSet/>
      <dgm:spPr/>
      <dgm:t>
        <a:bodyPr/>
        <a:lstStyle/>
        <a:p>
          <a:endParaRPr lang="en-US"/>
        </a:p>
      </dgm:t>
    </dgm:pt>
    <dgm:pt modelId="{F1163AC6-9D14-460E-AE11-3C8DE74B5E20}" type="sibTrans" cxnId="{E1D8F578-ACDB-494B-BB12-EB089553F71A}">
      <dgm:prSet/>
      <dgm:spPr/>
      <dgm:t>
        <a:bodyPr/>
        <a:lstStyle/>
        <a:p>
          <a:endParaRPr lang="en-US"/>
        </a:p>
      </dgm:t>
    </dgm:pt>
    <dgm:pt modelId="{2EFEED1A-87AA-4363-B9FB-4C84D1433A69}">
      <dgm:prSet/>
      <dgm:spPr/>
      <dgm:t>
        <a:bodyPr/>
        <a:lstStyle/>
        <a:p>
          <a:r>
            <a:rPr lang="en-CA"/>
            <a:t>Madison, Paulin and Aasa (2013) found music in exercise could be recommended to sedentary individuals as it was seen to:</a:t>
          </a:r>
          <a:endParaRPr lang="en-US"/>
        </a:p>
      </dgm:t>
    </dgm:pt>
    <dgm:pt modelId="{8A62DD1D-3094-4FB4-8DB5-810B24CFCFC1}" type="parTrans" cxnId="{E66D118A-E15C-4B49-B3A3-3C669D23EA6F}">
      <dgm:prSet/>
      <dgm:spPr/>
      <dgm:t>
        <a:bodyPr/>
        <a:lstStyle/>
        <a:p>
          <a:endParaRPr lang="en-US"/>
        </a:p>
      </dgm:t>
    </dgm:pt>
    <dgm:pt modelId="{F09875AE-8C67-47A3-8BFD-522A88777C7B}" type="sibTrans" cxnId="{E66D118A-E15C-4B49-B3A3-3C669D23EA6F}">
      <dgm:prSet/>
      <dgm:spPr/>
      <dgm:t>
        <a:bodyPr/>
        <a:lstStyle/>
        <a:p>
          <a:endParaRPr lang="en-US"/>
        </a:p>
      </dgm:t>
    </dgm:pt>
    <dgm:pt modelId="{25411C44-157F-4BF3-A29F-F597F576EBA8}">
      <dgm:prSet/>
      <dgm:spPr/>
      <dgm:t>
        <a:bodyPr/>
        <a:lstStyle/>
        <a:p>
          <a:r>
            <a:rPr lang="en-CA"/>
            <a:t>decrease blood pressure, </a:t>
          </a:r>
          <a:endParaRPr lang="en-US"/>
        </a:p>
      </dgm:t>
    </dgm:pt>
    <dgm:pt modelId="{F78C32A1-72E9-4E46-951F-150094484950}" type="parTrans" cxnId="{EFE59899-50E6-4C70-A7E7-859A6CC29541}">
      <dgm:prSet/>
      <dgm:spPr/>
      <dgm:t>
        <a:bodyPr/>
        <a:lstStyle/>
        <a:p>
          <a:endParaRPr lang="en-US"/>
        </a:p>
      </dgm:t>
    </dgm:pt>
    <dgm:pt modelId="{8CA53E6E-A0E6-4972-87DF-72E6E352BFCD}" type="sibTrans" cxnId="{EFE59899-50E6-4C70-A7E7-859A6CC29541}">
      <dgm:prSet/>
      <dgm:spPr/>
      <dgm:t>
        <a:bodyPr/>
        <a:lstStyle/>
        <a:p>
          <a:endParaRPr lang="en-US"/>
        </a:p>
      </dgm:t>
    </dgm:pt>
    <dgm:pt modelId="{7FB9B695-CE4C-4F74-9E0F-95A97F9E1900}">
      <dgm:prSet/>
      <dgm:spPr/>
      <dgm:t>
        <a:bodyPr/>
        <a:lstStyle/>
        <a:p>
          <a:r>
            <a:rPr lang="en-CA"/>
            <a:t>increase cardiovascular ability </a:t>
          </a:r>
          <a:endParaRPr lang="en-US"/>
        </a:p>
      </dgm:t>
    </dgm:pt>
    <dgm:pt modelId="{0793880A-770E-4D8A-97F7-D62A5D682D23}" type="parTrans" cxnId="{175A634F-6D2C-48C6-84FF-3A9F10DBA9EF}">
      <dgm:prSet/>
      <dgm:spPr/>
      <dgm:t>
        <a:bodyPr/>
        <a:lstStyle/>
        <a:p>
          <a:endParaRPr lang="en-US"/>
        </a:p>
      </dgm:t>
    </dgm:pt>
    <dgm:pt modelId="{4779A263-7B40-4F2E-9ECF-ABF56AC89A72}" type="sibTrans" cxnId="{175A634F-6D2C-48C6-84FF-3A9F10DBA9EF}">
      <dgm:prSet/>
      <dgm:spPr/>
      <dgm:t>
        <a:bodyPr/>
        <a:lstStyle/>
        <a:p>
          <a:endParaRPr lang="en-US"/>
        </a:p>
      </dgm:t>
    </dgm:pt>
    <dgm:pt modelId="{B4D2DB32-66EB-41F7-A79A-D99C9F47004A}">
      <dgm:prSet/>
      <dgm:spPr/>
      <dgm:t>
        <a:bodyPr/>
        <a:lstStyle/>
        <a:p>
          <a:r>
            <a:rPr lang="en-CA"/>
            <a:t>provide motivation to engage in further exercise</a:t>
          </a:r>
          <a:endParaRPr lang="en-US"/>
        </a:p>
      </dgm:t>
    </dgm:pt>
    <dgm:pt modelId="{65F56A2F-2558-40CB-8BA0-78CD4D64E40B}" type="parTrans" cxnId="{C28337C3-D052-49AD-B90A-C98857C78573}">
      <dgm:prSet/>
      <dgm:spPr/>
      <dgm:t>
        <a:bodyPr/>
        <a:lstStyle/>
        <a:p>
          <a:endParaRPr lang="en-US"/>
        </a:p>
      </dgm:t>
    </dgm:pt>
    <dgm:pt modelId="{2C665E33-67F1-4777-B113-7D8B839240F7}" type="sibTrans" cxnId="{C28337C3-D052-49AD-B90A-C98857C78573}">
      <dgm:prSet/>
      <dgm:spPr/>
      <dgm:t>
        <a:bodyPr/>
        <a:lstStyle/>
        <a:p>
          <a:endParaRPr lang="en-US"/>
        </a:p>
      </dgm:t>
    </dgm:pt>
    <dgm:pt modelId="{2725F0FE-69ED-43F0-8ED7-45CC744FBC6B}" type="pres">
      <dgm:prSet presAssocID="{885AFBA3-101A-4101-B8B2-5B447E081A89}" presName="root" presStyleCnt="0">
        <dgm:presLayoutVars>
          <dgm:dir/>
          <dgm:resizeHandles val="exact"/>
        </dgm:presLayoutVars>
      </dgm:prSet>
      <dgm:spPr/>
    </dgm:pt>
    <dgm:pt modelId="{89DDC69B-FC3E-409E-B810-A17E7DBE53D6}" type="pres">
      <dgm:prSet presAssocID="{06D78CC2-0E75-4143-B4AD-7B12911BEC48}" presName="compNode" presStyleCnt="0"/>
      <dgm:spPr/>
    </dgm:pt>
    <dgm:pt modelId="{04EF5962-6097-461E-AEE5-4BB325D7F2B6}" type="pres">
      <dgm:prSet presAssocID="{06D78CC2-0E75-4143-B4AD-7B12911BEC48}" presName="bgRect" presStyleLbl="bgShp" presStyleIdx="0" presStyleCnt="3"/>
      <dgm:spPr/>
    </dgm:pt>
    <dgm:pt modelId="{3F7148EF-4D82-4EC5-BA09-34EDC4140623}" type="pres">
      <dgm:prSet presAssocID="{06D78CC2-0E75-4143-B4AD-7B12911BEC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312EBCF-558C-4080-AC73-F3EBEDFF1F63}" type="pres">
      <dgm:prSet presAssocID="{06D78CC2-0E75-4143-B4AD-7B12911BEC48}" presName="spaceRect" presStyleCnt="0"/>
      <dgm:spPr/>
    </dgm:pt>
    <dgm:pt modelId="{E08D0EDA-1897-46EF-82DD-AF8ABA9ABDDD}" type="pres">
      <dgm:prSet presAssocID="{06D78CC2-0E75-4143-B4AD-7B12911BEC48}" presName="parTx" presStyleLbl="revTx" presStyleIdx="0" presStyleCnt="4">
        <dgm:presLayoutVars>
          <dgm:chMax val="0"/>
          <dgm:chPref val="0"/>
        </dgm:presLayoutVars>
      </dgm:prSet>
      <dgm:spPr/>
    </dgm:pt>
    <dgm:pt modelId="{5D9D3D88-F7B5-4C72-BC20-76F9D4921F22}" type="pres">
      <dgm:prSet presAssocID="{38C1FC8A-45DA-4DAB-B544-DDBCFF06FE0C}" presName="sibTrans" presStyleCnt="0"/>
      <dgm:spPr/>
    </dgm:pt>
    <dgm:pt modelId="{5BBBE276-6C12-4D69-BB0D-30A6AB7008AF}" type="pres">
      <dgm:prSet presAssocID="{5C766C87-F276-4A1C-802E-E63D8C69CFFA}" presName="compNode" presStyleCnt="0"/>
      <dgm:spPr/>
    </dgm:pt>
    <dgm:pt modelId="{7F5510C0-9D2A-4205-88BF-68848EF154D1}" type="pres">
      <dgm:prSet presAssocID="{5C766C87-F276-4A1C-802E-E63D8C69CFFA}" presName="bgRect" presStyleLbl="bgShp" presStyleIdx="1" presStyleCnt="3"/>
      <dgm:spPr/>
    </dgm:pt>
    <dgm:pt modelId="{CA1339DD-944D-4595-B416-ACA5C0463603}" type="pres">
      <dgm:prSet presAssocID="{5C766C87-F276-4A1C-802E-E63D8C69CF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rt Balls"/>
        </a:ext>
      </dgm:extLst>
    </dgm:pt>
    <dgm:pt modelId="{908DF0F9-2125-4660-901D-E9C07BF2D603}" type="pres">
      <dgm:prSet presAssocID="{5C766C87-F276-4A1C-802E-E63D8C69CFFA}" presName="spaceRect" presStyleCnt="0"/>
      <dgm:spPr/>
    </dgm:pt>
    <dgm:pt modelId="{B6586BC7-4F07-47D7-B729-DB11594ED58C}" type="pres">
      <dgm:prSet presAssocID="{5C766C87-F276-4A1C-802E-E63D8C69CFFA}" presName="parTx" presStyleLbl="revTx" presStyleIdx="1" presStyleCnt="4">
        <dgm:presLayoutVars>
          <dgm:chMax val="0"/>
          <dgm:chPref val="0"/>
        </dgm:presLayoutVars>
      </dgm:prSet>
      <dgm:spPr/>
    </dgm:pt>
    <dgm:pt modelId="{C3B1B081-D622-4301-AC2F-0F8A7923CFFA}" type="pres">
      <dgm:prSet presAssocID="{F1163AC6-9D14-460E-AE11-3C8DE74B5E20}" presName="sibTrans" presStyleCnt="0"/>
      <dgm:spPr/>
    </dgm:pt>
    <dgm:pt modelId="{A9DE391F-DF48-441A-B355-6C77E04E8DF4}" type="pres">
      <dgm:prSet presAssocID="{2EFEED1A-87AA-4363-B9FB-4C84D1433A69}" presName="compNode" presStyleCnt="0"/>
      <dgm:spPr/>
    </dgm:pt>
    <dgm:pt modelId="{8E24A37C-60D6-4EA0-BFB3-55246F818F94}" type="pres">
      <dgm:prSet presAssocID="{2EFEED1A-87AA-4363-B9FB-4C84D1433A69}" presName="bgRect" presStyleLbl="bgShp" presStyleIdx="2" presStyleCnt="3"/>
      <dgm:spPr/>
    </dgm:pt>
    <dgm:pt modelId="{D232CD1D-0C46-47C4-AEA6-8E251F631671}" type="pres">
      <dgm:prSet presAssocID="{2EFEED1A-87AA-4363-B9FB-4C84D1433A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um Set"/>
        </a:ext>
      </dgm:extLst>
    </dgm:pt>
    <dgm:pt modelId="{ED67894D-4A75-4729-81A1-8832742E93B6}" type="pres">
      <dgm:prSet presAssocID="{2EFEED1A-87AA-4363-B9FB-4C84D1433A69}" presName="spaceRect" presStyleCnt="0"/>
      <dgm:spPr/>
    </dgm:pt>
    <dgm:pt modelId="{13DF0964-DF4B-4630-9585-C05859507F77}" type="pres">
      <dgm:prSet presAssocID="{2EFEED1A-87AA-4363-B9FB-4C84D1433A69}" presName="parTx" presStyleLbl="revTx" presStyleIdx="2" presStyleCnt="4">
        <dgm:presLayoutVars>
          <dgm:chMax val="0"/>
          <dgm:chPref val="0"/>
        </dgm:presLayoutVars>
      </dgm:prSet>
      <dgm:spPr/>
    </dgm:pt>
    <dgm:pt modelId="{4CE4B1F9-CCED-4A00-98A6-352EDD8B881B}" type="pres">
      <dgm:prSet presAssocID="{2EFEED1A-87AA-4363-B9FB-4C84D1433A69}" presName="desTx" presStyleLbl="revTx" presStyleIdx="3" presStyleCnt="4">
        <dgm:presLayoutVars/>
      </dgm:prSet>
      <dgm:spPr/>
    </dgm:pt>
  </dgm:ptLst>
  <dgm:cxnLst>
    <dgm:cxn modelId="{8BCA1A2B-A68F-4C33-971A-30D997341FFA}" type="presOf" srcId="{B4D2DB32-66EB-41F7-A79A-D99C9F47004A}" destId="{4CE4B1F9-CCED-4A00-98A6-352EDD8B881B}" srcOrd="0" destOrd="2" presId="urn:microsoft.com/office/officeart/2018/2/layout/IconVerticalSolidList"/>
    <dgm:cxn modelId="{175A634F-6D2C-48C6-84FF-3A9F10DBA9EF}" srcId="{2EFEED1A-87AA-4363-B9FB-4C84D1433A69}" destId="{7FB9B695-CE4C-4F74-9E0F-95A97F9E1900}" srcOrd="1" destOrd="0" parTransId="{0793880A-770E-4D8A-97F7-D62A5D682D23}" sibTransId="{4779A263-7B40-4F2E-9ECF-ABF56AC89A72}"/>
    <dgm:cxn modelId="{C15FA456-4E6B-4D93-B74B-CE65C15DC2FD}" type="presOf" srcId="{885AFBA3-101A-4101-B8B2-5B447E081A89}" destId="{2725F0FE-69ED-43F0-8ED7-45CC744FBC6B}" srcOrd="0" destOrd="0" presId="urn:microsoft.com/office/officeart/2018/2/layout/IconVerticalSolidList"/>
    <dgm:cxn modelId="{E1D8F578-ACDB-494B-BB12-EB089553F71A}" srcId="{885AFBA3-101A-4101-B8B2-5B447E081A89}" destId="{5C766C87-F276-4A1C-802E-E63D8C69CFFA}" srcOrd="1" destOrd="0" parTransId="{784706A8-2FE0-41EC-BD4F-D2F3347A88E3}" sibTransId="{F1163AC6-9D14-460E-AE11-3C8DE74B5E20}"/>
    <dgm:cxn modelId="{E66D118A-E15C-4B49-B3A3-3C669D23EA6F}" srcId="{885AFBA3-101A-4101-B8B2-5B447E081A89}" destId="{2EFEED1A-87AA-4363-B9FB-4C84D1433A69}" srcOrd="2" destOrd="0" parTransId="{8A62DD1D-3094-4FB4-8DB5-810B24CFCFC1}" sibTransId="{F09875AE-8C67-47A3-8BFD-522A88777C7B}"/>
    <dgm:cxn modelId="{DA2EE18F-52AC-4A18-B56A-9B02BE95BC3A}" srcId="{885AFBA3-101A-4101-B8B2-5B447E081A89}" destId="{06D78CC2-0E75-4143-B4AD-7B12911BEC48}" srcOrd="0" destOrd="0" parTransId="{32FAAC5B-4CE4-440D-BBAE-5473AF1268ED}" sibTransId="{38C1FC8A-45DA-4DAB-B544-DDBCFF06FE0C}"/>
    <dgm:cxn modelId="{0C1D0E99-AF48-461A-B498-0E9C939B88B0}" type="presOf" srcId="{25411C44-157F-4BF3-A29F-F597F576EBA8}" destId="{4CE4B1F9-CCED-4A00-98A6-352EDD8B881B}" srcOrd="0" destOrd="0" presId="urn:microsoft.com/office/officeart/2018/2/layout/IconVerticalSolidList"/>
    <dgm:cxn modelId="{EFE59899-50E6-4C70-A7E7-859A6CC29541}" srcId="{2EFEED1A-87AA-4363-B9FB-4C84D1433A69}" destId="{25411C44-157F-4BF3-A29F-F597F576EBA8}" srcOrd="0" destOrd="0" parTransId="{F78C32A1-72E9-4E46-951F-150094484950}" sibTransId="{8CA53E6E-A0E6-4972-87DF-72E6E352BFCD}"/>
    <dgm:cxn modelId="{3F1488AF-6E63-4F40-91BC-21F379D650D8}" type="presOf" srcId="{7FB9B695-CE4C-4F74-9E0F-95A97F9E1900}" destId="{4CE4B1F9-CCED-4A00-98A6-352EDD8B881B}" srcOrd="0" destOrd="1" presId="urn:microsoft.com/office/officeart/2018/2/layout/IconVerticalSolidList"/>
    <dgm:cxn modelId="{A2A4ECBC-078F-4179-A82E-D81A51961420}" type="presOf" srcId="{2EFEED1A-87AA-4363-B9FB-4C84D1433A69}" destId="{13DF0964-DF4B-4630-9585-C05859507F77}" srcOrd="0" destOrd="0" presId="urn:microsoft.com/office/officeart/2018/2/layout/IconVerticalSolidList"/>
    <dgm:cxn modelId="{C28337C3-D052-49AD-B90A-C98857C78573}" srcId="{2EFEED1A-87AA-4363-B9FB-4C84D1433A69}" destId="{B4D2DB32-66EB-41F7-A79A-D99C9F47004A}" srcOrd="2" destOrd="0" parTransId="{65F56A2F-2558-40CB-8BA0-78CD4D64E40B}" sibTransId="{2C665E33-67F1-4777-B113-7D8B839240F7}"/>
    <dgm:cxn modelId="{6B3D4ADC-58DD-419F-9D84-3BDC7CA3E7B0}" type="presOf" srcId="{5C766C87-F276-4A1C-802E-E63D8C69CFFA}" destId="{B6586BC7-4F07-47D7-B729-DB11594ED58C}" srcOrd="0" destOrd="0" presId="urn:microsoft.com/office/officeart/2018/2/layout/IconVerticalSolidList"/>
    <dgm:cxn modelId="{E827C7ED-215D-43C1-A17A-26B538127B44}" type="presOf" srcId="{06D78CC2-0E75-4143-B4AD-7B12911BEC48}" destId="{E08D0EDA-1897-46EF-82DD-AF8ABA9ABDDD}" srcOrd="0" destOrd="0" presId="urn:microsoft.com/office/officeart/2018/2/layout/IconVerticalSolidList"/>
    <dgm:cxn modelId="{E69AF1CE-94EA-41FF-9221-F15523988B44}" type="presParOf" srcId="{2725F0FE-69ED-43F0-8ED7-45CC744FBC6B}" destId="{89DDC69B-FC3E-409E-B810-A17E7DBE53D6}" srcOrd="0" destOrd="0" presId="urn:microsoft.com/office/officeart/2018/2/layout/IconVerticalSolidList"/>
    <dgm:cxn modelId="{48AC660F-A857-4C06-9A6D-94F03643FF23}" type="presParOf" srcId="{89DDC69B-FC3E-409E-B810-A17E7DBE53D6}" destId="{04EF5962-6097-461E-AEE5-4BB325D7F2B6}" srcOrd="0" destOrd="0" presId="urn:microsoft.com/office/officeart/2018/2/layout/IconVerticalSolidList"/>
    <dgm:cxn modelId="{6395FFCF-D08A-45BF-BEAD-4A0108539F59}" type="presParOf" srcId="{89DDC69B-FC3E-409E-B810-A17E7DBE53D6}" destId="{3F7148EF-4D82-4EC5-BA09-34EDC4140623}" srcOrd="1" destOrd="0" presId="urn:microsoft.com/office/officeart/2018/2/layout/IconVerticalSolidList"/>
    <dgm:cxn modelId="{60ECAD69-07A2-41C3-897B-A601FE636D08}" type="presParOf" srcId="{89DDC69B-FC3E-409E-B810-A17E7DBE53D6}" destId="{C312EBCF-558C-4080-AC73-F3EBEDFF1F63}" srcOrd="2" destOrd="0" presId="urn:microsoft.com/office/officeart/2018/2/layout/IconVerticalSolidList"/>
    <dgm:cxn modelId="{24E1F2D0-E4F0-42A5-9209-3A8CB6D1C49C}" type="presParOf" srcId="{89DDC69B-FC3E-409E-B810-A17E7DBE53D6}" destId="{E08D0EDA-1897-46EF-82DD-AF8ABA9ABDDD}" srcOrd="3" destOrd="0" presId="urn:microsoft.com/office/officeart/2018/2/layout/IconVerticalSolidList"/>
    <dgm:cxn modelId="{A57BE041-A1D3-40D0-AFB3-EDC04AF44598}" type="presParOf" srcId="{2725F0FE-69ED-43F0-8ED7-45CC744FBC6B}" destId="{5D9D3D88-F7B5-4C72-BC20-76F9D4921F22}" srcOrd="1" destOrd="0" presId="urn:microsoft.com/office/officeart/2018/2/layout/IconVerticalSolidList"/>
    <dgm:cxn modelId="{7AE045DE-B620-4359-9ABC-B49B81779C60}" type="presParOf" srcId="{2725F0FE-69ED-43F0-8ED7-45CC744FBC6B}" destId="{5BBBE276-6C12-4D69-BB0D-30A6AB7008AF}" srcOrd="2" destOrd="0" presId="urn:microsoft.com/office/officeart/2018/2/layout/IconVerticalSolidList"/>
    <dgm:cxn modelId="{0FF3E7FA-71C0-4096-86F1-D7531BFEDDB1}" type="presParOf" srcId="{5BBBE276-6C12-4D69-BB0D-30A6AB7008AF}" destId="{7F5510C0-9D2A-4205-88BF-68848EF154D1}" srcOrd="0" destOrd="0" presId="urn:microsoft.com/office/officeart/2018/2/layout/IconVerticalSolidList"/>
    <dgm:cxn modelId="{E0B62467-FB01-493A-8A8E-A30888B661C6}" type="presParOf" srcId="{5BBBE276-6C12-4D69-BB0D-30A6AB7008AF}" destId="{CA1339DD-944D-4595-B416-ACA5C0463603}" srcOrd="1" destOrd="0" presId="urn:microsoft.com/office/officeart/2018/2/layout/IconVerticalSolidList"/>
    <dgm:cxn modelId="{408E348F-3CB8-4485-AC51-AFFF023C3B40}" type="presParOf" srcId="{5BBBE276-6C12-4D69-BB0D-30A6AB7008AF}" destId="{908DF0F9-2125-4660-901D-E9C07BF2D603}" srcOrd="2" destOrd="0" presId="urn:microsoft.com/office/officeart/2018/2/layout/IconVerticalSolidList"/>
    <dgm:cxn modelId="{A9727E0E-F7CD-4C17-91EE-995340504599}" type="presParOf" srcId="{5BBBE276-6C12-4D69-BB0D-30A6AB7008AF}" destId="{B6586BC7-4F07-47D7-B729-DB11594ED58C}" srcOrd="3" destOrd="0" presId="urn:microsoft.com/office/officeart/2018/2/layout/IconVerticalSolidList"/>
    <dgm:cxn modelId="{B12CE3E4-8D17-4D38-A596-98DEDE6853FE}" type="presParOf" srcId="{2725F0FE-69ED-43F0-8ED7-45CC744FBC6B}" destId="{C3B1B081-D622-4301-AC2F-0F8A7923CFFA}" srcOrd="3" destOrd="0" presId="urn:microsoft.com/office/officeart/2018/2/layout/IconVerticalSolidList"/>
    <dgm:cxn modelId="{00FE1E75-53B2-431E-967C-2C373D4582EA}" type="presParOf" srcId="{2725F0FE-69ED-43F0-8ED7-45CC744FBC6B}" destId="{A9DE391F-DF48-441A-B355-6C77E04E8DF4}" srcOrd="4" destOrd="0" presId="urn:microsoft.com/office/officeart/2018/2/layout/IconVerticalSolidList"/>
    <dgm:cxn modelId="{CBEDFA09-80E5-463D-B87B-F3D44EC3F51B}" type="presParOf" srcId="{A9DE391F-DF48-441A-B355-6C77E04E8DF4}" destId="{8E24A37C-60D6-4EA0-BFB3-55246F818F94}" srcOrd="0" destOrd="0" presId="urn:microsoft.com/office/officeart/2018/2/layout/IconVerticalSolidList"/>
    <dgm:cxn modelId="{AAFF9C9B-8857-4B6E-AEC8-AA6620585DCC}" type="presParOf" srcId="{A9DE391F-DF48-441A-B355-6C77E04E8DF4}" destId="{D232CD1D-0C46-47C4-AEA6-8E251F631671}" srcOrd="1" destOrd="0" presId="urn:microsoft.com/office/officeart/2018/2/layout/IconVerticalSolidList"/>
    <dgm:cxn modelId="{5C0B50AF-CB3D-4558-9666-F3805312C44D}" type="presParOf" srcId="{A9DE391F-DF48-441A-B355-6C77E04E8DF4}" destId="{ED67894D-4A75-4729-81A1-8832742E93B6}" srcOrd="2" destOrd="0" presId="urn:microsoft.com/office/officeart/2018/2/layout/IconVerticalSolidList"/>
    <dgm:cxn modelId="{E78F1312-681E-4EDF-B527-D12E858C898E}" type="presParOf" srcId="{A9DE391F-DF48-441A-B355-6C77E04E8DF4}" destId="{13DF0964-DF4B-4630-9585-C05859507F77}" srcOrd="3" destOrd="0" presId="urn:microsoft.com/office/officeart/2018/2/layout/IconVerticalSolidList"/>
    <dgm:cxn modelId="{335298C3-6444-4165-8E99-EA2CF6E13F26}" type="presParOf" srcId="{A9DE391F-DF48-441A-B355-6C77E04E8DF4}" destId="{4CE4B1F9-CCED-4A00-98A6-352EDD8B881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55ED52-247F-43E9-A550-18519A2FD0D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51D53B5-FDA2-4320-8B40-5B4ACDD6BB4A}">
      <dgm:prSet/>
      <dgm:spPr/>
      <dgm:t>
        <a:bodyPr/>
        <a:lstStyle/>
        <a:p>
          <a:pPr>
            <a:lnSpc>
              <a:spcPct val="100000"/>
            </a:lnSpc>
          </a:pPr>
          <a:r>
            <a:rPr lang="en-CA"/>
            <a:t>Listening to music while exercising in a sporting context would:</a:t>
          </a:r>
          <a:endParaRPr lang="en-US"/>
        </a:p>
      </dgm:t>
    </dgm:pt>
    <dgm:pt modelId="{234711BC-D5E9-4EFA-BB02-3680D7D42F25}" type="parTrans" cxnId="{CC969631-E317-4323-94ED-BF378A761220}">
      <dgm:prSet/>
      <dgm:spPr/>
      <dgm:t>
        <a:bodyPr/>
        <a:lstStyle/>
        <a:p>
          <a:endParaRPr lang="en-US"/>
        </a:p>
      </dgm:t>
    </dgm:pt>
    <dgm:pt modelId="{A09629F9-1483-4439-9A72-C4C27FBFAE05}" type="sibTrans" cxnId="{CC969631-E317-4323-94ED-BF378A761220}">
      <dgm:prSet/>
      <dgm:spPr/>
      <dgm:t>
        <a:bodyPr/>
        <a:lstStyle/>
        <a:p>
          <a:endParaRPr lang="en-US"/>
        </a:p>
      </dgm:t>
    </dgm:pt>
    <dgm:pt modelId="{C4D95BA4-CCCF-4CE1-8094-698AD55F087D}">
      <dgm:prSet/>
      <dgm:spPr/>
      <dgm:t>
        <a:bodyPr/>
        <a:lstStyle/>
        <a:p>
          <a:pPr>
            <a:lnSpc>
              <a:spcPct val="100000"/>
            </a:lnSpc>
          </a:pPr>
          <a:r>
            <a:rPr lang="en-CA"/>
            <a:t>(a) decrease negative mood and increase positive mood; </a:t>
          </a:r>
          <a:endParaRPr lang="en-US"/>
        </a:p>
      </dgm:t>
    </dgm:pt>
    <dgm:pt modelId="{DA4BCC3F-851C-48B2-858A-185CCE7B40A4}" type="parTrans" cxnId="{406AAF49-8A3E-4FB1-A515-24D15391C5A1}">
      <dgm:prSet/>
      <dgm:spPr/>
      <dgm:t>
        <a:bodyPr/>
        <a:lstStyle/>
        <a:p>
          <a:endParaRPr lang="en-US"/>
        </a:p>
      </dgm:t>
    </dgm:pt>
    <dgm:pt modelId="{0B36EECE-9520-42D9-80F1-542750984E4E}" type="sibTrans" cxnId="{406AAF49-8A3E-4FB1-A515-24D15391C5A1}">
      <dgm:prSet/>
      <dgm:spPr/>
      <dgm:t>
        <a:bodyPr/>
        <a:lstStyle/>
        <a:p>
          <a:endParaRPr lang="en-US"/>
        </a:p>
      </dgm:t>
    </dgm:pt>
    <dgm:pt modelId="{082261E6-089A-46CC-8F56-6A5718444491}">
      <dgm:prSet/>
      <dgm:spPr/>
      <dgm:t>
        <a:bodyPr/>
        <a:lstStyle/>
        <a:p>
          <a:pPr>
            <a:lnSpc>
              <a:spcPct val="100000"/>
            </a:lnSpc>
          </a:pPr>
          <a:r>
            <a:rPr lang="en-CA"/>
            <a:t>(b) relax and activate an athlete before an event; </a:t>
          </a:r>
          <a:endParaRPr lang="en-US"/>
        </a:p>
      </dgm:t>
    </dgm:pt>
    <dgm:pt modelId="{C30FF807-1EF7-4FE6-A383-BD65F9720E18}" type="parTrans" cxnId="{FBE60E58-26B1-4C40-8E6E-26DD150B03C3}">
      <dgm:prSet/>
      <dgm:spPr/>
      <dgm:t>
        <a:bodyPr/>
        <a:lstStyle/>
        <a:p>
          <a:endParaRPr lang="en-US"/>
        </a:p>
      </dgm:t>
    </dgm:pt>
    <dgm:pt modelId="{E90F07B9-F477-455E-AC38-59B99B959D4E}" type="sibTrans" cxnId="{FBE60E58-26B1-4C40-8E6E-26DD150B03C3}">
      <dgm:prSet/>
      <dgm:spPr/>
      <dgm:t>
        <a:bodyPr/>
        <a:lstStyle/>
        <a:p>
          <a:endParaRPr lang="en-US"/>
        </a:p>
      </dgm:t>
    </dgm:pt>
    <dgm:pt modelId="{80E9553A-AACA-4D5F-933E-37A17D52E61B}">
      <dgm:prSet/>
      <dgm:spPr/>
      <dgm:t>
        <a:bodyPr/>
        <a:lstStyle/>
        <a:p>
          <a:pPr>
            <a:lnSpc>
              <a:spcPct val="100000"/>
            </a:lnSpc>
          </a:pPr>
          <a:r>
            <a:rPr lang="en-CA"/>
            <a:t>(c) disconnect an individual from unpleasant and negative feelings such as fatigue and pain; </a:t>
          </a:r>
          <a:endParaRPr lang="en-US"/>
        </a:p>
      </dgm:t>
    </dgm:pt>
    <dgm:pt modelId="{024DB3E9-B26F-45CC-BD66-AE5F827678F9}" type="parTrans" cxnId="{AF8EEFB8-BDE5-4E2A-BEB1-03A590A5461A}">
      <dgm:prSet/>
      <dgm:spPr/>
      <dgm:t>
        <a:bodyPr/>
        <a:lstStyle/>
        <a:p>
          <a:endParaRPr lang="en-US"/>
        </a:p>
      </dgm:t>
    </dgm:pt>
    <dgm:pt modelId="{3E6DECEB-773C-4842-8F30-B733CC8389E6}" type="sibTrans" cxnId="{AF8EEFB8-BDE5-4E2A-BEB1-03A590A5461A}">
      <dgm:prSet/>
      <dgm:spPr/>
      <dgm:t>
        <a:bodyPr/>
        <a:lstStyle/>
        <a:p>
          <a:endParaRPr lang="en-US"/>
        </a:p>
      </dgm:t>
    </dgm:pt>
    <dgm:pt modelId="{0653EBF1-F68B-4F86-AD16-1F475D5591C5}" type="pres">
      <dgm:prSet presAssocID="{B855ED52-247F-43E9-A550-18519A2FD0D1}" presName="root" presStyleCnt="0">
        <dgm:presLayoutVars>
          <dgm:dir/>
          <dgm:resizeHandles val="exact"/>
        </dgm:presLayoutVars>
      </dgm:prSet>
      <dgm:spPr/>
    </dgm:pt>
    <dgm:pt modelId="{D63E4437-B6EC-49A9-87BC-5A41AA5074DB}" type="pres">
      <dgm:prSet presAssocID="{951D53B5-FDA2-4320-8B40-5B4ACDD6BB4A}" presName="compNode" presStyleCnt="0"/>
      <dgm:spPr/>
    </dgm:pt>
    <dgm:pt modelId="{9F7B456F-4DA4-4251-B5DA-153DB9824CEB}" type="pres">
      <dgm:prSet presAssocID="{951D53B5-FDA2-4320-8B40-5B4ACDD6BB4A}" presName="bgRect" presStyleLbl="bgShp" presStyleIdx="0" presStyleCnt="4"/>
      <dgm:spPr/>
    </dgm:pt>
    <dgm:pt modelId="{DD246427-5797-4D86-8338-905CB625CC75}" type="pres">
      <dgm:prSet presAssocID="{951D53B5-FDA2-4320-8B40-5B4ACDD6B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FF03A365-A614-4FE2-961D-CE0637B45651}" type="pres">
      <dgm:prSet presAssocID="{951D53B5-FDA2-4320-8B40-5B4ACDD6BB4A}" presName="spaceRect" presStyleCnt="0"/>
      <dgm:spPr/>
    </dgm:pt>
    <dgm:pt modelId="{07531611-4017-42BC-A1B6-4D6B95D3BD89}" type="pres">
      <dgm:prSet presAssocID="{951D53B5-FDA2-4320-8B40-5B4ACDD6BB4A}" presName="parTx" presStyleLbl="revTx" presStyleIdx="0" presStyleCnt="4">
        <dgm:presLayoutVars>
          <dgm:chMax val="0"/>
          <dgm:chPref val="0"/>
        </dgm:presLayoutVars>
      </dgm:prSet>
      <dgm:spPr/>
    </dgm:pt>
    <dgm:pt modelId="{2E5E7E50-03CF-4A1B-8F75-C961A05300BF}" type="pres">
      <dgm:prSet presAssocID="{A09629F9-1483-4439-9A72-C4C27FBFAE05}" presName="sibTrans" presStyleCnt="0"/>
      <dgm:spPr/>
    </dgm:pt>
    <dgm:pt modelId="{3132A886-2CE3-41B8-8145-4E46E6F32DF3}" type="pres">
      <dgm:prSet presAssocID="{C4D95BA4-CCCF-4CE1-8094-698AD55F087D}" presName="compNode" presStyleCnt="0"/>
      <dgm:spPr/>
    </dgm:pt>
    <dgm:pt modelId="{4B928D7F-EE29-4CA8-87A1-690DC476EC55}" type="pres">
      <dgm:prSet presAssocID="{C4D95BA4-CCCF-4CE1-8094-698AD55F087D}" presName="bgRect" presStyleLbl="bgShp" presStyleIdx="1" presStyleCnt="4"/>
      <dgm:spPr/>
    </dgm:pt>
    <dgm:pt modelId="{8054C87A-E32D-41BD-B4D6-7EF4118128DC}" type="pres">
      <dgm:prSet presAssocID="{C4D95BA4-CCCF-4CE1-8094-698AD55F087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026B4302-2A10-40DF-AB0D-C960B324A3A0}" type="pres">
      <dgm:prSet presAssocID="{C4D95BA4-CCCF-4CE1-8094-698AD55F087D}" presName="spaceRect" presStyleCnt="0"/>
      <dgm:spPr/>
    </dgm:pt>
    <dgm:pt modelId="{69C2710F-3C21-48F1-B71D-D3D3B577A2A7}" type="pres">
      <dgm:prSet presAssocID="{C4D95BA4-CCCF-4CE1-8094-698AD55F087D}" presName="parTx" presStyleLbl="revTx" presStyleIdx="1" presStyleCnt="4">
        <dgm:presLayoutVars>
          <dgm:chMax val="0"/>
          <dgm:chPref val="0"/>
        </dgm:presLayoutVars>
      </dgm:prSet>
      <dgm:spPr/>
    </dgm:pt>
    <dgm:pt modelId="{8095968E-0BE9-4780-94BF-1EDF2BE841F9}" type="pres">
      <dgm:prSet presAssocID="{0B36EECE-9520-42D9-80F1-542750984E4E}" presName="sibTrans" presStyleCnt="0"/>
      <dgm:spPr/>
    </dgm:pt>
    <dgm:pt modelId="{F60B57F9-08C5-4344-87AC-6392B445E2ED}" type="pres">
      <dgm:prSet presAssocID="{082261E6-089A-46CC-8F56-6A5718444491}" presName="compNode" presStyleCnt="0"/>
      <dgm:spPr/>
    </dgm:pt>
    <dgm:pt modelId="{EE501CC9-6079-4B49-B0EF-E1FA9393E09C}" type="pres">
      <dgm:prSet presAssocID="{082261E6-089A-46CC-8F56-6A5718444491}" presName="bgRect" presStyleLbl="bgShp" presStyleIdx="2" presStyleCnt="4"/>
      <dgm:spPr/>
    </dgm:pt>
    <dgm:pt modelId="{65A57555-1623-4395-8E08-FB4840441D9B}" type="pres">
      <dgm:prSet presAssocID="{082261E6-089A-46CC-8F56-6A5718444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ymnast - Floor Routine"/>
        </a:ext>
      </dgm:extLst>
    </dgm:pt>
    <dgm:pt modelId="{AC58DC6F-3F33-40FE-B193-0696C3837D53}" type="pres">
      <dgm:prSet presAssocID="{082261E6-089A-46CC-8F56-6A5718444491}" presName="spaceRect" presStyleCnt="0"/>
      <dgm:spPr/>
    </dgm:pt>
    <dgm:pt modelId="{5A9D9251-373E-4DE0-AE97-EAF704863CCD}" type="pres">
      <dgm:prSet presAssocID="{082261E6-089A-46CC-8F56-6A5718444491}" presName="parTx" presStyleLbl="revTx" presStyleIdx="2" presStyleCnt="4">
        <dgm:presLayoutVars>
          <dgm:chMax val="0"/>
          <dgm:chPref val="0"/>
        </dgm:presLayoutVars>
      </dgm:prSet>
      <dgm:spPr/>
    </dgm:pt>
    <dgm:pt modelId="{3B06DE07-1B9D-40E4-8327-2858E40AAEEE}" type="pres">
      <dgm:prSet presAssocID="{E90F07B9-F477-455E-AC38-59B99B959D4E}" presName="sibTrans" presStyleCnt="0"/>
      <dgm:spPr/>
    </dgm:pt>
    <dgm:pt modelId="{B0410B8A-3AAB-40E6-94C0-3F92672F7922}" type="pres">
      <dgm:prSet presAssocID="{80E9553A-AACA-4D5F-933E-37A17D52E61B}" presName="compNode" presStyleCnt="0"/>
      <dgm:spPr/>
    </dgm:pt>
    <dgm:pt modelId="{CEA5F3A7-08D2-412B-81AC-65A42918FF25}" type="pres">
      <dgm:prSet presAssocID="{80E9553A-AACA-4D5F-933E-37A17D52E61B}" presName="bgRect" presStyleLbl="bgShp" presStyleIdx="3" presStyleCnt="4"/>
      <dgm:spPr/>
    </dgm:pt>
    <dgm:pt modelId="{D4A0AC7F-0383-47F7-B456-EC9C91BDE418}" type="pres">
      <dgm:prSet presAssocID="{80E9553A-AACA-4D5F-933E-37A17D52E6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2C34B9E-17E5-4162-8600-8F9BB961C0CB}" type="pres">
      <dgm:prSet presAssocID="{80E9553A-AACA-4D5F-933E-37A17D52E61B}" presName="spaceRect" presStyleCnt="0"/>
      <dgm:spPr/>
    </dgm:pt>
    <dgm:pt modelId="{BF9DF9E0-8587-46B3-90D5-F6156DC9B52A}" type="pres">
      <dgm:prSet presAssocID="{80E9553A-AACA-4D5F-933E-37A17D52E61B}" presName="parTx" presStyleLbl="revTx" presStyleIdx="3" presStyleCnt="4">
        <dgm:presLayoutVars>
          <dgm:chMax val="0"/>
          <dgm:chPref val="0"/>
        </dgm:presLayoutVars>
      </dgm:prSet>
      <dgm:spPr/>
    </dgm:pt>
  </dgm:ptLst>
  <dgm:cxnLst>
    <dgm:cxn modelId="{CC626F10-6C3C-B04C-8C68-9D1A1FC61862}" type="presOf" srcId="{951D53B5-FDA2-4320-8B40-5B4ACDD6BB4A}" destId="{07531611-4017-42BC-A1B6-4D6B95D3BD89}" srcOrd="0" destOrd="0" presId="urn:microsoft.com/office/officeart/2018/2/layout/IconVerticalSolidList"/>
    <dgm:cxn modelId="{CC969631-E317-4323-94ED-BF378A761220}" srcId="{B855ED52-247F-43E9-A550-18519A2FD0D1}" destId="{951D53B5-FDA2-4320-8B40-5B4ACDD6BB4A}" srcOrd="0" destOrd="0" parTransId="{234711BC-D5E9-4EFA-BB02-3680D7D42F25}" sibTransId="{A09629F9-1483-4439-9A72-C4C27FBFAE05}"/>
    <dgm:cxn modelId="{52950E38-3137-4C48-8393-8497A16A1A98}" type="presOf" srcId="{C4D95BA4-CCCF-4CE1-8094-698AD55F087D}" destId="{69C2710F-3C21-48F1-B71D-D3D3B577A2A7}" srcOrd="0" destOrd="0" presId="urn:microsoft.com/office/officeart/2018/2/layout/IconVerticalSolidList"/>
    <dgm:cxn modelId="{6CB1863D-99F4-9B41-8DFE-8114D3960FCF}" type="presOf" srcId="{082261E6-089A-46CC-8F56-6A5718444491}" destId="{5A9D9251-373E-4DE0-AE97-EAF704863CCD}" srcOrd="0" destOrd="0" presId="urn:microsoft.com/office/officeart/2018/2/layout/IconVerticalSolidList"/>
    <dgm:cxn modelId="{406AAF49-8A3E-4FB1-A515-24D15391C5A1}" srcId="{B855ED52-247F-43E9-A550-18519A2FD0D1}" destId="{C4D95BA4-CCCF-4CE1-8094-698AD55F087D}" srcOrd="1" destOrd="0" parTransId="{DA4BCC3F-851C-48B2-858A-185CCE7B40A4}" sibTransId="{0B36EECE-9520-42D9-80F1-542750984E4E}"/>
    <dgm:cxn modelId="{FBE60E58-26B1-4C40-8E6E-26DD150B03C3}" srcId="{B855ED52-247F-43E9-A550-18519A2FD0D1}" destId="{082261E6-089A-46CC-8F56-6A5718444491}" srcOrd="2" destOrd="0" parTransId="{C30FF807-1EF7-4FE6-A383-BD65F9720E18}" sibTransId="{E90F07B9-F477-455E-AC38-59B99B959D4E}"/>
    <dgm:cxn modelId="{E5E3D25F-A144-F14B-A880-B223761D8219}" type="presOf" srcId="{80E9553A-AACA-4D5F-933E-37A17D52E61B}" destId="{BF9DF9E0-8587-46B3-90D5-F6156DC9B52A}" srcOrd="0" destOrd="0" presId="urn:microsoft.com/office/officeart/2018/2/layout/IconVerticalSolidList"/>
    <dgm:cxn modelId="{AF8EEFB8-BDE5-4E2A-BEB1-03A590A5461A}" srcId="{B855ED52-247F-43E9-A550-18519A2FD0D1}" destId="{80E9553A-AACA-4D5F-933E-37A17D52E61B}" srcOrd="3" destOrd="0" parTransId="{024DB3E9-B26F-45CC-BD66-AE5F827678F9}" sibTransId="{3E6DECEB-773C-4842-8F30-B733CC8389E6}"/>
    <dgm:cxn modelId="{E912C9BF-24D1-774D-9E49-9FC6FAD42CDA}" type="presOf" srcId="{B855ED52-247F-43E9-A550-18519A2FD0D1}" destId="{0653EBF1-F68B-4F86-AD16-1F475D5591C5}" srcOrd="0" destOrd="0" presId="urn:microsoft.com/office/officeart/2018/2/layout/IconVerticalSolidList"/>
    <dgm:cxn modelId="{C541A70C-D97B-8E4C-919E-896BF009BAD3}" type="presParOf" srcId="{0653EBF1-F68B-4F86-AD16-1F475D5591C5}" destId="{D63E4437-B6EC-49A9-87BC-5A41AA5074DB}" srcOrd="0" destOrd="0" presId="urn:microsoft.com/office/officeart/2018/2/layout/IconVerticalSolidList"/>
    <dgm:cxn modelId="{78830995-EAFE-294F-AA76-3E887F7D60EE}" type="presParOf" srcId="{D63E4437-B6EC-49A9-87BC-5A41AA5074DB}" destId="{9F7B456F-4DA4-4251-B5DA-153DB9824CEB}" srcOrd="0" destOrd="0" presId="urn:microsoft.com/office/officeart/2018/2/layout/IconVerticalSolidList"/>
    <dgm:cxn modelId="{0757D838-A904-5F47-A005-BE9537C8ED65}" type="presParOf" srcId="{D63E4437-B6EC-49A9-87BC-5A41AA5074DB}" destId="{DD246427-5797-4D86-8338-905CB625CC75}" srcOrd="1" destOrd="0" presId="urn:microsoft.com/office/officeart/2018/2/layout/IconVerticalSolidList"/>
    <dgm:cxn modelId="{A53E0A38-E004-0045-B032-1056A9DF14FF}" type="presParOf" srcId="{D63E4437-B6EC-49A9-87BC-5A41AA5074DB}" destId="{FF03A365-A614-4FE2-961D-CE0637B45651}" srcOrd="2" destOrd="0" presId="urn:microsoft.com/office/officeart/2018/2/layout/IconVerticalSolidList"/>
    <dgm:cxn modelId="{2FE65785-0AFD-DF47-8A94-1D3F219008FA}" type="presParOf" srcId="{D63E4437-B6EC-49A9-87BC-5A41AA5074DB}" destId="{07531611-4017-42BC-A1B6-4D6B95D3BD89}" srcOrd="3" destOrd="0" presId="urn:microsoft.com/office/officeart/2018/2/layout/IconVerticalSolidList"/>
    <dgm:cxn modelId="{4DC53448-7FF9-A143-BE01-D0E2FAC605D8}" type="presParOf" srcId="{0653EBF1-F68B-4F86-AD16-1F475D5591C5}" destId="{2E5E7E50-03CF-4A1B-8F75-C961A05300BF}" srcOrd="1" destOrd="0" presId="urn:microsoft.com/office/officeart/2018/2/layout/IconVerticalSolidList"/>
    <dgm:cxn modelId="{E8BD4EE5-D2F2-4E48-86C9-DDC7CFE6DA17}" type="presParOf" srcId="{0653EBF1-F68B-4F86-AD16-1F475D5591C5}" destId="{3132A886-2CE3-41B8-8145-4E46E6F32DF3}" srcOrd="2" destOrd="0" presId="urn:microsoft.com/office/officeart/2018/2/layout/IconVerticalSolidList"/>
    <dgm:cxn modelId="{0C290B13-8192-9D4F-8EA0-6FF96F39BF56}" type="presParOf" srcId="{3132A886-2CE3-41B8-8145-4E46E6F32DF3}" destId="{4B928D7F-EE29-4CA8-87A1-690DC476EC55}" srcOrd="0" destOrd="0" presId="urn:microsoft.com/office/officeart/2018/2/layout/IconVerticalSolidList"/>
    <dgm:cxn modelId="{B791383E-08E5-DE42-8140-C9D3776E99FD}" type="presParOf" srcId="{3132A886-2CE3-41B8-8145-4E46E6F32DF3}" destId="{8054C87A-E32D-41BD-B4D6-7EF4118128DC}" srcOrd="1" destOrd="0" presId="urn:microsoft.com/office/officeart/2018/2/layout/IconVerticalSolidList"/>
    <dgm:cxn modelId="{7FA598C4-1BC8-F746-AA96-EFF8BB23EB01}" type="presParOf" srcId="{3132A886-2CE3-41B8-8145-4E46E6F32DF3}" destId="{026B4302-2A10-40DF-AB0D-C960B324A3A0}" srcOrd="2" destOrd="0" presId="urn:microsoft.com/office/officeart/2018/2/layout/IconVerticalSolidList"/>
    <dgm:cxn modelId="{DD310F3B-E814-C54D-80AD-7AFA4E819FAE}" type="presParOf" srcId="{3132A886-2CE3-41B8-8145-4E46E6F32DF3}" destId="{69C2710F-3C21-48F1-B71D-D3D3B577A2A7}" srcOrd="3" destOrd="0" presId="urn:microsoft.com/office/officeart/2018/2/layout/IconVerticalSolidList"/>
    <dgm:cxn modelId="{2025884D-3937-A247-AC60-89AE0B7D909B}" type="presParOf" srcId="{0653EBF1-F68B-4F86-AD16-1F475D5591C5}" destId="{8095968E-0BE9-4780-94BF-1EDF2BE841F9}" srcOrd="3" destOrd="0" presId="urn:microsoft.com/office/officeart/2018/2/layout/IconVerticalSolidList"/>
    <dgm:cxn modelId="{A770C2B5-B0D2-8B43-AC75-20BFE41CF78D}" type="presParOf" srcId="{0653EBF1-F68B-4F86-AD16-1F475D5591C5}" destId="{F60B57F9-08C5-4344-87AC-6392B445E2ED}" srcOrd="4" destOrd="0" presId="urn:microsoft.com/office/officeart/2018/2/layout/IconVerticalSolidList"/>
    <dgm:cxn modelId="{91233224-C23B-6448-946C-0164F05770CC}" type="presParOf" srcId="{F60B57F9-08C5-4344-87AC-6392B445E2ED}" destId="{EE501CC9-6079-4B49-B0EF-E1FA9393E09C}" srcOrd="0" destOrd="0" presId="urn:microsoft.com/office/officeart/2018/2/layout/IconVerticalSolidList"/>
    <dgm:cxn modelId="{AF005B94-2C02-D645-BD82-094996853F7B}" type="presParOf" srcId="{F60B57F9-08C5-4344-87AC-6392B445E2ED}" destId="{65A57555-1623-4395-8E08-FB4840441D9B}" srcOrd="1" destOrd="0" presId="urn:microsoft.com/office/officeart/2018/2/layout/IconVerticalSolidList"/>
    <dgm:cxn modelId="{CE4C010A-A290-D941-AF9C-5B836006135D}" type="presParOf" srcId="{F60B57F9-08C5-4344-87AC-6392B445E2ED}" destId="{AC58DC6F-3F33-40FE-B193-0696C3837D53}" srcOrd="2" destOrd="0" presId="urn:microsoft.com/office/officeart/2018/2/layout/IconVerticalSolidList"/>
    <dgm:cxn modelId="{D94B0FF1-A1E1-8449-A034-AA94C870457E}" type="presParOf" srcId="{F60B57F9-08C5-4344-87AC-6392B445E2ED}" destId="{5A9D9251-373E-4DE0-AE97-EAF704863CCD}" srcOrd="3" destOrd="0" presId="urn:microsoft.com/office/officeart/2018/2/layout/IconVerticalSolidList"/>
    <dgm:cxn modelId="{07B4E894-F34F-9541-BCBA-F5521AD611A3}" type="presParOf" srcId="{0653EBF1-F68B-4F86-AD16-1F475D5591C5}" destId="{3B06DE07-1B9D-40E4-8327-2858E40AAEEE}" srcOrd="5" destOrd="0" presId="urn:microsoft.com/office/officeart/2018/2/layout/IconVerticalSolidList"/>
    <dgm:cxn modelId="{9B79D044-7793-3840-A4EE-9BDA8CB39EDE}" type="presParOf" srcId="{0653EBF1-F68B-4F86-AD16-1F475D5591C5}" destId="{B0410B8A-3AAB-40E6-94C0-3F92672F7922}" srcOrd="6" destOrd="0" presId="urn:microsoft.com/office/officeart/2018/2/layout/IconVerticalSolidList"/>
    <dgm:cxn modelId="{D89C5987-F05E-5449-9B53-2E90EEA53E2B}" type="presParOf" srcId="{B0410B8A-3AAB-40E6-94C0-3F92672F7922}" destId="{CEA5F3A7-08D2-412B-81AC-65A42918FF25}" srcOrd="0" destOrd="0" presId="urn:microsoft.com/office/officeart/2018/2/layout/IconVerticalSolidList"/>
    <dgm:cxn modelId="{5A90F4DF-E35E-794E-9247-55608774E4AD}" type="presParOf" srcId="{B0410B8A-3AAB-40E6-94C0-3F92672F7922}" destId="{D4A0AC7F-0383-47F7-B456-EC9C91BDE418}" srcOrd="1" destOrd="0" presId="urn:microsoft.com/office/officeart/2018/2/layout/IconVerticalSolidList"/>
    <dgm:cxn modelId="{92C4180C-674D-DB4F-8A6F-61FA04084425}" type="presParOf" srcId="{B0410B8A-3AAB-40E6-94C0-3F92672F7922}" destId="{72C34B9E-17E5-4162-8600-8F9BB961C0CB}" srcOrd="2" destOrd="0" presId="urn:microsoft.com/office/officeart/2018/2/layout/IconVerticalSolidList"/>
    <dgm:cxn modelId="{BFA9CDD8-3178-2A4B-8A43-BDC072100F54}" type="presParOf" srcId="{B0410B8A-3AAB-40E6-94C0-3F92672F7922}" destId="{BF9DF9E0-8587-46B3-90D5-F6156DC9B5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66FF98-9563-443E-9D8F-72A84BCEE17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AE3218-4552-47F2-8258-A9B0B66F9FEA}">
      <dgm:prSet/>
      <dgm:spPr/>
      <dgm:t>
        <a:bodyPr/>
        <a:lstStyle/>
        <a:p>
          <a:r>
            <a:rPr lang="en-CA"/>
            <a:t>(d) reduce outcomes of ratings of perceived exertion (RPE); </a:t>
          </a:r>
          <a:endParaRPr lang="en-US"/>
        </a:p>
      </dgm:t>
    </dgm:pt>
    <dgm:pt modelId="{4B872510-1EC9-4EC9-9D1D-0D9A751A7C63}" type="parTrans" cxnId="{8E68E1C9-6760-42DB-888D-C4DA32C52BB0}">
      <dgm:prSet/>
      <dgm:spPr/>
      <dgm:t>
        <a:bodyPr/>
        <a:lstStyle/>
        <a:p>
          <a:endParaRPr lang="en-US"/>
        </a:p>
      </dgm:t>
    </dgm:pt>
    <dgm:pt modelId="{DF906BE7-F946-4F05-BAE1-98BA0B25B2E1}" type="sibTrans" cxnId="{8E68E1C9-6760-42DB-888D-C4DA32C52BB0}">
      <dgm:prSet/>
      <dgm:spPr/>
      <dgm:t>
        <a:bodyPr/>
        <a:lstStyle/>
        <a:p>
          <a:endParaRPr lang="en-US"/>
        </a:p>
      </dgm:t>
    </dgm:pt>
    <dgm:pt modelId="{6B0A3A79-5A03-467C-89FD-48AA6E2C21B3}">
      <dgm:prSet/>
      <dgm:spPr/>
      <dgm:t>
        <a:bodyPr/>
        <a:lstStyle/>
        <a:p>
          <a:r>
            <a:rPr lang="en-CA"/>
            <a:t>(e) enhance work load while the movement is synchronised with music; </a:t>
          </a:r>
          <a:endParaRPr lang="en-US"/>
        </a:p>
      </dgm:t>
    </dgm:pt>
    <dgm:pt modelId="{3D8A2C40-573A-45ED-BE70-C77A84AC542F}" type="parTrans" cxnId="{50619E7C-B771-435D-96E0-F8B0AF787410}">
      <dgm:prSet/>
      <dgm:spPr/>
      <dgm:t>
        <a:bodyPr/>
        <a:lstStyle/>
        <a:p>
          <a:endParaRPr lang="en-US"/>
        </a:p>
      </dgm:t>
    </dgm:pt>
    <dgm:pt modelId="{54C4FA28-908D-4C3C-BA94-F1B1157F3667}" type="sibTrans" cxnId="{50619E7C-B771-435D-96E0-F8B0AF787410}">
      <dgm:prSet/>
      <dgm:spPr/>
      <dgm:t>
        <a:bodyPr/>
        <a:lstStyle/>
        <a:p>
          <a:endParaRPr lang="en-US"/>
        </a:p>
      </dgm:t>
    </dgm:pt>
    <dgm:pt modelId="{03BE1227-F6B7-44A6-926D-C9E52FDD35AA}">
      <dgm:prSet/>
      <dgm:spPr/>
      <dgm:t>
        <a:bodyPr/>
        <a:lstStyle/>
        <a:p>
          <a:r>
            <a:rPr lang="en-CA"/>
            <a:t>(f) improve an individual’s motor skills acquisition when movement is matched with rhythm of the music; </a:t>
          </a:r>
          <a:endParaRPr lang="en-US"/>
        </a:p>
      </dgm:t>
    </dgm:pt>
    <dgm:pt modelId="{BEAF3989-C5EA-4168-98DA-DCA89B53D671}" type="parTrans" cxnId="{AAACBE1E-FC21-439A-A1BE-0D7E4254C860}">
      <dgm:prSet/>
      <dgm:spPr/>
      <dgm:t>
        <a:bodyPr/>
        <a:lstStyle/>
        <a:p>
          <a:endParaRPr lang="en-US"/>
        </a:p>
      </dgm:t>
    </dgm:pt>
    <dgm:pt modelId="{48E80D82-1165-4F9B-8E86-76B92810BB85}" type="sibTrans" cxnId="{AAACBE1E-FC21-439A-A1BE-0D7E4254C860}">
      <dgm:prSet/>
      <dgm:spPr/>
      <dgm:t>
        <a:bodyPr/>
        <a:lstStyle/>
        <a:p>
          <a:endParaRPr lang="en-US"/>
        </a:p>
      </dgm:t>
    </dgm:pt>
    <dgm:pt modelId="{46612C6E-06B8-42A1-9C5F-B7F6B18BF990}">
      <dgm:prSet/>
      <dgm:spPr/>
      <dgm:t>
        <a:bodyPr/>
        <a:lstStyle/>
        <a:p>
          <a:r>
            <a:rPr lang="en-CA"/>
            <a:t>(g) increase the chances of an athlete getting ‘into the zone’ while focusing on their task;  </a:t>
          </a:r>
          <a:endParaRPr lang="en-US"/>
        </a:p>
      </dgm:t>
    </dgm:pt>
    <dgm:pt modelId="{000309F4-FAE8-4641-8BF7-FC4BC519358E}" type="parTrans" cxnId="{795AE934-1B0F-46B0-8F04-3394A0AC453D}">
      <dgm:prSet/>
      <dgm:spPr/>
      <dgm:t>
        <a:bodyPr/>
        <a:lstStyle/>
        <a:p>
          <a:endParaRPr lang="en-US"/>
        </a:p>
      </dgm:t>
    </dgm:pt>
    <dgm:pt modelId="{7B33D4A8-CB2B-44EE-A81E-0AD3F632587E}" type="sibTrans" cxnId="{795AE934-1B0F-46B0-8F04-3394A0AC453D}">
      <dgm:prSet/>
      <dgm:spPr/>
      <dgm:t>
        <a:bodyPr/>
        <a:lstStyle/>
        <a:p>
          <a:endParaRPr lang="en-US"/>
        </a:p>
      </dgm:t>
    </dgm:pt>
    <dgm:pt modelId="{A9300AFE-C5F8-4580-A59C-83F4D562F868}">
      <dgm:prSet/>
      <dgm:spPr/>
      <dgm:t>
        <a:bodyPr/>
        <a:lstStyle/>
        <a:p>
          <a:r>
            <a:rPr lang="en-CA"/>
            <a:t>(h) provide an overall boost in performance. </a:t>
          </a:r>
          <a:endParaRPr lang="en-US"/>
        </a:p>
      </dgm:t>
    </dgm:pt>
    <dgm:pt modelId="{4B40F794-F8C6-4217-8A87-C28C6639FED7}" type="parTrans" cxnId="{FD103272-01DA-41F1-AD78-4C76983D976B}">
      <dgm:prSet/>
      <dgm:spPr/>
      <dgm:t>
        <a:bodyPr/>
        <a:lstStyle/>
        <a:p>
          <a:endParaRPr lang="en-US"/>
        </a:p>
      </dgm:t>
    </dgm:pt>
    <dgm:pt modelId="{5E5CD7A1-76CA-4612-9422-0240677915B3}" type="sibTrans" cxnId="{FD103272-01DA-41F1-AD78-4C76983D976B}">
      <dgm:prSet/>
      <dgm:spPr/>
      <dgm:t>
        <a:bodyPr/>
        <a:lstStyle/>
        <a:p>
          <a:endParaRPr lang="en-US"/>
        </a:p>
      </dgm:t>
    </dgm:pt>
    <dgm:pt modelId="{1C2CADC5-B6A3-43A1-A7F5-43C9663E4715}" type="pres">
      <dgm:prSet presAssocID="{A266FF98-9563-443E-9D8F-72A84BCEE173}" presName="root" presStyleCnt="0">
        <dgm:presLayoutVars>
          <dgm:dir/>
          <dgm:resizeHandles val="exact"/>
        </dgm:presLayoutVars>
      </dgm:prSet>
      <dgm:spPr/>
    </dgm:pt>
    <dgm:pt modelId="{1825DBFD-9ECD-4720-B019-5CBC023FD081}" type="pres">
      <dgm:prSet presAssocID="{F4AE3218-4552-47F2-8258-A9B0B66F9FEA}" presName="compNode" presStyleCnt="0"/>
      <dgm:spPr/>
    </dgm:pt>
    <dgm:pt modelId="{1AF16695-93F6-452F-AACA-74325F196615}" type="pres">
      <dgm:prSet presAssocID="{F4AE3218-4552-47F2-8258-A9B0B66F9FEA}" presName="bgRect" presStyleLbl="bgShp" presStyleIdx="0" presStyleCnt="5"/>
      <dgm:spPr/>
    </dgm:pt>
    <dgm:pt modelId="{03D8DEED-1C28-4C72-ACF7-D678D69EA517}" type="pres">
      <dgm:prSet presAssocID="{F4AE3218-4552-47F2-8258-A9B0B66F9F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vron Arrows"/>
        </a:ext>
      </dgm:extLst>
    </dgm:pt>
    <dgm:pt modelId="{1C1A5083-5FC8-4103-97A2-FA50AE583DB0}" type="pres">
      <dgm:prSet presAssocID="{F4AE3218-4552-47F2-8258-A9B0B66F9FEA}" presName="spaceRect" presStyleCnt="0"/>
      <dgm:spPr/>
    </dgm:pt>
    <dgm:pt modelId="{CD60DBE6-2546-4C0B-89B0-929A17640275}" type="pres">
      <dgm:prSet presAssocID="{F4AE3218-4552-47F2-8258-A9B0B66F9FEA}" presName="parTx" presStyleLbl="revTx" presStyleIdx="0" presStyleCnt="5">
        <dgm:presLayoutVars>
          <dgm:chMax val="0"/>
          <dgm:chPref val="0"/>
        </dgm:presLayoutVars>
      </dgm:prSet>
      <dgm:spPr/>
    </dgm:pt>
    <dgm:pt modelId="{FD92DF94-2AF3-47FF-9E1B-C38EE68D29D9}" type="pres">
      <dgm:prSet presAssocID="{DF906BE7-F946-4F05-BAE1-98BA0B25B2E1}" presName="sibTrans" presStyleCnt="0"/>
      <dgm:spPr/>
    </dgm:pt>
    <dgm:pt modelId="{11B07211-9AA4-4D7B-92DE-1B5DF6CAC058}" type="pres">
      <dgm:prSet presAssocID="{6B0A3A79-5A03-467C-89FD-48AA6E2C21B3}" presName="compNode" presStyleCnt="0"/>
      <dgm:spPr/>
    </dgm:pt>
    <dgm:pt modelId="{CACB168F-9223-4EC1-BDF8-B5F95EDBD394}" type="pres">
      <dgm:prSet presAssocID="{6B0A3A79-5A03-467C-89FD-48AA6E2C21B3}" presName="bgRect" presStyleLbl="bgShp" presStyleIdx="1" presStyleCnt="5"/>
      <dgm:spPr/>
    </dgm:pt>
    <dgm:pt modelId="{D4EA2D4E-4153-44ED-A795-C4422335E80B}" type="pres">
      <dgm:prSet presAssocID="{6B0A3A79-5A03-467C-89FD-48AA6E2C21B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J"/>
        </a:ext>
      </dgm:extLst>
    </dgm:pt>
    <dgm:pt modelId="{E211D286-B9EA-4ABB-9B6F-6C7315BD6477}" type="pres">
      <dgm:prSet presAssocID="{6B0A3A79-5A03-467C-89FD-48AA6E2C21B3}" presName="spaceRect" presStyleCnt="0"/>
      <dgm:spPr/>
    </dgm:pt>
    <dgm:pt modelId="{3D45460C-EF07-49CE-BC6A-2C24FB1AA7EA}" type="pres">
      <dgm:prSet presAssocID="{6B0A3A79-5A03-467C-89FD-48AA6E2C21B3}" presName="parTx" presStyleLbl="revTx" presStyleIdx="1" presStyleCnt="5">
        <dgm:presLayoutVars>
          <dgm:chMax val="0"/>
          <dgm:chPref val="0"/>
        </dgm:presLayoutVars>
      </dgm:prSet>
      <dgm:spPr/>
    </dgm:pt>
    <dgm:pt modelId="{4DE3B9F5-3227-4CF8-91D4-E0C79E6A1B2D}" type="pres">
      <dgm:prSet presAssocID="{54C4FA28-908D-4C3C-BA94-F1B1157F3667}" presName="sibTrans" presStyleCnt="0"/>
      <dgm:spPr/>
    </dgm:pt>
    <dgm:pt modelId="{8A04EF9E-9680-4B28-98BE-28405571B358}" type="pres">
      <dgm:prSet presAssocID="{03BE1227-F6B7-44A6-926D-C9E52FDD35AA}" presName="compNode" presStyleCnt="0"/>
      <dgm:spPr/>
    </dgm:pt>
    <dgm:pt modelId="{6946DDDB-A6D3-4024-AEB2-EECEC5AA7A52}" type="pres">
      <dgm:prSet presAssocID="{03BE1227-F6B7-44A6-926D-C9E52FDD35AA}" presName="bgRect" presStyleLbl="bgShp" presStyleIdx="2" presStyleCnt="5"/>
      <dgm:spPr/>
    </dgm:pt>
    <dgm:pt modelId="{CD6EB85C-412B-4D1E-A317-E8DBDA9B4448}" type="pres">
      <dgm:prSet presAssocID="{03BE1227-F6B7-44A6-926D-C9E52FDD35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9675BBB8-2FF7-4F8C-9027-EC77CD89290D}" type="pres">
      <dgm:prSet presAssocID="{03BE1227-F6B7-44A6-926D-C9E52FDD35AA}" presName="spaceRect" presStyleCnt="0"/>
      <dgm:spPr/>
    </dgm:pt>
    <dgm:pt modelId="{DBFB0942-26A5-473E-8D13-BBF3A1C0F4D4}" type="pres">
      <dgm:prSet presAssocID="{03BE1227-F6B7-44A6-926D-C9E52FDD35AA}" presName="parTx" presStyleLbl="revTx" presStyleIdx="2" presStyleCnt="5">
        <dgm:presLayoutVars>
          <dgm:chMax val="0"/>
          <dgm:chPref val="0"/>
        </dgm:presLayoutVars>
      </dgm:prSet>
      <dgm:spPr/>
    </dgm:pt>
    <dgm:pt modelId="{6A8C734F-0151-4539-8D16-8FE23D95FA16}" type="pres">
      <dgm:prSet presAssocID="{48E80D82-1165-4F9B-8E86-76B92810BB85}" presName="sibTrans" presStyleCnt="0"/>
      <dgm:spPr/>
    </dgm:pt>
    <dgm:pt modelId="{CD57246B-D935-488F-B26A-F252286B97E0}" type="pres">
      <dgm:prSet presAssocID="{46612C6E-06B8-42A1-9C5F-B7F6B18BF990}" presName="compNode" presStyleCnt="0"/>
      <dgm:spPr/>
    </dgm:pt>
    <dgm:pt modelId="{32B1C41B-B9DA-43DD-90FB-AFAB6BE2C590}" type="pres">
      <dgm:prSet presAssocID="{46612C6E-06B8-42A1-9C5F-B7F6B18BF990}" presName="bgRect" presStyleLbl="bgShp" presStyleIdx="3" presStyleCnt="5"/>
      <dgm:spPr/>
    </dgm:pt>
    <dgm:pt modelId="{AFA74D70-8615-4C6E-9F3C-011AE87BF801}" type="pres">
      <dgm:prSet presAssocID="{46612C6E-06B8-42A1-9C5F-B7F6B18BF99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FCC25949-EC20-4424-959B-B782E4B4E9FE}" type="pres">
      <dgm:prSet presAssocID="{46612C6E-06B8-42A1-9C5F-B7F6B18BF990}" presName="spaceRect" presStyleCnt="0"/>
      <dgm:spPr/>
    </dgm:pt>
    <dgm:pt modelId="{D4B7FEDE-17C4-498E-96F8-697659604656}" type="pres">
      <dgm:prSet presAssocID="{46612C6E-06B8-42A1-9C5F-B7F6B18BF990}" presName="parTx" presStyleLbl="revTx" presStyleIdx="3" presStyleCnt="5">
        <dgm:presLayoutVars>
          <dgm:chMax val="0"/>
          <dgm:chPref val="0"/>
        </dgm:presLayoutVars>
      </dgm:prSet>
      <dgm:spPr/>
    </dgm:pt>
    <dgm:pt modelId="{593D2A9C-17A2-41CA-BDAA-6C86D2A84050}" type="pres">
      <dgm:prSet presAssocID="{7B33D4A8-CB2B-44EE-A81E-0AD3F632587E}" presName="sibTrans" presStyleCnt="0"/>
      <dgm:spPr/>
    </dgm:pt>
    <dgm:pt modelId="{748B6C0F-2CF7-496A-A95C-00D0154B24F7}" type="pres">
      <dgm:prSet presAssocID="{A9300AFE-C5F8-4580-A59C-83F4D562F868}" presName="compNode" presStyleCnt="0"/>
      <dgm:spPr/>
    </dgm:pt>
    <dgm:pt modelId="{9F094E36-C2F2-41DD-A651-66EDBBE28FD7}" type="pres">
      <dgm:prSet presAssocID="{A9300AFE-C5F8-4580-A59C-83F4D562F868}" presName="bgRect" presStyleLbl="bgShp" presStyleIdx="4" presStyleCnt="5"/>
      <dgm:spPr/>
    </dgm:pt>
    <dgm:pt modelId="{EEACA6C8-7D86-4992-A470-17492FE32E92}" type="pres">
      <dgm:prSet presAssocID="{A9300AFE-C5F8-4580-A59C-83F4D562F86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gnal"/>
        </a:ext>
      </dgm:extLst>
    </dgm:pt>
    <dgm:pt modelId="{FF5B1739-6789-4FD9-B23A-75C1FE1E772A}" type="pres">
      <dgm:prSet presAssocID="{A9300AFE-C5F8-4580-A59C-83F4D562F868}" presName="spaceRect" presStyleCnt="0"/>
      <dgm:spPr/>
    </dgm:pt>
    <dgm:pt modelId="{FC75E5BD-6969-42F1-94F4-4D007CB01813}" type="pres">
      <dgm:prSet presAssocID="{A9300AFE-C5F8-4580-A59C-83F4D562F868}" presName="parTx" presStyleLbl="revTx" presStyleIdx="4" presStyleCnt="5">
        <dgm:presLayoutVars>
          <dgm:chMax val="0"/>
          <dgm:chPref val="0"/>
        </dgm:presLayoutVars>
      </dgm:prSet>
      <dgm:spPr/>
    </dgm:pt>
  </dgm:ptLst>
  <dgm:cxnLst>
    <dgm:cxn modelId="{B1BC711B-777A-4867-8E91-6B13163999A6}" type="presOf" srcId="{03BE1227-F6B7-44A6-926D-C9E52FDD35AA}" destId="{DBFB0942-26A5-473E-8D13-BBF3A1C0F4D4}" srcOrd="0" destOrd="0" presId="urn:microsoft.com/office/officeart/2018/2/layout/IconVerticalSolidList"/>
    <dgm:cxn modelId="{AAACBE1E-FC21-439A-A1BE-0D7E4254C860}" srcId="{A266FF98-9563-443E-9D8F-72A84BCEE173}" destId="{03BE1227-F6B7-44A6-926D-C9E52FDD35AA}" srcOrd="2" destOrd="0" parTransId="{BEAF3989-C5EA-4168-98DA-DCA89B53D671}" sibTransId="{48E80D82-1165-4F9B-8E86-76B92810BB85}"/>
    <dgm:cxn modelId="{65A95320-0ED4-481F-8D88-079F161B3466}" type="presOf" srcId="{46612C6E-06B8-42A1-9C5F-B7F6B18BF990}" destId="{D4B7FEDE-17C4-498E-96F8-697659604656}" srcOrd="0" destOrd="0" presId="urn:microsoft.com/office/officeart/2018/2/layout/IconVerticalSolidList"/>
    <dgm:cxn modelId="{795AE934-1B0F-46B0-8F04-3394A0AC453D}" srcId="{A266FF98-9563-443E-9D8F-72A84BCEE173}" destId="{46612C6E-06B8-42A1-9C5F-B7F6B18BF990}" srcOrd="3" destOrd="0" parTransId="{000309F4-FAE8-4641-8BF7-FC4BC519358E}" sibTransId="{7B33D4A8-CB2B-44EE-A81E-0AD3F632587E}"/>
    <dgm:cxn modelId="{CB394958-B602-41CE-9116-17AC30871E06}" type="presOf" srcId="{A266FF98-9563-443E-9D8F-72A84BCEE173}" destId="{1C2CADC5-B6A3-43A1-A7F5-43C9663E4715}" srcOrd="0" destOrd="0" presId="urn:microsoft.com/office/officeart/2018/2/layout/IconVerticalSolidList"/>
    <dgm:cxn modelId="{FD103272-01DA-41F1-AD78-4C76983D976B}" srcId="{A266FF98-9563-443E-9D8F-72A84BCEE173}" destId="{A9300AFE-C5F8-4580-A59C-83F4D562F868}" srcOrd="4" destOrd="0" parTransId="{4B40F794-F8C6-4217-8A87-C28C6639FED7}" sibTransId="{5E5CD7A1-76CA-4612-9422-0240677915B3}"/>
    <dgm:cxn modelId="{50619E7C-B771-435D-96E0-F8B0AF787410}" srcId="{A266FF98-9563-443E-9D8F-72A84BCEE173}" destId="{6B0A3A79-5A03-467C-89FD-48AA6E2C21B3}" srcOrd="1" destOrd="0" parTransId="{3D8A2C40-573A-45ED-BE70-C77A84AC542F}" sibTransId="{54C4FA28-908D-4C3C-BA94-F1B1157F3667}"/>
    <dgm:cxn modelId="{9336A2A7-3DCB-4862-99EB-68D6508D0063}" type="presOf" srcId="{6B0A3A79-5A03-467C-89FD-48AA6E2C21B3}" destId="{3D45460C-EF07-49CE-BC6A-2C24FB1AA7EA}" srcOrd="0" destOrd="0" presId="urn:microsoft.com/office/officeart/2018/2/layout/IconVerticalSolidList"/>
    <dgm:cxn modelId="{8E68E1C9-6760-42DB-888D-C4DA32C52BB0}" srcId="{A266FF98-9563-443E-9D8F-72A84BCEE173}" destId="{F4AE3218-4552-47F2-8258-A9B0B66F9FEA}" srcOrd="0" destOrd="0" parTransId="{4B872510-1EC9-4EC9-9D1D-0D9A751A7C63}" sibTransId="{DF906BE7-F946-4F05-BAE1-98BA0B25B2E1}"/>
    <dgm:cxn modelId="{5800D4E3-B2D0-4ECC-9628-BA3CC304330A}" type="presOf" srcId="{F4AE3218-4552-47F2-8258-A9B0B66F9FEA}" destId="{CD60DBE6-2546-4C0B-89B0-929A17640275}" srcOrd="0" destOrd="0" presId="urn:microsoft.com/office/officeart/2018/2/layout/IconVerticalSolidList"/>
    <dgm:cxn modelId="{6531EBFD-C319-4CA7-88D0-94E1415833C4}" type="presOf" srcId="{A9300AFE-C5F8-4580-A59C-83F4D562F868}" destId="{FC75E5BD-6969-42F1-94F4-4D007CB01813}" srcOrd="0" destOrd="0" presId="urn:microsoft.com/office/officeart/2018/2/layout/IconVerticalSolidList"/>
    <dgm:cxn modelId="{906459FC-3A86-4528-B95E-EC1AD2A4FB02}" type="presParOf" srcId="{1C2CADC5-B6A3-43A1-A7F5-43C9663E4715}" destId="{1825DBFD-9ECD-4720-B019-5CBC023FD081}" srcOrd="0" destOrd="0" presId="urn:microsoft.com/office/officeart/2018/2/layout/IconVerticalSolidList"/>
    <dgm:cxn modelId="{BE9D0AB3-0EA3-44C9-B36B-B4389E4B8ABF}" type="presParOf" srcId="{1825DBFD-9ECD-4720-B019-5CBC023FD081}" destId="{1AF16695-93F6-452F-AACA-74325F196615}" srcOrd="0" destOrd="0" presId="urn:microsoft.com/office/officeart/2018/2/layout/IconVerticalSolidList"/>
    <dgm:cxn modelId="{D64A0AEE-45A0-4CBD-92BC-386285629C1C}" type="presParOf" srcId="{1825DBFD-9ECD-4720-B019-5CBC023FD081}" destId="{03D8DEED-1C28-4C72-ACF7-D678D69EA517}" srcOrd="1" destOrd="0" presId="urn:microsoft.com/office/officeart/2018/2/layout/IconVerticalSolidList"/>
    <dgm:cxn modelId="{6EE6B4F8-F215-4FCF-84DB-A0BB37E652D0}" type="presParOf" srcId="{1825DBFD-9ECD-4720-B019-5CBC023FD081}" destId="{1C1A5083-5FC8-4103-97A2-FA50AE583DB0}" srcOrd="2" destOrd="0" presId="urn:microsoft.com/office/officeart/2018/2/layout/IconVerticalSolidList"/>
    <dgm:cxn modelId="{B7153B3D-76CA-4503-8C13-B5C9CB0DCF69}" type="presParOf" srcId="{1825DBFD-9ECD-4720-B019-5CBC023FD081}" destId="{CD60DBE6-2546-4C0B-89B0-929A17640275}" srcOrd="3" destOrd="0" presId="urn:microsoft.com/office/officeart/2018/2/layout/IconVerticalSolidList"/>
    <dgm:cxn modelId="{99005623-08C1-469F-9896-16734FEC1B18}" type="presParOf" srcId="{1C2CADC5-B6A3-43A1-A7F5-43C9663E4715}" destId="{FD92DF94-2AF3-47FF-9E1B-C38EE68D29D9}" srcOrd="1" destOrd="0" presId="urn:microsoft.com/office/officeart/2018/2/layout/IconVerticalSolidList"/>
    <dgm:cxn modelId="{4B7021A5-0908-492E-83E8-156F8CB61721}" type="presParOf" srcId="{1C2CADC5-B6A3-43A1-A7F5-43C9663E4715}" destId="{11B07211-9AA4-4D7B-92DE-1B5DF6CAC058}" srcOrd="2" destOrd="0" presId="urn:microsoft.com/office/officeart/2018/2/layout/IconVerticalSolidList"/>
    <dgm:cxn modelId="{F85F1D4A-D66D-4E85-8F69-5CB539AE449F}" type="presParOf" srcId="{11B07211-9AA4-4D7B-92DE-1B5DF6CAC058}" destId="{CACB168F-9223-4EC1-BDF8-B5F95EDBD394}" srcOrd="0" destOrd="0" presId="urn:microsoft.com/office/officeart/2018/2/layout/IconVerticalSolidList"/>
    <dgm:cxn modelId="{AF0069CB-C5BC-421F-B027-3BEBD3111217}" type="presParOf" srcId="{11B07211-9AA4-4D7B-92DE-1B5DF6CAC058}" destId="{D4EA2D4E-4153-44ED-A795-C4422335E80B}" srcOrd="1" destOrd="0" presId="urn:microsoft.com/office/officeart/2018/2/layout/IconVerticalSolidList"/>
    <dgm:cxn modelId="{77DA0138-275D-4BF5-94F2-4A8295DC65B4}" type="presParOf" srcId="{11B07211-9AA4-4D7B-92DE-1B5DF6CAC058}" destId="{E211D286-B9EA-4ABB-9B6F-6C7315BD6477}" srcOrd="2" destOrd="0" presId="urn:microsoft.com/office/officeart/2018/2/layout/IconVerticalSolidList"/>
    <dgm:cxn modelId="{003D19AF-0548-4DE0-A70D-A49A7834DB57}" type="presParOf" srcId="{11B07211-9AA4-4D7B-92DE-1B5DF6CAC058}" destId="{3D45460C-EF07-49CE-BC6A-2C24FB1AA7EA}" srcOrd="3" destOrd="0" presId="urn:microsoft.com/office/officeart/2018/2/layout/IconVerticalSolidList"/>
    <dgm:cxn modelId="{80A1933C-A82D-4C61-8BAF-B0EAA36B9B0D}" type="presParOf" srcId="{1C2CADC5-B6A3-43A1-A7F5-43C9663E4715}" destId="{4DE3B9F5-3227-4CF8-91D4-E0C79E6A1B2D}" srcOrd="3" destOrd="0" presId="urn:microsoft.com/office/officeart/2018/2/layout/IconVerticalSolidList"/>
    <dgm:cxn modelId="{47657892-F029-408D-A76D-9F9978E845FA}" type="presParOf" srcId="{1C2CADC5-B6A3-43A1-A7F5-43C9663E4715}" destId="{8A04EF9E-9680-4B28-98BE-28405571B358}" srcOrd="4" destOrd="0" presId="urn:microsoft.com/office/officeart/2018/2/layout/IconVerticalSolidList"/>
    <dgm:cxn modelId="{2CB4B7A1-4E67-4835-B591-411E709E5C7C}" type="presParOf" srcId="{8A04EF9E-9680-4B28-98BE-28405571B358}" destId="{6946DDDB-A6D3-4024-AEB2-EECEC5AA7A52}" srcOrd="0" destOrd="0" presId="urn:microsoft.com/office/officeart/2018/2/layout/IconVerticalSolidList"/>
    <dgm:cxn modelId="{2A275638-A2DA-40CD-AADA-A6AB13C4D097}" type="presParOf" srcId="{8A04EF9E-9680-4B28-98BE-28405571B358}" destId="{CD6EB85C-412B-4D1E-A317-E8DBDA9B4448}" srcOrd="1" destOrd="0" presId="urn:microsoft.com/office/officeart/2018/2/layout/IconVerticalSolidList"/>
    <dgm:cxn modelId="{7FA7284A-8BB2-4F7B-B44E-FE54BD11C2C2}" type="presParOf" srcId="{8A04EF9E-9680-4B28-98BE-28405571B358}" destId="{9675BBB8-2FF7-4F8C-9027-EC77CD89290D}" srcOrd="2" destOrd="0" presId="urn:microsoft.com/office/officeart/2018/2/layout/IconVerticalSolidList"/>
    <dgm:cxn modelId="{78A1C8EA-7308-4865-8BA8-4C62927AF070}" type="presParOf" srcId="{8A04EF9E-9680-4B28-98BE-28405571B358}" destId="{DBFB0942-26A5-473E-8D13-BBF3A1C0F4D4}" srcOrd="3" destOrd="0" presId="urn:microsoft.com/office/officeart/2018/2/layout/IconVerticalSolidList"/>
    <dgm:cxn modelId="{30A868A0-FA26-4ABE-9811-6AA945EA22AC}" type="presParOf" srcId="{1C2CADC5-B6A3-43A1-A7F5-43C9663E4715}" destId="{6A8C734F-0151-4539-8D16-8FE23D95FA16}" srcOrd="5" destOrd="0" presId="urn:microsoft.com/office/officeart/2018/2/layout/IconVerticalSolidList"/>
    <dgm:cxn modelId="{31535E13-8638-4950-95E3-D30D31A895CA}" type="presParOf" srcId="{1C2CADC5-B6A3-43A1-A7F5-43C9663E4715}" destId="{CD57246B-D935-488F-B26A-F252286B97E0}" srcOrd="6" destOrd="0" presId="urn:microsoft.com/office/officeart/2018/2/layout/IconVerticalSolidList"/>
    <dgm:cxn modelId="{B228CA32-0903-4EA5-B2A0-2AEF76602D34}" type="presParOf" srcId="{CD57246B-D935-488F-B26A-F252286B97E0}" destId="{32B1C41B-B9DA-43DD-90FB-AFAB6BE2C590}" srcOrd="0" destOrd="0" presId="urn:microsoft.com/office/officeart/2018/2/layout/IconVerticalSolidList"/>
    <dgm:cxn modelId="{E40716B6-819C-4A2C-8F6A-32EB8E9A8FA7}" type="presParOf" srcId="{CD57246B-D935-488F-B26A-F252286B97E0}" destId="{AFA74D70-8615-4C6E-9F3C-011AE87BF801}" srcOrd="1" destOrd="0" presId="urn:microsoft.com/office/officeart/2018/2/layout/IconVerticalSolidList"/>
    <dgm:cxn modelId="{F3099DA6-B7E2-4A28-8C0E-05C093A7E1D0}" type="presParOf" srcId="{CD57246B-D935-488F-B26A-F252286B97E0}" destId="{FCC25949-EC20-4424-959B-B782E4B4E9FE}" srcOrd="2" destOrd="0" presId="urn:microsoft.com/office/officeart/2018/2/layout/IconVerticalSolidList"/>
    <dgm:cxn modelId="{AF501274-33DF-4D38-AFEF-86A4E40D89D8}" type="presParOf" srcId="{CD57246B-D935-488F-B26A-F252286B97E0}" destId="{D4B7FEDE-17C4-498E-96F8-697659604656}" srcOrd="3" destOrd="0" presId="urn:microsoft.com/office/officeart/2018/2/layout/IconVerticalSolidList"/>
    <dgm:cxn modelId="{CD8D905C-36CB-44DD-AE7F-F7D63CCD4E44}" type="presParOf" srcId="{1C2CADC5-B6A3-43A1-A7F5-43C9663E4715}" destId="{593D2A9C-17A2-41CA-BDAA-6C86D2A84050}" srcOrd="7" destOrd="0" presId="urn:microsoft.com/office/officeart/2018/2/layout/IconVerticalSolidList"/>
    <dgm:cxn modelId="{A09E1F77-1124-4AAE-8CBC-9CA3449D2DA2}" type="presParOf" srcId="{1C2CADC5-B6A3-43A1-A7F5-43C9663E4715}" destId="{748B6C0F-2CF7-496A-A95C-00D0154B24F7}" srcOrd="8" destOrd="0" presId="urn:microsoft.com/office/officeart/2018/2/layout/IconVerticalSolidList"/>
    <dgm:cxn modelId="{53273357-DC85-49F2-8C2D-F9421976368C}" type="presParOf" srcId="{748B6C0F-2CF7-496A-A95C-00D0154B24F7}" destId="{9F094E36-C2F2-41DD-A651-66EDBBE28FD7}" srcOrd="0" destOrd="0" presId="urn:microsoft.com/office/officeart/2018/2/layout/IconVerticalSolidList"/>
    <dgm:cxn modelId="{A2B63EE7-DAE9-4823-AC3C-5CF0A8C2CB1C}" type="presParOf" srcId="{748B6C0F-2CF7-496A-A95C-00D0154B24F7}" destId="{EEACA6C8-7D86-4992-A470-17492FE32E92}" srcOrd="1" destOrd="0" presId="urn:microsoft.com/office/officeart/2018/2/layout/IconVerticalSolidList"/>
    <dgm:cxn modelId="{0C415D1A-C8BB-4F90-BBB7-F66626235C12}" type="presParOf" srcId="{748B6C0F-2CF7-496A-A95C-00D0154B24F7}" destId="{FF5B1739-6789-4FD9-B23A-75C1FE1E772A}" srcOrd="2" destOrd="0" presId="urn:microsoft.com/office/officeart/2018/2/layout/IconVerticalSolidList"/>
    <dgm:cxn modelId="{A9EFEE4F-A7E3-46C3-9DF1-CA718B3B3861}" type="presParOf" srcId="{748B6C0F-2CF7-496A-A95C-00D0154B24F7}" destId="{FC75E5BD-6969-42F1-94F4-4D007CB01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94EB0-CA5C-49D3-B765-8E218DF9CD09}"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D8E25D9B-99C0-4779-8A9F-73EBCC590F10}">
      <dgm:prSet/>
      <dgm:spPr/>
      <dgm:t>
        <a:bodyPr/>
        <a:lstStyle/>
        <a:p>
          <a:r>
            <a:rPr lang="en-CA"/>
            <a:t>Music can usually be used as a means to distract the body from external environments. </a:t>
          </a:r>
          <a:endParaRPr lang="en-US"/>
        </a:p>
      </dgm:t>
    </dgm:pt>
    <dgm:pt modelId="{10487E16-9292-4B5F-9403-F339312D0DDA}" type="parTrans" cxnId="{16802FDD-F818-4828-8264-B5FE6C812C70}">
      <dgm:prSet/>
      <dgm:spPr/>
      <dgm:t>
        <a:bodyPr/>
        <a:lstStyle/>
        <a:p>
          <a:endParaRPr lang="en-US"/>
        </a:p>
      </dgm:t>
    </dgm:pt>
    <dgm:pt modelId="{3C1E3941-09C1-45DF-B97F-5490565FA10D}" type="sibTrans" cxnId="{16802FDD-F818-4828-8264-B5FE6C812C70}">
      <dgm:prSet/>
      <dgm:spPr/>
      <dgm:t>
        <a:bodyPr/>
        <a:lstStyle/>
        <a:p>
          <a:endParaRPr lang="en-US"/>
        </a:p>
      </dgm:t>
    </dgm:pt>
    <dgm:pt modelId="{E2C8AF6A-B8D4-4621-9216-6C278099A16E}">
      <dgm:prSet/>
      <dgm:spPr/>
      <dgm:t>
        <a:bodyPr/>
        <a:lstStyle/>
        <a:p>
          <a:r>
            <a:rPr lang="en-CA"/>
            <a:t>According to Sanchez </a:t>
          </a:r>
          <a:r>
            <a:rPr lang="en-CA" i="1"/>
            <a:t>et al.</a:t>
          </a:r>
          <a:r>
            <a:rPr lang="en-CA"/>
            <a:t> (2013), music tends to compete with bodily cues to block out negative and unpleasant ones and replace them with more positive cues</a:t>
          </a:r>
          <a:endParaRPr lang="en-US"/>
        </a:p>
      </dgm:t>
    </dgm:pt>
    <dgm:pt modelId="{A136729E-C375-4B73-BDF4-C794F2BF94FC}" type="parTrans" cxnId="{AC0568A5-750A-4104-B9C4-9D17A9FDBF73}">
      <dgm:prSet/>
      <dgm:spPr/>
      <dgm:t>
        <a:bodyPr/>
        <a:lstStyle/>
        <a:p>
          <a:endParaRPr lang="en-US"/>
        </a:p>
      </dgm:t>
    </dgm:pt>
    <dgm:pt modelId="{3695944C-8B7C-42C9-9F30-CF923EA232C0}" type="sibTrans" cxnId="{AC0568A5-750A-4104-B9C4-9D17A9FDBF73}">
      <dgm:prSet/>
      <dgm:spPr/>
      <dgm:t>
        <a:bodyPr/>
        <a:lstStyle/>
        <a:p>
          <a:endParaRPr lang="en-US"/>
        </a:p>
      </dgm:t>
    </dgm:pt>
    <dgm:pt modelId="{274D2DF3-8388-43B2-9AF0-5E05702C53B4}">
      <dgm:prSet/>
      <dgm:spPr/>
      <dgm:t>
        <a:bodyPr/>
        <a:lstStyle/>
        <a:p>
          <a:r>
            <a:rPr lang="en-CA"/>
            <a:t>Music can aid participants with a greater work output and enhance performance while observations of effort and fatigue decrease (Elliot, Carr and Savage, 2004; Sanchez </a:t>
          </a:r>
          <a:r>
            <a:rPr lang="en-CA" i="1"/>
            <a:t>et al</a:t>
          </a:r>
          <a:r>
            <a:rPr lang="en-CA"/>
            <a:t>., 2013). </a:t>
          </a:r>
          <a:endParaRPr lang="en-US"/>
        </a:p>
      </dgm:t>
    </dgm:pt>
    <dgm:pt modelId="{DCE91AF2-4AB0-407A-820B-881F823B3594}" type="parTrans" cxnId="{F8B54343-34D6-4F0F-9090-B6CB27F1E9AD}">
      <dgm:prSet/>
      <dgm:spPr/>
      <dgm:t>
        <a:bodyPr/>
        <a:lstStyle/>
        <a:p>
          <a:endParaRPr lang="en-US"/>
        </a:p>
      </dgm:t>
    </dgm:pt>
    <dgm:pt modelId="{57045145-701E-4DCE-94D2-F15BBAB9A825}" type="sibTrans" cxnId="{F8B54343-34D6-4F0F-9090-B6CB27F1E9AD}">
      <dgm:prSet/>
      <dgm:spPr/>
      <dgm:t>
        <a:bodyPr/>
        <a:lstStyle/>
        <a:p>
          <a:endParaRPr lang="en-US"/>
        </a:p>
      </dgm:t>
    </dgm:pt>
    <dgm:pt modelId="{6D0EAFCF-4ABC-4FFB-A44C-DE3D1776836C}">
      <dgm:prSet/>
      <dgm:spPr/>
      <dgm:t>
        <a:bodyPr/>
        <a:lstStyle/>
        <a:p>
          <a:r>
            <a:rPr lang="en-CA"/>
            <a:t>A delay of fatigue occurs when utilising music as a distraction from external factors (Boutcher and Trenske, 1990). </a:t>
          </a:r>
          <a:endParaRPr lang="en-US"/>
        </a:p>
      </dgm:t>
    </dgm:pt>
    <dgm:pt modelId="{A8385E11-4266-4C1B-A3C5-68EFE8B9D9D7}" type="parTrans" cxnId="{9D04AD84-932B-479C-98BE-C995E2696130}">
      <dgm:prSet/>
      <dgm:spPr/>
      <dgm:t>
        <a:bodyPr/>
        <a:lstStyle/>
        <a:p>
          <a:endParaRPr lang="en-US"/>
        </a:p>
      </dgm:t>
    </dgm:pt>
    <dgm:pt modelId="{ECC74019-9EE6-414C-AA15-DD00C53A97AB}" type="sibTrans" cxnId="{9D04AD84-932B-479C-98BE-C995E2696130}">
      <dgm:prSet/>
      <dgm:spPr/>
      <dgm:t>
        <a:bodyPr/>
        <a:lstStyle/>
        <a:p>
          <a:endParaRPr lang="en-US"/>
        </a:p>
      </dgm:t>
    </dgm:pt>
    <dgm:pt modelId="{D64BD39B-4A46-4E31-AECF-5548B31C1084}">
      <dgm:prSet/>
      <dgm:spPr/>
      <dgm:t>
        <a:bodyPr/>
        <a:lstStyle/>
        <a:p>
          <a:r>
            <a:rPr lang="en-CA"/>
            <a:t>A combination of a well-selected music playlist and exercise routine can influence how an individual feels during and immediately after an exercise (Karageorghis and Jones, 2016; Karageorghis, Jones and Stuart, 2008; Sanchez </a:t>
          </a:r>
          <a:r>
            <a:rPr lang="en-CA" i="1"/>
            <a:t>et al</a:t>
          </a:r>
          <a:r>
            <a:rPr lang="en-CA"/>
            <a:t>., 2013). </a:t>
          </a:r>
          <a:endParaRPr lang="en-US"/>
        </a:p>
      </dgm:t>
    </dgm:pt>
    <dgm:pt modelId="{C995B093-8B6A-4B26-8B31-F8F43C9EB857}" type="parTrans" cxnId="{D3B6DEDE-D2DD-436D-BEC2-F12FD1E02FAF}">
      <dgm:prSet/>
      <dgm:spPr/>
      <dgm:t>
        <a:bodyPr/>
        <a:lstStyle/>
        <a:p>
          <a:endParaRPr lang="en-US"/>
        </a:p>
      </dgm:t>
    </dgm:pt>
    <dgm:pt modelId="{AE163DF0-8201-4D2A-855D-C5BFFA98B603}" type="sibTrans" cxnId="{D3B6DEDE-D2DD-436D-BEC2-F12FD1E02FAF}">
      <dgm:prSet/>
      <dgm:spPr/>
      <dgm:t>
        <a:bodyPr/>
        <a:lstStyle/>
        <a:p>
          <a:endParaRPr lang="en-US"/>
        </a:p>
      </dgm:t>
    </dgm:pt>
    <dgm:pt modelId="{6433FAD0-7761-44AA-9BFE-ED7719ED417F}" type="pres">
      <dgm:prSet presAssocID="{EB694EB0-CA5C-49D3-B765-8E218DF9CD09}" presName="root" presStyleCnt="0">
        <dgm:presLayoutVars>
          <dgm:dir/>
          <dgm:resizeHandles val="exact"/>
        </dgm:presLayoutVars>
      </dgm:prSet>
      <dgm:spPr/>
    </dgm:pt>
    <dgm:pt modelId="{61FBD258-FEA5-453E-ABE7-FDE03B067E64}" type="pres">
      <dgm:prSet presAssocID="{D8E25D9B-99C0-4779-8A9F-73EBCC590F10}" presName="compNode" presStyleCnt="0"/>
      <dgm:spPr/>
    </dgm:pt>
    <dgm:pt modelId="{4BBC6E9C-4C02-459C-98E7-5FF79968D2BD}" type="pres">
      <dgm:prSet presAssocID="{D8E25D9B-99C0-4779-8A9F-73EBCC590F10}" presName="bgRect" presStyleLbl="bgShp" presStyleIdx="0" presStyleCnt="3"/>
      <dgm:spPr/>
    </dgm:pt>
    <dgm:pt modelId="{54AF2397-3C4A-44B1-8AE8-77827D093C57}" type="pres">
      <dgm:prSet presAssocID="{D8E25D9B-99C0-4779-8A9F-73EBCC590F1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C02B260-35DE-46CB-86AD-F9653473383D}" type="pres">
      <dgm:prSet presAssocID="{D8E25D9B-99C0-4779-8A9F-73EBCC590F10}" presName="spaceRect" presStyleCnt="0"/>
      <dgm:spPr/>
    </dgm:pt>
    <dgm:pt modelId="{37363211-C93C-43C3-ADA4-BC5726D05372}" type="pres">
      <dgm:prSet presAssocID="{D8E25D9B-99C0-4779-8A9F-73EBCC590F10}" presName="parTx" presStyleLbl="revTx" presStyleIdx="0" presStyleCnt="5">
        <dgm:presLayoutVars>
          <dgm:chMax val="0"/>
          <dgm:chPref val="0"/>
        </dgm:presLayoutVars>
      </dgm:prSet>
      <dgm:spPr/>
    </dgm:pt>
    <dgm:pt modelId="{4853CA44-5973-494F-A666-024247B9E100}" type="pres">
      <dgm:prSet presAssocID="{D8E25D9B-99C0-4779-8A9F-73EBCC590F10}" presName="desTx" presStyleLbl="revTx" presStyleIdx="1" presStyleCnt="5">
        <dgm:presLayoutVars/>
      </dgm:prSet>
      <dgm:spPr/>
    </dgm:pt>
    <dgm:pt modelId="{A458052F-DD00-4455-AD15-768C03E206EF}" type="pres">
      <dgm:prSet presAssocID="{3C1E3941-09C1-45DF-B97F-5490565FA10D}" presName="sibTrans" presStyleCnt="0"/>
      <dgm:spPr/>
    </dgm:pt>
    <dgm:pt modelId="{FADCBA0A-172C-45FD-AB30-989A16F8DC27}" type="pres">
      <dgm:prSet presAssocID="{274D2DF3-8388-43B2-9AF0-5E05702C53B4}" presName="compNode" presStyleCnt="0"/>
      <dgm:spPr/>
    </dgm:pt>
    <dgm:pt modelId="{A541AB33-B729-4C38-876B-35CCBE92E6B1}" type="pres">
      <dgm:prSet presAssocID="{274D2DF3-8388-43B2-9AF0-5E05702C53B4}" presName="bgRect" presStyleLbl="bgShp" presStyleIdx="1" presStyleCnt="3"/>
      <dgm:spPr/>
    </dgm:pt>
    <dgm:pt modelId="{884717A3-E179-4C26-A8A7-2AA738F51843}" type="pres">
      <dgm:prSet presAssocID="{274D2DF3-8388-43B2-9AF0-5E05702C53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s clef"/>
        </a:ext>
      </dgm:extLst>
    </dgm:pt>
    <dgm:pt modelId="{A8DB4602-FBCA-467E-B73F-64BC19457107}" type="pres">
      <dgm:prSet presAssocID="{274D2DF3-8388-43B2-9AF0-5E05702C53B4}" presName="spaceRect" presStyleCnt="0"/>
      <dgm:spPr/>
    </dgm:pt>
    <dgm:pt modelId="{D94087A9-F43C-4187-91D1-46A7745CC44B}" type="pres">
      <dgm:prSet presAssocID="{274D2DF3-8388-43B2-9AF0-5E05702C53B4}" presName="parTx" presStyleLbl="revTx" presStyleIdx="2" presStyleCnt="5">
        <dgm:presLayoutVars>
          <dgm:chMax val="0"/>
          <dgm:chPref val="0"/>
        </dgm:presLayoutVars>
      </dgm:prSet>
      <dgm:spPr/>
    </dgm:pt>
    <dgm:pt modelId="{7BCE252A-932F-4AEC-AA06-05503A692A56}" type="pres">
      <dgm:prSet presAssocID="{274D2DF3-8388-43B2-9AF0-5E05702C53B4}" presName="desTx" presStyleLbl="revTx" presStyleIdx="3" presStyleCnt="5">
        <dgm:presLayoutVars/>
      </dgm:prSet>
      <dgm:spPr/>
    </dgm:pt>
    <dgm:pt modelId="{B7257656-BD87-49AD-B38A-1EB7CB7B4B22}" type="pres">
      <dgm:prSet presAssocID="{57045145-701E-4DCE-94D2-F15BBAB9A825}" presName="sibTrans" presStyleCnt="0"/>
      <dgm:spPr/>
    </dgm:pt>
    <dgm:pt modelId="{1DE2A2A9-24B4-47DF-85FE-9CFE8ADD68D9}" type="pres">
      <dgm:prSet presAssocID="{D64BD39B-4A46-4E31-AECF-5548B31C1084}" presName="compNode" presStyleCnt="0"/>
      <dgm:spPr/>
    </dgm:pt>
    <dgm:pt modelId="{5ABD2052-C422-4CD8-894D-812C9AD27970}" type="pres">
      <dgm:prSet presAssocID="{D64BD39B-4A46-4E31-AECF-5548B31C1084}" presName="bgRect" presStyleLbl="bgShp" presStyleIdx="2" presStyleCnt="3"/>
      <dgm:spPr/>
    </dgm:pt>
    <dgm:pt modelId="{8BA6A32E-3CBC-4DEC-9AB2-4CE54846B392}" type="pres">
      <dgm:prSet presAssocID="{D64BD39B-4A46-4E31-AECF-5548B31C10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EBEF3877-380F-446C-BDEF-B0CE8FEA3013}" type="pres">
      <dgm:prSet presAssocID="{D64BD39B-4A46-4E31-AECF-5548B31C1084}" presName="spaceRect" presStyleCnt="0"/>
      <dgm:spPr/>
    </dgm:pt>
    <dgm:pt modelId="{0E12FF68-6943-4676-AFE7-974C42EFA6FF}" type="pres">
      <dgm:prSet presAssocID="{D64BD39B-4A46-4E31-AECF-5548B31C1084}" presName="parTx" presStyleLbl="revTx" presStyleIdx="4" presStyleCnt="5">
        <dgm:presLayoutVars>
          <dgm:chMax val="0"/>
          <dgm:chPref val="0"/>
        </dgm:presLayoutVars>
      </dgm:prSet>
      <dgm:spPr/>
    </dgm:pt>
  </dgm:ptLst>
  <dgm:cxnLst>
    <dgm:cxn modelId="{7F23C805-738E-4F7D-8CCF-9E39B0C3139B}" type="presOf" srcId="{E2C8AF6A-B8D4-4621-9216-6C278099A16E}" destId="{4853CA44-5973-494F-A666-024247B9E100}" srcOrd="0" destOrd="0" presId="urn:microsoft.com/office/officeart/2018/2/layout/IconVerticalSolidList"/>
    <dgm:cxn modelId="{F8B54343-34D6-4F0F-9090-B6CB27F1E9AD}" srcId="{EB694EB0-CA5C-49D3-B765-8E218DF9CD09}" destId="{274D2DF3-8388-43B2-9AF0-5E05702C53B4}" srcOrd="1" destOrd="0" parTransId="{DCE91AF2-4AB0-407A-820B-881F823B3594}" sibTransId="{57045145-701E-4DCE-94D2-F15BBAB9A825}"/>
    <dgm:cxn modelId="{6CA51A4E-175B-4FD8-8623-40E8A72E9E6F}" type="presOf" srcId="{EB694EB0-CA5C-49D3-B765-8E218DF9CD09}" destId="{6433FAD0-7761-44AA-9BFE-ED7719ED417F}" srcOrd="0" destOrd="0" presId="urn:microsoft.com/office/officeart/2018/2/layout/IconVerticalSolidList"/>
    <dgm:cxn modelId="{84EB8B83-F54B-4CB1-AC7A-A96C440D2747}" type="presOf" srcId="{D8E25D9B-99C0-4779-8A9F-73EBCC590F10}" destId="{37363211-C93C-43C3-ADA4-BC5726D05372}" srcOrd="0" destOrd="0" presId="urn:microsoft.com/office/officeart/2018/2/layout/IconVerticalSolidList"/>
    <dgm:cxn modelId="{9D04AD84-932B-479C-98BE-C995E2696130}" srcId="{274D2DF3-8388-43B2-9AF0-5E05702C53B4}" destId="{6D0EAFCF-4ABC-4FFB-A44C-DE3D1776836C}" srcOrd="0" destOrd="0" parTransId="{A8385E11-4266-4C1B-A3C5-68EFE8B9D9D7}" sibTransId="{ECC74019-9EE6-414C-AA15-DD00C53A97AB}"/>
    <dgm:cxn modelId="{1FB23B92-3736-451E-A60B-45CF52C61396}" type="presOf" srcId="{274D2DF3-8388-43B2-9AF0-5E05702C53B4}" destId="{D94087A9-F43C-4187-91D1-46A7745CC44B}" srcOrd="0" destOrd="0" presId="urn:microsoft.com/office/officeart/2018/2/layout/IconVerticalSolidList"/>
    <dgm:cxn modelId="{AC0568A5-750A-4104-B9C4-9D17A9FDBF73}" srcId="{D8E25D9B-99C0-4779-8A9F-73EBCC590F10}" destId="{E2C8AF6A-B8D4-4621-9216-6C278099A16E}" srcOrd="0" destOrd="0" parTransId="{A136729E-C375-4B73-BDF4-C794F2BF94FC}" sibTransId="{3695944C-8B7C-42C9-9F30-CF923EA232C0}"/>
    <dgm:cxn modelId="{73B9C9CA-D931-415C-AC99-D9404E0DFD07}" type="presOf" srcId="{D64BD39B-4A46-4E31-AECF-5548B31C1084}" destId="{0E12FF68-6943-4676-AFE7-974C42EFA6FF}" srcOrd="0" destOrd="0" presId="urn:microsoft.com/office/officeart/2018/2/layout/IconVerticalSolidList"/>
    <dgm:cxn modelId="{B65C05CD-25D7-452B-971D-D9535B467CED}" type="presOf" srcId="{6D0EAFCF-4ABC-4FFB-A44C-DE3D1776836C}" destId="{7BCE252A-932F-4AEC-AA06-05503A692A56}" srcOrd="0" destOrd="0" presId="urn:microsoft.com/office/officeart/2018/2/layout/IconVerticalSolidList"/>
    <dgm:cxn modelId="{16802FDD-F818-4828-8264-B5FE6C812C70}" srcId="{EB694EB0-CA5C-49D3-B765-8E218DF9CD09}" destId="{D8E25D9B-99C0-4779-8A9F-73EBCC590F10}" srcOrd="0" destOrd="0" parTransId="{10487E16-9292-4B5F-9403-F339312D0DDA}" sibTransId="{3C1E3941-09C1-45DF-B97F-5490565FA10D}"/>
    <dgm:cxn modelId="{D3B6DEDE-D2DD-436D-BEC2-F12FD1E02FAF}" srcId="{EB694EB0-CA5C-49D3-B765-8E218DF9CD09}" destId="{D64BD39B-4A46-4E31-AECF-5548B31C1084}" srcOrd="2" destOrd="0" parTransId="{C995B093-8B6A-4B26-8B31-F8F43C9EB857}" sibTransId="{AE163DF0-8201-4D2A-855D-C5BFFA98B603}"/>
    <dgm:cxn modelId="{13D512B1-AD78-47DD-A19D-DB5B28171C9D}" type="presParOf" srcId="{6433FAD0-7761-44AA-9BFE-ED7719ED417F}" destId="{61FBD258-FEA5-453E-ABE7-FDE03B067E64}" srcOrd="0" destOrd="0" presId="urn:microsoft.com/office/officeart/2018/2/layout/IconVerticalSolidList"/>
    <dgm:cxn modelId="{95AB9604-67FC-4677-9A09-5CD140D20A8B}" type="presParOf" srcId="{61FBD258-FEA5-453E-ABE7-FDE03B067E64}" destId="{4BBC6E9C-4C02-459C-98E7-5FF79968D2BD}" srcOrd="0" destOrd="0" presId="urn:microsoft.com/office/officeart/2018/2/layout/IconVerticalSolidList"/>
    <dgm:cxn modelId="{2EE60DFD-9FB5-4523-B120-E7E82C6A990F}" type="presParOf" srcId="{61FBD258-FEA5-453E-ABE7-FDE03B067E64}" destId="{54AF2397-3C4A-44B1-8AE8-77827D093C57}" srcOrd="1" destOrd="0" presId="urn:microsoft.com/office/officeart/2018/2/layout/IconVerticalSolidList"/>
    <dgm:cxn modelId="{FD435423-1F8B-4366-B3EC-5F40E2FE9218}" type="presParOf" srcId="{61FBD258-FEA5-453E-ABE7-FDE03B067E64}" destId="{CC02B260-35DE-46CB-86AD-F9653473383D}" srcOrd="2" destOrd="0" presId="urn:microsoft.com/office/officeart/2018/2/layout/IconVerticalSolidList"/>
    <dgm:cxn modelId="{EEBC8D0D-904E-48B2-A83D-578CAA413A66}" type="presParOf" srcId="{61FBD258-FEA5-453E-ABE7-FDE03B067E64}" destId="{37363211-C93C-43C3-ADA4-BC5726D05372}" srcOrd="3" destOrd="0" presId="urn:microsoft.com/office/officeart/2018/2/layout/IconVerticalSolidList"/>
    <dgm:cxn modelId="{8C1D8B76-0B0B-43A5-B51B-6C8C1265F9D0}" type="presParOf" srcId="{61FBD258-FEA5-453E-ABE7-FDE03B067E64}" destId="{4853CA44-5973-494F-A666-024247B9E100}" srcOrd="4" destOrd="0" presId="urn:microsoft.com/office/officeart/2018/2/layout/IconVerticalSolidList"/>
    <dgm:cxn modelId="{A5D02055-5570-4A71-AEF7-D3291D00FA05}" type="presParOf" srcId="{6433FAD0-7761-44AA-9BFE-ED7719ED417F}" destId="{A458052F-DD00-4455-AD15-768C03E206EF}" srcOrd="1" destOrd="0" presId="urn:microsoft.com/office/officeart/2018/2/layout/IconVerticalSolidList"/>
    <dgm:cxn modelId="{CB8B88D0-271B-4E29-A1B8-7CCE945623A9}" type="presParOf" srcId="{6433FAD0-7761-44AA-9BFE-ED7719ED417F}" destId="{FADCBA0A-172C-45FD-AB30-989A16F8DC27}" srcOrd="2" destOrd="0" presId="urn:microsoft.com/office/officeart/2018/2/layout/IconVerticalSolidList"/>
    <dgm:cxn modelId="{AEDF989F-EFE6-400B-878D-3FA327406D5D}" type="presParOf" srcId="{FADCBA0A-172C-45FD-AB30-989A16F8DC27}" destId="{A541AB33-B729-4C38-876B-35CCBE92E6B1}" srcOrd="0" destOrd="0" presId="urn:microsoft.com/office/officeart/2018/2/layout/IconVerticalSolidList"/>
    <dgm:cxn modelId="{2E3470FA-6A51-4DD1-8F10-5B67C5908D14}" type="presParOf" srcId="{FADCBA0A-172C-45FD-AB30-989A16F8DC27}" destId="{884717A3-E179-4C26-A8A7-2AA738F51843}" srcOrd="1" destOrd="0" presId="urn:microsoft.com/office/officeart/2018/2/layout/IconVerticalSolidList"/>
    <dgm:cxn modelId="{4C5F5AB7-525A-4FA4-A183-BCC4487DA919}" type="presParOf" srcId="{FADCBA0A-172C-45FD-AB30-989A16F8DC27}" destId="{A8DB4602-FBCA-467E-B73F-64BC19457107}" srcOrd="2" destOrd="0" presId="urn:microsoft.com/office/officeart/2018/2/layout/IconVerticalSolidList"/>
    <dgm:cxn modelId="{F107FC23-EC1E-42DB-B9C8-224FC5C5AB16}" type="presParOf" srcId="{FADCBA0A-172C-45FD-AB30-989A16F8DC27}" destId="{D94087A9-F43C-4187-91D1-46A7745CC44B}" srcOrd="3" destOrd="0" presId="urn:microsoft.com/office/officeart/2018/2/layout/IconVerticalSolidList"/>
    <dgm:cxn modelId="{18616BE1-72BF-4048-9061-7CC6BA6EA984}" type="presParOf" srcId="{FADCBA0A-172C-45FD-AB30-989A16F8DC27}" destId="{7BCE252A-932F-4AEC-AA06-05503A692A56}" srcOrd="4" destOrd="0" presId="urn:microsoft.com/office/officeart/2018/2/layout/IconVerticalSolidList"/>
    <dgm:cxn modelId="{C52A50CB-EDCC-452C-808C-8108C6ABD559}" type="presParOf" srcId="{6433FAD0-7761-44AA-9BFE-ED7719ED417F}" destId="{B7257656-BD87-49AD-B38A-1EB7CB7B4B22}" srcOrd="3" destOrd="0" presId="urn:microsoft.com/office/officeart/2018/2/layout/IconVerticalSolidList"/>
    <dgm:cxn modelId="{B0A349AA-B5B9-44FD-8507-DFB1B2F0EEE2}" type="presParOf" srcId="{6433FAD0-7761-44AA-9BFE-ED7719ED417F}" destId="{1DE2A2A9-24B4-47DF-85FE-9CFE8ADD68D9}" srcOrd="4" destOrd="0" presId="urn:microsoft.com/office/officeart/2018/2/layout/IconVerticalSolidList"/>
    <dgm:cxn modelId="{BD21FD34-5FF9-4332-909D-1BB9BBA42C75}" type="presParOf" srcId="{1DE2A2A9-24B4-47DF-85FE-9CFE8ADD68D9}" destId="{5ABD2052-C422-4CD8-894D-812C9AD27970}" srcOrd="0" destOrd="0" presId="urn:microsoft.com/office/officeart/2018/2/layout/IconVerticalSolidList"/>
    <dgm:cxn modelId="{12182A46-2AA8-4763-8E4B-9D3263EAA07E}" type="presParOf" srcId="{1DE2A2A9-24B4-47DF-85FE-9CFE8ADD68D9}" destId="{8BA6A32E-3CBC-4DEC-9AB2-4CE54846B392}" srcOrd="1" destOrd="0" presId="urn:microsoft.com/office/officeart/2018/2/layout/IconVerticalSolidList"/>
    <dgm:cxn modelId="{08A3F300-3076-42A0-A657-E26B7EEBE0F9}" type="presParOf" srcId="{1DE2A2A9-24B4-47DF-85FE-9CFE8ADD68D9}" destId="{EBEF3877-380F-446C-BDEF-B0CE8FEA3013}" srcOrd="2" destOrd="0" presId="urn:microsoft.com/office/officeart/2018/2/layout/IconVerticalSolidList"/>
    <dgm:cxn modelId="{DAB71679-7173-4586-AE22-3FA85BECF959}" type="presParOf" srcId="{1DE2A2A9-24B4-47DF-85FE-9CFE8ADD68D9}" destId="{0E12FF68-6943-4676-AFE7-974C42EFA6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12B8826-92ED-4DE9-B5BC-FB02E216C0C8}"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737794A3-9DC7-43D4-A86B-DF116AD6EC7E}">
      <dgm:prSet/>
      <dgm:spPr/>
      <dgm:t>
        <a:bodyPr/>
        <a:lstStyle/>
        <a:p>
          <a:r>
            <a:rPr lang="en-US"/>
            <a:t>Benefits of listening to music - distraction or a motivational instrument </a:t>
          </a:r>
        </a:p>
      </dgm:t>
    </dgm:pt>
    <dgm:pt modelId="{64DCA99C-EE0C-4342-A0E7-EF04349E2E2E}" type="parTrans" cxnId="{E96FB0AB-CED1-470D-B91C-286B1B467526}">
      <dgm:prSet/>
      <dgm:spPr/>
      <dgm:t>
        <a:bodyPr/>
        <a:lstStyle/>
        <a:p>
          <a:endParaRPr lang="en-US"/>
        </a:p>
      </dgm:t>
    </dgm:pt>
    <dgm:pt modelId="{19EF86D5-8397-4849-9970-4969EEF4F233}" type="sibTrans" cxnId="{E96FB0AB-CED1-470D-B91C-286B1B467526}">
      <dgm:prSet/>
      <dgm:spPr/>
      <dgm:t>
        <a:bodyPr/>
        <a:lstStyle/>
        <a:p>
          <a:endParaRPr lang="en-US"/>
        </a:p>
      </dgm:t>
    </dgm:pt>
    <dgm:pt modelId="{2CCC984D-F3D9-42CA-B2EC-008F4084DFCD}">
      <dgm:prSet/>
      <dgm:spPr/>
      <dgm:t>
        <a:bodyPr/>
        <a:lstStyle/>
        <a:p>
          <a:r>
            <a:rPr lang="en-US"/>
            <a:t>When utilising music as a distraction in a sport setting, Bharani, Sahu and Mathew (2004) stated that the influence of music can boost cardiovascular performance and delay fatigue in an individual </a:t>
          </a:r>
        </a:p>
      </dgm:t>
    </dgm:pt>
    <dgm:pt modelId="{108C73BB-00B5-4620-84F0-479941CFB7FC}" type="parTrans" cxnId="{DF02A49D-C0A9-4AC2-9E77-5A0D0287A570}">
      <dgm:prSet/>
      <dgm:spPr/>
      <dgm:t>
        <a:bodyPr/>
        <a:lstStyle/>
        <a:p>
          <a:endParaRPr lang="en-US"/>
        </a:p>
      </dgm:t>
    </dgm:pt>
    <dgm:pt modelId="{3D1EE32F-ABA3-46E4-92CB-DBC1D4B1638C}" type="sibTrans" cxnId="{DF02A49D-C0A9-4AC2-9E77-5A0D0287A570}">
      <dgm:prSet/>
      <dgm:spPr/>
      <dgm:t>
        <a:bodyPr/>
        <a:lstStyle/>
        <a:p>
          <a:endParaRPr lang="en-US"/>
        </a:p>
      </dgm:t>
    </dgm:pt>
    <dgm:pt modelId="{E82DE71C-FDB9-4D89-B0B2-47EE37B93E24}">
      <dgm:prSet/>
      <dgm:spPr/>
      <dgm:t>
        <a:bodyPr/>
        <a:lstStyle/>
        <a:p>
          <a:r>
            <a:rPr lang="en-US"/>
            <a:t>An individual running a marathon would be able to focus on the tempo and rhythm of the music rather than their body when they reach  maximal exertion.  </a:t>
          </a:r>
        </a:p>
      </dgm:t>
    </dgm:pt>
    <dgm:pt modelId="{80BD0ED5-6C05-4FCA-B7B0-254D56DEB1E2}" type="parTrans" cxnId="{69EE51BC-3B1A-457F-B7DC-1B2D135B58AC}">
      <dgm:prSet/>
      <dgm:spPr/>
      <dgm:t>
        <a:bodyPr/>
        <a:lstStyle/>
        <a:p>
          <a:endParaRPr lang="en-US"/>
        </a:p>
      </dgm:t>
    </dgm:pt>
    <dgm:pt modelId="{CF979875-457B-4383-990F-AC478537E696}" type="sibTrans" cxnId="{69EE51BC-3B1A-457F-B7DC-1B2D135B58AC}">
      <dgm:prSet/>
      <dgm:spPr/>
      <dgm:t>
        <a:bodyPr/>
        <a:lstStyle/>
        <a:p>
          <a:endParaRPr lang="en-US"/>
        </a:p>
      </dgm:t>
    </dgm:pt>
    <dgm:pt modelId="{5E554CED-278A-413A-A7C8-949E8B9E68C0}">
      <dgm:prSet/>
      <dgm:spPr/>
      <dgm:t>
        <a:bodyPr/>
        <a:lstStyle/>
        <a:p>
          <a:r>
            <a:rPr lang="en-US"/>
            <a:t>Rhythm and tempo were stated to be the key components when choosing songs (Karageorghis et al., 2009). </a:t>
          </a:r>
        </a:p>
      </dgm:t>
    </dgm:pt>
    <dgm:pt modelId="{11E85E9D-FE6E-4206-BBA2-D5FDFC7FA262}" type="parTrans" cxnId="{541C41E9-4184-4250-BAA3-101243962025}">
      <dgm:prSet/>
      <dgm:spPr/>
      <dgm:t>
        <a:bodyPr/>
        <a:lstStyle/>
        <a:p>
          <a:endParaRPr lang="en-US"/>
        </a:p>
      </dgm:t>
    </dgm:pt>
    <dgm:pt modelId="{A5F79A88-7DE4-42D3-ABBB-0A3C6C381346}" type="sibTrans" cxnId="{541C41E9-4184-4250-BAA3-101243962025}">
      <dgm:prSet/>
      <dgm:spPr/>
      <dgm:t>
        <a:bodyPr/>
        <a:lstStyle/>
        <a:p>
          <a:endParaRPr lang="en-US"/>
        </a:p>
      </dgm:t>
    </dgm:pt>
    <dgm:pt modelId="{81AA6AAC-E318-8542-A895-B4673605ED62}" type="pres">
      <dgm:prSet presAssocID="{312B8826-92ED-4DE9-B5BC-FB02E216C0C8}" presName="Name0" presStyleCnt="0">
        <dgm:presLayoutVars>
          <dgm:dir/>
          <dgm:animLvl val="lvl"/>
          <dgm:resizeHandles val="exact"/>
        </dgm:presLayoutVars>
      </dgm:prSet>
      <dgm:spPr/>
    </dgm:pt>
    <dgm:pt modelId="{369527C6-D462-B641-95A3-88172A112F99}" type="pres">
      <dgm:prSet presAssocID="{737794A3-9DC7-43D4-A86B-DF116AD6EC7E}" presName="linNode" presStyleCnt="0"/>
      <dgm:spPr/>
    </dgm:pt>
    <dgm:pt modelId="{43C3DD91-64FB-384C-A5D6-E8414122CAE2}" type="pres">
      <dgm:prSet presAssocID="{737794A3-9DC7-43D4-A86B-DF116AD6EC7E}" presName="parentText" presStyleLbl="node1" presStyleIdx="0" presStyleCnt="2">
        <dgm:presLayoutVars>
          <dgm:chMax val="1"/>
          <dgm:bulletEnabled val="1"/>
        </dgm:presLayoutVars>
      </dgm:prSet>
      <dgm:spPr/>
    </dgm:pt>
    <dgm:pt modelId="{7D8A1B95-84AB-3B4E-8BAF-D85913088B2C}" type="pres">
      <dgm:prSet presAssocID="{737794A3-9DC7-43D4-A86B-DF116AD6EC7E}" presName="descendantText" presStyleLbl="alignAccFollowNode1" presStyleIdx="0" presStyleCnt="2">
        <dgm:presLayoutVars>
          <dgm:bulletEnabled val="1"/>
        </dgm:presLayoutVars>
      </dgm:prSet>
      <dgm:spPr/>
    </dgm:pt>
    <dgm:pt modelId="{6FC020EB-8759-B04B-809F-B70D439DE656}" type="pres">
      <dgm:prSet presAssocID="{19EF86D5-8397-4849-9970-4969EEF4F233}" presName="sp" presStyleCnt="0"/>
      <dgm:spPr/>
    </dgm:pt>
    <dgm:pt modelId="{EFA11F6F-F420-CE44-916D-78C829A8922F}" type="pres">
      <dgm:prSet presAssocID="{E82DE71C-FDB9-4D89-B0B2-47EE37B93E24}" presName="linNode" presStyleCnt="0"/>
      <dgm:spPr/>
    </dgm:pt>
    <dgm:pt modelId="{A8098243-72B6-FC4F-AD7D-82AF1E055FF7}" type="pres">
      <dgm:prSet presAssocID="{E82DE71C-FDB9-4D89-B0B2-47EE37B93E24}" presName="parentText" presStyleLbl="node1" presStyleIdx="1" presStyleCnt="2">
        <dgm:presLayoutVars>
          <dgm:chMax val="1"/>
          <dgm:bulletEnabled val="1"/>
        </dgm:presLayoutVars>
      </dgm:prSet>
      <dgm:spPr/>
    </dgm:pt>
    <dgm:pt modelId="{DB101EAE-08B1-C641-85D1-72F7CEEB9CFF}" type="pres">
      <dgm:prSet presAssocID="{E82DE71C-FDB9-4D89-B0B2-47EE37B93E24}" presName="descendantText" presStyleLbl="alignAccFollowNode1" presStyleIdx="1" presStyleCnt="2">
        <dgm:presLayoutVars>
          <dgm:bulletEnabled val="1"/>
        </dgm:presLayoutVars>
      </dgm:prSet>
      <dgm:spPr/>
    </dgm:pt>
  </dgm:ptLst>
  <dgm:cxnLst>
    <dgm:cxn modelId="{4C01A667-8E27-2F4B-A615-482265A9C586}" type="presOf" srcId="{5E554CED-278A-413A-A7C8-949E8B9E68C0}" destId="{DB101EAE-08B1-C641-85D1-72F7CEEB9CFF}" srcOrd="0" destOrd="0" presId="urn:microsoft.com/office/officeart/2005/8/layout/vList5"/>
    <dgm:cxn modelId="{0A4B187B-D665-6B43-9DF7-0E6DC5D10D81}" type="presOf" srcId="{312B8826-92ED-4DE9-B5BC-FB02E216C0C8}" destId="{81AA6AAC-E318-8542-A895-B4673605ED62}" srcOrd="0" destOrd="0" presId="urn:microsoft.com/office/officeart/2005/8/layout/vList5"/>
    <dgm:cxn modelId="{07391B88-1EA1-B14F-853D-9E8BA3BC7B8B}" type="presOf" srcId="{737794A3-9DC7-43D4-A86B-DF116AD6EC7E}" destId="{43C3DD91-64FB-384C-A5D6-E8414122CAE2}" srcOrd="0" destOrd="0" presId="urn:microsoft.com/office/officeart/2005/8/layout/vList5"/>
    <dgm:cxn modelId="{DF02A49D-C0A9-4AC2-9E77-5A0D0287A570}" srcId="{737794A3-9DC7-43D4-A86B-DF116AD6EC7E}" destId="{2CCC984D-F3D9-42CA-B2EC-008F4084DFCD}" srcOrd="0" destOrd="0" parTransId="{108C73BB-00B5-4620-84F0-479941CFB7FC}" sibTransId="{3D1EE32F-ABA3-46E4-92CB-DBC1D4B1638C}"/>
    <dgm:cxn modelId="{E96FB0AB-CED1-470D-B91C-286B1B467526}" srcId="{312B8826-92ED-4DE9-B5BC-FB02E216C0C8}" destId="{737794A3-9DC7-43D4-A86B-DF116AD6EC7E}" srcOrd="0" destOrd="0" parTransId="{64DCA99C-EE0C-4342-A0E7-EF04349E2E2E}" sibTransId="{19EF86D5-8397-4849-9970-4969EEF4F233}"/>
    <dgm:cxn modelId="{69EE51BC-3B1A-457F-B7DC-1B2D135B58AC}" srcId="{312B8826-92ED-4DE9-B5BC-FB02E216C0C8}" destId="{E82DE71C-FDB9-4D89-B0B2-47EE37B93E24}" srcOrd="1" destOrd="0" parTransId="{80BD0ED5-6C05-4FCA-B7B0-254D56DEB1E2}" sibTransId="{CF979875-457B-4383-990F-AC478537E696}"/>
    <dgm:cxn modelId="{303B70DC-83D8-9242-88F4-25B447375F37}" type="presOf" srcId="{2CCC984D-F3D9-42CA-B2EC-008F4084DFCD}" destId="{7D8A1B95-84AB-3B4E-8BAF-D85913088B2C}" srcOrd="0" destOrd="0" presId="urn:microsoft.com/office/officeart/2005/8/layout/vList5"/>
    <dgm:cxn modelId="{3ADB93DE-02EB-3649-9ED1-D3C71A89E471}" type="presOf" srcId="{E82DE71C-FDB9-4D89-B0B2-47EE37B93E24}" destId="{A8098243-72B6-FC4F-AD7D-82AF1E055FF7}" srcOrd="0" destOrd="0" presId="urn:microsoft.com/office/officeart/2005/8/layout/vList5"/>
    <dgm:cxn modelId="{541C41E9-4184-4250-BAA3-101243962025}" srcId="{E82DE71C-FDB9-4D89-B0B2-47EE37B93E24}" destId="{5E554CED-278A-413A-A7C8-949E8B9E68C0}" srcOrd="0" destOrd="0" parTransId="{11E85E9D-FE6E-4206-BBA2-D5FDFC7FA262}" sibTransId="{A5F79A88-7DE4-42D3-ABBB-0A3C6C381346}"/>
    <dgm:cxn modelId="{5A3BE353-F220-F54D-B073-36327763574A}" type="presParOf" srcId="{81AA6AAC-E318-8542-A895-B4673605ED62}" destId="{369527C6-D462-B641-95A3-88172A112F99}" srcOrd="0" destOrd="0" presId="urn:microsoft.com/office/officeart/2005/8/layout/vList5"/>
    <dgm:cxn modelId="{EACA3D75-0351-1A46-8877-EE43DBA7138A}" type="presParOf" srcId="{369527C6-D462-B641-95A3-88172A112F99}" destId="{43C3DD91-64FB-384C-A5D6-E8414122CAE2}" srcOrd="0" destOrd="0" presId="urn:microsoft.com/office/officeart/2005/8/layout/vList5"/>
    <dgm:cxn modelId="{3D3587D2-2248-FE4A-B0A9-CDE00A3A6B9C}" type="presParOf" srcId="{369527C6-D462-B641-95A3-88172A112F99}" destId="{7D8A1B95-84AB-3B4E-8BAF-D85913088B2C}" srcOrd="1" destOrd="0" presId="urn:microsoft.com/office/officeart/2005/8/layout/vList5"/>
    <dgm:cxn modelId="{9A2E04A0-4897-0D49-BD5C-88AF587B6B8F}" type="presParOf" srcId="{81AA6AAC-E318-8542-A895-B4673605ED62}" destId="{6FC020EB-8759-B04B-809F-B70D439DE656}" srcOrd="1" destOrd="0" presId="urn:microsoft.com/office/officeart/2005/8/layout/vList5"/>
    <dgm:cxn modelId="{2EDAAB8F-D1B8-6341-9A80-384556AE4045}" type="presParOf" srcId="{81AA6AAC-E318-8542-A895-B4673605ED62}" destId="{EFA11F6F-F420-CE44-916D-78C829A8922F}" srcOrd="2" destOrd="0" presId="urn:microsoft.com/office/officeart/2005/8/layout/vList5"/>
    <dgm:cxn modelId="{5E641FAE-316A-A340-987D-3CF5D8234191}" type="presParOf" srcId="{EFA11F6F-F420-CE44-916D-78C829A8922F}" destId="{A8098243-72B6-FC4F-AD7D-82AF1E055FF7}" srcOrd="0" destOrd="0" presId="urn:microsoft.com/office/officeart/2005/8/layout/vList5"/>
    <dgm:cxn modelId="{22ED268E-0D4E-9842-B8D2-8ABD0A3C0852}" type="presParOf" srcId="{EFA11F6F-F420-CE44-916D-78C829A8922F}" destId="{DB101EAE-08B1-C641-85D1-72F7CEEB9CF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A6B6354-5996-4458-818C-3765703C6234}"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287C3DF8-6349-4740-8845-F2A709B91535}">
      <dgm:prSet/>
      <dgm:spPr/>
      <dgm:t>
        <a:bodyPr/>
        <a:lstStyle/>
        <a:p>
          <a:r>
            <a:rPr lang="en-CA"/>
            <a:t>Music may cause an individual to feel more energised, as music may cause a change in the cognitive approach towards an activity (Priest and Karageorghis, 2008). </a:t>
          </a:r>
          <a:endParaRPr lang="en-US"/>
        </a:p>
      </dgm:t>
    </dgm:pt>
    <dgm:pt modelId="{3423B3B5-56F9-40CD-9822-5242A13A8943}" type="parTrans" cxnId="{69E2A5C8-15D0-4BE8-A2E5-760DF7B0C2E8}">
      <dgm:prSet/>
      <dgm:spPr/>
      <dgm:t>
        <a:bodyPr/>
        <a:lstStyle/>
        <a:p>
          <a:endParaRPr lang="en-US"/>
        </a:p>
      </dgm:t>
    </dgm:pt>
    <dgm:pt modelId="{021B25F6-5ABE-427F-96F7-B7D1A22665FF}" type="sibTrans" cxnId="{69E2A5C8-15D0-4BE8-A2E5-760DF7B0C2E8}">
      <dgm:prSet/>
      <dgm:spPr/>
      <dgm:t>
        <a:bodyPr/>
        <a:lstStyle/>
        <a:p>
          <a:endParaRPr lang="en-US"/>
        </a:p>
      </dgm:t>
    </dgm:pt>
    <dgm:pt modelId="{910675CF-15C8-44EF-BAC8-09B27030DD18}">
      <dgm:prSet/>
      <dgm:spPr/>
      <dgm:t>
        <a:bodyPr/>
        <a:lstStyle/>
        <a:p>
          <a:r>
            <a:rPr lang="en-CA"/>
            <a:t>E.g. music may enhance an individual’s drive to achieve a goal whilst not changing their understanding of it being a difficult task to achieve. </a:t>
          </a:r>
          <a:endParaRPr lang="en-US"/>
        </a:p>
      </dgm:t>
    </dgm:pt>
    <dgm:pt modelId="{E9E863E7-0F88-443A-B04B-F94925B24F60}" type="parTrans" cxnId="{1131AFC7-59C8-483B-A45C-0E908080EBA9}">
      <dgm:prSet/>
      <dgm:spPr/>
      <dgm:t>
        <a:bodyPr/>
        <a:lstStyle/>
        <a:p>
          <a:endParaRPr lang="en-US"/>
        </a:p>
      </dgm:t>
    </dgm:pt>
    <dgm:pt modelId="{D46D2309-638E-45BC-BC62-3EBDF3DDC593}" type="sibTrans" cxnId="{1131AFC7-59C8-483B-A45C-0E908080EBA9}">
      <dgm:prSet/>
      <dgm:spPr/>
      <dgm:t>
        <a:bodyPr/>
        <a:lstStyle/>
        <a:p>
          <a:endParaRPr lang="en-US"/>
        </a:p>
      </dgm:t>
    </dgm:pt>
    <dgm:pt modelId="{A5609101-F031-4EC8-B7E5-F5D06816E386}">
      <dgm:prSet/>
      <dgm:spPr/>
      <dgm:t>
        <a:bodyPr/>
        <a:lstStyle/>
        <a:p>
          <a:r>
            <a:rPr lang="en-CA"/>
            <a:t>Motivational music was defined as music that inspires and stimulates physical activity through psychometric work, which includes four factors that contributes to ‘motivational qualities’. </a:t>
          </a:r>
          <a:endParaRPr lang="en-US"/>
        </a:p>
      </dgm:t>
    </dgm:pt>
    <dgm:pt modelId="{0259971C-9C9B-426B-BE84-23B01B73029B}" type="parTrans" cxnId="{716D5D00-26DC-44D9-8F0F-7E0DE45B63D4}">
      <dgm:prSet/>
      <dgm:spPr/>
      <dgm:t>
        <a:bodyPr/>
        <a:lstStyle/>
        <a:p>
          <a:endParaRPr lang="en-US"/>
        </a:p>
      </dgm:t>
    </dgm:pt>
    <dgm:pt modelId="{39F8BFB2-DD3E-4FF1-BE9A-FD0367A05DD2}" type="sibTrans" cxnId="{716D5D00-26DC-44D9-8F0F-7E0DE45B63D4}">
      <dgm:prSet/>
      <dgm:spPr/>
      <dgm:t>
        <a:bodyPr/>
        <a:lstStyle/>
        <a:p>
          <a:endParaRPr lang="en-US"/>
        </a:p>
      </dgm:t>
    </dgm:pt>
    <dgm:pt modelId="{FFC9FCCD-3E1C-486A-A605-9B79D697C346}">
      <dgm:prSet/>
      <dgm:spPr/>
      <dgm:t>
        <a:bodyPr/>
        <a:lstStyle/>
        <a:p>
          <a:r>
            <a:rPr lang="en-CA"/>
            <a:t>These factors are identified as rhythm response, musicality, cultural impact and association (Priest and Karageorghis, 2008). </a:t>
          </a:r>
          <a:endParaRPr lang="en-US"/>
        </a:p>
      </dgm:t>
    </dgm:pt>
    <dgm:pt modelId="{C993C566-899E-4D25-9E92-EA187CE88C45}" type="parTrans" cxnId="{1CB3D114-03BD-442B-96F0-8C4066F56392}">
      <dgm:prSet/>
      <dgm:spPr/>
      <dgm:t>
        <a:bodyPr/>
        <a:lstStyle/>
        <a:p>
          <a:endParaRPr lang="en-US"/>
        </a:p>
      </dgm:t>
    </dgm:pt>
    <dgm:pt modelId="{E979576D-88B6-432D-B679-5A1015C3B5B5}" type="sibTrans" cxnId="{1CB3D114-03BD-442B-96F0-8C4066F56392}">
      <dgm:prSet/>
      <dgm:spPr/>
      <dgm:t>
        <a:bodyPr/>
        <a:lstStyle/>
        <a:p>
          <a:endParaRPr lang="en-US"/>
        </a:p>
      </dgm:t>
    </dgm:pt>
    <dgm:pt modelId="{E256FBAF-A975-8E40-AA0B-3379F764E84F}" type="pres">
      <dgm:prSet presAssocID="{9A6B6354-5996-4458-818C-3765703C6234}" presName="Name0" presStyleCnt="0">
        <dgm:presLayoutVars>
          <dgm:dir/>
          <dgm:animLvl val="lvl"/>
          <dgm:resizeHandles val="exact"/>
        </dgm:presLayoutVars>
      </dgm:prSet>
      <dgm:spPr/>
    </dgm:pt>
    <dgm:pt modelId="{8DC505DC-E8E9-6E4D-A0E4-EB2F82C3A9A8}" type="pres">
      <dgm:prSet presAssocID="{287C3DF8-6349-4740-8845-F2A709B91535}" presName="linNode" presStyleCnt="0"/>
      <dgm:spPr/>
    </dgm:pt>
    <dgm:pt modelId="{1D8E4ED0-C4AD-2342-93E1-7A00139EC8CA}" type="pres">
      <dgm:prSet presAssocID="{287C3DF8-6349-4740-8845-F2A709B91535}" presName="parentText" presStyleLbl="node1" presStyleIdx="0" presStyleCnt="2">
        <dgm:presLayoutVars>
          <dgm:chMax val="1"/>
          <dgm:bulletEnabled val="1"/>
        </dgm:presLayoutVars>
      </dgm:prSet>
      <dgm:spPr/>
    </dgm:pt>
    <dgm:pt modelId="{AF7DC60F-FFB2-5A47-9445-AC72B718871D}" type="pres">
      <dgm:prSet presAssocID="{287C3DF8-6349-4740-8845-F2A709B91535}" presName="descendantText" presStyleLbl="alignAccFollowNode1" presStyleIdx="0" presStyleCnt="2">
        <dgm:presLayoutVars>
          <dgm:bulletEnabled val="1"/>
        </dgm:presLayoutVars>
      </dgm:prSet>
      <dgm:spPr/>
    </dgm:pt>
    <dgm:pt modelId="{E38C9D71-376F-D446-8A66-503083AB2BBF}" type="pres">
      <dgm:prSet presAssocID="{021B25F6-5ABE-427F-96F7-B7D1A22665FF}" presName="sp" presStyleCnt="0"/>
      <dgm:spPr/>
    </dgm:pt>
    <dgm:pt modelId="{A2EC14F3-5CFC-A749-925A-C124EEC147BD}" type="pres">
      <dgm:prSet presAssocID="{A5609101-F031-4EC8-B7E5-F5D06816E386}" presName="linNode" presStyleCnt="0"/>
      <dgm:spPr/>
    </dgm:pt>
    <dgm:pt modelId="{B2CD4A34-511A-4E47-98B6-3BF2EF50D0BF}" type="pres">
      <dgm:prSet presAssocID="{A5609101-F031-4EC8-B7E5-F5D06816E386}" presName="parentText" presStyleLbl="node1" presStyleIdx="1" presStyleCnt="2">
        <dgm:presLayoutVars>
          <dgm:chMax val="1"/>
          <dgm:bulletEnabled val="1"/>
        </dgm:presLayoutVars>
      </dgm:prSet>
      <dgm:spPr/>
    </dgm:pt>
    <dgm:pt modelId="{90FDFF80-4ED9-B240-A0E4-0B54189E51CB}" type="pres">
      <dgm:prSet presAssocID="{A5609101-F031-4EC8-B7E5-F5D06816E386}" presName="descendantText" presStyleLbl="alignAccFollowNode1" presStyleIdx="1" presStyleCnt="2">
        <dgm:presLayoutVars>
          <dgm:bulletEnabled val="1"/>
        </dgm:presLayoutVars>
      </dgm:prSet>
      <dgm:spPr/>
    </dgm:pt>
  </dgm:ptLst>
  <dgm:cxnLst>
    <dgm:cxn modelId="{716D5D00-26DC-44D9-8F0F-7E0DE45B63D4}" srcId="{9A6B6354-5996-4458-818C-3765703C6234}" destId="{A5609101-F031-4EC8-B7E5-F5D06816E386}" srcOrd="1" destOrd="0" parTransId="{0259971C-9C9B-426B-BE84-23B01B73029B}" sibTransId="{39F8BFB2-DD3E-4FF1-BE9A-FD0367A05DD2}"/>
    <dgm:cxn modelId="{1CB3D114-03BD-442B-96F0-8C4066F56392}" srcId="{A5609101-F031-4EC8-B7E5-F5D06816E386}" destId="{FFC9FCCD-3E1C-486A-A605-9B79D697C346}" srcOrd="0" destOrd="0" parTransId="{C993C566-899E-4D25-9E92-EA187CE88C45}" sibTransId="{E979576D-88B6-432D-B679-5A1015C3B5B5}"/>
    <dgm:cxn modelId="{E89E0B28-AE4B-1748-B023-81E1A883FF43}" type="presOf" srcId="{FFC9FCCD-3E1C-486A-A605-9B79D697C346}" destId="{90FDFF80-4ED9-B240-A0E4-0B54189E51CB}" srcOrd="0" destOrd="0" presId="urn:microsoft.com/office/officeart/2005/8/layout/vList5"/>
    <dgm:cxn modelId="{1A56312B-1672-2E42-831C-32AFE954239B}" type="presOf" srcId="{9A6B6354-5996-4458-818C-3765703C6234}" destId="{E256FBAF-A975-8E40-AA0B-3379F764E84F}" srcOrd="0" destOrd="0" presId="urn:microsoft.com/office/officeart/2005/8/layout/vList5"/>
    <dgm:cxn modelId="{87159B87-364B-6649-9AD8-A6FAA1FE365F}" type="presOf" srcId="{287C3DF8-6349-4740-8845-F2A709B91535}" destId="{1D8E4ED0-C4AD-2342-93E1-7A00139EC8CA}" srcOrd="0" destOrd="0" presId="urn:microsoft.com/office/officeart/2005/8/layout/vList5"/>
    <dgm:cxn modelId="{5F6E4BBD-4FB2-B74A-AC43-71F359B6883C}" type="presOf" srcId="{910675CF-15C8-44EF-BAC8-09B27030DD18}" destId="{AF7DC60F-FFB2-5A47-9445-AC72B718871D}" srcOrd="0" destOrd="0" presId="urn:microsoft.com/office/officeart/2005/8/layout/vList5"/>
    <dgm:cxn modelId="{1131AFC7-59C8-483B-A45C-0E908080EBA9}" srcId="{287C3DF8-6349-4740-8845-F2A709B91535}" destId="{910675CF-15C8-44EF-BAC8-09B27030DD18}" srcOrd="0" destOrd="0" parTransId="{E9E863E7-0F88-443A-B04B-F94925B24F60}" sibTransId="{D46D2309-638E-45BC-BC62-3EBDF3DDC593}"/>
    <dgm:cxn modelId="{69E2A5C8-15D0-4BE8-A2E5-760DF7B0C2E8}" srcId="{9A6B6354-5996-4458-818C-3765703C6234}" destId="{287C3DF8-6349-4740-8845-F2A709B91535}" srcOrd="0" destOrd="0" parTransId="{3423B3B5-56F9-40CD-9822-5242A13A8943}" sibTransId="{021B25F6-5ABE-427F-96F7-B7D1A22665FF}"/>
    <dgm:cxn modelId="{161118D8-A79D-EE4C-BE6C-7D096E22390B}" type="presOf" srcId="{A5609101-F031-4EC8-B7E5-F5D06816E386}" destId="{B2CD4A34-511A-4E47-98B6-3BF2EF50D0BF}" srcOrd="0" destOrd="0" presId="urn:microsoft.com/office/officeart/2005/8/layout/vList5"/>
    <dgm:cxn modelId="{C9FAAF58-98F7-CB43-BDB3-B18F40D6DACA}" type="presParOf" srcId="{E256FBAF-A975-8E40-AA0B-3379F764E84F}" destId="{8DC505DC-E8E9-6E4D-A0E4-EB2F82C3A9A8}" srcOrd="0" destOrd="0" presId="urn:microsoft.com/office/officeart/2005/8/layout/vList5"/>
    <dgm:cxn modelId="{14090102-3096-1647-85D5-16445806BC2A}" type="presParOf" srcId="{8DC505DC-E8E9-6E4D-A0E4-EB2F82C3A9A8}" destId="{1D8E4ED0-C4AD-2342-93E1-7A00139EC8CA}" srcOrd="0" destOrd="0" presId="urn:microsoft.com/office/officeart/2005/8/layout/vList5"/>
    <dgm:cxn modelId="{1CDBCAFB-84B8-E348-A5F7-3CA83A4EF8CF}" type="presParOf" srcId="{8DC505DC-E8E9-6E4D-A0E4-EB2F82C3A9A8}" destId="{AF7DC60F-FFB2-5A47-9445-AC72B718871D}" srcOrd="1" destOrd="0" presId="urn:microsoft.com/office/officeart/2005/8/layout/vList5"/>
    <dgm:cxn modelId="{21F1F584-83DE-9748-B553-BDFEE9CC5076}" type="presParOf" srcId="{E256FBAF-A975-8E40-AA0B-3379F764E84F}" destId="{E38C9D71-376F-D446-8A66-503083AB2BBF}" srcOrd="1" destOrd="0" presId="urn:microsoft.com/office/officeart/2005/8/layout/vList5"/>
    <dgm:cxn modelId="{604EBBD8-07E3-174F-B3EB-F3CD1277676E}" type="presParOf" srcId="{E256FBAF-A975-8E40-AA0B-3379F764E84F}" destId="{A2EC14F3-5CFC-A749-925A-C124EEC147BD}" srcOrd="2" destOrd="0" presId="urn:microsoft.com/office/officeart/2005/8/layout/vList5"/>
    <dgm:cxn modelId="{F7A35FA9-9D13-A440-8355-8F5D9DC8049A}" type="presParOf" srcId="{A2EC14F3-5CFC-A749-925A-C124EEC147BD}" destId="{B2CD4A34-511A-4E47-98B6-3BF2EF50D0BF}" srcOrd="0" destOrd="0" presId="urn:microsoft.com/office/officeart/2005/8/layout/vList5"/>
    <dgm:cxn modelId="{39BFDFF0-1AC5-AE4C-A99C-7A8318B14594}" type="presParOf" srcId="{A2EC14F3-5CFC-A749-925A-C124EEC147BD}" destId="{90FDFF80-4ED9-B240-A0E4-0B54189E51C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A91507-5094-499B-9736-B62D545315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7F80EA-D347-41CB-ADF8-EC9BDD1D45AA}">
      <dgm:prSet/>
      <dgm:spPr/>
      <dgm:t>
        <a:bodyPr/>
        <a:lstStyle/>
        <a:p>
          <a:r>
            <a:rPr lang="en-GB"/>
            <a:t>Find 3 different examples of people using music before / during / after training. Alternatively ask people you know…</a:t>
          </a:r>
          <a:endParaRPr lang="en-US"/>
        </a:p>
      </dgm:t>
    </dgm:pt>
    <dgm:pt modelId="{DD6A3AE2-9BD6-43F8-9894-C7EF726B50F2}" type="parTrans" cxnId="{B4627995-A794-43E6-B786-9AE7CE18B59E}">
      <dgm:prSet/>
      <dgm:spPr/>
      <dgm:t>
        <a:bodyPr/>
        <a:lstStyle/>
        <a:p>
          <a:endParaRPr lang="en-US"/>
        </a:p>
      </dgm:t>
    </dgm:pt>
    <dgm:pt modelId="{BD63927B-159B-4381-9A56-FC967B377A90}" type="sibTrans" cxnId="{B4627995-A794-43E6-B786-9AE7CE18B59E}">
      <dgm:prSet/>
      <dgm:spPr/>
      <dgm:t>
        <a:bodyPr/>
        <a:lstStyle/>
        <a:p>
          <a:endParaRPr lang="en-US"/>
        </a:p>
      </dgm:t>
    </dgm:pt>
    <dgm:pt modelId="{B76EF0F6-6E1E-4C11-9F3D-4414E4EAB471}">
      <dgm:prSet/>
      <dgm:spPr/>
      <dgm:t>
        <a:bodyPr/>
        <a:lstStyle/>
        <a:p>
          <a:r>
            <a:rPr lang="en-GB"/>
            <a:t>1. Wh</a:t>
          </a:r>
          <a:r>
            <a:rPr lang="en-US"/>
            <a:t>at</a:t>
          </a:r>
          <a:r>
            <a:rPr lang="en-GB"/>
            <a:t> type of music do they listen to?</a:t>
          </a:r>
          <a:endParaRPr lang="en-US"/>
        </a:p>
      </dgm:t>
    </dgm:pt>
    <dgm:pt modelId="{7798D53F-27F4-48E4-B358-201A665B5F20}" type="parTrans" cxnId="{D1E22C0B-2654-452B-B0AE-C7770F77F6E5}">
      <dgm:prSet/>
      <dgm:spPr/>
      <dgm:t>
        <a:bodyPr/>
        <a:lstStyle/>
        <a:p>
          <a:endParaRPr lang="en-US"/>
        </a:p>
      </dgm:t>
    </dgm:pt>
    <dgm:pt modelId="{CEEE6847-56B4-44A2-8DD9-651855FC7895}" type="sibTrans" cxnId="{D1E22C0B-2654-452B-B0AE-C7770F77F6E5}">
      <dgm:prSet/>
      <dgm:spPr/>
      <dgm:t>
        <a:bodyPr/>
        <a:lstStyle/>
        <a:p>
          <a:endParaRPr lang="en-US"/>
        </a:p>
      </dgm:t>
    </dgm:pt>
    <dgm:pt modelId="{D3902C2C-44B3-49B3-9399-06EAC5479A11}">
      <dgm:prSet/>
      <dgm:spPr/>
      <dgm:t>
        <a:bodyPr/>
        <a:lstStyle/>
        <a:p>
          <a:r>
            <a:rPr lang="en-GB"/>
            <a:t>2. Wh</a:t>
          </a:r>
          <a:r>
            <a:rPr lang="en-US"/>
            <a:t>at</a:t>
          </a:r>
          <a:r>
            <a:rPr lang="en-GB"/>
            <a:t> do they say about their choice of music?</a:t>
          </a:r>
          <a:endParaRPr lang="en-US"/>
        </a:p>
      </dgm:t>
    </dgm:pt>
    <dgm:pt modelId="{226C8D02-522C-42B4-AC6E-793B5EEDF8BE}" type="parTrans" cxnId="{FE3ACD10-9D59-451A-92C9-03006DE12672}">
      <dgm:prSet/>
      <dgm:spPr/>
      <dgm:t>
        <a:bodyPr/>
        <a:lstStyle/>
        <a:p>
          <a:endParaRPr lang="en-US"/>
        </a:p>
      </dgm:t>
    </dgm:pt>
    <dgm:pt modelId="{151E092B-A66D-4B2E-83C9-B5C0D106B53A}" type="sibTrans" cxnId="{FE3ACD10-9D59-451A-92C9-03006DE12672}">
      <dgm:prSet/>
      <dgm:spPr/>
      <dgm:t>
        <a:bodyPr/>
        <a:lstStyle/>
        <a:p>
          <a:endParaRPr lang="en-US"/>
        </a:p>
      </dgm:t>
    </dgm:pt>
    <dgm:pt modelId="{76030684-48BE-4D1E-9C3F-126895900530}">
      <dgm:prSet/>
      <dgm:spPr/>
      <dgm:t>
        <a:bodyPr/>
        <a:lstStyle/>
        <a:p>
          <a:r>
            <a:rPr lang="en-GB" dirty="0">
              <a:solidFill>
                <a:schemeClr val="bg1"/>
              </a:solidFill>
            </a:rPr>
            <a:t>Purpose of the music</a:t>
          </a:r>
          <a:endParaRPr lang="en-US" dirty="0">
            <a:solidFill>
              <a:schemeClr val="bg1"/>
            </a:solidFill>
          </a:endParaRPr>
        </a:p>
      </dgm:t>
    </dgm:pt>
    <dgm:pt modelId="{97FA336C-83CB-4AB5-9479-616B784584ED}" type="parTrans" cxnId="{8476FC9F-FEDD-4042-ADFA-84F1A014CF8E}">
      <dgm:prSet/>
      <dgm:spPr/>
      <dgm:t>
        <a:bodyPr/>
        <a:lstStyle/>
        <a:p>
          <a:endParaRPr lang="en-US"/>
        </a:p>
      </dgm:t>
    </dgm:pt>
    <dgm:pt modelId="{3B4D3693-8D88-4EF1-A9F1-0DB7D604B2C6}" type="sibTrans" cxnId="{8476FC9F-FEDD-4042-ADFA-84F1A014CF8E}">
      <dgm:prSet/>
      <dgm:spPr/>
      <dgm:t>
        <a:bodyPr/>
        <a:lstStyle/>
        <a:p>
          <a:endParaRPr lang="en-US"/>
        </a:p>
      </dgm:t>
    </dgm:pt>
    <dgm:pt modelId="{557D43F4-039E-47BC-BFF7-4DF8D645C30E}">
      <dgm:prSet/>
      <dgm:spPr/>
      <dgm:t>
        <a:bodyPr/>
        <a:lstStyle/>
        <a:p>
          <a:r>
            <a:rPr lang="en-GB" dirty="0">
              <a:solidFill>
                <a:schemeClr val="bg1"/>
              </a:solidFill>
            </a:rPr>
            <a:t>The significance of the music to them</a:t>
          </a:r>
          <a:endParaRPr lang="en-US" dirty="0">
            <a:solidFill>
              <a:schemeClr val="bg1"/>
            </a:solidFill>
          </a:endParaRPr>
        </a:p>
      </dgm:t>
    </dgm:pt>
    <dgm:pt modelId="{BEFF0163-E696-4128-BD5B-EABDF02C9234}" type="parTrans" cxnId="{223FEF38-1B37-4608-9AEF-AE1D96B01D96}">
      <dgm:prSet/>
      <dgm:spPr/>
      <dgm:t>
        <a:bodyPr/>
        <a:lstStyle/>
        <a:p>
          <a:endParaRPr lang="en-US"/>
        </a:p>
      </dgm:t>
    </dgm:pt>
    <dgm:pt modelId="{336C784C-37CE-40FB-A420-B2228AB547C3}" type="sibTrans" cxnId="{223FEF38-1B37-4608-9AEF-AE1D96B01D96}">
      <dgm:prSet/>
      <dgm:spPr/>
      <dgm:t>
        <a:bodyPr/>
        <a:lstStyle/>
        <a:p>
          <a:endParaRPr lang="en-US"/>
        </a:p>
      </dgm:t>
    </dgm:pt>
    <dgm:pt modelId="{852D850A-2098-4E40-91D6-ED02569AE752}" type="pres">
      <dgm:prSet presAssocID="{19A91507-5094-499B-9736-B62D54531538}" presName="linear" presStyleCnt="0">
        <dgm:presLayoutVars>
          <dgm:animLvl val="lvl"/>
          <dgm:resizeHandles val="exact"/>
        </dgm:presLayoutVars>
      </dgm:prSet>
      <dgm:spPr/>
    </dgm:pt>
    <dgm:pt modelId="{BAE6698B-9982-D740-9A09-0EDAF859FEB4}" type="pres">
      <dgm:prSet presAssocID="{A37F80EA-D347-41CB-ADF8-EC9BDD1D45AA}" presName="parentText" presStyleLbl="node1" presStyleIdx="0" presStyleCnt="3">
        <dgm:presLayoutVars>
          <dgm:chMax val="0"/>
          <dgm:bulletEnabled val="1"/>
        </dgm:presLayoutVars>
      </dgm:prSet>
      <dgm:spPr/>
    </dgm:pt>
    <dgm:pt modelId="{D6A4596B-7C5F-0C49-976F-438495F2E5EF}" type="pres">
      <dgm:prSet presAssocID="{BD63927B-159B-4381-9A56-FC967B377A90}" presName="spacer" presStyleCnt="0"/>
      <dgm:spPr/>
    </dgm:pt>
    <dgm:pt modelId="{BC4925A5-DEB3-594E-9365-1C69EF08F417}" type="pres">
      <dgm:prSet presAssocID="{B76EF0F6-6E1E-4C11-9F3D-4414E4EAB471}" presName="parentText" presStyleLbl="node1" presStyleIdx="1" presStyleCnt="3">
        <dgm:presLayoutVars>
          <dgm:chMax val="0"/>
          <dgm:bulletEnabled val="1"/>
        </dgm:presLayoutVars>
      </dgm:prSet>
      <dgm:spPr/>
    </dgm:pt>
    <dgm:pt modelId="{4A560E01-BF5E-BC4A-B3A8-AEEE0E0DDD18}" type="pres">
      <dgm:prSet presAssocID="{CEEE6847-56B4-44A2-8DD9-651855FC7895}" presName="spacer" presStyleCnt="0"/>
      <dgm:spPr/>
    </dgm:pt>
    <dgm:pt modelId="{ED703886-D20B-9F49-93A0-071C5BE42FD7}" type="pres">
      <dgm:prSet presAssocID="{D3902C2C-44B3-49B3-9399-06EAC5479A11}" presName="parentText" presStyleLbl="node1" presStyleIdx="2" presStyleCnt="3">
        <dgm:presLayoutVars>
          <dgm:chMax val="0"/>
          <dgm:bulletEnabled val="1"/>
        </dgm:presLayoutVars>
      </dgm:prSet>
      <dgm:spPr/>
    </dgm:pt>
    <dgm:pt modelId="{05129708-7D7D-1C4F-8297-F50A948E3904}" type="pres">
      <dgm:prSet presAssocID="{D3902C2C-44B3-49B3-9399-06EAC5479A11}" presName="childText" presStyleLbl="revTx" presStyleIdx="0" presStyleCnt="1">
        <dgm:presLayoutVars>
          <dgm:bulletEnabled val="1"/>
        </dgm:presLayoutVars>
      </dgm:prSet>
      <dgm:spPr/>
    </dgm:pt>
  </dgm:ptLst>
  <dgm:cxnLst>
    <dgm:cxn modelId="{D1E22C0B-2654-452B-B0AE-C7770F77F6E5}" srcId="{19A91507-5094-499B-9736-B62D54531538}" destId="{B76EF0F6-6E1E-4C11-9F3D-4414E4EAB471}" srcOrd="1" destOrd="0" parTransId="{7798D53F-27F4-48E4-B358-201A665B5F20}" sibTransId="{CEEE6847-56B4-44A2-8DD9-651855FC7895}"/>
    <dgm:cxn modelId="{FE3ACD10-9D59-451A-92C9-03006DE12672}" srcId="{19A91507-5094-499B-9736-B62D54531538}" destId="{D3902C2C-44B3-49B3-9399-06EAC5479A11}" srcOrd="2" destOrd="0" parTransId="{226C8D02-522C-42B4-AC6E-793B5EEDF8BE}" sibTransId="{151E092B-A66D-4B2E-83C9-B5C0D106B53A}"/>
    <dgm:cxn modelId="{A2230425-11AB-144C-B679-1546093B2463}" type="presOf" srcId="{557D43F4-039E-47BC-BFF7-4DF8D645C30E}" destId="{05129708-7D7D-1C4F-8297-F50A948E3904}" srcOrd="0" destOrd="1" presId="urn:microsoft.com/office/officeart/2005/8/layout/vList2"/>
    <dgm:cxn modelId="{431EA227-E01F-F547-9EF2-7FC37A2FAFF4}" type="presOf" srcId="{76030684-48BE-4D1E-9C3F-126895900530}" destId="{05129708-7D7D-1C4F-8297-F50A948E3904}" srcOrd="0" destOrd="0" presId="urn:microsoft.com/office/officeart/2005/8/layout/vList2"/>
    <dgm:cxn modelId="{223FEF38-1B37-4608-9AEF-AE1D96B01D96}" srcId="{D3902C2C-44B3-49B3-9399-06EAC5479A11}" destId="{557D43F4-039E-47BC-BFF7-4DF8D645C30E}" srcOrd="1" destOrd="0" parTransId="{BEFF0163-E696-4128-BD5B-EABDF02C9234}" sibTransId="{336C784C-37CE-40FB-A420-B2228AB547C3}"/>
    <dgm:cxn modelId="{01FB0384-7BC3-E048-8BCA-A39E30F2FCFF}" type="presOf" srcId="{A37F80EA-D347-41CB-ADF8-EC9BDD1D45AA}" destId="{BAE6698B-9982-D740-9A09-0EDAF859FEB4}" srcOrd="0" destOrd="0" presId="urn:microsoft.com/office/officeart/2005/8/layout/vList2"/>
    <dgm:cxn modelId="{032CFC8C-6ED7-C746-85AD-D8BAF48FD8FF}" type="presOf" srcId="{B76EF0F6-6E1E-4C11-9F3D-4414E4EAB471}" destId="{BC4925A5-DEB3-594E-9365-1C69EF08F417}" srcOrd="0" destOrd="0" presId="urn:microsoft.com/office/officeart/2005/8/layout/vList2"/>
    <dgm:cxn modelId="{B4627995-A794-43E6-B786-9AE7CE18B59E}" srcId="{19A91507-5094-499B-9736-B62D54531538}" destId="{A37F80EA-D347-41CB-ADF8-EC9BDD1D45AA}" srcOrd="0" destOrd="0" parTransId="{DD6A3AE2-9BD6-43F8-9894-C7EF726B50F2}" sibTransId="{BD63927B-159B-4381-9A56-FC967B377A90}"/>
    <dgm:cxn modelId="{8476FC9F-FEDD-4042-ADFA-84F1A014CF8E}" srcId="{D3902C2C-44B3-49B3-9399-06EAC5479A11}" destId="{76030684-48BE-4D1E-9C3F-126895900530}" srcOrd="0" destOrd="0" parTransId="{97FA336C-83CB-4AB5-9479-616B784584ED}" sibTransId="{3B4D3693-8D88-4EF1-A9F1-0DB7D604B2C6}"/>
    <dgm:cxn modelId="{F8777FA4-2DA9-B740-B7D3-5D197B2FCDF8}" type="presOf" srcId="{D3902C2C-44B3-49B3-9399-06EAC5479A11}" destId="{ED703886-D20B-9F49-93A0-071C5BE42FD7}" srcOrd="0" destOrd="0" presId="urn:microsoft.com/office/officeart/2005/8/layout/vList2"/>
    <dgm:cxn modelId="{83D1A5A5-3906-3146-BDAB-5C844AF84002}" type="presOf" srcId="{19A91507-5094-499B-9736-B62D54531538}" destId="{852D850A-2098-4E40-91D6-ED02569AE752}" srcOrd="0" destOrd="0" presId="urn:microsoft.com/office/officeart/2005/8/layout/vList2"/>
    <dgm:cxn modelId="{55D9F3DF-31EC-B84E-A17C-985761D5EB87}" type="presParOf" srcId="{852D850A-2098-4E40-91D6-ED02569AE752}" destId="{BAE6698B-9982-D740-9A09-0EDAF859FEB4}" srcOrd="0" destOrd="0" presId="urn:microsoft.com/office/officeart/2005/8/layout/vList2"/>
    <dgm:cxn modelId="{1EB0A745-19CF-824C-AFC3-3D25D4DE1644}" type="presParOf" srcId="{852D850A-2098-4E40-91D6-ED02569AE752}" destId="{D6A4596B-7C5F-0C49-976F-438495F2E5EF}" srcOrd="1" destOrd="0" presId="urn:microsoft.com/office/officeart/2005/8/layout/vList2"/>
    <dgm:cxn modelId="{34B611A1-AA40-364C-B806-536C567393CC}" type="presParOf" srcId="{852D850A-2098-4E40-91D6-ED02569AE752}" destId="{BC4925A5-DEB3-594E-9365-1C69EF08F417}" srcOrd="2" destOrd="0" presId="urn:microsoft.com/office/officeart/2005/8/layout/vList2"/>
    <dgm:cxn modelId="{17227DED-BC2D-EE4B-AFC5-1FF340608644}" type="presParOf" srcId="{852D850A-2098-4E40-91D6-ED02569AE752}" destId="{4A560E01-BF5E-BC4A-B3A8-AEEE0E0DDD18}" srcOrd="3" destOrd="0" presId="urn:microsoft.com/office/officeart/2005/8/layout/vList2"/>
    <dgm:cxn modelId="{B981031F-DFE0-5B41-A269-628C09868379}" type="presParOf" srcId="{852D850A-2098-4E40-91D6-ED02569AE752}" destId="{ED703886-D20B-9F49-93A0-071C5BE42FD7}" srcOrd="4" destOrd="0" presId="urn:microsoft.com/office/officeart/2005/8/layout/vList2"/>
    <dgm:cxn modelId="{964C0677-E814-A843-A195-AA68EABF45C5}" type="presParOf" srcId="{852D850A-2098-4E40-91D6-ED02569AE752}" destId="{05129708-7D7D-1C4F-8297-F50A948E390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EF81C8-41C9-4CDD-B4BC-EE09ACFAF14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B058E32-164E-4EC2-B3D8-4EBAE58D0AFD}">
      <dgm:prSet/>
      <dgm:spPr/>
      <dgm:t>
        <a:bodyPr/>
        <a:lstStyle/>
        <a:p>
          <a:r>
            <a:rPr lang="en-GB"/>
            <a:t>Use the Brunel Music Rating Inventory-3 to establish the motivational properties (for another member of the group) of three different types of music (of your choice). </a:t>
          </a:r>
          <a:endParaRPr lang="en-US"/>
        </a:p>
      </dgm:t>
    </dgm:pt>
    <dgm:pt modelId="{90516076-6952-4148-8CC3-BF18D9E50FFE}" type="parTrans" cxnId="{42F1AB42-0E88-44AA-96D5-863E6A37BA29}">
      <dgm:prSet/>
      <dgm:spPr/>
      <dgm:t>
        <a:bodyPr/>
        <a:lstStyle/>
        <a:p>
          <a:endParaRPr lang="en-US"/>
        </a:p>
      </dgm:t>
    </dgm:pt>
    <dgm:pt modelId="{5988045C-7743-4BDD-A8F8-CD378058BAC8}" type="sibTrans" cxnId="{42F1AB42-0E88-44AA-96D5-863E6A37BA29}">
      <dgm:prSet/>
      <dgm:spPr/>
      <dgm:t>
        <a:bodyPr/>
        <a:lstStyle/>
        <a:p>
          <a:endParaRPr lang="en-US"/>
        </a:p>
      </dgm:t>
    </dgm:pt>
    <dgm:pt modelId="{0B167C31-8168-4B01-B31B-D334EF62E7A5}">
      <dgm:prSet/>
      <dgm:spPr/>
      <dgm:t>
        <a:bodyPr/>
        <a:lstStyle/>
        <a:p>
          <a:r>
            <a:rPr lang="en-GB"/>
            <a:t>Use a sep</a:t>
          </a:r>
          <a:r>
            <a:rPr lang="en-US"/>
            <a:t>a</a:t>
          </a:r>
          <a:r>
            <a:rPr lang="en-GB"/>
            <a:t>rate rating scale for each type of music. </a:t>
          </a:r>
          <a:endParaRPr lang="en-US"/>
        </a:p>
      </dgm:t>
    </dgm:pt>
    <dgm:pt modelId="{6C1DBD23-A219-4D7B-BE69-FDD3DE42E4F5}" type="parTrans" cxnId="{458C6A22-5693-4358-85F5-38D639500111}">
      <dgm:prSet/>
      <dgm:spPr/>
      <dgm:t>
        <a:bodyPr/>
        <a:lstStyle/>
        <a:p>
          <a:endParaRPr lang="en-US"/>
        </a:p>
      </dgm:t>
    </dgm:pt>
    <dgm:pt modelId="{AA2E5028-D400-4E0A-BF62-C94990B59587}" type="sibTrans" cxnId="{458C6A22-5693-4358-85F5-38D639500111}">
      <dgm:prSet/>
      <dgm:spPr/>
      <dgm:t>
        <a:bodyPr/>
        <a:lstStyle/>
        <a:p>
          <a:endParaRPr lang="en-US"/>
        </a:p>
      </dgm:t>
    </dgm:pt>
    <dgm:pt modelId="{7C0D783A-F2F1-48E7-B7CF-1C7ECA6EB7CE}">
      <dgm:prSet/>
      <dgm:spPr/>
      <dgm:t>
        <a:bodyPr/>
        <a:lstStyle/>
        <a:p>
          <a:r>
            <a:rPr lang="en-GB"/>
            <a:t>Scale provided.</a:t>
          </a:r>
          <a:endParaRPr lang="en-US"/>
        </a:p>
      </dgm:t>
    </dgm:pt>
    <dgm:pt modelId="{35D0B2CB-EB8C-486B-9EBE-A935DF208046}" type="parTrans" cxnId="{CD9F483F-6701-4640-BFED-BAA657DF3859}">
      <dgm:prSet/>
      <dgm:spPr/>
      <dgm:t>
        <a:bodyPr/>
        <a:lstStyle/>
        <a:p>
          <a:endParaRPr lang="en-US"/>
        </a:p>
      </dgm:t>
    </dgm:pt>
    <dgm:pt modelId="{0CE75972-E3E0-4D7C-BF71-CDF72737CD03}" type="sibTrans" cxnId="{CD9F483F-6701-4640-BFED-BAA657DF3859}">
      <dgm:prSet/>
      <dgm:spPr/>
      <dgm:t>
        <a:bodyPr/>
        <a:lstStyle/>
        <a:p>
          <a:endParaRPr lang="en-US"/>
        </a:p>
      </dgm:t>
    </dgm:pt>
    <dgm:pt modelId="{2C93E774-D2A6-4926-BAA4-5774BAD69362}">
      <dgm:prSet/>
      <dgm:spPr/>
      <dgm:t>
        <a:bodyPr/>
        <a:lstStyle/>
        <a:p>
          <a:r>
            <a:rPr lang="en-GB"/>
            <a:t>Repeat this for the other person. </a:t>
          </a:r>
          <a:endParaRPr lang="en-US"/>
        </a:p>
      </dgm:t>
    </dgm:pt>
    <dgm:pt modelId="{92C75D38-5536-40E3-A92F-6133AFD34195}" type="parTrans" cxnId="{2E132A2F-761C-4C58-A8CA-478F65EB7395}">
      <dgm:prSet/>
      <dgm:spPr/>
      <dgm:t>
        <a:bodyPr/>
        <a:lstStyle/>
        <a:p>
          <a:endParaRPr lang="en-US"/>
        </a:p>
      </dgm:t>
    </dgm:pt>
    <dgm:pt modelId="{6D63BBA5-87C7-4C32-A67C-74F746548D62}" type="sibTrans" cxnId="{2E132A2F-761C-4C58-A8CA-478F65EB7395}">
      <dgm:prSet/>
      <dgm:spPr/>
      <dgm:t>
        <a:bodyPr/>
        <a:lstStyle/>
        <a:p>
          <a:endParaRPr lang="en-US"/>
        </a:p>
      </dgm:t>
    </dgm:pt>
    <dgm:pt modelId="{868FC3F1-2DF0-4A19-9468-4916F1ED841B}">
      <dgm:prSet/>
      <dgm:spPr/>
      <dgm:t>
        <a:bodyPr/>
        <a:lstStyle/>
        <a:p>
          <a:r>
            <a:rPr lang="en-GB"/>
            <a:t>Discuss the pieces of music and the motivational quality scores received. </a:t>
          </a:r>
          <a:endParaRPr lang="en-US"/>
        </a:p>
      </dgm:t>
    </dgm:pt>
    <dgm:pt modelId="{0780797E-014C-4998-93D8-682A93785E6D}" type="parTrans" cxnId="{7C87DBEA-6982-4DC9-951B-11A1B8DCDC91}">
      <dgm:prSet/>
      <dgm:spPr/>
      <dgm:t>
        <a:bodyPr/>
        <a:lstStyle/>
        <a:p>
          <a:endParaRPr lang="en-US"/>
        </a:p>
      </dgm:t>
    </dgm:pt>
    <dgm:pt modelId="{D261C837-B91F-4244-BA28-1516ED4BF2BF}" type="sibTrans" cxnId="{7C87DBEA-6982-4DC9-951B-11A1B8DCDC91}">
      <dgm:prSet/>
      <dgm:spPr/>
      <dgm:t>
        <a:bodyPr/>
        <a:lstStyle/>
        <a:p>
          <a:endParaRPr lang="en-US"/>
        </a:p>
      </dgm:t>
    </dgm:pt>
    <dgm:pt modelId="{44FF094C-EF84-456D-BDD2-DC59BF50CDBF}" type="pres">
      <dgm:prSet presAssocID="{1AEF81C8-41C9-4CDD-B4BC-EE09ACFAF14F}" presName="root" presStyleCnt="0">
        <dgm:presLayoutVars>
          <dgm:dir/>
          <dgm:resizeHandles val="exact"/>
        </dgm:presLayoutVars>
      </dgm:prSet>
      <dgm:spPr/>
    </dgm:pt>
    <dgm:pt modelId="{33C639E0-C9BA-4083-B0F3-75A83CAE8E02}" type="pres">
      <dgm:prSet presAssocID="{2B058E32-164E-4EC2-B3D8-4EBAE58D0AFD}" presName="compNode" presStyleCnt="0"/>
      <dgm:spPr/>
    </dgm:pt>
    <dgm:pt modelId="{43736222-4E2A-4FD6-AF93-1E8AABCE24D7}" type="pres">
      <dgm:prSet presAssocID="{2B058E32-164E-4EC2-B3D8-4EBAE58D0AFD}" presName="bgRect" presStyleLbl="bgShp" presStyleIdx="0" presStyleCnt="5"/>
      <dgm:spPr/>
    </dgm:pt>
    <dgm:pt modelId="{6CC30919-1DED-40E4-9EA7-4B3D20B2CE7D}" type="pres">
      <dgm:prSet presAssocID="{2B058E32-164E-4EC2-B3D8-4EBAE58D0A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ductor"/>
        </a:ext>
      </dgm:extLst>
    </dgm:pt>
    <dgm:pt modelId="{870AAAB8-F327-484B-BE88-E6F077DF429C}" type="pres">
      <dgm:prSet presAssocID="{2B058E32-164E-4EC2-B3D8-4EBAE58D0AFD}" presName="spaceRect" presStyleCnt="0"/>
      <dgm:spPr/>
    </dgm:pt>
    <dgm:pt modelId="{96AAA82A-CDE4-472D-B793-5901B8A95C8C}" type="pres">
      <dgm:prSet presAssocID="{2B058E32-164E-4EC2-B3D8-4EBAE58D0AFD}" presName="parTx" presStyleLbl="revTx" presStyleIdx="0" presStyleCnt="5">
        <dgm:presLayoutVars>
          <dgm:chMax val="0"/>
          <dgm:chPref val="0"/>
        </dgm:presLayoutVars>
      </dgm:prSet>
      <dgm:spPr/>
    </dgm:pt>
    <dgm:pt modelId="{E4CBA77B-3C81-4C08-94FB-9B3FFB54368E}" type="pres">
      <dgm:prSet presAssocID="{5988045C-7743-4BDD-A8F8-CD378058BAC8}" presName="sibTrans" presStyleCnt="0"/>
      <dgm:spPr/>
    </dgm:pt>
    <dgm:pt modelId="{D1EE780D-35A5-4A6F-8680-3B5F120B7E45}" type="pres">
      <dgm:prSet presAssocID="{0B167C31-8168-4B01-B31B-D334EF62E7A5}" presName="compNode" presStyleCnt="0"/>
      <dgm:spPr/>
    </dgm:pt>
    <dgm:pt modelId="{55951FF7-E56F-4B64-9E20-03B7B334298F}" type="pres">
      <dgm:prSet presAssocID="{0B167C31-8168-4B01-B31B-D334EF62E7A5}" presName="bgRect" presStyleLbl="bgShp" presStyleIdx="1" presStyleCnt="5"/>
      <dgm:spPr/>
    </dgm:pt>
    <dgm:pt modelId="{211442B4-4DCF-408B-B1AB-7DB01BFC40C7}" type="pres">
      <dgm:prSet presAssocID="{0B167C31-8168-4B01-B31B-D334EF62E7A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a:ext>
      </dgm:extLst>
    </dgm:pt>
    <dgm:pt modelId="{71008C92-331D-4B77-874B-D07020672C2B}" type="pres">
      <dgm:prSet presAssocID="{0B167C31-8168-4B01-B31B-D334EF62E7A5}" presName="spaceRect" presStyleCnt="0"/>
      <dgm:spPr/>
    </dgm:pt>
    <dgm:pt modelId="{019A6F47-3347-48D0-8B57-DF30BFACF8B5}" type="pres">
      <dgm:prSet presAssocID="{0B167C31-8168-4B01-B31B-D334EF62E7A5}" presName="parTx" presStyleLbl="revTx" presStyleIdx="1" presStyleCnt="5">
        <dgm:presLayoutVars>
          <dgm:chMax val="0"/>
          <dgm:chPref val="0"/>
        </dgm:presLayoutVars>
      </dgm:prSet>
      <dgm:spPr/>
    </dgm:pt>
    <dgm:pt modelId="{87C45B22-63D1-4007-A06F-8DD81CA48C2C}" type="pres">
      <dgm:prSet presAssocID="{AA2E5028-D400-4E0A-BF62-C94990B59587}" presName="sibTrans" presStyleCnt="0"/>
      <dgm:spPr/>
    </dgm:pt>
    <dgm:pt modelId="{75705F05-2A49-4863-A051-D69FC1837E99}" type="pres">
      <dgm:prSet presAssocID="{7C0D783A-F2F1-48E7-B7CF-1C7ECA6EB7CE}" presName="compNode" presStyleCnt="0"/>
      <dgm:spPr/>
    </dgm:pt>
    <dgm:pt modelId="{47B05D04-C31E-44D8-8553-A976DDBAD30E}" type="pres">
      <dgm:prSet presAssocID="{7C0D783A-F2F1-48E7-B7CF-1C7ECA6EB7CE}" presName="bgRect" presStyleLbl="bgShp" presStyleIdx="2" presStyleCnt="5"/>
      <dgm:spPr/>
    </dgm:pt>
    <dgm:pt modelId="{0B8339A5-B00F-4AEE-A4EA-280DEFE3F942}" type="pres">
      <dgm:prSet presAssocID="{7C0D783A-F2F1-48E7-B7CF-1C7ECA6EB7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
        </a:ext>
      </dgm:extLst>
    </dgm:pt>
    <dgm:pt modelId="{F6DA1836-6A05-439E-B678-F8C20153276F}" type="pres">
      <dgm:prSet presAssocID="{7C0D783A-F2F1-48E7-B7CF-1C7ECA6EB7CE}" presName="spaceRect" presStyleCnt="0"/>
      <dgm:spPr/>
    </dgm:pt>
    <dgm:pt modelId="{07B58BBD-ABEF-492D-A4D3-265E230A7174}" type="pres">
      <dgm:prSet presAssocID="{7C0D783A-F2F1-48E7-B7CF-1C7ECA6EB7CE}" presName="parTx" presStyleLbl="revTx" presStyleIdx="2" presStyleCnt="5">
        <dgm:presLayoutVars>
          <dgm:chMax val="0"/>
          <dgm:chPref val="0"/>
        </dgm:presLayoutVars>
      </dgm:prSet>
      <dgm:spPr/>
    </dgm:pt>
    <dgm:pt modelId="{EAF992F5-9A7A-446F-9572-04B2D37EAB24}" type="pres">
      <dgm:prSet presAssocID="{0CE75972-E3E0-4D7C-BF71-CDF72737CD03}" presName="sibTrans" presStyleCnt="0"/>
      <dgm:spPr/>
    </dgm:pt>
    <dgm:pt modelId="{6D387D1D-F004-4628-AA12-82A9EB4BED8A}" type="pres">
      <dgm:prSet presAssocID="{2C93E774-D2A6-4926-BAA4-5774BAD69362}" presName="compNode" presStyleCnt="0"/>
      <dgm:spPr/>
    </dgm:pt>
    <dgm:pt modelId="{A29D75DE-745F-48B0-AA79-87E51DB28B79}" type="pres">
      <dgm:prSet presAssocID="{2C93E774-D2A6-4926-BAA4-5774BAD69362}" presName="bgRect" presStyleLbl="bgShp" presStyleIdx="3" presStyleCnt="5"/>
      <dgm:spPr/>
    </dgm:pt>
    <dgm:pt modelId="{814AB7CB-08C0-45EA-93C5-C1922B2C4451}" type="pres">
      <dgm:prSet presAssocID="{2C93E774-D2A6-4926-BAA4-5774BAD693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nimise"/>
        </a:ext>
      </dgm:extLst>
    </dgm:pt>
    <dgm:pt modelId="{804A52AF-AB03-4BAC-B12B-A26BF62751EC}" type="pres">
      <dgm:prSet presAssocID="{2C93E774-D2A6-4926-BAA4-5774BAD69362}" presName="spaceRect" presStyleCnt="0"/>
      <dgm:spPr/>
    </dgm:pt>
    <dgm:pt modelId="{BAEDFA1E-FE3A-42C3-AA37-759DD59755A2}" type="pres">
      <dgm:prSet presAssocID="{2C93E774-D2A6-4926-BAA4-5774BAD69362}" presName="parTx" presStyleLbl="revTx" presStyleIdx="3" presStyleCnt="5">
        <dgm:presLayoutVars>
          <dgm:chMax val="0"/>
          <dgm:chPref val="0"/>
        </dgm:presLayoutVars>
      </dgm:prSet>
      <dgm:spPr/>
    </dgm:pt>
    <dgm:pt modelId="{642CBAB6-C733-42FE-BF3E-687D515893C2}" type="pres">
      <dgm:prSet presAssocID="{6D63BBA5-87C7-4C32-A67C-74F746548D62}" presName="sibTrans" presStyleCnt="0"/>
      <dgm:spPr/>
    </dgm:pt>
    <dgm:pt modelId="{4A42FC77-41B3-4819-9BC4-853541679131}" type="pres">
      <dgm:prSet presAssocID="{868FC3F1-2DF0-4A19-9468-4916F1ED841B}" presName="compNode" presStyleCnt="0"/>
      <dgm:spPr/>
    </dgm:pt>
    <dgm:pt modelId="{E1A6AF5A-C0C8-490F-884B-3BEC0A51C1D3}" type="pres">
      <dgm:prSet presAssocID="{868FC3F1-2DF0-4A19-9468-4916F1ED841B}" presName="bgRect" presStyleLbl="bgShp" presStyleIdx="4" presStyleCnt="5"/>
      <dgm:spPr/>
    </dgm:pt>
    <dgm:pt modelId="{DE7C34A9-9533-4D86-8860-1EC93E3FCAF9}" type="pres">
      <dgm:prSet presAssocID="{868FC3F1-2DF0-4A19-9468-4916F1ED84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uzzle"/>
        </a:ext>
      </dgm:extLst>
    </dgm:pt>
    <dgm:pt modelId="{4083DD08-B08C-491F-B0DF-4DBE0A1F8F1D}" type="pres">
      <dgm:prSet presAssocID="{868FC3F1-2DF0-4A19-9468-4916F1ED841B}" presName="spaceRect" presStyleCnt="0"/>
      <dgm:spPr/>
    </dgm:pt>
    <dgm:pt modelId="{908456C1-DFEC-4036-916D-769649FD190F}" type="pres">
      <dgm:prSet presAssocID="{868FC3F1-2DF0-4A19-9468-4916F1ED841B}" presName="parTx" presStyleLbl="revTx" presStyleIdx="4" presStyleCnt="5">
        <dgm:presLayoutVars>
          <dgm:chMax val="0"/>
          <dgm:chPref val="0"/>
        </dgm:presLayoutVars>
      </dgm:prSet>
      <dgm:spPr/>
    </dgm:pt>
  </dgm:ptLst>
  <dgm:cxnLst>
    <dgm:cxn modelId="{56998D08-1815-42C8-BD82-0DB9AFD5AA31}" type="presOf" srcId="{2C93E774-D2A6-4926-BAA4-5774BAD69362}" destId="{BAEDFA1E-FE3A-42C3-AA37-759DD59755A2}" srcOrd="0" destOrd="0" presId="urn:microsoft.com/office/officeart/2018/2/layout/IconVerticalSolidList"/>
    <dgm:cxn modelId="{458C6A22-5693-4358-85F5-38D639500111}" srcId="{1AEF81C8-41C9-4CDD-B4BC-EE09ACFAF14F}" destId="{0B167C31-8168-4B01-B31B-D334EF62E7A5}" srcOrd="1" destOrd="0" parTransId="{6C1DBD23-A219-4D7B-BE69-FDD3DE42E4F5}" sibTransId="{AA2E5028-D400-4E0A-BF62-C94990B59587}"/>
    <dgm:cxn modelId="{CCF46F2E-C46B-4D30-AC51-4A31C64CC71D}" type="presOf" srcId="{7C0D783A-F2F1-48E7-B7CF-1C7ECA6EB7CE}" destId="{07B58BBD-ABEF-492D-A4D3-265E230A7174}" srcOrd="0" destOrd="0" presId="urn:microsoft.com/office/officeart/2018/2/layout/IconVerticalSolidList"/>
    <dgm:cxn modelId="{2E132A2F-761C-4C58-A8CA-478F65EB7395}" srcId="{1AEF81C8-41C9-4CDD-B4BC-EE09ACFAF14F}" destId="{2C93E774-D2A6-4926-BAA4-5774BAD69362}" srcOrd="3" destOrd="0" parTransId="{92C75D38-5536-40E3-A92F-6133AFD34195}" sibTransId="{6D63BBA5-87C7-4C32-A67C-74F746548D62}"/>
    <dgm:cxn modelId="{EE20C434-0554-4F4A-804A-C27302E874FA}" type="presOf" srcId="{2B058E32-164E-4EC2-B3D8-4EBAE58D0AFD}" destId="{96AAA82A-CDE4-472D-B793-5901B8A95C8C}" srcOrd="0" destOrd="0" presId="urn:microsoft.com/office/officeart/2018/2/layout/IconVerticalSolidList"/>
    <dgm:cxn modelId="{CD9F483F-6701-4640-BFED-BAA657DF3859}" srcId="{1AEF81C8-41C9-4CDD-B4BC-EE09ACFAF14F}" destId="{7C0D783A-F2F1-48E7-B7CF-1C7ECA6EB7CE}" srcOrd="2" destOrd="0" parTransId="{35D0B2CB-EB8C-486B-9EBE-A935DF208046}" sibTransId="{0CE75972-E3E0-4D7C-BF71-CDF72737CD03}"/>
    <dgm:cxn modelId="{42F1AB42-0E88-44AA-96D5-863E6A37BA29}" srcId="{1AEF81C8-41C9-4CDD-B4BC-EE09ACFAF14F}" destId="{2B058E32-164E-4EC2-B3D8-4EBAE58D0AFD}" srcOrd="0" destOrd="0" parTransId="{90516076-6952-4148-8CC3-BF18D9E50FFE}" sibTransId="{5988045C-7743-4BDD-A8F8-CD378058BAC8}"/>
    <dgm:cxn modelId="{02897C51-9546-4E2B-B5CE-A6B13C5CE626}" type="presOf" srcId="{1AEF81C8-41C9-4CDD-B4BC-EE09ACFAF14F}" destId="{44FF094C-EF84-456D-BDD2-DC59BF50CDBF}" srcOrd="0" destOrd="0" presId="urn:microsoft.com/office/officeart/2018/2/layout/IconVerticalSolidList"/>
    <dgm:cxn modelId="{1A9A9B78-3ED6-42BB-9644-2937A6CCE106}" type="presOf" srcId="{868FC3F1-2DF0-4A19-9468-4916F1ED841B}" destId="{908456C1-DFEC-4036-916D-769649FD190F}" srcOrd="0" destOrd="0" presId="urn:microsoft.com/office/officeart/2018/2/layout/IconVerticalSolidList"/>
    <dgm:cxn modelId="{172BC68C-0C9E-4CCB-9DC3-2DCEDD7A6B11}" type="presOf" srcId="{0B167C31-8168-4B01-B31B-D334EF62E7A5}" destId="{019A6F47-3347-48D0-8B57-DF30BFACF8B5}" srcOrd="0" destOrd="0" presId="urn:microsoft.com/office/officeart/2018/2/layout/IconVerticalSolidList"/>
    <dgm:cxn modelId="{7C87DBEA-6982-4DC9-951B-11A1B8DCDC91}" srcId="{1AEF81C8-41C9-4CDD-B4BC-EE09ACFAF14F}" destId="{868FC3F1-2DF0-4A19-9468-4916F1ED841B}" srcOrd="4" destOrd="0" parTransId="{0780797E-014C-4998-93D8-682A93785E6D}" sibTransId="{D261C837-B91F-4244-BA28-1516ED4BF2BF}"/>
    <dgm:cxn modelId="{6DEFA67C-1E36-4F4A-9EF8-018A660AA590}" type="presParOf" srcId="{44FF094C-EF84-456D-BDD2-DC59BF50CDBF}" destId="{33C639E0-C9BA-4083-B0F3-75A83CAE8E02}" srcOrd="0" destOrd="0" presId="urn:microsoft.com/office/officeart/2018/2/layout/IconVerticalSolidList"/>
    <dgm:cxn modelId="{DF599FE6-93FE-4818-90DD-F943BA8B39F6}" type="presParOf" srcId="{33C639E0-C9BA-4083-B0F3-75A83CAE8E02}" destId="{43736222-4E2A-4FD6-AF93-1E8AABCE24D7}" srcOrd="0" destOrd="0" presId="urn:microsoft.com/office/officeart/2018/2/layout/IconVerticalSolidList"/>
    <dgm:cxn modelId="{493F5B2F-F310-4CE5-82C3-A51268297402}" type="presParOf" srcId="{33C639E0-C9BA-4083-B0F3-75A83CAE8E02}" destId="{6CC30919-1DED-40E4-9EA7-4B3D20B2CE7D}" srcOrd="1" destOrd="0" presId="urn:microsoft.com/office/officeart/2018/2/layout/IconVerticalSolidList"/>
    <dgm:cxn modelId="{9858B53F-240D-420A-92C3-772FED7CBEC8}" type="presParOf" srcId="{33C639E0-C9BA-4083-B0F3-75A83CAE8E02}" destId="{870AAAB8-F327-484B-BE88-E6F077DF429C}" srcOrd="2" destOrd="0" presId="urn:microsoft.com/office/officeart/2018/2/layout/IconVerticalSolidList"/>
    <dgm:cxn modelId="{CA12B8AB-306A-4C50-B48E-944110AC5375}" type="presParOf" srcId="{33C639E0-C9BA-4083-B0F3-75A83CAE8E02}" destId="{96AAA82A-CDE4-472D-B793-5901B8A95C8C}" srcOrd="3" destOrd="0" presId="urn:microsoft.com/office/officeart/2018/2/layout/IconVerticalSolidList"/>
    <dgm:cxn modelId="{7D41F626-134B-44D3-BF4E-B11038179B52}" type="presParOf" srcId="{44FF094C-EF84-456D-BDD2-DC59BF50CDBF}" destId="{E4CBA77B-3C81-4C08-94FB-9B3FFB54368E}" srcOrd="1" destOrd="0" presId="urn:microsoft.com/office/officeart/2018/2/layout/IconVerticalSolidList"/>
    <dgm:cxn modelId="{18B3B652-AD42-4C2B-AC0D-60A6B1409ADB}" type="presParOf" srcId="{44FF094C-EF84-456D-BDD2-DC59BF50CDBF}" destId="{D1EE780D-35A5-4A6F-8680-3B5F120B7E45}" srcOrd="2" destOrd="0" presId="urn:microsoft.com/office/officeart/2018/2/layout/IconVerticalSolidList"/>
    <dgm:cxn modelId="{86E88AF7-4BF4-4A9E-BCA4-4B6DEE1986CE}" type="presParOf" srcId="{D1EE780D-35A5-4A6F-8680-3B5F120B7E45}" destId="{55951FF7-E56F-4B64-9E20-03B7B334298F}" srcOrd="0" destOrd="0" presId="urn:microsoft.com/office/officeart/2018/2/layout/IconVerticalSolidList"/>
    <dgm:cxn modelId="{E41A547E-FE45-4FD2-97E5-94BB0EE9C8BB}" type="presParOf" srcId="{D1EE780D-35A5-4A6F-8680-3B5F120B7E45}" destId="{211442B4-4DCF-408B-B1AB-7DB01BFC40C7}" srcOrd="1" destOrd="0" presId="urn:microsoft.com/office/officeart/2018/2/layout/IconVerticalSolidList"/>
    <dgm:cxn modelId="{F2C7EF94-FC43-4393-9020-EF1B70A974AC}" type="presParOf" srcId="{D1EE780D-35A5-4A6F-8680-3B5F120B7E45}" destId="{71008C92-331D-4B77-874B-D07020672C2B}" srcOrd="2" destOrd="0" presId="urn:microsoft.com/office/officeart/2018/2/layout/IconVerticalSolidList"/>
    <dgm:cxn modelId="{DAE68917-DCD6-4B86-B968-38386E3C2B6A}" type="presParOf" srcId="{D1EE780D-35A5-4A6F-8680-3B5F120B7E45}" destId="{019A6F47-3347-48D0-8B57-DF30BFACF8B5}" srcOrd="3" destOrd="0" presId="urn:microsoft.com/office/officeart/2018/2/layout/IconVerticalSolidList"/>
    <dgm:cxn modelId="{5ACB277B-9DAC-4906-9AA2-6B67806C1471}" type="presParOf" srcId="{44FF094C-EF84-456D-BDD2-DC59BF50CDBF}" destId="{87C45B22-63D1-4007-A06F-8DD81CA48C2C}" srcOrd="3" destOrd="0" presId="urn:microsoft.com/office/officeart/2018/2/layout/IconVerticalSolidList"/>
    <dgm:cxn modelId="{72B3A2E5-70F9-4521-B894-3A37615339F7}" type="presParOf" srcId="{44FF094C-EF84-456D-BDD2-DC59BF50CDBF}" destId="{75705F05-2A49-4863-A051-D69FC1837E99}" srcOrd="4" destOrd="0" presId="urn:microsoft.com/office/officeart/2018/2/layout/IconVerticalSolidList"/>
    <dgm:cxn modelId="{DC63C18E-DE8E-4E9F-83F6-7A84D36C4DEF}" type="presParOf" srcId="{75705F05-2A49-4863-A051-D69FC1837E99}" destId="{47B05D04-C31E-44D8-8553-A976DDBAD30E}" srcOrd="0" destOrd="0" presId="urn:microsoft.com/office/officeart/2018/2/layout/IconVerticalSolidList"/>
    <dgm:cxn modelId="{A17C3A9A-29E1-4868-8BDC-7BB5E4FDFDAC}" type="presParOf" srcId="{75705F05-2A49-4863-A051-D69FC1837E99}" destId="{0B8339A5-B00F-4AEE-A4EA-280DEFE3F942}" srcOrd="1" destOrd="0" presId="urn:microsoft.com/office/officeart/2018/2/layout/IconVerticalSolidList"/>
    <dgm:cxn modelId="{CFACA04F-57EB-4B5A-8B49-E4911708AD6F}" type="presParOf" srcId="{75705F05-2A49-4863-A051-D69FC1837E99}" destId="{F6DA1836-6A05-439E-B678-F8C20153276F}" srcOrd="2" destOrd="0" presId="urn:microsoft.com/office/officeart/2018/2/layout/IconVerticalSolidList"/>
    <dgm:cxn modelId="{40B5A53D-DB5C-4C2A-AAAC-EA4BB9F6050D}" type="presParOf" srcId="{75705F05-2A49-4863-A051-D69FC1837E99}" destId="{07B58BBD-ABEF-492D-A4D3-265E230A7174}" srcOrd="3" destOrd="0" presId="urn:microsoft.com/office/officeart/2018/2/layout/IconVerticalSolidList"/>
    <dgm:cxn modelId="{F9E450AD-90AD-4A5A-BB14-D5336DCCDD88}" type="presParOf" srcId="{44FF094C-EF84-456D-BDD2-DC59BF50CDBF}" destId="{EAF992F5-9A7A-446F-9572-04B2D37EAB24}" srcOrd="5" destOrd="0" presId="urn:microsoft.com/office/officeart/2018/2/layout/IconVerticalSolidList"/>
    <dgm:cxn modelId="{06C0E737-5C62-4EB6-B51A-B985888E6F54}" type="presParOf" srcId="{44FF094C-EF84-456D-BDD2-DC59BF50CDBF}" destId="{6D387D1D-F004-4628-AA12-82A9EB4BED8A}" srcOrd="6" destOrd="0" presId="urn:microsoft.com/office/officeart/2018/2/layout/IconVerticalSolidList"/>
    <dgm:cxn modelId="{387CE501-56CD-4D68-A409-9741F03CBB14}" type="presParOf" srcId="{6D387D1D-F004-4628-AA12-82A9EB4BED8A}" destId="{A29D75DE-745F-48B0-AA79-87E51DB28B79}" srcOrd="0" destOrd="0" presId="urn:microsoft.com/office/officeart/2018/2/layout/IconVerticalSolidList"/>
    <dgm:cxn modelId="{D984FB73-1CDC-4706-93C6-2659930A1706}" type="presParOf" srcId="{6D387D1D-F004-4628-AA12-82A9EB4BED8A}" destId="{814AB7CB-08C0-45EA-93C5-C1922B2C4451}" srcOrd="1" destOrd="0" presId="urn:microsoft.com/office/officeart/2018/2/layout/IconVerticalSolidList"/>
    <dgm:cxn modelId="{CDCC7CC0-6D0D-40C9-9F1A-6B126F74998F}" type="presParOf" srcId="{6D387D1D-F004-4628-AA12-82A9EB4BED8A}" destId="{804A52AF-AB03-4BAC-B12B-A26BF62751EC}" srcOrd="2" destOrd="0" presId="urn:microsoft.com/office/officeart/2018/2/layout/IconVerticalSolidList"/>
    <dgm:cxn modelId="{1A94B67D-B9BB-44F0-BFA8-161B56D3B38A}" type="presParOf" srcId="{6D387D1D-F004-4628-AA12-82A9EB4BED8A}" destId="{BAEDFA1E-FE3A-42C3-AA37-759DD59755A2}" srcOrd="3" destOrd="0" presId="urn:microsoft.com/office/officeart/2018/2/layout/IconVerticalSolidList"/>
    <dgm:cxn modelId="{A23A1282-CF0C-49C7-9C9D-43D215577F2E}" type="presParOf" srcId="{44FF094C-EF84-456D-BDD2-DC59BF50CDBF}" destId="{642CBAB6-C733-42FE-BF3E-687D515893C2}" srcOrd="7" destOrd="0" presId="urn:microsoft.com/office/officeart/2018/2/layout/IconVerticalSolidList"/>
    <dgm:cxn modelId="{FE2AEA36-8BC5-4C68-AE3E-377141924A04}" type="presParOf" srcId="{44FF094C-EF84-456D-BDD2-DC59BF50CDBF}" destId="{4A42FC77-41B3-4819-9BC4-853541679131}" srcOrd="8" destOrd="0" presId="urn:microsoft.com/office/officeart/2018/2/layout/IconVerticalSolidList"/>
    <dgm:cxn modelId="{0DD5997A-039B-411E-BD26-C77ED7826823}" type="presParOf" srcId="{4A42FC77-41B3-4819-9BC4-853541679131}" destId="{E1A6AF5A-C0C8-490F-884B-3BEC0A51C1D3}" srcOrd="0" destOrd="0" presId="urn:microsoft.com/office/officeart/2018/2/layout/IconVerticalSolidList"/>
    <dgm:cxn modelId="{11FBE0C0-5D40-483A-B0CD-D4E5690942F3}" type="presParOf" srcId="{4A42FC77-41B3-4819-9BC4-853541679131}" destId="{DE7C34A9-9533-4D86-8860-1EC93E3FCAF9}" srcOrd="1" destOrd="0" presId="urn:microsoft.com/office/officeart/2018/2/layout/IconVerticalSolidList"/>
    <dgm:cxn modelId="{2295242C-1B79-4D4E-9503-9BA8D5B8C08A}" type="presParOf" srcId="{4A42FC77-41B3-4819-9BC4-853541679131}" destId="{4083DD08-B08C-491F-B0DF-4DBE0A1F8F1D}" srcOrd="2" destOrd="0" presId="urn:microsoft.com/office/officeart/2018/2/layout/IconVerticalSolidList"/>
    <dgm:cxn modelId="{935546E4-74E9-4D0D-BDEF-1D0C5DC0649C}" type="presParOf" srcId="{4A42FC77-41B3-4819-9BC4-853541679131}" destId="{908456C1-DFEC-4036-916D-769649FD19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5E08B59-E82C-4945-AA67-DF6A70BDCE3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13D38E22-3AC8-4490-A217-ACC705E7DCD7}">
      <dgm:prSet/>
      <dgm:spPr/>
      <dgm:t>
        <a:bodyPr/>
        <a:lstStyle/>
        <a:p>
          <a:r>
            <a:rPr lang="en-US" dirty="0"/>
            <a:t>Select</a:t>
          </a:r>
        </a:p>
      </dgm:t>
    </dgm:pt>
    <dgm:pt modelId="{1EA32663-6E54-4811-A0F1-FAA5865777A6}" type="parTrans" cxnId="{E45AF5B6-3351-409A-A891-8991B5181CE9}">
      <dgm:prSet/>
      <dgm:spPr/>
      <dgm:t>
        <a:bodyPr/>
        <a:lstStyle/>
        <a:p>
          <a:endParaRPr lang="en-US"/>
        </a:p>
      </dgm:t>
    </dgm:pt>
    <dgm:pt modelId="{4DD6A1E1-9AA7-4284-966D-40566D9F2F08}" type="sibTrans" cxnId="{E45AF5B6-3351-409A-A891-8991B5181CE9}">
      <dgm:prSet/>
      <dgm:spPr/>
      <dgm:t>
        <a:bodyPr/>
        <a:lstStyle/>
        <a:p>
          <a:endParaRPr lang="en-US"/>
        </a:p>
      </dgm:t>
    </dgm:pt>
    <dgm:pt modelId="{662832F8-57B4-4652-A23C-7348DC39959E}">
      <dgm:prSet/>
      <dgm:spPr/>
      <dgm:t>
        <a:bodyPr/>
        <a:lstStyle/>
        <a:p>
          <a:r>
            <a:rPr lang="en-US"/>
            <a:t>Choose one of the articles on Moodle that you like the look of (music section)</a:t>
          </a:r>
        </a:p>
      </dgm:t>
    </dgm:pt>
    <dgm:pt modelId="{AC1545E9-485B-4E59-970E-EE5776A0F01F}" type="parTrans" cxnId="{BDE7149C-20AE-4B67-A55D-4F889D64E5D8}">
      <dgm:prSet/>
      <dgm:spPr/>
      <dgm:t>
        <a:bodyPr/>
        <a:lstStyle/>
        <a:p>
          <a:endParaRPr lang="en-US"/>
        </a:p>
      </dgm:t>
    </dgm:pt>
    <dgm:pt modelId="{26C60CDE-31A3-490A-BD3F-5730A67DFEBB}" type="sibTrans" cxnId="{BDE7149C-20AE-4B67-A55D-4F889D64E5D8}">
      <dgm:prSet/>
      <dgm:spPr/>
      <dgm:t>
        <a:bodyPr/>
        <a:lstStyle/>
        <a:p>
          <a:endParaRPr lang="en-US"/>
        </a:p>
      </dgm:t>
    </dgm:pt>
    <dgm:pt modelId="{076D5445-C83A-4ADD-8252-7610D6955559}">
      <dgm:prSet/>
      <dgm:spPr/>
      <dgm:t>
        <a:bodyPr/>
        <a:lstStyle/>
        <a:p>
          <a:r>
            <a:rPr lang="en-US"/>
            <a:t>Summarise</a:t>
          </a:r>
        </a:p>
      </dgm:t>
    </dgm:pt>
    <dgm:pt modelId="{678C29B5-55DA-4BD0-AC27-BA14A1E4D513}" type="parTrans" cxnId="{B585A069-FCD5-45FC-9F3D-C84CC3C4C261}">
      <dgm:prSet/>
      <dgm:spPr/>
      <dgm:t>
        <a:bodyPr/>
        <a:lstStyle/>
        <a:p>
          <a:endParaRPr lang="en-US"/>
        </a:p>
      </dgm:t>
    </dgm:pt>
    <dgm:pt modelId="{8EFD0C67-E090-47BD-A7CA-36E92622EBDC}" type="sibTrans" cxnId="{B585A069-FCD5-45FC-9F3D-C84CC3C4C261}">
      <dgm:prSet/>
      <dgm:spPr/>
      <dgm:t>
        <a:bodyPr/>
        <a:lstStyle/>
        <a:p>
          <a:endParaRPr lang="en-US"/>
        </a:p>
      </dgm:t>
    </dgm:pt>
    <dgm:pt modelId="{70597871-EFDC-4A00-9C15-ADF0DE9C7748}">
      <dgm:prSet/>
      <dgm:spPr/>
      <dgm:t>
        <a:bodyPr/>
        <a:lstStyle/>
        <a:p>
          <a:r>
            <a:rPr lang="en-US" dirty="0" err="1"/>
            <a:t>Summarise</a:t>
          </a:r>
          <a:r>
            <a:rPr lang="en-US" dirty="0"/>
            <a:t> this article. Outline the aims, method and results of the study. </a:t>
          </a:r>
        </a:p>
      </dgm:t>
    </dgm:pt>
    <dgm:pt modelId="{CCEC2010-739A-4313-98EA-41C61175B388}" type="parTrans" cxnId="{45585502-31BD-457D-967E-F55179921BFB}">
      <dgm:prSet/>
      <dgm:spPr/>
      <dgm:t>
        <a:bodyPr/>
        <a:lstStyle/>
        <a:p>
          <a:endParaRPr lang="en-US"/>
        </a:p>
      </dgm:t>
    </dgm:pt>
    <dgm:pt modelId="{6FF3DC6C-D9C8-4B3C-BED5-1F4408CE8E5C}" type="sibTrans" cxnId="{45585502-31BD-457D-967E-F55179921BFB}">
      <dgm:prSet/>
      <dgm:spPr/>
      <dgm:t>
        <a:bodyPr/>
        <a:lstStyle/>
        <a:p>
          <a:endParaRPr lang="en-US"/>
        </a:p>
      </dgm:t>
    </dgm:pt>
    <dgm:pt modelId="{243A3219-A978-4B10-9775-54825629A3D8}">
      <dgm:prSet/>
      <dgm:spPr/>
      <dgm:t>
        <a:bodyPr/>
        <a:lstStyle/>
        <a:p>
          <a:r>
            <a:rPr lang="en-US" dirty="0"/>
            <a:t>Share</a:t>
          </a:r>
        </a:p>
      </dgm:t>
    </dgm:pt>
    <dgm:pt modelId="{D61837B3-2F8D-4437-8FBE-CDA65331784D}" type="parTrans" cxnId="{96723886-1EC6-41B7-96FC-A8312673735D}">
      <dgm:prSet/>
      <dgm:spPr/>
      <dgm:t>
        <a:bodyPr/>
        <a:lstStyle/>
        <a:p>
          <a:endParaRPr lang="en-US"/>
        </a:p>
      </dgm:t>
    </dgm:pt>
    <dgm:pt modelId="{696E6BEB-7BCB-49CA-98B0-0CE92C646873}" type="sibTrans" cxnId="{96723886-1EC6-41B7-96FC-A8312673735D}">
      <dgm:prSet/>
      <dgm:spPr/>
      <dgm:t>
        <a:bodyPr/>
        <a:lstStyle/>
        <a:p>
          <a:endParaRPr lang="en-US"/>
        </a:p>
      </dgm:t>
    </dgm:pt>
    <dgm:pt modelId="{2176A3BF-0D9C-479F-A3BC-23DD1CA85D72}">
      <dgm:prSet/>
      <dgm:spPr/>
      <dgm:t>
        <a:bodyPr/>
        <a:lstStyle/>
        <a:p>
          <a:r>
            <a:rPr lang="en-US" dirty="0"/>
            <a:t>Be prepared to share this with the rest of the group. </a:t>
          </a:r>
        </a:p>
      </dgm:t>
    </dgm:pt>
    <dgm:pt modelId="{115942DA-637D-4B85-ADB4-63F424AFC228}" type="parTrans" cxnId="{5294AA3C-523A-4452-A5A4-684913DD327A}">
      <dgm:prSet/>
      <dgm:spPr/>
      <dgm:t>
        <a:bodyPr/>
        <a:lstStyle/>
        <a:p>
          <a:endParaRPr lang="en-US"/>
        </a:p>
      </dgm:t>
    </dgm:pt>
    <dgm:pt modelId="{2CCF78C4-B059-4481-B1EE-C6CE94428A41}" type="sibTrans" cxnId="{5294AA3C-523A-4452-A5A4-684913DD327A}">
      <dgm:prSet/>
      <dgm:spPr/>
      <dgm:t>
        <a:bodyPr/>
        <a:lstStyle/>
        <a:p>
          <a:endParaRPr lang="en-US"/>
        </a:p>
      </dgm:t>
    </dgm:pt>
    <dgm:pt modelId="{15BC8699-45C0-B847-B30C-B979F09BCAC3}" type="pres">
      <dgm:prSet presAssocID="{55E08B59-E82C-4945-AA67-DF6A70BDCE30}" presName="Name0" presStyleCnt="0">
        <dgm:presLayoutVars>
          <dgm:dir/>
          <dgm:animLvl val="lvl"/>
          <dgm:resizeHandles val="exact"/>
        </dgm:presLayoutVars>
      </dgm:prSet>
      <dgm:spPr/>
    </dgm:pt>
    <dgm:pt modelId="{A263CE53-7A6D-8E4F-97FF-96C109BF40F0}" type="pres">
      <dgm:prSet presAssocID="{13D38E22-3AC8-4490-A217-ACC705E7DCD7}" presName="linNode" presStyleCnt="0"/>
      <dgm:spPr/>
    </dgm:pt>
    <dgm:pt modelId="{D303C412-DBD9-4C4B-AE38-3D84C7268383}" type="pres">
      <dgm:prSet presAssocID="{13D38E22-3AC8-4490-A217-ACC705E7DCD7}" presName="parentText" presStyleLbl="solidFgAcc1" presStyleIdx="0" presStyleCnt="3">
        <dgm:presLayoutVars>
          <dgm:chMax val="1"/>
          <dgm:bulletEnabled/>
        </dgm:presLayoutVars>
      </dgm:prSet>
      <dgm:spPr/>
    </dgm:pt>
    <dgm:pt modelId="{F849C25B-C1D4-E147-85A8-0FC1B0641BA8}" type="pres">
      <dgm:prSet presAssocID="{13D38E22-3AC8-4490-A217-ACC705E7DCD7}" presName="descendantText" presStyleLbl="alignNode1" presStyleIdx="0" presStyleCnt="3">
        <dgm:presLayoutVars>
          <dgm:bulletEnabled/>
        </dgm:presLayoutVars>
      </dgm:prSet>
      <dgm:spPr/>
    </dgm:pt>
    <dgm:pt modelId="{902A031B-AE60-2441-A5A2-4D92FD01EE1F}" type="pres">
      <dgm:prSet presAssocID="{4DD6A1E1-9AA7-4284-966D-40566D9F2F08}" presName="sp" presStyleCnt="0"/>
      <dgm:spPr/>
    </dgm:pt>
    <dgm:pt modelId="{2FE14FBA-9D76-C146-8D98-A7229222E577}" type="pres">
      <dgm:prSet presAssocID="{076D5445-C83A-4ADD-8252-7610D6955559}" presName="linNode" presStyleCnt="0"/>
      <dgm:spPr/>
    </dgm:pt>
    <dgm:pt modelId="{567F9733-5985-E24F-945C-86EAE0FD79AA}" type="pres">
      <dgm:prSet presAssocID="{076D5445-C83A-4ADD-8252-7610D6955559}" presName="parentText" presStyleLbl="solidFgAcc1" presStyleIdx="1" presStyleCnt="3">
        <dgm:presLayoutVars>
          <dgm:chMax val="1"/>
          <dgm:bulletEnabled/>
        </dgm:presLayoutVars>
      </dgm:prSet>
      <dgm:spPr/>
    </dgm:pt>
    <dgm:pt modelId="{7A6CD3A6-51B6-3B46-B05F-5395AE3C9DF4}" type="pres">
      <dgm:prSet presAssocID="{076D5445-C83A-4ADD-8252-7610D6955559}" presName="descendantText" presStyleLbl="alignNode1" presStyleIdx="1" presStyleCnt="3">
        <dgm:presLayoutVars>
          <dgm:bulletEnabled/>
        </dgm:presLayoutVars>
      </dgm:prSet>
      <dgm:spPr/>
    </dgm:pt>
    <dgm:pt modelId="{7FDFDB36-B441-BD45-82CD-F266C9F7DC94}" type="pres">
      <dgm:prSet presAssocID="{8EFD0C67-E090-47BD-A7CA-36E92622EBDC}" presName="sp" presStyleCnt="0"/>
      <dgm:spPr/>
    </dgm:pt>
    <dgm:pt modelId="{645621F6-7846-C043-9860-321291601EF5}" type="pres">
      <dgm:prSet presAssocID="{243A3219-A978-4B10-9775-54825629A3D8}" presName="linNode" presStyleCnt="0"/>
      <dgm:spPr/>
    </dgm:pt>
    <dgm:pt modelId="{FF7D13C7-4565-A143-B0A5-3E2355179C50}" type="pres">
      <dgm:prSet presAssocID="{243A3219-A978-4B10-9775-54825629A3D8}" presName="parentText" presStyleLbl="solidFgAcc1" presStyleIdx="2" presStyleCnt="3">
        <dgm:presLayoutVars>
          <dgm:chMax val="1"/>
          <dgm:bulletEnabled/>
        </dgm:presLayoutVars>
      </dgm:prSet>
      <dgm:spPr/>
    </dgm:pt>
    <dgm:pt modelId="{985D50FC-6B00-FE49-9E1C-6EC737473D27}" type="pres">
      <dgm:prSet presAssocID="{243A3219-A978-4B10-9775-54825629A3D8}" presName="descendantText" presStyleLbl="alignNode1" presStyleIdx="2" presStyleCnt="3">
        <dgm:presLayoutVars>
          <dgm:bulletEnabled/>
        </dgm:presLayoutVars>
      </dgm:prSet>
      <dgm:spPr/>
    </dgm:pt>
  </dgm:ptLst>
  <dgm:cxnLst>
    <dgm:cxn modelId="{45585502-31BD-457D-967E-F55179921BFB}" srcId="{076D5445-C83A-4ADD-8252-7610D6955559}" destId="{70597871-EFDC-4A00-9C15-ADF0DE9C7748}" srcOrd="0" destOrd="0" parTransId="{CCEC2010-739A-4313-98EA-41C61175B388}" sibTransId="{6FF3DC6C-D9C8-4B3C-BED5-1F4408CE8E5C}"/>
    <dgm:cxn modelId="{7E8E7D26-DAC1-9E49-BE59-4FEAAA90D440}" type="presOf" srcId="{13D38E22-3AC8-4490-A217-ACC705E7DCD7}" destId="{D303C412-DBD9-4C4B-AE38-3D84C7268383}" srcOrd="0" destOrd="0" presId="urn:microsoft.com/office/officeart/2016/7/layout/VerticalHollowActionList"/>
    <dgm:cxn modelId="{FE6EF038-CEF3-F443-B792-E03583F67E9D}" type="presOf" srcId="{076D5445-C83A-4ADD-8252-7610D6955559}" destId="{567F9733-5985-E24F-945C-86EAE0FD79AA}" srcOrd="0" destOrd="0" presId="urn:microsoft.com/office/officeart/2016/7/layout/VerticalHollowActionList"/>
    <dgm:cxn modelId="{5294AA3C-523A-4452-A5A4-684913DD327A}" srcId="{243A3219-A978-4B10-9775-54825629A3D8}" destId="{2176A3BF-0D9C-479F-A3BC-23DD1CA85D72}" srcOrd="0" destOrd="0" parTransId="{115942DA-637D-4B85-ADB4-63F424AFC228}" sibTransId="{2CCF78C4-B059-4481-B1EE-C6CE94428A41}"/>
    <dgm:cxn modelId="{611E385C-50D7-9144-BB8A-7478FC57D8EA}" type="presOf" srcId="{70597871-EFDC-4A00-9C15-ADF0DE9C7748}" destId="{7A6CD3A6-51B6-3B46-B05F-5395AE3C9DF4}" srcOrd="0" destOrd="0" presId="urn:microsoft.com/office/officeart/2016/7/layout/VerticalHollowActionList"/>
    <dgm:cxn modelId="{2FC52460-C3DB-EF46-90D9-F61CADC134F6}" type="presOf" srcId="{243A3219-A978-4B10-9775-54825629A3D8}" destId="{FF7D13C7-4565-A143-B0A5-3E2355179C50}" srcOrd="0" destOrd="0" presId="urn:microsoft.com/office/officeart/2016/7/layout/VerticalHollowActionList"/>
    <dgm:cxn modelId="{B585A069-FCD5-45FC-9F3D-C84CC3C4C261}" srcId="{55E08B59-E82C-4945-AA67-DF6A70BDCE30}" destId="{076D5445-C83A-4ADD-8252-7610D6955559}" srcOrd="1" destOrd="0" parTransId="{678C29B5-55DA-4BD0-AC27-BA14A1E4D513}" sibTransId="{8EFD0C67-E090-47BD-A7CA-36E92622EBDC}"/>
    <dgm:cxn modelId="{96723886-1EC6-41B7-96FC-A8312673735D}" srcId="{55E08B59-E82C-4945-AA67-DF6A70BDCE30}" destId="{243A3219-A978-4B10-9775-54825629A3D8}" srcOrd="2" destOrd="0" parTransId="{D61837B3-2F8D-4437-8FBE-CDA65331784D}" sibTransId="{696E6BEB-7BCB-49CA-98B0-0CE92C646873}"/>
    <dgm:cxn modelId="{BDE7149C-20AE-4B67-A55D-4F889D64E5D8}" srcId="{13D38E22-3AC8-4490-A217-ACC705E7DCD7}" destId="{662832F8-57B4-4652-A23C-7348DC39959E}" srcOrd="0" destOrd="0" parTransId="{AC1545E9-485B-4E59-970E-EE5776A0F01F}" sibTransId="{26C60CDE-31A3-490A-BD3F-5730A67DFEBB}"/>
    <dgm:cxn modelId="{E45AF5B6-3351-409A-A891-8991B5181CE9}" srcId="{55E08B59-E82C-4945-AA67-DF6A70BDCE30}" destId="{13D38E22-3AC8-4490-A217-ACC705E7DCD7}" srcOrd="0" destOrd="0" parTransId="{1EA32663-6E54-4811-A0F1-FAA5865777A6}" sibTransId="{4DD6A1E1-9AA7-4284-966D-40566D9F2F08}"/>
    <dgm:cxn modelId="{89B9B2C2-836D-8D40-BD19-D72A2AAFD30F}" type="presOf" srcId="{2176A3BF-0D9C-479F-A3BC-23DD1CA85D72}" destId="{985D50FC-6B00-FE49-9E1C-6EC737473D27}" srcOrd="0" destOrd="0" presId="urn:microsoft.com/office/officeart/2016/7/layout/VerticalHollowActionList"/>
    <dgm:cxn modelId="{28F877CC-4716-EE40-B24B-AEB1AD731F2D}" type="presOf" srcId="{55E08B59-E82C-4945-AA67-DF6A70BDCE30}" destId="{15BC8699-45C0-B847-B30C-B979F09BCAC3}" srcOrd="0" destOrd="0" presId="urn:microsoft.com/office/officeart/2016/7/layout/VerticalHollowActionList"/>
    <dgm:cxn modelId="{D63986DA-E330-DD41-AF5E-3882BA2C878D}" type="presOf" srcId="{662832F8-57B4-4652-A23C-7348DC39959E}" destId="{F849C25B-C1D4-E147-85A8-0FC1B0641BA8}" srcOrd="0" destOrd="0" presId="urn:microsoft.com/office/officeart/2016/7/layout/VerticalHollowActionList"/>
    <dgm:cxn modelId="{01F52A15-F726-804E-B653-FB19965EF4A1}" type="presParOf" srcId="{15BC8699-45C0-B847-B30C-B979F09BCAC3}" destId="{A263CE53-7A6D-8E4F-97FF-96C109BF40F0}" srcOrd="0" destOrd="0" presId="urn:microsoft.com/office/officeart/2016/7/layout/VerticalHollowActionList"/>
    <dgm:cxn modelId="{D880AF55-ACF2-134F-BFF5-49A6DD0641C2}" type="presParOf" srcId="{A263CE53-7A6D-8E4F-97FF-96C109BF40F0}" destId="{D303C412-DBD9-4C4B-AE38-3D84C7268383}" srcOrd="0" destOrd="0" presId="urn:microsoft.com/office/officeart/2016/7/layout/VerticalHollowActionList"/>
    <dgm:cxn modelId="{8B1AFC8E-DD16-B542-A242-E491F8721BCF}" type="presParOf" srcId="{A263CE53-7A6D-8E4F-97FF-96C109BF40F0}" destId="{F849C25B-C1D4-E147-85A8-0FC1B0641BA8}" srcOrd="1" destOrd="0" presId="urn:microsoft.com/office/officeart/2016/7/layout/VerticalHollowActionList"/>
    <dgm:cxn modelId="{CE24B617-0086-B342-98C4-EE6D7203A451}" type="presParOf" srcId="{15BC8699-45C0-B847-B30C-B979F09BCAC3}" destId="{902A031B-AE60-2441-A5A2-4D92FD01EE1F}" srcOrd="1" destOrd="0" presId="urn:microsoft.com/office/officeart/2016/7/layout/VerticalHollowActionList"/>
    <dgm:cxn modelId="{2136B818-CA5A-E64E-935B-87900D327E73}" type="presParOf" srcId="{15BC8699-45C0-B847-B30C-B979F09BCAC3}" destId="{2FE14FBA-9D76-C146-8D98-A7229222E577}" srcOrd="2" destOrd="0" presId="urn:microsoft.com/office/officeart/2016/7/layout/VerticalHollowActionList"/>
    <dgm:cxn modelId="{4A9CBA46-6106-214E-A668-53170FEBCEA0}" type="presParOf" srcId="{2FE14FBA-9D76-C146-8D98-A7229222E577}" destId="{567F9733-5985-E24F-945C-86EAE0FD79AA}" srcOrd="0" destOrd="0" presId="urn:microsoft.com/office/officeart/2016/7/layout/VerticalHollowActionList"/>
    <dgm:cxn modelId="{7AC87A04-BB6E-864A-8485-D9B23F737BC8}" type="presParOf" srcId="{2FE14FBA-9D76-C146-8D98-A7229222E577}" destId="{7A6CD3A6-51B6-3B46-B05F-5395AE3C9DF4}" srcOrd="1" destOrd="0" presId="urn:microsoft.com/office/officeart/2016/7/layout/VerticalHollowActionList"/>
    <dgm:cxn modelId="{5BF00AB0-08CC-C049-A777-86D6490264FB}" type="presParOf" srcId="{15BC8699-45C0-B847-B30C-B979F09BCAC3}" destId="{7FDFDB36-B441-BD45-82CD-F266C9F7DC94}" srcOrd="3" destOrd="0" presId="urn:microsoft.com/office/officeart/2016/7/layout/VerticalHollowActionList"/>
    <dgm:cxn modelId="{22104D71-C440-C146-83A5-322710458800}" type="presParOf" srcId="{15BC8699-45C0-B847-B30C-B979F09BCAC3}" destId="{645621F6-7846-C043-9860-321291601EF5}" srcOrd="4" destOrd="0" presId="urn:microsoft.com/office/officeart/2016/7/layout/VerticalHollowActionList"/>
    <dgm:cxn modelId="{6CEDB775-FECE-E94B-9E01-2D6A92510BAA}" type="presParOf" srcId="{645621F6-7846-C043-9860-321291601EF5}" destId="{FF7D13C7-4565-A143-B0A5-3E2355179C50}" srcOrd="0" destOrd="0" presId="urn:microsoft.com/office/officeart/2016/7/layout/VerticalHollowActionList"/>
    <dgm:cxn modelId="{93F03082-79FF-EB4E-8750-39139487B21B}" type="presParOf" srcId="{645621F6-7846-C043-9860-321291601EF5}" destId="{985D50FC-6B00-FE49-9E1C-6EC737473D27}"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09E41-F72B-4D8D-A3A4-9509A6F94A36}">
      <dsp:nvSpPr>
        <dsp:cNvPr id="0" name=""/>
        <dsp:cNvSpPr/>
      </dsp:nvSpPr>
      <dsp:spPr>
        <a:xfrm>
          <a:off x="0" y="526116"/>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5E1AE-A523-453E-A877-B9BE44F9B13F}">
      <dsp:nvSpPr>
        <dsp:cNvPr id="0" name=""/>
        <dsp:cNvSpPr/>
      </dsp:nvSpPr>
      <dsp:spPr>
        <a:xfrm>
          <a:off x="429705" y="845731"/>
          <a:ext cx="781282" cy="781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B5622-DB88-4FBC-9F9E-995DDD9A7411}">
      <dsp:nvSpPr>
        <dsp:cNvPr id="0" name=""/>
        <dsp:cNvSpPr/>
      </dsp:nvSpPr>
      <dsp:spPr>
        <a:xfrm>
          <a:off x="1640693" y="526116"/>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There is evidence and research that demonstrates a clear correlation between music and exercise performance. </a:t>
          </a:r>
          <a:endParaRPr lang="en-US" sz="1400" kern="1200"/>
        </a:p>
      </dsp:txBody>
      <dsp:txXfrm>
        <a:off x="1640693" y="526116"/>
        <a:ext cx="3412569" cy="1420513"/>
      </dsp:txXfrm>
    </dsp:sp>
    <dsp:sp modelId="{BE6E6291-3751-4A51-9D1D-306B2B2DAF7D}">
      <dsp:nvSpPr>
        <dsp:cNvPr id="0" name=""/>
        <dsp:cNvSpPr/>
      </dsp:nvSpPr>
      <dsp:spPr>
        <a:xfrm>
          <a:off x="5053262" y="526116"/>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Music has also been integrated into modern day sporting events to liven the crowd at stadiums during matches and games (Karageoghis, </a:t>
          </a:r>
          <a:r>
            <a:rPr lang="en-CA" sz="1100" i="1" kern="1200"/>
            <a:t>et al.</a:t>
          </a:r>
          <a:r>
            <a:rPr lang="en-CA" sz="1100" kern="1200"/>
            <a:t>, 2009). </a:t>
          </a:r>
          <a:endParaRPr lang="en-US" sz="1100" kern="1200"/>
        </a:p>
      </dsp:txBody>
      <dsp:txXfrm>
        <a:off x="5053262" y="526116"/>
        <a:ext cx="2530224" cy="1420513"/>
      </dsp:txXfrm>
    </dsp:sp>
    <dsp:sp modelId="{44FDBEFC-7183-4AD6-AA9B-B4A16D94BF8D}">
      <dsp:nvSpPr>
        <dsp:cNvPr id="0" name=""/>
        <dsp:cNvSpPr/>
      </dsp:nvSpPr>
      <dsp:spPr>
        <a:xfrm>
          <a:off x="0" y="2262299"/>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BE1FE-B908-49CA-8290-B579DCB6814E}">
      <dsp:nvSpPr>
        <dsp:cNvPr id="0" name=""/>
        <dsp:cNvSpPr/>
      </dsp:nvSpPr>
      <dsp:spPr>
        <a:xfrm>
          <a:off x="429705" y="2581915"/>
          <a:ext cx="781282" cy="781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AA34E8-9E73-41A3-970C-F51AA8FF4C7E}">
      <dsp:nvSpPr>
        <dsp:cNvPr id="0" name=""/>
        <dsp:cNvSpPr/>
      </dsp:nvSpPr>
      <dsp:spPr>
        <a:xfrm>
          <a:off x="1640693" y="2262299"/>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Tempo, rhythm, volume and music genre are some factors that are associated with music and physical activity (Karageorghis, Jones and Low, 2006; Priest, Karageorghis and Sharp, 2004). </a:t>
          </a:r>
          <a:endParaRPr lang="en-US" sz="1400" kern="1200"/>
        </a:p>
      </dsp:txBody>
      <dsp:txXfrm>
        <a:off x="1640693" y="2262299"/>
        <a:ext cx="3412569" cy="1420513"/>
      </dsp:txXfrm>
    </dsp:sp>
    <dsp:sp modelId="{FBD983CA-BE60-4DB3-B1E3-7AF6A3F70480}">
      <dsp:nvSpPr>
        <dsp:cNvPr id="0" name=""/>
        <dsp:cNvSpPr/>
      </dsp:nvSpPr>
      <dsp:spPr>
        <a:xfrm>
          <a:off x="5053262" y="2262299"/>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Sanchez </a:t>
          </a:r>
          <a:r>
            <a:rPr lang="en-CA" sz="1100" i="1" kern="1200"/>
            <a:t>et al.</a:t>
          </a:r>
          <a:r>
            <a:rPr lang="en-CA" sz="1100" kern="1200"/>
            <a:t> (2013) - Lyrical content Important for sport and exercise environment. </a:t>
          </a:r>
          <a:endParaRPr lang="en-US" sz="1100" kern="1200"/>
        </a:p>
      </dsp:txBody>
      <dsp:txXfrm>
        <a:off x="5053262" y="2262299"/>
        <a:ext cx="2530224" cy="14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96BA6-3C0A-C743-8ACE-C8E5F9043F6E}">
      <dsp:nvSpPr>
        <dsp:cNvPr id="0" name=""/>
        <dsp:cNvSpPr/>
      </dsp:nvSpPr>
      <dsp:spPr>
        <a:xfrm>
          <a:off x="28808" y="247388"/>
          <a:ext cx="7513542"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CA" sz="1900" kern="1200" dirty="0"/>
            <a:t>An athlete’s exercise performance can be enhanced by music, primarily due to the psychological, emotional, and physiological state that senses stimulation </a:t>
          </a:r>
          <a:r>
            <a:rPr lang="en-US" sz="1900" kern="1200" dirty="0"/>
            <a:t>(Brownley </a:t>
          </a:r>
          <a:r>
            <a:rPr lang="en-US" sz="1900" i="1" kern="1200" dirty="0"/>
            <a:t>et al</a:t>
          </a:r>
          <a:r>
            <a:rPr lang="en-US" sz="1900" kern="1200" dirty="0"/>
            <a:t>, 1995; </a:t>
          </a:r>
          <a:r>
            <a:rPr lang="en-US" sz="1900" kern="1200" dirty="0" err="1"/>
            <a:t>Laukka</a:t>
          </a:r>
          <a:r>
            <a:rPr lang="en-US" sz="1900" kern="1200" dirty="0"/>
            <a:t> and Quick, 2011; Razon, </a:t>
          </a:r>
          <a:r>
            <a:rPr lang="en-US" sz="1900" i="1" kern="1200" dirty="0"/>
            <a:t>et al.,</a:t>
          </a:r>
          <a:r>
            <a:rPr lang="en-US" sz="1900" kern="1200" dirty="0"/>
            <a:t> 2009; Sanchez </a:t>
          </a:r>
          <a:r>
            <a:rPr lang="en-US" sz="1900" i="1" kern="1200" dirty="0"/>
            <a:t>et al</a:t>
          </a:r>
          <a:r>
            <a:rPr lang="en-US" sz="1900" kern="1200" dirty="0"/>
            <a:t>, 2013). </a:t>
          </a:r>
        </a:p>
      </dsp:txBody>
      <dsp:txXfrm>
        <a:off x="91748" y="310328"/>
        <a:ext cx="7387662" cy="1163460"/>
      </dsp:txXfrm>
    </dsp:sp>
    <dsp:sp modelId="{EDBE4E68-F396-784C-9414-0C92CF3A3B07}">
      <dsp:nvSpPr>
        <dsp:cNvPr id="0" name=""/>
        <dsp:cNvSpPr/>
      </dsp:nvSpPr>
      <dsp:spPr>
        <a:xfrm>
          <a:off x="0" y="159144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Karageorghis and Priest (2012) discovered that music produced a beneficial impact on the psychophysiological state of a participant.</a:t>
          </a:r>
        </a:p>
      </dsp:txBody>
      <dsp:txXfrm>
        <a:off x="62940" y="1654389"/>
        <a:ext cx="7445279" cy="1163460"/>
      </dsp:txXfrm>
    </dsp:sp>
    <dsp:sp modelId="{D8A8160D-7475-994E-9C8C-45C3702E4FD4}">
      <dsp:nvSpPr>
        <dsp:cNvPr id="0" name=""/>
        <dsp:cNvSpPr/>
      </dsp:nvSpPr>
      <dsp:spPr>
        <a:xfrm>
          <a:off x="0" y="293550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Other studies that have found that music aid both professional and recreational athletes to sustain motivation and battle against emotional and mental fatigue (Brownley </a:t>
          </a:r>
          <a:r>
            <a:rPr lang="en-US" sz="1900" i="1" kern="1200"/>
            <a:t>et al.,</a:t>
          </a:r>
          <a:r>
            <a:rPr lang="en-US" sz="1900" kern="1200"/>
            <a:t> 1995). </a:t>
          </a:r>
        </a:p>
      </dsp:txBody>
      <dsp:txXfrm>
        <a:off x="62940" y="2998449"/>
        <a:ext cx="7445279"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862C0-93B4-48B0-A6C4-3A9CC43DFE3D}">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E0BC1-6670-4975-9183-7014CD13B6E8}">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F1B29-1FD4-49B4-9015-80FDA3CB4481}">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Likes and dislikes?</a:t>
          </a:r>
          <a:endParaRPr lang="en-US" sz="2500" kern="1200"/>
        </a:p>
      </dsp:txBody>
      <dsp:txXfrm>
        <a:off x="1388607" y="513"/>
        <a:ext cx="6194879" cy="1202257"/>
      </dsp:txXfrm>
    </dsp:sp>
    <dsp:sp modelId="{6AA149EC-78FA-44A1-A5CF-69430402918D}">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12743-4994-4091-ACDE-6F134DB6B0A9}">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50636-5C6F-487F-B18E-EF68D2EF6695}">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Type?</a:t>
          </a:r>
          <a:endParaRPr lang="en-US" sz="2500" kern="1200"/>
        </a:p>
      </dsp:txBody>
      <dsp:txXfrm>
        <a:off x="1388607" y="1503336"/>
        <a:ext cx="6194879" cy="1202257"/>
      </dsp:txXfrm>
    </dsp:sp>
    <dsp:sp modelId="{D6BF17A8-FB51-4F10-88DB-4EF7EFEBB1DF}">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E6CBE-4C9A-42CA-9C24-767D4A47FAF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E37993-6677-4BFE-B2D4-4908AABE226B}">
      <dsp:nvSpPr>
        <dsp:cNvPr id="0" name=""/>
        <dsp:cNvSpPr/>
      </dsp:nvSpPr>
      <dsp:spPr>
        <a:xfrm>
          <a:off x="1388607" y="3006158"/>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Motivational music?</a:t>
          </a:r>
          <a:endParaRPr lang="en-US" sz="2500" kern="1200"/>
        </a:p>
      </dsp:txBody>
      <dsp:txXfrm>
        <a:off x="1388607" y="3006158"/>
        <a:ext cx="6194879" cy="1202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7FD8-47D7-8946-84F2-D4231BD4D885}">
      <dsp:nvSpPr>
        <dsp:cNvPr id="0" name=""/>
        <dsp:cNvSpPr/>
      </dsp:nvSpPr>
      <dsp:spPr>
        <a:xfrm>
          <a:off x="0" y="3303092"/>
          <a:ext cx="7159497" cy="1084148"/>
        </a:xfrm>
        <a:prstGeom prst="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Music can be used as an ergogenic effect to distract an individual from the external environment and enhance focus while performing an exercise.</a:t>
          </a:r>
          <a:endParaRPr lang="en-US" sz="1400" kern="1200"/>
        </a:p>
      </dsp:txBody>
      <dsp:txXfrm>
        <a:off x="0" y="3303092"/>
        <a:ext cx="7159497" cy="1084148"/>
      </dsp:txXfrm>
    </dsp:sp>
    <dsp:sp modelId="{E715FEFF-98DD-AF4A-9ABA-7BBAA946E808}">
      <dsp:nvSpPr>
        <dsp:cNvPr id="0" name=""/>
        <dsp:cNvSpPr/>
      </dsp:nvSpPr>
      <dsp:spPr>
        <a:xfrm rot="10800000">
          <a:off x="0" y="1651934"/>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Moreover, the psychological and psychophysical effects of asynchronous music have been studied rather than its use as an ergogenic effect.</a:t>
          </a:r>
          <a:endParaRPr lang="en-US" sz="1400" kern="1200"/>
        </a:p>
      </dsp:txBody>
      <dsp:txXfrm rot="-10800000">
        <a:off x="0" y="1651934"/>
        <a:ext cx="7159497" cy="585264"/>
      </dsp:txXfrm>
    </dsp:sp>
    <dsp:sp modelId="{3B5547F2-6B91-5143-9EA5-E7702090AC54}">
      <dsp:nvSpPr>
        <dsp:cNvPr id="0" name=""/>
        <dsp:cNvSpPr/>
      </dsp:nvSpPr>
      <dsp:spPr>
        <a:xfrm>
          <a:off x="0" y="2237198"/>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Ergogenic effect - enhance an individual’s performance. </a:t>
          </a:r>
          <a:endParaRPr lang="en-US" sz="1100" kern="1200"/>
        </a:p>
      </dsp:txBody>
      <dsp:txXfrm>
        <a:off x="0" y="2237198"/>
        <a:ext cx="7159497" cy="498558"/>
      </dsp:txXfrm>
    </dsp:sp>
    <dsp:sp modelId="{9996F4D3-1CAC-5249-BD6E-A5E0FBB0E317}">
      <dsp:nvSpPr>
        <dsp:cNvPr id="0" name=""/>
        <dsp:cNvSpPr/>
      </dsp:nvSpPr>
      <dsp:spPr>
        <a:xfrm rot="10800000">
          <a:off x="0" y="775"/>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‘Background’ music that is played during an event or an activity to make the environment more pleasurable. </a:t>
          </a:r>
          <a:endParaRPr lang="en-US" sz="1400" kern="1200"/>
        </a:p>
      </dsp:txBody>
      <dsp:txXfrm rot="-10800000">
        <a:off x="0" y="775"/>
        <a:ext cx="7159497" cy="585264"/>
      </dsp:txXfrm>
    </dsp:sp>
    <dsp:sp modelId="{8ABA9760-9963-604E-A70B-FAD4AAF83829}">
      <dsp:nvSpPr>
        <dsp:cNvPr id="0" name=""/>
        <dsp:cNvSpPr/>
      </dsp:nvSpPr>
      <dsp:spPr>
        <a:xfrm>
          <a:off x="0" y="586040"/>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No conscious synchronisation is present between the tempo of music and movement patterns in an individual, when listening to asynchronous music (Karageorghis </a:t>
          </a:r>
          <a:r>
            <a:rPr lang="en-CA" sz="1100" i="1" kern="1200"/>
            <a:t>et al.,</a:t>
          </a:r>
          <a:r>
            <a:rPr lang="en-CA" sz="1100" kern="1200"/>
            <a:t> 2009; Karageorghis and Terry, 1997). </a:t>
          </a:r>
          <a:endParaRPr lang="en-US" sz="1100" kern="1200"/>
        </a:p>
      </dsp:txBody>
      <dsp:txXfrm>
        <a:off x="0" y="586040"/>
        <a:ext cx="7159497" cy="498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79B8A-A8C7-4DD0-B619-D0902DA53055}">
      <dsp:nvSpPr>
        <dsp:cNvPr id="0" name=""/>
        <dsp:cNvSpPr/>
      </dsp:nvSpPr>
      <dsp:spPr>
        <a:xfrm>
          <a:off x="0" y="7914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9116D-59DA-4F22-9C2D-4A326B5313C5}">
      <dsp:nvSpPr>
        <dsp:cNvPr id="0" name=""/>
        <dsp:cNvSpPr/>
      </dsp:nvSpPr>
      <dsp:spPr>
        <a:xfrm>
          <a:off x="442013" y="1120253"/>
          <a:ext cx="803660" cy="803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30D3D-70ED-44A5-B712-1B25654A584F}">
      <dsp:nvSpPr>
        <dsp:cNvPr id="0" name=""/>
        <dsp:cNvSpPr/>
      </dsp:nvSpPr>
      <dsp:spPr>
        <a:xfrm>
          <a:off x="1687686" y="791483"/>
          <a:ext cx="5895800"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Music has become an extremely widespread factor in the sport and exercise field (Sanchez </a:t>
          </a:r>
          <a:r>
            <a:rPr lang="en-CA" sz="1700" i="1" kern="1200"/>
            <a:t>et al.,</a:t>
          </a:r>
          <a:r>
            <a:rPr lang="en-CA" sz="1700" kern="1200"/>
            <a:t> 2013) and although music is an art form, the methods of perception and preference of music requires further investigation (Priest and Karageorghis, 2008; Reimer, 1985). </a:t>
          </a:r>
          <a:endParaRPr lang="en-US" sz="1700" kern="1200"/>
        </a:p>
      </dsp:txBody>
      <dsp:txXfrm>
        <a:off x="1687686" y="791483"/>
        <a:ext cx="5895800" cy="1461200"/>
      </dsp:txXfrm>
    </dsp:sp>
    <dsp:sp modelId="{7B11BAF7-E876-4CC2-B1A2-889AAEE5E0E0}">
      <dsp:nvSpPr>
        <dsp:cNvPr id="0" name=""/>
        <dsp:cNvSpPr/>
      </dsp:nvSpPr>
      <dsp:spPr>
        <a:xfrm>
          <a:off x="0" y="26179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B6498-39FB-4859-B4C4-6B2AA80AADD4}">
      <dsp:nvSpPr>
        <dsp:cNvPr id="0" name=""/>
        <dsp:cNvSpPr/>
      </dsp:nvSpPr>
      <dsp:spPr>
        <a:xfrm>
          <a:off x="442013" y="2946753"/>
          <a:ext cx="803660" cy="803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9505EC-A2CC-467F-946B-D29B7FB3E2DC}">
      <dsp:nvSpPr>
        <dsp:cNvPr id="0" name=""/>
        <dsp:cNvSpPr/>
      </dsp:nvSpPr>
      <dsp:spPr>
        <a:xfrm>
          <a:off x="1687686" y="2617983"/>
          <a:ext cx="3412569"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Many researchers have found that careful selection of music:</a:t>
          </a:r>
          <a:endParaRPr lang="en-US" sz="1700" kern="1200"/>
        </a:p>
      </dsp:txBody>
      <dsp:txXfrm>
        <a:off x="1687686" y="2617983"/>
        <a:ext cx="3412569" cy="1461200"/>
      </dsp:txXfrm>
    </dsp:sp>
    <dsp:sp modelId="{66EE0B60-4D45-4386-BA76-0E49E5A69773}">
      <dsp:nvSpPr>
        <dsp:cNvPr id="0" name=""/>
        <dsp:cNvSpPr/>
      </dsp:nvSpPr>
      <dsp:spPr>
        <a:xfrm>
          <a:off x="5100255" y="2617983"/>
          <a:ext cx="2483231"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488950">
            <a:lnSpc>
              <a:spcPct val="90000"/>
            </a:lnSpc>
            <a:spcBef>
              <a:spcPct val="0"/>
            </a:spcBef>
            <a:spcAft>
              <a:spcPct val="35000"/>
            </a:spcAft>
            <a:buNone/>
          </a:pPr>
          <a:r>
            <a:rPr lang="en-CA" sz="1100" kern="1200"/>
            <a:t>Enhances exercise performance </a:t>
          </a:r>
          <a:endParaRPr lang="en-US" sz="1100" kern="1200"/>
        </a:p>
        <a:p>
          <a:pPr marL="0" lvl="0" indent="0" algn="l" defTabSz="488950">
            <a:lnSpc>
              <a:spcPct val="90000"/>
            </a:lnSpc>
            <a:spcBef>
              <a:spcPct val="0"/>
            </a:spcBef>
            <a:spcAft>
              <a:spcPct val="35000"/>
            </a:spcAft>
            <a:buNone/>
          </a:pPr>
          <a:r>
            <a:rPr lang="en-CA" sz="1100" kern="1200"/>
            <a:t>(Atkinson </a:t>
          </a:r>
          <a:r>
            <a:rPr lang="en-CA" sz="1100" i="1" kern="1200"/>
            <a:t>et al</a:t>
          </a:r>
          <a:r>
            <a:rPr lang="en-CA" sz="1100" kern="1200"/>
            <a:t>., 2004; Elliott </a:t>
          </a:r>
          <a:r>
            <a:rPr lang="en-CA" sz="1100" i="1" kern="1200"/>
            <a:t>et al</a:t>
          </a:r>
          <a:r>
            <a:rPr lang="en-CA" sz="1100" kern="1200"/>
            <a:t>., 2004; Karageorghis and Lee, 2001; Matesic and Comartie, 2002; Karageorghis, 2008; Simpson and Karageorghis, 2006; Szabo </a:t>
          </a:r>
          <a:r>
            <a:rPr lang="en-CA" sz="1100" i="1" kern="1200"/>
            <a:t>et al</a:t>
          </a:r>
          <a:r>
            <a:rPr lang="en-CA" sz="1100" kern="1200"/>
            <a:t>., 1999)</a:t>
          </a:r>
          <a:endParaRPr lang="en-US" sz="1100" kern="1200"/>
        </a:p>
      </dsp:txBody>
      <dsp:txXfrm>
        <a:off x="5100255" y="2617983"/>
        <a:ext cx="2483231" cy="1461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F5962-6097-461E-AEE5-4BB325D7F2B6}">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148EF-4D82-4EC5-BA09-34EDC4140623}">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D0EDA-1897-46EF-82DD-AF8ABA9ABDDD}">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Sanchez </a:t>
          </a:r>
          <a:r>
            <a:rPr lang="en-CA" sz="1700" i="1" kern="1200"/>
            <a:t>et al.</a:t>
          </a:r>
          <a:r>
            <a:rPr lang="en-CA" sz="1700" kern="1200"/>
            <a:t> (2013) stated that music can increase positive affect and strongly influence an individual’s intention to exercise.</a:t>
          </a:r>
          <a:endParaRPr lang="en-US" sz="1700" kern="1200"/>
        </a:p>
      </dsp:txBody>
      <dsp:txXfrm>
        <a:off x="1388607" y="513"/>
        <a:ext cx="6194879" cy="1202257"/>
      </dsp:txXfrm>
    </dsp:sp>
    <dsp:sp modelId="{7F5510C0-9D2A-4205-88BF-68848EF154D1}">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39DD-944D-4595-B416-ACA5C0463603}">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86BC7-4F07-47D7-B729-DB11594ED58C}">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A qualitative study of Swedish athletes by Laukka and Quick (2011) reported that athletes experienced mainly positive emotional effects such as confidence, relaxation and happiness when utilising music in sports. </a:t>
          </a:r>
          <a:endParaRPr lang="en-US" sz="1700" kern="1200"/>
        </a:p>
      </dsp:txBody>
      <dsp:txXfrm>
        <a:off x="1388607" y="1503336"/>
        <a:ext cx="6194879" cy="1202257"/>
      </dsp:txXfrm>
    </dsp:sp>
    <dsp:sp modelId="{8E24A37C-60D6-4EA0-BFB3-55246F818F94}">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2CD1D-0C46-47C4-AEA6-8E251F63167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F0964-DF4B-4630-9585-C05859507F77}">
      <dsp:nvSpPr>
        <dsp:cNvPr id="0" name=""/>
        <dsp:cNvSpPr/>
      </dsp:nvSpPr>
      <dsp:spPr>
        <a:xfrm>
          <a:off x="1388607" y="3006158"/>
          <a:ext cx="341256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Madison, Paulin and Aasa (2013) found music in exercise could be recommended to sedentary individuals as it was seen to:</a:t>
          </a:r>
          <a:endParaRPr lang="en-US" sz="1700" kern="1200"/>
        </a:p>
      </dsp:txBody>
      <dsp:txXfrm>
        <a:off x="1388607" y="3006158"/>
        <a:ext cx="3412569" cy="1202257"/>
      </dsp:txXfrm>
    </dsp:sp>
    <dsp:sp modelId="{4CE4B1F9-CCED-4A00-98A6-352EDD8B881B}">
      <dsp:nvSpPr>
        <dsp:cNvPr id="0" name=""/>
        <dsp:cNvSpPr/>
      </dsp:nvSpPr>
      <dsp:spPr>
        <a:xfrm>
          <a:off x="4801176" y="3006158"/>
          <a:ext cx="2782310"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577850">
            <a:lnSpc>
              <a:spcPct val="90000"/>
            </a:lnSpc>
            <a:spcBef>
              <a:spcPct val="0"/>
            </a:spcBef>
            <a:spcAft>
              <a:spcPct val="35000"/>
            </a:spcAft>
            <a:buNone/>
          </a:pPr>
          <a:r>
            <a:rPr lang="en-CA" sz="1300" kern="1200"/>
            <a:t>decrease blood pressure, </a:t>
          </a:r>
          <a:endParaRPr lang="en-US" sz="1300" kern="1200"/>
        </a:p>
        <a:p>
          <a:pPr marL="0" lvl="0" indent="0" algn="l" defTabSz="577850">
            <a:lnSpc>
              <a:spcPct val="90000"/>
            </a:lnSpc>
            <a:spcBef>
              <a:spcPct val="0"/>
            </a:spcBef>
            <a:spcAft>
              <a:spcPct val="35000"/>
            </a:spcAft>
            <a:buNone/>
          </a:pPr>
          <a:r>
            <a:rPr lang="en-CA" sz="1300" kern="1200"/>
            <a:t>increase cardiovascular ability </a:t>
          </a:r>
          <a:endParaRPr lang="en-US" sz="1300" kern="1200"/>
        </a:p>
        <a:p>
          <a:pPr marL="0" lvl="0" indent="0" algn="l" defTabSz="577850">
            <a:lnSpc>
              <a:spcPct val="90000"/>
            </a:lnSpc>
            <a:spcBef>
              <a:spcPct val="0"/>
            </a:spcBef>
            <a:spcAft>
              <a:spcPct val="35000"/>
            </a:spcAft>
            <a:buNone/>
          </a:pPr>
          <a:r>
            <a:rPr lang="en-CA" sz="1300" kern="1200"/>
            <a:t>provide motivation to engage in further exercise</a:t>
          </a:r>
          <a:endParaRPr lang="en-US" sz="1300" kern="1200"/>
        </a:p>
      </dsp:txBody>
      <dsp:txXfrm>
        <a:off x="4801176" y="3006158"/>
        <a:ext cx="2782310" cy="1202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B456F-4DA4-4251-B5DA-153DB9824CEB}">
      <dsp:nvSpPr>
        <dsp:cNvPr id="0" name=""/>
        <dsp:cNvSpPr/>
      </dsp:nvSpPr>
      <dsp:spPr>
        <a:xfrm>
          <a:off x="0" y="1746"/>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46427-5797-4D86-8338-905CB625CC75}">
      <dsp:nvSpPr>
        <dsp:cNvPr id="0" name=""/>
        <dsp:cNvSpPr/>
      </dsp:nvSpPr>
      <dsp:spPr>
        <a:xfrm>
          <a:off x="267819" y="200951"/>
          <a:ext cx="486945" cy="486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531611-4017-42BC-A1B6-4D6B95D3BD89}">
      <dsp:nvSpPr>
        <dsp:cNvPr id="0" name=""/>
        <dsp:cNvSpPr/>
      </dsp:nvSpPr>
      <dsp:spPr>
        <a:xfrm>
          <a:off x="1022585" y="1746"/>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Listening to music while exercising in a sporting context would:</a:t>
          </a:r>
          <a:endParaRPr lang="en-US" sz="2200" kern="1200"/>
        </a:p>
      </dsp:txBody>
      <dsp:txXfrm>
        <a:off x="1022585" y="1746"/>
        <a:ext cx="6560901" cy="885355"/>
      </dsp:txXfrm>
    </dsp:sp>
    <dsp:sp modelId="{4B928D7F-EE29-4CA8-87A1-690DC476EC55}">
      <dsp:nvSpPr>
        <dsp:cNvPr id="0" name=""/>
        <dsp:cNvSpPr/>
      </dsp:nvSpPr>
      <dsp:spPr>
        <a:xfrm>
          <a:off x="0" y="1108440"/>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C87A-E32D-41BD-B4D6-7EF4118128DC}">
      <dsp:nvSpPr>
        <dsp:cNvPr id="0" name=""/>
        <dsp:cNvSpPr/>
      </dsp:nvSpPr>
      <dsp:spPr>
        <a:xfrm>
          <a:off x="267819" y="1307645"/>
          <a:ext cx="486945" cy="486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2710F-3C21-48F1-B71D-D3D3B577A2A7}">
      <dsp:nvSpPr>
        <dsp:cNvPr id="0" name=""/>
        <dsp:cNvSpPr/>
      </dsp:nvSpPr>
      <dsp:spPr>
        <a:xfrm>
          <a:off x="1022585" y="1108440"/>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(a) decrease negative mood and increase positive mood; </a:t>
          </a:r>
          <a:endParaRPr lang="en-US" sz="2200" kern="1200"/>
        </a:p>
      </dsp:txBody>
      <dsp:txXfrm>
        <a:off x="1022585" y="1108440"/>
        <a:ext cx="6560901" cy="885355"/>
      </dsp:txXfrm>
    </dsp:sp>
    <dsp:sp modelId="{EE501CC9-6079-4B49-B0EF-E1FA9393E09C}">
      <dsp:nvSpPr>
        <dsp:cNvPr id="0" name=""/>
        <dsp:cNvSpPr/>
      </dsp:nvSpPr>
      <dsp:spPr>
        <a:xfrm>
          <a:off x="0" y="2215134"/>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57555-1623-4395-8E08-FB4840441D9B}">
      <dsp:nvSpPr>
        <dsp:cNvPr id="0" name=""/>
        <dsp:cNvSpPr/>
      </dsp:nvSpPr>
      <dsp:spPr>
        <a:xfrm>
          <a:off x="267819" y="2414339"/>
          <a:ext cx="486945" cy="486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9D9251-373E-4DE0-AE97-EAF704863CCD}">
      <dsp:nvSpPr>
        <dsp:cNvPr id="0" name=""/>
        <dsp:cNvSpPr/>
      </dsp:nvSpPr>
      <dsp:spPr>
        <a:xfrm>
          <a:off x="1022585" y="2215134"/>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(b) relax and activate an athlete before an event; </a:t>
          </a:r>
          <a:endParaRPr lang="en-US" sz="2200" kern="1200"/>
        </a:p>
      </dsp:txBody>
      <dsp:txXfrm>
        <a:off x="1022585" y="2215134"/>
        <a:ext cx="6560901" cy="885355"/>
      </dsp:txXfrm>
    </dsp:sp>
    <dsp:sp modelId="{CEA5F3A7-08D2-412B-81AC-65A42918FF25}">
      <dsp:nvSpPr>
        <dsp:cNvPr id="0" name=""/>
        <dsp:cNvSpPr/>
      </dsp:nvSpPr>
      <dsp:spPr>
        <a:xfrm>
          <a:off x="0" y="3321828"/>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0AC7F-0383-47F7-B456-EC9C91BDE418}">
      <dsp:nvSpPr>
        <dsp:cNvPr id="0" name=""/>
        <dsp:cNvSpPr/>
      </dsp:nvSpPr>
      <dsp:spPr>
        <a:xfrm>
          <a:off x="267819" y="3521033"/>
          <a:ext cx="486945" cy="486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9DF9E0-8587-46B3-90D5-F6156DC9B52A}">
      <dsp:nvSpPr>
        <dsp:cNvPr id="0" name=""/>
        <dsp:cNvSpPr/>
      </dsp:nvSpPr>
      <dsp:spPr>
        <a:xfrm>
          <a:off x="1022585" y="3321828"/>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(c) disconnect an individual from unpleasant and negative feelings such as fatigue and pain; </a:t>
          </a:r>
          <a:endParaRPr lang="en-US" sz="2200" kern="1200"/>
        </a:p>
      </dsp:txBody>
      <dsp:txXfrm>
        <a:off x="1022585" y="3321828"/>
        <a:ext cx="6560901" cy="8853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16695-93F6-452F-AACA-74325F196615}">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8DEED-1C28-4C72-ACF7-D678D69EA517}">
      <dsp:nvSpPr>
        <dsp:cNvPr id="0" name=""/>
        <dsp:cNvSpPr/>
      </dsp:nvSpPr>
      <dsp:spPr>
        <a:xfrm>
          <a:off x="211868" y="160876"/>
          <a:ext cx="385215" cy="385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60DBE6-2546-4C0B-89B0-929A17640275}">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(d) reduce outcomes of ratings of perceived exertion (RPE); </a:t>
          </a:r>
          <a:endParaRPr lang="en-US" sz="1900" kern="1200"/>
        </a:p>
      </dsp:txBody>
      <dsp:txXfrm>
        <a:off x="808953" y="3288"/>
        <a:ext cx="6774533" cy="700392"/>
      </dsp:txXfrm>
    </dsp:sp>
    <dsp:sp modelId="{CACB168F-9223-4EC1-BDF8-B5F95EDBD394}">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A2D4E-4153-44ED-A795-C4422335E80B}">
      <dsp:nvSpPr>
        <dsp:cNvPr id="0" name=""/>
        <dsp:cNvSpPr/>
      </dsp:nvSpPr>
      <dsp:spPr>
        <a:xfrm>
          <a:off x="211868" y="1036366"/>
          <a:ext cx="385215" cy="385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45460C-EF07-49CE-BC6A-2C24FB1AA7EA}">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(e) enhance work load while the movement is synchronised with music; </a:t>
          </a:r>
          <a:endParaRPr lang="en-US" sz="1900" kern="1200"/>
        </a:p>
      </dsp:txBody>
      <dsp:txXfrm>
        <a:off x="808953" y="878778"/>
        <a:ext cx="6774533" cy="700392"/>
      </dsp:txXfrm>
    </dsp:sp>
    <dsp:sp modelId="{6946DDDB-A6D3-4024-AEB2-EECEC5AA7A52}">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EB85C-412B-4D1E-A317-E8DBDA9B4448}">
      <dsp:nvSpPr>
        <dsp:cNvPr id="0" name=""/>
        <dsp:cNvSpPr/>
      </dsp:nvSpPr>
      <dsp:spPr>
        <a:xfrm>
          <a:off x="211868" y="1911857"/>
          <a:ext cx="385215" cy="3852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FB0942-26A5-473E-8D13-BBF3A1C0F4D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(f) improve an individual’s motor skills acquisition when movement is matched with rhythm of the music; </a:t>
          </a:r>
          <a:endParaRPr lang="en-US" sz="1900" kern="1200"/>
        </a:p>
      </dsp:txBody>
      <dsp:txXfrm>
        <a:off x="808953" y="1754268"/>
        <a:ext cx="6774533" cy="700392"/>
      </dsp:txXfrm>
    </dsp:sp>
    <dsp:sp modelId="{32B1C41B-B9DA-43DD-90FB-AFAB6BE2C590}">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74D70-8615-4C6E-9F3C-011AE87BF801}">
      <dsp:nvSpPr>
        <dsp:cNvPr id="0" name=""/>
        <dsp:cNvSpPr/>
      </dsp:nvSpPr>
      <dsp:spPr>
        <a:xfrm>
          <a:off x="211868" y="2787347"/>
          <a:ext cx="385215" cy="3852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B7FEDE-17C4-498E-96F8-697659604656}">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(g) increase the chances of an athlete getting ‘into the zone’ while focusing on their task;  </a:t>
          </a:r>
          <a:endParaRPr lang="en-US" sz="1900" kern="1200"/>
        </a:p>
      </dsp:txBody>
      <dsp:txXfrm>
        <a:off x="808953" y="2629759"/>
        <a:ext cx="6774533" cy="700392"/>
      </dsp:txXfrm>
    </dsp:sp>
    <dsp:sp modelId="{9F094E36-C2F2-41DD-A651-66EDBBE28FD7}">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CA6C8-7D86-4992-A470-17492FE32E92}">
      <dsp:nvSpPr>
        <dsp:cNvPr id="0" name=""/>
        <dsp:cNvSpPr/>
      </dsp:nvSpPr>
      <dsp:spPr>
        <a:xfrm>
          <a:off x="211868" y="3662837"/>
          <a:ext cx="385215" cy="3852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5E5BD-6969-42F1-94F4-4D007CB01813}">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(h) provide an overall boost in performance. </a:t>
          </a:r>
          <a:endParaRPr lang="en-US" sz="1900" kern="1200"/>
        </a:p>
      </dsp:txBody>
      <dsp:txXfrm>
        <a:off x="808953" y="3505249"/>
        <a:ext cx="6774533" cy="7003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6E9C-4C02-459C-98E7-5FF79968D2BD}">
      <dsp:nvSpPr>
        <dsp:cNvPr id="0" name=""/>
        <dsp:cNvSpPr/>
      </dsp:nvSpPr>
      <dsp:spPr>
        <a:xfrm>
          <a:off x="0" y="4108"/>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F2397-3C4A-44B1-8AE8-77827D093C57}">
      <dsp:nvSpPr>
        <dsp:cNvPr id="0" name=""/>
        <dsp:cNvSpPr/>
      </dsp:nvSpPr>
      <dsp:spPr>
        <a:xfrm>
          <a:off x="368557" y="278241"/>
          <a:ext cx="670759" cy="670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363211-C93C-43C3-ADA4-BC5726D05372}">
      <dsp:nvSpPr>
        <dsp:cNvPr id="0" name=""/>
        <dsp:cNvSpPr/>
      </dsp:nvSpPr>
      <dsp:spPr>
        <a:xfrm>
          <a:off x="1407873" y="4108"/>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usually be used as a means to distract the body from external environments. </a:t>
          </a:r>
          <a:endParaRPr lang="en-US" sz="1400" kern="1200"/>
        </a:p>
      </dsp:txBody>
      <dsp:txXfrm>
        <a:off x="1407873" y="4108"/>
        <a:ext cx="3412569" cy="1219561"/>
      </dsp:txXfrm>
    </dsp:sp>
    <dsp:sp modelId="{4853CA44-5973-494F-A666-024247B9E100}">
      <dsp:nvSpPr>
        <dsp:cNvPr id="0" name=""/>
        <dsp:cNvSpPr/>
      </dsp:nvSpPr>
      <dsp:spPr>
        <a:xfrm>
          <a:off x="4820442" y="4108"/>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According to Sanchez </a:t>
          </a:r>
          <a:r>
            <a:rPr lang="en-CA" sz="1100" i="1" kern="1200"/>
            <a:t>et al.</a:t>
          </a:r>
          <a:r>
            <a:rPr lang="en-CA" sz="1100" kern="1200"/>
            <a:t> (2013), music tends to compete with bodily cues to block out negative and unpleasant ones and replace them with more positive cues</a:t>
          </a:r>
          <a:endParaRPr lang="en-US" sz="1100" kern="1200"/>
        </a:p>
      </dsp:txBody>
      <dsp:txXfrm>
        <a:off x="4820442" y="4108"/>
        <a:ext cx="2651078" cy="1218370"/>
      </dsp:txXfrm>
    </dsp:sp>
    <dsp:sp modelId="{A541AB33-B729-4C38-876B-35CCBE92E6B1}">
      <dsp:nvSpPr>
        <dsp:cNvPr id="0" name=""/>
        <dsp:cNvSpPr/>
      </dsp:nvSpPr>
      <dsp:spPr>
        <a:xfrm>
          <a:off x="0" y="1494684"/>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717A3-E179-4C26-A8A7-2AA738F51843}">
      <dsp:nvSpPr>
        <dsp:cNvPr id="0" name=""/>
        <dsp:cNvSpPr/>
      </dsp:nvSpPr>
      <dsp:spPr>
        <a:xfrm>
          <a:off x="368557" y="1768817"/>
          <a:ext cx="670759" cy="670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087A9-F43C-4187-91D1-46A7745CC44B}">
      <dsp:nvSpPr>
        <dsp:cNvPr id="0" name=""/>
        <dsp:cNvSpPr/>
      </dsp:nvSpPr>
      <dsp:spPr>
        <a:xfrm>
          <a:off x="1407873" y="1494684"/>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aid participants with a greater work output and enhance performance while observations of effort and fatigue decrease (Elliot, Carr and Savage, 2004; Sanchez </a:t>
          </a:r>
          <a:r>
            <a:rPr lang="en-CA" sz="1400" i="1" kern="1200"/>
            <a:t>et al</a:t>
          </a:r>
          <a:r>
            <a:rPr lang="en-CA" sz="1400" kern="1200"/>
            <a:t>., 2013). </a:t>
          </a:r>
          <a:endParaRPr lang="en-US" sz="1400" kern="1200"/>
        </a:p>
      </dsp:txBody>
      <dsp:txXfrm>
        <a:off x="1407873" y="1494684"/>
        <a:ext cx="3412569" cy="1219561"/>
      </dsp:txXfrm>
    </dsp:sp>
    <dsp:sp modelId="{7BCE252A-932F-4AEC-AA06-05503A692A56}">
      <dsp:nvSpPr>
        <dsp:cNvPr id="0" name=""/>
        <dsp:cNvSpPr/>
      </dsp:nvSpPr>
      <dsp:spPr>
        <a:xfrm>
          <a:off x="4820442" y="1494684"/>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 delay of fatigue occurs when utilising music as a distraction from external factors (Boutcher and Trenske, 1990). </a:t>
          </a:r>
          <a:endParaRPr lang="en-US" sz="1100" kern="1200"/>
        </a:p>
      </dsp:txBody>
      <dsp:txXfrm>
        <a:off x="4820442" y="1494684"/>
        <a:ext cx="2651078" cy="1218370"/>
      </dsp:txXfrm>
    </dsp:sp>
    <dsp:sp modelId="{5ABD2052-C422-4CD8-894D-812C9AD27970}">
      <dsp:nvSpPr>
        <dsp:cNvPr id="0" name=""/>
        <dsp:cNvSpPr/>
      </dsp:nvSpPr>
      <dsp:spPr>
        <a:xfrm>
          <a:off x="0" y="2985259"/>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6A32E-3CBC-4DEC-9AB2-4CE54846B392}">
      <dsp:nvSpPr>
        <dsp:cNvPr id="0" name=""/>
        <dsp:cNvSpPr/>
      </dsp:nvSpPr>
      <dsp:spPr>
        <a:xfrm>
          <a:off x="368557" y="3259393"/>
          <a:ext cx="670759" cy="670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12FF68-6943-4676-AFE7-974C42EFA6FF}">
      <dsp:nvSpPr>
        <dsp:cNvPr id="0" name=""/>
        <dsp:cNvSpPr/>
      </dsp:nvSpPr>
      <dsp:spPr>
        <a:xfrm>
          <a:off x="1407873" y="2985259"/>
          <a:ext cx="6063648"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A combination of a well-selected music playlist and exercise routine can influence how an individual feels during and immediately after an exercise (Karageorghis and Jones, 2016; Karageorghis, Jones and Stuart, 2008; Sanchez </a:t>
          </a:r>
          <a:r>
            <a:rPr lang="en-CA" sz="1400" i="1" kern="1200"/>
            <a:t>et al</a:t>
          </a:r>
          <a:r>
            <a:rPr lang="en-CA" sz="1400" kern="1200"/>
            <a:t>., 2013). </a:t>
          </a:r>
          <a:endParaRPr lang="en-US" sz="1400" kern="1200"/>
        </a:p>
      </dsp:txBody>
      <dsp:txXfrm>
        <a:off x="1407873" y="2985259"/>
        <a:ext cx="6063648" cy="12195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1B95-84AB-3B4E-8BAF-D85913088B2C}">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When utilising music as a distraction in a sport setting, Bharani, Sahu and Mathew (2004) stated that the influence of music can boost cardiovascular performance and delay fatigue in an individual </a:t>
          </a:r>
        </a:p>
      </dsp:txBody>
      <dsp:txXfrm rot="-5400000">
        <a:off x="2730056" y="285538"/>
        <a:ext cx="4773252" cy="1482111"/>
      </dsp:txXfrm>
    </dsp:sp>
    <dsp:sp modelId="{43C3DD91-64FB-384C-A5D6-E8414122CAE2}">
      <dsp:nvSpPr>
        <dsp:cNvPr id="0" name=""/>
        <dsp:cNvSpPr/>
      </dsp:nvSpPr>
      <dsp:spPr>
        <a:xfrm>
          <a:off x="0" y="51"/>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Benefits of listening to music - distraction or a motivational instrument </a:t>
          </a:r>
        </a:p>
      </dsp:txBody>
      <dsp:txXfrm>
        <a:off x="100223" y="100274"/>
        <a:ext cx="2529609" cy="1852640"/>
      </dsp:txXfrm>
    </dsp:sp>
    <dsp:sp modelId="{DB101EAE-08B1-C641-85D1-72F7CEEB9CFF}">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Rhythm and tempo were stated to be the key components when choosing songs (Karageorghis et al., 2009). </a:t>
          </a:r>
        </a:p>
      </dsp:txBody>
      <dsp:txXfrm rot="-5400000">
        <a:off x="2730056" y="2441279"/>
        <a:ext cx="4773252" cy="1482111"/>
      </dsp:txXfrm>
    </dsp:sp>
    <dsp:sp modelId="{A8098243-72B6-FC4F-AD7D-82AF1E055FF7}">
      <dsp:nvSpPr>
        <dsp:cNvPr id="0" name=""/>
        <dsp:cNvSpPr/>
      </dsp:nvSpPr>
      <dsp:spPr>
        <a:xfrm>
          <a:off x="0" y="2155792"/>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An individual running a marathon would be able to focus on the tempo and rhythm of the music rather than their body when they reach  maximal exertion.  </a:t>
          </a:r>
        </a:p>
      </dsp:txBody>
      <dsp:txXfrm>
        <a:off x="100223" y="2256015"/>
        <a:ext cx="2529609" cy="18526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DC60F-FFB2-5A47-9445-AC72B718871D}">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E.g. music may enhance an individual’s drive to achieve a goal whilst not changing their understanding of it being a difficult task to achieve. </a:t>
          </a:r>
          <a:endParaRPr lang="en-US" sz="2100" kern="1200"/>
        </a:p>
      </dsp:txBody>
      <dsp:txXfrm rot="-5400000">
        <a:off x="2730056" y="285538"/>
        <a:ext cx="4773252" cy="1482111"/>
      </dsp:txXfrm>
    </dsp:sp>
    <dsp:sp modelId="{1D8E4ED0-C4AD-2342-93E1-7A00139EC8CA}">
      <dsp:nvSpPr>
        <dsp:cNvPr id="0" name=""/>
        <dsp:cNvSpPr/>
      </dsp:nvSpPr>
      <dsp:spPr>
        <a:xfrm>
          <a:off x="0" y="51"/>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Music may cause an individual to feel more energised, as music may cause a change in the cognitive approach towards an activity (Priest and Karageorghis, 2008). </a:t>
          </a:r>
          <a:endParaRPr lang="en-US" sz="1600" kern="1200"/>
        </a:p>
      </dsp:txBody>
      <dsp:txXfrm>
        <a:off x="100223" y="100274"/>
        <a:ext cx="2529609" cy="1852640"/>
      </dsp:txXfrm>
    </dsp:sp>
    <dsp:sp modelId="{90FDFF80-4ED9-B240-A0E4-0B54189E51CB}">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These factors are identified as rhythm response, musicality, cultural impact and association (Priest and Karageorghis, 2008). </a:t>
          </a:r>
          <a:endParaRPr lang="en-US" sz="2100" kern="1200"/>
        </a:p>
      </dsp:txBody>
      <dsp:txXfrm rot="-5400000">
        <a:off x="2730056" y="2441279"/>
        <a:ext cx="4773252" cy="1482111"/>
      </dsp:txXfrm>
    </dsp:sp>
    <dsp:sp modelId="{B2CD4A34-511A-4E47-98B6-3BF2EF50D0BF}">
      <dsp:nvSpPr>
        <dsp:cNvPr id="0" name=""/>
        <dsp:cNvSpPr/>
      </dsp:nvSpPr>
      <dsp:spPr>
        <a:xfrm>
          <a:off x="0" y="2155792"/>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Motivational music was defined as music that inspires and stimulates physical activity through psychometric work, which includes four factors that contributes to ‘motivational qualities’. </a:t>
          </a:r>
          <a:endParaRPr lang="en-US" sz="1600" kern="1200"/>
        </a:p>
      </dsp:txBody>
      <dsp:txXfrm>
        <a:off x="100223" y="2256015"/>
        <a:ext cx="2529609" cy="1852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6698B-9982-D740-9A09-0EDAF859FEB4}">
      <dsp:nvSpPr>
        <dsp:cNvPr id="0" name=""/>
        <dsp:cNvSpPr/>
      </dsp:nvSpPr>
      <dsp:spPr>
        <a:xfrm>
          <a:off x="0" y="9519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Find 3 different examples of people using music before / during / after training. Alternatively ask people you know…</a:t>
          </a:r>
          <a:endParaRPr lang="en-US" sz="1800" kern="1200"/>
        </a:p>
      </dsp:txBody>
      <dsp:txXfrm>
        <a:off x="74021" y="169219"/>
        <a:ext cx="3509558" cy="1368278"/>
      </dsp:txXfrm>
    </dsp:sp>
    <dsp:sp modelId="{BC4925A5-DEB3-594E-9365-1C69EF08F417}">
      <dsp:nvSpPr>
        <dsp:cNvPr id="0" name=""/>
        <dsp:cNvSpPr/>
      </dsp:nvSpPr>
      <dsp:spPr>
        <a:xfrm>
          <a:off x="0" y="166335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 Wh</a:t>
          </a:r>
          <a:r>
            <a:rPr lang="en-US" sz="1800" kern="1200"/>
            <a:t>at</a:t>
          </a:r>
          <a:r>
            <a:rPr lang="en-GB" sz="1800" kern="1200"/>
            <a:t> type of music do they listen to?</a:t>
          </a:r>
          <a:endParaRPr lang="en-US" sz="1800" kern="1200"/>
        </a:p>
      </dsp:txBody>
      <dsp:txXfrm>
        <a:off x="74021" y="1737379"/>
        <a:ext cx="3509558" cy="1368278"/>
      </dsp:txXfrm>
    </dsp:sp>
    <dsp:sp modelId="{ED703886-D20B-9F49-93A0-071C5BE42FD7}">
      <dsp:nvSpPr>
        <dsp:cNvPr id="0" name=""/>
        <dsp:cNvSpPr/>
      </dsp:nvSpPr>
      <dsp:spPr>
        <a:xfrm>
          <a:off x="0" y="323151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Wh</a:t>
          </a:r>
          <a:r>
            <a:rPr lang="en-US" sz="1800" kern="1200"/>
            <a:t>at</a:t>
          </a:r>
          <a:r>
            <a:rPr lang="en-GB" sz="1800" kern="1200"/>
            <a:t> do they say about their choice of music?</a:t>
          </a:r>
          <a:endParaRPr lang="en-US" sz="1800" kern="1200"/>
        </a:p>
      </dsp:txBody>
      <dsp:txXfrm>
        <a:off x="74021" y="3305539"/>
        <a:ext cx="3509558" cy="1368278"/>
      </dsp:txXfrm>
    </dsp:sp>
    <dsp:sp modelId="{05129708-7D7D-1C4F-8297-F50A948E3904}">
      <dsp:nvSpPr>
        <dsp:cNvPr id="0" name=""/>
        <dsp:cNvSpPr/>
      </dsp:nvSpPr>
      <dsp:spPr>
        <a:xfrm>
          <a:off x="0" y="4747838"/>
          <a:ext cx="3657600"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2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solidFill>
                <a:schemeClr val="bg1"/>
              </a:solidFill>
            </a:rPr>
            <a:t>Purpose of the music</a:t>
          </a:r>
          <a:endParaRPr lang="en-US" sz="1400" kern="1200" dirty="0">
            <a:solidFill>
              <a:schemeClr val="bg1"/>
            </a:solidFill>
          </a:endParaRPr>
        </a:p>
        <a:p>
          <a:pPr marL="114300" lvl="1" indent="-114300" algn="l" defTabSz="622300">
            <a:lnSpc>
              <a:spcPct val="90000"/>
            </a:lnSpc>
            <a:spcBef>
              <a:spcPct val="0"/>
            </a:spcBef>
            <a:spcAft>
              <a:spcPct val="20000"/>
            </a:spcAft>
            <a:buChar char="•"/>
          </a:pPr>
          <a:r>
            <a:rPr lang="en-GB" sz="1400" kern="1200" dirty="0">
              <a:solidFill>
                <a:schemeClr val="bg1"/>
              </a:solidFill>
            </a:rPr>
            <a:t>The significance of the music to them</a:t>
          </a:r>
          <a:endParaRPr lang="en-US" sz="1400" kern="1200" dirty="0">
            <a:solidFill>
              <a:schemeClr val="bg1"/>
            </a:solidFill>
          </a:endParaRPr>
        </a:p>
      </dsp:txBody>
      <dsp:txXfrm>
        <a:off x="0" y="4747838"/>
        <a:ext cx="3657600" cy="4657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36222-4E2A-4FD6-AF93-1E8AABCE24D7}">
      <dsp:nvSpPr>
        <dsp:cNvPr id="0" name=""/>
        <dsp:cNvSpPr/>
      </dsp:nvSpPr>
      <dsp:spPr>
        <a:xfrm>
          <a:off x="0" y="5340"/>
          <a:ext cx="7583487" cy="67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30919-1DED-40E4-9EA7-4B3D20B2CE7D}">
      <dsp:nvSpPr>
        <dsp:cNvPr id="0" name=""/>
        <dsp:cNvSpPr/>
      </dsp:nvSpPr>
      <dsp:spPr>
        <a:xfrm>
          <a:off x="205247" y="158003"/>
          <a:ext cx="373542" cy="3731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AAA82A-CDE4-472D-B793-5901B8A95C8C}">
      <dsp:nvSpPr>
        <dsp:cNvPr id="0" name=""/>
        <dsp:cNvSpPr/>
      </dsp:nvSpPr>
      <dsp:spPr>
        <a:xfrm>
          <a:off x="784038" y="5340"/>
          <a:ext cx="6787374" cy="699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052" tIns="74052" rIns="74052" bIns="74052" numCol="1" spcCol="1270" anchor="ctr" anchorCtr="0">
          <a:noAutofit/>
        </a:bodyPr>
        <a:lstStyle/>
        <a:p>
          <a:pPr marL="0" lvl="0" indent="0" algn="l" defTabSz="622300">
            <a:lnSpc>
              <a:spcPct val="90000"/>
            </a:lnSpc>
            <a:spcBef>
              <a:spcPct val="0"/>
            </a:spcBef>
            <a:spcAft>
              <a:spcPct val="35000"/>
            </a:spcAft>
            <a:buNone/>
          </a:pPr>
          <a:r>
            <a:rPr lang="en-GB" sz="1400" kern="1200"/>
            <a:t>Use the Brunel Music Rating Inventory-3 to establish the motivational properties (for another member of the group) of three different types of music (of your choice). </a:t>
          </a:r>
          <a:endParaRPr lang="en-US" sz="1400" kern="1200"/>
        </a:p>
      </dsp:txBody>
      <dsp:txXfrm>
        <a:off x="784038" y="5340"/>
        <a:ext cx="6787374" cy="699708"/>
      </dsp:txXfrm>
    </dsp:sp>
    <dsp:sp modelId="{55951FF7-E56F-4B64-9E20-03B7B334298F}">
      <dsp:nvSpPr>
        <dsp:cNvPr id="0" name=""/>
        <dsp:cNvSpPr/>
      </dsp:nvSpPr>
      <dsp:spPr>
        <a:xfrm>
          <a:off x="0" y="879975"/>
          <a:ext cx="7583487" cy="67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442B4-4DCF-408B-B1AB-7DB01BFC40C7}">
      <dsp:nvSpPr>
        <dsp:cNvPr id="0" name=""/>
        <dsp:cNvSpPr/>
      </dsp:nvSpPr>
      <dsp:spPr>
        <a:xfrm>
          <a:off x="205247" y="1032639"/>
          <a:ext cx="373542" cy="3731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A6F47-3347-48D0-8B57-DF30BFACF8B5}">
      <dsp:nvSpPr>
        <dsp:cNvPr id="0" name=""/>
        <dsp:cNvSpPr/>
      </dsp:nvSpPr>
      <dsp:spPr>
        <a:xfrm>
          <a:off x="784038" y="879975"/>
          <a:ext cx="6787374" cy="699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052" tIns="74052" rIns="74052" bIns="74052" numCol="1" spcCol="1270" anchor="ctr" anchorCtr="0">
          <a:noAutofit/>
        </a:bodyPr>
        <a:lstStyle/>
        <a:p>
          <a:pPr marL="0" lvl="0" indent="0" algn="l" defTabSz="622300">
            <a:lnSpc>
              <a:spcPct val="90000"/>
            </a:lnSpc>
            <a:spcBef>
              <a:spcPct val="0"/>
            </a:spcBef>
            <a:spcAft>
              <a:spcPct val="35000"/>
            </a:spcAft>
            <a:buNone/>
          </a:pPr>
          <a:r>
            <a:rPr lang="en-GB" sz="1400" kern="1200"/>
            <a:t>Use a sep</a:t>
          </a:r>
          <a:r>
            <a:rPr lang="en-US" sz="1400" kern="1200"/>
            <a:t>a</a:t>
          </a:r>
          <a:r>
            <a:rPr lang="en-GB" sz="1400" kern="1200"/>
            <a:t>rate rating scale for each type of music. </a:t>
          </a:r>
          <a:endParaRPr lang="en-US" sz="1400" kern="1200"/>
        </a:p>
      </dsp:txBody>
      <dsp:txXfrm>
        <a:off x="784038" y="879975"/>
        <a:ext cx="6787374" cy="699708"/>
      </dsp:txXfrm>
    </dsp:sp>
    <dsp:sp modelId="{47B05D04-C31E-44D8-8553-A976DDBAD30E}">
      <dsp:nvSpPr>
        <dsp:cNvPr id="0" name=""/>
        <dsp:cNvSpPr/>
      </dsp:nvSpPr>
      <dsp:spPr>
        <a:xfrm>
          <a:off x="0" y="1754610"/>
          <a:ext cx="7583487" cy="67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39A5-B00F-4AEE-A4EA-280DEFE3F942}">
      <dsp:nvSpPr>
        <dsp:cNvPr id="0" name=""/>
        <dsp:cNvSpPr/>
      </dsp:nvSpPr>
      <dsp:spPr>
        <a:xfrm>
          <a:off x="205247" y="1907274"/>
          <a:ext cx="373542" cy="3731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B58BBD-ABEF-492D-A4D3-265E230A7174}">
      <dsp:nvSpPr>
        <dsp:cNvPr id="0" name=""/>
        <dsp:cNvSpPr/>
      </dsp:nvSpPr>
      <dsp:spPr>
        <a:xfrm>
          <a:off x="784038" y="1754610"/>
          <a:ext cx="6787374" cy="699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052" tIns="74052" rIns="74052" bIns="74052" numCol="1" spcCol="1270" anchor="ctr" anchorCtr="0">
          <a:noAutofit/>
        </a:bodyPr>
        <a:lstStyle/>
        <a:p>
          <a:pPr marL="0" lvl="0" indent="0" algn="l" defTabSz="622300">
            <a:lnSpc>
              <a:spcPct val="90000"/>
            </a:lnSpc>
            <a:spcBef>
              <a:spcPct val="0"/>
            </a:spcBef>
            <a:spcAft>
              <a:spcPct val="35000"/>
            </a:spcAft>
            <a:buNone/>
          </a:pPr>
          <a:r>
            <a:rPr lang="en-GB" sz="1400" kern="1200"/>
            <a:t>Scale provided.</a:t>
          </a:r>
          <a:endParaRPr lang="en-US" sz="1400" kern="1200"/>
        </a:p>
      </dsp:txBody>
      <dsp:txXfrm>
        <a:off x="784038" y="1754610"/>
        <a:ext cx="6787374" cy="699708"/>
      </dsp:txXfrm>
    </dsp:sp>
    <dsp:sp modelId="{A29D75DE-745F-48B0-AA79-87E51DB28B79}">
      <dsp:nvSpPr>
        <dsp:cNvPr id="0" name=""/>
        <dsp:cNvSpPr/>
      </dsp:nvSpPr>
      <dsp:spPr>
        <a:xfrm>
          <a:off x="0" y="2629246"/>
          <a:ext cx="7583487" cy="67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AB7CB-08C0-45EA-93C5-C1922B2C4451}">
      <dsp:nvSpPr>
        <dsp:cNvPr id="0" name=""/>
        <dsp:cNvSpPr/>
      </dsp:nvSpPr>
      <dsp:spPr>
        <a:xfrm>
          <a:off x="205247" y="2781909"/>
          <a:ext cx="373542" cy="3731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EDFA1E-FE3A-42C3-AA37-759DD59755A2}">
      <dsp:nvSpPr>
        <dsp:cNvPr id="0" name=""/>
        <dsp:cNvSpPr/>
      </dsp:nvSpPr>
      <dsp:spPr>
        <a:xfrm>
          <a:off x="784038" y="2629246"/>
          <a:ext cx="6787374" cy="699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052" tIns="74052" rIns="74052" bIns="74052" numCol="1" spcCol="1270" anchor="ctr" anchorCtr="0">
          <a:noAutofit/>
        </a:bodyPr>
        <a:lstStyle/>
        <a:p>
          <a:pPr marL="0" lvl="0" indent="0" algn="l" defTabSz="622300">
            <a:lnSpc>
              <a:spcPct val="90000"/>
            </a:lnSpc>
            <a:spcBef>
              <a:spcPct val="0"/>
            </a:spcBef>
            <a:spcAft>
              <a:spcPct val="35000"/>
            </a:spcAft>
            <a:buNone/>
          </a:pPr>
          <a:r>
            <a:rPr lang="en-GB" sz="1400" kern="1200"/>
            <a:t>Repeat this for the other person. </a:t>
          </a:r>
          <a:endParaRPr lang="en-US" sz="1400" kern="1200"/>
        </a:p>
      </dsp:txBody>
      <dsp:txXfrm>
        <a:off x="784038" y="2629246"/>
        <a:ext cx="6787374" cy="699708"/>
      </dsp:txXfrm>
    </dsp:sp>
    <dsp:sp modelId="{E1A6AF5A-C0C8-490F-884B-3BEC0A51C1D3}">
      <dsp:nvSpPr>
        <dsp:cNvPr id="0" name=""/>
        <dsp:cNvSpPr/>
      </dsp:nvSpPr>
      <dsp:spPr>
        <a:xfrm>
          <a:off x="0" y="3503881"/>
          <a:ext cx="7583487" cy="67850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C34A9-9533-4D86-8860-1EC93E3FCAF9}">
      <dsp:nvSpPr>
        <dsp:cNvPr id="0" name=""/>
        <dsp:cNvSpPr/>
      </dsp:nvSpPr>
      <dsp:spPr>
        <a:xfrm>
          <a:off x="205247" y="3656545"/>
          <a:ext cx="373542" cy="3731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8456C1-DFEC-4036-916D-769649FD190F}">
      <dsp:nvSpPr>
        <dsp:cNvPr id="0" name=""/>
        <dsp:cNvSpPr/>
      </dsp:nvSpPr>
      <dsp:spPr>
        <a:xfrm>
          <a:off x="784038" y="3503881"/>
          <a:ext cx="6787374" cy="699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052" tIns="74052" rIns="74052" bIns="74052" numCol="1" spcCol="1270" anchor="ctr" anchorCtr="0">
          <a:noAutofit/>
        </a:bodyPr>
        <a:lstStyle/>
        <a:p>
          <a:pPr marL="0" lvl="0" indent="0" algn="l" defTabSz="622300">
            <a:lnSpc>
              <a:spcPct val="90000"/>
            </a:lnSpc>
            <a:spcBef>
              <a:spcPct val="0"/>
            </a:spcBef>
            <a:spcAft>
              <a:spcPct val="35000"/>
            </a:spcAft>
            <a:buNone/>
          </a:pPr>
          <a:r>
            <a:rPr lang="en-GB" sz="1400" kern="1200"/>
            <a:t>Discuss the pieces of music and the motivational quality scores received. </a:t>
          </a:r>
          <a:endParaRPr lang="en-US" sz="1400" kern="1200"/>
        </a:p>
      </dsp:txBody>
      <dsp:txXfrm>
        <a:off x="784038" y="3503881"/>
        <a:ext cx="6787374" cy="6997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9C25B-C1D4-E147-85A8-0FC1B0641BA8}">
      <dsp:nvSpPr>
        <dsp:cNvPr id="0" name=""/>
        <dsp:cNvSpPr/>
      </dsp:nvSpPr>
      <dsp:spPr>
        <a:xfrm>
          <a:off x="1496869" y="1322"/>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a:t>Choose one of the articles on Moodle that you like the look of (music section)</a:t>
          </a:r>
        </a:p>
      </dsp:txBody>
      <dsp:txXfrm>
        <a:off x="1496869" y="1322"/>
        <a:ext cx="5987479" cy="1355650"/>
      </dsp:txXfrm>
    </dsp:sp>
    <dsp:sp modelId="{D303C412-DBD9-4C4B-AE38-3D84C7268383}">
      <dsp:nvSpPr>
        <dsp:cNvPr id="0" name=""/>
        <dsp:cNvSpPr/>
      </dsp:nvSpPr>
      <dsp:spPr>
        <a:xfrm>
          <a:off x="0" y="1322"/>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dirty="0"/>
            <a:t>Select</a:t>
          </a:r>
        </a:p>
      </dsp:txBody>
      <dsp:txXfrm>
        <a:off x="0" y="1322"/>
        <a:ext cx="1496869" cy="1355650"/>
      </dsp:txXfrm>
    </dsp:sp>
    <dsp:sp modelId="{7A6CD3A6-51B6-3B46-B05F-5395AE3C9DF4}">
      <dsp:nvSpPr>
        <dsp:cNvPr id="0" name=""/>
        <dsp:cNvSpPr/>
      </dsp:nvSpPr>
      <dsp:spPr>
        <a:xfrm>
          <a:off x="1496869" y="1438312"/>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dirty="0" err="1"/>
            <a:t>Summarise</a:t>
          </a:r>
          <a:r>
            <a:rPr lang="en-US" sz="1700" kern="1200" dirty="0"/>
            <a:t> this article. Outline the aims, method and results of the study. </a:t>
          </a:r>
        </a:p>
      </dsp:txBody>
      <dsp:txXfrm>
        <a:off x="1496869" y="1438312"/>
        <a:ext cx="5987479" cy="1355650"/>
      </dsp:txXfrm>
    </dsp:sp>
    <dsp:sp modelId="{567F9733-5985-E24F-945C-86EAE0FD79AA}">
      <dsp:nvSpPr>
        <dsp:cNvPr id="0" name=""/>
        <dsp:cNvSpPr/>
      </dsp:nvSpPr>
      <dsp:spPr>
        <a:xfrm>
          <a:off x="0" y="1438312"/>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a:t>Summarise</a:t>
          </a:r>
        </a:p>
      </dsp:txBody>
      <dsp:txXfrm>
        <a:off x="0" y="1438312"/>
        <a:ext cx="1496869" cy="1355650"/>
      </dsp:txXfrm>
    </dsp:sp>
    <dsp:sp modelId="{985D50FC-6B00-FE49-9E1C-6EC737473D27}">
      <dsp:nvSpPr>
        <dsp:cNvPr id="0" name=""/>
        <dsp:cNvSpPr/>
      </dsp:nvSpPr>
      <dsp:spPr>
        <a:xfrm>
          <a:off x="1496869" y="2875301"/>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dirty="0"/>
            <a:t>Be prepared to share this with the rest of the group. </a:t>
          </a:r>
        </a:p>
      </dsp:txBody>
      <dsp:txXfrm>
        <a:off x="1496869" y="2875301"/>
        <a:ext cx="5987479" cy="1355650"/>
      </dsp:txXfrm>
    </dsp:sp>
    <dsp:sp modelId="{FF7D13C7-4565-A143-B0A5-3E2355179C50}">
      <dsp:nvSpPr>
        <dsp:cNvPr id="0" name=""/>
        <dsp:cNvSpPr/>
      </dsp:nvSpPr>
      <dsp:spPr>
        <a:xfrm>
          <a:off x="0" y="2875301"/>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dirty="0"/>
            <a:t>Share</a:t>
          </a:r>
        </a:p>
      </dsp:txBody>
      <dsp:txXfrm>
        <a:off x="0" y="2875301"/>
        <a:ext cx="1496869" cy="13556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10/20/23</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10/20/23</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10/20/23</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1.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21093"/>
            <a:ext cx="8362949" cy="1470025"/>
          </a:xfrm>
        </p:spPr>
        <p:txBody>
          <a:bodyPr/>
          <a:lstStyle/>
          <a:p>
            <a:r>
              <a:rPr lang="en-GB" dirty="0"/>
              <a:t>Music and Exercise</a:t>
            </a:r>
          </a:p>
        </p:txBody>
      </p:sp>
      <p:sp>
        <p:nvSpPr>
          <p:cNvPr id="3" name="Subtitle 2"/>
          <p:cNvSpPr>
            <a:spLocks noGrp="1"/>
          </p:cNvSpPr>
          <p:nvPr>
            <p:ph type="subTitle" idx="1"/>
          </p:nvPr>
        </p:nvSpPr>
        <p:spPr>
          <a:xfrm>
            <a:off x="1190625" y="3257019"/>
            <a:ext cx="6762749" cy="1752600"/>
          </a:xfrm>
        </p:spPr>
        <p:txBody>
          <a:bodyPr/>
          <a:lstStyle/>
          <a:p>
            <a:r>
              <a:rPr lang="en-GB" dirty="0"/>
              <a:t>Week 4 - BMHN5003</a:t>
            </a:r>
          </a:p>
          <a:p>
            <a:endParaRPr lang="en-GB" dirty="0"/>
          </a:p>
        </p:txBody>
      </p:sp>
    </p:spTree>
    <p:extLst>
      <p:ext uri="{BB962C8B-B14F-4D97-AF65-F5344CB8AC3E}">
        <p14:creationId xmlns:p14="http://schemas.microsoft.com/office/powerpoint/2010/main" val="3868453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in daily life? </a:t>
            </a:r>
            <a:endParaRPr lang="en-GB" dirty="0"/>
          </a:p>
        </p:txBody>
      </p:sp>
      <p:sp>
        <p:nvSpPr>
          <p:cNvPr id="3" name="Content Placeholder 2"/>
          <p:cNvSpPr>
            <a:spLocks noGrp="1"/>
          </p:cNvSpPr>
          <p:nvPr>
            <p:ph idx="1"/>
          </p:nvPr>
        </p:nvSpPr>
        <p:spPr/>
        <p:txBody>
          <a:bodyPr>
            <a:normAutofit lnSpcReduction="10000"/>
          </a:bodyPr>
          <a:lstStyle/>
          <a:p>
            <a:r>
              <a:rPr lang="en-CA" dirty="0"/>
              <a:t>What is your relationship with music?</a:t>
            </a:r>
          </a:p>
          <a:p>
            <a:r>
              <a:rPr lang="en-CA" dirty="0"/>
              <a:t>The existence of music is more widespread in regular day-to-day activities - particularly in sport and exercise type environments (</a:t>
            </a:r>
            <a:r>
              <a:rPr lang="en-CA" dirty="0" err="1"/>
              <a:t>Karageorghis</a:t>
            </a:r>
            <a:r>
              <a:rPr lang="en-CA" dirty="0"/>
              <a:t> </a:t>
            </a:r>
            <a:r>
              <a:rPr lang="en-CA" i="1" dirty="0"/>
              <a:t>et al</a:t>
            </a:r>
            <a:r>
              <a:rPr lang="en-CA" dirty="0"/>
              <a:t>., 2009). </a:t>
            </a:r>
          </a:p>
          <a:p>
            <a:r>
              <a:rPr lang="en-CA" dirty="0"/>
              <a:t>“ Music is both ubiquitous and often goes unnoticed; yet it is in many facets of our lives.” </a:t>
            </a:r>
          </a:p>
          <a:p>
            <a:pPr lvl="1"/>
            <a:r>
              <a:rPr lang="en-CA" dirty="0"/>
              <a:t>(Barney, Gust and </a:t>
            </a:r>
            <a:r>
              <a:rPr lang="en-CA" dirty="0" err="1"/>
              <a:t>Liguori</a:t>
            </a:r>
            <a:r>
              <a:rPr lang="en-CA" dirty="0"/>
              <a:t>, 2012). </a:t>
            </a:r>
          </a:p>
          <a:p>
            <a:r>
              <a:rPr lang="en-CA" dirty="0"/>
              <a:t>The rhythmic cues of music provide a form of entertainment and energy </a:t>
            </a:r>
            <a:r>
              <a:rPr lang="en-US" dirty="0"/>
              <a:t>–</a:t>
            </a:r>
            <a:r>
              <a:rPr lang="en-CA" dirty="0"/>
              <a:t> channel attention and enthusiasm to perform tasks. </a:t>
            </a:r>
          </a:p>
        </p:txBody>
      </p:sp>
    </p:spTree>
    <p:extLst>
      <p:ext uri="{BB962C8B-B14F-4D97-AF65-F5344CB8AC3E}">
        <p14:creationId xmlns:p14="http://schemas.microsoft.com/office/powerpoint/2010/main" val="173251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Why study the effects of music?</a:t>
            </a:r>
          </a:p>
        </p:txBody>
      </p:sp>
      <p:graphicFrame>
        <p:nvGraphicFramePr>
          <p:cNvPr id="5" name="Content Placeholder 2">
            <a:extLst>
              <a:ext uri="{FF2B5EF4-FFF2-40B4-BE49-F238E27FC236}">
                <a16:creationId xmlns:a16="http://schemas.microsoft.com/office/drawing/2014/main" id="{035AEEBC-D927-7BDA-0FF7-F8784118E12D}"/>
              </a:ext>
            </a:extLst>
          </p:cNvPr>
          <p:cNvGraphicFramePr>
            <a:graphicFrameLocks noGrp="1"/>
          </p:cNvGraphicFramePr>
          <p:nvPr>
            <p:ph idx="1"/>
            <p:extLst>
              <p:ext uri="{D42A27DB-BD31-4B8C-83A1-F6EECF244321}">
                <p14:modId xmlns:p14="http://schemas.microsoft.com/office/powerpoint/2010/main" val="59245962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224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548" y="228600"/>
            <a:ext cx="7029031" cy="1162050"/>
          </a:xfrm>
        </p:spPr>
        <p:txBody>
          <a:bodyPr anchor="b">
            <a:normAutofit/>
          </a:bodyPr>
          <a:lstStyle/>
          <a:p>
            <a:pPr>
              <a:lnSpc>
                <a:spcPct val="90000"/>
              </a:lnSpc>
            </a:pPr>
            <a:r>
              <a:rPr lang="en-GB" dirty="0"/>
              <a:t>Enhanced performance…</a:t>
            </a:r>
          </a:p>
        </p:txBody>
      </p:sp>
      <p:sp>
        <p:nvSpPr>
          <p:cNvPr id="9" name="Text Placeholder 3">
            <a:extLst>
              <a:ext uri="{FF2B5EF4-FFF2-40B4-BE49-F238E27FC236}">
                <a16:creationId xmlns:a16="http://schemas.microsoft.com/office/drawing/2014/main" id="{914EA1E7-44B9-516A-B2C1-AB8AB00B0A99}"/>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336BA9D8-BCC6-25DA-D5EB-778916554527}"/>
              </a:ext>
            </a:extLst>
          </p:cNvPr>
          <p:cNvGraphicFramePr>
            <a:graphicFrameLocks noGrp="1"/>
          </p:cNvGraphicFramePr>
          <p:nvPr>
            <p:ph idx="1"/>
            <p:extLst>
              <p:ext uri="{D42A27DB-BD31-4B8C-83A1-F6EECF244321}">
                <p14:modId xmlns:p14="http://schemas.microsoft.com/office/powerpoint/2010/main" val="2368924763"/>
              </p:ext>
            </p:extLst>
          </p:nvPr>
        </p:nvGraphicFramePr>
        <p:xfrm>
          <a:off x="779464" y="1576137"/>
          <a:ext cx="7571159" cy="447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Asynchronous music </a:t>
            </a:r>
            <a:endParaRPr lang="en-GB" dirty="0"/>
          </a:p>
        </p:txBody>
      </p:sp>
      <p:sp>
        <p:nvSpPr>
          <p:cNvPr id="3" name="Content Placeholder 2"/>
          <p:cNvSpPr>
            <a:spLocks noGrp="1"/>
          </p:cNvSpPr>
          <p:nvPr>
            <p:ph idx="1"/>
          </p:nvPr>
        </p:nvSpPr>
        <p:spPr/>
        <p:txBody>
          <a:bodyPr>
            <a:normAutofit fontScale="70000" lnSpcReduction="20000"/>
          </a:bodyPr>
          <a:lstStyle/>
          <a:p>
            <a:r>
              <a:rPr lang="en-CA" dirty="0"/>
              <a:t>Two main categories of music: synchronous and asynchronous music. </a:t>
            </a:r>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p>
          <a:p>
            <a:r>
              <a:rPr lang="en-CA" dirty="0"/>
              <a:t>Music that incorporates rhythmic cue in relation to an individual’s movement is referred to as synchronous music, while asynchronous music refers to music that plays in the background while a task is performed. </a:t>
            </a:r>
          </a:p>
          <a:p>
            <a:pPr marL="0" indent="0">
              <a:buNone/>
            </a:pPr>
            <a:endParaRPr lang="en-CA" dirty="0"/>
          </a:p>
          <a:p>
            <a:r>
              <a:rPr lang="en-CA" dirty="0"/>
              <a:t>For recreationally active individuals, synchronous and asynchronous music can both be used for repetitive exercises. </a:t>
            </a:r>
          </a:p>
          <a:p>
            <a:pPr lvl="1"/>
            <a:r>
              <a:rPr lang="en-CA" dirty="0"/>
              <a:t>E.g. running and cycling (Terry and </a:t>
            </a:r>
            <a:r>
              <a:rPr lang="en-CA" dirty="0" err="1"/>
              <a:t>Karageorghis</a:t>
            </a:r>
            <a:r>
              <a:rPr lang="en-CA" dirty="0"/>
              <a:t>, 2011; Sanchez </a:t>
            </a:r>
            <a:r>
              <a:rPr lang="en-CA" i="1" dirty="0"/>
              <a:t>et al.,</a:t>
            </a:r>
            <a:r>
              <a:rPr lang="en-CA" dirty="0"/>
              <a:t> 2013). </a:t>
            </a:r>
          </a:p>
          <a:p>
            <a:r>
              <a:rPr lang="en-CA" dirty="0">
                <a:solidFill>
                  <a:schemeClr val="accent2">
                    <a:lumMod val="40000"/>
                    <a:lumOff val="60000"/>
                  </a:schemeClr>
                </a:solidFill>
              </a:rPr>
              <a:t>Synchronous</a:t>
            </a:r>
            <a:r>
              <a:rPr lang="en-CA" dirty="0"/>
              <a:t> - synchronisation between the body and the song during exercise.</a:t>
            </a:r>
          </a:p>
          <a:p>
            <a:r>
              <a:rPr lang="en-CA" dirty="0">
                <a:solidFill>
                  <a:srgbClr val="F1FBB1"/>
                </a:solidFill>
              </a:rPr>
              <a:t>Asynchronous </a:t>
            </a:r>
            <a:r>
              <a:rPr lang="en-CA" dirty="0"/>
              <a:t>- music played in the background while performing a task. </a:t>
            </a:r>
            <a:endParaRPr lang="en-GB" dirty="0"/>
          </a:p>
          <a:p>
            <a:endParaRPr lang="en-CA" dirty="0"/>
          </a:p>
          <a:p>
            <a:endParaRPr lang="en-GB" dirty="0"/>
          </a:p>
        </p:txBody>
      </p:sp>
    </p:spTree>
    <p:extLst>
      <p:ext uri="{BB962C8B-B14F-4D97-AF65-F5344CB8AC3E}">
        <p14:creationId xmlns:p14="http://schemas.microsoft.com/office/powerpoint/2010/main" val="213287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Your choice of music</a:t>
            </a:r>
          </a:p>
        </p:txBody>
      </p:sp>
      <p:graphicFrame>
        <p:nvGraphicFramePr>
          <p:cNvPr id="5" name="Content Placeholder 2">
            <a:extLst>
              <a:ext uri="{FF2B5EF4-FFF2-40B4-BE49-F238E27FC236}">
                <a16:creationId xmlns:a16="http://schemas.microsoft.com/office/drawing/2014/main" id="{A093C764-E0DF-6A7C-1425-293A9392E484}"/>
              </a:ext>
            </a:extLst>
          </p:cNvPr>
          <p:cNvGraphicFramePr>
            <a:graphicFrameLocks noGrp="1"/>
          </p:cNvGraphicFramePr>
          <p:nvPr>
            <p:ph idx="1"/>
            <p:extLst>
              <p:ext uri="{D42A27DB-BD31-4B8C-83A1-F6EECF244321}">
                <p14:modId xmlns:p14="http://schemas.microsoft.com/office/powerpoint/2010/main" val="74000122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13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a:t>The tempo and rhythm of music usually aids with the rhythmic movement of an athlete. </a:t>
            </a:r>
          </a:p>
          <a:p>
            <a:pPr lvl="1"/>
            <a:r>
              <a:rPr lang="en-CA" dirty="0">
                <a:solidFill>
                  <a:srgbClr val="F1FBB1"/>
                </a:solidFill>
              </a:rPr>
              <a:t>E.g. runner synchronising each running step to the beat of the music</a:t>
            </a:r>
            <a:r>
              <a:rPr lang="en-CA" dirty="0"/>
              <a:t>. </a:t>
            </a:r>
          </a:p>
          <a:p>
            <a:r>
              <a:rPr lang="en-CA" dirty="0" err="1"/>
              <a:t>Karageorghis</a:t>
            </a:r>
            <a:r>
              <a:rPr lang="en-CA" dirty="0"/>
              <a:t> </a:t>
            </a:r>
            <a:r>
              <a:rPr lang="en-CA" i="1" dirty="0"/>
              <a:t>et al</a:t>
            </a:r>
            <a:r>
              <a:rPr lang="en-CA" dirty="0"/>
              <a:t>. (2009) suggests that most people have a tendency to respond to the rhythmical qualities of music</a:t>
            </a:r>
          </a:p>
          <a:p>
            <a:r>
              <a:rPr lang="en-CA" dirty="0"/>
              <a:t>Causes the body to be in sync with speed or tempo of the music during an athlete’s performance pattern. </a:t>
            </a:r>
          </a:p>
          <a:p>
            <a:r>
              <a:rPr lang="en-CA" dirty="0"/>
              <a:t>Limited research conducted as to whether or not music can be used to enhance a recreational athlete’s performance (</a:t>
            </a:r>
            <a:r>
              <a:rPr lang="en-CA" dirty="0" err="1"/>
              <a:t>Karageorghis</a:t>
            </a:r>
            <a:r>
              <a:rPr lang="en-CA" dirty="0"/>
              <a:t> </a:t>
            </a:r>
            <a:r>
              <a:rPr lang="en-CA" i="1" dirty="0"/>
              <a:t>et al., </a:t>
            </a:r>
            <a:r>
              <a:rPr lang="en-CA" dirty="0"/>
              <a:t>2009). </a:t>
            </a:r>
          </a:p>
          <a:p>
            <a:pPr lvl="1"/>
            <a:r>
              <a:rPr lang="en-CA" dirty="0"/>
              <a:t>Further research will needed in relation to the affects of synchronous music and elite athletes - insufficient 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53" y="229602"/>
            <a:ext cx="6547768" cy="1162050"/>
          </a:xfrm>
        </p:spPr>
        <p:txBody>
          <a:bodyPr anchor="b">
            <a:normAutofit/>
          </a:bodyPr>
          <a:lstStyle/>
          <a:p>
            <a:pPr>
              <a:lnSpc>
                <a:spcPct val="90000"/>
              </a:lnSpc>
            </a:pPr>
            <a:r>
              <a:rPr lang="en-CA" dirty="0"/>
              <a:t>Asynchronous music</a:t>
            </a:r>
            <a:endParaRPr lang="en-GB" dirty="0"/>
          </a:p>
        </p:txBody>
      </p:sp>
      <p:sp>
        <p:nvSpPr>
          <p:cNvPr id="9" name="Text Placeholder 3">
            <a:extLst>
              <a:ext uri="{FF2B5EF4-FFF2-40B4-BE49-F238E27FC236}">
                <a16:creationId xmlns:a16="http://schemas.microsoft.com/office/drawing/2014/main" id="{31CB635C-07EF-202F-E649-596F744AE626}"/>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F0B9FF68-6F93-4082-2666-655199206618}"/>
              </a:ext>
            </a:extLst>
          </p:cNvPr>
          <p:cNvGraphicFramePr>
            <a:graphicFrameLocks noGrp="1"/>
          </p:cNvGraphicFramePr>
          <p:nvPr>
            <p:ph idx="1"/>
            <p:extLst>
              <p:ext uri="{D42A27DB-BD31-4B8C-83A1-F6EECF244321}">
                <p14:modId xmlns:p14="http://schemas.microsoft.com/office/powerpoint/2010/main" val="1416362811"/>
              </p:ext>
            </p:extLst>
          </p:nvPr>
        </p:nvGraphicFramePr>
        <p:xfrm>
          <a:off x="1127189" y="1884279"/>
          <a:ext cx="7159497" cy="4388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7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C3FF52B4-2D2E-C7F6-6D8A-E6128C64C209}"/>
              </a:ext>
            </a:extLst>
          </p:cNvPr>
          <p:cNvGraphicFramePr>
            <a:graphicFrameLocks noGrp="1"/>
          </p:cNvGraphicFramePr>
          <p:nvPr>
            <p:ph idx="1"/>
            <p:extLst>
              <p:ext uri="{D42A27DB-BD31-4B8C-83A1-F6EECF244321}">
                <p14:modId xmlns:p14="http://schemas.microsoft.com/office/powerpoint/2010/main" val="509257300"/>
              </p:ext>
            </p:extLst>
          </p:nvPr>
        </p:nvGraphicFramePr>
        <p:xfrm>
          <a:off x="779463" y="1167063"/>
          <a:ext cx="7583487" cy="4870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282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r>
              <a:rPr lang="en-US" dirty="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a:t>Terry 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824346"/>
            <a:ext cx="7583487" cy="1044388"/>
          </a:xfrm>
        </p:spPr>
        <p:txBody>
          <a:bodyPr/>
          <a:lstStyle/>
          <a:p>
            <a:r>
              <a:rPr lang="en-CA" b="1" dirty="0"/>
              <a:t>Physical and Emotional Benefits of Music</a:t>
            </a:r>
            <a:endParaRPr lang="en-GB" dirty="0"/>
          </a:p>
        </p:txBody>
      </p:sp>
      <p:sp>
        <p:nvSpPr>
          <p:cNvPr id="3" name="Content Placeholder 2"/>
          <p:cNvSpPr>
            <a:spLocks noGrp="1"/>
          </p:cNvSpPr>
          <p:nvPr>
            <p:ph idx="1"/>
          </p:nvPr>
        </p:nvSpPr>
        <p:spPr>
          <a:xfrm>
            <a:off x="779463" y="2262909"/>
            <a:ext cx="7583487" cy="4208930"/>
          </a:xfrm>
        </p:spPr>
        <p:txBody>
          <a:bodyPr>
            <a:normAutofit/>
          </a:bodyPr>
          <a:lstStyle/>
          <a:p>
            <a:r>
              <a:rPr lang="en-CA" dirty="0"/>
              <a:t>Bharani, </a:t>
            </a:r>
            <a:r>
              <a:rPr lang="en-CA" dirty="0" err="1"/>
              <a:t>Sahu</a:t>
            </a:r>
            <a:r>
              <a:rPr lang="en-CA" dirty="0"/>
              <a:t> and Matthew (2004) found that music could evoke different emotions for individuals. </a:t>
            </a:r>
          </a:p>
          <a:p>
            <a:pPr lvl="1"/>
            <a:r>
              <a:rPr lang="en-CA" dirty="0"/>
              <a:t>An upbeat song might invoke happy thoughts and may cause a change in their mood compared to an individual not listening to music during PA. </a:t>
            </a:r>
          </a:p>
          <a:p>
            <a:pPr lvl="1"/>
            <a:r>
              <a:rPr lang="en-CA" dirty="0"/>
              <a:t>During exercise, 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Mood state – positive affect</a:t>
            </a:r>
          </a:p>
        </p:txBody>
      </p:sp>
      <p:graphicFrame>
        <p:nvGraphicFramePr>
          <p:cNvPr id="5" name="Content Placeholder 2">
            <a:extLst>
              <a:ext uri="{FF2B5EF4-FFF2-40B4-BE49-F238E27FC236}">
                <a16:creationId xmlns:a16="http://schemas.microsoft.com/office/drawing/2014/main" id="{3CB7AC4A-215E-3438-3F43-98AE82DD8C43}"/>
              </a:ext>
            </a:extLst>
          </p:cNvPr>
          <p:cNvGraphicFramePr>
            <a:graphicFrameLocks noGrp="1"/>
          </p:cNvGraphicFramePr>
          <p:nvPr>
            <p:ph idx="1"/>
            <p:extLst>
              <p:ext uri="{D42A27DB-BD31-4B8C-83A1-F6EECF244321}">
                <p14:modId xmlns:p14="http://schemas.microsoft.com/office/powerpoint/2010/main" val="2106434901"/>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085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Effects</a:t>
            </a:r>
            <a:endParaRPr lang="en-GB" dirty="0"/>
          </a:p>
        </p:txBody>
      </p:sp>
      <p:sp>
        <p:nvSpPr>
          <p:cNvPr id="3" name="Content Placeholder 2"/>
          <p:cNvSpPr>
            <a:spLocks noGrp="1"/>
          </p:cNvSpPr>
          <p:nvPr>
            <p:ph idx="1"/>
          </p:nvPr>
        </p:nvSpPr>
        <p:spPr/>
        <p:txBody>
          <a:bodyPr>
            <a:normAutofit fontScale="70000" lnSpcReduction="20000"/>
          </a:bodyPr>
          <a:lstStyle/>
          <a:p>
            <a:r>
              <a:rPr lang="en-CA" dirty="0"/>
              <a:t>Music has the potential to influence a person’s mood, especially when considering the lyrical content. </a:t>
            </a:r>
          </a:p>
          <a:p>
            <a:r>
              <a:rPr lang="en-CA" dirty="0"/>
              <a:t>Studies have shown that it can produce various mood state changes (Bishop </a:t>
            </a:r>
            <a:r>
              <a:rPr lang="en-CA" i="1" dirty="0"/>
              <a:t>et al</a:t>
            </a:r>
            <a:r>
              <a:rPr lang="en-CA" dirty="0"/>
              <a:t>., 2007; Crust, 2008; </a:t>
            </a:r>
            <a:r>
              <a:rPr lang="en-CA" dirty="0" err="1"/>
              <a:t>Laukka</a:t>
            </a:r>
            <a:r>
              <a:rPr lang="en-CA" dirty="0"/>
              <a:t> and Quick, 2011; Sanchez </a:t>
            </a:r>
            <a:r>
              <a:rPr lang="en-CA" i="1" dirty="0"/>
              <a:t>et al</a:t>
            </a:r>
            <a:r>
              <a:rPr lang="en-CA" dirty="0"/>
              <a:t>., 2013; Terry and </a:t>
            </a:r>
            <a:r>
              <a:rPr lang="en-CA" dirty="0" err="1"/>
              <a:t>Karageorghis</a:t>
            </a:r>
            <a:r>
              <a:rPr lang="en-CA" dirty="0"/>
              <a:t>, 2011). </a:t>
            </a:r>
          </a:p>
          <a:p>
            <a:r>
              <a:rPr lang="en-CA" dirty="0"/>
              <a:t>Lyrics seem to have a greater influence on mood change than music without lyrics (Sanchez </a:t>
            </a:r>
            <a:r>
              <a:rPr lang="en-CA" i="1" dirty="0"/>
              <a:t>et al</a:t>
            </a:r>
            <a:r>
              <a:rPr lang="en-CA" dirty="0"/>
              <a:t>., 2013; Stratton and </a:t>
            </a:r>
            <a:r>
              <a:rPr lang="en-CA" dirty="0" err="1"/>
              <a:t>Zalanowski</a:t>
            </a:r>
            <a:r>
              <a:rPr lang="en-CA" dirty="0"/>
              <a:t>, 1994). </a:t>
            </a:r>
          </a:p>
          <a:p>
            <a:r>
              <a:rPr lang="en-CA" dirty="0"/>
              <a:t>Research conducted by Sanchez </a:t>
            </a:r>
            <a:r>
              <a:rPr lang="en-CA" i="1" dirty="0"/>
              <a:t>et al.</a:t>
            </a:r>
            <a:r>
              <a:rPr lang="en-CA" dirty="0"/>
              <a:t> (2013) found ‘emotional contagion’ is linked to music when exercising. </a:t>
            </a:r>
          </a:p>
          <a:p>
            <a:pPr lvl="1"/>
            <a:r>
              <a:rPr lang="en-CA" dirty="0"/>
              <a:t>This phenomenon refers to feelings and emotions that an individual develops or “catches” in response to listening to music. </a:t>
            </a:r>
          </a:p>
          <a:p>
            <a:pPr lvl="1"/>
            <a:r>
              <a:rPr lang="en-CA" dirty="0"/>
              <a:t>Support for this phenomenon has been specified in neuroscience when shown that individuals who listen to music pieces can recognise projected expressions such as sadness or happiness </a:t>
            </a:r>
          </a:p>
          <a:p>
            <a:pPr lvl="1"/>
            <a:r>
              <a:rPr lang="en-CA" dirty="0"/>
              <a:t>Negative feelings that can emerge as a result of this includes boredom, depression, anger, fatigue, tension and confusion (</a:t>
            </a:r>
            <a:r>
              <a:rPr lang="en-CA" dirty="0" err="1"/>
              <a:t>Karageorghis</a:t>
            </a:r>
            <a:r>
              <a:rPr lang="en-CA" dirty="0"/>
              <a:t> </a:t>
            </a:r>
            <a:r>
              <a:rPr lang="en-CA" i="1" dirty="0"/>
              <a:t>et al</a:t>
            </a:r>
            <a:r>
              <a:rPr lang="en-CA" dirty="0"/>
              <a:t>., 2009).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pPr>
              <a:lnSpc>
                <a:spcPct val="90000"/>
              </a:lnSpc>
            </a:pPr>
            <a:r>
              <a:rPr lang="en-GB" sz="3200"/>
              <a:t>Summary of main benefits </a:t>
            </a:r>
            <a:br>
              <a:rPr lang="en-GB" sz="3200"/>
            </a:br>
            <a:r>
              <a:rPr lang="en-GB" sz="3200"/>
              <a:t>(</a:t>
            </a:r>
            <a:r>
              <a:rPr lang="en-CA" sz="3200"/>
              <a:t>Terry and </a:t>
            </a:r>
            <a:r>
              <a:rPr lang="en-CA" sz="3200" err="1"/>
              <a:t>Karageorghis</a:t>
            </a:r>
            <a:r>
              <a:rPr lang="en-CA" sz="3200"/>
              <a:t>, 2006) </a:t>
            </a:r>
            <a:endParaRPr lang="en-GB" sz="3200"/>
          </a:p>
        </p:txBody>
      </p:sp>
      <p:graphicFrame>
        <p:nvGraphicFramePr>
          <p:cNvPr id="5" name="Content Placeholder 2">
            <a:extLst>
              <a:ext uri="{FF2B5EF4-FFF2-40B4-BE49-F238E27FC236}">
                <a16:creationId xmlns:a16="http://schemas.microsoft.com/office/drawing/2014/main" id="{DAAF2311-E13E-5FFE-3DEC-401F9EA04500}"/>
              </a:ext>
            </a:extLst>
          </p:cNvPr>
          <p:cNvGraphicFramePr>
            <a:graphicFrameLocks noGrp="1"/>
          </p:cNvGraphicFramePr>
          <p:nvPr>
            <p:ph idx="1"/>
            <p:extLst>
              <p:ext uri="{D42A27DB-BD31-4B8C-83A1-F6EECF244321}">
                <p14:modId xmlns:p14="http://schemas.microsoft.com/office/powerpoint/2010/main" val="433612112"/>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631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Continued</a:t>
            </a:r>
            <a:r>
              <a:rPr lang="en-US" dirty="0"/>
              <a:t>…</a:t>
            </a:r>
            <a:endParaRPr lang="en-GB" dirty="0"/>
          </a:p>
        </p:txBody>
      </p:sp>
      <p:graphicFrame>
        <p:nvGraphicFramePr>
          <p:cNvPr id="5" name="Content Placeholder 2">
            <a:extLst>
              <a:ext uri="{FF2B5EF4-FFF2-40B4-BE49-F238E27FC236}">
                <a16:creationId xmlns:a16="http://schemas.microsoft.com/office/drawing/2014/main" id="{8A221EA3-7575-DF3D-1178-51507C096F29}"/>
              </a:ext>
            </a:extLst>
          </p:cNvPr>
          <p:cNvGraphicFramePr>
            <a:graphicFrameLocks noGrp="1"/>
          </p:cNvGraphicFramePr>
          <p:nvPr>
            <p:ph idx="1"/>
            <p:extLst>
              <p:ext uri="{D42A27DB-BD31-4B8C-83A1-F6EECF244321}">
                <p14:modId xmlns:p14="http://schemas.microsoft.com/office/powerpoint/2010/main" val="262819154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99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b="1" u="sng" dirty="0"/>
              <a:t>Music as a Distraction</a:t>
            </a:r>
            <a:endParaRPr lang="en-GB" dirty="0"/>
          </a:p>
        </p:txBody>
      </p:sp>
      <p:graphicFrame>
        <p:nvGraphicFramePr>
          <p:cNvPr id="6" name="Content Placeholder 2">
            <a:extLst>
              <a:ext uri="{FF2B5EF4-FFF2-40B4-BE49-F238E27FC236}">
                <a16:creationId xmlns:a16="http://schemas.microsoft.com/office/drawing/2014/main" id="{01FDDBD4-7550-D15B-E7A1-71622632AE52}"/>
              </a:ext>
            </a:extLst>
          </p:cNvPr>
          <p:cNvGraphicFramePr>
            <a:graphicFrameLocks noGrp="1"/>
          </p:cNvGraphicFramePr>
          <p:nvPr>
            <p:ph idx="1"/>
            <p:extLst>
              <p:ext uri="{D42A27DB-BD31-4B8C-83A1-F6EECF244321}">
                <p14:modId xmlns:p14="http://schemas.microsoft.com/office/powerpoint/2010/main" val="182350941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56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F59BA-34C8-5360-2B57-6BD2F47B532C}"/>
              </a:ext>
            </a:extLst>
          </p:cNvPr>
          <p:cNvSpPr>
            <a:spLocks noGrp="1"/>
          </p:cNvSpPr>
          <p:nvPr>
            <p:ph type="title"/>
          </p:nvPr>
        </p:nvSpPr>
        <p:spPr/>
        <p:txBody>
          <a:bodyPr/>
          <a:lstStyle/>
          <a:p>
            <a:r>
              <a:rPr lang="en-CA" dirty="0"/>
              <a:t>Qualitative research: Priest and </a:t>
            </a:r>
            <a:r>
              <a:rPr lang="en-CA" dirty="0" err="1"/>
              <a:t>Karageorghis</a:t>
            </a:r>
            <a:r>
              <a:rPr lang="en-CA" dirty="0"/>
              <a:t> (2008)</a:t>
            </a:r>
            <a:endParaRPr lang="en-US" dirty="0"/>
          </a:p>
        </p:txBody>
      </p:sp>
      <p:sp>
        <p:nvSpPr>
          <p:cNvPr id="3" name="Content Placeholder 2">
            <a:extLst>
              <a:ext uri="{FF2B5EF4-FFF2-40B4-BE49-F238E27FC236}">
                <a16:creationId xmlns:a16="http://schemas.microsoft.com/office/drawing/2014/main" id="{F2293325-F375-7AD5-9507-D1FE145508D5}"/>
              </a:ext>
            </a:extLst>
          </p:cNvPr>
          <p:cNvSpPr>
            <a:spLocks noGrp="1"/>
          </p:cNvSpPr>
          <p:nvPr>
            <p:ph idx="1"/>
          </p:nvPr>
        </p:nvSpPr>
        <p:spPr/>
        <p:txBody>
          <a:bodyPr/>
          <a:lstStyle/>
          <a:p>
            <a:pPr lvl="1"/>
            <a:r>
              <a:rPr lang="en-CA" dirty="0"/>
              <a:t>Participants were interviewed about their past experiences concerning the effects of music accompanying exercise. </a:t>
            </a:r>
          </a:p>
          <a:p>
            <a:pPr lvl="1"/>
            <a:endParaRPr lang="en-CA" dirty="0"/>
          </a:p>
          <a:p>
            <a:pPr lvl="1"/>
            <a:r>
              <a:rPr lang="en-CA" dirty="0"/>
              <a:t>If the music is motivating, it usually distracts the attention away from fatigue. </a:t>
            </a:r>
          </a:p>
          <a:p>
            <a:pPr lvl="1"/>
            <a:endParaRPr lang="en-CA" dirty="0"/>
          </a:p>
          <a:p>
            <a:pPr lvl="1"/>
            <a:r>
              <a:rPr lang="en-CA" dirty="0"/>
              <a:t>Participants were able to ‘numb’ their body and move on to another level while exercising.</a:t>
            </a:r>
            <a:endParaRPr lang="en-GB" dirty="0"/>
          </a:p>
          <a:p>
            <a:endParaRPr lang="en-US" dirty="0"/>
          </a:p>
        </p:txBody>
      </p:sp>
    </p:spTree>
    <p:extLst>
      <p:ext uri="{BB962C8B-B14F-4D97-AF65-F5344CB8AC3E}">
        <p14:creationId xmlns:p14="http://schemas.microsoft.com/office/powerpoint/2010/main" val="46919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6D135A36-2428-1727-04F3-7387DC539B53}"/>
              </a:ext>
            </a:extLst>
          </p:cNvPr>
          <p:cNvGraphicFramePr>
            <a:graphicFrameLocks noGrp="1"/>
          </p:cNvGraphicFramePr>
          <p:nvPr>
            <p:ph idx="1"/>
            <p:extLst>
              <p:ext uri="{D42A27DB-BD31-4B8C-83A1-F6EECF244321}">
                <p14:modId xmlns:p14="http://schemas.microsoft.com/office/powerpoint/2010/main" val="327182488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633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a:t>Associations</a:t>
            </a:r>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p>
          <a:p>
            <a:pPr lvl="1"/>
            <a:r>
              <a:rPr lang="en-CA" dirty="0"/>
              <a:t>It was reported that ‘associations’ contributed to the motivational qualities of an individual </a:t>
            </a:r>
          </a:p>
          <a:p>
            <a:r>
              <a:rPr lang="en-CA" dirty="0"/>
              <a:t>A certain piece of music may trigger a particular memory or life event in an individual’s life (Priest and </a:t>
            </a:r>
            <a:r>
              <a:rPr lang="en-CA" dirty="0" err="1"/>
              <a:t>Karageorghis</a:t>
            </a:r>
            <a:r>
              <a:rPr lang="en-CA" dirty="0"/>
              <a:t>, 2008). </a:t>
            </a:r>
          </a:p>
          <a:p>
            <a:r>
              <a:rPr lang="en-CA" dirty="0"/>
              <a:t>Participants were able to associate a piece of music to a life event or memory. </a:t>
            </a:r>
          </a:p>
          <a:p>
            <a:pPr lvl="1"/>
            <a:r>
              <a:rPr lang="en-US" dirty="0"/>
              <a:t>E</a:t>
            </a:r>
            <a:r>
              <a:rPr lang="en-CA" dirty="0"/>
              <a:t>.g. if a song came on that reminded them of a positive experience, their mood would change positively and that they were felt inspired once again. </a:t>
            </a:r>
          </a:p>
          <a:p>
            <a:pPr lvl="1"/>
            <a:r>
              <a:rPr lang="en-CA" dirty="0"/>
              <a:t>Another association was imagery</a:t>
            </a:r>
            <a:r>
              <a:rPr lang="en-CA" i="1" dirty="0"/>
              <a:t>. A</a:t>
            </a:r>
            <a:r>
              <a:rPr lang="en-CA" dirty="0"/>
              <a:t> 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p>
          <a:p>
            <a:r>
              <a:rPr lang="en-CA" dirty="0"/>
              <a:t>Alternatively, lyrics in specific music can lead to a particular association for individuals who exercise while listening to music. </a:t>
            </a:r>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Think about associations that you have with certain songs / types of music…</a:t>
            </a:r>
          </a:p>
        </p:txBody>
      </p:sp>
    </p:spTree>
    <p:extLst>
      <p:ext uri="{BB962C8B-B14F-4D97-AF65-F5344CB8AC3E}">
        <p14:creationId xmlns:p14="http://schemas.microsoft.com/office/powerpoint/2010/main" val="861310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dirty="0"/>
              <a:t>Motivation</a:t>
            </a:r>
            <a:endParaRPr lang="en-GB" dirty="0"/>
          </a:p>
        </p:txBody>
      </p:sp>
      <p:graphicFrame>
        <p:nvGraphicFramePr>
          <p:cNvPr id="5" name="Content Placeholder 2">
            <a:extLst>
              <a:ext uri="{FF2B5EF4-FFF2-40B4-BE49-F238E27FC236}">
                <a16:creationId xmlns:a16="http://schemas.microsoft.com/office/drawing/2014/main" id="{D7A47FA3-D510-FA8F-123D-81B44D05E8DE}"/>
              </a:ext>
            </a:extLst>
          </p:cNvPr>
          <p:cNvGraphicFramePr>
            <a:graphicFrameLocks noGrp="1"/>
          </p:cNvGraphicFramePr>
          <p:nvPr>
            <p:ph idx="1"/>
            <p:extLst>
              <p:ext uri="{D42A27DB-BD31-4B8C-83A1-F6EECF244321}">
                <p14:modId xmlns:p14="http://schemas.microsoft.com/office/powerpoint/2010/main" val="4171613018"/>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56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p>
          <a:p>
            <a:pPr lvl="1"/>
            <a:r>
              <a:rPr lang="en-CA" dirty="0"/>
              <a:t>Individuals 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RPE</a:t>
            </a:r>
          </a:p>
        </p:txBody>
      </p:sp>
      <p:sp>
        <p:nvSpPr>
          <p:cNvPr id="3" name="Content Placeholder 2"/>
          <p:cNvSpPr>
            <a:spLocks noGrp="1"/>
          </p:cNvSpPr>
          <p:nvPr>
            <p:ph idx="1"/>
          </p:nvPr>
        </p:nvSpPr>
        <p:spPr/>
        <p:txBody>
          <a:bodyPr>
            <a:normAutofit fontScale="85000" lnSpcReduction="20000"/>
          </a:bodyPr>
          <a:lstStyle/>
          <a:p>
            <a:r>
              <a:rPr lang="en-CA" dirty="0"/>
              <a:t>Previous research supports this notion and indicates asynchronous music led to three specific psychophysical responses. </a:t>
            </a:r>
          </a:p>
          <a:p>
            <a:pPr lvl="1"/>
            <a:r>
              <a:rPr lang="en-CA" dirty="0">
                <a:solidFill>
                  <a:srgbClr val="F1FBB1"/>
                </a:solidFill>
              </a:rPr>
              <a:t>These responses reflected a development of better quality in an individual’s mood state;</a:t>
            </a:r>
          </a:p>
          <a:p>
            <a:pPr lvl="1"/>
            <a:r>
              <a:rPr lang="en-CA" dirty="0">
                <a:solidFill>
                  <a:srgbClr val="F1FBB1"/>
                </a:solidFill>
              </a:rPr>
              <a:t>A decrease in ratings of perceived exertion; </a:t>
            </a:r>
          </a:p>
          <a:p>
            <a:pPr lvl="1"/>
            <a:r>
              <a:rPr lang="en-CA" dirty="0">
                <a:solidFill>
                  <a:srgbClr val="F1FBB1"/>
                </a:solidFill>
              </a:rPr>
              <a:t>Control of the arousal state (</a:t>
            </a:r>
            <a:r>
              <a:rPr lang="en-CA" dirty="0" err="1">
                <a:solidFill>
                  <a:srgbClr val="F1FBB1"/>
                </a:solidFill>
              </a:rPr>
              <a:t>Karageorghis</a:t>
            </a:r>
            <a:r>
              <a:rPr lang="en-CA" dirty="0">
                <a:solidFill>
                  <a:srgbClr val="F1FBB1"/>
                </a:solidFill>
              </a:rPr>
              <a:t> and Terry, 1997; </a:t>
            </a:r>
            <a:r>
              <a:rPr lang="en-CA" dirty="0" err="1">
                <a:solidFill>
                  <a:srgbClr val="F1FBB1"/>
                </a:solidFill>
              </a:rPr>
              <a:t>Karageorghis</a:t>
            </a:r>
            <a:r>
              <a:rPr lang="en-CA" dirty="0">
                <a:solidFill>
                  <a:srgbClr val="F1FBB1"/>
                </a:solidFill>
              </a:rPr>
              <a:t> </a:t>
            </a:r>
            <a:r>
              <a:rPr lang="en-CA" i="1" dirty="0">
                <a:solidFill>
                  <a:srgbClr val="F1FBB1"/>
                </a:solidFill>
              </a:rPr>
              <a:t>et al</a:t>
            </a:r>
            <a:r>
              <a:rPr lang="en-CA" dirty="0">
                <a:solidFill>
                  <a:srgbClr val="F1FBB1"/>
                </a:solidFill>
              </a:rPr>
              <a:t>., 1999; Priest and </a:t>
            </a:r>
            <a:r>
              <a:rPr lang="en-CA" dirty="0" err="1">
                <a:solidFill>
                  <a:srgbClr val="F1FBB1"/>
                </a:solidFill>
              </a:rPr>
              <a:t>Karageorghis</a:t>
            </a:r>
            <a:r>
              <a:rPr lang="en-CA" dirty="0">
                <a:solidFill>
                  <a:srgbClr val="F1FBB1"/>
                </a:solidFill>
              </a:rPr>
              <a:t>, 2008). </a:t>
            </a:r>
          </a:p>
          <a:p>
            <a:r>
              <a:rPr lang="en-CA" dirty="0"/>
              <a:t>Previous studies have stated that utilising music as a distraction plays a role in the reduction of RPE in recreational exercisers during physical activity (</a:t>
            </a:r>
            <a:r>
              <a:rPr lang="en-CA" dirty="0" err="1"/>
              <a:t>Brownley</a:t>
            </a:r>
            <a:r>
              <a:rPr lang="en-CA" dirty="0"/>
              <a:t>, McMurray and Hackney, 1995). </a:t>
            </a:r>
          </a:p>
          <a:p>
            <a:r>
              <a:rPr lang="en-CA" dirty="0"/>
              <a:t>Found that neither fast or slow tempo music drastically influenced RPE for athletes running on a treadmill. </a:t>
            </a:r>
          </a:p>
          <a:p>
            <a:pPr lvl="1"/>
            <a:r>
              <a:rPr lang="en-CA" dirty="0"/>
              <a:t>The influence of music on RPE was not generally relevant to every type of exercise activity (</a:t>
            </a:r>
            <a:r>
              <a:rPr lang="en-CA" dirty="0" err="1"/>
              <a:t>Brownley</a:t>
            </a:r>
            <a:r>
              <a:rPr lang="en-CA" dirty="0"/>
              <a:t>, McMurray and Hackney, 1995). </a:t>
            </a:r>
            <a:endParaRPr lang="en-GB" dirty="0"/>
          </a:p>
          <a:p>
            <a:endParaRPr lang="en-GB" dirty="0"/>
          </a:p>
        </p:txBody>
      </p:sp>
    </p:spTree>
    <p:extLst>
      <p:ext uri="{BB962C8B-B14F-4D97-AF65-F5344CB8AC3E}">
        <p14:creationId xmlns:p14="http://schemas.microsoft.com/office/powerpoint/2010/main" val="1352237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90550"/>
            <a:ext cx="3657600" cy="1162050"/>
          </a:xfrm>
        </p:spPr>
        <p:txBody>
          <a:bodyPr anchor="b">
            <a:normAutofit/>
          </a:bodyPr>
          <a:lstStyle/>
          <a:p>
            <a:r>
              <a:rPr lang="en-GB" sz="3300"/>
              <a:t>Task: use of music when exercising</a:t>
            </a:r>
          </a:p>
        </p:txBody>
      </p:sp>
      <p:sp>
        <p:nvSpPr>
          <p:cNvPr id="9" name="Text Placeholder 3">
            <a:extLst>
              <a:ext uri="{FF2B5EF4-FFF2-40B4-BE49-F238E27FC236}">
                <a16:creationId xmlns:a16="http://schemas.microsoft.com/office/drawing/2014/main" id="{37670FCE-0E8A-4455-BD7B-208E4EF1177D}"/>
              </a:ext>
            </a:extLst>
          </p:cNvPr>
          <p:cNvSpPr>
            <a:spLocks noGrp="1"/>
          </p:cNvSpPr>
          <p:nvPr>
            <p:ph type="body" sz="half" idx="2"/>
          </p:nvPr>
        </p:nvSpPr>
        <p:spPr>
          <a:xfrm>
            <a:off x="779464" y="1816100"/>
            <a:ext cx="3657600" cy="3822700"/>
          </a:xfrm>
        </p:spPr>
        <p:txBody>
          <a:bodyPr/>
          <a:lstStyle/>
          <a:p>
            <a:endParaRPr lang="en-US"/>
          </a:p>
        </p:txBody>
      </p:sp>
      <p:graphicFrame>
        <p:nvGraphicFramePr>
          <p:cNvPr id="6" name="Content Placeholder 2">
            <a:extLst>
              <a:ext uri="{FF2B5EF4-FFF2-40B4-BE49-F238E27FC236}">
                <a16:creationId xmlns:a16="http://schemas.microsoft.com/office/drawing/2014/main" id="{0B624623-1FDB-BA15-6BA8-78382EE38D1D}"/>
              </a:ext>
            </a:extLst>
          </p:cNvPr>
          <p:cNvGraphicFramePr>
            <a:graphicFrameLocks noGrp="1"/>
          </p:cNvGraphicFramePr>
          <p:nvPr>
            <p:ph idx="1"/>
            <p:extLst>
              <p:ext uri="{D42A27DB-BD31-4B8C-83A1-F6EECF244321}">
                <p14:modId xmlns:p14="http://schemas.microsoft.com/office/powerpoint/2010/main" val="3901235659"/>
              </p:ext>
            </p:extLst>
          </p:nvPr>
        </p:nvGraphicFramePr>
        <p:xfrm>
          <a:off x="4693023" y="739588"/>
          <a:ext cx="3657600" cy="5308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08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a:t>Task: </a:t>
            </a:r>
          </a:p>
        </p:txBody>
      </p:sp>
      <p:graphicFrame>
        <p:nvGraphicFramePr>
          <p:cNvPr id="5" name="Content Placeholder 2">
            <a:extLst>
              <a:ext uri="{FF2B5EF4-FFF2-40B4-BE49-F238E27FC236}">
                <a16:creationId xmlns:a16="http://schemas.microsoft.com/office/drawing/2014/main" id="{0D741B22-C408-4F3F-145A-8385319FDB4A}"/>
              </a:ext>
            </a:extLst>
          </p:cNvPr>
          <p:cNvGraphicFramePr>
            <a:graphicFrameLocks noGrp="1"/>
          </p:cNvGraphicFramePr>
          <p:nvPr>
            <p:ph idx="1"/>
            <p:extLst>
              <p:ext uri="{D42A27DB-BD31-4B8C-83A1-F6EECF244321}">
                <p14:modId xmlns:p14="http://schemas.microsoft.com/office/powerpoint/2010/main" val="2430360648"/>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764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24521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79463" y="203200"/>
            <a:ext cx="7708756" cy="6654800"/>
          </a:xfrm>
          <a:prstGeom prst="rect">
            <a:avLst/>
          </a:prstGeom>
        </p:spPr>
      </p:pic>
    </p:spTree>
    <p:extLst>
      <p:ext uri="{BB962C8B-B14F-4D97-AF65-F5344CB8AC3E}">
        <p14:creationId xmlns:p14="http://schemas.microsoft.com/office/powerpoint/2010/main" val="806379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12437" y="314036"/>
            <a:ext cx="8589818" cy="6373091"/>
          </a:xfrm>
          <a:prstGeom prst="rect">
            <a:avLst/>
          </a:prstGeom>
        </p:spPr>
      </p:pic>
    </p:spTree>
    <p:extLst>
      <p:ext uri="{BB962C8B-B14F-4D97-AF65-F5344CB8AC3E}">
        <p14:creationId xmlns:p14="http://schemas.microsoft.com/office/powerpoint/2010/main" val="2849804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7150"/>
            <a:ext cx="3657600" cy="1162050"/>
          </a:xfrm>
        </p:spPr>
        <p:txBody>
          <a:bodyPr anchor="b">
            <a:normAutofit/>
          </a:bodyPr>
          <a:lstStyle/>
          <a:p>
            <a:r>
              <a:rPr lang="en-GB" dirty="0"/>
              <a:t>Task: </a:t>
            </a:r>
          </a:p>
        </p:txBody>
      </p:sp>
      <p:sp>
        <p:nvSpPr>
          <p:cNvPr id="9" name="Text Placeholder 3">
            <a:extLst>
              <a:ext uri="{FF2B5EF4-FFF2-40B4-BE49-F238E27FC236}">
                <a16:creationId xmlns:a16="http://schemas.microsoft.com/office/drawing/2014/main" id="{3BF196A1-58C5-1538-FA6E-0D69733F7883}"/>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44758F32-DB51-D12F-F625-B78444B47FB3}"/>
              </a:ext>
            </a:extLst>
          </p:cNvPr>
          <p:cNvGraphicFramePr>
            <a:graphicFrameLocks noGrp="1"/>
          </p:cNvGraphicFramePr>
          <p:nvPr>
            <p:ph idx="1"/>
            <p:extLst>
              <p:ext uri="{D42A27DB-BD31-4B8C-83A1-F6EECF244321}">
                <p14:modId xmlns:p14="http://schemas.microsoft.com/office/powerpoint/2010/main" val="1337024416"/>
              </p:ext>
            </p:extLst>
          </p:nvPr>
        </p:nvGraphicFramePr>
        <p:xfrm>
          <a:off x="866274" y="1816100"/>
          <a:ext cx="7484349" cy="4232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11990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552</TotalTime>
  <Words>2426</Words>
  <Application>Microsoft Macintosh PowerPoint</Application>
  <PresentationFormat>On-screen Show (4:3)</PresentationFormat>
  <Paragraphs>145</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Trebuchet MS</vt:lpstr>
      <vt:lpstr>Wingdings 2</vt:lpstr>
      <vt:lpstr>Revolution</vt:lpstr>
      <vt:lpstr>Music and Exercise</vt:lpstr>
      <vt:lpstr>Music – presence in daily life? </vt:lpstr>
      <vt:lpstr>Why study the effects of music?</vt:lpstr>
      <vt:lpstr>Enhanced performance…</vt:lpstr>
      <vt:lpstr>Synchronous and Asynchronous music </vt:lpstr>
      <vt:lpstr>Your choice of music</vt:lpstr>
      <vt:lpstr>Synchronous and Asynchronous Music</vt:lpstr>
      <vt:lpstr>Asynchronous music</vt:lpstr>
      <vt:lpstr>Benefits of Music</vt:lpstr>
      <vt:lpstr>Continued…</vt:lpstr>
      <vt:lpstr>Physical and Emotional Benefits of Music</vt:lpstr>
      <vt:lpstr>Mood state – positive affect</vt:lpstr>
      <vt:lpstr>Mood Effects</vt:lpstr>
      <vt:lpstr>Summary of main benefits  (Terry and Karageorghis, 2006) </vt:lpstr>
      <vt:lpstr>Continued…</vt:lpstr>
      <vt:lpstr>Music as a Distraction</vt:lpstr>
      <vt:lpstr>Qualitative research: Priest and Karageorghis (2008)</vt:lpstr>
      <vt:lpstr>Benefits of Music</vt:lpstr>
      <vt:lpstr>Associations</vt:lpstr>
      <vt:lpstr>Task:</vt:lpstr>
      <vt:lpstr>Motivation</vt:lpstr>
      <vt:lpstr>PowerPoint Presentation</vt:lpstr>
      <vt:lpstr>RPE</vt:lpstr>
      <vt:lpstr>Task: use of music when exercising</vt:lpstr>
      <vt:lpstr>Task: </vt:lpstr>
      <vt:lpstr>PowerPoint Presentation</vt:lpstr>
      <vt:lpstr>PowerPoint Presentation</vt:lpstr>
      <vt:lpstr>PowerPoint Presentation</vt:lpstr>
      <vt:lpstr>Task: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Alison Connaughton</cp:lastModifiedBy>
  <cp:revision>33</cp:revision>
  <dcterms:created xsi:type="dcterms:W3CDTF">2019-01-27T18:35:26Z</dcterms:created>
  <dcterms:modified xsi:type="dcterms:W3CDTF">2023-10-20T09:58:21Z</dcterms:modified>
</cp:coreProperties>
</file>