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80" r:id="rId6"/>
    <p:sldId id="260" r:id="rId7"/>
    <p:sldId id="261" r:id="rId8"/>
    <p:sldId id="278" r:id="rId9"/>
    <p:sldId id="262" r:id="rId10"/>
    <p:sldId id="271" r:id="rId11"/>
    <p:sldId id="272" r:id="rId12"/>
    <p:sldId id="273" r:id="rId13"/>
    <p:sldId id="274" r:id="rId14"/>
    <p:sldId id="275" r:id="rId15"/>
    <p:sldId id="276" r:id="rId16"/>
    <p:sldId id="277" r:id="rId17"/>
    <p:sldId id="279" r:id="rId18"/>
    <p:sldId id="270" r:id="rId19"/>
    <p:sldId id="264" r:id="rId20"/>
    <p:sldId id="265" r:id="rId21"/>
    <p:sldId id="267" r:id="rId22"/>
    <p:sldId id="266" r:id="rId23"/>
    <p:sldId id="268" r:id="rId24"/>
    <p:sldId id="26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21"/>
    <p:restoredTop sz="94719"/>
  </p:normalViewPr>
  <p:slideViewPr>
    <p:cSldViewPr snapToGrid="0">
      <p:cViewPr varScale="1">
        <p:scale>
          <a:sx n="123" d="100"/>
          <a:sy n="123" d="100"/>
        </p:scale>
        <p:origin x="19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6FF946-C821-4665-A1DC-83EC09C59275}" type="doc">
      <dgm:prSet loTypeId="urn:microsoft.com/office/officeart/2009/3/layout/HorizontalOrganizationChart" loCatId="hierarchy" qsTypeId="urn:microsoft.com/office/officeart/2005/8/quickstyle/simple4" qsCatId="simple" csTypeId="urn:microsoft.com/office/officeart/2005/8/colors/colorful1" csCatId="colorful" phldr="1"/>
      <dgm:spPr/>
      <dgm:t>
        <a:bodyPr/>
        <a:lstStyle/>
        <a:p>
          <a:endParaRPr lang="en-US"/>
        </a:p>
      </dgm:t>
    </dgm:pt>
    <dgm:pt modelId="{FBAA7202-1662-4FE6-A13B-390CDF21D5B8}">
      <dgm:prSet custT="1"/>
      <dgm:spPr/>
      <dgm:t>
        <a:bodyPr/>
        <a:lstStyle/>
        <a:p>
          <a:r>
            <a:rPr lang="en-US" sz="4100" i="1" dirty="0"/>
            <a:t>Arcenia Nhampossa </a:t>
          </a:r>
          <a:r>
            <a:rPr lang="en-US" sz="1800" i="1" dirty="0"/>
            <a:t>(ID 2508568)</a:t>
          </a:r>
          <a:endParaRPr lang="en-US" sz="1800" dirty="0"/>
        </a:p>
      </dgm:t>
    </dgm:pt>
    <dgm:pt modelId="{B235BE2E-29BB-48A7-B838-231456FC8246}" type="parTrans" cxnId="{043A63F7-4BF2-404B-AF4E-39666CEF5344}">
      <dgm:prSet/>
      <dgm:spPr/>
      <dgm:t>
        <a:bodyPr/>
        <a:lstStyle/>
        <a:p>
          <a:endParaRPr lang="en-US"/>
        </a:p>
      </dgm:t>
    </dgm:pt>
    <dgm:pt modelId="{13C2C37D-EFFE-4653-A353-9A29A1C94B9E}" type="sibTrans" cxnId="{043A63F7-4BF2-404B-AF4E-39666CEF5344}">
      <dgm:prSet/>
      <dgm:spPr/>
      <dgm:t>
        <a:bodyPr/>
        <a:lstStyle/>
        <a:p>
          <a:endParaRPr lang="en-US"/>
        </a:p>
      </dgm:t>
    </dgm:pt>
    <dgm:pt modelId="{9F964A7F-55C8-448D-8B6B-8184F83A01C9}">
      <dgm:prSet custT="1"/>
      <dgm:spPr/>
      <dgm:t>
        <a:bodyPr/>
        <a:lstStyle/>
        <a:p>
          <a:r>
            <a:rPr lang="en-US" sz="4100" i="1" dirty="0"/>
            <a:t>Bianca Crisan </a:t>
          </a:r>
        </a:p>
        <a:p>
          <a:r>
            <a:rPr lang="en-US" sz="1800" i="1" dirty="0"/>
            <a:t>(ID 244646)</a:t>
          </a:r>
          <a:endParaRPr lang="en-US" sz="1800" dirty="0"/>
        </a:p>
      </dgm:t>
    </dgm:pt>
    <dgm:pt modelId="{FE3305E3-F807-4197-8741-361F4CD48335}" type="parTrans" cxnId="{3EB11EDF-4E2F-445E-9E9E-148353029E43}">
      <dgm:prSet/>
      <dgm:spPr/>
      <dgm:t>
        <a:bodyPr/>
        <a:lstStyle/>
        <a:p>
          <a:endParaRPr lang="en-US"/>
        </a:p>
      </dgm:t>
    </dgm:pt>
    <dgm:pt modelId="{8168C2D9-6C19-4637-9047-F8481F95C06C}" type="sibTrans" cxnId="{3EB11EDF-4E2F-445E-9E9E-148353029E43}">
      <dgm:prSet/>
      <dgm:spPr/>
      <dgm:t>
        <a:bodyPr/>
        <a:lstStyle/>
        <a:p>
          <a:endParaRPr lang="en-US"/>
        </a:p>
      </dgm:t>
    </dgm:pt>
    <dgm:pt modelId="{DF834598-9536-4AEA-AC6D-FDD24FD2DA94}">
      <dgm:prSet custT="1"/>
      <dgm:spPr/>
      <dgm:t>
        <a:bodyPr/>
        <a:lstStyle/>
        <a:p>
          <a:r>
            <a:rPr lang="en-US" sz="4100" i="1" dirty="0"/>
            <a:t>Jocelyn Elliott </a:t>
          </a:r>
        </a:p>
        <a:p>
          <a:r>
            <a:rPr lang="en-US" sz="1800" i="1" dirty="0"/>
            <a:t>(ID2513425)</a:t>
          </a:r>
          <a:endParaRPr lang="en-US" sz="1800" dirty="0"/>
        </a:p>
      </dgm:t>
    </dgm:pt>
    <dgm:pt modelId="{749E4308-3826-43EA-85D6-999439E62B02}" type="parTrans" cxnId="{A12FEBFD-932F-4679-815A-4F200E87061E}">
      <dgm:prSet/>
      <dgm:spPr/>
      <dgm:t>
        <a:bodyPr/>
        <a:lstStyle/>
        <a:p>
          <a:endParaRPr lang="en-US"/>
        </a:p>
      </dgm:t>
    </dgm:pt>
    <dgm:pt modelId="{9B8FF567-E9F5-459B-A88F-B9B4D3DF87CC}" type="sibTrans" cxnId="{A12FEBFD-932F-4679-815A-4F200E87061E}">
      <dgm:prSet/>
      <dgm:spPr/>
      <dgm:t>
        <a:bodyPr/>
        <a:lstStyle/>
        <a:p>
          <a:endParaRPr lang="en-US"/>
        </a:p>
      </dgm:t>
    </dgm:pt>
    <dgm:pt modelId="{938F5C09-2EDE-7A49-83DD-84433C4628BA}" type="pres">
      <dgm:prSet presAssocID="{D36FF946-C821-4665-A1DC-83EC09C59275}" presName="hierChild1" presStyleCnt="0">
        <dgm:presLayoutVars>
          <dgm:orgChart val="1"/>
          <dgm:chPref val="1"/>
          <dgm:dir/>
          <dgm:animOne val="branch"/>
          <dgm:animLvl val="lvl"/>
          <dgm:resizeHandles/>
        </dgm:presLayoutVars>
      </dgm:prSet>
      <dgm:spPr/>
    </dgm:pt>
    <dgm:pt modelId="{7CDBBF43-FFAE-3748-AC8F-41D2244EDB64}" type="pres">
      <dgm:prSet presAssocID="{FBAA7202-1662-4FE6-A13B-390CDF21D5B8}" presName="hierRoot1" presStyleCnt="0">
        <dgm:presLayoutVars>
          <dgm:hierBranch val="init"/>
        </dgm:presLayoutVars>
      </dgm:prSet>
      <dgm:spPr/>
    </dgm:pt>
    <dgm:pt modelId="{589FEA68-D272-4F4B-90D8-41ECFBF713F8}" type="pres">
      <dgm:prSet presAssocID="{FBAA7202-1662-4FE6-A13B-390CDF21D5B8}" presName="rootComposite1" presStyleCnt="0"/>
      <dgm:spPr/>
    </dgm:pt>
    <dgm:pt modelId="{0238EAC5-E425-634C-8975-533C129F55A5}" type="pres">
      <dgm:prSet presAssocID="{FBAA7202-1662-4FE6-A13B-390CDF21D5B8}" presName="rootText1" presStyleLbl="node0" presStyleIdx="0" presStyleCnt="3" custLinFactNeighborX="-1801" custLinFactNeighborY="915">
        <dgm:presLayoutVars>
          <dgm:chPref val="3"/>
        </dgm:presLayoutVars>
      </dgm:prSet>
      <dgm:spPr/>
    </dgm:pt>
    <dgm:pt modelId="{EFC062B3-6DA7-0742-BA1D-3C499A3B3A58}" type="pres">
      <dgm:prSet presAssocID="{FBAA7202-1662-4FE6-A13B-390CDF21D5B8}" presName="rootConnector1" presStyleLbl="node1" presStyleIdx="0" presStyleCnt="0"/>
      <dgm:spPr/>
    </dgm:pt>
    <dgm:pt modelId="{A29811C1-F88B-B143-828B-BD54255A2C7C}" type="pres">
      <dgm:prSet presAssocID="{FBAA7202-1662-4FE6-A13B-390CDF21D5B8}" presName="hierChild2" presStyleCnt="0"/>
      <dgm:spPr/>
    </dgm:pt>
    <dgm:pt modelId="{14780B70-881D-384E-9AD5-73105CB203B9}" type="pres">
      <dgm:prSet presAssocID="{FBAA7202-1662-4FE6-A13B-390CDF21D5B8}" presName="hierChild3" presStyleCnt="0"/>
      <dgm:spPr/>
    </dgm:pt>
    <dgm:pt modelId="{6D860388-9590-B442-9B19-B22AE9756BF0}" type="pres">
      <dgm:prSet presAssocID="{9F964A7F-55C8-448D-8B6B-8184F83A01C9}" presName="hierRoot1" presStyleCnt="0">
        <dgm:presLayoutVars>
          <dgm:hierBranch val="init"/>
        </dgm:presLayoutVars>
      </dgm:prSet>
      <dgm:spPr/>
    </dgm:pt>
    <dgm:pt modelId="{39118A94-7CA7-0244-857F-E5DF6931F9B5}" type="pres">
      <dgm:prSet presAssocID="{9F964A7F-55C8-448D-8B6B-8184F83A01C9}" presName="rootComposite1" presStyleCnt="0"/>
      <dgm:spPr/>
    </dgm:pt>
    <dgm:pt modelId="{048544CF-95E7-1C45-B446-2E47163EF3AC}" type="pres">
      <dgm:prSet presAssocID="{9F964A7F-55C8-448D-8B6B-8184F83A01C9}" presName="rootText1" presStyleLbl="node0" presStyleIdx="1" presStyleCnt="3" custScaleX="101586" custScaleY="101926" custLinFactNeighborX="-2640" custLinFactNeighborY="99211">
        <dgm:presLayoutVars>
          <dgm:chPref val="3"/>
        </dgm:presLayoutVars>
      </dgm:prSet>
      <dgm:spPr/>
    </dgm:pt>
    <dgm:pt modelId="{EE15D6C6-7702-B047-B443-2C56DC36E378}" type="pres">
      <dgm:prSet presAssocID="{9F964A7F-55C8-448D-8B6B-8184F83A01C9}" presName="rootConnector1" presStyleLbl="node1" presStyleIdx="0" presStyleCnt="0"/>
      <dgm:spPr/>
    </dgm:pt>
    <dgm:pt modelId="{B046EC1E-5CB7-A743-988E-0DB5E55F298B}" type="pres">
      <dgm:prSet presAssocID="{9F964A7F-55C8-448D-8B6B-8184F83A01C9}" presName="hierChild2" presStyleCnt="0"/>
      <dgm:spPr/>
    </dgm:pt>
    <dgm:pt modelId="{D1B56560-0CC5-A243-A980-9513A2AEBEC9}" type="pres">
      <dgm:prSet presAssocID="{9F964A7F-55C8-448D-8B6B-8184F83A01C9}" presName="hierChild3" presStyleCnt="0"/>
      <dgm:spPr/>
    </dgm:pt>
    <dgm:pt modelId="{11A79981-A1A5-234E-9C79-8338631AC40F}" type="pres">
      <dgm:prSet presAssocID="{DF834598-9536-4AEA-AC6D-FDD24FD2DA94}" presName="hierRoot1" presStyleCnt="0">
        <dgm:presLayoutVars>
          <dgm:hierBranch val="init"/>
        </dgm:presLayoutVars>
      </dgm:prSet>
      <dgm:spPr/>
    </dgm:pt>
    <dgm:pt modelId="{9BE5B7FE-CF3A-B34A-AF7C-9D46085561A6}" type="pres">
      <dgm:prSet presAssocID="{DF834598-9536-4AEA-AC6D-FDD24FD2DA94}" presName="rootComposite1" presStyleCnt="0"/>
      <dgm:spPr/>
    </dgm:pt>
    <dgm:pt modelId="{BA533C18-D3C7-124D-BE6E-57FF9651B6E7}" type="pres">
      <dgm:prSet presAssocID="{DF834598-9536-4AEA-AC6D-FDD24FD2DA94}" presName="rootText1" presStyleLbl="node0" presStyleIdx="2" presStyleCnt="3" custLinFactY="-62962" custLinFactNeighborX="-1801" custLinFactNeighborY="-100000">
        <dgm:presLayoutVars>
          <dgm:chPref val="3"/>
        </dgm:presLayoutVars>
      </dgm:prSet>
      <dgm:spPr/>
    </dgm:pt>
    <dgm:pt modelId="{1B4493C8-7174-5542-85C5-07283BB5F834}" type="pres">
      <dgm:prSet presAssocID="{DF834598-9536-4AEA-AC6D-FDD24FD2DA94}" presName="rootConnector1" presStyleLbl="node1" presStyleIdx="0" presStyleCnt="0"/>
      <dgm:spPr/>
    </dgm:pt>
    <dgm:pt modelId="{8C846A27-C863-5C4D-8A8C-BB41AFE5E186}" type="pres">
      <dgm:prSet presAssocID="{DF834598-9536-4AEA-AC6D-FDD24FD2DA94}" presName="hierChild2" presStyleCnt="0"/>
      <dgm:spPr/>
    </dgm:pt>
    <dgm:pt modelId="{3747ADBE-0C07-5947-B7B3-95E2DCC04C97}" type="pres">
      <dgm:prSet presAssocID="{DF834598-9536-4AEA-AC6D-FDD24FD2DA94}" presName="hierChild3" presStyleCnt="0"/>
      <dgm:spPr/>
    </dgm:pt>
  </dgm:ptLst>
  <dgm:cxnLst>
    <dgm:cxn modelId="{8A81C128-EE6E-F340-A6A1-F75C08DC376A}" type="presOf" srcId="{DF834598-9536-4AEA-AC6D-FDD24FD2DA94}" destId="{BA533C18-D3C7-124D-BE6E-57FF9651B6E7}" srcOrd="0" destOrd="0" presId="urn:microsoft.com/office/officeart/2009/3/layout/HorizontalOrganizationChart"/>
    <dgm:cxn modelId="{C1C5FD39-A846-3C4C-A35B-AE09F337C707}" type="presOf" srcId="{FBAA7202-1662-4FE6-A13B-390CDF21D5B8}" destId="{EFC062B3-6DA7-0742-BA1D-3C499A3B3A58}" srcOrd="1" destOrd="0" presId="urn:microsoft.com/office/officeart/2009/3/layout/HorizontalOrganizationChart"/>
    <dgm:cxn modelId="{1355FC44-B9D5-BC48-AB91-72277F620F36}" type="presOf" srcId="{D36FF946-C821-4665-A1DC-83EC09C59275}" destId="{938F5C09-2EDE-7A49-83DD-84433C4628BA}" srcOrd="0" destOrd="0" presId="urn:microsoft.com/office/officeart/2009/3/layout/HorizontalOrganizationChart"/>
    <dgm:cxn modelId="{8C1BE759-57A2-3A45-BBC0-6510319791E7}" type="presOf" srcId="{9F964A7F-55C8-448D-8B6B-8184F83A01C9}" destId="{048544CF-95E7-1C45-B446-2E47163EF3AC}" srcOrd="0" destOrd="0" presId="urn:microsoft.com/office/officeart/2009/3/layout/HorizontalOrganizationChart"/>
    <dgm:cxn modelId="{55167566-0A0D-7C40-BDA8-994EC985DAAC}" type="presOf" srcId="{FBAA7202-1662-4FE6-A13B-390CDF21D5B8}" destId="{0238EAC5-E425-634C-8975-533C129F55A5}" srcOrd="0" destOrd="0" presId="urn:microsoft.com/office/officeart/2009/3/layout/HorizontalOrganizationChart"/>
    <dgm:cxn modelId="{5298997B-3A66-254E-8460-651EBD0B55A9}" type="presOf" srcId="{DF834598-9536-4AEA-AC6D-FDD24FD2DA94}" destId="{1B4493C8-7174-5542-85C5-07283BB5F834}" srcOrd="1" destOrd="0" presId="urn:microsoft.com/office/officeart/2009/3/layout/HorizontalOrganizationChart"/>
    <dgm:cxn modelId="{3EB11EDF-4E2F-445E-9E9E-148353029E43}" srcId="{D36FF946-C821-4665-A1DC-83EC09C59275}" destId="{9F964A7F-55C8-448D-8B6B-8184F83A01C9}" srcOrd="1" destOrd="0" parTransId="{FE3305E3-F807-4197-8741-361F4CD48335}" sibTransId="{8168C2D9-6C19-4637-9047-F8481F95C06C}"/>
    <dgm:cxn modelId="{60CFE9E4-0517-FF49-A9FC-5BC99909E3E1}" type="presOf" srcId="{9F964A7F-55C8-448D-8B6B-8184F83A01C9}" destId="{EE15D6C6-7702-B047-B443-2C56DC36E378}" srcOrd="1" destOrd="0" presId="urn:microsoft.com/office/officeart/2009/3/layout/HorizontalOrganizationChart"/>
    <dgm:cxn modelId="{043A63F7-4BF2-404B-AF4E-39666CEF5344}" srcId="{D36FF946-C821-4665-A1DC-83EC09C59275}" destId="{FBAA7202-1662-4FE6-A13B-390CDF21D5B8}" srcOrd="0" destOrd="0" parTransId="{B235BE2E-29BB-48A7-B838-231456FC8246}" sibTransId="{13C2C37D-EFFE-4653-A353-9A29A1C94B9E}"/>
    <dgm:cxn modelId="{A12FEBFD-932F-4679-815A-4F200E87061E}" srcId="{D36FF946-C821-4665-A1DC-83EC09C59275}" destId="{DF834598-9536-4AEA-AC6D-FDD24FD2DA94}" srcOrd="2" destOrd="0" parTransId="{749E4308-3826-43EA-85D6-999439E62B02}" sibTransId="{9B8FF567-E9F5-459B-A88F-B9B4D3DF87CC}"/>
    <dgm:cxn modelId="{9EA601DA-5C32-F04A-B7D5-A8E6884309CC}" type="presParOf" srcId="{938F5C09-2EDE-7A49-83DD-84433C4628BA}" destId="{7CDBBF43-FFAE-3748-AC8F-41D2244EDB64}" srcOrd="0" destOrd="0" presId="urn:microsoft.com/office/officeart/2009/3/layout/HorizontalOrganizationChart"/>
    <dgm:cxn modelId="{77CD8EDB-A840-864D-97E8-C028D598537A}" type="presParOf" srcId="{7CDBBF43-FFAE-3748-AC8F-41D2244EDB64}" destId="{589FEA68-D272-4F4B-90D8-41ECFBF713F8}" srcOrd="0" destOrd="0" presId="urn:microsoft.com/office/officeart/2009/3/layout/HorizontalOrganizationChart"/>
    <dgm:cxn modelId="{1DBC2463-F65A-2345-9179-8B400CABA20C}" type="presParOf" srcId="{589FEA68-D272-4F4B-90D8-41ECFBF713F8}" destId="{0238EAC5-E425-634C-8975-533C129F55A5}" srcOrd="0" destOrd="0" presId="urn:microsoft.com/office/officeart/2009/3/layout/HorizontalOrganizationChart"/>
    <dgm:cxn modelId="{B5B5BB2D-17D0-5441-B884-3D55F14FBA66}" type="presParOf" srcId="{589FEA68-D272-4F4B-90D8-41ECFBF713F8}" destId="{EFC062B3-6DA7-0742-BA1D-3C499A3B3A58}" srcOrd="1" destOrd="0" presId="urn:microsoft.com/office/officeart/2009/3/layout/HorizontalOrganizationChart"/>
    <dgm:cxn modelId="{16F7F74D-A6D8-194E-9F11-041B104F853B}" type="presParOf" srcId="{7CDBBF43-FFAE-3748-AC8F-41D2244EDB64}" destId="{A29811C1-F88B-B143-828B-BD54255A2C7C}" srcOrd="1" destOrd="0" presId="urn:microsoft.com/office/officeart/2009/3/layout/HorizontalOrganizationChart"/>
    <dgm:cxn modelId="{95C24B8A-36F7-BC42-903F-7B140F7FF366}" type="presParOf" srcId="{7CDBBF43-FFAE-3748-AC8F-41D2244EDB64}" destId="{14780B70-881D-384E-9AD5-73105CB203B9}" srcOrd="2" destOrd="0" presId="urn:microsoft.com/office/officeart/2009/3/layout/HorizontalOrganizationChart"/>
    <dgm:cxn modelId="{AB20BA2A-20A6-B846-B0B0-A3163C336200}" type="presParOf" srcId="{938F5C09-2EDE-7A49-83DD-84433C4628BA}" destId="{6D860388-9590-B442-9B19-B22AE9756BF0}" srcOrd="1" destOrd="0" presId="urn:microsoft.com/office/officeart/2009/3/layout/HorizontalOrganizationChart"/>
    <dgm:cxn modelId="{C93BAD3B-E863-E54B-8E7C-4697A599944F}" type="presParOf" srcId="{6D860388-9590-B442-9B19-B22AE9756BF0}" destId="{39118A94-7CA7-0244-857F-E5DF6931F9B5}" srcOrd="0" destOrd="0" presId="urn:microsoft.com/office/officeart/2009/3/layout/HorizontalOrganizationChart"/>
    <dgm:cxn modelId="{57281AEC-FAF7-CF45-9DF9-A715A9F17CB3}" type="presParOf" srcId="{39118A94-7CA7-0244-857F-E5DF6931F9B5}" destId="{048544CF-95E7-1C45-B446-2E47163EF3AC}" srcOrd="0" destOrd="0" presId="urn:microsoft.com/office/officeart/2009/3/layout/HorizontalOrganizationChart"/>
    <dgm:cxn modelId="{ADCCE6EE-3A10-7246-A2A3-79D2E285DFE3}" type="presParOf" srcId="{39118A94-7CA7-0244-857F-E5DF6931F9B5}" destId="{EE15D6C6-7702-B047-B443-2C56DC36E378}" srcOrd="1" destOrd="0" presId="urn:microsoft.com/office/officeart/2009/3/layout/HorizontalOrganizationChart"/>
    <dgm:cxn modelId="{C1F15DCC-B20D-9440-82E5-734EFAED0B7F}" type="presParOf" srcId="{6D860388-9590-B442-9B19-B22AE9756BF0}" destId="{B046EC1E-5CB7-A743-988E-0DB5E55F298B}" srcOrd="1" destOrd="0" presId="urn:microsoft.com/office/officeart/2009/3/layout/HorizontalOrganizationChart"/>
    <dgm:cxn modelId="{A8AB226F-EBA7-7C43-9574-015BE7DC1ACD}" type="presParOf" srcId="{6D860388-9590-B442-9B19-B22AE9756BF0}" destId="{D1B56560-0CC5-A243-A980-9513A2AEBEC9}" srcOrd="2" destOrd="0" presId="urn:microsoft.com/office/officeart/2009/3/layout/HorizontalOrganizationChart"/>
    <dgm:cxn modelId="{E49B65C8-3402-2246-8265-C28FCBBD6916}" type="presParOf" srcId="{938F5C09-2EDE-7A49-83DD-84433C4628BA}" destId="{11A79981-A1A5-234E-9C79-8338631AC40F}" srcOrd="2" destOrd="0" presId="urn:microsoft.com/office/officeart/2009/3/layout/HorizontalOrganizationChart"/>
    <dgm:cxn modelId="{5C7D8D93-1C9B-4640-B075-CDF351899252}" type="presParOf" srcId="{11A79981-A1A5-234E-9C79-8338631AC40F}" destId="{9BE5B7FE-CF3A-B34A-AF7C-9D46085561A6}" srcOrd="0" destOrd="0" presId="urn:microsoft.com/office/officeart/2009/3/layout/HorizontalOrganizationChart"/>
    <dgm:cxn modelId="{75ED85DC-DCC1-FC47-830C-5E6AEDC7A925}" type="presParOf" srcId="{9BE5B7FE-CF3A-B34A-AF7C-9D46085561A6}" destId="{BA533C18-D3C7-124D-BE6E-57FF9651B6E7}" srcOrd="0" destOrd="0" presId="urn:microsoft.com/office/officeart/2009/3/layout/HorizontalOrganizationChart"/>
    <dgm:cxn modelId="{C0BFF1FA-E1E5-C143-A3AA-555075DB740A}" type="presParOf" srcId="{9BE5B7FE-CF3A-B34A-AF7C-9D46085561A6}" destId="{1B4493C8-7174-5542-85C5-07283BB5F834}" srcOrd="1" destOrd="0" presId="urn:microsoft.com/office/officeart/2009/3/layout/HorizontalOrganizationChart"/>
    <dgm:cxn modelId="{11EB4AC7-DABA-8D40-841F-1CCD693692A4}" type="presParOf" srcId="{11A79981-A1A5-234E-9C79-8338631AC40F}" destId="{8C846A27-C863-5C4D-8A8C-BB41AFE5E186}" srcOrd="1" destOrd="0" presId="urn:microsoft.com/office/officeart/2009/3/layout/HorizontalOrganizationChart"/>
    <dgm:cxn modelId="{11E3925C-C74B-7C43-AB29-ED4606C63120}" type="presParOf" srcId="{11A79981-A1A5-234E-9C79-8338631AC40F}" destId="{3747ADBE-0C07-5947-B7B3-95E2DCC04C97}"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2D725F-B1CA-4F34-A4F0-5BB1C08C1111}" type="doc">
      <dgm:prSet loTypeId="urn:microsoft.com/office/officeart/2018/5/layout/IconCircleLabel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1585198E-F898-4A9D-99B3-7454BCF785CA}">
      <dgm:prSet/>
      <dgm:spPr/>
      <dgm:t>
        <a:bodyPr/>
        <a:lstStyle/>
        <a:p>
          <a:pPr>
            <a:defRPr cap="all"/>
          </a:pPr>
          <a:r>
            <a:rPr lang="en-GB" dirty="0">
              <a:latin typeface="Arial" panose="020B0604020202020204" pitchFamily="34" charset="0"/>
              <a:cs typeface="Arial" panose="020B0604020202020204" pitchFamily="34" charset="0"/>
            </a:rPr>
            <a:t>Technical competence;</a:t>
          </a:r>
          <a:endParaRPr lang="en-US" dirty="0">
            <a:latin typeface="Arial" panose="020B0604020202020204" pitchFamily="34" charset="0"/>
            <a:cs typeface="Arial" panose="020B0604020202020204" pitchFamily="34" charset="0"/>
          </a:endParaRPr>
        </a:p>
      </dgm:t>
    </dgm:pt>
    <dgm:pt modelId="{56DF6F58-82AA-49E4-B665-E9A24634F09B}" type="parTrans" cxnId="{ECBED030-EDAB-460A-B07F-BF5DCBA3BBA2}">
      <dgm:prSet/>
      <dgm:spPr/>
      <dgm:t>
        <a:bodyPr/>
        <a:lstStyle/>
        <a:p>
          <a:endParaRPr lang="en-US"/>
        </a:p>
      </dgm:t>
    </dgm:pt>
    <dgm:pt modelId="{7D21F708-A649-4515-832D-52865D7BC8F5}" type="sibTrans" cxnId="{ECBED030-EDAB-460A-B07F-BF5DCBA3BBA2}">
      <dgm:prSet/>
      <dgm:spPr/>
      <dgm:t>
        <a:bodyPr/>
        <a:lstStyle/>
        <a:p>
          <a:endParaRPr lang="en-US"/>
        </a:p>
      </dgm:t>
    </dgm:pt>
    <dgm:pt modelId="{B02DAE7F-0AE0-4B96-95D6-9AE88A23C32B}">
      <dgm:prSet/>
      <dgm:spPr/>
      <dgm:t>
        <a:bodyPr/>
        <a:lstStyle/>
        <a:p>
          <a:pPr>
            <a:defRPr cap="all"/>
          </a:pPr>
          <a:r>
            <a:rPr lang="en-GB" dirty="0">
              <a:latin typeface="Arial" panose="020B0604020202020204" pitchFamily="34" charset="0"/>
              <a:cs typeface="Arial" panose="020B0604020202020204" pitchFamily="34" charset="0"/>
            </a:rPr>
            <a:t>Critical thinking;</a:t>
          </a:r>
          <a:endParaRPr lang="en-US" dirty="0">
            <a:latin typeface="Arial" panose="020B0604020202020204" pitchFamily="34" charset="0"/>
            <a:cs typeface="Arial" panose="020B0604020202020204" pitchFamily="34" charset="0"/>
          </a:endParaRPr>
        </a:p>
      </dgm:t>
    </dgm:pt>
    <dgm:pt modelId="{5CB53ECE-6145-40B7-862A-7A9E1B740A1F}" type="parTrans" cxnId="{6FEF5918-B969-48B6-8408-103DAD65003A}">
      <dgm:prSet/>
      <dgm:spPr/>
      <dgm:t>
        <a:bodyPr/>
        <a:lstStyle/>
        <a:p>
          <a:endParaRPr lang="en-US"/>
        </a:p>
      </dgm:t>
    </dgm:pt>
    <dgm:pt modelId="{869EE03D-DFBA-484D-B390-6B159A853791}" type="sibTrans" cxnId="{6FEF5918-B969-48B6-8408-103DAD65003A}">
      <dgm:prSet/>
      <dgm:spPr/>
      <dgm:t>
        <a:bodyPr/>
        <a:lstStyle/>
        <a:p>
          <a:endParaRPr lang="en-US"/>
        </a:p>
      </dgm:t>
    </dgm:pt>
    <dgm:pt modelId="{2576B170-A086-483B-9331-4D6B40F684BA}">
      <dgm:prSet/>
      <dgm:spPr/>
      <dgm:t>
        <a:bodyPr/>
        <a:lstStyle/>
        <a:p>
          <a:pPr>
            <a:defRPr cap="all"/>
          </a:pPr>
          <a:r>
            <a:rPr lang="en-GB" dirty="0">
              <a:latin typeface="Arial" panose="020B0604020202020204" pitchFamily="34" charset="0"/>
              <a:cs typeface="Arial" panose="020B0604020202020204" pitchFamily="34" charset="0"/>
            </a:rPr>
            <a:t>Digital communication;</a:t>
          </a:r>
          <a:endParaRPr lang="en-US" dirty="0">
            <a:latin typeface="Arial" panose="020B0604020202020204" pitchFamily="34" charset="0"/>
            <a:cs typeface="Arial" panose="020B0604020202020204" pitchFamily="34" charset="0"/>
          </a:endParaRPr>
        </a:p>
      </dgm:t>
    </dgm:pt>
    <dgm:pt modelId="{CD66660A-C7D1-4A75-8874-AC340171C462}" type="parTrans" cxnId="{E4AF9D45-410E-4575-934D-8967771DBDE1}">
      <dgm:prSet/>
      <dgm:spPr/>
      <dgm:t>
        <a:bodyPr/>
        <a:lstStyle/>
        <a:p>
          <a:endParaRPr lang="en-US"/>
        </a:p>
      </dgm:t>
    </dgm:pt>
    <dgm:pt modelId="{75F667FB-63F0-4C7A-8144-0FC0F429231E}" type="sibTrans" cxnId="{E4AF9D45-410E-4575-934D-8967771DBDE1}">
      <dgm:prSet/>
      <dgm:spPr/>
      <dgm:t>
        <a:bodyPr/>
        <a:lstStyle/>
        <a:p>
          <a:endParaRPr lang="en-US"/>
        </a:p>
      </dgm:t>
    </dgm:pt>
    <dgm:pt modelId="{B0E78D56-1A07-490F-BF9F-76665A94D78C}">
      <dgm:prSet/>
      <dgm:spPr/>
      <dgm:t>
        <a:bodyPr/>
        <a:lstStyle/>
        <a:p>
          <a:pPr>
            <a:defRPr cap="all"/>
          </a:pPr>
          <a:r>
            <a:rPr lang="en-GB" dirty="0">
              <a:latin typeface="Arial" panose="020B0604020202020204" pitchFamily="34" charset="0"/>
              <a:cs typeface="Arial" panose="020B0604020202020204" pitchFamily="34" charset="0"/>
            </a:rPr>
            <a:t>Digital security; </a:t>
          </a:r>
          <a:endParaRPr lang="en-US" dirty="0">
            <a:latin typeface="Arial" panose="020B0604020202020204" pitchFamily="34" charset="0"/>
            <a:cs typeface="Arial" panose="020B0604020202020204" pitchFamily="34" charset="0"/>
          </a:endParaRPr>
        </a:p>
      </dgm:t>
    </dgm:pt>
    <dgm:pt modelId="{7A7B6000-ADE6-449F-824E-2E1F8EE0CF73}" type="parTrans" cxnId="{627F8F47-26D3-4350-9F8C-CB09F0AC244C}">
      <dgm:prSet/>
      <dgm:spPr/>
      <dgm:t>
        <a:bodyPr/>
        <a:lstStyle/>
        <a:p>
          <a:endParaRPr lang="en-US"/>
        </a:p>
      </dgm:t>
    </dgm:pt>
    <dgm:pt modelId="{9AF2580B-DFEF-4A28-9E41-3ACD03C4144E}" type="sibTrans" cxnId="{627F8F47-26D3-4350-9F8C-CB09F0AC244C}">
      <dgm:prSet/>
      <dgm:spPr/>
      <dgm:t>
        <a:bodyPr/>
        <a:lstStyle/>
        <a:p>
          <a:endParaRPr lang="en-US"/>
        </a:p>
      </dgm:t>
    </dgm:pt>
    <dgm:pt modelId="{7ED2FF58-DC29-4F8C-9E55-E07C5EBE7887}">
      <dgm:prSet/>
      <dgm:spPr/>
      <dgm:t>
        <a:bodyPr/>
        <a:lstStyle/>
        <a:p>
          <a:pPr>
            <a:defRPr cap="all"/>
          </a:pPr>
          <a:r>
            <a:rPr lang="en-GB" dirty="0">
              <a:latin typeface="Arial" panose="020B0604020202020204" pitchFamily="34" charset="0"/>
              <a:cs typeface="Arial" panose="020B0604020202020204" pitchFamily="34" charset="0"/>
            </a:rPr>
            <a:t>Digital creation.</a:t>
          </a:r>
          <a:endParaRPr lang="en-US" dirty="0">
            <a:latin typeface="Arial" panose="020B0604020202020204" pitchFamily="34" charset="0"/>
            <a:cs typeface="Arial" panose="020B0604020202020204" pitchFamily="34" charset="0"/>
          </a:endParaRPr>
        </a:p>
      </dgm:t>
    </dgm:pt>
    <dgm:pt modelId="{EA54D4CA-F15F-4037-A29E-3EE3EE9320BD}" type="parTrans" cxnId="{D7B2DFBA-4368-4ED0-9757-433AE2D69431}">
      <dgm:prSet/>
      <dgm:spPr/>
      <dgm:t>
        <a:bodyPr/>
        <a:lstStyle/>
        <a:p>
          <a:endParaRPr lang="en-US"/>
        </a:p>
      </dgm:t>
    </dgm:pt>
    <dgm:pt modelId="{3CEFD8B9-E539-4E3B-AE30-6D4FA26E9C61}" type="sibTrans" cxnId="{D7B2DFBA-4368-4ED0-9757-433AE2D69431}">
      <dgm:prSet/>
      <dgm:spPr/>
      <dgm:t>
        <a:bodyPr/>
        <a:lstStyle/>
        <a:p>
          <a:endParaRPr lang="en-US"/>
        </a:p>
      </dgm:t>
    </dgm:pt>
    <dgm:pt modelId="{44626706-9D02-4353-B07E-76B04E823F52}" type="pres">
      <dgm:prSet presAssocID="{B62D725F-B1CA-4F34-A4F0-5BB1C08C1111}" presName="root" presStyleCnt="0">
        <dgm:presLayoutVars>
          <dgm:dir/>
          <dgm:resizeHandles val="exact"/>
        </dgm:presLayoutVars>
      </dgm:prSet>
      <dgm:spPr/>
    </dgm:pt>
    <dgm:pt modelId="{408FE871-91C4-49FC-B56D-492166C0DE91}" type="pres">
      <dgm:prSet presAssocID="{1585198E-F898-4A9D-99B3-7454BCF785CA}" presName="compNode" presStyleCnt="0"/>
      <dgm:spPr/>
    </dgm:pt>
    <dgm:pt modelId="{185F1897-3A47-4DC9-9923-791ED01A39B8}" type="pres">
      <dgm:prSet presAssocID="{1585198E-F898-4A9D-99B3-7454BCF785CA}" presName="iconBgRect" presStyleLbl="bgShp" presStyleIdx="0" presStyleCnt="5"/>
      <dgm:spPr/>
    </dgm:pt>
    <dgm:pt modelId="{97319C01-231A-4363-AA52-C06CD58CE7D9}" type="pres">
      <dgm:prSet presAssocID="{1585198E-F898-4A9D-99B3-7454BCF785C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4EE6C7C6-2D7B-4E17-B210-4411F5D323F8}" type="pres">
      <dgm:prSet presAssocID="{1585198E-F898-4A9D-99B3-7454BCF785CA}" presName="spaceRect" presStyleCnt="0"/>
      <dgm:spPr/>
    </dgm:pt>
    <dgm:pt modelId="{E1E561B5-2C6D-4431-9929-0F66CA6634DD}" type="pres">
      <dgm:prSet presAssocID="{1585198E-F898-4A9D-99B3-7454BCF785CA}" presName="textRect" presStyleLbl="revTx" presStyleIdx="0" presStyleCnt="5">
        <dgm:presLayoutVars>
          <dgm:chMax val="1"/>
          <dgm:chPref val="1"/>
        </dgm:presLayoutVars>
      </dgm:prSet>
      <dgm:spPr/>
    </dgm:pt>
    <dgm:pt modelId="{0FB9B557-3FBA-4498-95E1-111D9547467B}" type="pres">
      <dgm:prSet presAssocID="{7D21F708-A649-4515-832D-52865D7BC8F5}" presName="sibTrans" presStyleCnt="0"/>
      <dgm:spPr/>
    </dgm:pt>
    <dgm:pt modelId="{99579BB3-047D-47FF-A59F-41729D97B9C9}" type="pres">
      <dgm:prSet presAssocID="{B02DAE7F-0AE0-4B96-95D6-9AE88A23C32B}" presName="compNode" presStyleCnt="0"/>
      <dgm:spPr/>
    </dgm:pt>
    <dgm:pt modelId="{9F83C8BC-0704-43C4-B9E4-C328EC315B69}" type="pres">
      <dgm:prSet presAssocID="{B02DAE7F-0AE0-4B96-95D6-9AE88A23C32B}" presName="iconBgRect" presStyleLbl="bgShp" presStyleIdx="1" presStyleCnt="5"/>
      <dgm:spPr/>
    </dgm:pt>
    <dgm:pt modelId="{4F77049F-D92A-4CFE-BBCD-D16F9D1DD613}" type="pres">
      <dgm:prSet presAssocID="{B02DAE7F-0AE0-4B96-95D6-9AE88A23C32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C030DBC5-F227-4D0E-9575-E2B6EED5AE4A}" type="pres">
      <dgm:prSet presAssocID="{B02DAE7F-0AE0-4B96-95D6-9AE88A23C32B}" presName="spaceRect" presStyleCnt="0"/>
      <dgm:spPr/>
    </dgm:pt>
    <dgm:pt modelId="{C89B7476-2D00-4A04-B6AB-E420C1F58C0F}" type="pres">
      <dgm:prSet presAssocID="{B02DAE7F-0AE0-4B96-95D6-9AE88A23C32B}" presName="textRect" presStyleLbl="revTx" presStyleIdx="1" presStyleCnt="5">
        <dgm:presLayoutVars>
          <dgm:chMax val="1"/>
          <dgm:chPref val="1"/>
        </dgm:presLayoutVars>
      </dgm:prSet>
      <dgm:spPr/>
    </dgm:pt>
    <dgm:pt modelId="{2E3EDEBA-D1A9-449C-949E-9CB594EE851B}" type="pres">
      <dgm:prSet presAssocID="{869EE03D-DFBA-484D-B390-6B159A853791}" presName="sibTrans" presStyleCnt="0"/>
      <dgm:spPr/>
    </dgm:pt>
    <dgm:pt modelId="{23853715-79C1-4DF6-ADF7-36F7FBCF1CC9}" type="pres">
      <dgm:prSet presAssocID="{2576B170-A086-483B-9331-4D6B40F684BA}" presName="compNode" presStyleCnt="0"/>
      <dgm:spPr/>
    </dgm:pt>
    <dgm:pt modelId="{D5D0356F-B760-41F5-BBCE-443BAD5D77D2}" type="pres">
      <dgm:prSet presAssocID="{2576B170-A086-483B-9331-4D6B40F684BA}" presName="iconBgRect" presStyleLbl="bgShp" presStyleIdx="2" presStyleCnt="5"/>
      <dgm:spPr/>
    </dgm:pt>
    <dgm:pt modelId="{AA561AFD-4FA2-4A61-ABE2-C15F99004000}" type="pres">
      <dgm:prSet presAssocID="{2576B170-A086-483B-9331-4D6B40F684B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6CABF52B-C58D-4EBE-A663-CCBD51551F4E}" type="pres">
      <dgm:prSet presAssocID="{2576B170-A086-483B-9331-4D6B40F684BA}" presName="spaceRect" presStyleCnt="0"/>
      <dgm:spPr/>
    </dgm:pt>
    <dgm:pt modelId="{D21253EF-131E-4CFD-B084-E8EF1BA317C0}" type="pres">
      <dgm:prSet presAssocID="{2576B170-A086-483B-9331-4D6B40F684BA}" presName="textRect" presStyleLbl="revTx" presStyleIdx="2" presStyleCnt="5">
        <dgm:presLayoutVars>
          <dgm:chMax val="1"/>
          <dgm:chPref val="1"/>
        </dgm:presLayoutVars>
      </dgm:prSet>
      <dgm:spPr/>
    </dgm:pt>
    <dgm:pt modelId="{77594CD5-75DF-47C6-A9CE-E6099788F93E}" type="pres">
      <dgm:prSet presAssocID="{75F667FB-63F0-4C7A-8144-0FC0F429231E}" presName="sibTrans" presStyleCnt="0"/>
      <dgm:spPr/>
    </dgm:pt>
    <dgm:pt modelId="{1169E5B7-9F68-4AF8-B226-1597DB42C270}" type="pres">
      <dgm:prSet presAssocID="{B0E78D56-1A07-490F-BF9F-76665A94D78C}" presName="compNode" presStyleCnt="0"/>
      <dgm:spPr/>
    </dgm:pt>
    <dgm:pt modelId="{478A5991-BB1E-467A-9C15-3667B6797394}" type="pres">
      <dgm:prSet presAssocID="{B0E78D56-1A07-490F-BF9F-76665A94D78C}" presName="iconBgRect" presStyleLbl="bgShp" presStyleIdx="3" presStyleCnt="5"/>
      <dgm:spPr/>
    </dgm:pt>
    <dgm:pt modelId="{0608CEC1-348D-48C4-969E-0A92FB2D4E59}" type="pres">
      <dgm:prSet presAssocID="{B0E78D56-1A07-490F-BF9F-76665A94D78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DC123BA2-8864-4D09-8D99-952DA1484E1B}" type="pres">
      <dgm:prSet presAssocID="{B0E78D56-1A07-490F-BF9F-76665A94D78C}" presName="spaceRect" presStyleCnt="0"/>
      <dgm:spPr/>
    </dgm:pt>
    <dgm:pt modelId="{5526E712-E0F8-40C9-9912-69E1D6AEABD4}" type="pres">
      <dgm:prSet presAssocID="{B0E78D56-1A07-490F-BF9F-76665A94D78C}" presName="textRect" presStyleLbl="revTx" presStyleIdx="3" presStyleCnt="5">
        <dgm:presLayoutVars>
          <dgm:chMax val="1"/>
          <dgm:chPref val="1"/>
        </dgm:presLayoutVars>
      </dgm:prSet>
      <dgm:spPr/>
    </dgm:pt>
    <dgm:pt modelId="{5D4A79C8-A4D6-482B-96A1-7044E3FD87CE}" type="pres">
      <dgm:prSet presAssocID="{9AF2580B-DFEF-4A28-9E41-3ACD03C4144E}" presName="sibTrans" presStyleCnt="0"/>
      <dgm:spPr/>
    </dgm:pt>
    <dgm:pt modelId="{9A130863-C241-4770-951A-19A0ABC43914}" type="pres">
      <dgm:prSet presAssocID="{7ED2FF58-DC29-4F8C-9E55-E07C5EBE7887}" presName="compNode" presStyleCnt="0"/>
      <dgm:spPr/>
    </dgm:pt>
    <dgm:pt modelId="{0282FC72-680A-4FDF-AE92-92960E632812}" type="pres">
      <dgm:prSet presAssocID="{7ED2FF58-DC29-4F8C-9E55-E07C5EBE7887}" presName="iconBgRect" presStyleLbl="bgShp" presStyleIdx="4" presStyleCnt="5"/>
      <dgm:spPr/>
    </dgm:pt>
    <dgm:pt modelId="{DF66DA75-9B18-451B-B0D2-FE157A4F5F02}" type="pres">
      <dgm:prSet presAssocID="{7ED2FF58-DC29-4F8C-9E55-E07C5EBE788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dd"/>
        </a:ext>
      </dgm:extLst>
    </dgm:pt>
    <dgm:pt modelId="{51A81445-395E-4851-AECE-834F55BBA081}" type="pres">
      <dgm:prSet presAssocID="{7ED2FF58-DC29-4F8C-9E55-E07C5EBE7887}" presName="spaceRect" presStyleCnt="0"/>
      <dgm:spPr/>
    </dgm:pt>
    <dgm:pt modelId="{9C84C88E-1C27-4BB8-8931-51722B4E799F}" type="pres">
      <dgm:prSet presAssocID="{7ED2FF58-DC29-4F8C-9E55-E07C5EBE7887}" presName="textRect" presStyleLbl="revTx" presStyleIdx="4" presStyleCnt="5">
        <dgm:presLayoutVars>
          <dgm:chMax val="1"/>
          <dgm:chPref val="1"/>
        </dgm:presLayoutVars>
      </dgm:prSet>
      <dgm:spPr/>
    </dgm:pt>
  </dgm:ptLst>
  <dgm:cxnLst>
    <dgm:cxn modelId="{6FEF5918-B969-48B6-8408-103DAD65003A}" srcId="{B62D725F-B1CA-4F34-A4F0-5BB1C08C1111}" destId="{B02DAE7F-0AE0-4B96-95D6-9AE88A23C32B}" srcOrd="1" destOrd="0" parTransId="{5CB53ECE-6145-40B7-862A-7A9E1B740A1F}" sibTransId="{869EE03D-DFBA-484D-B390-6B159A853791}"/>
    <dgm:cxn modelId="{ECBED030-EDAB-460A-B07F-BF5DCBA3BBA2}" srcId="{B62D725F-B1CA-4F34-A4F0-5BB1C08C1111}" destId="{1585198E-F898-4A9D-99B3-7454BCF785CA}" srcOrd="0" destOrd="0" parTransId="{56DF6F58-82AA-49E4-B665-E9A24634F09B}" sibTransId="{7D21F708-A649-4515-832D-52865D7BC8F5}"/>
    <dgm:cxn modelId="{98344D3F-3BBC-4367-9F84-78F4EB315662}" type="presOf" srcId="{B62D725F-B1CA-4F34-A4F0-5BB1C08C1111}" destId="{44626706-9D02-4353-B07E-76B04E823F52}" srcOrd="0" destOrd="0" presId="urn:microsoft.com/office/officeart/2018/5/layout/IconCircleLabelList"/>
    <dgm:cxn modelId="{76FB9840-66F8-4A12-859C-458E21FEB567}" type="presOf" srcId="{1585198E-F898-4A9D-99B3-7454BCF785CA}" destId="{E1E561B5-2C6D-4431-9929-0F66CA6634DD}" srcOrd="0" destOrd="0" presId="urn:microsoft.com/office/officeart/2018/5/layout/IconCircleLabelList"/>
    <dgm:cxn modelId="{E4AF9D45-410E-4575-934D-8967771DBDE1}" srcId="{B62D725F-B1CA-4F34-A4F0-5BB1C08C1111}" destId="{2576B170-A086-483B-9331-4D6B40F684BA}" srcOrd="2" destOrd="0" parTransId="{CD66660A-C7D1-4A75-8874-AC340171C462}" sibTransId="{75F667FB-63F0-4C7A-8144-0FC0F429231E}"/>
    <dgm:cxn modelId="{627F8F47-26D3-4350-9F8C-CB09F0AC244C}" srcId="{B62D725F-B1CA-4F34-A4F0-5BB1C08C1111}" destId="{B0E78D56-1A07-490F-BF9F-76665A94D78C}" srcOrd="3" destOrd="0" parTransId="{7A7B6000-ADE6-449F-824E-2E1F8EE0CF73}" sibTransId="{9AF2580B-DFEF-4A28-9E41-3ACD03C4144E}"/>
    <dgm:cxn modelId="{A5D46C54-9C7E-43B6-9DB5-C3367E200432}" type="presOf" srcId="{B0E78D56-1A07-490F-BF9F-76665A94D78C}" destId="{5526E712-E0F8-40C9-9912-69E1D6AEABD4}" srcOrd="0" destOrd="0" presId="urn:microsoft.com/office/officeart/2018/5/layout/IconCircleLabelList"/>
    <dgm:cxn modelId="{7628258F-DF49-4C04-A612-2E2505F5E01D}" type="presOf" srcId="{B02DAE7F-0AE0-4B96-95D6-9AE88A23C32B}" destId="{C89B7476-2D00-4A04-B6AB-E420C1F58C0F}" srcOrd="0" destOrd="0" presId="urn:microsoft.com/office/officeart/2018/5/layout/IconCircleLabelList"/>
    <dgm:cxn modelId="{848B6F97-20FA-470C-917A-83DD0E4BA458}" type="presOf" srcId="{2576B170-A086-483B-9331-4D6B40F684BA}" destId="{D21253EF-131E-4CFD-B084-E8EF1BA317C0}" srcOrd="0" destOrd="0" presId="urn:microsoft.com/office/officeart/2018/5/layout/IconCircleLabelList"/>
    <dgm:cxn modelId="{0013B6B6-A20D-421A-97EC-4DB570AE61A7}" type="presOf" srcId="{7ED2FF58-DC29-4F8C-9E55-E07C5EBE7887}" destId="{9C84C88E-1C27-4BB8-8931-51722B4E799F}" srcOrd="0" destOrd="0" presId="urn:microsoft.com/office/officeart/2018/5/layout/IconCircleLabelList"/>
    <dgm:cxn modelId="{D7B2DFBA-4368-4ED0-9757-433AE2D69431}" srcId="{B62D725F-B1CA-4F34-A4F0-5BB1C08C1111}" destId="{7ED2FF58-DC29-4F8C-9E55-E07C5EBE7887}" srcOrd="4" destOrd="0" parTransId="{EA54D4CA-F15F-4037-A29E-3EE3EE9320BD}" sibTransId="{3CEFD8B9-E539-4E3B-AE30-6D4FA26E9C61}"/>
    <dgm:cxn modelId="{83620034-BDE2-42EC-814B-80B00F357B65}" type="presParOf" srcId="{44626706-9D02-4353-B07E-76B04E823F52}" destId="{408FE871-91C4-49FC-B56D-492166C0DE91}" srcOrd="0" destOrd="0" presId="urn:microsoft.com/office/officeart/2018/5/layout/IconCircleLabelList"/>
    <dgm:cxn modelId="{9FC05E5D-1406-4211-B6BC-D61AA7F03EC4}" type="presParOf" srcId="{408FE871-91C4-49FC-B56D-492166C0DE91}" destId="{185F1897-3A47-4DC9-9923-791ED01A39B8}" srcOrd="0" destOrd="0" presId="urn:microsoft.com/office/officeart/2018/5/layout/IconCircleLabelList"/>
    <dgm:cxn modelId="{AA1A8625-6B33-4A72-A9AB-B52BEC85505D}" type="presParOf" srcId="{408FE871-91C4-49FC-B56D-492166C0DE91}" destId="{97319C01-231A-4363-AA52-C06CD58CE7D9}" srcOrd="1" destOrd="0" presId="urn:microsoft.com/office/officeart/2018/5/layout/IconCircleLabelList"/>
    <dgm:cxn modelId="{520FE3E1-515C-4F20-946C-82D98EAAF28D}" type="presParOf" srcId="{408FE871-91C4-49FC-B56D-492166C0DE91}" destId="{4EE6C7C6-2D7B-4E17-B210-4411F5D323F8}" srcOrd="2" destOrd="0" presId="urn:microsoft.com/office/officeart/2018/5/layout/IconCircleLabelList"/>
    <dgm:cxn modelId="{7007B75D-6E45-44A8-A15A-1096B6F41188}" type="presParOf" srcId="{408FE871-91C4-49FC-B56D-492166C0DE91}" destId="{E1E561B5-2C6D-4431-9929-0F66CA6634DD}" srcOrd="3" destOrd="0" presId="urn:microsoft.com/office/officeart/2018/5/layout/IconCircleLabelList"/>
    <dgm:cxn modelId="{C9542F3C-ADC2-42E5-B82B-CC38AEBDC3F9}" type="presParOf" srcId="{44626706-9D02-4353-B07E-76B04E823F52}" destId="{0FB9B557-3FBA-4498-95E1-111D9547467B}" srcOrd="1" destOrd="0" presId="urn:microsoft.com/office/officeart/2018/5/layout/IconCircleLabelList"/>
    <dgm:cxn modelId="{53920E4D-3C72-4C63-9443-877935ACF18B}" type="presParOf" srcId="{44626706-9D02-4353-B07E-76B04E823F52}" destId="{99579BB3-047D-47FF-A59F-41729D97B9C9}" srcOrd="2" destOrd="0" presId="urn:microsoft.com/office/officeart/2018/5/layout/IconCircleLabelList"/>
    <dgm:cxn modelId="{9A0F0800-83A4-4AD8-8841-FB1EDD95B40B}" type="presParOf" srcId="{99579BB3-047D-47FF-A59F-41729D97B9C9}" destId="{9F83C8BC-0704-43C4-B9E4-C328EC315B69}" srcOrd="0" destOrd="0" presId="urn:microsoft.com/office/officeart/2018/5/layout/IconCircleLabelList"/>
    <dgm:cxn modelId="{E436AA73-210A-492D-BEE1-6B7689A1EFEE}" type="presParOf" srcId="{99579BB3-047D-47FF-A59F-41729D97B9C9}" destId="{4F77049F-D92A-4CFE-BBCD-D16F9D1DD613}" srcOrd="1" destOrd="0" presId="urn:microsoft.com/office/officeart/2018/5/layout/IconCircleLabelList"/>
    <dgm:cxn modelId="{935F42F0-5E3A-44A8-B35D-78A214614E4B}" type="presParOf" srcId="{99579BB3-047D-47FF-A59F-41729D97B9C9}" destId="{C030DBC5-F227-4D0E-9575-E2B6EED5AE4A}" srcOrd="2" destOrd="0" presId="urn:microsoft.com/office/officeart/2018/5/layout/IconCircleLabelList"/>
    <dgm:cxn modelId="{BBC687A3-E670-4F44-9C3C-68CCE376B2C8}" type="presParOf" srcId="{99579BB3-047D-47FF-A59F-41729D97B9C9}" destId="{C89B7476-2D00-4A04-B6AB-E420C1F58C0F}" srcOrd="3" destOrd="0" presId="urn:microsoft.com/office/officeart/2018/5/layout/IconCircleLabelList"/>
    <dgm:cxn modelId="{BEA7BACA-A8AF-46CC-A07B-4B647592D2B0}" type="presParOf" srcId="{44626706-9D02-4353-B07E-76B04E823F52}" destId="{2E3EDEBA-D1A9-449C-949E-9CB594EE851B}" srcOrd="3" destOrd="0" presId="urn:microsoft.com/office/officeart/2018/5/layout/IconCircleLabelList"/>
    <dgm:cxn modelId="{69F020FC-81F4-4E42-A298-626A20322D17}" type="presParOf" srcId="{44626706-9D02-4353-B07E-76B04E823F52}" destId="{23853715-79C1-4DF6-ADF7-36F7FBCF1CC9}" srcOrd="4" destOrd="0" presId="urn:microsoft.com/office/officeart/2018/5/layout/IconCircleLabelList"/>
    <dgm:cxn modelId="{E784DE8C-2960-4D4F-B7EA-5DEF3CB7E60D}" type="presParOf" srcId="{23853715-79C1-4DF6-ADF7-36F7FBCF1CC9}" destId="{D5D0356F-B760-41F5-BBCE-443BAD5D77D2}" srcOrd="0" destOrd="0" presId="urn:microsoft.com/office/officeart/2018/5/layout/IconCircleLabelList"/>
    <dgm:cxn modelId="{4C7F69BC-DA0B-486B-827A-002671806675}" type="presParOf" srcId="{23853715-79C1-4DF6-ADF7-36F7FBCF1CC9}" destId="{AA561AFD-4FA2-4A61-ABE2-C15F99004000}" srcOrd="1" destOrd="0" presId="urn:microsoft.com/office/officeart/2018/5/layout/IconCircleLabelList"/>
    <dgm:cxn modelId="{A112B668-1B5C-4373-AF42-4FC7BFFE62A3}" type="presParOf" srcId="{23853715-79C1-4DF6-ADF7-36F7FBCF1CC9}" destId="{6CABF52B-C58D-4EBE-A663-CCBD51551F4E}" srcOrd="2" destOrd="0" presId="urn:microsoft.com/office/officeart/2018/5/layout/IconCircleLabelList"/>
    <dgm:cxn modelId="{3334E9BD-D73E-47E7-A6E6-1D59EF34E65B}" type="presParOf" srcId="{23853715-79C1-4DF6-ADF7-36F7FBCF1CC9}" destId="{D21253EF-131E-4CFD-B084-E8EF1BA317C0}" srcOrd="3" destOrd="0" presId="urn:microsoft.com/office/officeart/2018/5/layout/IconCircleLabelList"/>
    <dgm:cxn modelId="{1126DBF2-0939-47ED-AC22-A0706ED4C5A3}" type="presParOf" srcId="{44626706-9D02-4353-B07E-76B04E823F52}" destId="{77594CD5-75DF-47C6-A9CE-E6099788F93E}" srcOrd="5" destOrd="0" presId="urn:microsoft.com/office/officeart/2018/5/layout/IconCircleLabelList"/>
    <dgm:cxn modelId="{69CDFE37-A979-4336-9BAD-EBA978C7CFBF}" type="presParOf" srcId="{44626706-9D02-4353-B07E-76B04E823F52}" destId="{1169E5B7-9F68-4AF8-B226-1597DB42C270}" srcOrd="6" destOrd="0" presId="urn:microsoft.com/office/officeart/2018/5/layout/IconCircleLabelList"/>
    <dgm:cxn modelId="{A5206D70-3D20-4341-A17F-C9759F6AF666}" type="presParOf" srcId="{1169E5B7-9F68-4AF8-B226-1597DB42C270}" destId="{478A5991-BB1E-467A-9C15-3667B6797394}" srcOrd="0" destOrd="0" presId="urn:microsoft.com/office/officeart/2018/5/layout/IconCircleLabelList"/>
    <dgm:cxn modelId="{41F641E4-27EC-4153-9D82-E799956F45C8}" type="presParOf" srcId="{1169E5B7-9F68-4AF8-B226-1597DB42C270}" destId="{0608CEC1-348D-48C4-969E-0A92FB2D4E59}" srcOrd="1" destOrd="0" presId="urn:microsoft.com/office/officeart/2018/5/layout/IconCircleLabelList"/>
    <dgm:cxn modelId="{8079E7A0-8E56-4FB5-8E41-082B41668983}" type="presParOf" srcId="{1169E5B7-9F68-4AF8-B226-1597DB42C270}" destId="{DC123BA2-8864-4D09-8D99-952DA1484E1B}" srcOrd="2" destOrd="0" presId="urn:microsoft.com/office/officeart/2018/5/layout/IconCircleLabelList"/>
    <dgm:cxn modelId="{506C38E9-A524-4B83-AE7A-38D5B2C86DEC}" type="presParOf" srcId="{1169E5B7-9F68-4AF8-B226-1597DB42C270}" destId="{5526E712-E0F8-40C9-9912-69E1D6AEABD4}" srcOrd="3" destOrd="0" presId="urn:microsoft.com/office/officeart/2018/5/layout/IconCircleLabelList"/>
    <dgm:cxn modelId="{35A3D0AA-846C-4712-9592-92C433F955ED}" type="presParOf" srcId="{44626706-9D02-4353-B07E-76B04E823F52}" destId="{5D4A79C8-A4D6-482B-96A1-7044E3FD87CE}" srcOrd="7" destOrd="0" presId="urn:microsoft.com/office/officeart/2018/5/layout/IconCircleLabelList"/>
    <dgm:cxn modelId="{BD6209F7-AE91-4926-8B35-2DE49405CCF5}" type="presParOf" srcId="{44626706-9D02-4353-B07E-76B04E823F52}" destId="{9A130863-C241-4770-951A-19A0ABC43914}" srcOrd="8" destOrd="0" presId="urn:microsoft.com/office/officeart/2018/5/layout/IconCircleLabelList"/>
    <dgm:cxn modelId="{503189FE-D0EE-4F4F-949E-7E49D90617AC}" type="presParOf" srcId="{9A130863-C241-4770-951A-19A0ABC43914}" destId="{0282FC72-680A-4FDF-AE92-92960E632812}" srcOrd="0" destOrd="0" presId="urn:microsoft.com/office/officeart/2018/5/layout/IconCircleLabelList"/>
    <dgm:cxn modelId="{F9DD40E5-FB7C-4E36-BC17-FC4102A23422}" type="presParOf" srcId="{9A130863-C241-4770-951A-19A0ABC43914}" destId="{DF66DA75-9B18-451B-B0D2-FE157A4F5F02}" srcOrd="1" destOrd="0" presId="urn:microsoft.com/office/officeart/2018/5/layout/IconCircleLabelList"/>
    <dgm:cxn modelId="{70E0EF24-E196-41F4-BFA9-7EE5E9F9408A}" type="presParOf" srcId="{9A130863-C241-4770-951A-19A0ABC43914}" destId="{51A81445-395E-4851-AECE-834F55BBA081}" srcOrd="2" destOrd="0" presId="urn:microsoft.com/office/officeart/2018/5/layout/IconCircleLabelList"/>
    <dgm:cxn modelId="{8D21C6D1-BF6D-455C-A828-23B3D047ED82}" type="presParOf" srcId="{9A130863-C241-4770-951A-19A0ABC43914}" destId="{9C84C88E-1C27-4BB8-8931-51722B4E799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3A270B-5E63-41AB-9006-7EC9F5072E27}"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606A65C-9C68-452F-B68E-50698A8B869A}">
      <dgm:prSet custT="1"/>
      <dgm:spPr/>
      <dgm:t>
        <a:bodyPr/>
        <a:lstStyle/>
        <a:p>
          <a:r>
            <a:rPr lang="en-GB" sz="1600" b="1" u="none" dirty="0">
              <a:latin typeface="Arial" panose="020B0604020202020204" pitchFamily="34" charset="0"/>
              <a:cs typeface="Arial" panose="020B0604020202020204" pitchFamily="34" charset="0"/>
            </a:rPr>
            <a:t>Technical competence </a:t>
          </a:r>
          <a:r>
            <a:rPr lang="en-GB" sz="1600" dirty="0">
              <a:latin typeface="Arial" panose="020B0604020202020204" pitchFamily="34" charset="0"/>
              <a:cs typeface="Arial" panose="020B0604020202020204" pitchFamily="34" charset="0"/>
            </a:rPr>
            <a:t>are knowing how to use digital tools such as (browsing the internet or sending emails). </a:t>
          </a:r>
          <a:endParaRPr lang="en-US" sz="1600" dirty="0">
            <a:latin typeface="Arial" panose="020B0604020202020204" pitchFamily="34" charset="0"/>
            <a:cs typeface="Arial" panose="020B0604020202020204" pitchFamily="34" charset="0"/>
          </a:endParaRPr>
        </a:p>
      </dgm:t>
    </dgm:pt>
    <dgm:pt modelId="{0E77BA2D-B09D-4495-8AA6-B59BD260F48B}" type="parTrans" cxnId="{58E62711-C959-4A10-BB98-7DE2E13A9998}">
      <dgm:prSet/>
      <dgm:spPr/>
      <dgm:t>
        <a:bodyPr/>
        <a:lstStyle/>
        <a:p>
          <a:endParaRPr lang="en-US"/>
        </a:p>
      </dgm:t>
    </dgm:pt>
    <dgm:pt modelId="{EF9B91F4-C76D-4CE5-9E72-33A7FF5EAB3D}" type="sibTrans" cxnId="{58E62711-C959-4A10-BB98-7DE2E13A9998}">
      <dgm:prSet/>
      <dgm:spPr/>
      <dgm:t>
        <a:bodyPr/>
        <a:lstStyle/>
        <a:p>
          <a:endParaRPr lang="en-US"/>
        </a:p>
      </dgm:t>
    </dgm:pt>
    <dgm:pt modelId="{D424D5D1-3885-4A27-8428-5970C44BA648}">
      <dgm:prSet custT="1"/>
      <dgm:spPr/>
      <dgm:t>
        <a:bodyPr/>
        <a:lstStyle/>
        <a:p>
          <a:r>
            <a:rPr lang="en-GB" sz="1600" b="1" dirty="0">
              <a:latin typeface="Arial" panose="020B0604020202020204" pitchFamily="34" charset="0"/>
              <a:cs typeface="Arial" panose="020B0604020202020204" pitchFamily="34" charset="0"/>
            </a:rPr>
            <a:t>Critical thinking</a:t>
          </a:r>
          <a:r>
            <a:rPr lang="en-GB" sz="1600" dirty="0">
              <a:latin typeface="Arial" panose="020B0604020202020204" pitchFamily="34" charset="0"/>
              <a:cs typeface="Arial" panose="020B0604020202020204" pitchFamily="34" charset="0"/>
            </a:rPr>
            <a:t> is knowing how to assess credibility, such as recognizing fake news.</a:t>
          </a:r>
          <a:endParaRPr lang="en-US" sz="1600" dirty="0">
            <a:latin typeface="Arial" panose="020B0604020202020204" pitchFamily="34" charset="0"/>
            <a:cs typeface="Arial" panose="020B0604020202020204" pitchFamily="34" charset="0"/>
          </a:endParaRPr>
        </a:p>
      </dgm:t>
    </dgm:pt>
    <dgm:pt modelId="{1CAAED35-46B6-4DF5-8AA3-4A279563BDAD}" type="parTrans" cxnId="{038B3CD3-DC04-4447-BB3D-50D72BB306ED}">
      <dgm:prSet/>
      <dgm:spPr/>
      <dgm:t>
        <a:bodyPr/>
        <a:lstStyle/>
        <a:p>
          <a:endParaRPr lang="en-US"/>
        </a:p>
      </dgm:t>
    </dgm:pt>
    <dgm:pt modelId="{FD05623C-274A-4C84-96D7-8B47728EB93A}" type="sibTrans" cxnId="{038B3CD3-DC04-4447-BB3D-50D72BB306ED}">
      <dgm:prSet/>
      <dgm:spPr/>
      <dgm:t>
        <a:bodyPr/>
        <a:lstStyle/>
        <a:p>
          <a:endParaRPr lang="en-US"/>
        </a:p>
      </dgm:t>
    </dgm:pt>
    <dgm:pt modelId="{68E42E17-91E2-4C27-8FC7-185B010E17F8}">
      <dgm:prSet custT="1"/>
      <dgm:spPr/>
      <dgm:t>
        <a:bodyPr/>
        <a:lstStyle/>
        <a:p>
          <a:r>
            <a:rPr lang="en-GB" sz="1600" b="1" dirty="0">
              <a:latin typeface="Arial" panose="020B0604020202020204" pitchFamily="34" charset="0"/>
              <a:cs typeface="Arial" panose="020B0604020202020204" pitchFamily="34" charset="0"/>
            </a:rPr>
            <a:t>Digital communication </a:t>
          </a:r>
          <a:r>
            <a:rPr lang="en-GB" sz="1600" dirty="0">
              <a:latin typeface="Arial" panose="020B0604020202020204" pitchFamily="34" charset="0"/>
              <a:cs typeface="Arial" panose="020B0604020202020204" pitchFamily="34" charset="0"/>
            </a:rPr>
            <a:t>is interacting ethically, respectfully, and effectively in virtual environments</a:t>
          </a:r>
          <a:r>
            <a:rPr lang="en-GB" sz="1100" dirty="0"/>
            <a:t>.</a:t>
          </a:r>
          <a:endParaRPr lang="en-US" sz="1100" dirty="0"/>
        </a:p>
      </dgm:t>
    </dgm:pt>
    <dgm:pt modelId="{7018ED91-EF39-4150-BD3B-2C9E75DECFFF}" type="parTrans" cxnId="{CFC02EFE-FEA6-4330-9F61-3E6A86286070}">
      <dgm:prSet/>
      <dgm:spPr/>
      <dgm:t>
        <a:bodyPr/>
        <a:lstStyle/>
        <a:p>
          <a:endParaRPr lang="en-US"/>
        </a:p>
      </dgm:t>
    </dgm:pt>
    <dgm:pt modelId="{3FEB30EC-40A4-4684-9724-991A5FA4CB70}" type="sibTrans" cxnId="{CFC02EFE-FEA6-4330-9F61-3E6A86286070}">
      <dgm:prSet/>
      <dgm:spPr/>
      <dgm:t>
        <a:bodyPr/>
        <a:lstStyle/>
        <a:p>
          <a:endParaRPr lang="en-US"/>
        </a:p>
      </dgm:t>
    </dgm:pt>
    <dgm:pt modelId="{CF319FBE-FF59-48FA-8623-CD09449B7CFD}">
      <dgm:prSet custT="1"/>
      <dgm:spPr/>
      <dgm:t>
        <a:bodyPr/>
        <a:lstStyle/>
        <a:p>
          <a:r>
            <a:rPr lang="en-GB" sz="1600" b="1" dirty="0">
              <a:latin typeface="Arial" panose="020B0604020202020204" pitchFamily="34" charset="0"/>
              <a:cs typeface="Arial" panose="020B0604020202020204" pitchFamily="34" charset="0"/>
            </a:rPr>
            <a:t>Digital security </a:t>
          </a:r>
          <a:r>
            <a:rPr lang="en-GB" sz="1600" dirty="0">
              <a:latin typeface="Arial" panose="020B0604020202020204" pitchFamily="34" charset="0"/>
              <a:cs typeface="Arial" panose="020B0604020202020204" pitchFamily="34" charset="0"/>
            </a:rPr>
            <a:t>is one of the most important pillars of digital literacy. The internet offers countless opportunities, but also real risks, such as identity theft, fraud, privacy invasions, and psychological attacks like cyberbullying. Having digital literacy also means knowing how to protect yourself—and others—in these environments. </a:t>
          </a:r>
          <a:endParaRPr lang="en-US" sz="1600" dirty="0">
            <a:latin typeface="Arial" panose="020B0604020202020204" pitchFamily="34" charset="0"/>
            <a:cs typeface="Arial" panose="020B0604020202020204" pitchFamily="34" charset="0"/>
          </a:endParaRPr>
        </a:p>
      </dgm:t>
    </dgm:pt>
    <dgm:pt modelId="{185B829B-2F8C-49F0-A012-B3344B793EB0}" type="parTrans" cxnId="{DEB399B4-761B-48F3-ACF3-A9B95AEEE651}">
      <dgm:prSet/>
      <dgm:spPr/>
      <dgm:t>
        <a:bodyPr/>
        <a:lstStyle/>
        <a:p>
          <a:endParaRPr lang="en-US"/>
        </a:p>
      </dgm:t>
    </dgm:pt>
    <dgm:pt modelId="{111C0550-DB72-4F79-9015-7B83A8CE2F06}" type="sibTrans" cxnId="{DEB399B4-761B-48F3-ACF3-A9B95AEEE651}">
      <dgm:prSet/>
      <dgm:spPr/>
      <dgm:t>
        <a:bodyPr/>
        <a:lstStyle/>
        <a:p>
          <a:endParaRPr lang="en-US"/>
        </a:p>
      </dgm:t>
    </dgm:pt>
    <dgm:pt modelId="{271CC53B-2B07-4707-809B-5F37AD96A8C2}">
      <dgm:prSet custT="1"/>
      <dgm:spPr/>
      <dgm:t>
        <a:bodyPr/>
        <a:lstStyle/>
        <a:p>
          <a:r>
            <a:rPr lang="en-GB" sz="1600" b="1" dirty="0"/>
            <a:t>Digital creation </a:t>
          </a:r>
          <a:r>
            <a:rPr lang="en-GB" sz="1600" dirty="0"/>
            <a:t>is about making content, such as videos, texts, presentations, etc.</a:t>
          </a:r>
          <a:endParaRPr lang="en-US" sz="1600" dirty="0"/>
        </a:p>
      </dgm:t>
    </dgm:pt>
    <dgm:pt modelId="{3145450C-B898-43C4-84CC-632D95940E17}" type="parTrans" cxnId="{971CE1DA-9F15-4959-9D06-805BDCFAA21B}">
      <dgm:prSet/>
      <dgm:spPr/>
      <dgm:t>
        <a:bodyPr/>
        <a:lstStyle/>
        <a:p>
          <a:endParaRPr lang="en-US"/>
        </a:p>
      </dgm:t>
    </dgm:pt>
    <dgm:pt modelId="{13862BA1-FFD8-48CE-A460-3868DEA67E55}" type="sibTrans" cxnId="{971CE1DA-9F15-4959-9D06-805BDCFAA21B}">
      <dgm:prSet/>
      <dgm:spPr/>
      <dgm:t>
        <a:bodyPr/>
        <a:lstStyle/>
        <a:p>
          <a:endParaRPr lang="en-US"/>
        </a:p>
      </dgm:t>
    </dgm:pt>
    <dgm:pt modelId="{C13FDD84-5402-4422-A8A0-0FEC16847B97}" type="pres">
      <dgm:prSet presAssocID="{5F3A270B-5E63-41AB-9006-7EC9F5072E27}" presName="root" presStyleCnt="0">
        <dgm:presLayoutVars>
          <dgm:dir/>
          <dgm:resizeHandles val="exact"/>
        </dgm:presLayoutVars>
      </dgm:prSet>
      <dgm:spPr/>
    </dgm:pt>
    <dgm:pt modelId="{98AF5241-8D4C-46EE-BA0D-A2F497B141B8}" type="pres">
      <dgm:prSet presAssocID="{C606A65C-9C68-452F-B68E-50698A8B869A}" presName="compNode" presStyleCnt="0"/>
      <dgm:spPr/>
    </dgm:pt>
    <dgm:pt modelId="{3EB3E034-24E2-4915-A765-A7EE3FD40390}" type="pres">
      <dgm:prSet presAssocID="{C606A65C-9C68-452F-B68E-50698A8B869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grammer"/>
        </a:ext>
      </dgm:extLst>
    </dgm:pt>
    <dgm:pt modelId="{29F20A94-F11B-4175-A5D4-7936FF5305E7}" type="pres">
      <dgm:prSet presAssocID="{C606A65C-9C68-452F-B68E-50698A8B869A}" presName="spaceRect" presStyleCnt="0"/>
      <dgm:spPr/>
    </dgm:pt>
    <dgm:pt modelId="{C83E9B44-AAD7-4E18-8ADE-4E626374C3D8}" type="pres">
      <dgm:prSet presAssocID="{C606A65C-9C68-452F-B68E-50698A8B869A}" presName="textRect" presStyleLbl="revTx" presStyleIdx="0" presStyleCnt="5">
        <dgm:presLayoutVars>
          <dgm:chMax val="1"/>
          <dgm:chPref val="1"/>
        </dgm:presLayoutVars>
      </dgm:prSet>
      <dgm:spPr/>
    </dgm:pt>
    <dgm:pt modelId="{F942D8D9-8E59-43E7-860D-3895D073DE28}" type="pres">
      <dgm:prSet presAssocID="{EF9B91F4-C76D-4CE5-9E72-33A7FF5EAB3D}" presName="sibTrans" presStyleCnt="0"/>
      <dgm:spPr/>
    </dgm:pt>
    <dgm:pt modelId="{4055982F-7304-42EA-A50D-AC6BD9336B42}" type="pres">
      <dgm:prSet presAssocID="{D424D5D1-3885-4A27-8428-5970C44BA648}" presName="compNode" presStyleCnt="0"/>
      <dgm:spPr/>
    </dgm:pt>
    <dgm:pt modelId="{BBE4842D-7F0B-41CD-94A4-1E533A1603CF}" type="pres">
      <dgm:prSet presAssocID="{D424D5D1-3885-4A27-8428-5970C44BA64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EA9DBF49-8382-45E6-8B7F-BDF22787075D}" type="pres">
      <dgm:prSet presAssocID="{D424D5D1-3885-4A27-8428-5970C44BA648}" presName="spaceRect" presStyleCnt="0"/>
      <dgm:spPr/>
    </dgm:pt>
    <dgm:pt modelId="{452080AC-9A97-4438-B313-D748C84A73F0}" type="pres">
      <dgm:prSet presAssocID="{D424D5D1-3885-4A27-8428-5970C44BA648}" presName="textRect" presStyleLbl="revTx" presStyleIdx="1" presStyleCnt="5">
        <dgm:presLayoutVars>
          <dgm:chMax val="1"/>
          <dgm:chPref val="1"/>
        </dgm:presLayoutVars>
      </dgm:prSet>
      <dgm:spPr/>
    </dgm:pt>
    <dgm:pt modelId="{DCD8156D-DB23-4AFA-80E3-03ED4EAF7C5A}" type="pres">
      <dgm:prSet presAssocID="{FD05623C-274A-4C84-96D7-8B47728EB93A}" presName="sibTrans" presStyleCnt="0"/>
      <dgm:spPr/>
    </dgm:pt>
    <dgm:pt modelId="{6D87428D-1F57-4105-8B7C-31B091F7B20A}" type="pres">
      <dgm:prSet presAssocID="{68E42E17-91E2-4C27-8FC7-185B010E17F8}" presName="compNode" presStyleCnt="0"/>
      <dgm:spPr/>
    </dgm:pt>
    <dgm:pt modelId="{64F756D5-CD30-4332-AD03-1CE430962F7B}" type="pres">
      <dgm:prSet presAssocID="{68E42E17-91E2-4C27-8FC7-185B010E17F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1E9C1375-0116-46E7-9495-D83FFD235CB3}" type="pres">
      <dgm:prSet presAssocID="{68E42E17-91E2-4C27-8FC7-185B010E17F8}" presName="spaceRect" presStyleCnt="0"/>
      <dgm:spPr/>
    </dgm:pt>
    <dgm:pt modelId="{A8AF48B5-1BED-4F2A-9FF2-C9FE9291E1A0}" type="pres">
      <dgm:prSet presAssocID="{68E42E17-91E2-4C27-8FC7-185B010E17F8}" presName="textRect" presStyleLbl="revTx" presStyleIdx="2" presStyleCnt="5">
        <dgm:presLayoutVars>
          <dgm:chMax val="1"/>
          <dgm:chPref val="1"/>
        </dgm:presLayoutVars>
      </dgm:prSet>
      <dgm:spPr/>
    </dgm:pt>
    <dgm:pt modelId="{70C57CFA-FE4D-4485-9347-9A3A6171BF4F}" type="pres">
      <dgm:prSet presAssocID="{3FEB30EC-40A4-4684-9724-991A5FA4CB70}" presName="sibTrans" presStyleCnt="0"/>
      <dgm:spPr/>
    </dgm:pt>
    <dgm:pt modelId="{3AFABDF3-700F-46FF-B0D4-9C6A8607715F}" type="pres">
      <dgm:prSet presAssocID="{CF319FBE-FF59-48FA-8623-CD09449B7CFD}" presName="compNode" presStyleCnt="0"/>
      <dgm:spPr/>
    </dgm:pt>
    <dgm:pt modelId="{6F148919-D871-4025-A026-43801E16F174}" type="pres">
      <dgm:prSet presAssocID="{CF319FBE-FF59-48FA-8623-CD09449B7CF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A7E80E86-BE7D-42EF-B8A9-497E8F15DE18}" type="pres">
      <dgm:prSet presAssocID="{CF319FBE-FF59-48FA-8623-CD09449B7CFD}" presName="spaceRect" presStyleCnt="0"/>
      <dgm:spPr/>
    </dgm:pt>
    <dgm:pt modelId="{791B5AD4-8B32-411C-80D2-100F9569475D}" type="pres">
      <dgm:prSet presAssocID="{CF319FBE-FF59-48FA-8623-CD09449B7CFD}" presName="textRect" presStyleLbl="revTx" presStyleIdx="3" presStyleCnt="5" custScaleX="148117" custScaleY="101123" custLinFactNeighborX="11104" custLinFactNeighborY="-9376">
        <dgm:presLayoutVars>
          <dgm:chMax val="1"/>
          <dgm:chPref val="1"/>
        </dgm:presLayoutVars>
      </dgm:prSet>
      <dgm:spPr/>
    </dgm:pt>
    <dgm:pt modelId="{6288584A-6B9B-4AE1-998B-FC7400C826A2}" type="pres">
      <dgm:prSet presAssocID="{111C0550-DB72-4F79-9015-7B83A8CE2F06}" presName="sibTrans" presStyleCnt="0"/>
      <dgm:spPr/>
    </dgm:pt>
    <dgm:pt modelId="{19060451-C05F-4509-9852-14DEBF790E9C}" type="pres">
      <dgm:prSet presAssocID="{271CC53B-2B07-4707-809B-5F37AD96A8C2}" presName="compNode" presStyleCnt="0"/>
      <dgm:spPr/>
    </dgm:pt>
    <dgm:pt modelId="{5A4B0DA9-8E51-4D5F-908F-F1000A2FE9AA}" type="pres">
      <dgm:prSet presAssocID="{271CC53B-2B07-4707-809B-5F37AD96A8C2}" presName="iconRect" presStyleLbl="node1" presStyleIdx="4" presStyleCnt="5" custLinFactNeighborX="69662" custLinFactNeighborY="-1390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Video camera"/>
        </a:ext>
      </dgm:extLst>
    </dgm:pt>
    <dgm:pt modelId="{1BE8492B-CC16-4BFE-8250-C29FC4BD7100}" type="pres">
      <dgm:prSet presAssocID="{271CC53B-2B07-4707-809B-5F37AD96A8C2}" presName="spaceRect" presStyleCnt="0"/>
      <dgm:spPr/>
    </dgm:pt>
    <dgm:pt modelId="{1A2842E2-351F-4DA3-AE10-F42810E26979}" type="pres">
      <dgm:prSet presAssocID="{271CC53B-2B07-4707-809B-5F37AD96A8C2}" presName="textRect" presStyleLbl="revTx" presStyleIdx="4" presStyleCnt="5" custLinFactNeighborX="29111" custLinFactNeighborY="-7166">
        <dgm:presLayoutVars>
          <dgm:chMax val="1"/>
          <dgm:chPref val="1"/>
        </dgm:presLayoutVars>
      </dgm:prSet>
      <dgm:spPr/>
    </dgm:pt>
  </dgm:ptLst>
  <dgm:cxnLst>
    <dgm:cxn modelId="{58E62711-C959-4A10-BB98-7DE2E13A9998}" srcId="{5F3A270B-5E63-41AB-9006-7EC9F5072E27}" destId="{C606A65C-9C68-452F-B68E-50698A8B869A}" srcOrd="0" destOrd="0" parTransId="{0E77BA2D-B09D-4495-8AA6-B59BD260F48B}" sibTransId="{EF9B91F4-C76D-4CE5-9E72-33A7FF5EAB3D}"/>
    <dgm:cxn modelId="{C2349C29-65AD-4484-8ADD-4F18142706A6}" type="presOf" srcId="{5F3A270B-5E63-41AB-9006-7EC9F5072E27}" destId="{C13FDD84-5402-4422-A8A0-0FEC16847B97}" srcOrd="0" destOrd="0" presId="urn:microsoft.com/office/officeart/2018/2/layout/IconLabelList"/>
    <dgm:cxn modelId="{F7F95643-C5F8-4E41-8E84-4D4F7DE4B723}" type="presOf" srcId="{CF319FBE-FF59-48FA-8623-CD09449B7CFD}" destId="{791B5AD4-8B32-411C-80D2-100F9569475D}" srcOrd="0" destOrd="0" presId="urn:microsoft.com/office/officeart/2018/2/layout/IconLabelList"/>
    <dgm:cxn modelId="{517EFD84-A453-4F33-801D-E4D0E739AACA}" type="presOf" srcId="{D424D5D1-3885-4A27-8428-5970C44BA648}" destId="{452080AC-9A97-4438-B313-D748C84A73F0}" srcOrd="0" destOrd="0" presId="urn:microsoft.com/office/officeart/2018/2/layout/IconLabelList"/>
    <dgm:cxn modelId="{4290DBA7-B140-4766-AAA5-654D99D3A563}" type="presOf" srcId="{C606A65C-9C68-452F-B68E-50698A8B869A}" destId="{C83E9B44-AAD7-4E18-8ADE-4E626374C3D8}" srcOrd="0" destOrd="0" presId="urn:microsoft.com/office/officeart/2018/2/layout/IconLabelList"/>
    <dgm:cxn modelId="{C71C05B3-8FCB-4595-8B3C-C189E020B65A}" type="presOf" srcId="{68E42E17-91E2-4C27-8FC7-185B010E17F8}" destId="{A8AF48B5-1BED-4F2A-9FF2-C9FE9291E1A0}" srcOrd="0" destOrd="0" presId="urn:microsoft.com/office/officeart/2018/2/layout/IconLabelList"/>
    <dgm:cxn modelId="{DEB399B4-761B-48F3-ACF3-A9B95AEEE651}" srcId="{5F3A270B-5E63-41AB-9006-7EC9F5072E27}" destId="{CF319FBE-FF59-48FA-8623-CD09449B7CFD}" srcOrd="3" destOrd="0" parTransId="{185B829B-2F8C-49F0-A012-B3344B793EB0}" sibTransId="{111C0550-DB72-4F79-9015-7B83A8CE2F06}"/>
    <dgm:cxn modelId="{6D3404C0-CB1C-4659-BCEE-E0C2997762FD}" type="presOf" srcId="{271CC53B-2B07-4707-809B-5F37AD96A8C2}" destId="{1A2842E2-351F-4DA3-AE10-F42810E26979}" srcOrd="0" destOrd="0" presId="urn:microsoft.com/office/officeart/2018/2/layout/IconLabelList"/>
    <dgm:cxn modelId="{038B3CD3-DC04-4447-BB3D-50D72BB306ED}" srcId="{5F3A270B-5E63-41AB-9006-7EC9F5072E27}" destId="{D424D5D1-3885-4A27-8428-5970C44BA648}" srcOrd="1" destOrd="0" parTransId="{1CAAED35-46B6-4DF5-8AA3-4A279563BDAD}" sibTransId="{FD05623C-274A-4C84-96D7-8B47728EB93A}"/>
    <dgm:cxn modelId="{971CE1DA-9F15-4959-9D06-805BDCFAA21B}" srcId="{5F3A270B-5E63-41AB-9006-7EC9F5072E27}" destId="{271CC53B-2B07-4707-809B-5F37AD96A8C2}" srcOrd="4" destOrd="0" parTransId="{3145450C-B898-43C4-84CC-632D95940E17}" sibTransId="{13862BA1-FFD8-48CE-A460-3868DEA67E55}"/>
    <dgm:cxn modelId="{CFC02EFE-FEA6-4330-9F61-3E6A86286070}" srcId="{5F3A270B-5E63-41AB-9006-7EC9F5072E27}" destId="{68E42E17-91E2-4C27-8FC7-185B010E17F8}" srcOrd="2" destOrd="0" parTransId="{7018ED91-EF39-4150-BD3B-2C9E75DECFFF}" sibTransId="{3FEB30EC-40A4-4684-9724-991A5FA4CB70}"/>
    <dgm:cxn modelId="{925F0B32-CFF8-45EA-9CB2-C64BDAE4D8ED}" type="presParOf" srcId="{C13FDD84-5402-4422-A8A0-0FEC16847B97}" destId="{98AF5241-8D4C-46EE-BA0D-A2F497B141B8}" srcOrd="0" destOrd="0" presId="urn:microsoft.com/office/officeart/2018/2/layout/IconLabelList"/>
    <dgm:cxn modelId="{B137471B-9237-47DF-ADD2-7681469A4E57}" type="presParOf" srcId="{98AF5241-8D4C-46EE-BA0D-A2F497B141B8}" destId="{3EB3E034-24E2-4915-A765-A7EE3FD40390}" srcOrd="0" destOrd="0" presId="urn:microsoft.com/office/officeart/2018/2/layout/IconLabelList"/>
    <dgm:cxn modelId="{0C5373E1-F2ED-4C7C-A891-15829175637C}" type="presParOf" srcId="{98AF5241-8D4C-46EE-BA0D-A2F497B141B8}" destId="{29F20A94-F11B-4175-A5D4-7936FF5305E7}" srcOrd="1" destOrd="0" presId="urn:microsoft.com/office/officeart/2018/2/layout/IconLabelList"/>
    <dgm:cxn modelId="{901EC5DA-BE74-4C98-BCB5-2B4E3CEBF6EA}" type="presParOf" srcId="{98AF5241-8D4C-46EE-BA0D-A2F497B141B8}" destId="{C83E9B44-AAD7-4E18-8ADE-4E626374C3D8}" srcOrd="2" destOrd="0" presId="urn:microsoft.com/office/officeart/2018/2/layout/IconLabelList"/>
    <dgm:cxn modelId="{A6ACD562-C983-415C-ACA6-D6B72598D425}" type="presParOf" srcId="{C13FDD84-5402-4422-A8A0-0FEC16847B97}" destId="{F942D8D9-8E59-43E7-860D-3895D073DE28}" srcOrd="1" destOrd="0" presId="urn:microsoft.com/office/officeart/2018/2/layout/IconLabelList"/>
    <dgm:cxn modelId="{0A4DE19C-8ABA-45F0-915A-D15340AD08D8}" type="presParOf" srcId="{C13FDD84-5402-4422-A8A0-0FEC16847B97}" destId="{4055982F-7304-42EA-A50D-AC6BD9336B42}" srcOrd="2" destOrd="0" presId="urn:microsoft.com/office/officeart/2018/2/layout/IconLabelList"/>
    <dgm:cxn modelId="{C741ADE7-3B02-49CF-B52E-884C874E5E7E}" type="presParOf" srcId="{4055982F-7304-42EA-A50D-AC6BD9336B42}" destId="{BBE4842D-7F0B-41CD-94A4-1E533A1603CF}" srcOrd="0" destOrd="0" presId="urn:microsoft.com/office/officeart/2018/2/layout/IconLabelList"/>
    <dgm:cxn modelId="{C66EA1C9-D65E-44BD-9C8F-E6AD1E8DADA8}" type="presParOf" srcId="{4055982F-7304-42EA-A50D-AC6BD9336B42}" destId="{EA9DBF49-8382-45E6-8B7F-BDF22787075D}" srcOrd="1" destOrd="0" presId="urn:microsoft.com/office/officeart/2018/2/layout/IconLabelList"/>
    <dgm:cxn modelId="{FD8415AC-CB7C-4830-8CC7-13258C81B15C}" type="presParOf" srcId="{4055982F-7304-42EA-A50D-AC6BD9336B42}" destId="{452080AC-9A97-4438-B313-D748C84A73F0}" srcOrd="2" destOrd="0" presId="urn:microsoft.com/office/officeart/2018/2/layout/IconLabelList"/>
    <dgm:cxn modelId="{D284C5D4-2569-4BB4-8F32-6C61C4D86A5E}" type="presParOf" srcId="{C13FDD84-5402-4422-A8A0-0FEC16847B97}" destId="{DCD8156D-DB23-4AFA-80E3-03ED4EAF7C5A}" srcOrd="3" destOrd="0" presId="urn:microsoft.com/office/officeart/2018/2/layout/IconLabelList"/>
    <dgm:cxn modelId="{FB6B9D1D-3607-4F8B-9C17-7227471770CD}" type="presParOf" srcId="{C13FDD84-5402-4422-A8A0-0FEC16847B97}" destId="{6D87428D-1F57-4105-8B7C-31B091F7B20A}" srcOrd="4" destOrd="0" presId="urn:microsoft.com/office/officeart/2018/2/layout/IconLabelList"/>
    <dgm:cxn modelId="{44943A5A-BBFE-439A-85A8-6F7A8EB0DF68}" type="presParOf" srcId="{6D87428D-1F57-4105-8B7C-31B091F7B20A}" destId="{64F756D5-CD30-4332-AD03-1CE430962F7B}" srcOrd="0" destOrd="0" presId="urn:microsoft.com/office/officeart/2018/2/layout/IconLabelList"/>
    <dgm:cxn modelId="{37681A00-9DBA-4F43-B0FF-832E2873EAC7}" type="presParOf" srcId="{6D87428D-1F57-4105-8B7C-31B091F7B20A}" destId="{1E9C1375-0116-46E7-9495-D83FFD235CB3}" srcOrd="1" destOrd="0" presId="urn:microsoft.com/office/officeart/2018/2/layout/IconLabelList"/>
    <dgm:cxn modelId="{8D955BA7-184F-4997-87FC-E83B9B86B9DB}" type="presParOf" srcId="{6D87428D-1F57-4105-8B7C-31B091F7B20A}" destId="{A8AF48B5-1BED-4F2A-9FF2-C9FE9291E1A0}" srcOrd="2" destOrd="0" presId="urn:microsoft.com/office/officeart/2018/2/layout/IconLabelList"/>
    <dgm:cxn modelId="{4151F337-DF96-4033-B84F-2585EE840644}" type="presParOf" srcId="{C13FDD84-5402-4422-A8A0-0FEC16847B97}" destId="{70C57CFA-FE4D-4485-9347-9A3A6171BF4F}" srcOrd="5" destOrd="0" presId="urn:microsoft.com/office/officeart/2018/2/layout/IconLabelList"/>
    <dgm:cxn modelId="{F524A4C5-70DE-4B12-B95A-77499EF1C23A}" type="presParOf" srcId="{C13FDD84-5402-4422-A8A0-0FEC16847B97}" destId="{3AFABDF3-700F-46FF-B0D4-9C6A8607715F}" srcOrd="6" destOrd="0" presId="urn:microsoft.com/office/officeart/2018/2/layout/IconLabelList"/>
    <dgm:cxn modelId="{125AA07D-27A6-4063-9CB7-DB59306E029E}" type="presParOf" srcId="{3AFABDF3-700F-46FF-B0D4-9C6A8607715F}" destId="{6F148919-D871-4025-A026-43801E16F174}" srcOrd="0" destOrd="0" presId="urn:microsoft.com/office/officeart/2018/2/layout/IconLabelList"/>
    <dgm:cxn modelId="{13EE4A29-912F-45A4-8C32-E84699C36C16}" type="presParOf" srcId="{3AFABDF3-700F-46FF-B0D4-9C6A8607715F}" destId="{A7E80E86-BE7D-42EF-B8A9-497E8F15DE18}" srcOrd="1" destOrd="0" presId="urn:microsoft.com/office/officeart/2018/2/layout/IconLabelList"/>
    <dgm:cxn modelId="{109C18B9-770E-4012-9E15-AEE42C2F3E20}" type="presParOf" srcId="{3AFABDF3-700F-46FF-B0D4-9C6A8607715F}" destId="{791B5AD4-8B32-411C-80D2-100F9569475D}" srcOrd="2" destOrd="0" presId="urn:microsoft.com/office/officeart/2018/2/layout/IconLabelList"/>
    <dgm:cxn modelId="{B30B5E2C-C80E-4C63-BFF0-330A3DEE696F}" type="presParOf" srcId="{C13FDD84-5402-4422-A8A0-0FEC16847B97}" destId="{6288584A-6B9B-4AE1-998B-FC7400C826A2}" srcOrd="7" destOrd="0" presId="urn:microsoft.com/office/officeart/2018/2/layout/IconLabelList"/>
    <dgm:cxn modelId="{45796439-EC2A-483D-A5BD-3BE7C6E33B03}" type="presParOf" srcId="{C13FDD84-5402-4422-A8A0-0FEC16847B97}" destId="{19060451-C05F-4509-9852-14DEBF790E9C}" srcOrd="8" destOrd="0" presId="urn:microsoft.com/office/officeart/2018/2/layout/IconLabelList"/>
    <dgm:cxn modelId="{208640EC-4C34-40E2-8021-08E332BBB0F9}" type="presParOf" srcId="{19060451-C05F-4509-9852-14DEBF790E9C}" destId="{5A4B0DA9-8E51-4D5F-908F-F1000A2FE9AA}" srcOrd="0" destOrd="0" presId="urn:microsoft.com/office/officeart/2018/2/layout/IconLabelList"/>
    <dgm:cxn modelId="{94BCEE1A-FB58-4635-8A54-306113F6EFC1}" type="presParOf" srcId="{19060451-C05F-4509-9852-14DEBF790E9C}" destId="{1BE8492B-CC16-4BFE-8250-C29FC4BD7100}" srcOrd="1" destOrd="0" presId="urn:microsoft.com/office/officeart/2018/2/layout/IconLabelList"/>
    <dgm:cxn modelId="{4EDF6B67-99B1-42C9-94B6-89FD70463D04}" type="presParOf" srcId="{19060451-C05F-4509-9852-14DEBF790E9C}" destId="{1A2842E2-351F-4DA3-AE10-F42810E2697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1BAC91-F449-4C94-814C-3ADD8353DE77}"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A6453CEB-0B3B-467A-84CB-225EC6797A2B}">
      <dgm:prSet/>
      <dgm:spPr/>
      <dgm:t>
        <a:bodyPr/>
        <a:lstStyle/>
        <a:p>
          <a:pPr>
            <a:lnSpc>
              <a:spcPct val="100000"/>
            </a:lnSpc>
            <a:defRPr cap="all"/>
          </a:pPr>
          <a:r>
            <a:rPr lang="en-GB"/>
            <a:t>Integrations with OUTLOOK allow automatic reminders and smart scheduling for medication checks, care reviews or training sessions. </a:t>
          </a:r>
          <a:endParaRPr lang="en-US"/>
        </a:p>
      </dgm:t>
    </dgm:pt>
    <dgm:pt modelId="{104F203C-E9E1-40DD-889C-E0A69A842DAA}" type="parTrans" cxnId="{E0AB9B66-631B-408E-A03B-A151795D56B7}">
      <dgm:prSet/>
      <dgm:spPr/>
      <dgm:t>
        <a:bodyPr/>
        <a:lstStyle/>
        <a:p>
          <a:endParaRPr lang="en-US"/>
        </a:p>
      </dgm:t>
    </dgm:pt>
    <dgm:pt modelId="{7BC28F3D-0836-4AE4-9F89-754455927D38}" type="sibTrans" cxnId="{E0AB9B66-631B-408E-A03B-A151795D56B7}">
      <dgm:prSet/>
      <dgm:spPr/>
      <dgm:t>
        <a:bodyPr/>
        <a:lstStyle/>
        <a:p>
          <a:endParaRPr lang="en-US"/>
        </a:p>
      </dgm:t>
    </dgm:pt>
    <dgm:pt modelId="{3C93BB3A-C184-4715-AD1D-250881A36A16}">
      <dgm:prSet/>
      <dgm:spPr/>
      <dgm:t>
        <a:bodyPr/>
        <a:lstStyle/>
        <a:p>
          <a:pPr>
            <a:lnSpc>
              <a:spcPct val="100000"/>
            </a:lnSpc>
            <a:defRPr cap="all"/>
          </a:pPr>
          <a:r>
            <a:rPr lang="en-GB" dirty="0"/>
            <a:t>Also if Sunrise will use this application will have easier documentation and reporting, helps staff quickly draft reports, care plans , emails. It can summarize meetings, draft updates and even translate notes into professional document .</a:t>
          </a:r>
          <a:br>
            <a:rPr lang="en-GB" dirty="0"/>
          </a:br>
          <a:r>
            <a:rPr lang="en-GB" dirty="0"/>
            <a:t> </a:t>
          </a:r>
          <a:br>
            <a:rPr lang="en-GB" dirty="0"/>
          </a:br>
          <a:r>
            <a:rPr lang="en-GB" dirty="0"/>
            <a:t> </a:t>
          </a:r>
          <a:br>
            <a:rPr lang="en-GB" dirty="0"/>
          </a:br>
          <a:r>
            <a:rPr lang="en-GB" dirty="0"/>
            <a:t>With the right digital tools, care homes can work smarter not harder.</a:t>
          </a:r>
          <a:endParaRPr lang="en-US" dirty="0"/>
        </a:p>
      </dgm:t>
    </dgm:pt>
    <dgm:pt modelId="{A5C279C9-A5C3-4904-B6E4-9348D4BFA199}" type="parTrans" cxnId="{BB124C28-5999-49EB-BE3E-76C053591663}">
      <dgm:prSet/>
      <dgm:spPr/>
      <dgm:t>
        <a:bodyPr/>
        <a:lstStyle/>
        <a:p>
          <a:endParaRPr lang="en-US"/>
        </a:p>
      </dgm:t>
    </dgm:pt>
    <dgm:pt modelId="{9BD349FF-69D7-41F3-8222-94F0F029BEF9}" type="sibTrans" cxnId="{BB124C28-5999-49EB-BE3E-76C053591663}">
      <dgm:prSet/>
      <dgm:spPr/>
      <dgm:t>
        <a:bodyPr/>
        <a:lstStyle/>
        <a:p>
          <a:endParaRPr lang="en-US"/>
        </a:p>
      </dgm:t>
    </dgm:pt>
    <dgm:pt modelId="{CAB3CE2B-57F0-411E-8F07-61AB35CE8836}" type="pres">
      <dgm:prSet presAssocID="{051BAC91-F449-4C94-814C-3ADD8353DE77}" presName="root" presStyleCnt="0">
        <dgm:presLayoutVars>
          <dgm:dir/>
          <dgm:resizeHandles val="exact"/>
        </dgm:presLayoutVars>
      </dgm:prSet>
      <dgm:spPr/>
    </dgm:pt>
    <dgm:pt modelId="{EB73062B-A26B-4CE9-BE5B-EEA430251C01}" type="pres">
      <dgm:prSet presAssocID="{A6453CEB-0B3B-467A-84CB-225EC6797A2B}" presName="compNode" presStyleCnt="0"/>
      <dgm:spPr/>
    </dgm:pt>
    <dgm:pt modelId="{6EF3FF2A-BE36-4D90-B19E-1CAFE0A190A9}" type="pres">
      <dgm:prSet presAssocID="{A6453CEB-0B3B-467A-84CB-225EC6797A2B}" presName="iconBgRect" presStyleLbl="bgShp" presStyleIdx="0" presStyleCnt="2"/>
      <dgm:spPr/>
    </dgm:pt>
    <dgm:pt modelId="{97E3E52F-D89C-49AB-85F5-F322B772BB51}" type="pres">
      <dgm:prSet presAssocID="{A6453CEB-0B3B-467A-84CB-225EC6797A2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dicine"/>
        </a:ext>
      </dgm:extLst>
    </dgm:pt>
    <dgm:pt modelId="{A581504C-03EE-4BDD-BB6D-85FF20B99E41}" type="pres">
      <dgm:prSet presAssocID="{A6453CEB-0B3B-467A-84CB-225EC6797A2B}" presName="spaceRect" presStyleCnt="0"/>
      <dgm:spPr/>
    </dgm:pt>
    <dgm:pt modelId="{CE3BE8DF-E791-48F7-A5BF-8DA52CD7EF69}" type="pres">
      <dgm:prSet presAssocID="{A6453CEB-0B3B-467A-84CB-225EC6797A2B}" presName="textRect" presStyleLbl="revTx" presStyleIdx="0" presStyleCnt="2">
        <dgm:presLayoutVars>
          <dgm:chMax val="1"/>
          <dgm:chPref val="1"/>
        </dgm:presLayoutVars>
      </dgm:prSet>
      <dgm:spPr/>
    </dgm:pt>
    <dgm:pt modelId="{BBA9FAC6-A0DD-4215-BF9E-94EE92BC6BEF}" type="pres">
      <dgm:prSet presAssocID="{7BC28F3D-0836-4AE4-9F89-754455927D38}" presName="sibTrans" presStyleCnt="0"/>
      <dgm:spPr/>
    </dgm:pt>
    <dgm:pt modelId="{4B04B3BC-9786-4F36-BFEC-07032BF12B24}" type="pres">
      <dgm:prSet presAssocID="{3C93BB3A-C184-4715-AD1D-250881A36A16}" presName="compNode" presStyleCnt="0"/>
      <dgm:spPr/>
    </dgm:pt>
    <dgm:pt modelId="{CF95BFB9-FDAB-42DB-ABB3-71421B316AB3}" type="pres">
      <dgm:prSet presAssocID="{3C93BB3A-C184-4715-AD1D-250881A36A16}" presName="iconBgRect" presStyleLbl="bgShp" presStyleIdx="1" presStyleCnt="2"/>
      <dgm:spPr/>
    </dgm:pt>
    <dgm:pt modelId="{9D679AD4-3F44-495C-A41A-A7C1D3640B3A}" type="pres">
      <dgm:prSet presAssocID="{3C93BB3A-C184-4715-AD1D-250881A36A1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nset scene"/>
        </a:ext>
      </dgm:extLst>
    </dgm:pt>
    <dgm:pt modelId="{C10495FF-0263-4CC1-85B0-1D378319C514}" type="pres">
      <dgm:prSet presAssocID="{3C93BB3A-C184-4715-AD1D-250881A36A16}" presName="spaceRect" presStyleCnt="0"/>
      <dgm:spPr/>
    </dgm:pt>
    <dgm:pt modelId="{BC03A8C0-0026-4E94-811A-B1BA231A7E10}" type="pres">
      <dgm:prSet presAssocID="{3C93BB3A-C184-4715-AD1D-250881A36A16}" presName="textRect" presStyleLbl="revTx" presStyleIdx="1" presStyleCnt="2">
        <dgm:presLayoutVars>
          <dgm:chMax val="1"/>
          <dgm:chPref val="1"/>
        </dgm:presLayoutVars>
      </dgm:prSet>
      <dgm:spPr/>
    </dgm:pt>
  </dgm:ptLst>
  <dgm:cxnLst>
    <dgm:cxn modelId="{BB124C28-5999-49EB-BE3E-76C053591663}" srcId="{051BAC91-F449-4C94-814C-3ADD8353DE77}" destId="{3C93BB3A-C184-4715-AD1D-250881A36A16}" srcOrd="1" destOrd="0" parTransId="{A5C279C9-A5C3-4904-B6E4-9348D4BFA199}" sibTransId="{9BD349FF-69D7-41F3-8222-94F0F029BEF9}"/>
    <dgm:cxn modelId="{EDA4C339-E673-7D4A-B6B8-247A33631F19}" type="presOf" srcId="{051BAC91-F449-4C94-814C-3ADD8353DE77}" destId="{CAB3CE2B-57F0-411E-8F07-61AB35CE8836}" srcOrd="0" destOrd="0" presId="urn:microsoft.com/office/officeart/2018/5/layout/IconCircleLabelList"/>
    <dgm:cxn modelId="{E0AB9B66-631B-408E-A03B-A151795D56B7}" srcId="{051BAC91-F449-4C94-814C-3ADD8353DE77}" destId="{A6453CEB-0B3B-467A-84CB-225EC6797A2B}" srcOrd="0" destOrd="0" parTransId="{104F203C-E9E1-40DD-889C-E0A69A842DAA}" sibTransId="{7BC28F3D-0836-4AE4-9F89-754455927D38}"/>
    <dgm:cxn modelId="{331C2898-2673-EE45-8E50-F78721BAD59F}" type="presOf" srcId="{A6453CEB-0B3B-467A-84CB-225EC6797A2B}" destId="{CE3BE8DF-E791-48F7-A5BF-8DA52CD7EF69}" srcOrd="0" destOrd="0" presId="urn:microsoft.com/office/officeart/2018/5/layout/IconCircleLabelList"/>
    <dgm:cxn modelId="{900B2EF8-EA2A-5943-B8F2-82D2F0751DF8}" type="presOf" srcId="{3C93BB3A-C184-4715-AD1D-250881A36A16}" destId="{BC03A8C0-0026-4E94-811A-B1BA231A7E10}" srcOrd="0" destOrd="0" presId="urn:microsoft.com/office/officeart/2018/5/layout/IconCircleLabelList"/>
    <dgm:cxn modelId="{C44966E5-4DE7-9348-9FC7-7ECF53FB9990}" type="presParOf" srcId="{CAB3CE2B-57F0-411E-8F07-61AB35CE8836}" destId="{EB73062B-A26B-4CE9-BE5B-EEA430251C01}" srcOrd="0" destOrd="0" presId="urn:microsoft.com/office/officeart/2018/5/layout/IconCircleLabelList"/>
    <dgm:cxn modelId="{F79FFDCC-6666-ED48-A683-4AF317E37479}" type="presParOf" srcId="{EB73062B-A26B-4CE9-BE5B-EEA430251C01}" destId="{6EF3FF2A-BE36-4D90-B19E-1CAFE0A190A9}" srcOrd="0" destOrd="0" presId="urn:microsoft.com/office/officeart/2018/5/layout/IconCircleLabelList"/>
    <dgm:cxn modelId="{43C3840C-4A4E-9146-A1E1-369BC0B4E971}" type="presParOf" srcId="{EB73062B-A26B-4CE9-BE5B-EEA430251C01}" destId="{97E3E52F-D89C-49AB-85F5-F322B772BB51}" srcOrd="1" destOrd="0" presId="urn:microsoft.com/office/officeart/2018/5/layout/IconCircleLabelList"/>
    <dgm:cxn modelId="{D80390FD-5D42-E544-82E5-CD6EA1649A63}" type="presParOf" srcId="{EB73062B-A26B-4CE9-BE5B-EEA430251C01}" destId="{A581504C-03EE-4BDD-BB6D-85FF20B99E41}" srcOrd="2" destOrd="0" presId="urn:microsoft.com/office/officeart/2018/5/layout/IconCircleLabelList"/>
    <dgm:cxn modelId="{83AEC50D-98C6-1D45-8A12-AD3C78219A91}" type="presParOf" srcId="{EB73062B-A26B-4CE9-BE5B-EEA430251C01}" destId="{CE3BE8DF-E791-48F7-A5BF-8DA52CD7EF69}" srcOrd="3" destOrd="0" presId="urn:microsoft.com/office/officeart/2018/5/layout/IconCircleLabelList"/>
    <dgm:cxn modelId="{958AC425-E8B2-1841-963F-898CA2B164C7}" type="presParOf" srcId="{CAB3CE2B-57F0-411E-8F07-61AB35CE8836}" destId="{BBA9FAC6-A0DD-4215-BF9E-94EE92BC6BEF}" srcOrd="1" destOrd="0" presId="urn:microsoft.com/office/officeart/2018/5/layout/IconCircleLabelList"/>
    <dgm:cxn modelId="{686B0254-BBC6-7D48-A7A0-9527590CBC24}" type="presParOf" srcId="{CAB3CE2B-57F0-411E-8F07-61AB35CE8836}" destId="{4B04B3BC-9786-4F36-BFEC-07032BF12B24}" srcOrd="2" destOrd="0" presId="urn:microsoft.com/office/officeart/2018/5/layout/IconCircleLabelList"/>
    <dgm:cxn modelId="{0B6D12AB-9A6B-8742-A3C9-0526EE068E52}" type="presParOf" srcId="{4B04B3BC-9786-4F36-BFEC-07032BF12B24}" destId="{CF95BFB9-FDAB-42DB-ABB3-71421B316AB3}" srcOrd="0" destOrd="0" presId="urn:microsoft.com/office/officeart/2018/5/layout/IconCircleLabelList"/>
    <dgm:cxn modelId="{F68E7E6A-34D2-C243-AE77-42D361AD6901}" type="presParOf" srcId="{4B04B3BC-9786-4F36-BFEC-07032BF12B24}" destId="{9D679AD4-3F44-495C-A41A-A7C1D3640B3A}" srcOrd="1" destOrd="0" presId="urn:microsoft.com/office/officeart/2018/5/layout/IconCircleLabelList"/>
    <dgm:cxn modelId="{971EAE86-16E6-6A44-940D-3A96B6FF809E}" type="presParOf" srcId="{4B04B3BC-9786-4F36-BFEC-07032BF12B24}" destId="{C10495FF-0263-4CC1-85B0-1D378319C514}" srcOrd="2" destOrd="0" presId="urn:microsoft.com/office/officeart/2018/5/layout/IconCircleLabelList"/>
    <dgm:cxn modelId="{6F3D121B-AA6A-2641-BE3C-07A6BC98890C}" type="presParOf" srcId="{4B04B3BC-9786-4F36-BFEC-07032BF12B24}" destId="{BC03A8C0-0026-4E94-811A-B1BA231A7E1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F08A84-7FF0-4E95-8A8E-6257D3142BA5}" type="doc">
      <dgm:prSet loTypeId="urn:microsoft.com/office/officeart/2005/8/layout/cycle6" loCatId="cycle" qsTypeId="urn:microsoft.com/office/officeart/2005/8/quickstyle/simple1" qsCatId="simple" csTypeId="urn:microsoft.com/office/officeart/2005/8/colors/accent1_2" csCatId="accent1"/>
      <dgm:spPr/>
      <dgm:t>
        <a:bodyPr/>
        <a:lstStyle/>
        <a:p>
          <a:endParaRPr lang="en-US"/>
        </a:p>
      </dgm:t>
    </dgm:pt>
    <dgm:pt modelId="{B08BE49F-B88F-483F-B892-1A7F570CBCB9}">
      <dgm:prSet/>
      <dgm:spPr/>
      <dgm:t>
        <a:bodyPr/>
        <a:lstStyle/>
        <a:p>
          <a:r>
            <a:rPr lang="en-GB"/>
            <a:t>Ensure all staff receive adequate training to build confidence in using Outlook and related digital tools effectively.</a:t>
          </a:r>
          <a:endParaRPr lang="en-US"/>
        </a:p>
      </dgm:t>
    </dgm:pt>
    <dgm:pt modelId="{CFBA4AD6-0BB6-496B-8A3B-6697F7763771}" type="parTrans" cxnId="{7C1C74E6-2C49-4CEA-967B-799676A7E1E3}">
      <dgm:prSet/>
      <dgm:spPr/>
      <dgm:t>
        <a:bodyPr/>
        <a:lstStyle/>
        <a:p>
          <a:endParaRPr lang="en-US"/>
        </a:p>
      </dgm:t>
    </dgm:pt>
    <dgm:pt modelId="{67C417C0-094F-4D35-9B90-62816948E301}" type="sibTrans" cxnId="{7C1C74E6-2C49-4CEA-967B-799676A7E1E3}">
      <dgm:prSet/>
      <dgm:spPr/>
      <dgm:t>
        <a:bodyPr/>
        <a:lstStyle/>
        <a:p>
          <a:endParaRPr lang="en-US"/>
        </a:p>
      </dgm:t>
    </dgm:pt>
    <dgm:pt modelId="{7F70CF9C-4A47-4A10-8673-BCCCAA7D58E2}">
      <dgm:prSet/>
      <dgm:spPr/>
      <dgm:t>
        <a:bodyPr/>
        <a:lstStyle/>
        <a:p>
          <a:r>
            <a:rPr lang="en-GB"/>
            <a:t>Streamline Channels: Evaluate current communication methods and use Outlook to centralize and streamline communication, moving away from paper-based systems to improve efficiency and transparency.</a:t>
          </a:r>
          <a:endParaRPr lang="en-US"/>
        </a:p>
      </dgm:t>
    </dgm:pt>
    <dgm:pt modelId="{96399751-6C44-442F-B5CB-6D492B8905B6}" type="parTrans" cxnId="{BC412D4D-B7B7-410F-BE31-B0425426EC74}">
      <dgm:prSet/>
      <dgm:spPr/>
      <dgm:t>
        <a:bodyPr/>
        <a:lstStyle/>
        <a:p>
          <a:endParaRPr lang="en-US"/>
        </a:p>
      </dgm:t>
    </dgm:pt>
    <dgm:pt modelId="{3507BA1C-7203-493B-A676-32FDC1E24160}" type="sibTrans" cxnId="{BC412D4D-B7B7-410F-BE31-B0425426EC74}">
      <dgm:prSet/>
      <dgm:spPr/>
      <dgm:t>
        <a:bodyPr/>
        <a:lstStyle/>
        <a:p>
          <a:endParaRPr lang="en-US"/>
        </a:p>
      </dgm:t>
    </dgm:pt>
    <dgm:pt modelId="{BE508904-3F3A-7B4A-8F82-2065F30ABD5A}" type="pres">
      <dgm:prSet presAssocID="{B0F08A84-7FF0-4E95-8A8E-6257D3142BA5}" presName="cycle" presStyleCnt="0">
        <dgm:presLayoutVars>
          <dgm:dir/>
          <dgm:resizeHandles val="exact"/>
        </dgm:presLayoutVars>
      </dgm:prSet>
      <dgm:spPr/>
    </dgm:pt>
    <dgm:pt modelId="{B1866F32-2075-904B-A617-03578CD80435}" type="pres">
      <dgm:prSet presAssocID="{B08BE49F-B88F-483F-B892-1A7F570CBCB9}" presName="node" presStyleLbl="node1" presStyleIdx="0" presStyleCnt="2">
        <dgm:presLayoutVars>
          <dgm:bulletEnabled val="1"/>
        </dgm:presLayoutVars>
      </dgm:prSet>
      <dgm:spPr/>
    </dgm:pt>
    <dgm:pt modelId="{5986C6A8-4B5A-1C4C-8A95-43A23776C4DC}" type="pres">
      <dgm:prSet presAssocID="{B08BE49F-B88F-483F-B892-1A7F570CBCB9}" presName="spNode" presStyleCnt="0"/>
      <dgm:spPr/>
    </dgm:pt>
    <dgm:pt modelId="{0E9769EE-3E93-0546-AA3C-3EB3EF4DEA2F}" type="pres">
      <dgm:prSet presAssocID="{67C417C0-094F-4D35-9B90-62816948E301}" presName="sibTrans" presStyleLbl="sibTrans1D1" presStyleIdx="0" presStyleCnt="2"/>
      <dgm:spPr/>
    </dgm:pt>
    <dgm:pt modelId="{9A54E433-B87B-A549-91C7-C11723149358}" type="pres">
      <dgm:prSet presAssocID="{7F70CF9C-4A47-4A10-8673-BCCCAA7D58E2}" presName="node" presStyleLbl="node1" presStyleIdx="1" presStyleCnt="2">
        <dgm:presLayoutVars>
          <dgm:bulletEnabled val="1"/>
        </dgm:presLayoutVars>
      </dgm:prSet>
      <dgm:spPr/>
    </dgm:pt>
    <dgm:pt modelId="{6742097C-3E14-BB40-A610-0EE3E0E804CC}" type="pres">
      <dgm:prSet presAssocID="{7F70CF9C-4A47-4A10-8673-BCCCAA7D58E2}" presName="spNode" presStyleCnt="0"/>
      <dgm:spPr/>
    </dgm:pt>
    <dgm:pt modelId="{6BE1677A-1472-5844-97F5-FF06F58BAD3B}" type="pres">
      <dgm:prSet presAssocID="{3507BA1C-7203-493B-A676-32FDC1E24160}" presName="sibTrans" presStyleLbl="sibTrans1D1" presStyleIdx="1" presStyleCnt="2"/>
      <dgm:spPr/>
    </dgm:pt>
  </dgm:ptLst>
  <dgm:cxnLst>
    <dgm:cxn modelId="{60685E09-09F3-754C-8DB1-C27199AB97EC}" type="presOf" srcId="{3507BA1C-7203-493B-A676-32FDC1E24160}" destId="{6BE1677A-1472-5844-97F5-FF06F58BAD3B}" srcOrd="0" destOrd="0" presId="urn:microsoft.com/office/officeart/2005/8/layout/cycle6"/>
    <dgm:cxn modelId="{5FB40334-23CE-7447-B698-F529A34DA22F}" type="presOf" srcId="{67C417C0-094F-4D35-9B90-62816948E301}" destId="{0E9769EE-3E93-0546-AA3C-3EB3EF4DEA2F}" srcOrd="0" destOrd="0" presId="urn:microsoft.com/office/officeart/2005/8/layout/cycle6"/>
    <dgm:cxn modelId="{BC412D4D-B7B7-410F-BE31-B0425426EC74}" srcId="{B0F08A84-7FF0-4E95-8A8E-6257D3142BA5}" destId="{7F70CF9C-4A47-4A10-8673-BCCCAA7D58E2}" srcOrd="1" destOrd="0" parTransId="{96399751-6C44-442F-B5CB-6D492B8905B6}" sibTransId="{3507BA1C-7203-493B-A676-32FDC1E24160}"/>
    <dgm:cxn modelId="{1576C670-B9B7-F543-8783-97AA992E28B0}" type="presOf" srcId="{B0F08A84-7FF0-4E95-8A8E-6257D3142BA5}" destId="{BE508904-3F3A-7B4A-8F82-2065F30ABD5A}" srcOrd="0" destOrd="0" presId="urn:microsoft.com/office/officeart/2005/8/layout/cycle6"/>
    <dgm:cxn modelId="{46A042A8-E3D4-D749-B2C0-41B7EB2113F5}" type="presOf" srcId="{7F70CF9C-4A47-4A10-8673-BCCCAA7D58E2}" destId="{9A54E433-B87B-A549-91C7-C11723149358}" srcOrd="0" destOrd="0" presId="urn:microsoft.com/office/officeart/2005/8/layout/cycle6"/>
    <dgm:cxn modelId="{7C1C74E6-2C49-4CEA-967B-799676A7E1E3}" srcId="{B0F08A84-7FF0-4E95-8A8E-6257D3142BA5}" destId="{B08BE49F-B88F-483F-B892-1A7F570CBCB9}" srcOrd="0" destOrd="0" parTransId="{CFBA4AD6-0BB6-496B-8A3B-6697F7763771}" sibTransId="{67C417C0-094F-4D35-9B90-62816948E301}"/>
    <dgm:cxn modelId="{F9F225F1-5FE4-714F-9F72-B451F3CFBBBF}" type="presOf" srcId="{B08BE49F-B88F-483F-B892-1A7F570CBCB9}" destId="{B1866F32-2075-904B-A617-03578CD80435}" srcOrd="0" destOrd="0" presId="urn:microsoft.com/office/officeart/2005/8/layout/cycle6"/>
    <dgm:cxn modelId="{A6A6AD7F-882F-0E49-A7A4-1C0F56972930}" type="presParOf" srcId="{BE508904-3F3A-7B4A-8F82-2065F30ABD5A}" destId="{B1866F32-2075-904B-A617-03578CD80435}" srcOrd="0" destOrd="0" presId="urn:microsoft.com/office/officeart/2005/8/layout/cycle6"/>
    <dgm:cxn modelId="{01EB1212-DB1A-C84F-9436-41F9CA14194F}" type="presParOf" srcId="{BE508904-3F3A-7B4A-8F82-2065F30ABD5A}" destId="{5986C6A8-4B5A-1C4C-8A95-43A23776C4DC}" srcOrd="1" destOrd="0" presId="urn:microsoft.com/office/officeart/2005/8/layout/cycle6"/>
    <dgm:cxn modelId="{97AE0026-E77C-9C4C-99F7-9A8E6F7A8656}" type="presParOf" srcId="{BE508904-3F3A-7B4A-8F82-2065F30ABD5A}" destId="{0E9769EE-3E93-0546-AA3C-3EB3EF4DEA2F}" srcOrd="2" destOrd="0" presId="urn:microsoft.com/office/officeart/2005/8/layout/cycle6"/>
    <dgm:cxn modelId="{A3D89306-D54A-7340-A5E1-05846A680C29}" type="presParOf" srcId="{BE508904-3F3A-7B4A-8F82-2065F30ABD5A}" destId="{9A54E433-B87B-A549-91C7-C11723149358}" srcOrd="3" destOrd="0" presId="urn:microsoft.com/office/officeart/2005/8/layout/cycle6"/>
    <dgm:cxn modelId="{31E58A21-2E42-5140-BEB5-40957BB39B47}" type="presParOf" srcId="{BE508904-3F3A-7B4A-8F82-2065F30ABD5A}" destId="{6742097C-3E14-BB40-A610-0EE3E0E804CC}" srcOrd="4" destOrd="0" presId="urn:microsoft.com/office/officeart/2005/8/layout/cycle6"/>
    <dgm:cxn modelId="{0135823C-9350-AC4B-93C3-24622F5DA6A9}" type="presParOf" srcId="{BE508904-3F3A-7B4A-8F82-2065F30ABD5A}" destId="{6BE1677A-1472-5844-97F5-FF06F58BAD3B}" srcOrd="5"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8DF4D7-0167-447E-AD0D-49456C65597A}"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99DBEA8D-3D52-49C0-9579-4E68D0EF5AB8}">
      <dgm:prSet/>
      <dgm:spPr/>
      <dgm:t>
        <a:bodyPr/>
        <a:lstStyle/>
        <a:p>
          <a:r>
            <a:rPr lang="en-GB"/>
            <a:t>Enhanced family communication in care settings strengthens emotional bonds, improves care outcomes, and fosters trust between staff, residents, and loved çones.</a:t>
          </a:r>
          <a:endParaRPr lang="en-US"/>
        </a:p>
      </dgm:t>
    </dgm:pt>
    <dgm:pt modelId="{D251ACC8-F83C-4E95-8174-6D81101A4336}" type="parTrans" cxnId="{EF0AC57B-B1E1-41FB-9D20-F4DEB44488A3}">
      <dgm:prSet/>
      <dgm:spPr/>
      <dgm:t>
        <a:bodyPr/>
        <a:lstStyle/>
        <a:p>
          <a:endParaRPr lang="en-US"/>
        </a:p>
      </dgm:t>
    </dgm:pt>
    <dgm:pt modelId="{4B4E4AA4-B000-4A06-AFE8-4BAFC1E897ED}" type="sibTrans" cxnId="{EF0AC57B-B1E1-41FB-9D20-F4DEB44488A3}">
      <dgm:prSet/>
      <dgm:spPr/>
      <dgm:t>
        <a:bodyPr/>
        <a:lstStyle/>
        <a:p>
          <a:endParaRPr lang="en-US"/>
        </a:p>
      </dgm:t>
    </dgm:pt>
    <dgm:pt modelId="{BDBB2934-7437-4287-89A6-72BD7923A9B1}">
      <dgm:prSet/>
      <dgm:spPr/>
      <dgm:t>
        <a:bodyPr/>
        <a:lstStyle/>
        <a:p>
          <a:r>
            <a:rPr lang="en-GB"/>
            <a:t>Here’s a detailed look at how enhanced communication benefits residents and families, especially in long-term care or adult family homes:</a:t>
          </a:r>
          <a:endParaRPr lang="en-US"/>
        </a:p>
      </dgm:t>
    </dgm:pt>
    <dgm:pt modelId="{57F78451-D53C-4D5E-B11C-A112A5C18D1A}" type="parTrans" cxnId="{62C6294E-A5B2-4CE0-B19A-0F3289C33186}">
      <dgm:prSet/>
      <dgm:spPr/>
      <dgm:t>
        <a:bodyPr/>
        <a:lstStyle/>
        <a:p>
          <a:endParaRPr lang="en-US"/>
        </a:p>
      </dgm:t>
    </dgm:pt>
    <dgm:pt modelId="{A138365C-132E-4307-A913-56F3E667DCEF}" type="sibTrans" cxnId="{62C6294E-A5B2-4CE0-B19A-0F3289C33186}">
      <dgm:prSet/>
      <dgm:spPr/>
      <dgm:t>
        <a:bodyPr/>
        <a:lstStyle/>
        <a:p>
          <a:endParaRPr lang="en-US"/>
        </a:p>
      </dgm:t>
    </dgm:pt>
    <dgm:pt modelId="{C9C7281D-6919-4EF2-B65F-85F659EA7500}">
      <dgm:prSet/>
      <dgm:spPr/>
      <dgm:t>
        <a:bodyPr/>
        <a:lstStyle/>
        <a:p>
          <a:r>
            <a:rPr lang="en-GB"/>
            <a:t>Why Enhanced Communication Matters</a:t>
          </a:r>
          <a:endParaRPr lang="en-US"/>
        </a:p>
      </dgm:t>
    </dgm:pt>
    <dgm:pt modelId="{B78DFCCC-6CF8-453F-B1FA-061DF0B3B32B}" type="parTrans" cxnId="{DD9AFCCA-D6C0-48C4-BB5F-7917752568F5}">
      <dgm:prSet/>
      <dgm:spPr/>
      <dgm:t>
        <a:bodyPr/>
        <a:lstStyle/>
        <a:p>
          <a:endParaRPr lang="en-US"/>
        </a:p>
      </dgm:t>
    </dgm:pt>
    <dgm:pt modelId="{31E75800-3F7C-4FDC-B8A9-BBA184498458}" type="sibTrans" cxnId="{DD9AFCCA-D6C0-48C4-BB5F-7917752568F5}">
      <dgm:prSet/>
      <dgm:spPr/>
      <dgm:t>
        <a:bodyPr/>
        <a:lstStyle/>
        <a:p>
          <a:endParaRPr lang="en-US"/>
        </a:p>
      </dgm:t>
    </dgm:pt>
    <dgm:pt modelId="{7AAE40F3-58FA-472C-8DE9-D9E8589799C9}">
      <dgm:prSet/>
      <dgm:spPr/>
      <dgm:t>
        <a:bodyPr/>
        <a:lstStyle/>
        <a:p>
          <a:r>
            <a:rPr lang="en-GB"/>
            <a:t>Improves emotional well-being: Regular updates and open dialogue help residents feel connected and supported by their families;</a:t>
          </a:r>
          <a:endParaRPr lang="en-US"/>
        </a:p>
      </dgm:t>
    </dgm:pt>
    <dgm:pt modelId="{123383D6-E60A-4D58-A919-655BBB15EBE9}" type="parTrans" cxnId="{7BAD6163-9935-4096-84DB-8EE6B9126D46}">
      <dgm:prSet/>
      <dgm:spPr/>
      <dgm:t>
        <a:bodyPr/>
        <a:lstStyle/>
        <a:p>
          <a:endParaRPr lang="en-US"/>
        </a:p>
      </dgm:t>
    </dgm:pt>
    <dgm:pt modelId="{0785506C-69E7-4757-8395-70B2D6FAC670}" type="sibTrans" cxnId="{7BAD6163-9935-4096-84DB-8EE6B9126D46}">
      <dgm:prSet/>
      <dgm:spPr/>
      <dgm:t>
        <a:bodyPr/>
        <a:lstStyle/>
        <a:p>
          <a:endParaRPr lang="en-US"/>
        </a:p>
      </dgm:t>
    </dgm:pt>
    <dgm:pt modelId="{3F1BE05A-B090-4761-8930-E6213CBD5EB5}">
      <dgm:prSet/>
      <dgm:spPr/>
      <dgm:t>
        <a:bodyPr/>
        <a:lstStyle/>
        <a:p>
          <a:r>
            <a:rPr lang="en-GB"/>
            <a:t>Supports person- centered care: Families can share insights about preferences, routines, and histories, enabling more tailored care;</a:t>
          </a:r>
          <a:endParaRPr lang="en-US"/>
        </a:p>
      </dgm:t>
    </dgm:pt>
    <dgm:pt modelId="{39C9EEC2-CA8E-4153-A098-AFB97D624C4A}" type="parTrans" cxnId="{C9C2DE32-444D-4A4B-8924-54695598AE0D}">
      <dgm:prSet/>
      <dgm:spPr/>
      <dgm:t>
        <a:bodyPr/>
        <a:lstStyle/>
        <a:p>
          <a:endParaRPr lang="en-US"/>
        </a:p>
      </dgm:t>
    </dgm:pt>
    <dgm:pt modelId="{AE253B8D-58A4-4093-87C9-036761D117E6}" type="sibTrans" cxnId="{C9C2DE32-444D-4A4B-8924-54695598AE0D}">
      <dgm:prSet/>
      <dgm:spPr/>
      <dgm:t>
        <a:bodyPr/>
        <a:lstStyle/>
        <a:p>
          <a:endParaRPr lang="en-US"/>
        </a:p>
      </dgm:t>
    </dgm:pt>
    <dgm:pt modelId="{796C8F3E-A93E-4875-8C07-3A02E2C31C80}">
      <dgm:prSet/>
      <dgm:spPr/>
      <dgm:t>
        <a:bodyPr/>
        <a:lstStyle/>
        <a:p>
          <a:r>
            <a:rPr lang="en-GB"/>
            <a:t>Builds trust and transparency: Clear communication fosters confidence in care providers and reduces anxiety for families.</a:t>
          </a:r>
          <a:endParaRPr lang="en-US"/>
        </a:p>
      </dgm:t>
    </dgm:pt>
    <dgm:pt modelId="{15A1B7D9-D372-4C69-BC89-9CE2553064FE}" type="parTrans" cxnId="{950E8D19-3FDE-44EE-B845-966AE227E3CB}">
      <dgm:prSet/>
      <dgm:spPr/>
      <dgm:t>
        <a:bodyPr/>
        <a:lstStyle/>
        <a:p>
          <a:endParaRPr lang="en-US"/>
        </a:p>
      </dgm:t>
    </dgm:pt>
    <dgm:pt modelId="{86A440A5-AF34-4279-9499-44A4278836C2}" type="sibTrans" cxnId="{950E8D19-3FDE-44EE-B845-966AE227E3CB}">
      <dgm:prSet/>
      <dgm:spPr/>
      <dgm:t>
        <a:bodyPr/>
        <a:lstStyle/>
        <a:p>
          <a:endParaRPr lang="en-US"/>
        </a:p>
      </dgm:t>
    </dgm:pt>
    <dgm:pt modelId="{0963F9CA-4670-BA4E-B159-663554C4F869}" type="pres">
      <dgm:prSet presAssocID="{9D8DF4D7-0167-447E-AD0D-49456C65597A}" presName="Name0" presStyleCnt="0">
        <dgm:presLayoutVars>
          <dgm:dir/>
          <dgm:resizeHandles val="exact"/>
        </dgm:presLayoutVars>
      </dgm:prSet>
      <dgm:spPr/>
    </dgm:pt>
    <dgm:pt modelId="{E5CCC055-BC36-E644-9AB8-1990B7FAE524}" type="pres">
      <dgm:prSet presAssocID="{99DBEA8D-3D52-49C0-9579-4E68D0EF5AB8}" presName="node" presStyleLbl="node1" presStyleIdx="0" presStyleCnt="5">
        <dgm:presLayoutVars>
          <dgm:bulletEnabled val="1"/>
        </dgm:presLayoutVars>
      </dgm:prSet>
      <dgm:spPr/>
    </dgm:pt>
    <dgm:pt modelId="{72C90FA4-7DDA-744E-BC30-F1A6367D4EE6}" type="pres">
      <dgm:prSet presAssocID="{4B4E4AA4-B000-4A06-AFE8-4BAFC1E897ED}" presName="sibTransSpacerBeforeConnector" presStyleCnt="0"/>
      <dgm:spPr/>
    </dgm:pt>
    <dgm:pt modelId="{C8837E7D-C607-7D4E-A8A9-E9DBA7A5BB8D}" type="pres">
      <dgm:prSet presAssocID="{4B4E4AA4-B000-4A06-AFE8-4BAFC1E897ED}" presName="sibTrans" presStyleLbl="node1" presStyleIdx="1" presStyleCnt="5"/>
      <dgm:spPr/>
    </dgm:pt>
    <dgm:pt modelId="{6D864E8E-AF0A-E64C-8025-2F8C38E1F92E}" type="pres">
      <dgm:prSet presAssocID="{4B4E4AA4-B000-4A06-AFE8-4BAFC1E897ED}" presName="sibTransSpacerAfterConnector" presStyleCnt="0"/>
      <dgm:spPr/>
    </dgm:pt>
    <dgm:pt modelId="{854DD846-CBA3-D840-98A1-A265CFEE2F13}" type="pres">
      <dgm:prSet presAssocID="{BDBB2934-7437-4287-89A6-72BD7923A9B1}" presName="node" presStyleLbl="node1" presStyleIdx="2" presStyleCnt="5">
        <dgm:presLayoutVars>
          <dgm:bulletEnabled val="1"/>
        </dgm:presLayoutVars>
      </dgm:prSet>
      <dgm:spPr/>
    </dgm:pt>
    <dgm:pt modelId="{FA2168CE-DF81-FD45-879E-40D85325B19B}" type="pres">
      <dgm:prSet presAssocID="{A138365C-132E-4307-A913-56F3E667DCEF}" presName="sibTransSpacerBeforeConnector" presStyleCnt="0"/>
      <dgm:spPr/>
    </dgm:pt>
    <dgm:pt modelId="{7CD7F1FE-13DB-C244-965F-4BE70C68B1CF}" type="pres">
      <dgm:prSet presAssocID="{A138365C-132E-4307-A913-56F3E667DCEF}" presName="sibTrans" presStyleLbl="node1" presStyleIdx="3" presStyleCnt="5"/>
      <dgm:spPr/>
    </dgm:pt>
    <dgm:pt modelId="{4320FB69-1CBC-B544-981E-396E4CF3E23F}" type="pres">
      <dgm:prSet presAssocID="{A138365C-132E-4307-A913-56F3E667DCEF}" presName="sibTransSpacerAfterConnector" presStyleCnt="0"/>
      <dgm:spPr/>
    </dgm:pt>
    <dgm:pt modelId="{F1C45684-BA6F-CD4B-AEBD-E1CEF4560D8C}" type="pres">
      <dgm:prSet presAssocID="{C9C7281D-6919-4EF2-B65F-85F659EA7500}" presName="node" presStyleLbl="node1" presStyleIdx="4" presStyleCnt="5">
        <dgm:presLayoutVars>
          <dgm:bulletEnabled val="1"/>
        </dgm:presLayoutVars>
      </dgm:prSet>
      <dgm:spPr/>
    </dgm:pt>
  </dgm:ptLst>
  <dgm:cxnLst>
    <dgm:cxn modelId="{CF6D120B-00A5-0144-9C82-EF7D446AA73E}" type="presOf" srcId="{796C8F3E-A93E-4875-8C07-3A02E2C31C80}" destId="{F1C45684-BA6F-CD4B-AEBD-E1CEF4560D8C}" srcOrd="0" destOrd="3" presId="urn:microsoft.com/office/officeart/2016/7/layout/BasicProcessNew"/>
    <dgm:cxn modelId="{8EF4080C-8DBC-2A49-80A0-9E427308DBDE}" type="presOf" srcId="{3F1BE05A-B090-4761-8930-E6213CBD5EB5}" destId="{F1C45684-BA6F-CD4B-AEBD-E1CEF4560D8C}" srcOrd="0" destOrd="2" presId="urn:microsoft.com/office/officeart/2016/7/layout/BasicProcessNew"/>
    <dgm:cxn modelId="{570D1B0F-5A37-5F45-80F6-91734C779CED}" type="presOf" srcId="{4B4E4AA4-B000-4A06-AFE8-4BAFC1E897ED}" destId="{C8837E7D-C607-7D4E-A8A9-E9DBA7A5BB8D}" srcOrd="0" destOrd="0" presId="urn:microsoft.com/office/officeart/2016/7/layout/BasicProcessNew"/>
    <dgm:cxn modelId="{950E8D19-3FDE-44EE-B845-966AE227E3CB}" srcId="{C9C7281D-6919-4EF2-B65F-85F659EA7500}" destId="{796C8F3E-A93E-4875-8C07-3A02E2C31C80}" srcOrd="2" destOrd="0" parTransId="{15A1B7D9-D372-4C69-BC89-9CE2553064FE}" sibTransId="{86A440A5-AF34-4279-9499-44A4278836C2}"/>
    <dgm:cxn modelId="{C06ACC2F-A6EA-044F-96AA-CD64F3623BA4}" type="presOf" srcId="{A138365C-132E-4307-A913-56F3E667DCEF}" destId="{7CD7F1FE-13DB-C244-965F-4BE70C68B1CF}" srcOrd="0" destOrd="0" presId="urn:microsoft.com/office/officeart/2016/7/layout/BasicProcessNew"/>
    <dgm:cxn modelId="{C9C2DE32-444D-4A4B-8924-54695598AE0D}" srcId="{C9C7281D-6919-4EF2-B65F-85F659EA7500}" destId="{3F1BE05A-B090-4761-8930-E6213CBD5EB5}" srcOrd="1" destOrd="0" parTransId="{39C9EEC2-CA8E-4153-A098-AFB97D624C4A}" sibTransId="{AE253B8D-58A4-4093-87C9-036761D117E6}"/>
    <dgm:cxn modelId="{7FD29847-67F3-0641-A663-2E89757BC4AB}" type="presOf" srcId="{9D8DF4D7-0167-447E-AD0D-49456C65597A}" destId="{0963F9CA-4670-BA4E-B159-663554C4F869}" srcOrd="0" destOrd="0" presId="urn:microsoft.com/office/officeart/2016/7/layout/BasicProcessNew"/>
    <dgm:cxn modelId="{62C6294E-A5B2-4CE0-B19A-0F3289C33186}" srcId="{9D8DF4D7-0167-447E-AD0D-49456C65597A}" destId="{BDBB2934-7437-4287-89A6-72BD7923A9B1}" srcOrd="1" destOrd="0" parTransId="{57F78451-D53C-4D5E-B11C-A112A5C18D1A}" sibTransId="{A138365C-132E-4307-A913-56F3E667DCEF}"/>
    <dgm:cxn modelId="{7BAD6163-9935-4096-84DB-8EE6B9126D46}" srcId="{C9C7281D-6919-4EF2-B65F-85F659EA7500}" destId="{7AAE40F3-58FA-472C-8DE9-D9E8589799C9}" srcOrd="0" destOrd="0" parTransId="{123383D6-E60A-4D58-A919-655BBB15EBE9}" sibTransId="{0785506C-69E7-4757-8395-70B2D6FAC670}"/>
    <dgm:cxn modelId="{EF0AC57B-B1E1-41FB-9D20-F4DEB44488A3}" srcId="{9D8DF4D7-0167-447E-AD0D-49456C65597A}" destId="{99DBEA8D-3D52-49C0-9579-4E68D0EF5AB8}" srcOrd="0" destOrd="0" parTransId="{D251ACC8-F83C-4E95-8174-6D81101A4336}" sibTransId="{4B4E4AA4-B000-4A06-AFE8-4BAFC1E897ED}"/>
    <dgm:cxn modelId="{DD9AFCCA-D6C0-48C4-BB5F-7917752568F5}" srcId="{9D8DF4D7-0167-447E-AD0D-49456C65597A}" destId="{C9C7281D-6919-4EF2-B65F-85F659EA7500}" srcOrd="2" destOrd="0" parTransId="{B78DFCCC-6CF8-453F-B1FA-061DF0B3B32B}" sibTransId="{31E75800-3F7C-4FDC-B8A9-BBA184498458}"/>
    <dgm:cxn modelId="{C12D51D2-AA92-A74A-96F7-F6514A710DDF}" type="presOf" srcId="{C9C7281D-6919-4EF2-B65F-85F659EA7500}" destId="{F1C45684-BA6F-CD4B-AEBD-E1CEF4560D8C}" srcOrd="0" destOrd="0" presId="urn:microsoft.com/office/officeart/2016/7/layout/BasicProcessNew"/>
    <dgm:cxn modelId="{27295AD8-0A4F-8846-A980-4980E6688074}" type="presOf" srcId="{BDBB2934-7437-4287-89A6-72BD7923A9B1}" destId="{854DD846-CBA3-D840-98A1-A265CFEE2F13}" srcOrd="0" destOrd="0" presId="urn:microsoft.com/office/officeart/2016/7/layout/BasicProcessNew"/>
    <dgm:cxn modelId="{E1827EE7-B453-E34B-BB4E-08B415E9C3D4}" type="presOf" srcId="{7AAE40F3-58FA-472C-8DE9-D9E8589799C9}" destId="{F1C45684-BA6F-CD4B-AEBD-E1CEF4560D8C}" srcOrd="0" destOrd="1" presId="urn:microsoft.com/office/officeart/2016/7/layout/BasicProcessNew"/>
    <dgm:cxn modelId="{4C9F59FF-51D8-944C-ACB2-017FD310F0E0}" type="presOf" srcId="{99DBEA8D-3D52-49C0-9579-4E68D0EF5AB8}" destId="{E5CCC055-BC36-E644-9AB8-1990B7FAE524}" srcOrd="0" destOrd="0" presId="urn:microsoft.com/office/officeart/2016/7/layout/BasicProcessNew"/>
    <dgm:cxn modelId="{350AFF46-8C1B-A444-82D4-410CE6CC13A5}" type="presParOf" srcId="{0963F9CA-4670-BA4E-B159-663554C4F869}" destId="{E5CCC055-BC36-E644-9AB8-1990B7FAE524}" srcOrd="0" destOrd="0" presId="urn:microsoft.com/office/officeart/2016/7/layout/BasicProcessNew"/>
    <dgm:cxn modelId="{6D7E800F-4764-0E41-824D-4FFE6DE4F665}" type="presParOf" srcId="{0963F9CA-4670-BA4E-B159-663554C4F869}" destId="{72C90FA4-7DDA-744E-BC30-F1A6367D4EE6}" srcOrd="1" destOrd="0" presId="urn:microsoft.com/office/officeart/2016/7/layout/BasicProcessNew"/>
    <dgm:cxn modelId="{1A37DCB4-F95E-DA40-B0B5-F1371D7AF241}" type="presParOf" srcId="{0963F9CA-4670-BA4E-B159-663554C4F869}" destId="{C8837E7D-C607-7D4E-A8A9-E9DBA7A5BB8D}" srcOrd="2" destOrd="0" presId="urn:microsoft.com/office/officeart/2016/7/layout/BasicProcessNew"/>
    <dgm:cxn modelId="{7F5E8CF3-0F82-4F46-97DF-A7C8E5FE6C28}" type="presParOf" srcId="{0963F9CA-4670-BA4E-B159-663554C4F869}" destId="{6D864E8E-AF0A-E64C-8025-2F8C38E1F92E}" srcOrd="3" destOrd="0" presId="urn:microsoft.com/office/officeart/2016/7/layout/BasicProcessNew"/>
    <dgm:cxn modelId="{C8F8AC9D-FBE6-3C47-BC61-432AAD9D271E}" type="presParOf" srcId="{0963F9CA-4670-BA4E-B159-663554C4F869}" destId="{854DD846-CBA3-D840-98A1-A265CFEE2F13}" srcOrd="4" destOrd="0" presId="urn:microsoft.com/office/officeart/2016/7/layout/BasicProcessNew"/>
    <dgm:cxn modelId="{37938F27-FCE4-F94C-B828-BA6CB3430DB7}" type="presParOf" srcId="{0963F9CA-4670-BA4E-B159-663554C4F869}" destId="{FA2168CE-DF81-FD45-879E-40D85325B19B}" srcOrd="5" destOrd="0" presId="urn:microsoft.com/office/officeart/2016/7/layout/BasicProcessNew"/>
    <dgm:cxn modelId="{13DAC636-7C76-CA48-8F2B-9398E6A4C99A}" type="presParOf" srcId="{0963F9CA-4670-BA4E-B159-663554C4F869}" destId="{7CD7F1FE-13DB-C244-965F-4BE70C68B1CF}" srcOrd="6" destOrd="0" presId="urn:microsoft.com/office/officeart/2016/7/layout/BasicProcessNew"/>
    <dgm:cxn modelId="{D2B659F2-AE66-D849-92BF-EDE145B36B84}" type="presParOf" srcId="{0963F9CA-4670-BA4E-B159-663554C4F869}" destId="{4320FB69-1CBC-B544-981E-396E4CF3E23F}" srcOrd="7" destOrd="0" presId="urn:microsoft.com/office/officeart/2016/7/layout/BasicProcessNew"/>
    <dgm:cxn modelId="{20F79F2F-BE10-A841-971E-85B47BE1A541}" type="presParOf" srcId="{0963F9CA-4670-BA4E-B159-663554C4F869}" destId="{F1C45684-BA6F-CD4B-AEBD-E1CEF4560D8C}" srcOrd="8"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E835BA2-D507-49AD-9AE8-357A4675A198}" type="doc">
      <dgm:prSet loTypeId="urn:microsoft.com/office/officeart/2005/8/layout/cycle5" loCatId="cycle" qsTypeId="urn:microsoft.com/office/officeart/2005/8/quickstyle/simple1" qsCatId="simple" csTypeId="urn:microsoft.com/office/officeart/2005/8/colors/accent1_2" csCatId="accent1"/>
      <dgm:spPr/>
      <dgm:t>
        <a:bodyPr/>
        <a:lstStyle/>
        <a:p>
          <a:endParaRPr lang="en-US"/>
        </a:p>
      </dgm:t>
    </dgm:pt>
    <dgm:pt modelId="{6406E71F-9EE0-48DD-93AC-86760AB8E255}">
      <dgm:prSet/>
      <dgm:spPr/>
      <dgm:t>
        <a:bodyPr/>
        <a:lstStyle/>
        <a:p>
          <a:r>
            <a:rPr lang="en-GB" b="1"/>
            <a:t>If Sunrise Residential Care Home uses Microsoft Outlook, it can benefit in several key ways: </a:t>
          </a:r>
          <a:endParaRPr lang="en-US"/>
        </a:p>
      </dgm:t>
    </dgm:pt>
    <dgm:pt modelId="{1D3AF6C1-9915-4515-BDA8-581C7011CDE3}" type="parTrans" cxnId="{DC768223-3AD3-413A-A2D9-9FBDDA337788}">
      <dgm:prSet/>
      <dgm:spPr/>
      <dgm:t>
        <a:bodyPr/>
        <a:lstStyle/>
        <a:p>
          <a:endParaRPr lang="en-US"/>
        </a:p>
      </dgm:t>
    </dgm:pt>
    <dgm:pt modelId="{31E0B019-A0E6-42F3-95BB-7418F46DD8FB}" type="sibTrans" cxnId="{DC768223-3AD3-413A-A2D9-9FBDDA337788}">
      <dgm:prSet/>
      <dgm:spPr/>
      <dgm:t>
        <a:bodyPr/>
        <a:lstStyle/>
        <a:p>
          <a:endParaRPr lang="en-US"/>
        </a:p>
      </dgm:t>
    </dgm:pt>
    <dgm:pt modelId="{5F106B9C-72F6-46E9-B1B5-EDF70987FF75}">
      <dgm:prSet/>
      <dgm:spPr/>
      <dgm:t>
        <a:bodyPr/>
        <a:lstStyle/>
        <a:p>
          <a:r>
            <a:rPr lang="en-GB"/>
            <a:t>Data Security and Compliance:</a:t>
          </a:r>
          <a:endParaRPr lang="en-US"/>
        </a:p>
      </dgm:t>
    </dgm:pt>
    <dgm:pt modelId="{DFC0D682-3AFE-484C-B71F-DBAAEDD932C5}" type="parTrans" cxnId="{2D55A39A-F1B4-435E-9A27-9F710C93472F}">
      <dgm:prSet/>
      <dgm:spPr/>
      <dgm:t>
        <a:bodyPr/>
        <a:lstStyle/>
        <a:p>
          <a:endParaRPr lang="en-US"/>
        </a:p>
      </dgm:t>
    </dgm:pt>
    <dgm:pt modelId="{D15C1BCB-90AC-41E7-A740-03314B476D88}" type="sibTrans" cxnId="{2D55A39A-F1B4-435E-9A27-9F710C93472F}">
      <dgm:prSet/>
      <dgm:spPr/>
      <dgm:t>
        <a:bodyPr/>
        <a:lstStyle/>
        <a:p>
          <a:endParaRPr lang="en-US"/>
        </a:p>
      </dgm:t>
    </dgm:pt>
    <dgm:pt modelId="{6503BE98-35E0-4051-827B-36F3CB90F08C}">
      <dgm:prSet/>
      <dgm:spPr/>
      <dgm:t>
        <a:bodyPr/>
        <a:lstStyle/>
        <a:p>
          <a:r>
            <a:rPr lang="en-GB"/>
            <a:t>Built-in data encryption and access controls protect sensitive resident information;</a:t>
          </a:r>
          <a:endParaRPr lang="en-US"/>
        </a:p>
      </dgm:t>
    </dgm:pt>
    <dgm:pt modelId="{BA44E7C8-29FE-4161-B21B-F68AE8023EDE}" type="parTrans" cxnId="{90D25231-8838-4BD2-8D84-0FA44B80DB17}">
      <dgm:prSet/>
      <dgm:spPr/>
      <dgm:t>
        <a:bodyPr/>
        <a:lstStyle/>
        <a:p>
          <a:endParaRPr lang="en-US"/>
        </a:p>
      </dgm:t>
    </dgm:pt>
    <dgm:pt modelId="{22CF2061-BC9A-4325-9050-C3168AC8FD6A}" type="sibTrans" cxnId="{90D25231-8838-4BD2-8D84-0FA44B80DB17}">
      <dgm:prSet/>
      <dgm:spPr/>
      <dgm:t>
        <a:bodyPr/>
        <a:lstStyle/>
        <a:p>
          <a:endParaRPr lang="en-US"/>
        </a:p>
      </dgm:t>
    </dgm:pt>
    <dgm:pt modelId="{216380AC-7A82-412E-987A-E3381A08A54D}">
      <dgm:prSet/>
      <dgm:spPr/>
      <dgm:t>
        <a:bodyPr/>
        <a:lstStyle/>
        <a:p>
          <a:r>
            <a:rPr lang="en-GB"/>
            <a:t>Automatic Backup reduce risk of data loss.</a:t>
          </a:r>
          <a:endParaRPr lang="en-US"/>
        </a:p>
      </dgm:t>
    </dgm:pt>
    <dgm:pt modelId="{4A20080D-B309-4AEF-A23E-3C3CED034EF1}" type="parTrans" cxnId="{7E4DE68A-8B53-49C0-848C-2B989B25A441}">
      <dgm:prSet/>
      <dgm:spPr/>
      <dgm:t>
        <a:bodyPr/>
        <a:lstStyle/>
        <a:p>
          <a:endParaRPr lang="en-US"/>
        </a:p>
      </dgm:t>
    </dgm:pt>
    <dgm:pt modelId="{9F277412-EEE7-4AE4-8B29-A5517F4A9CFE}" type="sibTrans" cxnId="{7E4DE68A-8B53-49C0-848C-2B989B25A441}">
      <dgm:prSet/>
      <dgm:spPr/>
      <dgm:t>
        <a:bodyPr/>
        <a:lstStyle/>
        <a:p>
          <a:endParaRPr lang="en-US"/>
        </a:p>
      </dgm:t>
    </dgm:pt>
    <dgm:pt modelId="{C997A1F7-8BBE-40B5-AB53-CFBC3E883B63}">
      <dgm:prSet/>
      <dgm:spPr/>
      <dgm:t>
        <a:bodyPr/>
        <a:lstStyle/>
        <a:p>
          <a:r>
            <a:rPr lang="en-GB"/>
            <a:t>Organization and efficiency:</a:t>
          </a:r>
          <a:endParaRPr lang="en-US"/>
        </a:p>
      </dgm:t>
    </dgm:pt>
    <dgm:pt modelId="{92DA01DA-5C69-4CBA-866A-4190ACDBE847}" type="parTrans" cxnId="{0A088B6D-A903-4609-8EB2-8620E5E9D3CC}">
      <dgm:prSet/>
      <dgm:spPr/>
      <dgm:t>
        <a:bodyPr/>
        <a:lstStyle/>
        <a:p>
          <a:endParaRPr lang="en-US"/>
        </a:p>
      </dgm:t>
    </dgm:pt>
    <dgm:pt modelId="{BFC6143C-E0C0-4C19-9C7E-5A6C2B5DF0D7}" type="sibTrans" cxnId="{0A088B6D-A903-4609-8EB2-8620E5E9D3CC}">
      <dgm:prSet/>
      <dgm:spPr/>
      <dgm:t>
        <a:bodyPr/>
        <a:lstStyle/>
        <a:p>
          <a:endParaRPr lang="en-US"/>
        </a:p>
      </dgm:t>
    </dgm:pt>
    <dgm:pt modelId="{3580A26C-C9D3-49F3-9E2A-5DB9EB552B7A}">
      <dgm:prSet/>
      <dgm:spPr/>
      <dgm:t>
        <a:bodyPr/>
        <a:lstStyle/>
        <a:p>
          <a:r>
            <a:rPr lang="en-GB" u="sng"/>
            <a:t>Folders and Rules emails :</a:t>
          </a:r>
          <a:r>
            <a:rPr lang="en-GB"/>
            <a:t>can be automatically sorted by resident, department, or urgency;</a:t>
          </a:r>
          <a:endParaRPr lang="en-US"/>
        </a:p>
      </dgm:t>
    </dgm:pt>
    <dgm:pt modelId="{8CD099D7-3106-48D9-AE79-4FDBA8DAC28E}" type="parTrans" cxnId="{0F37DCAA-79DA-462B-AEE7-76D0476C1B97}">
      <dgm:prSet/>
      <dgm:spPr/>
      <dgm:t>
        <a:bodyPr/>
        <a:lstStyle/>
        <a:p>
          <a:endParaRPr lang="en-US"/>
        </a:p>
      </dgm:t>
    </dgm:pt>
    <dgm:pt modelId="{8AE9C435-3A1F-47AA-A0B7-BDF26D5C6C4E}" type="sibTrans" cxnId="{0F37DCAA-79DA-462B-AEE7-76D0476C1B97}">
      <dgm:prSet/>
      <dgm:spPr/>
      <dgm:t>
        <a:bodyPr/>
        <a:lstStyle/>
        <a:p>
          <a:endParaRPr lang="en-US"/>
        </a:p>
      </dgm:t>
    </dgm:pt>
    <dgm:pt modelId="{BA629ADB-5C0B-474C-B0FB-7F06973F0C18}">
      <dgm:prSet/>
      <dgm:spPr/>
      <dgm:t>
        <a:bodyPr/>
        <a:lstStyle/>
        <a:p>
          <a:r>
            <a:rPr lang="en-GB" u="sng"/>
            <a:t>Reduced Paperwork: </a:t>
          </a:r>
          <a:r>
            <a:rPr lang="en-GB"/>
            <a:t>digital documentation and communication save time and space;</a:t>
          </a:r>
          <a:endParaRPr lang="en-US"/>
        </a:p>
      </dgm:t>
    </dgm:pt>
    <dgm:pt modelId="{28C0BDDE-6E0E-45FA-B98C-2053CB965595}" type="parTrans" cxnId="{AF050639-5EBF-4D46-99DC-2DECAEA0A9F4}">
      <dgm:prSet/>
      <dgm:spPr/>
      <dgm:t>
        <a:bodyPr/>
        <a:lstStyle/>
        <a:p>
          <a:endParaRPr lang="en-US"/>
        </a:p>
      </dgm:t>
    </dgm:pt>
    <dgm:pt modelId="{EDC2B191-DCB9-4412-A4A4-30B1EA38D1F2}" type="sibTrans" cxnId="{AF050639-5EBF-4D46-99DC-2DECAEA0A9F4}">
      <dgm:prSet/>
      <dgm:spPr/>
      <dgm:t>
        <a:bodyPr/>
        <a:lstStyle/>
        <a:p>
          <a:endParaRPr lang="en-US"/>
        </a:p>
      </dgm:t>
    </dgm:pt>
    <dgm:pt modelId="{DCB528FB-6141-4462-8A8E-ABA19DC36B20}">
      <dgm:prSet/>
      <dgm:spPr/>
      <dgm:t>
        <a:bodyPr/>
        <a:lstStyle/>
        <a:p>
          <a:r>
            <a:rPr lang="en-GB" u="sng"/>
            <a:t>Search Function: </a:t>
          </a:r>
          <a:r>
            <a:rPr lang="en-GB"/>
            <a:t>quickly find old communication or documentation.</a:t>
          </a:r>
          <a:endParaRPr lang="en-US"/>
        </a:p>
      </dgm:t>
    </dgm:pt>
    <dgm:pt modelId="{92793B86-C602-44E1-8C20-50F8F3F5DC22}" type="parTrans" cxnId="{D74452F9-5024-41E3-B787-0830AB95863E}">
      <dgm:prSet/>
      <dgm:spPr/>
      <dgm:t>
        <a:bodyPr/>
        <a:lstStyle/>
        <a:p>
          <a:endParaRPr lang="en-US"/>
        </a:p>
      </dgm:t>
    </dgm:pt>
    <dgm:pt modelId="{7A6EBF6E-FB7B-47D3-9EED-C8AB109823B5}" type="sibTrans" cxnId="{D74452F9-5024-41E3-B787-0830AB95863E}">
      <dgm:prSet/>
      <dgm:spPr/>
      <dgm:t>
        <a:bodyPr/>
        <a:lstStyle/>
        <a:p>
          <a:endParaRPr lang="en-US"/>
        </a:p>
      </dgm:t>
    </dgm:pt>
    <dgm:pt modelId="{E3022C3E-4584-214F-A2B3-D3692D59C9D3}" type="pres">
      <dgm:prSet presAssocID="{8E835BA2-D507-49AD-9AE8-357A4675A198}" presName="cycle" presStyleCnt="0">
        <dgm:presLayoutVars>
          <dgm:dir/>
          <dgm:resizeHandles val="exact"/>
        </dgm:presLayoutVars>
      </dgm:prSet>
      <dgm:spPr/>
    </dgm:pt>
    <dgm:pt modelId="{F2452518-9545-4246-979F-E050D3733528}" type="pres">
      <dgm:prSet presAssocID="{6406E71F-9EE0-48DD-93AC-86760AB8E255}" presName="node" presStyleLbl="node1" presStyleIdx="0" presStyleCnt="3">
        <dgm:presLayoutVars>
          <dgm:bulletEnabled val="1"/>
        </dgm:presLayoutVars>
      </dgm:prSet>
      <dgm:spPr/>
    </dgm:pt>
    <dgm:pt modelId="{CE92ACC8-3511-D84E-A4F5-1B9B915B114F}" type="pres">
      <dgm:prSet presAssocID="{6406E71F-9EE0-48DD-93AC-86760AB8E255}" presName="spNode" presStyleCnt="0"/>
      <dgm:spPr/>
    </dgm:pt>
    <dgm:pt modelId="{C2BEDD12-64E5-814F-BED7-1C2F20223C66}" type="pres">
      <dgm:prSet presAssocID="{31E0B019-A0E6-42F3-95BB-7418F46DD8FB}" presName="sibTrans" presStyleLbl="sibTrans1D1" presStyleIdx="0" presStyleCnt="3"/>
      <dgm:spPr/>
    </dgm:pt>
    <dgm:pt modelId="{F8C48FCF-2A64-F046-A398-7FC6BCD6FAEB}" type="pres">
      <dgm:prSet presAssocID="{5F106B9C-72F6-46E9-B1B5-EDF70987FF75}" presName="node" presStyleLbl="node1" presStyleIdx="1" presStyleCnt="3">
        <dgm:presLayoutVars>
          <dgm:bulletEnabled val="1"/>
        </dgm:presLayoutVars>
      </dgm:prSet>
      <dgm:spPr/>
    </dgm:pt>
    <dgm:pt modelId="{BD259970-2E17-8B44-AE51-5E9CF26DD509}" type="pres">
      <dgm:prSet presAssocID="{5F106B9C-72F6-46E9-B1B5-EDF70987FF75}" presName="spNode" presStyleCnt="0"/>
      <dgm:spPr/>
    </dgm:pt>
    <dgm:pt modelId="{6C860CE5-31E2-6A4B-B519-8A121ECBF399}" type="pres">
      <dgm:prSet presAssocID="{D15C1BCB-90AC-41E7-A740-03314B476D88}" presName="sibTrans" presStyleLbl="sibTrans1D1" presStyleIdx="1" presStyleCnt="3"/>
      <dgm:spPr/>
    </dgm:pt>
    <dgm:pt modelId="{597748C1-401E-0743-AE4F-A0E15D409F76}" type="pres">
      <dgm:prSet presAssocID="{C997A1F7-8BBE-40B5-AB53-CFBC3E883B63}" presName="node" presStyleLbl="node1" presStyleIdx="2" presStyleCnt="3">
        <dgm:presLayoutVars>
          <dgm:bulletEnabled val="1"/>
        </dgm:presLayoutVars>
      </dgm:prSet>
      <dgm:spPr/>
    </dgm:pt>
    <dgm:pt modelId="{11DFFF38-A43C-6D4A-9696-B48B61FC6594}" type="pres">
      <dgm:prSet presAssocID="{C997A1F7-8BBE-40B5-AB53-CFBC3E883B63}" presName="spNode" presStyleCnt="0"/>
      <dgm:spPr/>
    </dgm:pt>
    <dgm:pt modelId="{96A7B417-5501-0D4F-9C72-FCFCE6ACE7A1}" type="pres">
      <dgm:prSet presAssocID="{BFC6143C-E0C0-4C19-9C7E-5A6C2B5DF0D7}" presName="sibTrans" presStyleLbl="sibTrans1D1" presStyleIdx="2" presStyleCnt="3"/>
      <dgm:spPr/>
    </dgm:pt>
  </dgm:ptLst>
  <dgm:cxnLst>
    <dgm:cxn modelId="{DC768223-3AD3-413A-A2D9-9FBDDA337788}" srcId="{8E835BA2-D507-49AD-9AE8-357A4675A198}" destId="{6406E71F-9EE0-48DD-93AC-86760AB8E255}" srcOrd="0" destOrd="0" parTransId="{1D3AF6C1-9915-4515-BDA8-581C7011CDE3}" sibTransId="{31E0B019-A0E6-42F3-95BB-7418F46DD8FB}"/>
    <dgm:cxn modelId="{60E60129-2B39-514A-B1C1-16E6825FC0EF}" type="presOf" srcId="{5F106B9C-72F6-46E9-B1B5-EDF70987FF75}" destId="{F8C48FCF-2A64-F046-A398-7FC6BCD6FAEB}" srcOrd="0" destOrd="0" presId="urn:microsoft.com/office/officeart/2005/8/layout/cycle5"/>
    <dgm:cxn modelId="{448C5929-F503-0E45-9076-3C07C331E25E}" type="presOf" srcId="{8E835BA2-D507-49AD-9AE8-357A4675A198}" destId="{E3022C3E-4584-214F-A2B3-D3692D59C9D3}" srcOrd="0" destOrd="0" presId="urn:microsoft.com/office/officeart/2005/8/layout/cycle5"/>
    <dgm:cxn modelId="{7A345C2E-5F26-E24D-9B26-0C3D2907DADC}" type="presOf" srcId="{6503BE98-35E0-4051-827B-36F3CB90F08C}" destId="{F8C48FCF-2A64-F046-A398-7FC6BCD6FAEB}" srcOrd="0" destOrd="1" presId="urn:microsoft.com/office/officeart/2005/8/layout/cycle5"/>
    <dgm:cxn modelId="{90D25231-8838-4BD2-8D84-0FA44B80DB17}" srcId="{5F106B9C-72F6-46E9-B1B5-EDF70987FF75}" destId="{6503BE98-35E0-4051-827B-36F3CB90F08C}" srcOrd="0" destOrd="0" parTransId="{BA44E7C8-29FE-4161-B21B-F68AE8023EDE}" sibTransId="{22CF2061-BC9A-4325-9050-C3168AC8FD6A}"/>
    <dgm:cxn modelId="{AF050639-5EBF-4D46-99DC-2DECAEA0A9F4}" srcId="{C997A1F7-8BBE-40B5-AB53-CFBC3E883B63}" destId="{BA629ADB-5C0B-474C-B0FB-7F06973F0C18}" srcOrd="1" destOrd="0" parTransId="{28C0BDDE-6E0E-45FA-B98C-2053CB965595}" sibTransId="{EDC2B191-DCB9-4412-A4A4-30B1EA38D1F2}"/>
    <dgm:cxn modelId="{C00C515D-1F68-6845-85CC-CEBB1E200674}" type="presOf" srcId="{31E0B019-A0E6-42F3-95BB-7418F46DD8FB}" destId="{C2BEDD12-64E5-814F-BED7-1C2F20223C66}" srcOrd="0" destOrd="0" presId="urn:microsoft.com/office/officeart/2005/8/layout/cycle5"/>
    <dgm:cxn modelId="{0A088B6D-A903-4609-8EB2-8620E5E9D3CC}" srcId="{8E835BA2-D507-49AD-9AE8-357A4675A198}" destId="{C997A1F7-8BBE-40B5-AB53-CFBC3E883B63}" srcOrd="2" destOrd="0" parTransId="{92DA01DA-5C69-4CBA-866A-4190ACDBE847}" sibTransId="{BFC6143C-E0C0-4C19-9C7E-5A6C2B5DF0D7}"/>
    <dgm:cxn modelId="{E3FFDE73-50EE-9646-92D7-D1043D963E25}" type="presOf" srcId="{216380AC-7A82-412E-987A-E3381A08A54D}" destId="{F8C48FCF-2A64-F046-A398-7FC6BCD6FAEB}" srcOrd="0" destOrd="2" presId="urn:microsoft.com/office/officeart/2005/8/layout/cycle5"/>
    <dgm:cxn modelId="{7E4DE68A-8B53-49C0-848C-2B989B25A441}" srcId="{5F106B9C-72F6-46E9-B1B5-EDF70987FF75}" destId="{216380AC-7A82-412E-987A-E3381A08A54D}" srcOrd="1" destOrd="0" parTransId="{4A20080D-B309-4AEF-A23E-3C3CED034EF1}" sibTransId="{9F277412-EEE7-4AE4-8B29-A5517F4A9CFE}"/>
    <dgm:cxn modelId="{2D55A39A-F1B4-435E-9A27-9F710C93472F}" srcId="{8E835BA2-D507-49AD-9AE8-357A4675A198}" destId="{5F106B9C-72F6-46E9-B1B5-EDF70987FF75}" srcOrd="1" destOrd="0" parTransId="{DFC0D682-3AFE-484C-B71F-DBAAEDD932C5}" sibTransId="{D15C1BCB-90AC-41E7-A740-03314B476D88}"/>
    <dgm:cxn modelId="{0F37DCAA-79DA-462B-AEE7-76D0476C1B97}" srcId="{C997A1F7-8BBE-40B5-AB53-CFBC3E883B63}" destId="{3580A26C-C9D3-49F3-9E2A-5DB9EB552B7A}" srcOrd="0" destOrd="0" parTransId="{8CD099D7-3106-48D9-AE79-4FDBA8DAC28E}" sibTransId="{8AE9C435-3A1F-47AA-A0B7-BDF26D5C6C4E}"/>
    <dgm:cxn modelId="{49DE31B7-DB76-7941-A412-29BA5FF09535}" type="presOf" srcId="{BA629ADB-5C0B-474C-B0FB-7F06973F0C18}" destId="{597748C1-401E-0743-AE4F-A0E15D409F76}" srcOrd="0" destOrd="2" presId="urn:microsoft.com/office/officeart/2005/8/layout/cycle5"/>
    <dgm:cxn modelId="{004119D0-4BBC-0C48-B7BB-D4B3A90CB706}" type="presOf" srcId="{BFC6143C-E0C0-4C19-9C7E-5A6C2B5DF0D7}" destId="{96A7B417-5501-0D4F-9C72-FCFCE6ACE7A1}" srcOrd="0" destOrd="0" presId="urn:microsoft.com/office/officeart/2005/8/layout/cycle5"/>
    <dgm:cxn modelId="{2B6578D1-82AD-2C4B-8A63-9AF8918CEAA2}" type="presOf" srcId="{3580A26C-C9D3-49F3-9E2A-5DB9EB552B7A}" destId="{597748C1-401E-0743-AE4F-A0E15D409F76}" srcOrd="0" destOrd="1" presId="urn:microsoft.com/office/officeart/2005/8/layout/cycle5"/>
    <dgm:cxn modelId="{B19DF0E4-8DCE-7F4E-9030-5363A81A1AF8}" type="presOf" srcId="{C997A1F7-8BBE-40B5-AB53-CFBC3E883B63}" destId="{597748C1-401E-0743-AE4F-A0E15D409F76}" srcOrd="0" destOrd="0" presId="urn:microsoft.com/office/officeart/2005/8/layout/cycle5"/>
    <dgm:cxn modelId="{87B956E5-7741-E34B-91AE-20B6394F3A86}" type="presOf" srcId="{D15C1BCB-90AC-41E7-A740-03314B476D88}" destId="{6C860CE5-31E2-6A4B-B519-8A121ECBF399}" srcOrd="0" destOrd="0" presId="urn:microsoft.com/office/officeart/2005/8/layout/cycle5"/>
    <dgm:cxn modelId="{5066DBE8-2B88-D942-BE30-4C5B142519E9}" type="presOf" srcId="{6406E71F-9EE0-48DD-93AC-86760AB8E255}" destId="{F2452518-9545-4246-979F-E050D3733528}" srcOrd="0" destOrd="0" presId="urn:microsoft.com/office/officeart/2005/8/layout/cycle5"/>
    <dgm:cxn modelId="{D74452F9-5024-41E3-B787-0830AB95863E}" srcId="{C997A1F7-8BBE-40B5-AB53-CFBC3E883B63}" destId="{DCB528FB-6141-4462-8A8E-ABA19DC36B20}" srcOrd="2" destOrd="0" parTransId="{92793B86-C602-44E1-8C20-50F8F3F5DC22}" sibTransId="{7A6EBF6E-FB7B-47D3-9EED-C8AB109823B5}"/>
    <dgm:cxn modelId="{C5773AFB-8083-BD49-A9E1-92FEB00CC3FF}" type="presOf" srcId="{DCB528FB-6141-4462-8A8E-ABA19DC36B20}" destId="{597748C1-401E-0743-AE4F-A0E15D409F76}" srcOrd="0" destOrd="3" presId="urn:microsoft.com/office/officeart/2005/8/layout/cycle5"/>
    <dgm:cxn modelId="{ED384247-1CA8-D94B-8ACF-B40B7DE2157E}" type="presParOf" srcId="{E3022C3E-4584-214F-A2B3-D3692D59C9D3}" destId="{F2452518-9545-4246-979F-E050D3733528}" srcOrd="0" destOrd="0" presId="urn:microsoft.com/office/officeart/2005/8/layout/cycle5"/>
    <dgm:cxn modelId="{C83C1924-4231-3446-BEEB-11E6630CE9AA}" type="presParOf" srcId="{E3022C3E-4584-214F-A2B3-D3692D59C9D3}" destId="{CE92ACC8-3511-D84E-A4F5-1B9B915B114F}" srcOrd="1" destOrd="0" presId="urn:microsoft.com/office/officeart/2005/8/layout/cycle5"/>
    <dgm:cxn modelId="{822B54E3-9C32-994A-9081-B150CCB12189}" type="presParOf" srcId="{E3022C3E-4584-214F-A2B3-D3692D59C9D3}" destId="{C2BEDD12-64E5-814F-BED7-1C2F20223C66}" srcOrd="2" destOrd="0" presId="urn:microsoft.com/office/officeart/2005/8/layout/cycle5"/>
    <dgm:cxn modelId="{78A49FCD-CEA7-DD4E-80BE-745D1E69F038}" type="presParOf" srcId="{E3022C3E-4584-214F-A2B3-D3692D59C9D3}" destId="{F8C48FCF-2A64-F046-A398-7FC6BCD6FAEB}" srcOrd="3" destOrd="0" presId="urn:microsoft.com/office/officeart/2005/8/layout/cycle5"/>
    <dgm:cxn modelId="{832FB62B-627C-5541-A18D-7C0FD2F44530}" type="presParOf" srcId="{E3022C3E-4584-214F-A2B3-D3692D59C9D3}" destId="{BD259970-2E17-8B44-AE51-5E9CF26DD509}" srcOrd="4" destOrd="0" presId="urn:microsoft.com/office/officeart/2005/8/layout/cycle5"/>
    <dgm:cxn modelId="{6619513E-FC1F-CD48-97D3-60BF436340CC}" type="presParOf" srcId="{E3022C3E-4584-214F-A2B3-D3692D59C9D3}" destId="{6C860CE5-31E2-6A4B-B519-8A121ECBF399}" srcOrd="5" destOrd="0" presId="urn:microsoft.com/office/officeart/2005/8/layout/cycle5"/>
    <dgm:cxn modelId="{1BAD9B44-A7AB-284D-9DB6-2CE75DCA2247}" type="presParOf" srcId="{E3022C3E-4584-214F-A2B3-D3692D59C9D3}" destId="{597748C1-401E-0743-AE4F-A0E15D409F76}" srcOrd="6" destOrd="0" presId="urn:microsoft.com/office/officeart/2005/8/layout/cycle5"/>
    <dgm:cxn modelId="{99B70760-14D8-2D43-B644-C3674C6C7BA2}" type="presParOf" srcId="{E3022C3E-4584-214F-A2B3-D3692D59C9D3}" destId="{11DFFF38-A43C-6D4A-9696-B48B61FC6594}" srcOrd="7" destOrd="0" presId="urn:microsoft.com/office/officeart/2005/8/layout/cycle5"/>
    <dgm:cxn modelId="{48913EA0-5583-2640-8EC9-C1030693DC85}" type="presParOf" srcId="{E3022C3E-4584-214F-A2B3-D3692D59C9D3}" destId="{96A7B417-5501-0D4F-9C72-FCFCE6ACE7A1}" srcOrd="8"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8EAC5-E425-634C-8975-533C129F55A5}">
      <dsp:nvSpPr>
        <dsp:cNvPr id="0" name=""/>
        <dsp:cNvSpPr/>
      </dsp:nvSpPr>
      <dsp:spPr>
        <a:xfrm>
          <a:off x="885132" y="14703"/>
          <a:ext cx="4655064" cy="14197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035" tIns="26035" rIns="26035" bIns="26035" numCol="1" spcCol="1270" anchor="ctr" anchorCtr="0">
          <a:noAutofit/>
        </a:bodyPr>
        <a:lstStyle/>
        <a:p>
          <a:pPr marL="0" lvl="0" indent="0" algn="ctr" defTabSz="1822450">
            <a:lnSpc>
              <a:spcPct val="90000"/>
            </a:lnSpc>
            <a:spcBef>
              <a:spcPct val="0"/>
            </a:spcBef>
            <a:spcAft>
              <a:spcPct val="35000"/>
            </a:spcAft>
            <a:buNone/>
          </a:pPr>
          <a:r>
            <a:rPr lang="en-US" sz="4100" i="1" kern="1200" dirty="0"/>
            <a:t>Arcenia Nhampossa </a:t>
          </a:r>
          <a:r>
            <a:rPr lang="en-US" sz="1800" i="1" kern="1200" dirty="0"/>
            <a:t>(ID 2508568)</a:t>
          </a:r>
          <a:endParaRPr lang="en-US" sz="1800" kern="1200" dirty="0"/>
        </a:p>
      </dsp:txBody>
      <dsp:txXfrm>
        <a:off x="885132" y="14703"/>
        <a:ext cx="4655064" cy="1419794"/>
      </dsp:txXfrm>
    </dsp:sp>
    <dsp:sp modelId="{048544CF-95E7-1C45-B446-2E47163EF3AC}">
      <dsp:nvSpPr>
        <dsp:cNvPr id="0" name=""/>
        <dsp:cNvSpPr/>
      </dsp:nvSpPr>
      <dsp:spPr>
        <a:xfrm>
          <a:off x="846076" y="3411982"/>
          <a:ext cx="4728893" cy="144713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035" tIns="26035" rIns="26035" bIns="26035" numCol="1" spcCol="1270" anchor="ctr" anchorCtr="0">
          <a:noAutofit/>
        </a:bodyPr>
        <a:lstStyle/>
        <a:p>
          <a:pPr marL="0" lvl="0" indent="0" algn="ctr" defTabSz="1822450">
            <a:lnSpc>
              <a:spcPct val="90000"/>
            </a:lnSpc>
            <a:spcBef>
              <a:spcPct val="0"/>
            </a:spcBef>
            <a:spcAft>
              <a:spcPct val="35000"/>
            </a:spcAft>
            <a:buNone/>
          </a:pPr>
          <a:r>
            <a:rPr lang="en-US" sz="4100" i="1" kern="1200" dirty="0"/>
            <a:t>Bianca Crisan </a:t>
          </a:r>
        </a:p>
        <a:p>
          <a:pPr marL="0" lvl="0" indent="0" algn="ctr" defTabSz="1822450">
            <a:lnSpc>
              <a:spcPct val="90000"/>
            </a:lnSpc>
            <a:spcBef>
              <a:spcPct val="0"/>
            </a:spcBef>
            <a:spcAft>
              <a:spcPct val="35000"/>
            </a:spcAft>
            <a:buNone/>
          </a:pPr>
          <a:r>
            <a:rPr lang="en-US" sz="1800" i="1" kern="1200" dirty="0"/>
            <a:t>(ID 244646)</a:t>
          </a:r>
          <a:endParaRPr lang="en-US" sz="1800" kern="1200" dirty="0"/>
        </a:p>
      </dsp:txBody>
      <dsp:txXfrm>
        <a:off x="846076" y="3411982"/>
        <a:ext cx="4728893" cy="1447139"/>
      </dsp:txXfrm>
    </dsp:sp>
    <dsp:sp modelId="{BA533C18-D3C7-124D-BE6E-57FF9651B6E7}">
      <dsp:nvSpPr>
        <dsp:cNvPr id="0" name=""/>
        <dsp:cNvSpPr/>
      </dsp:nvSpPr>
      <dsp:spPr>
        <a:xfrm>
          <a:off x="885132" y="1718687"/>
          <a:ext cx="4655064" cy="14197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035" tIns="26035" rIns="26035" bIns="26035" numCol="1" spcCol="1270" anchor="ctr" anchorCtr="0">
          <a:noAutofit/>
        </a:bodyPr>
        <a:lstStyle/>
        <a:p>
          <a:pPr marL="0" lvl="0" indent="0" algn="ctr" defTabSz="1822450">
            <a:lnSpc>
              <a:spcPct val="90000"/>
            </a:lnSpc>
            <a:spcBef>
              <a:spcPct val="0"/>
            </a:spcBef>
            <a:spcAft>
              <a:spcPct val="35000"/>
            </a:spcAft>
            <a:buNone/>
          </a:pPr>
          <a:r>
            <a:rPr lang="en-US" sz="4100" i="1" kern="1200" dirty="0"/>
            <a:t>Jocelyn Elliott </a:t>
          </a:r>
        </a:p>
        <a:p>
          <a:pPr marL="0" lvl="0" indent="0" algn="ctr" defTabSz="1822450">
            <a:lnSpc>
              <a:spcPct val="90000"/>
            </a:lnSpc>
            <a:spcBef>
              <a:spcPct val="0"/>
            </a:spcBef>
            <a:spcAft>
              <a:spcPct val="35000"/>
            </a:spcAft>
            <a:buNone/>
          </a:pPr>
          <a:r>
            <a:rPr lang="en-US" sz="1800" i="1" kern="1200" dirty="0"/>
            <a:t>(ID2513425)</a:t>
          </a:r>
          <a:endParaRPr lang="en-US" sz="1800" kern="1200" dirty="0"/>
        </a:p>
      </dsp:txBody>
      <dsp:txXfrm>
        <a:off x="885132" y="1718687"/>
        <a:ext cx="4655064" cy="14197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F1897-3A47-4DC9-9923-791ED01A39B8}">
      <dsp:nvSpPr>
        <dsp:cNvPr id="0" name=""/>
        <dsp:cNvSpPr/>
      </dsp:nvSpPr>
      <dsp:spPr>
        <a:xfrm>
          <a:off x="684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19C01-231A-4363-AA52-C06CD58CE7D9}">
      <dsp:nvSpPr>
        <dsp:cNvPr id="0" name=""/>
        <dsp:cNvSpPr/>
      </dsp:nvSpPr>
      <dsp:spPr>
        <a:xfrm>
          <a:off x="918914" y="125040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E561B5-2C6D-4431-9929-0F66CA6634DD}">
      <dsp:nvSpPr>
        <dsp:cNvPr id="0" name=""/>
        <dsp:cNvSpPr/>
      </dsp:nvSpPr>
      <dsp:spPr>
        <a:xfrm>
          <a:off x="33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latin typeface="Arial" panose="020B0604020202020204" pitchFamily="34" charset="0"/>
              <a:cs typeface="Arial" panose="020B0604020202020204" pitchFamily="34" charset="0"/>
            </a:rPr>
            <a:t>Technical competence;</a:t>
          </a:r>
          <a:endParaRPr lang="en-US" sz="1500" kern="1200" dirty="0">
            <a:latin typeface="Arial" panose="020B0604020202020204" pitchFamily="34" charset="0"/>
            <a:cs typeface="Arial" panose="020B0604020202020204" pitchFamily="34" charset="0"/>
          </a:endParaRPr>
        </a:p>
      </dsp:txBody>
      <dsp:txXfrm>
        <a:off x="333914" y="2456402"/>
        <a:ext cx="1800000" cy="720000"/>
      </dsp:txXfrm>
    </dsp:sp>
    <dsp:sp modelId="{9F83C8BC-0704-43C4-B9E4-C328EC315B69}">
      <dsp:nvSpPr>
        <dsp:cNvPr id="0" name=""/>
        <dsp:cNvSpPr/>
      </dsp:nvSpPr>
      <dsp:spPr>
        <a:xfrm>
          <a:off x="2799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77049F-D92A-4CFE-BBCD-D16F9D1DD613}">
      <dsp:nvSpPr>
        <dsp:cNvPr id="0" name=""/>
        <dsp:cNvSpPr/>
      </dsp:nvSpPr>
      <dsp:spPr>
        <a:xfrm>
          <a:off x="3033914" y="125040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9B7476-2D00-4A04-B6AB-E420C1F58C0F}">
      <dsp:nvSpPr>
        <dsp:cNvPr id="0" name=""/>
        <dsp:cNvSpPr/>
      </dsp:nvSpPr>
      <dsp:spPr>
        <a:xfrm>
          <a:off x="244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latin typeface="Arial" panose="020B0604020202020204" pitchFamily="34" charset="0"/>
              <a:cs typeface="Arial" panose="020B0604020202020204" pitchFamily="34" charset="0"/>
            </a:rPr>
            <a:t>Critical thinking;</a:t>
          </a:r>
          <a:endParaRPr lang="en-US" sz="1500" kern="1200" dirty="0">
            <a:latin typeface="Arial" panose="020B0604020202020204" pitchFamily="34" charset="0"/>
            <a:cs typeface="Arial" panose="020B0604020202020204" pitchFamily="34" charset="0"/>
          </a:endParaRPr>
        </a:p>
      </dsp:txBody>
      <dsp:txXfrm>
        <a:off x="2448914" y="2456402"/>
        <a:ext cx="1800000" cy="720000"/>
      </dsp:txXfrm>
    </dsp:sp>
    <dsp:sp modelId="{D5D0356F-B760-41F5-BBCE-443BAD5D77D2}">
      <dsp:nvSpPr>
        <dsp:cNvPr id="0" name=""/>
        <dsp:cNvSpPr/>
      </dsp:nvSpPr>
      <dsp:spPr>
        <a:xfrm>
          <a:off x="4914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561AFD-4FA2-4A61-ABE2-C15F99004000}">
      <dsp:nvSpPr>
        <dsp:cNvPr id="0" name=""/>
        <dsp:cNvSpPr/>
      </dsp:nvSpPr>
      <dsp:spPr>
        <a:xfrm>
          <a:off x="5148914" y="125040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1253EF-131E-4CFD-B084-E8EF1BA317C0}">
      <dsp:nvSpPr>
        <dsp:cNvPr id="0" name=""/>
        <dsp:cNvSpPr/>
      </dsp:nvSpPr>
      <dsp:spPr>
        <a:xfrm>
          <a:off x="456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latin typeface="Arial" panose="020B0604020202020204" pitchFamily="34" charset="0"/>
              <a:cs typeface="Arial" panose="020B0604020202020204" pitchFamily="34" charset="0"/>
            </a:rPr>
            <a:t>Digital communication;</a:t>
          </a:r>
          <a:endParaRPr lang="en-US" sz="1500" kern="1200" dirty="0">
            <a:latin typeface="Arial" panose="020B0604020202020204" pitchFamily="34" charset="0"/>
            <a:cs typeface="Arial" panose="020B0604020202020204" pitchFamily="34" charset="0"/>
          </a:endParaRPr>
        </a:p>
      </dsp:txBody>
      <dsp:txXfrm>
        <a:off x="4563914" y="2456402"/>
        <a:ext cx="1800000" cy="720000"/>
      </dsp:txXfrm>
    </dsp:sp>
    <dsp:sp modelId="{478A5991-BB1E-467A-9C15-3667B6797394}">
      <dsp:nvSpPr>
        <dsp:cNvPr id="0" name=""/>
        <dsp:cNvSpPr/>
      </dsp:nvSpPr>
      <dsp:spPr>
        <a:xfrm>
          <a:off x="7029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08CEC1-348D-48C4-969E-0A92FB2D4E59}">
      <dsp:nvSpPr>
        <dsp:cNvPr id="0" name=""/>
        <dsp:cNvSpPr/>
      </dsp:nvSpPr>
      <dsp:spPr>
        <a:xfrm>
          <a:off x="7263914" y="125040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26E712-E0F8-40C9-9912-69E1D6AEABD4}">
      <dsp:nvSpPr>
        <dsp:cNvPr id="0" name=""/>
        <dsp:cNvSpPr/>
      </dsp:nvSpPr>
      <dsp:spPr>
        <a:xfrm>
          <a:off x="667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latin typeface="Arial" panose="020B0604020202020204" pitchFamily="34" charset="0"/>
              <a:cs typeface="Arial" panose="020B0604020202020204" pitchFamily="34" charset="0"/>
            </a:rPr>
            <a:t>Digital security; </a:t>
          </a:r>
          <a:endParaRPr lang="en-US" sz="1500" kern="1200" dirty="0">
            <a:latin typeface="Arial" panose="020B0604020202020204" pitchFamily="34" charset="0"/>
            <a:cs typeface="Arial" panose="020B0604020202020204" pitchFamily="34" charset="0"/>
          </a:endParaRPr>
        </a:p>
      </dsp:txBody>
      <dsp:txXfrm>
        <a:off x="6678914" y="2456402"/>
        <a:ext cx="1800000" cy="720000"/>
      </dsp:txXfrm>
    </dsp:sp>
    <dsp:sp modelId="{0282FC72-680A-4FDF-AE92-92960E632812}">
      <dsp:nvSpPr>
        <dsp:cNvPr id="0" name=""/>
        <dsp:cNvSpPr/>
      </dsp:nvSpPr>
      <dsp:spPr>
        <a:xfrm>
          <a:off x="9144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66DA75-9B18-451B-B0D2-FE157A4F5F02}">
      <dsp:nvSpPr>
        <dsp:cNvPr id="0" name=""/>
        <dsp:cNvSpPr/>
      </dsp:nvSpPr>
      <dsp:spPr>
        <a:xfrm>
          <a:off x="9378914" y="125040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84C88E-1C27-4BB8-8931-51722B4E799F}">
      <dsp:nvSpPr>
        <dsp:cNvPr id="0" name=""/>
        <dsp:cNvSpPr/>
      </dsp:nvSpPr>
      <dsp:spPr>
        <a:xfrm>
          <a:off x="879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latin typeface="Arial" panose="020B0604020202020204" pitchFamily="34" charset="0"/>
              <a:cs typeface="Arial" panose="020B0604020202020204" pitchFamily="34" charset="0"/>
            </a:rPr>
            <a:t>Digital creation.</a:t>
          </a:r>
          <a:endParaRPr lang="en-US" sz="1500" kern="1200" dirty="0">
            <a:latin typeface="Arial" panose="020B0604020202020204" pitchFamily="34" charset="0"/>
            <a:cs typeface="Arial" panose="020B0604020202020204" pitchFamily="34" charset="0"/>
          </a:endParaRPr>
        </a:p>
      </dsp:txBody>
      <dsp:txXfrm>
        <a:off x="8793914" y="2456402"/>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3E034-24E2-4915-A765-A7EE3FD40390}">
      <dsp:nvSpPr>
        <dsp:cNvPr id="0" name=""/>
        <dsp:cNvSpPr/>
      </dsp:nvSpPr>
      <dsp:spPr>
        <a:xfrm>
          <a:off x="1200846" y="197567"/>
          <a:ext cx="730898" cy="7308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3E9B44-AAD7-4E18-8ADE-4E626374C3D8}">
      <dsp:nvSpPr>
        <dsp:cNvPr id="0" name=""/>
        <dsp:cNvSpPr/>
      </dsp:nvSpPr>
      <dsp:spPr>
        <a:xfrm>
          <a:off x="754185" y="1493454"/>
          <a:ext cx="1624218" cy="247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u="none" kern="1200" dirty="0">
              <a:latin typeface="Arial" panose="020B0604020202020204" pitchFamily="34" charset="0"/>
              <a:cs typeface="Arial" panose="020B0604020202020204" pitchFamily="34" charset="0"/>
            </a:rPr>
            <a:t>Technical competence </a:t>
          </a:r>
          <a:r>
            <a:rPr lang="en-GB" sz="1600" kern="1200" dirty="0">
              <a:latin typeface="Arial" panose="020B0604020202020204" pitchFamily="34" charset="0"/>
              <a:cs typeface="Arial" panose="020B0604020202020204" pitchFamily="34" charset="0"/>
            </a:rPr>
            <a:t>are knowing how to use digital tools such as (browsing the internet or sending emails). </a:t>
          </a:r>
          <a:endParaRPr lang="en-US" sz="1600" kern="1200" dirty="0">
            <a:latin typeface="Arial" panose="020B0604020202020204" pitchFamily="34" charset="0"/>
            <a:cs typeface="Arial" panose="020B0604020202020204" pitchFamily="34" charset="0"/>
          </a:endParaRPr>
        </a:p>
      </dsp:txBody>
      <dsp:txXfrm>
        <a:off x="754185" y="1493454"/>
        <a:ext cx="1624218" cy="2470588"/>
      </dsp:txXfrm>
    </dsp:sp>
    <dsp:sp modelId="{BBE4842D-7F0B-41CD-94A4-1E533A1603CF}">
      <dsp:nvSpPr>
        <dsp:cNvPr id="0" name=""/>
        <dsp:cNvSpPr/>
      </dsp:nvSpPr>
      <dsp:spPr>
        <a:xfrm>
          <a:off x="3109303" y="197567"/>
          <a:ext cx="730898" cy="7308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2080AC-9A97-4438-B313-D748C84A73F0}">
      <dsp:nvSpPr>
        <dsp:cNvPr id="0" name=""/>
        <dsp:cNvSpPr/>
      </dsp:nvSpPr>
      <dsp:spPr>
        <a:xfrm>
          <a:off x="2662642" y="1493454"/>
          <a:ext cx="1624218" cy="247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Critical thinking</a:t>
          </a:r>
          <a:r>
            <a:rPr lang="en-GB" sz="1600" kern="1200" dirty="0">
              <a:latin typeface="Arial" panose="020B0604020202020204" pitchFamily="34" charset="0"/>
              <a:cs typeface="Arial" panose="020B0604020202020204" pitchFamily="34" charset="0"/>
            </a:rPr>
            <a:t> is knowing how to assess credibility, such as recognizing fake news.</a:t>
          </a:r>
          <a:endParaRPr lang="en-US" sz="1600" kern="1200" dirty="0">
            <a:latin typeface="Arial" panose="020B0604020202020204" pitchFamily="34" charset="0"/>
            <a:cs typeface="Arial" panose="020B0604020202020204" pitchFamily="34" charset="0"/>
          </a:endParaRPr>
        </a:p>
      </dsp:txBody>
      <dsp:txXfrm>
        <a:off x="2662642" y="1493454"/>
        <a:ext cx="1624218" cy="2470588"/>
      </dsp:txXfrm>
    </dsp:sp>
    <dsp:sp modelId="{64F756D5-CD30-4332-AD03-1CE430962F7B}">
      <dsp:nvSpPr>
        <dsp:cNvPr id="0" name=""/>
        <dsp:cNvSpPr/>
      </dsp:nvSpPr>
      <dsp:spPr>
        <a:xfrm>
          <a:off x="5017760" y="197567"/>
          <a:ext cx="730898" cy="7308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AF48B5-1BED-4F2A-9FF2-C9FE9291E1A0}">
      <dsp:nvSpPr>
        <dsp:cNvPr id="0" name=""/>
        <dsp:cNvSpPr/>
      </dsp:nvSpPr>
      <dsp:spPr>
        <a:xfrm>
          <a:off x="4571099" y="1493454"/>
          <a:ext cx="1624218" cy="247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Digital communication </a:t>
          </a:r>
          <a:r>
            <a:rPr lang="en-GB" sz="1600" kern="1200" dirty="0">
              <a:latin typeface="Arial" panose="020B0604020202020204" pitchFamily="34" charset="0"/>
              <a:cs typeface="Arial" panose="020B0604020202020204" pitchFamily="34" charset="0"/>
            </a:rPr>
            <a:t>is interacting ethically, respectfully, and effectively in virtual environments</a:t>
          </a:r>
          <a:r>
            <a:rPr lang="en-GB" sz="1100" kern="1200" dirty="0"/>
            <a:t>.</a:t>
          </a:r>
          <a:endParaRPr lang="en-US" sz="1100" kern="1200" dirty="0"/>
        </a:p>
      </dsp:txBody>
      <dsp:txXfrm>
        <a:off x="4571099" y="1493454"/>
        <a:ext cx="1624218" cy="2470588"/>
      </dsp:txXfrm>
    </dsp:sp>
    <dsp:sp modelId="{6F148919-D871-4025-A026-43801E16F174}">
      <dsp:nvSpPr>
        <dsp:cNvPr id="0" name=""/>
        <dsp:cNvSpPr/>
      </dsp:nvSpPr>
      <dsp:spPr>
        <a:xfrm>
          <a:off x="7316979" y="190631"/>
          <a:ext cx="730898" cy="7308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1B5AD4-8B32-411C-80D2-100F9569475D}">
      <dsp:nvSpPr>
        <dsp:cNvPr id="0" name=""/>
        <dsp:cNvSpPr/>
      </dsp:nvSpPr>
      <dsp:spPr>
        <a:xfrm>
          <a:off x="6659910" y="1241003"/>
          <a:ext cx="2405744" cy="2498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Digital security </a:t>
          </a:r>
          <a:r>
            <a:rPr lang="en-GB" sz="1600" kern="1200" dirty="0">
              <a:latin typeface="Arial" panose="020B0604020202020204" pitchFamily="34" charset="0"/>
              <a:cs typeface="Arial" panose="020B0604020202020204" pitchFamily="34" charset="0"/>
            </a:rPr>
            <a:t>is one of the most important pillars of digital literacy. The internet offers countless opportunities, but also real risks, such as identity theft, fraud, privacy invasions, and psychological attacks like cyberbullying. Having digital literacy also means knowing how to protect yourself—and others—in these environments. </a:t>
          </a:r>
          <a:endParaRPr lang="en-US" sz="1600" kern="1200" dirty="0">
            <a:latin typeface="Arial" panose="020B0604020202020204" pitchFamily="34" charset="0"/>
            <a:cs typeface="Arial" panose="020B0604020202020204" pitchFamily="34" charset="0"/>
          </a:endParaRPr>
        </a:p>
      </dsp:txBody>
      <dsp:txXfrm>
        <a:off x="6659910" y="1241003"/>
        <a:ext cx="2405744" cy="2498333"/>
      </dsp:txXfrm>
    </dsp:sp>
    <dsp:sp modelId="{5A4B0DA9-8E51-4D5F-908F-F1000A2FE9AA}">
      <dsp:nvSpPr>
        <dsp:cNvPr id="0" name=""/>
        <dsp:cNvSpPr/>
      </dsp:nvSpPr>
      <dsp:spPr>
        <a:xfrm>
          <a:off x="10125357" y="95965"/>
          <a:ext cx="730898" cy="7308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2842E2-351F-4DA3-AE10-F42810E26979}">
      <dsp:nvSpPr>
        <dsp:cNvPr id="0" name=""/>
        <dsp:cNvSpPr/>
      </dsp:nvSpPr>
      <dsp:spPr>
        <a:xfrm>
          <a:off x="9642365" y="1316412"/>
          <a:ext cx="1624218" cy="247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kern="1200" dirty="0"/>
            <a:t>Digital creation </a:t>
          </a:r>
          <a:r>
            <a:rPr lang="en-GB" sz="1600" kern="1200" dirty="0"/>
            <a:t>is about making content, such as videos, texts, presentations, etc.</a:t>
          </a:r>
          <a:endParaRPr lang="en-US" sz="1600" kern="1200" dirty="0"/>
        </a:p>
      </dsp:txBody>
      <dsp:txXfrm>
        <a:off x="9642365" y="1316412"/>
        <a:ext cx="1624218" cy="24705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3FF2A-BE36-4D90-B19E-1CAFE0A190A9}">
      <dsp:nvSpPr>
        <dsp:cNvPr id="0" name=""/>
        <dsp:cNvSpPr/>
      </dsp:nvSpPr>
      <dsp:spPr>
        <a:xfrm>
          <a:off x="717525" y="160374"/>
          <a:ext cx="2161687" cy="216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E3E52F-D89C-49AB-85F5-F322B772BB51}">
      <dsp:nvSpPr>
        <dsp:cNvPr id="0" name=""/>
        <dsp:cNvSpPr/>
      </dsp:nvSpPr>
      <dsp:spPr>
        <a:xfrm>
          <a:off x="1178213" y="621062"/>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3BE8DF-E791-48F7-A5BF-8DA52CD7EF69}">
      <dsp:nvSpPr>
        <dsp:cNvPr id="0" name=""/>
        <dsp:cNvSpPr/>
      </dsp:nvSpPr>
      <dsp:spPr>
        <a:xfrm>
          <a:off x="26494" y="2995374"/>
          <a:ext cx="354375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Integrations with OUTLOOK allow automatic reminders and smart scheduling for medication checks, care reviews or training sessions. </a:t>
          </a:r>
          <a:endParaRPr lang="en-US" sz="1100" kern="1200"/>
        </a:p>
      </dsp:txBody>
      <dsp:txXfrm>
        <a:off x="26494" y="2995374"/>
        <a:ext cx="3543750" cy="1575000"/>
      </dsp:txXfrm>
    </dsp:sp>
    <dsp:sp modelId="{CF95BFB9-FDAB-42DB-ABB3-71421B316AB3}">
      <dsp:nvSpPr>
        <dsp:cNvPr id="0" name=""/>
        <dsp:cNvSpPr/>
      </dsp:nvSpPr>
      <dsp:spPr>
        <a:xfrm>
          <a:off x="4881431" y="160374"/>
          <a:ext cx="2161687" cy="216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79AD4-3F44-495C-A41A-A7C1D3640B3A}">
      <dsp:nvSpPr>
        <dsp:cNvPr id="0" name=""/>
        <dsp:cNvSpPr/>
      </dsp:nvSpPr>
      <dsp:spPr>
        <a:xfrm>
          <a:off x="5342119" y="621062"/>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3A8C0-0026-4E94-811A-B1BA231A7E10}">
      <dsp:nvSpPr>
        <dsp:cNvPr id="0" name=""/>
        <dsp:cNvSpPr/>
      </dsp:nvSpPr>
      <dsp:spPr>
        <a:xfrm>
          <a:off x="4190400" y="2995374"/>
          <a:ext cx="354375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Also if Sunrise will use this application will have easier documentation and reporting, helps staff quickly draft reports, care plans , emails. It can summarize meetings, draft updates and even translate notes into professional document .</a:t>
          </a:r>
          <a:br>
            <a:rPr lang="en-GB" sz="1100" kern="1200" dirty="0"/>
          </a:br>
          <a:r>
            <a:rPr lang="en-GB" sz="1100" kern="1200" dirty="0"/>
            <a:t> </a:t>
          </a:r>
          <a:br>
            <a:rPr lang="en-GB" sz="1100" kern="1200" dirty="0"/>
          </a:br>
          <a:r>
            <a:rPr lang="en-GB" sz="1100" kern="1200" dirty="0"/>
            <a:t> </a:t>
          </a:r>
          <a:br>
            <a:rPr lang="en-GB" sz="1100" kern="1200" dirty="0"/>
          </a:br>
          <a:r>
            <a:rPr lang="en-GB" sz="1100" kern="1200" dirty="0"/>
            <a:t>With the right digital tools, care homes can work smarter not harder.</a:t>
          </a:r>
          <a:endParaRPr lang="en-US" sz="1100" kern="1200" dirty="0"/>
        </a:p>
      </dsp:txBody>
      <dsp:txXfrm>
        <a:off x="4190400" y="2995374"/>
        <a:ext cx="3543750" cy="157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66F32-2075-904B-A617-03578CD80435}">
      <dsp:nvSpPr>
        <dsp:cNvPr id="0" name=""/>
        <dsp:cNvSpPr/>
      </dsp:nvSpPr>
      <dsp:spPr>
        <a:xfrm>
          <a:off x="1854831" y="1124365"/>
          <a:ext cx="3234779" cy="210260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Ensure all staff receive adequate training to build confidence in using Outlook and related digital tools effectively.</a:t>
          </a:r>
          <a:endParaRPr lang="en-US" sz="1600" kern="1200"/>
        </a:p>
      </dsp:txBody>
      <dsp:txXfrm>
        <a:off x="1957472" y="1227006"/>
        <a:ext cx="3029497" cy="1897324"/>
      </dsp:txXfrm>
    </dsp:sp>
    <dsp:sp modelId="{0E9769EE-3E93-0546-AA3C-3EB3EF4DEA2F}">
      <dsp:nvSpPr>
        <dsp:cNvPr id="0" name=""/>
        <dsp:cNvSpPr/>
      </dsp:nvSpPr>
      <dsp:spPr>
        <a:xfrm>
          <a:off x="3472221" y="390090"/>
          <a:ext cx="3571157" cy="3571157"/>
        </a:xfrm>
        <a:custGeom>
          <a:avLst/>
          <a:gdLst/>
          <a:ahLst/>
          <a:cxnLst/>
          <a:rect l="0" t="0" r="0" b="0"/>
          <a:pathLst>
            <a:path>
              <a:moveTo>
                <a:pt x="359483" y="711081"/>
              </a:moveTo>
              <a:arcTo wR="1785578" hR="1785578" stAng="13019780" swAng="6360440"/>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A54E433-B87B-A549-91C7-C11723149358}">
      <dsp:nvSpPr>
        <dsp:cNvPr id="0" name=""/>
        <dsp:cNvSpPr/>
      </dsp:nvSpPr>
      <dsp:spPr>
        <a:xfrm>
          <a:off x="5425989" y="1124365"/>
          <a:ext cx="3234779" cy="210260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Streamline Channels: Evaluate current communication methods and use Outlook to centralize and streamline communication, moving away from paper-based systems to improve efficiency and transparency.</a:t>
          </a:r>
          <a:endParaRPr lang="en-US" sz="1600" kern="1200"/>
        </a:p>
      </dsp:txBody>
      <dsp:txXfrm>
        <a:off x="5528630" y="1227006"/>
        <a:ext cx="3029497" cy="1897324"/>
      </dsp:txXfrm>
    </dsp:sp>
    <dsp:sp modelId="{6BE1677A-1472-5844-97F5-FF06F58BAD3B}">
      <dsp:nvSpPr>
        <dsp:cNvPr id="0" name=""/>
        <dsp:cNvSpPr/>
      </dsp:nvSpPr>
      <dsp:spPr>
        <a:xfrm>
          <a:off x="3472221" y="390090"/>
          <a:ext cx="3571157" cy="3571157"/>
        </a:xfrm>
        <a:custGeom>
          <a:avLst/>
          <a:gdLst/>
          <a:ahLst/>
          <a:cxnLst/>
          <a:rect l="0" t="0" r="0" b="0"/>
          <a:pathLst>
            <a:path>
              <a:moveTo>
                <a:pt x="3211674" y="2860075"/>
              </a:moveTo>
              <a:arcTo wR="1785578" hR="1785578" stAng="2219780" swAng="6360440"/>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CC055-BC36-E644-9AB8-1990B7FAE524}">
      <dsp:nvSpPr>
        <dsp:cNvPr id="0" name=""/>
        <dsp:cNvSpPr/>
      </dsp:nvSpPr>
      <dsp:spPr>
        <a:xfrm>
          <a:off x="1981" y="1237583"/>
          <a:ext cx="3126953" cy="18761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r>
            <a:rPr lang="en-GB" sz="1200" kern="1200"/>
            <a:t>Enhanced family communication in care settings strengthens emotional bonds, improves care outcomes, and fosters trust between staff, residents, and loved çones.</a:t>
          </a:r>
          <a:endParaRPr lang="en-US" sz="1200" kern="1200"/>
        </a:p>
      </dsp:txBody>
      <dsp:txXfrm>
        <a:off x="1981" y="1237583"/>
        <a:ext cx="3126953" cy="1876171"/>
      </dsp:txXfrm>
    </dsp:sp>
    <dsp:sp modelId="{C8837E7D-C607-7D4E-A8A9-E9DBA7A5BB8D}">
      <dsp:nvSpPr>
        <dsp:cNvPr id="0" name=""/>
        <dsp:cNvSpPr/>
      </dsp:nvSpPr>
      <dsp:spPr>
        <a:xfrm>
          <a:off x="3177107" y="2054169"/>
          <a:ext cx="469042" cy="243000"/>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4DD846-CBA3-D840-98A1-A265CFEE2F13}">
      <dsp:nvSpPr>
        <dsp:cNvPr id="0" name=""/>
        <dsp:cNvSpPr/>
      </dsp:nvSpPr>
      <dsp:spPr>
        <a:xfrm>
          <a:off x="3694323" y="1237583"/>
          <a:ext cx="3126953" cy="18761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r>
            <a:rPr lang="en-GB" sz="1200" kern="1200"/>
            <a:t>Here’s a detailed look at how enhanced communication benefits residents and families, especially in long-term care or adult family homes:</a:t>
          </a:r>
          <a:endParaRPr lang="en-US" sz="1200" kern="1200"/>
        </a:p>
      </dsp:txBody>
      <dsp:txXfrm>
        <a:off x="3694323" y="1237583"/>
        <a:ext cx="3126953" cy="1876171"/>
      </dsp:txXfrm>
    </dsp:sp>
    <dsp:sp modelId="{7CD7F1FE-13DB-C244-965F-4BE70C68B1CF}">
      <dsp:nvSpPr>
        <dsp:cNvPr id="0" name=""/>
        <dsp:cNvSpPr/>
      </dsp:nvSpPr>
      <dsp:spPr>
        <a:xfrm>
          <a:off x="6869449" y="2054169"/>
          <a:ext cx="469042" cy="243000"/>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C45684-BA6F-CD4B-AEBD-E1CEF4560D8C}">
      <dsp:nvSpPr>
        <dsp:cNvPr id="0" name=""/>
        <dsp:cNvSpPr/>
      </dsp:nvSpPr>
      <dsp:spPr>
        <a:xfrm>
          <a:off x="7386665" y="1237583"/>
          <a:ext cx="3126953" cy="18761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l" defTabSz="533400">
            <a:lnSpc>
              <a:spcPct val="90000"/>
            </a:lnSpc>
            <a:spcBef>
              <a:spcPct val="0"/>
            </a:spcBef>
            <a:spcAft>
              <a:spcPct val="35000"/>
            </a:spcAft>
            <a:buNone/>
          </a:pPr>
          <a:r>
            <a:rPr lang="en-GB" sz="1200" kern="1200"/>
            <a:t>Why Enhanced Communication Matters</a:t>
          </a:r>
          <a:endParaRPr lang="en-US" sz="1200" kern="1200"/>
        </a:p>
        <a:p>
          <a:pPr marL="57150" lvl="1" indent="-57150" algn="l" defTabSz="400050">
            <a:lnSpc>
              <a:spcPct val="90000"/>
            </a:lnSpc>
            <a:spcBef>
              <a:spcPct val="0"/>
            </a:spcBef>
            <a:spcAft>
              <a:spcPct val="15000"/>
            </a:spcAft>
            <a:buChar char="•"/>
          </a:pPr>
          <a:r>
            <a:rPr lang="en-GB" sz="900" kern="1200"/>
            <a:t>Improves emotional well-being: Regular updates and open dialogue help residents feel connected and supported by their families;</a:t>
          </a:r>
          <a:endParaRPr lang="en-US" sz="900" kern="1200"/>
        </a:p>
        <a:p>
          <a:pPr marL="57150" lvl="1" indent="-57150" algn="l" defTabSz="400050">
            <a:lnSpc>
              <a:spcPct val="90000"/>
            </a:lnSpc>
            <a:spcBef>
              <a:spcPct val="0"/>
            </a:spcBef>
            <a:spcAft>
              <a:spcPct val="15000"/>
            </a:spcAft>
            <a:buChar char="•"/>
          </a:pPr>
          <a:r>
            <a:rPr lang="en-GB" sz="900" kern="1200"/>
            <a:t>Supports person- centered care: Families can share insights about preferences, routines, and histories, enabling more tailored care;</a:t>
          </a:r>
          <a:endParaRPr lang="en-US" sz="900" kern="1200"/>
        </a:p>
        <a:p>
          <a:pPr marL="57150" lvl="1" indent="-57150" algn="l" defTabSz="400050">
            <a:lnSpc>
              <a:spcPct val="90000"/>
            </a:lnSpc>
            <a:spcBef>
              <a:spcPct val="0"/>
            </a:spcBef>
            <a:spcAft>
              <a:spcPct val="15000"/>
            </a:spcAft>
            <a:buChar char="•"/>
          </a:pPr>
          <a:r>
            <a:rPr lang="en-GB" sz="900" kern="1200"/>
            <a:t>Builds trust and transparency: Clear communication fosters confidence in care providers and reduces anxiety for families.</a:t>
          </a:r>
          <a:endParaRPr lang="en-US" sz="900" kern="1200"/>
        </a:p>
      </dsp:txBody>
      <dsp:txXfrm>
        <a:off x="7386665" y="1237583"/>
        <a:ext cx="3126953" cy="18761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452518-9545-4246-979F-E050D3733528}">
      <dsp:nvSpPr>
        <dsp:cNvPr id="0" name=""/>
        <dsp:cNvSpPr/>
      </dsp:nvSpPr>
      <dsp:spPr>
        <a:xfrm>
          <a:off x="4259126" y="943"/>
          <a:ext cx="1997347" cy="129827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If Sunrise Residential Care Home uses Microsoft Outlook, it can benefit in several key ways: </a:t>
          </a:r>
          <a:endParaRPr lang="en-US" sz="900" kern="1200"/>
        </a:p>
      </dsp:txBody>
      <dsp:txXfrm>
        <a:off x="4322503" y="64320"/>
        <a:ext cx="1870593" cy="1171522"/>
      </dsp:txXfrm>
    </dsp:sp>
    <dsp:sp modelId="{C2BEDD12-64E5-814F-BED7-1C2F20223C66}">
      <dsp:nvSpPr>
        <dsp:cNvPr id="0" name=""/>
        <dsp:cNvSpPr/>
      </dsp:nvSpPr>
      <dsp:spPr>
        <a:xfrm>
          <a:off x="3527484" y="650081"/>
          <a:ext cx="3460630" cy="3460630"/>
        </a:xfrm>
        <a:custGeom>
          <a:avLst/>
          <a:gdLst/>
          <a:ahLst/>
          <a:cxnLst/>
          <a:rect l="0" t="0" r="0" b="0"/>
          <a:pathLst>
            <a:path>
              <a:moveTo>
                <a:pt x="2996640" y="551158"/>
              </a:moveTo>
              <a:arcTo wR="1730315" hR="1730315" stAng="19022485" swAng="2300410"/>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8C48FCF-2A64-F046-A398-7FC6BCD6FAEB}">
      <dsp:nvSpPr>
        <dsp:cNvPr id="0" name=""/>
        <dsp:cNvSpPr/>
      </dsp:nvSpPr>
      <dsp:spPr>
        <a:xfrm>
          <a:off x="5757623" y="2596416"/>
          <a:ext cx="1997347" cy="129827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Data Security and Compliance:</a:t>
          </a:r>
          <a:endParaRPr lang="en-US" sz="900" kern="1200"/>
        </a:p>
        <a:p>
          <a:pPr marL="57150" lvl="1" indent="-57150" algn="l" defTabSz="311150">
            <a:lnSpc>
              <a:spcPct val="90000"/>
            </a:lnSpc>
            <a:spcBef>
              <a:spcPct val="0"/>
            </a:spcBef>
            <a:spcAft>
              <a:spcPct val="15000"/>
            </a:spcAft>
            <a:buChar char="•"/>
          </a:pPr>
          <a:r>
            <a:rPr lang="en-GB" sz="700" kern="1200"/>
            <a:t>Built-in data encryption and access controls protect sensitive resident information;</a:t>
          </a:r>
          <a:endParaRPr lang="en-US" sz="700" kern="1200"/>
        </a:p>
        <a:p>
          <a:pPr marL="57150" lvl="1" indent="-57150" algn="l" defTabSz="311150">
            <a:lnSpc>
              <a:spcPct val="90000"/>
            </a:lnSpc>
            <a:spcBef>
              <a:spcPct val="0"/>
            </a:spcBef>
            <a:spcAft>
              <a:spcPct val="15000"/>
            </a:spcAft>
            <a:buChar char="•"/>
          </a:pPr>
          <a:r>
            <a:rPr lang="en-GB" sz="700" kern="1200"/>
            <a:t>Automatic Backup reduce risk of data loss.</a:t>
          </a:r>
          <a:endParaRPr lang="en-US" sz="700" kern="1200"/>
        </a:p>
      </dsp:txBody>
      <dsp:txXfrm>
        <a:off x="5821000" y="2659793"/>
        <a:ext cx="1870593" cy="1171522"/>
      </dsp:txXfrm>
    </dsp:sp>
    <dsp:sp modelId="{6C860CE5-31E2-6A4B-B519-8A121ECBF399}">
      <dsp:nvSpPr>
        <dsp:cNvPr id="0" name=""/>
        <dsp:cNvSpPr/>
      </dsp:nvSpPr>
      <dsp:spPr>
        <a:xfrm>
          <a:off x="3527484" y="650081"/>
          <a:ext cx="3460630" cy="3460630"/>
        </a:xfrm>
        <a:custGeom>
          <a:avLst/>
          <a:gdLst/>
          <a:ahLst/>
          <a:cxnLst/>
          <a:rect l="0" t="0" r="0" b="0"/>
          <a:pathLst>
            <a:path>
              <a:moveTo>
                <a:pt x="2260637" y="3377357"/>
              </a:moveTo>
              <a:arcTo wR="1730315" hR="1730315" stAng="4329135" swAng="2141729"/>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97748C1-401E-0743-AE4F-A0E15D409F76}">
      <dsp:nvSpPr>
        <dsp:cNvPr id="0" name=""/>
        <dsp:cNvSpPr/>
      </dsp:nvSpPr>
      <dsp:spPr>
        <a:xfrm>
          <a:off x="2760629" y="2596416"/>
          <a:ext cx="1997347" cy="129827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Organization and efficiency:</a:t>
          </a:r>
          <a:endParaRPr lang="en-US" sz="900" kern="1200"/>
        </a:p>
        <a:p>
          <a:pPr marL="57150" lvl="1" indent="-57150" algn="l" defTabSz="311150">
            <a:lnSpc>
              <a:spcPct val="90000"/>
            </a:lnSpc>
            <a:spcBef>
              <a:spcPct val="0"/>
            </a:spcBef>
            <a:spcAft>
              <a:spcPct val="15000"/>
            </a:spcAft>
            <a:buChar char="•"/>
          </a:pPr>
          <a:r>
            <a:rPr lang="en-GB" sz="700" u="sng" kern="1200"/>
            <a:t>Folders and Rules emails :</a:t>
          </a:r>
          <a:r>
            <a:rPr lang="en-GB" sz="700" kern="1200"/>
            <a:t>can be automatically sorted by resident, department, or urgency;</a:t>
          </a:r>
          <a:endParaRPr lang="en-US" sz="700" kern="1200"/>
        </a:p>
        <a:p>
          <a:pPr marL="57150" lvl="1" indent="-57150" algn="l" defTabSz="311150">
            <a:lnSpc>
              <a:spcPct val="90000"/>
            </a:lnSpc>
            <a:spcBef>
              <a:spcPct val="0"/>
            </a:spcBef>
            <a:spcAft>
              <a:spcPct val="15000"/>
            </a:spcAft>
            <a:buChar char="•"/>
          </a:pPr>
          <a:r>
            <a:rPr lang="en-GB" sz="700" u="sng" kern="1200"/>
            <a:t>Reduced Paperwork: </a:t>
          </a:r>
          <a:r>
            <a:rPr lang="en-GB" sz="700" kern="1200"/>
            <a:t>digital documentation and communication save time and space;</a:t>
          </a:r>
          <a:endParaRPr lang="en-US" sz="700" kern="1200"/>
        </a:p>
        <a:p>
          <a:pPr marL="57150" lvl="1" indent="-57150" algn="l" defTabSz="311150">
            <a:lnSpc>
              <a:spcPct val="90000"/>
            </a:lnSpc>
            <a:spcBef>
              <a:spcPct val="0"/>
            </a:spcBef>
            <a:spcAft>
              <a:spcPct val="15000"/>
            </a:spcAft>
            <a:buChar char="•"/>
          </a:pPr>
          <a:r>
            <a:rPr lang="en-GB" sz="700" u="sng" kern="1200"/>
            <a:t>Search Function: </a:t>
          </a:r>
          <a:r>
            <a:rPr lang="en-GB" sz="700" kern="1200"/>
            <a:t>quickly find old communication or documentation.</a:t>
          </a:r>
          <a:endParaRPr lang="en-US" sz="700" kern="1200"/>
        </a:p>
      </dsp:txBody>
      <dsp:txXfrm>
        <a:off x="2824006" y="2659793"/>
        <a:ext cx="1870593" cy="1171522"/>
      </dsp:txXfrm>
    </dsp:sp>
    <dsp:sp modelId="{96A7B417-5501-0D4F-9C72-FCFCE6ACE7A1}">
      <dsp:nvSpPr>
        <dsp:cNvPr id="0" name=""/>
        <dsp:cNvSpPr/>
      </dsp:nvSpPr>
      <dsp:spPr>
        <a:xfrm>
          <a:off x="3527484" y="650081"/>
          <a:ext cx="3460630" cy="3460630"/>
        </a:xfrm>
        <a:custGeom>
          <a:avLst/>
          <a:gdLst/>
          <a:ahLst/>
          <a:cxnLst/>
          <a:rect l="0" t="0" r="0" b="0"/>
          <a:pathLst>
            <a:path>
              <a:moveTo>
                <a:pt x="5618" y="1590991"/>
              </a:moveTo>
              <a:arcTo wR="1730315" hR="1730315" stAng="11077105" swAng="2300410"/>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13FEE-973B-015F-CE81-0D5CE9A93E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8706BE2-3A22-373E-767C-77108A0CF4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59FB063-558D-1373-B79A-3F1431797FEA}"/>
              </a:ext>
            </a:extLst>
          </p:cNvPr>
          <p:cNvSpPr>
            <a:spLocks noGrp="1"/>
          </p:cNvSpPr>
          <p:nvPr>
            <p:ph type="dt" sz="half" idx="10"/>
          </p:nvPr>
        </p:nvSpPr>
        <p:spPr/>
        <p:txBody>
          <a:bodyPr/>
          <a:lstStyle/>
          <a:p>
            <a:fld id="{A7B789FC-D7AD-104C-A5E0-54E45585A1B1}" type="datetimeFigureOut">
              <a:rPr lang="en-US" smtClean="0"/>
              <a:t>11/15/25</a:t>
            </a:fld>
            <a:endParaRPr lang="en-US"/>
          </a:p>
        </p:txBody>
      </p:sp>
      <p:sp>
        <p:nvSpPr>
          <p:cNvPr id="5" name="Footer Placeholder 4">
            <a:extLst>
              <a:ext uri="{FF2B5EF4-FFF2-40B4-BE49-F238E27FC236}">
                <a16:creationId xmlns:a16="http://schemas.microsoft.com/office/drawing/2014/main" id="{9B57D879-DE50-D992-4C9B-1BD89D70B4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C7EE17-6013-D893-23ED-71394F43E632}"/>
              </a:ext>
            </a:extLst>
          </p:cNvPr>
          <p:cNvSpPr>
            <a:spLocks noGrp="1"/>
          </p:cNvSpPr>
          <p:nvPr>
            <p:ph type="sldNum" sz="quarter" idx="12"/>
          </p:nvPr>
        </p:nvSpPr>
        <p:spPr/>
        <p:txBody>
          <a:bodyPr/>
          <a:lstStyle/>
          <a:p>
            <a:fld id="{FFA50DF6-68AF-EF40-B6F4-96ADAB33581E}" type="slidenum">
              <a:rPr lang="en-US" smtClean="0"/>
              <a:t>‹#›</a:t>
            </a:fld>
            <a:endParaRPr lang="en-US"/>
          </a:p>
        </p:txBody>
      </p:sp>
    </p:spTree>
    <p:extLst>
      <p:ext uri="{BB962C8B-B14F-4D97-AF65-F5344CB8AC3E}">
        <p14:creationId xmlns:p14="http://schemas.microsoft.com/office/powerpoint/2010/main" val="2003121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6CC6E-ADDA-2125-2C1A-E451F443F83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E60491-4560-AA7B-A249-BA87978DF9E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944B49-9633-1813-2EA6-56E7BD5951DB}"/>
              </a:ext>
            </a:extLst>
          </p:cNvPr>
          <p:cNvSpPr>
            <a:spLocks noGrp="1"/>
          </p:cNvSpPr>
          <p:nvPr>
            <p:ph type="dt" sz="half" idx="10"/>
          </p:nvPr>
        </p:nvSpPr>
        <p:spPr/>
        <p:txBody>
          <a:bodyPr/>
          <a:lstStyle/>
          <a:p>
            <a:fld id="{A7B789FC-D7AD-104C-A5E0-54E45585A1B1}" type="datetimeFigureOut">
              <a:rPr lang="en-US" smtClean="0"/>
              <a:t>11/15/25</a:t>
            </a:fld>
            <a:endParaRPr lang="en-US"/>
          </a:p>
        </p:txBody>
      </p:sp>
      <p:sp>
        <p:nvSpPr>
          <p:cNvPr id="5" name="Footer Placeholder 4">
            <a:extLst>
              <a:ext uri="{FF2B5EF4-FFF2-40B4-BE49-F238E27FC236}">
                <a16:creationId xmlns:a16="http://schemas.microsoft.com/office/drawing/2014/main" id="{5F337B8A-CAC8-D2CC-84F5-24EB50B5F9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423509-8CA4-3D87-B823-B1A9C2FA4C78}"/>
              </a:ext>
            </a:extLst>
          </p:cNvPr>
          <p:cNvSpPr>
            <a:spLocks noGrp="1"/>
          </p:cNvSpPr>
          <p:nvPr>
            <p:ph type="sldNum" sz="quarter" idx="12"/>
          </p:nvPr>
        </p:nvSpPr>
        <p:spPr/>
        <p:txBody>
          <a:bodyPr/>
          <a:lstStyle/>
          <a:p>
            <a:fld id="{FFA50DF6-68AF-EF40-B6F4-96ADAB33581E}" type="slidenum">
              <a:rPr lang="en-US" smtClean="0"/>
              <a:t>‹#›</a:t>
            </a:fld>
            <a:endParaRPr lang="en-US"/>
          </a:p>
        </p:txBody>
      </p:sp>
    </p:spTree>
    <p:extLst>
      <p:ext uri="{BB962C8B-B14F-4D97-AF65-F5344CB8AC3E}">
        <p14:creationId xmlns:p14="http://schemas.microsoft.com/office/powerpoint/2010/main" val="427909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45B9F-F37B-1BFC-714B-133DDA4E33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CF78FDD-F7BE-153D-9B60-D08FB05918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F42000D-2B46-5B23-2E6F-C79F95FA0CA1}"/>
              </a:ext>
            </a:extLst>
          </p:cNvPr>
          <p:cNvSpPr>
            <a:spLocks noGrp="1"/>
          </p:cNvSpPr>
          <p:nvPr>
            <p:ph type="dt" sz="half" idx="10"/>
          </p:nvPr>
        </p:nvSpPr>
        <p:spPr/>
        <p:txBody>
          <a:bodyPr/>
          <a:lstStyle/>
          <a:p>
            <a:fld id="{A7B789FC-D7AD-104C-A5E0-54E45585A1B1}" type="datetimeFigureOut">
              <a:rPr lang="en-US" smtClean="0"/>
              <a:t>11/15/25</a:t>
            </a:fld>
            <a:endParaRPr lang="en-US"/>
          </a:p>
        </p:txBody>
      </p:sp>
      <p:sp>
        <p:nvSpPr>
          <p:cNvPr id="5" name="Footer Placeholder 4">
            <a:extLst>
              <a:ext uri="{FF2B5EF4-FFF2-40B4-BE49-F238E27FC236}">
                <a16:creationId xmlns:a16="http://schemas.microsoft.com/office/drawing/2014/main" id="{E0F17A24-19F7-0BA7-273F-FF3F2E0CB3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16BD03-969C-C988-D776-547F96451952}"/>
              </a:ext>
            </a:extLst>
          </p:cNvPr>
          <p:cNvSpPr>
            <a:spLocks noGrp="1"/>
          </p:cNvSpPr>
          <p:nvPr>
            <p:ph type="sldNum" sz="quarter" idx="12"/>
          </p:nvPr>
        </p:nvSpPr>
        <p:spPr/>
        <p:txBody>
          <a:bodyPr/>
          <a:lstStyle/>
          <a:p>
            <a:fld id="{FFA50DF6-68AF-EF40-B6F4-96ADAB33581E}" type="slidenum">
              <a:rPr lang="en-US" smtClean="0"/>
              <a:t>‹#›</a:t>
            </a:fld>
            <a:endParaRPr lang="en-US"/>
          </a:p>
        </p:txBody>
      </p:sp>
    </p:spTree>
    <p:extLst>
      <p:ext uri="{BB962C8B-B14F-4D97-AF65-F5344CB8AC3E}">
        <p14:creationId xmlns:p14="http://schemas.microsoft.com/office/powerpoint/2010/main" val="2015758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BEB55-19AE-6872-6C6D-90D7A4841D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954E5CE-0008-EFA5-C710-D462177854C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28723B7-7AEE-FA3D-675E-E7A09EF4B8B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3CB5DAC-24A9-72B6-E88D-04B3212771EF}"/>
              </a:ext>
            </a:extLst>
          </p:cNvPr>
          <p:cNvSpPr>
            <a:spLocks noGrp="1"/>
          </p:cNvSpPr>
          <p:nvPr>
            <p:ph type="dt" sz="half" idx="10"/>
          </p:nvPr>
        </p:nvSpPr>
        <p:spPr/>
        <p:txBody>
          <a:bodyPr/>
          <a:lstStyle/>
          <a:p>
            <a:fld id="{A7B789FC-D7AD-104C-A5E0-54E45585A1B1}" type="datetimeFigureOut">
              <a:rPr lang="en-US" smtClean="0"/>
              <a:t>11/15/25</a:t>
            </a:fld>
            <a:endParaRPr lang="en-US"/>
          </a:p>
        </p:txBody>
      </p:sp>
      <p:sp>
        <p:nvSpPr>
          <p:cNvPr id="6" name="Footer Placeholder 5">
            <a:extLst>
              <a:ext uri="{FF2B5EF4-FFF2-40B4-BE49-F238E27FC236}">
                <a16:creationId xmlns:a16="http://schemas.microsoft.com/office/drawing/2014/main" id="{8335E117-3DC7-8CBF-F044-AFCCDD47AF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3432B0-13D5-F3D6-80B2-32DDCE691192}"/>
              </a:ext>
            </a:extLst>
          </p:cNvPr>
          <p:cNvSpPr>
            <a:spLocks noGrp="1"/>
          </p:cNvSpPr>
          <p:nvPr>
            <p:ph type="sldNum" sz="quarter" idx="12"/>
          </p:nvPr>
        </p:nvSpPr>
        <p:spPr/>
        <p:txBody>
          <a:bodyPr/>
          <a:lstStyle/>
          <a:p>
            <a:fld id="{FFA50DF6-68AF-EF40-B6F4-96ADAB33581E}" type="slidenum">
              <a:rPr lang="en-US" smtClean="0"/>
              <a:t>‹#›</a:t>
            </a:fld>
            <a:endParaRPr lang="en-US"/>
          </a:p>
        </p:txBody>
      </p:sp>
    </p:spTree>
    <p:extLst>
      <p:ext uri="{BB962C8B-B14F-4D97-AF65-F5344CB8AC3E}">
        <p14:creationId xmlns:p14="http://schemas.microsoft.com/office/powerpoint/2010/main" val="2973756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DB6C7-4A53-0290-25D5-9017F0DA46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3FA8AE8-0956-8C1A-EB00-C6C9FD0534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D2C714-0422-1457-1F29-6384808187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BB3F822-C7A0-1B91-27E2-234F8CDA4E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6F56423-780C-04D9-3B57-CDE4274A92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53C09A-408C-F743-1C9E-EDBA686598BC}"/>
              </a:ext>
            </a:extLst>
          </p:cNvPr>
          <p:cNvSpPr>
            <a:spLocks noGrp="1"/>
          </p:cNvSpPr>
          <p:nvPr>
            <p:ph type="dt" sz="half" idx="10"/>
          </p:nvPr>
        </p:nvSpPr>
        <p:spPr/>
        <p:txBody>
          <a:bodyPr/>
          <a:lstStyle/>
          <a:p>
            <a:fld id="{A7B789FC-D7AD-104C-A5E0-54E45585A1B1}" type="datetimeFigureOut">
              <a:rPr lang="en-US" smtClean="0"/>
              <a:t>11/15/25</a:t>
            </a:fld>
            <a:endParaRPr lang="en-US"/>
          </a:p>
        </p:txBody>
      </p:sp>
      <p:sp>
        <p:nvSpPr>
          <p:cNvPr id="8" name="Footer Placeholder 7">
            <a:extLst>
              <a:ext uri="{FF2B5EF4-FFF2-40B4-BE49-F238E27FC236}">
                <a16:creationId xmlns:a16="http://schemas.microsoft.com/office/drawing/2014/main" id="{5E8F7D76-9145-1349-4D88-0696D6170C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CCA602E-62C0-38B0-0996-E86C092D718F}"/>
              </a:ext>
            </a:extLst>
          </p:cNvPr>
          <p:cNvSpPr>
            <a:spLocks noGrp="1"/>
          </p:cNvSpPr>
          <p:nvPr>
            <p:ph type="sldNum" sz="quarter" idx="12"/>
          </p:nvPr>
        </p:nvSpPr>
        <p:spPr/>
        <p:txBody>
          <a:bodyPr/>
          <a:lstStyle/>
          <a:p>
            <a:fld id="{FFA50DF6-68AF-EF40-B6F4-96ADAB33581E}" type="slidenum">
              <a:rPr lang="en-US" smtClean="0"/>
              <a:t>‹#›</a:t>
            </a:fld>
            <a:endParaRPr lang="en-US"/>
          </a:p>
        </p:txBody>
      </p:sp>
    </p:spTree>
    <p:extLst>
      <p:ext uri="{BB962C8B-B14F-4D97-AF65-F5344CB8AC3E}">
        <p14:creationId xmlns:p14="http://schemas.microsoft.com/office/powerpoint/2010/main" val="1881985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E4569-ECF6-DA5F-33FE-C8A56F6EE80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CF2AC17-E280-2549-4E93-D2FD2DDC3009}"/>
              </a:ext>
            </a:extLst>
          </p:cNvPr>
          <p:cNvSpPr>
            <a:spLocks noGrp="1"/>
          </p:cNvSpPr>
          <p:nvPr>
            <p:ph type="dt" sz="half" idx="10"/>
          </p:nvPr>
        </p:nvSpPr>
        <p:spPr/>
        <p:txBody>
          <a:bodyPr/>
          <a:lstStyle/>
          <a:p>
            <a:fld id="{A7B789FC-D7AD-104C-A5E0-54E45585A1B1}" type="datetimeFigureOut">
              <a:rPr lang="en-US" smtClean="0"/>
              <a:t>11/15/25</a:t>
            </a:fld>
            <a:endParaRPr lang="en-US"/>
          </a:p>
        </p:txBody>
      </p:sp>
      <p:sp>
        <p:nvSpPr>
          <p:cNvPr id="4" name="Footer Placeholder 3">
            <a:extLst>
              <a:ext uri="{FF2B5EF4-FFF2-40B4-BE49-F238E27FC236}">
                <a16:creationId xmlns:a16="http://schemas.microsoft.com/office/drawing/2014/main" id="{5EAB915C-235F-74D0-B575-6EB24AFE29B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9BBE847-4FAE-4011-E405-325E9376863F}"/>
              </a:ext>
            </a:extLst>
          </p:cNvPr>
          <p:cNvSpPr>
            <a:spLocks noGrp="1"/>
          </p:cNvSpPr>
          <p:nvPr>
            <p:ph type="sldNum" sz="quarter" idx="12"/>
          </p:nvPr>
        </p:nvSpPr>
        <p:spPr/>
        <p:txBody>
          <a:bodyPr/>
          <a:lstStyle/>
          <a:p>
            <a:fld id="{FFA50DF6-68AF-EF40-B6F4-96ADAB33581E}" type="slidenum">
              <a:rPr lang="en-US" smtClean="0"/>
              <a:t>‹#›</a:t>
            </a:fld>
            <a:endParaRPr lang="en-US"/>
          </a:p>
        </p:txBody>
      </p:sp>
    </p:spTree>
    <p:extLst>
      <p:ext uri="{BB962C8B-B14F-4D97-AF65-F5344CB8AC3E}">
        <p14:creationId xmlns:p14="http://schemas.microsoft.com/office/powerpoint/2010/main" val="1816549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F576A5-BA1B-0B86-7B29-54D9F79583AF}"/>
              </a:ext>
            </a:extLst>
          </p:cNvPr>
          <p:cNvSpPr>
            <a:spLocks noGrp="1"/>
          </p:cNvSpPr>
          <p:nvPr>
            <p:ph type="dt" sz="half" idx="10"/>
          </p:nvPr>
        </p:nvSpPr>
        <p:spPr/>
        <p:txBody>
          <a:bodyPr/>
          <a:lstStyle/>
          <a:p>
            <a:fld id="{A7B789FC-D7AD-104C-A5E0-54E45585A1B1}" type="datetimeFigureOut">
              <a:rPr lang="en-US" smtClean="0"/>
              <a:t>11/15/25</a:t>
            </a:fld>
            <a:endParaRPr lang="en-US"/>
          </a:p>
        </p:txBody>
      </p:sp>
      <p:sp>
        <p:nvSpPr>
          <p:cNvPr id="3" name="Footer Placeholder 2">
            <a:extLst>
              <a:ext uri="{FF2B5EF4-FFF2-40B4-BE49-F238E27FC236}">
                <a16:creationId xmlns:a16="http://schemas.microsoft.com/office/drawing/2014/main" id="{40992ACE-C059-A2C9-2755-8EF0FB9CB4E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3546E2D-ABEE-31A6-C3EA-FFDEB06E78AB}"/>
              </a:ext>
            </a:extLst>
          </p:cNvPr>
          <p:cNvSpPr>
            <a:spLocks noGrp="1"/>
          </p:cNvSpPr>
          <p:nvPr>
            <p:ph type="sldNum" sz="quarter" idx="12"/>
          </p:nvPr>
        </p:nvSpPr>
        <p:spPr/>
        <p:txBody>
          <a:bodyPr/>
          <a:lstStyle/>
          <a:p>
            <a:fld id="{FFA50DF6-68AF-EF40-B6F4-96ADAB33581E}" type="slidenum">
              <a:rPr lang="en-US" smtClean="0"/>
              <a:t>‹#›</a:t>
            </a:fld>
            <a:endParaRPr lang="en-US"/>
          </a:p>
        </p:txBody>
      </p:sp>
    </p:spTree>
    <p:extLst>
      <p:ext uri="{BB962C8B-B14F-4D97-AF65-F5344CB8AC3E}">
        <p14:creationId xmlns:p14="http://schemas.microsoft.com/office/powerpoint/2010/main" val="223365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0976A-2CCD-57C2-C60B-EF6A9BCE65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A57E505-2CA5-DDAE-27A8-AAE9C7B26B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C88ED57-585B-6007-44AE-81DBB7AC20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9FA822A-AEA6-CB4C-44C6-802EF974467D}"/>
              </a:ext>
            </a:extLst>
          </p:cNvPr>
          <p:cNvSpPr>
            <a:spLocks noGrp="1"/>
          </p:cNvSpPr>
          <p:nvPr>
            <p:ph type="dt" sz="half" idx="10"/>
          </p:nvPr>
        </p:nvSpPr>
        <p:spPr/>
        <p:txBody>
          <a:bodyPr/>
          <a:lstStyle/>
          <a:p>
            <a:fld id="{A7B789FC-D7AD-104C-A5E0-54E45585A1B1}" type="datetimeFigureOut">
              <a:rPr lang="en-US" smtClean="0"/>
              <a:t>11/15/25</a:t>
            </a:fld>
            <a:endParaRPr lang="en-US"/>
          </a:p>
        </p:txBody>
      </p:sp>
      <p:sp>
        <p:nvSpPr>
          <p:cNvPr id="6" name="Footer Placeholder 5">
            <a:extLst>
              <a:ext uri="{FF2B5EF4-FFF2-40B4-BE49-F238E27FC236}">
                <a16:creationId xmlns:a16="http://schemas.microsoft.com/office/drawing/2014/main" id="{6B7B54A1-458E-9F6F-B304-F1323E3CF5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FA1DF-A83A-2117-6001-6F5945731A38}"/>
              </a:ext>
            </a:extLst>
          </p:cNvPr>
          <p:cNvSpPr>
            <a:spLocks noGrp="1"/>
          </p:cNvSpPr>
          <p:nvPr>
            <p:ph type="sldNum" sz="quarter" idx="12"/>
          </p:nvPr>
        </p:nvSpPr>
        <p:spPr/>
        <p:txBody>
          <a:bodyPr/>
          <a:lstStyle/>
          <a:p>
            <a:fld id="{FFA50DF6-68AF-EF40-B6F4-96ADAB33581E}" type="slidenum">
              <a:rPr lang="en-US" smtClean="0"/>
              <a:t>‹#›</a:t>
            </a:fld>
            <a:endParaRPr lang="en-US"/>
          </a:p>
        </p:txBody>
      </p:sp>
    </p:spTree>
    <p:extLst>
      <p:ext uri="{BB962C8B-B14F-4D97-AF65-F5344CB8AC3E}">
        <p14:creationId xmlns:p14="http://schemas.microsoft.com/office/powerpoint/2010/main" val="2632521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71BFE-A9FD-7A81-BE9A-F7380A4149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BA3EB84-77AE-0CA2-F8BC-319B5C29D0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9B7D2C4-A8A7-E381-4352-12C6BE69CE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41BCD1F-A23C-CB55-0862-90FB8A7A4816}"/>
              </a:ext>
            </a:extLst>
          </p:cNvPr>
          <p:cNvSpPr>
            <a:spLocks noGrp="1"/>
          </p:cNvSpPr>
          <p:nvPr>
            <p:ph type="dt" sz="half" idx="10"/>
          </p:nvPr>
        </p:nvSpPr>
        <p:spPr/>
        <p:txBody>
          <a:bodyPr/>
          <a:lstStyle/>
          <a:p>
            <a:fld id="{A7B789FC-D7AD-104C-A5E0-54E45585A1B1}" type="datetimeFigureOut">
              <a:rPr lang="en-US" smtClean="0"/>
              <a:t>11/15/25</a:t>
            </a:fld>
            <a:endParaRPr lang="en-US"/>
          </a:p>
        </p:txBody>
      </p:sp>
      <p:sp>
        <p:nvSpPr>
          <p:cNvPr id="6" name="Footer Placeholder 5">
            <a:extLst>
              <a:ext uri="{FF2B5EF4-FFF2-40B4-BE49-F238E27FC236}">
                <a16:creationId xmlns:a16="http://schemas.microsoft.com/office/drawing/2014/main" id="{6BE234ED-D681-1281-839D-D714B3927C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8AEA07-88AD-8EBF-742E-A355F521D162}"/>
              </a:ext>
            </a:extLst>
          </p:cNvPr>
          <p:cNvSpPr>
            <a:spLocks noGrp="1"/>
          </p:cNvSpPr>
          <p:nvPr>
            <p:ph type="sldNum" sz="quarter" idx="12"/>
          </p:nvPr>
        </p:nvSpPr>
        <p:spPr/>
        <p:txBody>
          <a:bodyPr/>
          <a:lstStyle/>
          <a:p>
            <a:fld id="{FFA50DF6-68AF-EF40-B6F4-96ADAB33581E}" type="slidenum">
              <a:rPr lang="en-US" smtClean="0"/>
              <a:t>‹#›</a:t>
            </a:fld>
            <a:endParaRPr lang="en-US"/>
          </a:p>
        </p:txBody>
      </p:sp>
    </p:spTree>
    <p:extLst>
      <p:ext uri="{BB962C8B-B14F-4D97-AF65-F5344CB8AC3E}">
        <p14:creationId xmlns:p14="http://schemas.microsoft.com/office/powerpoint/2010/main" val="1022464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A84AB-050D-2426-183D-715EF31F714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ABFF74E-18AB-3046-228A-BED7CCC20D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4FAFF2D-EFE5-8921-2DD9-2B4BD07BF109}"/>
              </a:ext>
            </a:extLst>
          </p:cNvPr>
          <p:cNvSpPr>
            <a:spLocks noGrp="1"/>
          </p:cNvSpPr>
          <p:nvPr>
            <p:ph type="dt" sz="half" idx="10"/>
          </p:nvPr>
        </p:nvSpPr>
        <p:spPr/>
        <p:txBody>
          <a:bodyPr/>
          <a:lstStyle/>
          <a:p>
            <a:fld id="{A7B789FC-D7AD-104C-A5E0-54E45585A1B1}" type="datetimeFigureOut">
              <a:rPr lang="en-US" smtClean="0"/>
              <a:t>11/15/25</a:t>
            </a:fld>
            <a:endParaRPr lang="en-US"/>
          </a:p>
        </p:txBody>
      </p:sp>
      <p:sp>
        <p:nvSpPr>
          <p:cNvPr id="5" name="Footer Placeholder 4">
            <a:extLst>
              <a:ext uri="{FF2B5EF4-FFF2-40B4-BE49-F238E27FC236}">
                <a16:creationId xmlns:a16="http://schemas.microsoft.com/office/drawing/2014/main" id="{13DD86AE-A7F9-D6E5-68E8-DC34931DC4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02DC5E-4CC2-6ECA-6968-E782ED5FE102}"/>
              </a:ext>
            </a:extLst>
          </p:cNvPr>
          <p:cNvSpPr>
            <a:spLocks noGrp="1"/>
          </p:cNvSpPr>
          <p:nvPr>
            <p:ph type="sldNum" sz="quarter" idx="12"/>
          </p:nvPr>
        </p:nvSpPr>
        <p:spPr/>
        <p:txBody>
          <a:bodyPr/>
          <a:lstStyle/>
          <a:p>
            <a:fld id="{FFA50DF6-68AF-EF40-B6F4-96ADAB33581E}" type="slidenum">
              <a:rPr lang="en-US" smtClean="0"/>
              <a:t>‹#›</a:t>
            </a:fld>
            <a:endParaRPr lang="en-US"/>
          </a:p>
        </p:txBody>
      </p:sp>
    </p:spTree>
    <p:extLst>
      <p:ext uri="{BB962C8B-B14F-4D97-AF65-F5344CB8AC3E}">
        <p14:creationId xmlns:p14="http://schemas.microsoft.com/office/powerpoint/2010/main" val="2329744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7FF91F-768C-985B-42EE-977A6C14580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10412A1-9F07-6089-6031-D643B6680D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4BB335-987F-4188-5C82-06C6CB80D785}"/>
              </a:ext>
            </a:extLst>
          </p:cNvPr>
          <p:cNvSpPr>
            <a:spLocks noGrp="1"/>
          </p:cNvSpPr>
          <p:nvPr>
            <p:ph type="dt" sz="half" idx="10"/>
          </p:nvPr>
        </p:nvSpPr>
        <p:spPr/>
        <p:txBody>
          <a:bodyPr/>
          <a:lstStyle/>
          <a:p>
            <a:fld id="{A7B789FC-D7AD-104C-A5E0-54E45585A1B1}" type="datetimeFigureOut">
              <a:rPr lang="en-US" smtClean="0"/>
              <a:t>11/15/25</a:t>
            </a:fld>
            <a:endParaRPr lang="en-US"/>
          </a:p>
        </p:txBody>
      </p:sp>
      <p:sp>
        <p:nvSpPr>
          <p:cNvPr id="5" name="Footer Placeholder 4">
            <a:extLst>
              <a:ext uri="{FF2B5EF4-FFF2-40B4-BE49-F238E27FC236}">
                <a16:creationId xmlns:a16="http://schemas.microsoft.com/office/drawing/2014/main" id="{D8D22080-2085-37A1-E5BC-5233747B96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F577F4-46C1-0110-711D-C30E800555A8}"/>
              </a:ext>
            </a:extLst>
          </p:cNvPr>
          <p:cNvSpPr>
            <a:spLocks noGrp="1"/>
          </p:cNvSpPr>
          <p:nvPr>
            <p:ph type="sldNum" sz="quarter" idx="12"/>
          </p:nvPr>
        </p:nvSpPr>
        <p:spPr/>
        <p:txBody>
          <a:bodyPr/>
          <a:lstStyle/>
          <a:p>
            <a:fld id="{FFA50DF6-68AF-EF40-B6F4-96ADAB33581E}" type="slidenum">
              <a:rPr lang="en-US" smtClean="0"/>
              <a:t>‹#›</a:t>
            </a:fld>
            <a:endParaRPr lang="en-US"/>
          </a:p>
        </p:txBody>
      </p:sp>
    </p:spTree>
    <p:extLst>
      <p:ext uri="{BB962C8B-B14F-4D97-AF65-F5344CB8AC3E}">
        <p14:creationId xmlns:p14="http://schemas.microsoft.com/office/powerpoint/2010/main" val="3040212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1BED5D-4502-F2DC-A436-CA58F6BEB6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5584E41-27C2-9C5E-BFC5-E72D0AF29F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00A0E7A-C09A-638E-F9A2-BD983DEE66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7B789FC-D7AD-104C-A5E0-54E45585A1B1}" type="datetimeFigureOut">
              <a:rPr lang="en-US" smtClean="0"/>
              <a:t>11/15/25</a:t>
            </a:fld>
            <a:endParaRPr lang="en-US"/>
          </a:p>
        </p:txBody>
      </p:sp>
      <p:sp>
        <p:nvSpPr>
          <p:cNvPr id="5" name="Footer Placeholder 4">
            <a:extLst>
              <a:ext uri="{FF2B5EF4-FFF2-40B4-BE49-F238E27FC236}">
                <a16:creationId xmlns:a16="http://schemas.microsoft.com/office/drawing/2014/main" id="{A119C409-53B1-0401-3578-CB03F517D7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3BDBF44-05EB-77CF-D940-3FA0E5F46D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A50DF6-68AF-EF40-B6F4-96ADAB33581E}" type="slidenum">
              <a:rPr lang="en-US" smtClean="0"/>
              <a:t>‹#›</a:t>
            </a:fld>
            <a:endParaRPr lang="en-US"/>
          </a:p>
        </p:txBody>
      </p:sp>
    </p:spTree>
    <p:extLst>
      <p:ext uri="{BB962C8B-B14F-4D97-AF65-F5344CB8AC3E}">
        <p14:creationId xmlns:p14="http://schemas.microsoft.com/office/powerpoint/2010/main" val="35226303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ambridge.org/elt/blog/2022/04/07/understanding-developing-digital-literacy/" TargetMode="External"/><Relationship Id="rId2" Type="http://schemas.openxmlformats.org/officeDocument/2006/relationships/hyperlink" Target="https://www.uis.unesco.org/sites/default/files/medias/fichiers/2025/08/ip51-global-framework-reference-digital-literacy-skills-2018-en.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government/publications/the-state-of-cyber-security-in-adult-social-care" TargetMode="External"/><Relationship Id="rId2" Type="http://schemas.openxmlformats.org/officeDocument/2006/relationships/hyperlink" Target="https://www.careengland.org.uk/internet-security-measures-in-care-homes/" TargetMode="External"/><Relationship Id="rId1" Type="http://schemas.openxmlformats.org/officeDocument/2006/relationships/slideLayout" Target="../slideLayouts/slideLayout2.xml"/><Relationship Id="rId6" Type="http://schemas.openxmlformats.org/officeDocument/2006/relationships/hyperlink" Target="https://www.howdengroup.com/uk-en/embracing-technology-in-care-homes" TargetMode="External"/><Relationship Id="rId5" Type="http://schemas.openxmlformats.org/officeDocument/2006/relationships/hyperlink" Target="https://www.digitalcarehub.co.uk/resource/new-care-services-checklist/" TargetMode="External"/><Relationship Id="rId4" Type="http://schemas.openxmlformats.org/officeDocument/2006/relationships/hyperlink" Target="https://ipc.brookes.ac.uk/publications/adult-social-care-data-and%20cyber-security-programme-report-2019-20/"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3" Type="http://schemas.openxmlformats.org/officeDocument/2006/relationships/hyperlink" Target="https://barrazacarlos.com/advantages-and-disadvantages-of-microsoft-outlook/" TargetMode="External"/><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2.xml"/><Relationship Id="rId4" Type="http://schemas.openxmlformats.org/officeDocument/2006/relationships/hyperlink" Target="https://societyoflaterlifeadvisers.co.uk/write/MediaUploads/Useful%20documents/LaingBuissonCareHomesforOlderPeople33rdedition2023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3697E-11C3-EEAF-04C2-72B76867F03A}"/>
              </a:ext>
            </a:extLst>
          </p:cNvPr>
          <p:cNvSpPr>
            <a:spLocks noGrp="1"/>
          </p:cNvSpPr>
          <p:nvPr>
            <p:ph type="ctrTitle"/>
          </p:nvPr>
        </p:nvSpPr>
        <p:spPr>
          <a:xfrm>
            <a:off x="586478" y="1683756"/>
            <a:ext cx="3115265" cy="2396359"/>
          </a:xfrm>
        </p:spPr>
        <p:txBody>
          <a:bodyPr vert="horz" lIns="91440" tIns="45720" rIns="91440" bIns="45720" rtlCol="0" anchor="b">
            <a:normAutofit/>
          </a:bodyPr>
          <a:lstStyle/>
          <a:p>
            <a:pPr algn="r"/>
            <a:r>
              <a:rPr lang="en-US" sz="3200" kern="1200" dirty="0">
                <a:solidFill>
                  <a:srgbClr val="FFFFFF"/>
                </a:solidFill>
                <a:latin typeface="Calibri" panose="020F0502020204030204" pitchFamily="34" charset="0"/>
                <a:cs typeface="Calibri" panose="020F0502020204030204" pitchFamily="34" charset="0"/>
              </a:rPr>
              <a:t>Digital Skills and Research October </a:t>
            </a:r>
            <a:br>
              <a:rPr lang="en-US" sz="3200" kern="1200" dirty="0">
                <a:solidFill>
                  <a:srgbClr val="FFFFFF"/>
                </a:solidFill>
                <a:latin typeface="Calibri" panose="020F0502020204030204" pitchFamily="34" charset="0"/>
                <a:cs typeface="Calibri" panose="020F0502020204030204" pitchFamily="34" charset="0"/>
              </a:rPr>
            </a:br>
            <a:r>
              <a:rPr lang="en-US" sz="3200" kern="1200" dirty="0">
                <a:solidFill>
                  <a:srgbClr val="FFFFFF"/>
                </a:solidFill>
                <a:latin typeface="Calibri" panose="020F0502020204030204" pitchFamily="34" charset="0"/>
                <a:cs typeface="Calibri" panose="020F0502020204030204" pitchFamily="34" charset="0"/>
              </a:rPr>
              <a:t>PowerPoint Presentation </a:t>
            </a:r>
          </a:p>
        </p:txBody>
      </p:sp>
      <p:graphicFrame>
        <p:nvGraphicFramePr>
          <p:cNvPr id="8" name="TextBox 5">
            <a:extLst>
              <a:ext uri="{FF2B5EF4-FFF2-40B4-BE49-F238E27FC236}">
                <a16:creationId xmlns:a16="http://schemas.microsoft.com/office/drawing/2014/main" id="{7AA453AE-29C6-F95B-229C-20A944B6C0BF}"/>
              </a:ext>
            </a:extLst>
          </p:cNvPr>
          <p:cNvGraphicFramePr/>
          <p:nvPr>
            <p:extLst>
              <p:ext uri="{D42A27DB-BD31-4B8C-83A1-F6EECF244321}">
                <p14:modId xmlns:p14="http://schemas.microsoft.com/office/powerpoint/2010/main" val="205692951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5711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F5CF2-7040-8B28-DC19-1E4B767571A9}"/>
              </a:ext>
            </a:extLst>
          </p:cNvPr>
          <p:cNvSpPr>
            <a:spLocks noGrp="1"/>
          </p:cNvSpPr>
          <p:nvPr>
            <p:ph type="title"/>
          </p:nvPr>
        </p:nvSpPr>
        <p:spPr>
          <a:xfrm>
            <a:off x="670043" y="773768"/>
            <a:ext cx="3751297" cy="1039459"/>
          </a:xfrm>
        </p:spPr>
        <p:txBody>
          <a:bodyPr anchor="b">
            <a:noAutofit/>
          </a:bodyPr>
          <a:lstStyle/>
          <a:p>
            <a:r>
              <a:rPr lang="en-US" sz="4000" u="sng" dirty="0">
                <a:latin typeface="Arial" panose="020B0604020202020204" pitchFamily="34" charset="0"/>
                <a:cs typeface="Arial" panose="020B0604020202020204" pitchFamily="34" charset="0"/>
              </a:rPr>
              <a:t>Digital literacy</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A4D762-A52B-B9AB-9D31-F55A50037D73}"/>
              </a:ext>
            </a:extLst>
          </p:cNvPr>
          <p:cNvSpPr>
            <a:spLocks noGrp="1"/>
          </p:cNvSpPr>
          <p:nvPr>
            <p:ph idx="1"/>
          </p:nvPr>
        </p:nvSpPr>
        <p:spPr>
          <a:xfrm>
            <a:off x="640080" y="2872899"/>
            <a:ext cx="4243589" cy="3320668"/>
          </a:xfrm>
        </p:spPr>
        <p:txBody>
          <a:bodyPr>
            <a:normAutofit/>
          </a:bodyPr>
          <a:lstStyle/>
          <a:p>
            <a:pPr marL="0" indent="0">
              <a:buNone/>
            </a:pPr>
            <a:r>
              <a:rPr lang="en-GB" sz="1600" dirty="0">
                <a:latin typeface="Arial" panose="020B0604020202020204" pitchFamily="34" charset="0"/>
                <a:cs typeface="Arial" panose="020B0604020202020204" pitchFamily="34" charset="0"/>
              </a:rPr>
              <a:t>Refers to the ability to access, understand, evaluate, and create information through digital means in a critical, safe, and responsible manner.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It involves not only the technical mastery of digital tools but also cognitive, social, and ethical skills</a:t>
            </a:r>
            <a:r>
              <a:rPr lang="en-GB"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p:txBody>
      </p:sp>
      <p:pic>
        <p:nvPicPr>
          <p:cNvPr id="10" name="Picture 9" descr="A colorful circle with text and icons&#10;&#10;AI-generated content may be incorrect.">
            <a:extLst>
              <a:ext uri="{FF2B5EF4-FFF2-40B4-BE49-F238E27FC236}">
                <a16:creationId xmlns:a16="http://schemas.microsoft.com/office/drawing/2014/main" id="{10DAD802-95D1-3EB6-31AE-6334FCBC910B}"/>
              </a:ext>
            </a:extLst>
          </p:cNvPr>
          <p:cNvPicPr>
            <a:picLocks noChangeAspect="1"/>
          </p:cNvPicPr>
          <p:nvPr/>
        </p:nvPicPr>
        <p:blipFill>
          <a:blip r:embed="rId2"/>
          <a:srcRect t="9016" b="3250"/>
          <a:stretch>
            <a:fillRect/>
          </a:stretch>
        </p:blipFill>
        <p:spPr>
          <a:xfrm>
            <a:off x="5648762" y="816053"/>
            <a:ext cx="5393812" cy="5377514"/>
          </a:xfrm>
          <a:prstGeom prst="rect">
            <a:avLst/>
          </a:prstGeom>
          <a:ln>
            <a:noFill/>
          </a:ln>
          <a:effectLst>
            <a:softEdge rad="112500"/>
          </a:effectLst>
        </p:spPr>
      </p:pic>
      <p:sp>
        <p:nvSpPr>
          <p:cNvPr id="4" name="TextBox 3">
            <a:extLst>
              <a:ext uri="{FF2B5EF4-FFF2-40B4-BE49-F238E27FC236}">
                <a16:creationId xmlns:a16="http://schemas.microsoft.com/office/drawing/2014/main" id="{FF82CA45-C2AC-1028-DA01-7AAE7E18DDB2}"/>
              </a:ext>
            </a:extLst>
          </p:cNvPr>
          <p:cNvSpPr txBox="1"/>
          <p:nvPr/>
        </p:nvSpPr>
        <p:spPr>
          <a:xfrm>
            <a:off x="145473" y="6437811"/>
            <a:ext cx="2919845" cy="276999"/>
          </a:xfrm>
          <a:prstGeom prst="rect">
            <a:avLst/>
          </a:prstGeom>
          <a:noFill/>
        </p:spPr>
        <p:txBody>
          <a:bodyPr wrap="square" rtlCol="0">
            <a:spAutoFit/>
          </a:bodyPr>
          <a:lstStyle/>
          <a:p>
            <a:r>
              <a:rPr lang="en-US" sz="1200" dirty="0">
                <a:latin typeface="Calibri Light" panose="020F0302020204030204" pitchFamily="34" charset="0"/>
                <a:cs typeface="Calibri Light" panose="020F0302020204030204" pitchFamily="34" charset="0"/>
              </a:rPr>
              <a:t>Arcenia Nhampossa</a:t>
            </a:r>
          </a:p>
        </p:txBody>
      </p:sp>
    </p:spTree>
    <p:extLst>
      <p:ext uri="{BB962C8B-B14F-4D97-AF65-F5344CB8AC3E}">
        <p14:creationId xmlns:p14="http://schemas.microsoft.com/office/powerpoint/2010/main" val="1331745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EAAC888E-79F4-986E-467D-6B8CFCED5F52}"/>
              </a:ext>
            </a:extLst>
          </p:cNvPr>
          <p:cNvPicPr>
            <a:picLocks noChangeAspect="1"/>
          </p:cNvPicPr>
          <p:nvPr/>
        </p:nvPicPr>
        <p:blipFill>
          <a:blip r:embed="rId2"/>
          <a:srcRect l="7640" r="13049"/>
          <a:stretch>
            <a:fillRect/>
          </a:stretch>
        </p:blipFill>
        <p:spPr>
          <a:xfrm>
            <a:off x="4498427" y="553155"/>
            <a:ext cx="7409423" cy="5254977"/>
          </a:xfrm>
          <a:prstGeom prst="rect">
            <a:avLst/>
          </a:prstGeom>
          <a:ln>
            <a:noFill/>
          </a:ln>
          <a:effectLst>
            <a:softEdge rad="112500"/>
          </a:effectLst>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C75D82-6BF2-4367-7050-FB2DEC3E36E4}"/>
              </a:ext>
            </a:extLst>
          </p:cNvPr>
          <p:cNvSpPr>
            <a:spLocks noGrp="1"/>
          </p:cNvSpPr>
          <p:nvPr>
            <p:ph idx="1"/>
          </p:nvPr>
        </p:nvSpPr>
        <p:spPr>
          <a:xfrm>
            <a:off x="815926" y="759655"/>
            <a:ext cx="3844463" cy="5417308"/>
          </a:xfrm>
        </p:spPr>
        <p:txBody>
          <a:bodyPr>
            <a:normAutofit/>
          </a:bodyPr>
          <a:lstStyle/>
          <a:p>
            <a:pPr marL="0" indent="0">
              <a:buNone/>
            </a:pPr>
            <a:r>
              <a:rPr lang="en-GB" sz="1600" dirty="0">
                <a:latin typeface="Arial" panose="020B0604020202020204" pitchFamily="34" charset="0"/>
                <a:cs typeface="Arial" panose="020B0604020202020204" pitchFamily="34" charset="0"/>
              </a:rPr>
              <a:t>It is important to distinguish between  literacy and digital literacy. </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u="sng" dirty="0">
                <a:latin typeface="Arial" panose="020B0604020202020204" pitchFamily="34" charset="0"/>
                <a:cs typeface="Arial" panose="020B0604020202020204" pitchFamily="34" charset="0"/>
              </a:rPr>
              <a:t>Literacy;</a:t>
            </a:r>
          </a:p>
          <a:p>
            <a:pPr marL="0" indent="0">
              <a:buNone/>
            </a:pPr>
            <a:r>
              <a:rPr lang="en-GB" sz="1600" dirty="0">
                <a:latin typeface="Arial" panose="020B0604020202020204" pitchFamily="34" charset="0"/>
                <a:cs typeface="Arial" panose="020B0604020202020204" pitchFamily="34" charset="0"/>
              </a:rPr>
              <a:t>can refer only to the basic ability to use a computer or access the internet.</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u="sng" dirty="0">
                <a:latin typeface="Arial" panose="020B0604020202020204" pitchFamily="34" charset="0"/>
                <a:cs typeface="Arial" panose="020B0604020202020204" pitchFamily="34" charset="0"/>
              </a:rPr>
              <a:t>Digital literacy goes further: </a:t>
            </a:r>
          </a:p>
          <a:p>
            <a:pPr marL="0" indent="0">
              <a:buNone/>
            </a:pPr>
            <a:r>
              <a:rPr lang="en-GB" sz="1600" dirty="0">
                <a:latin typeface="Arial" panose="020B0604020202020204" pitchFamily="34" charset="0"/>
                <a:cs typeface="Arial" panose="020B0604020202020204" pitchFamily="34" charset="0"/>
              </a:rPr>
              <a:t>it involves knowing how to interpret information, evaluate sources, protect privacy, identify risks, communicate clearly, and contribute to a healthy digital environment.</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215141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CD55E-6792-9C43-0407-3205A32D80A5}"/>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600" i="1" u="none" strike="noStrike" kern="1200" dirty="0">
                <a:solidFill>
                  <a:schemeClr val="tx1"/>
                </a:solidFill>
                <a:effectLst/>
                <a:latin typeface="Arial" panose="020B0604020202020204" pitchFamily="34" charset="0"/>
                <a:cs typeface="Arial" panose="020B0604020202020204" pitchFamily="34" charset="0"/>
              </a:rPr>
              <a:t>Why is digital literacy important? </a:t>
            </a:r>
            <a:endParaRPr lang="en-US" sz="3600" i="1" kern="1200" dirty="0">
              <a:solidFill>
                <a:schemeClr val="tx1"/>
              </a:solidFill>
              <a:latin typeface="Arial" panose="020B0604020202020204" pitchFamily="34" charset="0"/>
              <a:cs typeface="Arial" panose="020B0604020202020204" pitchFamily="34" charset="0"/>
            </a:endParaRP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6B35E86-BD48-4883-E7CB-EFE01DD19FD6}"/>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u="none" strike="noStrike" dirty="0">
                <a:effectLst/>
                <a:latin typeface="Calibri Light" panose="020F0302020204030204" pitchFamily="34" charset="0"/>
                <a:cs typeface="Calibri Light" panose="020F0302020204030204" pitchFamily="34" charset="0"/>
              </a:rPr>
              <a:t>Because it helps you navigate the online world consciously, protecting yourself from risks, combating misinformation, and actively participating in the digital society.</a:t>
            </a:r>
          </a:p>
          <a:p>
            <a:pPr>
              <a:lnSpc>
                <a:spcPct val="90000"/>
              </a:lnSpc>
              <a:spcAft>
                <a:spcPts val="600"/>
              </a:spcAft>
            </a:pPr>
            <a:endParaRPr lang="en-US" u="none" strike="noStrike" dirty="0">
              <a:effectLst/>
              <a:latin typeface="Calibri Light" panose="020F0302020204030204" pitchFamily="34" charset="0"/>
              <a:cs typeface="Calibri Light" panose="020F0302020204030204" pitchFamily="34" charset="0"/>
            </a:endParaRPr>
          </a:p>
          <a:p>
            <a:pPr>
              <a:lnSpc>
                <a:spcPct val="90000"/>
              </a:lnSpc>
              <a:spcAft>
                <a:spcPts val="600"/>
              </a:spcAft>
            </a:pPr>
            <a:endParaRPr lang="en-US" dirty="0">
              <a:latin typeface="Calibri Light" panose="020F0302020204030204" pitchFamily="34" charset="0"/>
              <a:cs typeface="Calibri Light" panose="020F0302020204030204" pitchFamily="34" charset="0"/>
            </a:endParaRPr>
          </a:p>
          <a:p>
            <a:pPr>
              <a:lnSpc>
                <a:spcPct val="90000"/>
              </a:lnSpc>
              <a:spcAft>
                <a:spcPts val="600"/>
              </a:spcAft>
            </a:pPr>
            <a:endParaRPr lang="en-US" dirty="0">
              <a:latin typeface="Calibri Light" panose="020F0302020204030204" pitchFamily="34" charset="0"/>
              <a:cs typeface="Calibri Light" panose="020F0302020204030204" pitchFamily="34" charset="0"/>
            </a:endParaRPr>
          </a:p>
          <a:p>
            <a:pPr>
              <a:lnSpc>
                <a:spcPct val="90000"/>
              </a:lnSpc>
              <a:spcAft>
                <a:spcPts val="600"/>
              </a:spcAft>
            </a:pPr>
            <a:endParaRPr lang="en-US" dirty="0">
              <a:latin typeface="Calibri Light" panose="020F0302020204030204" pitchFamily="34" charset="0"/>
              <a:cs typeface="Calibri Light" panose="020F0302020204030204" pitchFamily="34" charset="0"/>
            </a:endParaRPr>
          </a:p>
        </p:txBody>
      </p:sp>
      <p:pic>
        <p:nvPicPr>
          <p:cNvPr id="7" name="Picture 6" descr="A diagram of a digital literacy&#10;&#10;AI-generated content may be incorrect.">
            <a:extLst>
              <a:ext uri="{FF2B5EF4-FFF2-40B4-BE49-F238E27FC236}">
                <a16:creationId xmlns:a16="http://schemas.microsoft.com/office/drawing/2014/main" id="{1CFC12B8-4682-3AF8-6706-E71DC590E978}"/>
              </a:ext>
            </a:extLst>
          </p:cNvPr>
          <p:cNvPicPr>
            <a:picLocks noChangeAspect="1"/>
          </p:cNvPicPr>
          <p:nvPr/>
        </p:nvPicPr>
        <p:blipFill>
          <a:blip r:embed="rId2"/>
          <a:stretch>
            <a:fillRect/>
          </a:stretch>
        </p:blipFill>
        <p:spPr>
          <a:xfrm>
            <a:off x="4654296" y="1638593"/>
            <a:ext cx="6903720" cy="3555414"/>
          </a:xfrm>
          <a:prstGeom prst="rect">
            <a:avLst/>
          </a:prstGeom>
        </p:spPr>
      </p:pic>
    </p:spTree>
    <p:extLst>
      <p:ext uri="{BB962C8B-B14F-4D97-AF65-F5344CB8AC3E}">
        <p14:creationId xmlns:p14="http://schemas.microsoft.com/office/powerpoint/2010/main" val="3389894512"/>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7D85CD-6A9E-62DE-7978-907CD297BFAF}"/>
              </a:ext>
            </a:extLst>
          </p:cNvPr>
          <p:cNvSpPr>
            <a:spLocks noGrp="1"/>
          </p:cNvSpPr>
          <p:nvPr>
            <p:ph idx="1"/>
          </p:nvPr>
        </p:nvSpPr>
        <p:spPr>
          <a:xfrm>
            <a:off x="838200" y="1446803"/>
            <a:ext cx="10515600" cy="4351338"/>
          </a:xfrm>
        </p:spPr>
        <p:txBody>
          <a:bodyPr>
            <a:normAutofit fontScale="92500" lnSpcReduction="10000"/>
          </a:bodyPr>
          <a:lstStyle/>
          <a:p>
            <a:pPr marL="0" indent="0">
              <a:buNone/>
            </a:pPr>
            <a:r>
              <a:rPr lang="en-US" dirty="0">
                <a:latin typeface="Calibri Light" panose="020F0302020204030204" pitchFamily="34" charset="0"/>
                <a:cs typeface="Calibri Light" panose="020F0302020204030204" pitchFamily="34" charset="0"/>
              </a:rPr>
              <a:t>The digital literacy is important in healthcare because technology is now a central part of how care is delivered, recorded and managed.</a:t>
            </a:r>
          </a:p>
          <a:p>
            <a:pPr marL="0" indent="0">
              <a:buNone/>
            </a:pPr>
            <a:r>
              <a:rPr lang="en-US" dirty="0">
                <a:latin typeface="Calibri Light" panose="020F0302020204030204" pitchFamily="34" charset="0"/>
                <a:cs typeface="Calibri Light" panose="020F0302020204030204" pitchFamily="34" charset="0"/>
              </a:rPr>
              <a:t>Here are the key reasons:</a:t>
            </a:r>
          </a:p>
          <a:p>
            <a:pPr marL="0" indent="0">
              <a:buNone/>
            </a:pPr>
            <a:endParaRPr lang="en-US" dirty="0">
              <a:latin typeface="Calibri Light" panose="020F0302020204030204" pitchFamily="34" charset="0"/>
              <a:cs typeface="Calibri Light" panose="020F0302020204030204" pitchFamily="34" charset="0"/>
            </a:endParaRPr>
          </a:p>
          <a:p>
            <a:pPr>
              <a:buFont typeface="Wingdings" pitchFamily="2" charset="2"/>
              <a:buChar char="q"/>
            </a:pPr>
            <a:r>
              <a:rPr lang="en-US" dirty="0">
                <a:latin typeface="Calibri Light" panose="020F0302020204030204" pitchFamily="34" charset="0"/>
                <a:cs typeface="Calibri Light" panose="020F0302020204030204" pitchFamily="34" charset="0"/>
              </a:rPr>
              <a:t> improves the quality and safety of care;</a:t>
            </a:r>
          </a:p>
          <a:p>
            <a:pPr>
              <a:buFont typeface="Wingdings" pitchFamily="2" charset="2"/>
              <a:buChar char="q"/>
            </a:pPr>
            <a:r>
              <a:rPr lang="en-US" dirty="0">
                <a:latin typeface="Calibri Light" panose="020F0302020204030204" pitchFamily="34" charset="0"/>
                <a:cs typeface="Calibri Light" panose="020F0302020204030204" pitchFamily="34" charset="0"/>
              </a:rPr>
              <a:t> Enhances communication;</a:t>
            </a:r>
          </a:p>
          <a:p>
            <a:pPr>
              <a:buFont typeface="Wingdings" pitchFamily="2" charset="2"/>
              <a:buChar char="q"/>
            </a:pPr>
            <a:r>
              <a:rPr lang="en-US" dirty="0">
                <a:latin typeface="Calibri Light" panose="020F0302020204030204" pitchFamily="34" charset="0"/>
                <a:cs typeface="Calibri Light" panose="020F0302020204030204" pitchFamily="34" charset="0"/>
              </a:rPr>
              <a:t> Increases efficiency;</a:t>
            </a:r>
          </a:p>
          <a:p>
            <a:pPr>
              <a:buFont typeface="Wingdings" pitchFamily="2" charset="2"/>
              <a:buChar char="q"/>
            </a:pPr>
            <a:r>
              <a:rPr lang="en-US" dirty="0">
                <a:latin typeface="Calibri Light" panose="020F0302020204030204" pitchFamily="34" charset="0"/>
                <a:cs typeface="Calibri Light" panose="020F0302020204030204" pitchFamily="34" charset="0"/>
              </a:rPr>
              <a:t> Protects sensitive patient information;</a:t>
            </a:r>
          </a:p>
          <a:p>
            <a:pPr>
              <a:buFont typeface="Wingdings" pitchFamily="2" charset="2"/>
              <a:buChar char="q"/>
            </a:pPr>
            <a:r>
              <a:rPr lang="en-US" dirty="0">
                <a:latin typeface="Calibri Light" panose="020F0302020204030204" pitchFamily="34" charset="0"/>
                <a:cs typeface="Calibri Light" panose="020F0302020204030204" pitchFamily="34" charset="0"/>
              </a:rPr>
              <a:t>Supports modern healthcare practices;</a:t>
            </a:r>
          </a:p>
          <a:p>
            <a:pPr>
              <a:buFont typeface="Wingdings" pitchFamily="2" charset="2"/>
              <a:buChar char="q"/>
            </a:pPr>
            <a:r>
              <a:rPr lang="en-US" dirty="0">
                <a:latin typeface="Calibri Light" panose="020F0302020204030204" pitchFamily="34" charset="0"/>
                <a:cs typeface="Calibri Light" panose="020F0302020204030204" pitchFamily="34" charset="0"/>
              </a:rPr>
              <a:t>Empower patients</a:t>
            </a:r>
          </a:p>
          <a:p>
            <a:pPr>
              <a:buFont typeface="Wingdings" pitchFamily="2" charset="2"/>
              <a:buChar char="q"/>
            </a:pPr>
            <a:endParaRPr lang="en-US" dirty="0"/>
          </a:p>
        </p:txBody>
      </p:sp>
      <p:sp>
        <p:nvSpPr>
          <p:cNvPr id="4" name="TextBox 3">
            <a:extLst>
              <a:ext uri="{FF2B5EF4-FFF2-40B4-BE49-F238E27FC236}">
                <a16:creationId xmlns:a16="http://schemas.microsoft.com/office/drawing/2014/main" id="{D16ADD9C-B59A-2D37-E0E9-A4E5570F4C5D}"/>
              </a:ext>
            </a:extLst>
          </p:cNvPr>
          <p:cNvSpPr txBox="1"/>
          <p:nvPr/>
        </p:nvSpPr>
        <p:spPr>
          <a:xfrm>
            <a:off x="1358537" y="313509"/>
            <a:ext cx="7955280" cy="523220"/>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What is the importance of literacy in healthcare</a:t>
            </a:r>
          </a:p>
        </p:txBody>
      </p:sp>
    </p:spTree>
    <p:extLst>
      <p:ext uri="{BB962C8B-B14F-4D97-AF65-F5344CB8AC3E}">
        <p14:creationId xmlns:p14="http://schemas.microsoft.com/office/powerpoint/2010/main" val="4284896327"/>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905BE9-10C7-E097-DD59-193B84C57AE3}"/>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latin typeface="Arial" panose="020B0604020202020204" pitchFamily="34" charset="0"/>
                <a:cs typeface="Arial" panose="020B0604020202020204" pitchFamily="34" charset="0"/>
              </a:rPr>
              <a:t>Keys skills of digital literacy;</a:t>
            </a:r>
          </a:p>
        </p:txBody>
      </p:sp>
      <p:graphicFrame>
        <p:nvGraphicFramePr>
          <p:cNvPr id="5" name="Content Placeholder 2">
            <a:extLst>
              <a:ext uri="{FF2B5EF4-FFF2-40B4-BE49-F238E27FC236}">
                <a16:creationId xmlns:a16="http://schemas.microsoft.com/office/drawing/2014/main" id="{18C875CD-9E85-ACF4-293C-267BC798D8CC}"/>
              </a:ext>
            </a:extLst>
          </p:cNvPr>
          <p:cNvGraphicFramePr>
            <a:graphicFrameLocks noGrp="1"/>
          </p:cNvGraphicFramePr>
          <p:nvPr>
            <p:ph idx="1"/>
            <p:extLst>
              <p:ext uri="{D42A27DB-BD31-4B8C-83A1-F6EECF244321}">
                <p14:modId xmlns:p14="http://schemas.microsoft.com/office/powerpoint/2010/main" val="81590847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04773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2E8BED35-9392-2B67-158D-2CA643AA5FA0}"/>
              </a:ext>
            </a:extLst>
          </p:cNvPr>
          <p:cNvGraphicFramePr>
            <a:graphicFrameLocks noGrp="1"/>
          </p:cNvGraphicFramePr>
          <p:nvPr>
            <p:ph idx="1"/>
            <p:extLst>
              <p:ext uri="{D42A27DB-BD31-4B8C-83A1-F6EECF244321}">
                <p14:modId xmlns:p14="http://schemas.microsoft.com/office/powerpoint/2010/main" val="4250961377"/>
              </p:ext>
            </p:extLst>
          </p:nvPr>
        </p:nvGraphicFramePr>
        <p:xfrm>
          <a:off x="644056" y="2112580"/>
          <a:ext cx="11547944" cy="41616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0395555"/>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83D775-7287-2405-4A4D-0B21916381C1}"/>
              </a:ext>
            </a:extLst>
          </p:cNvPr>
          <p:cNvSpPr>
            <a:spLocks noGrp="1"/>
          </p:cNvSpPr>
          <p:nvPr>
            <p:ph type="title"/>
          </p:nvPr>
        </p:nvSpPr>
        <p:spPr>
          <a:xfrm>
            <a:off x="1137034" y="609597"/>
            <a:ext cx="9392421" cy="1330841"/>
          </a:xfrm>
        </p:spPr>
        <p:txBody>
          <a:bodyPr>
            <a:normAutofit/>
          </a:bodyPr>
          <a:lstStyle/>
          <a:p>
            <a:r>
              <a:rPr lang="en-US" b="1">
                <a:latin typeface="Calibri" panose="020F0502020204030204" pitchFamily="34" charset="0"/>
                <a:cs typeface="Calibri" panose="020F0502020204030204" pitchFamily="34" charset="0"/>
              </a:rPr>
              <a:t>Conclusion:</a:t>
            </a:r>
            <a:endParaRPr lang="en-US"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96A92FD2-64A5-FCF5-8E23-A2DB092F44C1}"/>
              </a:ext>
            </a:extLst>
          </p:cNvPr>
          <p:cNvSpPr>
            <a:spLocks noGrp="1"/>
          </p:cNvSpPr>
          <p:nvPr>
            <p:ph idx="1"/>
          </p:nvPr>
        </p:nvSpPr>
        <p:spPr>
          <a:xfrm>
            <a:off x="1137034" y="2198362"/>
            <a:ext cx="4958966" cy="3917773"/>
          </a:xfrm>
        </p:spPr>
        <p:txBody>
          <a:bodyPr>
            <a:normAutofit/>
          </a:bodyPr>
          <a:lstStyle/>
          <a:p>
            <a:pPr marL="0" indent="0">
              <a:buNone/>
            </a:pPr>
            <a:r>
              <a:rPr lang="en-US" sz="2000" dirty="0">
                <a:latin typeface="Calibri Light" panose="020F0302020204030204" pitchFamily="34" charset="0"/>
                <a:cs typeface="Calibri Light" panose="020F0302020204030204" pitchFamily="34" charset="0"/>
              </a:rPr>
              <a:t>Conclusion Digital literacy is, today, one of the most important skills we can develop — not only to navigate the online environment, but to live fully in an increasingly connected and technology-dependent society.</a:t>
            </a:r>
          </a:p>
        </p:txBody>
      </p:sp>
      <p:pic>
        <p:nvPicPr>
          <p:cNvPr id="5" name="Picture 4" descr="A blue cartoon character holding a magnifying glass&#10;&#10;AI-generated content may be incorrect.">
            <a:extLst>
              <a:ext uri="{FF2B5EF4-FFF2-40B4-BE49-F238E27FC236}">
                <a16:creationId xmlns:a16="http://schemas.microsoft.com/office/drawing/2014/main" id="{EBAF6BBD-4E31-A800-1863-CB8B24D097DF}"/>
              </a:ext>
            </a:extLst>
          </p:cNvPr>
          <p:cNvPicPr>
            <a:picLocks noChangeAspect="1"/>
          </p:cNvPicPr>
          <p:nvPr/>
        </p:nvPicPr>
        <p:blipFill>
          <a:blip r:embed="rId2"/>
          <a:stretch>
            <a:fillRect/>
          </a:stretch>
        </p:blipFill>
        <p:spPr>
          <a:xfrm>
            <a:off x="7233034" y="3890893"/>
            <a:ext cx="3286782" cy="2086291"/>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20717927"/>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3273C55-CC92-6C04-A303-AB0AC5DCBA1A}"/>
              </a:ext>
            </a:extLst>
          </p:cNvPr>
          <p:cNvSpPr>
            <a:spLocks noGrp="1"/>
          </p:cNvSpPr>
          <p:nvPr>
            <p:ph idx="1"/>
          </p:nvPr>
        </p:nvSpPr>
        <p:spPr/>
        <p:txBody>
          <a:bodyPr>
            <a:normAutofit fontScale="92500" lnSpcReduction="20000"/>
          </a:bodyPr>
          <a:lstStyle/>
          <a:p>
            <a:r>
              <a:rPr lang="en-GB" b="1" dirty="0"/>
              <a:t>UNESCO Global Framework of Reference on Digital Literacy Skills (2018)</a:t>
            </a:r>
            <a:endParaRPr lang="en-GB" dirty="0"/>
          </a:p>
          <a:p>
            <a:r>
              <a:rPr lang="en-GB" b="1" dirty="0"/>
              <a:t>Museum and Library Services Act (2010)</a:t>
            </a:r>
            <a:r>
              <a:rPr lang="en-GB" dirty="0"/>
              <a:t>  </a:t>
            </a:r>
          </a:p>
          <a:p>
            <a:r>
              <a:rPr lang="en-GB" b="1" dirty="0"/>
              <a:t>Cambridge Life Competencies Framework</a:t>
            </a:r>
            <a:endParaRPr lang="en-GB" dirty="0"/>
          </a:p>
          <a:p>
            <a:r>
              <a:rPr lang="en-GB" b="1" dirty="0"/>
              <a:t>BMC Psychology Systematic Review (2025)</a:t>
            </a:r>
            <a:r>
              <a:rPr lang="en-GB" dirty="0"/>
              <a:t>  </a:t>
            </a:r>
          </a:p>
          <a:p>
            <a:endParaRPr lang="en-GB" dirty="0"/>
          </a:p>
          <a:p>
            <a:pPr marL="0" indent="0">
              <a:buNone/>
            </a:pPr>
            <a:r>
              <a:rPr lang="en-GB" dirty="0">
                <a:hlinkClick r:id="rId2"/>
              </a:rPr>
              <a:t>https://www.uis.unesco.org/sites/default/files/medias/fichiers/2025/08/ip51-global-framework-reference-digital-literacy-skills-2018-en.pdf</a:t>
            </a:r>
            <a:endParaRPr lang="en-GB" dirty="0"/>
          </a:p>
          <a:p>
            <a:pPr marL="0" indent="0">
              <a:buNone/>
            </a:pPr>
            <a:endParaRPr lang="en-GB" dirty="0"/>
          </a:p>
          <a:p>
            <a:pPr marL="0" indent="0">
              <a:buNone/>
            </a:pPr>
            <a:r>
              <a:rPr lang="en-GB" dirty="0">
                <a:hlinkClick r:id="rId3"/>
              </a:rPr>
              <a:t>https://www.cambridge.org/elt/blog/2022/04/07/understanding-developing-digital-literacy/</a:t>
            </a:r>
            <a:endParaRPr lang="en-GB" dirty="0"/>
          </a:p>
          <a:p>
            <a:pPr marL="0" indent="0">
              <a:buNone/>
            </a:pPr>
            <a:endParaRPr lang="en-GB" dirty="0"/>
          </a:p>
          <a:p>
            <a:endParaRPr lang="en-US" dirty="0"/>
          </a:p>
          <a:p>
            <a:endParaRPr lang="en-US" dirty="0"/>
          </a:p>
          <a:p>
            <a:endParaRPr lang="en-US" dirty="0"/>
          </a:p>
        </p:txBody>
      </p:sp>
      <p:sp>
        <p:nvSpPr>
          <p:cNvPr id="6" name="TextBox 5">
            <a:extLst>
              <a:ext uri="{FF2B5EF4-FFF2-40B4-BE49-F238E27FC236}">
                <a16:creationId xmlns:a16="http://schemas.microsoft.com/office/drawing/2014/main" id="{D38E48BC-9276-1263-9B63-2228D4D15635}"/>
              </a:ext>
            </a:extLst>
          </p:cNvPr>
          <p:cNvSpPr txBox="1"/>
          <p:nvPr/>
        </p:nvSpPr>
        <p:spPr>
          <a:xfrm>
            <a:off x="1016001" y="767644"/>
            <a:ext cx="3420533" cy="646331"/>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514860857"/>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Arc 16">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541C6A-BFC1-1230-0580-DFC89BC71B95}"/>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b="1" kern="1200">
                <a:solidFill>
                  <a:schemeClr val="tx1"/>
                </a:solidFill>
                <a:latin typeface="+mj-lt"/>
                <a:ea typeface="+mj-ea"/>
                <a:cs typeface="+mj-cs"/>
              </a:rPr>
              <a:t>Sunrise Care Home</a:t>
            </a:r>
            <a:br>
              <a:rPr lang="en-US" sz="6000" b="1" kern="1200">
                <a:solidFill>
                  <a:schemeClr val="tx1"/>
                </a:solidFill>
                <a:latin typeface="+mj-lt"/>
                <a:ea typeface="+mj-ea"/>
                <a:cs typeface="+mj-cs"/>
              </a:rPr>
            </a:br>
            <a:r>
              <a:rPr lang="en-US" sz="6000" b="1" kern="1200">
                <a:solidFill>
                  <a:schemeClr val="tx1"/>
                </a:solidFill>
                <a:latin typeface="+mj-lt"/>
                <a:ea typeface="+mj-ea"/>
                <a:cs typeface="+mj-cs"/>
              </a:rPr>
              <a:t>Digital Safety </a:t>
            </a:r>
            <a:endParaRPr lang="en-US" sz="6000" kern="1200">
              <a:solidFill>
                <a:schemeClr val="tx1"/>
              </a:solidFill>
              <a:latin typeface="+mj-lt"/>
              <a:ea typeface="+mj-ea"/>
              <a:cs typeface="+mj-cs"/>
            </a:endParaRPr>
          </a:p>
        </p:txBody>
      </p:sp>
      <p:sp>
        <p:nvSpPr>
          <p:cNvPr id="4" name="TextBox 3">
            <a:extLst>
              <a:ext uri="{FF2B5EF4-FFF2-40B4-BE49-F238E27FC236}">
                <a16:creationId xmlns:a16="http://schemas.microsoft.com/office/drawing/2014/main" id="{073B31D1-7BCD-0872-3BBB-0FE1644EE883}"/>
              </a:ext>
            </a:extLst>
          </p:cNvPr>
          <p:cNvSpPr txBox="1"/>
          <p:nvPr/>
        </p:nvSpPr>
        <p:spPr>
          <a:xfrm>
            <a:off x="4038600" y="4782320"/>
            <a:ext cx="7644627" cy="1329443"/>
          </a:xfrm>
          <a:prstGeom prst="rect">
            <a:avLst/>
          </a:prstGeom>
        </p:spPr>
        <p:txBody>
          <a:bodyPr vert="horz" lIns="91440" tIns="45720" rIns="91440" bIns="45720" rtlCol="0">
            <a:normAutofit/>
          </a:bodyPr>
          <a:lstStyle/>
          <a:p>
            <a:pPr algn="r">
              <a:lnSpc>
                <a:spcPct val="90000"/>
              </a:lnSpc>
              <a:spcBef>
                <a:spcPts val="1000"/>
              </a:spcBef>
            </a:pPr>
            <a:r>
              <a:rPr lang="en-US" sz="2400" kern="1200">
                <a:solidFill>
                  <a:schemeClr val="tx1"/>
                </a:solidFill>
                <a:latin typeface="+mn-lt"/>
                <a:ea typeface="+mn-ea"/>
                <a:cs typeface="+mn-cs"/>
              </a:rPr>
              <a:t>Jocelyn Elliott (Student ID 2513425)</a:t>
            </a:r>
          </a:p>
        </p:txBody>
      </p:sp>
    </p:spTree>
    <p:extLst>
      <p:ext uri="{BB962C8B-B14F-4D97-AF65-F5344CB8AC3E}">
        <p14:creationId xmlns:p14="http://schemas.microsoft.com/office/powerpoint/2010/main" val="29403416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14C076-DADD-CBF0-8205-7FA444CACC76}"/>
              </a:ext>
            </a:extLst>
          </p:cNvPr>
          <p:cNvSpPr>
            <a:spLocks noGrp="1"/>
          </p:cNvSpPr>
          <p:nvPr>
            <p:ph idx="1"/>
          </p:nvPr>
        </p:nvSpPr>
        <p:spPr>
          <a:xfrm>
            <a:off x="838200" y="2333297"/>
            <a:ext cx="4619621" cy="3843666"/>
          </a:xfrm>
        </p:spPr>
        <p:txBody>
          <a:bodyPr>
            <a:normAutofit/>
          </a:bodyPr>
          <a:lstStyle/>
          <a:p>
            <a:pPr marL="0" indent="0">
              <a:buNone/>
            </a:pPr>
            <a:r>
              <a:rPr lang="en-GB" sz="2000" dirty="0">
                <a:latin typeface="Arial Narrow" panose="020B0604020202020204" pitchFamily="34" charset="0"/>
                <a:cs typeface="Arial Narrow" panose="020B0604020202020204" pitchFamily="34" charset="0"/>
              </a:rPr>
              <a:t>Sunrise Care Home aims to set a high quality standard. Providing staff and residents protection when using digital systems, devices, and online services.</a:t>
            </a:r>
            <a:endParaRPr lang="en-US" sz="2000" dirty="0">
              <a:latin typeface="Arial Narrow" panose="020B0604020202020204" pitchFamily="34" charset="0"/>
              <a:cs typeface="Arial Narrow" panose="020B0604020202020204" pitchFamily="34" charset="0"/>
            </a:endParaRPr>
          </a:p>
          <a:p>
            <a:pPr marL="0" indent="0">
              <a:buNone/>
            </a:pPr>
            <a:endParaRPr lang="en-US" sz="2000" dirty="0"/>
          </a:p>
        </p:txBody>
      </p:sp>
      <p:pic>
        <p:nvPicPr>
          <p:cNvPr id="4" name="Picture 3" descr="Gambar : kaki, jari, makanan, menghasilkan, pembakaran, lengan ...">
            <a:extLst>
              <a:ext uri="{FF2B5EF4-FFF2-40B4-BE49-F238E27FC236}">
                <a16:creationId xmlns:a16="http://schemas.microsoft.com/office/drawing/2014/main" id="{C3FA4DB3-24CB-0A14-8129-15EE66A71C58}"/>
              </a:ext>
            </a:extLst>
          </p:cNvPr>
          <p:cNvPicPr>
            <a:picLocks noChangeAspect="1"/>
          </p:cNvPicPr>
          <p:nvPr/>
        </p:nvPicPr>
        <p:blipFill>
          <a:blip r:embed="rId2">
            <a:extLst>
              <a:ext uri="{28A0092B-C50C-407E-A947-70E740481C1C}">
                <a14:useLocalDpi xmlns:a14="http://schemas.microsoft.com/office/drawing/2010/main" val="0"/>
              </a:ext>
            </a:extLst>
          </a:blip>
          <a:srcRect l="13655" r="28307" b="-1"/>
          <a:stretch>
            <a:fillRect/>
          </a:stretch>
        </p:blipFill>
        <p:spPr>
          <a:xfrm>
            <a:off x="6229215" y="423604"/>
            <a:ext cx="5594485" cy="6434396"/>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359601708"/>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0D1F851-5F99-5669-F385-69AA079DE335}"/>
              </a:ext>
            </a:extLst>
          </p:cNvPr>
          <p:cNvSpPr>
            <a:spLocks noGrp="1"/>
          </p:cNvSpPr>
          <p:nvPr>
            <p:ph type="title"/>
          </p:nvPr>
        </p:nvSpPr>
        <p:spPr>
          <a:xfrm>
            <a:off x="838200" y="365125"/>
            <a:ext cx="5393361" cy="1325563"/>
          </a:xfrm>
        </p:spPr>
        <p:txBody>
          <a:bodyPr>
            <a:normAutofit/>
          </a:bodyPr>
          <a:lstStyle/>
          <a:p>
            <a:r>
              <a:rPr lang="en-GB" b="1">
                <a:latin typeface="Arial" panose="020B0604020202020204" pitchFamily="34" charset="0"/>
                <a:cs typeface="Arial" panose="020B0604020202020204" pitchFamily="34" charset="0"/>
              </a:rPr>
              <a:t>Introduction</a:t>
            </a:r>
            <a:br>
              <a:rPr lang="en-GB" b="1"/>
            </a:br>
            <a:endParaRPr lang="en-US"/>
          </a:p>
        </p:txBody>
      </p:sp>
      <p:sp>
        <p:nvSpPr>
          <p:cNvPr id="3" name="Content Placeholder 2">
            <a:extLst>
              <a:ext uri="{FF2B5EF4-FFF2-40B4-BE49-F238E27FC236}">
                <a16:creationId xmlns:a16="http://schemas.microsoft.com/office/drawing/2014/main" id="{D93DA485-EAA1-3106-9793-B26F46A55F24}"/>
              </a:ext>
            </a:extLst>
          </p:cNvPr>
          <p:cNvSpPr>
            <a:spLocks noGrp="1"/>
          </p:cNvSpPr>
          <p:nvPr>
            <p:ph idx="1"/>
          </p:nvPr>
        </p:nvSpPr>
        <p:spPr>
          <a:xfrm>
            <a:off x="838200" y="1825625"/>
            <a:ext cx="5393361" cy="4351338"/>
          </a:xfrm>
        </p:spPr>
        <p:txBody>
          <a:bodyPr>
            <a:normAutofit/>
          </a:bodyPr>
          <a:lstStyle/>
          <a:p>
            <a:pPr marL="0" indent="0">
              <a:buNone/>
            </a:pPr>
            <a:r>
              <a:rPr lang="en-GB" sz="2200" b="1" u="sng">
                <a:latin typeface="Arial" panose="020B0604020202020204" pitchFamily="34" charset="0"/>
                <a:cs typeface="Arial" panose="020B0604020202020204" pitchFamily="34" charset="0"/>
              </a:rPr>
              <a:t>Sunrise Care Home Digital Safety Checklist </a:t>
            </a:r>
          </a:p>
          <a:p>
            <a:endParaRPr lang="en-GB" sz="2200" b="1">
              <a:latin typeface="Arial" panose="020B0604020202020204" pitchFamily="34" charset="0"/>
              <a:cs typeface="Arial" panose="020B0604020202020204" pitchFamily="34" charset="0"/>
            </a:endParaRPr>
          </a:p>
          <a:p>
            <a:r>
              <a:rPr lang="en-GB" sz="2200" b="1">
                <a:latin typeface="Arial" panose="020B0604020202020204" pitchFamily="34" charset="0"/>
                <a:cs typeface="Arial" panose="020B0604020202020204" pitchFamily="34" charset="0"/>
              </a:rPr>
              <a:t>Data Protection &amp; Privacy; </a:t>
            </a:r>
          </a:p>
          <a:p>
            <a:r>
              <a:rPr lang="en-GB" sz="2200" b="1">
                <a:latin typeface="Arial" panose="020B0604020202020204" pitchFamily="34" charset="0"/>
                <a:cs typeface="Arial" panose="020B0604020202020204" pitchFamily="34" charset="0"/>
              </a:rPr>
              <a:t>Device &amp; Network Security;</a:t>
            </a:r>
          </a:p>
          <a:p>
            <a:r>
              <a:rPr lang="en-GB" sz="2200" b="1">
                <a:latin typeface="Arial" panose="020B0604020202020204" pitchFamily="34" charset="0"/>
                <a:cs typeface="Arial" panose="020B0604020202020204" pitchFamily="34" charset="0"/>
              </a:rPr>
              <a:t>Staff Responsibilities;</a:t>
            </a:r>
          </a:p>
          <a:p>
            <a:r>
              <a:rPr lang="en-GB" sz="2200" b="1">
                <a:latin typeface="Arial" panose="020B0604020202020204" pitchFamily="34" charset="0"/>
                <a:cs typeface="Arial" panose="020B0604020202020204" pitchFamily="34" charset="0"/>
              </a:rPr>
              <a:t>Resident Safety &amp; Education;</a:t>
            </a:r>
          </a:p>
          <a:p>
            <a:r>
              <a:rPr lang="en-GB" sz="2200" b="1">
                <a:latin typeface="Arial" panose="020B0604020202020204" pitchFamily="34" charset="0"/>
                <a:cs typeface="Arial" panose="020B0604020202020204" pitchFamily="34" charset="0"/>
              </a:rPr>
              <a:t>Communication &amp; Social Media;</a:t>
            </a:r>
          </a:p>
          <a:p>
            <a:r>
              <a:rPr lang="en-GB" sz="2200" b="1">
                <a:latin typeface="Arial" panose="020B0604020202020204" pitchFamily="34" charset="0"/>
                <a:cs typeface="Arial" panose="020B0604020202020204" pitchFamily="34" charset="0"/>
              </a:rPr>
              <a:t>Incident Response &amp; Reporting;</a:t>
            </a:r>
          </a:p>
          <a:p>
            <a:r>
              <a:rPr lang="en-GB" sz="2200" b="1">
                <a:latin typeface="Arial" panose="020B0604020202020204" pitchFamily="34" charset="0"/>
                <a:cs typeface="Arial" panose="020B0604020202020204" pitchFamily="34" charset="0"/>
              </a:rPr>
              <a:t>Training &amp; Continues Improvement.</a:t>
            </a:r>
          </a:p>
          <a:p>
            <a:pPr marL="0" indent="0">
              <a:buNone/>
            </a:pPr>
            <a:endParaRPr lang="en-US" sz="2200"/>
          </a:p>
        </p:txBody>
      </p:sp>
      <p:pic>
        <p:nvPicPr>
          <p:cNvPr id="4" name="Picture 22" descr="Internet Safety Month - Strengthening ...">
            <a:extLst>
              <a:ext uri="{FF2B5EF4-FFF2-40B4-BE49-F238E27FC236}">
                <a16:creationId xmlns:a16="http://schemas.microsoft.com/office/drawing/2014/main" id="{E4CEB529-69E6-65B1-616E-F6AAA0E7B4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923" r="21496" b="1"/>
          <a:stretch>
            <a:fillRect/>
          </a:stretch>
        </p:blipFill>
        <p:spPr bwMode="auto">
          <a:xfrm>
            <a:off x="6805994" y="1517015"/>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24"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6110480"/>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B1B9915-6EED-2F69-EAE1-F5A2BC20A1AB}"/>
              </a:ext>
            </a:extLst>
          </p:cNvPr>
          <p:cNvSpPr>
            <a:spLocks noGrp="1"/>
          </p:cNvSpPr>
          <p:nvPr>
            <p:ph idx="1"/>
          </p:nvPr>
        </p:nvSpPr>
        <p:spPr>
          <a:xfrm>
            <a:off x="960389" y="1342047"/>
            <a:ext cx="4438036" cy="3908585"/>
          </a:xfrm>
        </p:spPr>
        <p:txBody>
          <a:bodyPr>
            <a:normAutofit fontScale="32500" lnSpcReduction="20000"/>
          </a:bodyPr>
          <a:lstStyle/>
          <a:p>
            <a:pPr marL="0" indent="0">
              <a:buNone/>
            </a:pPr>
            <a:r>
              <a:rPr lang="en-GB" sz="3300" b="1" dirty="0">
                <a:latin typeface="Arial" panose="020B0604020202020204" pitchFamily="34" charset="0"/>
                <a:cs typeface="Arial" panose="020B0604020202020204" pitchFamily="34" charset="0"/>
              </a:rPr>
              <a:t>Sunrise Care Home Digital Safety Advantages</a:t>
            </a:r>
          </a:p>
          <a:p>
            <a:endParaRPr lang="en-GB" sz="3300" b="1" dirty="0">
              <a:latin typeface="Arial" panose="020B0604020202020204" pitchFamily="34" charset="0"/>
              <a:cs typeface="Arial" panose="020B0604020202020204" pitchFamily="34" charset="0"/>
            </a:endParaRPr>
          </a:p>
          <a:p>
            <a:r>
              <a:rPr lang="en-GB" sz="3300" dirty="0">
                <a:latin typeface="Arial Narrow" panose="020B0604020202020204" pitchFamily="34" charset="0"/>
                <a:cs typeface="Arial Narrow" panose="020B0604020202020204" pitchFamily="34" charset="0"/>
              </a:rPr>
              <a:t>Protects Residents ‘Personal and Medical Information’;</a:t>
            </a:r>
          </a:p>
          <a:p>
            <a:r>
              <a:rPr lang="en-GB" sz="3300" dirty="0">
                <a:latin typeface="Arial Narrow" panose="020B0604020202020204" pitchFamily="34" charset="0"/>
                <a:cs typeface="Arial Narrow" panose="020B0604020202020204" pitchFamily="34" charset="0"/>
              </a:rPr>
              <a:t>Enhances Quality of Care;</a:t>
            </a:r>
          </a:p>
          <a:p>
            <a:r>
              <a:rPr lang="en-GB" sz="3300" dirty="0">
                <a:latin typeface="Arial Narrow" panose="020B0604020202020204" pitchFamily="34" charset="0"/>
                <a:cs typeface="Arial Narrow" panose="020B0604020202020204" pitchFamily="34" charset="0"/>
              </a:rPr>
              <a:t>Supports Compliance and Legal Protection; </a:t>
            </a:r>
          </a:p>
          <a:p>
            <a:r>
              <a:rPr lang="en-GB" sz="3300" dirty="0">
                <a:latin typeface="Arial Narrow" panose="020B0604020202020204" pitchFamily="34" charset="0"/>
                <a:cs typeface="Arial Narrow" panose="020B0604020202020204" pitchFamily="34" charset="0"/>
              </a:rPr>
              <a:t>Improves Operational Efficiency;</a:t>
            </a:r>
          </a:p>
          <a:p>
            <a:r>
              <a:rPr lang="en-GB" sz="3300" dirty="0">
                <a:latin typeface="Arial Narrow" panose="020B0604020202020204" pitchFamily="34" charset="0"/>
                <a:cs typeface="Arial Narrow" panose="020B0604020202020204" pitchFamily="34" charset="0"/>
              </a:rPr>
              <a:t>Build Confidence in Digital Transformation;</a:t>
            </a:r>
          </a:p>
          <a:p>
            <a:r>
              <a:rPr lang="en-GB" sz="3300" dirty="0">
                <a:latin typeface="Arial Narrow" panose="020B0604020202020204" pitchFamily="34" charset="0"/>
                <a:cs typeface="Arial Narrow" panose="020B0604020202020204" pitchFamily="34" charset="0"/>
              </a:rPr>
              <a:t>Protects the Organisation’s Reputation;</a:t>
            </a:r>
          </a:p>
          <a:p>
            <a:r>
              <a:rPr lang="en-GB" sz="3300" dirty="0">
                <a:latin typeface="Arial Narrow" panose="020B0604020202020204" pitchFamily="34" charset="0"/>
                <a:cs typeface="Arial Narrow" panose="020B0604020202020204" pitchFamily="34" charset="0"/>
              </a:rPr>
              <a:t>Safeguards Staff and Promotes Accountability;</a:t>
            </a:r>
          </a:p>
          <a:p>
            <a:r>
              <a:rPr lang="en-GB" sz="3300" dirty="0">
                <a:latin typeface="Arial Narrow" panose="020B0604020202020204" pitchFamily="34" charset="0"/>
                <a:cs typeface="Arial Narrow" panose="020B0604020202020204" pitchFamily="34" charset="0"/>
              </a:rPr>
              <a:t>Ensures Business Continuity;</a:t>
            </a:r>
          </a:p>
          <a:p>
            <a:r>
              <a:rPr lang="en-GB" sz="3300" dirty="0">
                <a:latin typeface="Arial Narrow" panose="020B0604020202020204" pitchFamily="34" charset="0"/>
                <a:cs typeface="Arial Narrow" panose="020B0604020202020204" pitchFamily="34" charset="0"/>
              </a:rPr>
              <a:t>Promotes Resident Independence and Safety Online;</a:t>
            </a:r>
          </a:p>
          <a:p>
            <a:r>
              <a:rPr lang="en-GB" sz="3300" dirty="0">
                <a:latin typeface="Arial Narrow" panose="020B0604020202020204" pitchFamily="34" charset="0"/>
                <a:cs typeface="Arial Narrow" panose="020B0604020202020204" pitchFamily="34" charset="0"/>
              </a:rPr>
              <a:t>Encourages Continuous Improvement.</a:t>
            </a:r>
          </a:p>
          <a:p>
            <a:endParaRPr lang="en-GB" sz="3300" dirty="0">
              <a:latin typeface="Arial Narrow" panose="020B0604020202020204" pitchFamily="34" charset="0"/>
              <a:cs typeface="Arial Narrow" panose="020B0604020202020204" pitchFamily="34" charset="0"/>
            </a:endParaRPr>
          </a:p>
          <a:p>
            <a:endParaRPr lang="en-GB" sz="3300" dirty="0">
              <a:latin typeface="Arial Narrow" panose="020B0604020202020204" pitchFamily="34" charset="0"/>
              <a:cs typeface="Arial Narrow" panose="020B0604020202020204" pitchFamily="34" charset="0"/>
            </a:endParaRPr>
          </a:p>
          <a:p>
            <a:r>
              <a:rPr lang="en-GB" sz="3300" dirty="0">
                <a:latin typeface="Arial Narrow" panose="020B0604020202020204" pitchFamily="34" charset="0"/>
                <a:cs typeface="Arial Narrow" panose="020B0604020202020204" pitchFamily="34" charset="0"/>
              </a:rPr>
              <a:t>Richard Hearn. (2024, August 19)</a:t>
            </a:r>
          </a:p>
          <a:p>
            <a:pPr marL="0" indent="0">
              <a:buNone/>
            </a:pPr>
            <a:endParaRPr lang="en-US" sz="800" dirty="0"/>
          </a:p>
        </p:txBody>
      </p:sp>
      <p:pic>
        <p:nvPicPr>
          <p:cNvPr id="4" name="Picture 3" descr="Preventing urinary tract infection in older people living in care homes ...">
            <a:extLst>
              <a:ext uri="{FF2B5EF4-FFF2-40B4-BE49-F238E27FC236}">
                <a16:creationId xmlns:a16="http://schemas.microsoft.com/office/drawing/2014/main" id="{F907ECF2-1F0C-E131-5D6A-2AE55C2C9418}"/>
              </a:ext>
            </a:extLst>
          </p:cNvPr>
          <p:cNvPicPr>
            <a:picLocks noChangeAspect="1"/>
          </p:cNvPicPr>
          <p:nvPr/>
        </p:nvPicPr>
        <p:blipFill>
          <a:blip r:embed="rId2">
            <a:extLst>
              <a:ext uri="{28A0092B-C50C-407E-A947-70E740481C1C}">
                <a14:useLocalDpi xmlns:a14="http://schemas.microsoft.com/office/drawing/2010/main" val="0"/>
              </a:ext>
            </a:extLst>
          </a:blip>
          <a:srcRect l="4636" r="2" b="2"/>
          <a:stretch>
            <a:fillRect/>
          </a:stretch>
        </p:blipFill>
        <p:spPr>
          <a:xfrm>
            <a:off x="6880610" y="2061496"/>
            <a:ext cx="4737650" cy="2757222"/>
          </a:xfrm>
          <a:prstGeom prst="rect">
            <a:avLst/>
          </a:prstGeom>
        </p:spPr>
      </p:pic>
    </p:spTree>
    <p:extLst>
      <p:ext uri="{BB962C8B-B14F-4D97-AF65-F5344CB8AC3E}">
        <p14:creationId xmlns:p14="http://schemas.microsoft.com/office/powerpoint/2010/main" val="411495861"/>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E1F1FB1-4E2F-A15F-3489-E251DAE4BE82}"/>
              </a:ext>
            </a:extLst>
          </p:cNvPr>
          <p:cNvSpPr>
            <a:spLocks noGrp="1"/>
          </p:cNvSpPr>
          <p:nvPr>
            <p:ph idx="1"/>
          </p:nvPr>
        </p:nvSpPr>
        <p:spPr>
          <a:xfrm>
            <a:off x="4447308" y="591344"/>
            <a:ext cx="6906491" cy="5585619"/>
          </a:xfrm>
        </p:spPr>
        <p:txBody>
          <a:bodyPr anchor="ctr">
            <a:normAutofit/>
          </a:bodyPr>
          <a:lstStyle/>
          <a:p>
            <a:pPr marL="0" indent="0">
              <a:buNone/>
            </a:pPr>
            <a:r>
              <a:rPr lang="en-GB" sz="2000" b="1" dirty="0">
                <a:latin typeface="Arial" panose="020B0604020202020204" pitchFamily="34" charset="0"/>
                <a:cs typeface="Arial" panose="020B0604020202020204" pitchFamily="34" charset="0"/>
              </a:rPr>
              <a:t>Sunrise Care Home Challenges on Digital Safety </a:t>
            </a:r>
          </a:p>
          <a:p>
            <a:endParaRPr lang="en-GB" sz="2000" b="1" dirty="0"/>
          </a:p>
          <a:p>
            <a:r>
              <a:rPr lang="en-GB" sz="2000" dirty="0">
                <a:latin typeface="Arial Narrow" panose="020B0604020202020204" pitchFamily="34" charset="0"/>
                <a:cs typeface="Arial Narrow" panose="020B0604020202020204" pitchFamily="34" charset="0"/>
              </a:rPr>
              <a:t>Increased Workload and Administrative Burden; </a:t>
            </a:r>
          </a:p>
          <a:p>
            <a:r>
              <a:rPr lang="en-GB" sz="2000" dirty="0">
                <a:latin typeface="Arial Narrow" panose="020B0604020202020204" pitchFamily="34" charset="0"/>
                <a:cs typeface="Arial Narrow" panose="020B0604020202020204" pitchFamily="34" charset="0"/>
              </a:rPr>
              <a:t>Staff Training and Competency Gaps;</a:t>
            </a:r>
          </a:p>
          <a:p>
            <a:r>
              <a:rPr lang="en-GB" sz="2000" dirty="0">
                <a:latin typeface="Arial Narrow" panose="020B0604020202020204" pitchFamily="34" charset="0"/>
                <a:cs typeface="Arial Narrow" panose="020B0604020202020204" pitchFamily="34" charset="0"/>
              </a:rPr>
              <a:t>High Implementation and Maintenance Costs;</a:t>
            </a:r>
          </a:p>
          <a:p>
            <a:r>
              <a:rPr lang="en-GB" sz="2000" dirty="0">
                <a:latin typeface="Arial Narrow" panose="020B0604020202020204" pitchFamily="34" charset="0"/>
                <a:cs typeface="Arial Narrow" panose="020B0604020202020204" pitchFamily="34" charset="0"/>
              </a:rPr>
              <a:t>Technical Failures and Downtime;</a:t>
            </a:r>
          </a:p>
          <a:p>
            <a:r>
              <a:rPr lang="en-GB" sz="2000" dirty="0">
                <a:latin typeface="Arial Narrow" panose="020B0604020202020204" pitchFamily="34" charset="0"/>
                <a:cs typeface="Arial Narrow" panose="020B0604020202020204" pitchFamily="34" charset="0"/>
              </a:rPr>
              <a:t>Risk of Over-reliance on Technology; </a:t>
            </a:r>
          </a:p>
          <a:p>
            <a:r>
              <a:rPr lang="en-GB" sz="2000" dirty="0">
                <a:latin typeface="Arial Narrow" panose="020B0604020202020204" pitchFamily="34" charset="0"/>
                <a:cs typeface="Arial Narrow" panose="020B0604020202020204" pitchFamily="34" charset="0"/>
              </a:rPr>
              <a:t>Complexity of Managing Data Access and Consent;</a:t>
            </a:r>
          </a:p>
          <a:p>
            <a:r>
              <a:rPr lang="en-GB" sz="2000" dirty="0">
                <a:latin typeface="Arial Narrow" panose="020B0604020202020204" pitchFamily="34" charset="0"/>
                <a:cs typeface="Arial Narrow" panose="020B0604020202020204" pitchFamily="34" charset="0"/>
              </a:rPr>
              <a:t>Cybersecurity Threats Still Exist;</a:t>
            </a:r>
          </a:p>
          <a:p>
            <a:r>
              <a:rPr lang="en-GB" sz="2000" dirty="0">
                <a:latin typeface="Arial Narrow" panose="020B0604020202020204" pitchFamily="34" charset="0"/>
                <a:cs typeface="Arial Narrow" panose="020B0604020202020204" pitchFamily="34" charset="0"/>
              </a:rPr>
              <a:t>Reduced Accessibility for some Residents or Staff;</a:t>
            </a:r>
          </a:p>
          <a:p>
            <a:r>
              <a:rPr lang="en-GB" sz="2000" dirty="0">
                <a:latin typeface="Arial Narrow" panose="020B0604020202020204" pitchFamily="34" charset="0"/>
                <a:cs typeface="Arial Narrow" panose="020B0604020202020204" pitchFamily="34" charset="0"/>
              </a:rPr>
              <a:t>Potential Privacy Tensions; </a:t>
            </a:r>
          </a:p>
          <a:p>
            <a:r>
              <a:rPr lang="en-GB" sz="2000" dirty="0">
                <a:latin typeface="Arial Narrow" panose="020B0604020202020204" pitchFamily="34" charset="0"/>
                <a:cs typeface="Arial Narrow" panose="020B0604020202020204" pitchFamily="34" charset="0"/>
              </a:rPr>
              <a:t>Ongoing Need for Policy Updates and Monitoring. </a:t>
            </a:r>
          </a:p>
          <a:p>
            <a:pPr marL="0" indent="0">
              <a:buNone/>
            </a:pPr>
            <a:endParaRPr lang="en-US" sz="2000" dirty="0"/>
          </a:p>
        </p:txBody>
      </p:sp>
    </p:spTree>
    <p:extLst>
      <p:ext uri="{BB962C8B-B14F-4D97-AF65-F5344CB8AC3E}">
        <p14:creationId xmlns:p14="http://schemas.microsoft.com/office/powerpoint/2010/main" val="3690804934"/>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A487FD7-C3BC-9A8B-F904-8CF4EDC967D6}"/>
              </a:ext>
            </a:extLst>
          </p:cNvPr>
          <p:cNvSpPr>
            <a:spLocks noGrp="1"/>
          </p:cNvSpPr>
          <p:nvPr>
            <p:ph idx="1"/>
          </p:nvPr>
        </p:nvSpPr>
        <p:spPr>
          <a:xfrm>
            <a:off x="1137034" y="2194102"/>
            <a:ext cx="4438036" cy="3908585"/>
          </a:xfrm>
        </p:spPr>
        <p:txBody>
          <a:bodyPr>
            <a:normAutofit/>
          </a:bodyPr>
          <a:lstStyle/>
          <a:p>
            <a:pPr marL="0" indent="0">
              <a:buNone/>
            </a:pPr>
            <a:r>
              <a:rPr lang="en-GB" sz="2000" b="1" dirty="0">
                <a:latin typeface="Arial" panose="020B0604020202020204" pitchFamily="34" charset="0"/>
                <a:cs typeface="Arial" panose="020B0604020202020204" pitchFamily="34" charset="0"/>
              </a:rPr>
              <a:t>Summary Statement </a:t>
            </a:r>
          </a:p>
          <a:p>
            <a:endParaRPr lang="en-GB" sz="2000" b="1" dirty="0">
              <a:latin typeface="Arial" panose="020B0604020202020204" pitchFamily="34" charset="0"/>
              <a:cs typeface="Arial" panose="020B0604020202020204" pitchFamily="34" charset="0"/>
            </a:endParaRPr>
          </a:p>
          <a:p>
            <a:r>
              <a:rPr lang="en-GB" sz="2000" dirty="0">
                <a:latin typeface="Arial Narrow" panose="020B0604020202020204" pitchFamily="34" charset="0"/>
                <a:cs typeface="Arial Narrow" panose="020B0604020202020204" pitchFamily="34" charset="0"/>
              </a:rPr>
              <a:t>Digital safety in Sunrise Care Home protects residents privacy, ensures safe and reliable care and keeps the setting compliant and trustworthy.</a:t>
            </a:r>
          </a:p>
          <a:p>
            <a:pPr marL="0" indent="0">
              <a:buNone/>
            </a:pPr>
            <a:endParaRPr lang="en-US" sz="2000" dirty="0"/>
          </a:p>
        </p:txBody>
      </p:sp>
      <p:pic>
        <p:nvPicPr>
          <p:cNvPr id="4" name="Picture 3" descr="Digital Literacy">
            <a:extLst>
              <a:ext uri="{FF2B5EF4-FFF2-40B4-BE49-F238E27FC236}">
                <a16:creationId xmlns:a16="http://schemas.microsoft.com/office/drawing/2014/main" id="{5E60E36E-1E81-53BE-A875-34E7CCA799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39510" y="5205488"/>
            <a:ext cx="2697979" cy="1652512"/>
          </a:xfrm>
          <a:prstGeom prst="rect">
            <a:avLst/>
          </a:prstGeom>
        </p:spPr>
      </p:pic>
    </p:spTree>
    <p:extLst>
      <p:ext uri="{BB962C8B-B14F-4D97-AF65-F5344CB8AC3E}">
        <p14:creationId xmlns:p14="http://schemas.microsoft.com/office/powerpoint/2010/main" val="1325964328"/>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8B63B-E87A-4057-0695-F782AA3CCD49}"/>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A6A4E14-FDDA-8CAE-A07A-B0D10C7E73D0}"/>
              </a:ext>
            </a:extLst>
          </p:cNvPr>
          <p:cNvSpPr>
            <a:spLocks noGrp="1"/>
          </p:cNvSpPr>
          <p:nvPr>
            <p:ph idx="1"/>
          </p:nvPr>
        </p:nvSpPr>
        <p:spPr>
          <a:xfrm>
            <a:off x="516081" y="1493116"/>
            <a:ext cx="10515600" cy="4351338"/>
          </a:xfrm>
        </p:spPr>
        <p:txBody>
          <a:bodyPr>
            <a:normAutofit fontScale="62500" lnSpcReduction="20000"/>
          </a:bodyPr>
          <a:lstStyle/>
          <a:p>
            <a:pPr marL="0" indent="0">
              <a:buNone/>
            </a:pPr>
            <a:endParaRPr lang="en-GB" sz="4000" b="1" dirty="0"/>
          </a:p>
          <a:p>
            <a:pPr marL="342900" indent="-342900">
              <a:buAutoNum type="arabicPeriod"/>
            </a:pPr>
            <a:r>
              <a:rPr lang="en-GB" sz="2900" b="1" dirty="0">
                <a:latin typeface="Arial" panose="020B0604020202020204" pitchFamily="34" charset="0"/>
                <a:cs typeface="Arial" panose="020B0604020202020204" pitchFamily="34" charset="0"/>
              </a:rPr>
              <a:t>Care England. (2024, July 29). Internet security measures in care homes. Retrieved from </a:t>
            </a:r>
            <a:r>
              <a:rPr lang="en-GB" sz="2900" b="1" dirty="0">
                <a:latin typeface="Arial" panose="020B0604020202020204" pitchFamily="34" charset="0"/>
                <a:cs typeface="Arial" panose="020B0604020202020204" pitchFamily="34" charset="0"/>
                <a:hlinkClick r:id="rId2"/>
              </a:rPr>
              <a:t>https://www.careengland.org.uk/internet-security-measures-in-care-homes/</a:t>
            </a:r>
            <a:endParaRPr lang="en-GB" sz="2900" b="1" dirty="0">
              <a:latin typeface="Arial" panose="020B0604020202020204" pitchFamily="34" charset="0"/>
              <a:cs typeface="Arial" panose="020B0604020202020204" pitchFamily="34" charset="0"/>
            </a:endParaRPr>
          </a:p>
          <a:p>
            <a:pPr marL="342900" indent="-342900">
              <a:buAutoNum type="arabicPeriod"/>
            </a:pPr>
            <a:r>
              <a:rPr lang="en-GB" sz="2900" b="1" dirty="0">
                <a:latin typeface="Arial" panose="020B0604020202020204" pitchFamily="34" charset="0"/>
                <a:cs typeface="Arial" panose="020B0604020202020204" pitchFamily="34" charset="0"/>
              </a:rPr>
              <a:t>Department of Health and Social Care. (2025, March 24). The state of cyber security in adult social care. London: DHSC. Retrieved from </a:t>
            </a:r>
            <a:r>
              <a:rPr lang="en-GB" sz="2900" b="1" dirty="0">
                <a:latin typeface="Arial" panose="020B0604020202020204" pitchFamily="34" charset="0"/>
                <a:cs typeface="Arial" panose="020B0604020202020204" pitchFamily="34" charset="0"/>
                <a:hlinkClick r:id="rId3"/>
              </a:rPr>
              <a:t>https://www.gov.uk/government/publications/the-state-of-cyber-security-in-adult-social-care</a:t>
            </a:r>
            <a:endParaRPr lang="en-GB" sz="2900" b="1" dirty="0">
              <a:latin typeface="Arial" panose="020B0604020202020204" pitchFamily="34" charset="0"/>
              <a:cs typeface="Arial" panose="020B0604020202020204" pitchFamily="34" charset="0"/>
            </a:endParaRPr>
          </a:p>
          <a:p>
            <a:pPr marL="342900" indent="-342900">
              <a:buAutoNum type="arabicPeriod"/>
            </a:pPr>
            <a:r>
              <a:rPr lang="en-GB" sz="2900" b="1" dirty="0">
                <a:latin typeface="Arial" panose="020B0604020202020204" pitchFamily="34" charset="0"/>
                <a:cs typeface="Arial" panose="020B0604020202020204" pitchFamily="34" charset="0"/>
              </a:rPr>
              <a:t>Institute of Public Care (Oxford Brookes University). (2020,May). Adult social care data and cyber security programme report 2019-20. Oxford Brookes University. Available at: </a:t>
            </a:r>
            <a:r>
              <a:rPr lang="en-GB" sz="2900" b="1" dirty="0">
                <a:latin typeface="Arial" panose="020B0604020202020204" pitchFamily="34" charset="0"/>
                <a:cs typeface="Arial" panose="020B0604020202020204" pitchFamily="34" charset="0"/>
                <a:hlinkClick r:id="rId4"/>
              </a:rPr>
              <a:t>https://ipc.brookes.ac.uk/publications/adult-social-care-data-and cyber-security-programme-report-2019-20/</a:t>
            </a:r>
            <a:endParaRPr lang="en-GB" sz="2900" b="1" dirty="0">
              <a:latin typeface="Arial" panose="020B0604020202020204" pitchFamily="34" charset="0"/>
              <a:cs typeface="Arial" panose="020B0604020202020204" pitchFamily="34" charset="0"/>
            </a:endParaRPr>
          </a:p>
          <a:p>
            <a:pPr marL="342900" indent="-342900">
              <a:buAutoNum type="arabicPeriod"/>
            </a:pPr>
            <a:r>
              <a:rPr lang="en-GB" sz="2900" b="1" dirty="0">
                <a:latin typeface="Arial" panose="020B0604020202020204" pitchFamily="34" charset="0"/>
                <a:cs typeface="Arial" panose="020B0604020202020204" pitchFamily="34" charset="0"/>
              </a:rPr>
              <a:t>Digital Care Hub (2024, 24 September). New Care Services Checklist: Data Protection &amp; Cyber Security. Available at </a:t>
            </a:r>
            <a:r>
              <a:rPr lang="en-GB" sz="2900" b="1" dirty="0">
                <a:latin typeface="Arial" panose="020B0604020202020204" pitchFamily="34" charset="0"/>
                <a:cs typeface="Arial" panose="020B0604020202020204" pitchFamily="34" charset="0"/>
                <a:hlinkClick r:id="rId5"/>
              </a:rPr>
              <a:t>https://www.digitalcarehub.co.uk/resource/new-care-services-checklist/</a:t>
            </a:r>
            <a:endParaRPr lang="en-GB" sz="2900" b="1" dirty="0">
              <a:latin typeface="Arial" panose="020B0604020202020204" pitchFamily="34" charset="0"/>
              <a:cs typeface="Arial" panose="020B0604020202020204" pitchFamily="34" charset="0"/>
            </a:endParaRPr>
          </a:p>
          <a:p>
            <a:pPr marL="342900" indent="-342900">
              <a:buAutoNum type="arabicPeriod"/>
            </a:pPr>
            <a:r>
              <a:rPr lang="en-GB" sz="2900" b="1" dirty="0">
                <a:latin typeface="Arial" panose="020B0604020202020204" pitchFamily="34" charset="0"/>
                <a:cs typeface="Arial" panose="020B0604020202020204" pitchFamily="34" charset="0"/>
              </a:rPr>
              <a:t>Richard Hearn. (2024, August 19). Embracing technology in care homes – balancing innovation and cybersecurity. Howden Group. Retrieved from </a:t>
            </a:r>
            <a:r>
              <a:rPr lang="en-GB" sz="2900" b="1" dirty="0">
                <a:latin typeface="Arial" panose="020B0604020202020204" pitchFamily="34" charset="0"/>
                <a:cs typeface="Arial" panose="020B0604020202020204" pitchFamily="34" charset="0"/>
                <a:hlinkClick r:id="rId6"/>
              </a:rPr>
              <a:t>https://www.howdengroup.com/uk-en/embracing-technology-in-care-homes</a:t>
            </a:r>
            <a:endParaRPr lang="en-GB" sz="2900" b="1" dirty="0">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156755255"/>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1E40D-A45F-2542-23CE-A09ACF3B11E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06BDEAA-7EFD-EA9F-8918-B5D712B72A3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0160639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D1E316F-EFE8-F9A9-7BDA-B064E1F099F7}"/>
              </a:ext>
            </a:extLst>
          </p:cNvPr>
          <p:cNvSpPr txBox="1"/>
          <p:nvPr/>
        </p:nvSpPr>
        <p:spPr>
          <a:xfrm>
            <a:off x="603938" y="640081"/>
            <a:ext cx="2608655" cy="525779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dirty="0">
                <a:solidFill>
                  <a:srgbClr val="2C2C2C"/>
                </a:solidFill>
                <a:latin typeface="+mj-lt"/>
                <a:ea typeface="+mj-ea"/>
                <a:cs typeface="+mj-cs"/>
              </a:rPr>
              <a:t>Benefits  if Sunrise residential care home use   Outlook:</a:t>
            </a:r>
            <a:br>
              <a:rPr lang="en-US" sz="3300" dirty="0">
                <a:solidFill>
                  <a:srgbClr val="2C2C2C"/>
                </a:solidFill>
                <a:latin typeface="+mj-lt"/>
                <a:ea typeface="+mj-ea"/>
                <a:cs typeface="+mj-cs"/>
              </a:rPr>
            </a:br>
            <a:endParaRPr lang="en-US" sz="3300" dirty="0">
              <a:solidFill>
                <a:srgbClr val="2C2C2C"/>
              </a:solidFill>
              <a:latin typeface="+mj-lt"/>
              <a:ea typeface="+mj-ea"/>
              <a:cs typeface="+mj-cs"/>
            </a:endParaRPr>
          </a:p>
          <a:p>
            <a:pPr>
              <a:lnSpc>
                <a:spcPct val="90000"/>
              </a:lnSpc>
              <a:spcBef>
                <a:spcPct val="0"/>
              </a:spcBef>
              <a:spcAft>
                <a:spcPts val="600"/>
              </a:spcAft>
            </a:pPr>
            <a:r>
              <a:rPr lang="en-US" sz="3300" dirty="0">
                <a:solidFill>
                  <a:srgbClr val="2C2C2C"/>
                </a:solidFill>
                <a:latin typeface="+mj-lt"/>
                <a:ea typeface="+mj-ea"/>
                <a:cs typeface="+mj-cs"/>
              </a:rPr>
              <a:t>Bianca Crisan </a:t>
            </a:r>
          </a:p>
          <a:p>
            <a:pPr>
              <a:lnSpc>
                <a:spcPct val="90000"/>
              </a:lnSpc>
              <a:spcBef>
                <a:spcPct val="0"/>
              </a:spcBef>
              <a:spcAft>
                <a:spcPts val="600"/>
              </a:spcAft>
            </a:pPr>
            <a:r>
              <a:rPr lang="en-US" sz="3300" dirty="0">
                <a:solidFill>
                  <a:srgbClr val="2C2C2C"/>
                </a:solidFill>
                <a:latin typeface="+mj-lt"/>
                <a:ea typeface="+mj-ea"/>
                <a:cs typeface="+mj-cs"/>
              </a:rPr>
              <a:t>ID Number 244646</a:t>
            </a:r>
          </a:p>
        </p:txBody>
      </p:sp>
      <p:sp>
        <p:nvSpPr>
          <p:cNvPr id="14"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in a blue dress sitting in a chair with a group of people&#10;&#10;AI-generated content may be incorrect.">
            <a:extLst>
              <a:ext uri="{FF2B5EF4-FFF2-40B4-BE49-F238E27FC236}">
                <a16:creationId xmlns:a16="http://schemas.microsoft.com/office/drawing/2014/main" id="{E7603D28-7710-5054-37FB-AD5CA8D432B3}"/>
              </a:ext>
            </a:extLst>
          </p:cNvPr>
          <p:cNvPicPr>
            <a:picLocks noChangeAspect="1"/>
          </p:cNvPicPr>
          <p:nvPr/>
        </p:nvPicPr>
        <p:blipFill>
          <a:blip r:embed="rId2"/>
          <a:srcRect r="864"/>
          <a:stretch>
            <a:fillRect/>
          </a:stretch>
        </p:blipFill>
        <p:spPr>
          <a:xfrm>
            <a:off x="4062964" y="942538"/>
            <a:ext cx="7163222" cy="4808332"/>
          </a:xfrm>
          <a:prstGeom prst="rect">
            <a:avLst/>
          </a:prstGeom>
          <a:effectLst/>
        </p:spPr>
      </p:pic>
    </p:spTree>
    <p:extLst>
      <p:ext uri="{BB962C8B-B14F-4D97-AF65-F5344CB8AC3E}">
        <p14:creationId xmlns:p14="http://schemas.microsoft.com/office/powerpoint/2010/main" val="7744120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93890-5DEC-EF87-723F-C454E1B56749}"/>
              </a:ext>
            </a:extLst>
          </p:cNvPr>
          <p:cNvSpPr>
            <a:spLocks noGrp="1"/>
          </p:cNvSpPr>
          <p:nvPr>
            <p:ph type="title"/>
          </p:nvPr>
        </p:nvSpPr>
        <p:spPr>
          <a:xfrm>
            <a:off x="761803" y="350196"/>
            <a:ext cx="4646904" cy="1624520"/>
          </a:xfrm>
        </p:spPr>
        <p:txBody>
          <a:bodyPr anchor="ctr">
            <a:normAutofit/>
          </a:bodyPr>
          <a:lstStyle/>
          <a:p>
            <a:r>
              <a:rPr lang="en-US" sz="2800" b="1">
                <a:latin typeface="Calibri" panose="020F0502020204030204" pitchFamily="34" charset="0"/>
                <a:cs typeface="Calibri" panose="020F0502020204030204" pitchFamily="34" charset="0"/>
              </a:rPr>
              <a:t>Benefits  if Sunrise residential care home use   Outlook:</a:t>
            </a:r>
            <a:br>
              <a:rPr lang="en-US" sz="2800"/>
            </a:br>
            <a:endParaRPr lang="en-US" sz="2800" dirty="0"/>
          </a:p>
        </p:txBody>
      </p:sp>
      <p:graphicFrame>
        <p:nvGraphicFramePr>
          <p:cNvPr id="22" name="Content Placeholder 2">
            <a:extLst>
              <a:ext uri="{FF2B5EF4-FFF2-40B4-BE49-F238E27FC236}">
                <a16:creationId xmlns:a16="http://schemas.microsoft.com/office/drawing/2014/main" id="{817CBCD0-98CD-1EF8-A17D-87FB4E271EC8}"/>
              </a:ext>
            </a:extLst>
          </p:cNvPr>
          <p:cNvGraphicFramePr>
            <a:graphicFrameLocks noGrp="1"/>
          </p:cNvGraphicFramePr>
          <p:nvPr>
            <p:ph idx="1"/>
            <p:extLst>
              <p:ext uri="{D42A27DB-BD31-4B8C-83A1-F6EECF244321}">
                <p14:modId xmlns:p14="http://schemas.microsoft.com/office/powerpoint/2010/main" val="36499014"/>
              </p:ext>
            </p:extLst>
          </p:nvPr>
        </p:nvGraphicFramePr>
        <p:xfrm>
          <a:off x="761801" y="1625600"/>
          <a:ext cx="7760645" cy="4730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0715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reaching for a paper on a table full of paper and sticky notes">
            <a:extLst>
              <a:ext uri="{FF2B5EF4-FFF2-40B4-BE49-F238E27FC236}">
                <a16:creationId xmlns:a16="http://schemas.microsoft.com/office/drawing/2014/main" id="{852C85D4-DF6D-30D5-3F1E-37AB22DD74F2}"/>
              </a:ext>
            </a:extLst>
          </p:cNvPr>
          <p:cNvPicPr>
            <a:picLocks noChangeAspect="1"/>
          </p:cNvPicPr>
          <p:nvPr/>
        </p:nvPicPr>
        <p:blipFill>
          <a:blip r:embed="rId2"/>
          <a:srcRect b="15730"/>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D40C3C-FA1E-0B37-8517-92E0F777E353}"/>
              </a:ext>
            </a:extLst>
          </p:cNvPr>
          <p:cNvSpPr>
            <a:spLocks noGrp="1"/>
          </p:cNvSpPr>
          <p:nvPr>
            <p:ph type="title"/>
          </p:nvPr>
        </p:nvSpPr>
        <p:spPr>
          <a:xfrm>
            <a:off x="838200" y="365125"/>
            <a:ext cx="10515600" cy="1325563"/>
          </a:xfrm>
        </p:spPr>
        <p:txBody>
          <a:bodyPr>
            <a:normAutofit/>
          </a:bodyPr>
          <a:lstStyle/>
          <a:p>
            <a:r>
              <a:rPr lang="en-GB" b="1" noProof="1">
                <a:latin typeface="Calibri" panose="020F0502020204030204" pitchFamily="34" charset="0"/>
                <a:cs typeface="Calibri" panose="020F0502020204030204" pitchFamily="34" charset="0"/>
              </a:rPr>
              <a:t>Implementation Tips:</a:t>
            </a:r>
            <a:endParaRPr lang="en-US" dirty="0"/>
          </a:p>
        </p:txBody>
      </p:sp>
      <p:graphicFrame>
        <p:nvGraphicFramePr>
          <p:cNvPr id="11" name="Content Placeholder 2">
            <a:extLst>
              <a:ext uri="{FF2B5EF4-FFF2-40B4-BE49-F238E27FC236}">
                <a16:creationId xmlns:a16="http://schemas.microsoft.com/office/drawing/2014/main" id="{9885FF51-A57B-A4FB-849C-B6266A5D594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4111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7" name="Picture 6" descr="Padlock on computer motherboard">
            <a:extLst>
              <a:ext uri="{FF2B5EF4-FFF2-40B4-BE49-F238E27FC236}">
                <a16:creationId xmlns:a16="http://schemas.microsoft.com/office/drawing/2014/main" id="{12EE458C-1ECB-C460-6484-77C843C206D2}"/>
              </a:ext>
            </a:extLst>
          </p:cNvPr>
          <p:cNvPicPr>
            <a:picLocks noChangeAspect="1"/>
          </p:cNvPicPr>
          <p:nvPr/>
        </p:nvPicPr>
        <p:blipFill>
          <a:blip r:embed="rId2">
            <a:duotone>
              <a:schemeClr val="bg2">
                <a:shade val="45000"/>
                <a:satMod val="135000"/>
              </a:schemeClr>
              <a:prstClr val="white"/>
            </a:duotone>
          </a:blip>
          <a:srcRect t="4321" b="11409"/>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BA75107C-2FB4-C53D-A652-D6FE64461BF6}"/>
              </a:ext>
            </a:extLst>
          </p:cNvPr>
          <p:cNvSpPr txBox="1"/>
          <p:nvPr/>
        </p:nvSpPr>
        <p:spPr>
          <a:xfrm>
            <a:off x="838200" y="1825625"/>
            <a:ext cx="10515600" cy="4351338"/>
          </a:xfrm>
          <a:prstGeom prst="rect">
            <a:avLst/>
          </a:prstGeom>
        </p:spPr>
        <p:txBody>
          <a:bodyPr vert="horz" lIns="91440" tIns="45720" rIns="91440" bIns="45720" rtlCol="0">
            <a:normAutofit/>
          </a:bodyPr>
          <a:lstStyle/>
          <a:p>
            <a:pPr marL="0" indent="-228600">
              <a:lnSpc>
                <a:spcPct val="90000"/>
              </a:lnSpc>
              <a:spcAft>
                <a:spcPts val="600"/>
              </a:spcAft>
              <a:buFont typeface="Arial" panose="020B0604020202020204" pitchFamily="34" charset="0"/>
              <a:buChar char="•"/>
            </a:pPr>
            <a:r>
              <a:rPr lang="en-US" b="1" u="sng" noProof="0"/>
              <a:t>Prioritize Security: </a:t>
            </a:r>
          </a:p>
          <a:p>
            <a:pPr marL="0" indent="-228600">
              <a:lnSpc>
                <a:spcPct val="90000"/>
              </a:lnSpc>
              <a:spcAft>
                <a:spcPts val="600"/>
              </a:spcAft>
              <a:buFont typeface="Arial" panose="020B0604020202020204" pitchFamily="34" charset="0"/>
              <a:buChar char="•"/>
            </a:pPr>
            <a:endParaRPr lang="en-US" b="1" u="sng" noProof="0"/>
          </a:p>
          <a:p>
            <a:pPr marL="0" indent="-228600">
              <a:lnSpc>
                <a:spcPct val="90000"/>
              </a:lnSpc>
              <a:spcAft>
                <a:spcPts val="600"/>
              </a:spcAft>
              <a:buFont typeface="Arial" panose="020B0604020202020204" pitchFamily="34" charset="0"/>
              <a:buChar char="•"/>
            </a:pPr>
            <a:r>
              <a:rPr lang="en-US" noProof="0"/>
              <a:t>Utilize Outlook's advanced security settings to protect sensitive health information and ensure compliance with healthcare regulations</a:t>
            </a:r>
            <a:r>
              <a:rPr lang="en-US"/>
              <a:t>.</a:t>
            </a:r>
          </a:p>
        </p:txBody>
      </p:sp>
    </p:spTree>
    <p:extLst>
      <p:ext uri="{BB962C8B-B14F-4D97-AF65-F5344CB8AC3E}">
        <p14:creationId xmlns:p14="http://schemas.microsoft.com/office/powerpoint/2010/main" val="9683306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9B61E-4F9D-3E2C-9851-B318DCFCA79E}"/>
              </a:ext>
            </a:extLst>
          </p:cNvPr>
          <p:cNvSpPr>
            <a:spLocks noGrp="1"/>
          </p:cNvSpPr>
          <p:nvPr>
            <p:ph type="title"/>
          </p:nvPr>
        </p:nvSpPr>
        <p:spPr/>
        <p:txBody>
          <a:bodyPr/>
          <a:lstStyle/>
          <a:p>
            <a:r>
              <a:rPr lang="en-GB" b="1">
                <a:latin typeface="Calibri" panose="020F0502020204030204" pitchFamily="34" charset="0"/>
                <a:cs typeface="Calibri" panose="020F0502020204030204" pitchFamily="34" charset="0"/>
              </a:rPr>
              <a:t>For Residents and Families Enhanced Family Communication</a:t>
            </a:r>
            <a:endParaRPr lang="en-US" dirty="0"/>
          </a:p>
        </p:txBody>
      </p:sp>
      <p:graphicFrame>
        <p:nvGraphicFramePr>
          <p:cNvPr id="5" name="Content Placeholder 2">
            <a:extLst>
              <a:ext uri="{FF2B5EF4-FFF2-40B4-BE49-F238E27FC236}">
                <a16:creationId xmlns:a16="http://schemas.microsoft.com/office/drawing/2014/main" id="{14160076-42B0-37B8-463A-18C8FFF034A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33618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53A63683-9543-765D-AF29-3220315609D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92428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9A000-A3EE-CDB3-E348-785F354C976E}"/>
              </a:ext>
            </a:extLst>
          </p:cNvPr>
          <p:cNvSpPr>
            <a:spLocks noGrp="1"/>
          </p:cNvSpPr>
          <p:nvPr>
            <p:ph type="title"/>
          </p:nvPr>
        </p:nvSpPr>
        <p:spPr/>
        <p:txBody>
          <a:bodyPr/>
          <a:lstStyle/>
          <a:p>
            <a:r>
              <a:rPr lang="en-US" dirty="0"/>
              <a:t>References;</a:t>
            </a:r>
            <a:br>
              <a:rPr lang="en-US" dirty="0"/>
            </a:br>
            <a:endParaRPr lang="en-US" dirty="0"/>
          </a:p>
        </p:txBody>
      </p:sp>
      <p:sp>
        <p:nvSpPr>
          <p:cNvPr id="3" name="Content Placeholder 2">
            <a:extLst>
              <a:ext uri="{FF2B5EF4-FFF2-40B4-BE49-F238E27FC236}">
                <a16:creationId xmlns:a16="http://schemas.microsoft.com/office/drawing/2014/main" id="{DA4A0CA7-B202-6036-CB44-53E1B4942FB9}"/>
              </a:ext>
            </a:extLst>
          </p:cNvPr>
          <p:cNvSpPr>
            <a:spLocks noGrp="1"/>
          </p:cNvSpPr>
          <p:nvPr>
            <p:ph idx="1"/>
          </p:nvPr>
        </p:nvSpPr>
        <p:spPr/>
        <p:txBody>
          <a:bodyPr/>
          <a:lstStyle/>
          <a:p>
            <a:r>
              <a:rPr lang="en-US" dirty="0">
                <a:hlinkClick r:id="rId2"/>
              </a:rPr>
              <a:t>https://www.this.nhs.uk/insights/article/microsoft-office-365-benefits</a:t>
            </a:r>
            <a:endParaRPr lang="en-US" dirty="0"/>
          </a:p>
          <a:p>
            <a:r>
              <a:rPr lang="en-US" dirty="0">
                <a:hlinkClick r:id="rId3"/>
              </a:rPr>
              <a:t>https://barrazacarlos.com/advantages-and-disadvantages-of-microsoft-outlook/</a:t>
            </a:r>
            <a:endParaRPr lang="en-US" dirty="0"/>
          </a:p>
          <a:p>
            <a:r>
              <a:rPr lang="en-US" dirty="0">
                <a:hlinkClick r:id="rId4"/>
              </a:rPr>
              <a:t>https://societyoflaterlifeadvisers.co.uk/write/MediaUploads/Useful%20documents/LaingBuissonCareHomesforOlderPeople33rdedition20231.pdf</a:t>
            </a:r>
            <a:endParaRPr lang="en-US" dirty="0"/>
          </a:p>
          <a:p>
            <a:endParaRPr lang="en-US" dirty="0"/>
          </a:p>
        </p:txBody>
      </p:sp>
    </p:spTree>
    <p:extLst>
      <p:ext uri="{BB962C8B-B14F-4D97-AF65-F5344CB8AC3E}">
        <p14:creationId xmlns:p14="http://schemas.microsoft.com/office/powerpoint/2010/main" val="15314558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1987</TotalTime>
  <Words>1351</Words>
  <Application>Microsoft Macintosh PowerPoint</Application>
  <PresentationFormat>Widescreen</PresentationFormat>
  <Paragraphs>139</Paragraphs>
  <Slides>24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Aptos</vt:lpstr>
      <vt:lpstr>Aptos Display</vt:lpstr>
      <vt:lpstr>Arial</vt:lpstr>
      <vt:lpstr>Arial Narrow</vt:lpstr>
      <vt:lpstr>Calibri</vt:lpstr>
      <vt:lpstr>Calibri Light</vt:lpstr>
      <vt:lpstr>Wingdings</vt:lpstr>
      <vt:lpstr>Office Theme</vt:lpstr>
      <vt:lpstr>Digital Skills and Research October  PowerPoint Presentation </vt:lpstr>
      <vt:lpstr>Digital literacy</vt:lpstr>
      <vt:lpstr>PowerPoint Presentation</vt:lpstr>
      <vt:lpstr>Why is digital literacy important? </vt:lpstr>
      <vt:lpstr>PowerPoint Presentation</vt:lpstr>
      <vt:lpstr>Keys skills of digital literacy;</vt:lpstr>
      <vt:lpstr>PowerPoint Presentation</vt:lpstr>
      <vt:lpstr>Conclusion:</vt:lpstr>
      <vt:lpstr>PowerPoint Presentation</vt:lpstr>
      <vt:lpstr>Sunrise Care Home Digital Safety </vt:lpstr>
      <vt:lpstr>PowerPoint Presentation</vt:lpstr>
      <vt:lpstr>Introduction </vt:lpstr>
      <vt:lpstr>PowerPoint Presentation</vt:lpstr>
      <vt:lpstr>PowerPoint Presentation</vt:lpstr>
      <vt:lpstr>PowerPoint Presentation</vt:lpstr>
      <vt:lpstr>References:</vt:lpstr>
      <vt:lpstr>PowerPoint Presentation</vt:lpstr>
      <vt:lpstr>PowerPoint Presentation</vt:lpstr>
      <vt:lpstr>Benefits  if Sunrise residential care home use   Outlook: </vt:lpstr>
      <vt:lpstr>Implementation Tips:</vt:lpstr>
      <vt:lpstr>PowerPoint Presentation</vt:lpstr>
      <vt:lpstr>For Residents and Families Enhanced Family Communication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Arcénia Nhampossa</dc:creator>
  <cp:lastModifiedBy>Arcénia Nhampossa</cp:lastModifiedBy>
  <cp:revision>6</cp:revision>
  <dcterms:created xsi:type="dcterms:W3CDTF">2025-11-08T09:42:47Z</dcterms:created>
  <dcterms:modified xsi:type="dcterms:W3CDTF">2025-11-15T10:31:29Z</dcterms:modified>
</cp:coreProperties>
</file>