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58" r:id="rId5"/>
    <p:sldId id="259" r:id="rId6"/>
    <p:sldId id="260" r:id="rId7"/>
    <p:sldId id="262" r:id="rId8"/>
    <p:sldId id="263" r:id="rId9"/>
    <p:sldId id="270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D796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A0C61A-6E2D-4B75-BA35-8C85AF205EF7}" v="39" dt="2021-05-18T13:07:46.4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57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Jones" userId="337fcf440ce514f9" providerId="LiveId" clId="{04A0C61A-6E2D-4B75-BA35-8C85AF205EF7}"/>
    <pc:docChg chg="undo custSel addSld delSld modSld sldOrd">
      <pc:chgData name="Rachel Jones" userId="337fcf440ce514f9" providerId="LiveId" clId="{04A0C61A-6E2D-4B75-BA35-8C85AF205EF7}" dt="2021-05-18T13:13:44.287" v="1748" actId="20577"/>
      <pc:docMkLst>
        <pc:docMk/>
      </pc:docMkLst>
      <pc:sldChg chg="modSp mod ord">
        <pc:chgData name="Rachel Jones" userId="337fcf440ce514f9" providerId="LiveId" clId="{04A0C61A-6E2D-4B75-BA35-8C85AF205EF7}" dt="2021-05-18T10:28:20.496" v="1548" actId="1076"/>
        <pc:sldMkLst>
          <pc:docMk/>
          <pc:sldMk cId="4013845182" sldId="256"/>
        </pc:sldMkLst>
        <pc:spChg chg="mod">
          <ac:chgData name="Rachel Jones" userId="337fcf440ce514f9" providerId="LiveId" clId="{04A0C61A-6E2D-4B75-BA35-8C85AF205EF7}" dt="2021-05-14T09:32:00.010" v="694" actId="1035"/>
          <ac:spMkLst>
            <pc:docMk/>
            <pc:sldMk cId="4013845182" sldId="256"/>
            <ac:spMk id="4" creationId="{302E38ED-EDD6-44D4-AB68-173C0D15D590}"/>
          </ac:spMkLst>
        </pc:spChg>
        <pc:picChg chg="mod">
          <ac:chgData name="Rachel Jones" userId="337fcf440ce514f9" providerId="LiveId" clId="{04A0C61A-6E2D-4B75-BA35-8C85AF205EF7}" dt="2021-05-18T10:28:20.496" v="1548" actId="1076"/>
          <ac:picMkLst>
            <pc:docMk/>
            <pc:sldMk cId="4013845182" sldId="256"/>
            <ac:picMk id="6" creationId="{309D0A56-2BF6-4293-BEE8-510FFF408013}"/>
          </ac:picMkLst>
        </pc:picChg>
      </pc:sldChg>
      <pc:sldChg chg="addSp delSp modSp add mod ord">
        <pc:chgData name="Rachel Jones" userId="337fcf440ce514f9" providerId="LiveId" clId="{04A0C61A-6E2D-4B75-BA35-8C85AF205EF7}" dt="2021-05-18T10:56:03.544" v="1550"/>
        <pc:sldMkLst>
          <pc:docMk/>
          <pc:sldMk cId="3858527657" sldId="257"/>
        </pc:sldMkLst>
        <pc:spChg chg="add del mod">
          <ac:chgData name="Rachel Jones" userId="337fcf440ce514f9" providerId="LiveId" clId="{04A0C61A-6E2D-4B75-BA35-8C85AF205EF7}" dt="2021-05-13T21:35:19.235" v="179" actId="47"/>
          <ac:spMkLst>
            <pc:docMk/>
            <pc:sldMk cId="3858527657" sldId="257"/>
            <ac:spMk id="2" creationId="{C0053ECE-C857-4761-805F-7DF3CFF1022A}"/>
          </ac:spMkLst>
        </pc:spChg>
        <pc:spChg chg="add del">
          <ac:chgData name="Rachel Jones" userId="337fcf440ce514f9" providerId="LiveId" clId="{04A0C61A-6E2D-4B75-BA35-8C85AF205EF7}" dt="2021-05-13T21:35:21.167" v="180" actId="478"/>
          <ac:spMkLst>
            <pc:docMk/>
            <pc:sldMk cId="3858527657" sldId="257"/>
            <ac:spMk id="4" creationId="{302E38ED-EDD6-44D4-AB68-173C0D15D590}"/>
          </ac:spMkLst>
        </pc:spChg>
        <pc:spChg chg="add mod">
          <ac:chgData name="Rachel Jones" userId="337fcf440ce514f9" providerId="LiveId" clId="{04A0C61A-6E2D-4B75-BA35-8C85AF205EF7}" dt="2021-05-14T09:32:44.776" v="704" actId="20577"/>
          <ac:spMkLst>
            <pc:docMk/>
            <pc:sldMk cId="3858527657" sldId="257"/>
            <ac:spMk id="5" creationId="{21D2838A-F6A2-4FA9-9F85-C2EAB1E6CBA6}"/>
          </ac:spMkLst>
        </pc:spChg>
        <pc:picChg chg="add mod ord">
          <ac:chgData name="Rachel Jones" userId="337fcf440ce514f9" providerId="LiveId" clId="{04A0C61A-6E2D-4B75-BA35-8C85AF205EF7}" dt="2021-05-14T08:25:54.546" v="345" actId="1076"/>
          <ac:picMkLst>
            <pc:docMk/>
            <pc:sldMk cId="3858527657" sldId="257"/>
            <ac:picMk id="3" creationId="{673898A2-9015-41C6-8721-94907A0A6135}"/>
          </ac:picMkLst>
        </pc:picChg>
        <pc:picChg chg="mod">
          <ac:chgData name="Rachel Jones" userId="337fcf440ce514f9" providerId="LiveId" clId="{04A0C61A-6E2D-4B75-BA35-8C85AF205EF7}" dt="2021-05-14T09:23:28.696" v="389" actId="14100"/>
          <ac:picMkLst>
            <pc:docMk/>
            <pc:sldMk cId="3858527657" sldId="257"/>
            <ac:picMk id="6" creationId="{309D0A56-2BF6-4293-BEE8-510FFF408013}"/>
          </ac:picMkLst>
        </pc:picChg>
        <pc:picChg chg="add mod modCrop">
          <ac:chgData name="Rachel Jones" userId="337fcf440ce514f9" providerId="LiveId" clId="{04A0C61A-6E2D-4B75-BA35-8C85AF205EF7}" dt="2021-05-14T08:12:42.486" v="317" actId="1076"/>
          <ac:picMkLst>
            <pc:docMk/>
            <pc:sldMk cId="3858527657" sldId="257"/>
            <ac:picMk id="7" creationId="{35CAA1CA-C40E-49DF-89E6-7F134CA90A28}"/>
          </ac:picMkLst>
        </pc:picChg>
      </pc:sldChg>
      <pc:sldChg chg="addSp delSp modSp add mod">
        <pc:chgData name="Rachel Jones" userId="337fcf440ce514f9" providerId="LiveId" clId="{04A0C61A-6E2D-4B75-BA35-8C85AF205EF7}" dt="2021-05-15T08:50:08.168" v="1404" actId="1076"/>
        <pc:sldMkLst>
          <pc:docMk/>
          <pc:sldMk cId="730315867" sldId="258"/>
        </pc:sldMkLst>
        <pc:spChg chg="add mod">
          <ac:chgData name="Rachel Jones" userId="337fcf440ce514f9" providerId="LiveId" clId="{04A0C61A-6E2D-4B75-BA35-8C85AF205EF7}" dt="2021-05-15T08:40:00.668" v="1184" actId="20577"/>
          <ac:spMkLst>
            <pc:docMk/>
            <pc:sldMk cId="730315867" sldId="258"/>
            <ac:spMk id="2" creationId="{79FC201B-5518-4018-A70D-F17492064E21}"/>
          </ac:spMkLst>
        </pc:spChg>
        <pc:picChg chg="add del mod modCrop">
          <ac:chgData name="Rachel Jones" userId="337fcf440ce514f9" providerId="LiveId" clId="{04A0C61A-6E2D-4B75-BA35-8C85AF205EF7}" dt="2021-05-14T08:23:54.149" v="325" actId="478"/>
          <ac:picMkLst>
            <pc:docMk/>
            <pc:sldMk cId="730315867" sldId="258"/>
            <ac:picMk id="3" creationId="{DC318BCD-9D5B-4E8E-A77A-4F0D1A8CB1A1}"/>
          </ac:picMkLst>
        </pc:picChg>
        <pc:picChg chg="add mod ord modCrop">
          <ac:chgData name="Rachel Jones" userId="337fcf440ce514f9" providerId="LiveId" clId="{04A0C61A-6E2D-4B75-BA35-8C85AF205EF7}" dt="2021-05-15T08:49:58.641" v="1403" actId="166"/>
          <ac:picMkLst>
            <pc:docMk/>
            <pc:sldMk cId="730315867" sldId="258"/>
            <ac:picMk id="5" creationId="{484C28AB-B814-44F0-9195-D15225AB27CD}"/>
          </ac:picMkLst>
        </pc:picChg>
        <pc:picChg chg="mod">
          <ac:chgData name="Rachel Jones" userId="337fcf440ce514f9" providerId="LiveId" clId="{04A0C61A-6E2D-4B75-BA35-8C85AF205EF7}" dt="2021-05-14T09:23:23.871" v="388" actId="14100"/>
          <ac:picMkLst>
            <pc:docMk/>
            <pc:sldMk cId="730315867" sldId="258"/>
            <ac:picMk id="6" creationId="{309D0A56-2BF6-4293-BEE8-510FFF408013}"/>
          </ac:picMkLst>
        </pc:picChg>
        <pc:picChg chg="add mod ord modCrop">
          <ac:chgData name="Rachel Jones" userId="337fcf440ce514f9" providerId="LiveId" clId="{04A0C61A-6E2D-4B75-BA35-8C85AF205EF7}" dt="2021-05-15T08:50:08.168" v="1404" actId="1076"/>
          <ac:picMkLst>
            <pc:docMk/>
            <pc:sldMk cId="730315867" sldId="258"/>
            <ac:picMk id="7" creationId="{FCAA23E0-A343-46DD-BD32-86DD27BDC8D3}"/>
          </ac:picMkLst>
        </pc:picChg>
        <pc:picChg chg="add mod ord modCrop">
          <ac:chgData name="Rachel Jones" userId="337fcf440ce514f9" providerId="LiveId" clId="{04A0C61A-6E2D-4B75-BA35-8C85AF205EF7}" dt="2021-05-15T08:49:50.711" v="1402" actId="166"/>
          <ac:picMkLst>
            <pc:docMk/>
            <pc:sldMk cId="730315867" sldId="258"/>
            <ac:picMk id="8" creationId="{A3013C48-6AAC-4446-9A38-64E569CF9790}"/>
          </ac:picMkLst>
        </pc:picChg>
        <pc:picChg chg="add mod ord modCrop">
          <ac:chgData name="Rachel Jones" userId="337fcf440ce514f9" providerId="LiveId" clId="{04A0C61A-6E2D-4B75-BA35-8C85AF205EF7}" dt="2021-05-15T08:49:43.403" v="1401" actId="171"/>
          <ac:picMkLst>
            <pc:docMk/>
            <pc:sldMk cId="730315867" sldId="258"/>
            <ac:picMk id="9" creationId="{60220437-508D-4BC9-8C3D-F968B9A7999E}"/>
          </ac:picMkLst>
        </pc:picChg>
      </pc:sldChg>
      <pc:sldChg chg="addSp delSp modSp add mod">
        <pc:chgData name="Rachel Jones" userId="337fcf440ce514f9" providerId="LiveId" clId="{04A0C61A-6E2D-4B75-BA35-8C85AF205EF7}" dt="2021-05-18T12:54:50.569" v="1595" actId="5793"/>
        <pc:sldMkLst>
          <pc:docMk/>
          <pc:sldMk cId="1285443128" sldId="259"/>
        </pc:sldMkLst>
        <pc:spChg chg="add mod">
          <ac:chgData name="Rachel Jones" userId="337fcf440ce514f9" providerId="LiveId" clId="{04A0C61A-6E2D-4B75-BA35-8C85AF205EF7}" dt="2021-05-18T12:54:50.569" v="1595" actId="5793"/>
          <ac:spMkLst>
            <pc:docMk/>
            <pc:sldMk cId="1285443128" sldId="259"/>
            <ac:spMk id="2" creationId="{4742F320-1D67-4B40-BE2D-4CDD6CC27A60}"/>
          </ac:spMkLst>
        </pc:spChg>
        <pc:picChg chg="add mod">
          <ac:chgData name="Rachel Jones" userId="337fcf440ce514f9" providerId="LiveId" clId="{04A0C61A-6E2D-4B75-BA35-8C85AF205EF7}" dt="2021-05-14T11:39:42.789" v="799" actId="1076"/>
          <ac:picMkLst>
            <pc:docMk/>
            <pc:sldMk cId="1285443128" sldId="259"/>
            <ac:picMk id="3" creationId="{C3956109-9FA5-4FE5-824C-31671CB67B95}"/>
          </ac:picMkLst>
        </pc:picChg>
        <pc:picChg chg="add del mod">
          <ac:chgData name="Rachel Jones" userId="337fcf440ce514f9" providerId="LiveId" clId="{04A0C61A-6E2D-4B75-BA35-8C85AF205EF7}" dt="2021-05-14T11:39:33.936" v="796" actId="478"/>
          <ac:picMkLst>
            <pc:docMk/>
            <pc:sldMk cId="1285443128" sldId="259"/>
            <ac:picMk id="5" creationId="{E3F3D1B4-6AD5-4EEE-91F6-973006E653C9}"/>
          </ac:picMkLst>
        </pc:picChg>
        <pc:picChg chg="mod">
          <ac:chgData name="Rachel Jones" userId="337fcf440ce514f9" providerId="LiveId" clId="{04A0C61A-6E2D-4B75-BA35-8C85AF205EF7}" dt="2021-05-14T08:26:22.626" v="377" actId="1076"/>
          <ac:picMkLst>
            <pc:docMk/>
            <pc:sldMk cId="1285443128" sldId="259"/>
            <ac:picMk id="6" creationId="{309D0A56-2BF6-4293-BEE8-510FFF408013}"/>
          </ac:picMkLst>
        </pc:picChg>
      </pc:sldChg>
      <pc:sldChg chg="addSp modSp add mod">
        <pc:chgData name="Rachel Jones" userId="337fcf440ce514f9" providerId="LiveId" clId="{04A0C61A-6E2D-4B75-BA35-8C85AF205EF7}" dt="2021-05-18T12:54:55.754" v="1601" actId="20577"/>
        <pc:sldMkLst>
          <pc:docMk/>
          <pc:sldMk cId="2365760924" sldId="260"/>
        </pc:sldMkLst>
        <pc:spChg chg="add mod">
          <ac:chgData name="Rachel Jones" userId="337fcf440ce514f9" providerId="LiveId" clId="{04A0C61A-6E2D-4B75-BA35-8C85AF205EF7}" dt="2021-05-18T12:54:55.754" v="1601" actId="20577"/>
          <ac:spMkLst>
            <pc:docMk/>
            <pc:sldMk cId="2365760924" sldId="260"/>
            <ac:spMk id="2" creationId="{4ADD25E8-57FF-4370-B2F2-83E5D69249E6}"/>
          </ac:spMkLst>
        </pc:spChg>
        <pc:spChg chg="mod">
          <ac:chgData name="Rachel Jones" userId="337fcf440ce514f9" providerId="LiveId" clId="{04A0C61A-6E2D-4B75-BA35-8C85AF205EF7}" dt="2021-05-14T12:26:43.059" v="918" actId="1036"/>
          <ac:spMkLst>
            <pc:docMk/>
            <pc:sldMk cId="2365760924" sldId="260"/>
            <ac:spMk id="4" creationId="{302E38ED-EDD6-44D4-AB68-173C0D15D590}"/>
          </ac:spMkLst>
        </pc:spChg>
        <pc:picChg chg="add mod modCrop">
          <ac:chgData name="Rachel Jones" userId="337fcf440ce514f9" providerId="LiveId" clId="{04A0C61A-6E2D-4B75-BA35-8C85AF205EF7}" dt="2021-05-14T12:26:38.889" v="917" actId="14100"/>
          <ac:picMkLst>
            <pc:docMk/>
            <pc:sldMk cId="2365760924" sldId="260"/>
            <ac:picMk id="3" creationId="{75D34AC6-AC3E-4F09-8698-91F3957294DB}"/>
          </ac:picMkLst>
        </pc:picChg>
        <pc:picChg chg="mod">
          <ac:chgData name="Rachel Jones" userId="337fcf440ce514f9" providerId="LiveId" clId="{04A0C61A-6E2D-4B75-BA35-8C85AF205EF7}" dt="2021-05-14T12:15:48.279" v="814" actId="14100"/>
          <ac:picMkLst>
            <pc:docMk/>
            <pc:sldMk cId="2365760924" sldId="260"/>
            <ac:picMk id="6" creationId="{309D0A56-2BF6-4293-BEE8-510FFF408013}"/>
          </ac:picMkLst>
        </pc:picChg>
      </pc:sldChg>
      <pc:sldChg chg="addSp modSp add mod">
        <pc:chgData name="Rachel Jones" userId="337fcf440ce514f9" providerId="LiveId" clId="{04A0C61A-6E2D-4B75-BA35-8C85AF205EF7}" dt="2021-05-14T09:32:17.415" v="697" actId="20577"/>
        <pc:sldMkLst>
          <pc:docMk/>
          <pc:sldMk cId="354999889" sldId="261"/>
        </pc:sldMkLst>
        <pc:spChg chg="add mod">
          <ac:chgData name="Rachel Jones" userId="337fcf440ce514f9" providerId="LiveId" clId="{04A0C61A-6E2D-4B75-BA35-8C85AF205EF7}" dt="2021-05-14T09:32:17.415" v="697" actId="20577"/>
          <ac:spMkLst>
            <pc:docMk/>
            <pc:sldMk cId="354999889" sldId="261"/>
            <ac:spMk id="2" creationId="{4B7816A7-85AE-478A-8C0E-78050463D495}"/>
          </ac:spMkLst>
        </pc:spChg>
        <pc:spChg chg="mod">
          <ac:chgData name="Rachel Jones" userId="337fcf440ce514f9" providerId="LiveId" clId="{04A0C61A-6E2D-4B75-BA35-8C85AF205EF7}" dt="2021-05-13T21:33:53.330" v="109" actId="1076"/>
          <ac:spMkLst>
            <pc:docMk/>
            <pc:sldMk cId="354999889" sldId="261"/>
            <ac:spMk id="4" creationId="{302E38ED-EDD6-44D4-AB68-173C0D15D590}"/>
          </ac:spMkLst>
        </pc:spChg>
        <pc:picChg chg="mod">
          <ac:chgData name="Rachel Jones" userId="337fcf440ce514f9" providerId="LiveId" clId="{04A0C61A-6E2D-4B75-BA35-8C85AF205EF7}" dt="2021-05-13T21:34:45.665" v="172" actId="1076"/>
          <ac:picMkLst>
            <pc:docMk/>
            <pc:sldMk cId="354999889" sldId="261"/>
            <ac:picMk id="6" creationId="{309D0A56-2BF6-4293-BEE8-510FFF408013}"/>
          </ac:picMkLst>
        </pc:picChg>
      </pc:sldChg>
      <pc:sldChg chg="new del">
        <pc:chgData name="Rachel Jones" userId="337fcf440ce514f9" providerId="LiveId" clId="{04A0C61A-6E2D-4B75-BA35-8C85AF205EF7}" dt="2021-05-14T08:26:14.975" v="375" actId="47"/>
        <pc:sldMkLst>
          <pc:docMk/>
          <pc:sldMk cId="556632447" sldId="262"/>
        </pc:sldMkLst>
      </pc:sldChg>
      <pc:sldChg chg="addSp delSp modSp add mod">
        <pc:chgData name="Rachel Jones" userId="337fcf440ce514f9" providerId="LiveId" clId="{04A0C61A-6E2D-4B75-BA35-8C85AF205EF7}" dt="2021-05-15T08:40:42.884" v="1245" actId="5793"/>
        <pc:sldMkLst>
          <pc:docMk/>
          <pc:sldMk cId="3877449367" sldId="262"/>
        </pc:sldMkLst>
        <pc:spChg chg="mod">
          <ac:chgData name="Rachel Jones" userId="337fcf440ce514f9" providerId="LiveId" clId="{04A0C61A-6E2D-4B75-BA35-8C85AF205EF7}" dt="2021-05-15T08:40:42.884" v="1245" actId="5793"/>
          <ac:spMkLst>
            <pc:docMk/>
            <pc:sldMk cId="3877449367" sldId="262"/>
            <ac:spMk id="2" creationId="{4ADD25E8-57FF-4370-B2F2-83E5D69249E6}"/>
          </ac:spMkLst>
        </pc:spChg>
        <pc:picChg chg="add mod ord modCrop">
          <ac:chgData name="Rachel Jones" userId="337fcf440ce514f9" providerId="LiveId" clId="{04A0C61A-6E2D-4B75-BA35-8C85AF205EF7}" dt="2021-05-15T08:20:24.340" v="1096" actId="1076"/>
          <ac:picMkLst>
            <pc:docMk/>
            <pc:sldMk cId="3877449367" sldId="262"/>
            <ac:picMk id="3" creationId="{EC4579C6-3D9A-4D32-A9EE-D2190131082F}"/>
          </ac:picMkLst>
        </pc:picChg>
        <pc:picChg chg="add mod ord">
          <ac:chgData name="Rachel Jones" userId="337fcf440ce514f9" providerId="LiveId" clId="{04A0C61A-6E2D-4B75-BA35-8C85AF205EF7}" dt="2021-05-15T08:20:22.340" v="1095" actId="1076"/>
          <ac:picMkLst>
            <pc:docMk/>
            <pc:sldMk cId="3877449367" sldId="262"/>
            <ac:picMk id="5" creationId="{3698D364-F9AC-4B5F-BB23-7B0E0D1FB507}"/>
          </ac:picMkLst>
        </pc:picChg>
        <pc:picChg chg="add del mod modCrop">
          <ac:chgData name="Rachel Jones" userId="337fcf440ce514f9" providerId="LiveId" clId="{04A0C61A-6E2D-4B75-BA35-8C85AF205EF7}" dt="2021-05-14T21:46:55.646" v="925" actId="478"/>
          <ac:picMkLst>
            <pc:docMk/>
            <pc:sldMk cId="3877449367" sldId="262"/>
            <ac:picMk id="5" creationId="{9736AED8-C982-42B2-90B1-8286B3E8DB2C}"/>
          </ac:picMkLst>
        </pc:picChg>
        <pc:picChg chg="mod">
          <ac:chgData name="Rachel Jones" userId="337fcf440ce514f9" providerId="LiveId" clId="{04A0C61A-6E2D-4B75-BA35-8C85AF205EF7}" dt="2021-05-14T12:17:36.608" v="832" actId="1076"/>
          <ac:picMkLst>
            <pc:docMk/>
            <pc:sldMk cId="3877449367" sldId="262"/>
            <ac:picMk id="6" creationId="{309D0A56-2BF6-4293-BEE8-510FFF408013}"/>
          </ac:picMkLst>
        </pc:picChg>
        <pc:picChg chg="add mod modCrop">
          <ac:chgData name="Rachel Jones" userId="337fcf440ce514f9" providerId="LiveId" clId="{04A0C61A-6E2D-4B75-BA35-8C85AF205EF7}" dt="2021-05-15T08:20:30.786" v="1098" actId="1076"/>
          <ac:picMkLst>
            <pc:docMk/>
            <pc:sldMk cId="3877449367" sldId="262"/>
            <ac:picMk id="7" creationId="{9282B2AC-35D2-46FC-AA6E-30A30A452C38}"/>
          </ac:picMkLst>
        </pc:picChg>
      </pc:sldChg>
      <pc:sldChg chg="addSp modSp add mod">
        <pc:chgData name="Rachel Jones" userId="337fcf440ce514f9" providerId="LiveId" clId="{04A0C61A-6E2D-4B75-BA35-8C85AF205EF7}" dt="2021-05-15T08:46:22.278" v="1389" actId="20577"/>
        <pc:sldMkLst>
          <pc:docMk/>
          <pc:sldMk cId="508670215" sldId="263"/>
        </pc:sldMkLst>
        <pc:spChg chg="mod">
          <ac:chgData name="Rachel Jones" userId="337fcf440ce514f9" providerId="LiveId" clId="{04A0C61A-6E2D-4B75-BA35-8C85AF205EF7}" dt="2021-05-15T08:46:22.278" v="1389" actId="20577"/>
          <ac:spMkLst>
            <pc:docMk/>
            <pc:sldMk cId="508670215" sldId="263"/>
            <ac:spMk id="2" creationId="{4ADD25E8-57FF-4370-B2F2-83E5D69249E6}"/>
          </ac:spMkLst>
        </pc:spChg>
        <pc:picChg chg="add mod modCrop">
          <ac:chgData name="Rachel Jones" userId="337fcf440ce514f9" providerId="LiveId" clId="{04A0C61A-6E2D-4B75-BA35-8C85AF205EF7}" dt="2021-05-15T08:37:14.514" v="1109" actId="1076"/>
          <ac:picMkLst>
            <pc:docMk/>
            <pc:sldMk cId="508670215" sldId="263"/>
            <ac:picMk id="3" creationId="{71BC98E0-CEBA-4566-AC03-1E1B787630E9}"/>
          </ac:picMkLst>
        </pc:picChg>
        <pc:picChg chg="add mod">
          <ac:chgData name="Rachel Jones" userId="337fcf440ce514f9" providerId="LiveId" clId="{04A0C61A-6E2D-4B75-BA35-8C85AF205EF7}" dt="2021-05-15T08:37:09.452" v="1108" actId="1076"/>
          <ac:picMkLst>
            <pc:docMk/>
            <pc:sldMk cId="508670215" sldId="263"/>
            <ac:picMk id="5" creationId="{4A3A083B-016D-4D56-B931-8E6D68F72FB1}"/>
          </ac:picMkLst>
        </pc:picChg>
        <pc:picChg chg="mod">
          <ac:chgData name="Rachel Jones" userId="337fcf440ce514f9" providerId="LiveId" clId="{04A0C61A-6E2D-4B75-BA35-8C85AF205EF7}" dt="2021-05-15T08:36:45.794" v="1103" actId="1076"/>
          <ac:picMkLst>
            <pc:docMk/>
            <pc:sldMk cId="508670215" sldId="263"/>
            <ac:picMk id="6" creationId="{309D0A56-2BF6-4293-BEE8-510FFF408013}"/>
          </ac:picMkLst>
        </pc:picChg>
      </pc:sldChg>
      <pc:sldChg chg="modSp add del mod">
        <pc:chgData name="Rachel Jones" userId="337fcf440ce514f9" providerId="LiveId" clId="{04A0C61A-6E2D-4B75-BA35-8C85AF205EF7}" dt="2021-05-14T11:34:43.535" v="790" actId="47"/>
        <pc:sldMkLst>
          <pc:docMk/>
          <pc:sldMk cId="2509971491" sldId="264"/>
        </pc:sldMkLst>
        <pc:spChg chg="mod">
          <ac:chgData name="Rachel Jones" userId="337fcf440ce514f9" providerId="LiveId" clId="{04A0C61A-6E2D-4B75-BA35-8C85AF205EF7}" dt="2021-05-14T09:30:00.480" v="633" actId="5793"/>
          <ac:spMkLst>
            <pc:docMk/>
            <pc:sldMk cId="2509971491" sldId="264"/>
            <ac:spMk id="2" creationId="{4ADD25E8-57FF-4370-B2F2-83E5D69249E6}"/>
          </ac:spMkLst>
        </pc:spChg>
      </pc:sldChg>
      <pc:sldChg chg="addSp delSp modSp add mod">
        <pc:chgData name="Rachel Jones" userId="337fcf440ce514f9" providerId="LiveId" clId="{04A0C61A-6E2D-4B75-BA35-8C85AF205EF7}" dt="2021-05-15T08:48:30.611" v="1398" actId="1076"/>
        <pc:sldMkLst>
          <pc:docMk/>
          <pc:sldMk cId="2845570732" sldId="265"/>
        </pc:sldMkLst>
        <pc:spChg chg="mod">
          <ac:chgData name="Rachel Jones" userId="337fcf440ce514f9" providerId="LiveId" clId="{04A0C61A-6E2D-4B75-BA35-8C85AF205EF7}" dt="2021-05-15T08:48:30.611" v="1398" actId="1076"/>
          <ac:spMkLst>
            <pc:docMk/>
            <pc:sldMk cId="2845570732" sldId="265"/>
            <ac:spMk id="2" creationId="{4ADD25E8-57FF-4370-B2F2-83E5D69249E6}"/>
          </ac:spMkLst>
        </pc:spChg>
        <pc:spChg chg="mod">
          <ac:chgData name="Rachel Jones" userId="337fcf440ce514f9" providerId="LiveId" clId="{04A0C61A-6E2D-4B75-BA35-8C85AF205EF7}" dt="2021-05-14T12:20:35.244" v="865" actId="1076"/>
          <ac:spMkLst>
            <pc:docMk/>
            <pc:sldMk cId="2845570732" sldId="265"/>
            <ac:spMk id="4" creationId="{302E38ED-EDD6-44D4-AB68-173C0D15D590}"/>
          </ac:spMkLst>
        </pc:spChg>
        <pc:picChg chg="add">
          <ac:chgData name="Rachel Jones" userId="337fcf440ce514f9" providerId="LiveId" clId="{04A0C61A-6E2D-4B75-BA35-8C85AF205EF7}" dt="2021-05-14T11:27:02.225" v="768" actId="22"/>
          <ac:picMkLst>
            <pc:docMk/>
            <pc:sldMk cId="2845570732" sldId="265"/>
            <ac:picMk id="5" creationId="{A264BA8E-BA48-481A-9421-8801134820EF}"/>
          </ac:picMkLst>
        </pc:picChg>
        <pc:picChg chg="del ord">
          <ac:chgData name="Rachel Jones" userId="337fcf440ce514f9" providerId="LiveId" clId="{04A0C61A-6E2D-4B75-BA35-8C85AF205EF7}" dt="2021-05-14T12:21:01.569" v="868" actId="478"/>
          <ac:picMkLst>
            <pc:docMk/>
            <pc:sldMk cId="2845570732" sldId="265"/>
            <ac:picMk id="6" creationId="{309D0A56-2BF6-4293-BEE8-510FFF408013}"/>
          </ac:picMkLst>
        </pc:picChg>
        <pc:picChg chg="add del mod">
          <ac:chgData name="Rachel Jones" userId="337fcf440ce514f9" providerId="LiveId" clId="{04A0C61A-6E2D-4B75-BA35-8C85AF205EF7}" dt="2021-05-14T11:34:01.030" v="785" actId="478"/>
          <ac:picMkLst>
            <pc:docMk/>
            <pc:sldMk cId="2845570732" sldId="265"/>
            <ac:picMk id="7" creationId="{B20998B3-0BC4-4386-AFD7-D4D1589E2441}"/>
          </ac:picMkLst>
        </pc:picChg>
        <pc:picChg chg="add mod modCrop">
          <ac:chgData name="Rachel Jones" userId="337fcf440ce514f9" providerId="LiveId" clId="{04A0C61A-6E2D-4B75-BA35-8C85AF205EF7}" dt="2021-05-15T08:42:41.034" v="1297" actId="14100"/>
          <ac:picMkLst>
            <pc:docMk/>
            <pc:sldMk cId="2845570732" sldId="265"/>
            <ac:picMk id="8" creationId="{D9D633C7-B90B-4CD9-BA03-7AC8339A86E0}"/>
          </ac:picMkLst>
        </pc:picChg>
        <pc:picChg chg="add mod modCrop">
          <ac:chgData name="Rachel Jones" userId="337fcf440ce514f9" providerId="LiveId" clId="{04A0C61A-6E2D-4B75-BA35-8C85AF205EF7}" dt="2021-05-15T08:42:17.044" v="1293" actId="1076"/>
          <ac:picMkLst>
            <pc:docMk/>
            <pc:sldMk cId="2845570732" sldId="265"/>
            <ac:picMk id="9" creationId="{544C4913-A2C5-4997-91C8-407232B64C4A}"/>
          </ac:picMkLst>
        </pc:picChg>
        <pc:picChg chg="add mod modCrop">
          <ac:chgData name="Rachel Jones" userId="337fcf440ce514f9" providerId="LiveId" clId="{04A0C61A-6E2D-4B75-BA35-8C85AF205EF7}" dt="2021-05-14T12:35:02.150" v="920" actId="1076"/>
          <ac:picMkLst>
            <pc:docMk/>
            <pc:sldMk cId="2845570732" sldId="265"/>
            <ac:picMk id="10" creationId="{A6ECF268-9EC2-40E7-B0C8-9AF834F5A63B}"/>
          </ac:picMkLst>
        </pc:picChg>
        <pc:picChg chg="add del mod">
          <ac:chgData name="Rachel Jones" userId="337fcf440ce514f9" providerId="LiveId" clId="{04A0C61A-6E2D-4B75-BA35-8C85AF205EF7}" dt="2021-05-14T12:19:22.078" v="851" actId="478"/>
          <ac:picMkLst>
            <pc:docMk/>
            <pc:sldMk cId="2845570732" sldId="265"/>
            <ac:picMk id="11" creationId="{A122D4E8-BE57-4CC8-B595-43563E62BD79}"/>
          </ac:picMkLst>
        </pc:picChg>
      </pc:sldChg>
      <pc:sldChg chg="addSp modSp add mod">
        <pc:chgData name="Rachel Jones" userId="337fcf440ce514f9" providerId="LiveId" clId="{04A0C61A-6E2D-4B75-BA35-8C85AF205EF7}" dt="2021-05-15T08:44:58.015" v="1363" actId="1076"/>
        <pc:sldMkLst>
          <pc:docMk/>
          <pc:sldMk cId="2170715663" sldId="266"/>
        </pc:sldMkLst>
        <pc:spChg chg="mod">
          <ac:chgData name="Rachel Jones" userId="337fcf440ce514f9" providerId="LiveId" clId="{04A0C61A-6E2D-4B75-BA35-8C85AF205EF7}" dt="2021-05-15T08:44:28.991" v="1362" actId="1076"/>
          <ac:spMkLst>
            <pc:docMk/>
            <pc:sldMk cId="2170715663" sldId="266"/>
            <ac:spMk id="2" creationId="{4ADD25E8-57FF-4370-B2F2-83E5D69249E6}"/>
          </ac:spMkLst>
        </pc:spChg>
        <pc:picChg chg="add mod ord modCrop">
          <ac:chgData name="Rachel Jones" userId="337fcf440ce514f9" providerId="LiveId" clId="{04A0C61A-6E2D-4B75-BA35-8C85AF205EF7}" dt="2021-05-14T12:24:49.095" v="900" actId="1076"/>
          <ac:picMkLst>
            <pc:docMk/>
            <pc:sldMk cId="2170715663" sldId="266"/>
            <ac:picMk id="3" creationId="{4F65734E-461E-4CBF-9F5F-364081236529}"/>
          </ac:picMkLst>
        </pc:picChg>
        <pc:picChg chg="add mod ord modCrop">
          <ac:chgData name="Rachel Jones" userId="337fcf440ce514f9" providerId="LiveId" clId="{04A0C61A-6E2D-4B75-BA35-8C85AF205EF7}" dt="2021-05-14T12:24:52.227" v="901" actId="1076"/>
          <ac:picMkLst>
            <pc:docMk/>
            <pc:sldMk cId="2170715663" sldId="266"/>
            <ac:picMk id="5" creationId="{09BF5B6A-61FC-4C03-A88A-0BA6737898B0}"/>
          </ac:picMkLst>
        </pc:picChg>
        <pc:picChg chg="mod">
          <ac:chgData name="Rachel Jones" userId="337fcf440ce514f9" providerId="LiveId" clId="{04A0C61A-6E2D-4B75-BA35-8C85AF205EF7}" dt="2021-05-15T08:44:58.015" v="1363" actId="1076"/>
          <ac:picMkLst>
            <pc:docMk/>
            <pc:sldMk cId="2170715663" sldId="266"/>
            <ac:picMk id="6" creationId="{309D0A56-2BF6-4293-BEE8-510FFF408013}"/>
          </ac:picMkLst>
        </pc:picChg>
        <pc:picChg chg="add mod modCrop">
          <ac:chgData name="Rachel Jones" userId="337fcf440ce514f9" providerId="LiveId" clId="{04A0C61A-6E2D-4B75-BA35-8C85AF205EF7}" dt="2021-05-14T12:24:42.534" v="898" actId="1076"/>
          <ac:picMkLst>
            <pc:docMk/>
            <pc:sldMk cId="2170715663" sldId="266"/>
            <ac:picMk id="7" creationId="{732E08ED-ECFE-487B-B9AA-DAF911A8DCD0}"/>
          </ac:picMkLst>
        </pc:picChg>
        <pc:picChg chg="add mod ord modCrop">
          <ac:chgData name="Rachel Jones" userId="337fcf440ce514f9" providerId="LiveId" clId="{04A0C61A-6E2D-4B75-BA35-8C85AF205EF7}" dt="2021-05-14T12:24:28.039" v="896" actId="1076"/>
          <ac:picMkLst>
            <pc:docMk/>
            <pc:sldMk cId="2170715663" sldId="266"/>
            <ac:picMk id="8" creationId="{F55E7F7D-EA0B-4750-9AA7-EB1F91FB973D}"/>
          </ac:picMkLst>
        </pc:picChg>
      </pc:sldChg>
      <pc:sldChg chg="addSp modSp add mod">
        <pc:chgData name="Rachel Jones" userId="337fcf440ce514f9" providerId="LiveId" clId="{04A0C61A-6E2D-4B75-BA35-8C85AF205EF7}" dt="2021-05-18T13:11:54.152" v="1745" actId="20577"/>
        <pc:sldMkLst>
          <pc:docMk/>
          <pc:sldMk cId="2727618918" sldId="267"/>
        </pc:sldMkLst>
        <pc:spChg chg="mod">
          <ac:chgData name="Rachel Jones" userId="337fcf440ce514f9" providerId="LiveId" clId="{04A0C61A-6E2D-4B75-BA35-8C85AF205EF7}" dt="2021-05-18T13:11:54.152" v="1745" actId="20577"/>
          <ac:spMkLst>
            <pc:docMk/>
            <pc:sldMk cId="2727618918" sldId="267"/>
            <ac:spMk id="2" creationId="{4ADD25E8-57FF-4370-B2F2-83E5D69249E6}"/>
          </ac:spMkLst>
        </pc:spChg>
        <pc:picChg chg="add mod modCrop">
          <ac:chgData name="Rachel Jones" userId="337fcf440ce514f9" providerId="LiveId" clId="{04A0C61A-6E2D-4B75-BA35-8C85AF205EF7}" dt="2021-05-14T12:26:02.463" v="914" actId="1076"/>
          <ac:picMkLst>
            <pc:docMk/>
            <pc:sldMk cId="2727618918" sldId="267"/>
            <ac:picMk id="3" creationId="{A8B47EFE-3575-4879-8146-BDB632B4D854}"/>
          </ac:picMkLst>
        </pc:picChg>
        <pc:picChg chg="add mod modCrop">
          <ac:chgData name="Rachel Jones" userId="337fcf440ce514f9" providerId="LiveId" clId="{04A0C61A-6E2D-4B75-BA35-8C85AF205EF7}" dt="2021-05-14T12:25:57.166" v="913" actId="1076"/>
          <ac:picMkLst>
            <pc:docMk/>
            <pc:sldMk cId="2727618918" sldId="267"/>
            <ac:picMk id="5" creationId="{8E9B64D1-D3BE-4C11-A194-781A2941A8A4}"/>
          </ac:picMkLst>
        </pc:picChg>
      </pc:sldChg>
      <pc:sldChg chg="add del">
        <pc:chgData name="Rachel Jones" userId="337fcf440ce514f9" providerId="LiveId" clId="{04A0C61A-6E2D-4B75-BA35-8C85AF205EF7}" dt="2021-05-14T09:26:53.895" v="565" actId="47"/>
        <pc:sldMkLst>
          <pc:docMk/>
          <pc:sldMk cId="150583935" sldId="268"/>
        </pc:sldMkLst>
      </pc:sldChg>
      <pc:sldChg chg="addSp delSp modSp add mod">
        <pc:chgData name="Rachel Jones" userId="337fcf440ce514f9" providerId="LiveId" clId="{04A0C61A-6E2D-4B75-BA35-8C85AF205EF7}" dt="2021-05-18T13:13:44.287" v="1748" actId="20577"/>
        <pc:sldMkLst>
          <pc:docMk/>
          <pc:sldMk cId="1783681406" sldId="268"/>
        </pc:sldMkLst>
        <pc:spChg chg="mod">
          <ac:chgData name="Rachel Jones" userId="337fcf440ce514f9" providerId="LiveId" clId="{04A0C61A-6E2D-4B75-BA35-8C85AF205EF7}" dt="2021-05-18T13:13:44.287" v="1748" actId="20577"/>
          <ac:spMkLst>
            <pc:docMk/>
            <pc:sldMk cId="1783681406" sldId="268"/>
            <ac:spMk id="2" creationId="{4ADD25E8-57FF-4370-B2F2-83E5D69249E6}"/>
          </ac:spMkLst>
        </pc:spChg>
        <pc:picChg chg="del">
          <ac:chgData name="Rachel Jones" userId="337fcf440ce514f9" providerId="LiveId" clId="{04A0C61A-6E2D-4B75-BA35-8C85AF205EF7}" dt="2021-05-14T21:46:34.902" v="924" actId="478"/>
          <ac:picMkLst>
            <pc:docMk/>
            <pc:sldMk cId="1783681406" sldId="268"/>
            <ac:picMk id="3" creationId="{A8B47EFE-3575-4879-8146-BDB632B4D854}"/>
          </ac:picMkLst>
        </pc:picChg>
        <pc:picChg chg="del">
          <ac:chgData name="Rachel Jones" userId="337fcf440ce514f9" providerId="LiveId" clId="{04A0C61A-6E2D-4B75-BA35-8C85AF205EF7}" dt="2021-05-14T21:46:33.148" v="923" actId="478"/>
          <ac:picMkLst>
            <pc:docMk/>
            <pc:sldMk cId="1783681406" sldId="268"/>
            <ac:picMk id="5" creationId="{8E9B64D1-D3BE-4C11-A194-781A2941A8A4}"/>
          </ac:picMkLst>
        </pc:picChg>
        <pc:picChg chg="add mod">
          <ac:chgData name="Rachel Jones" userId="337fcf440ce514f9" providerId="LiveId" clId="{04A0C61A-6E2D-4B75-BA35-8C85AF205EF7}" dt="2021-05-14T21:51:17.149" v="1084" actId="1076"/>
          <ac:picMkLst>
            <pc:docMk/>
            <pc:sldMk cId="1783681406" sldId="268"/>
            <ac:picMk id="7" creationId="{245CD77E-836C-49DB-9E37-2A90B4CCF3DB}"/>
          </ac:picMkLst>
        </pc:picChg>
      </pc:sldChg>
      <pc:sldChg chg="addSp delSp modSp add mod">
        <pc:chgData name="Rachel Jones" userId="337fcf440ce514f9" providerId="LiveId" clId="{04A0C61A-6E2D-4B75-BA35-8C85AF205EF7}" dt="2021-05-18T10:26:23.785" v="1547" actId="20577"/>
        <pc:sldMkLst>
          <pc:docMk/>
          <pc:sldMk cId="1450051256" sldId="269"/>
        </pc:sldMkLst>
        <pc:spChg chg="del mod">
          <ac:chgData name="Rachel Jones" userId="337fcf440ce514f9" providerId="LiveId" clId="{04A0C61A-6E2D-4B75-BA35-8C85AF205EF7}" dt="2021-05-18T09:56:06.509" v="1410" actId="478"/>
          <ac:spMkLst>
            <pc:docMk/>
            <pc:sldMk cId="1450051256" sldId="269"/>
            <ac:spMk id="2" creationId="{4ADD25E8-57FF-4370-B2F2-83E5D69249E6}"/>
          </ac:spMkLst>
        </pc:spChg>
        <pc:spChg chg="add mod">
          <ac:chgData name="Rachel Jones" userId="337fcf440ce514f9" providerId="LiveId" clId="{04A0C61A-6E2D-4B75-BA35-8C85AF205EF7}" dt="2021-05-18T10:26:23.785" v="1547" actId="20577"/>
          <ac:spMkLst>
            <pc:docMk/>
            <pc:sldMk cId="1450051256" sldId="269"/>
            <ac:spMk id="3" creationId="{19083B3C-EBA6-428F-B9E5-94CA3AB654B5}"/>
          </ac:spMkLst>
        </pc:spChg>
        <pc:spChg chg="add del">
          <ac:chgData name="Rachel Jones" userId="337fcf440ce514f9" providerId="LiveId" clId="{04A0C61A-6E2D-4B75-BA35-8C85AF205EF7}" dt="2021-05-18T09:56:03.504" v="1409" actId="478"/>
          <ac:spMkLst>
            <pc:docMk/>
            <pc:sldMk cId="1450051256" sldId="269"/>
            <ac:spMk id="4" creationId="{302E38ED-EDD6-44D4-AB68-173C0D15D590}"/>
          </ac:spMkLst>
        </pc:spChg>
        <pc:picChg chg="del">
          <ac:chgData name="Rachel Jones" userId="337fcf440ce514f9" providerId="LiveId" clId="{04A0C61A-6E2D-4B75-BA35-8C85AF205EF7}" dt="2021-05-18T09:55:56.915" v="1406" actId="478"/>
          <ac:picMkLst>
            <pc:docMk/>
            <pc:sldMk cId="1450051256" sldId="269"/>
            <ac:picMk id="7" creationId="{245CD77E-836C-49DB-9E37-2A90B4CCF3DB}"/>
          </ac:picMkLst>
        </pc:picChg>
      </pc:sldChg>
      <pc:sldChg chg="addSp delSp modSp add mod">
        <pc:chgData name="Rachel Jones" userId="337fcf440ce514f9" providerId="LiveId" clId="{04A0C61A-6E2D-4B75-BA35-8C85AF205EF7}" dt="2021-05-18T13:09:09.690" v="1741" actId="166"/>
        <pc:sldMkLst>
          <pc:docMk/>
          <pc:sldMk cId="2989753139" sldId="270"/>
        </pc:sldMkLst>
        <pc:spChg chg="mod">
          <ac:chgData name="Rachel Jones" userId="337fcf440ce514f9" providerId="LiveId" clId="{04A0C61A-6E2D-4B75-BA35-8C85AF205EF7}" dt="2021-05-18T13:05:10.932" v="1707" actId="5793"/>
          <ac:spMkLst>
            <pc:docMk/>
            <pc:sldMk cId="2989753139" sldId="270"/>
            <ac:spMk id="2" creationId="{4ADD25E8-57FF-4370-B2F2-83E5D69249E6}"/>
          </ac:spMkLst>
        </pc:spChg>
        <pc:spChg chg="mod">
          <ac:chgData name="Rachel Jones" userId="337fcf440ce514f9" providerId="LiveId" clId="{04A0C61A-6E2D-4B75-BA35-8C85AF205EF7}" dt="2021-05-18T13:07:30.050" v="1724" actId="1076"/>
          <ac:spMkLst>
            <pc:docMk/>
            <pc:sldMk cId="2989753139" sldId="270"/>
            <ac:spMk id="4" creationId="{302E38ED-EDD6-44D4-AB68-173C0D15D590}"/>
          </ac:spMkLst>
        </pc:spChg>
        <pc:picChg chg="del">
          <ac:chgData name="Rachel Jones" userId="337fcf440ce514f9" providerId="LiveId" clId="{04A0C61A-6E2D-4B75-BA35-8C85AF205EF7}" dt="2021-05-18T12:54:21.374" v="1552" actId="478"/>
          <ac:picMkLst>
            <pc:docMk/>
            <pc:sldMk cId="2989753139" sldId="270"/>
            <ac:picMk id="3" creationId="{71BC98E0-CEBA-4566-AC03-1E1B787630E9}"/>
          </ac:picMkLst>
        </pc:picChg>
        <pc:picChg chg="del">
          <ac:chgData name="Rachel Jones" userId="337fcf440ce514f9" providerId="LiveId" clId="{04A0C61A-6E2D-4B75-BA35-8C85AF205EF7}" dt="2021-05-18T12:54:22.849" v="1553" actId="478"/>
          <ac:picMkLst>
            <pc:docMk/>
            <pc:sldMk cId="2989753139" sldId="270"/>
            <ac:picMk id="5" creationId="{4A3A083B-016D-4D56-B931-8E6D68F72FB1}"/>
          </ac:picMkLst>
        </pc:picChg>
        <pc:picChg chg="add mod ord modCrop">
          <ac:chgData name="Rachel Jones" userId="337fcf440ce514f9" providerId="LiveId" clId="{04A0C61A-6E2D-4B75-BA35-8C85AF205EF7}" dt="2021-05-18T13:08:14.072" v="1733" actId="166"/>
          <ac:picMkLst>
            <pc:docMk/>
            <pc:sldMk cId="2989753139" sldId="270"/>
            <ac:picMk id="7" creationId="{D64D79A3-F8CE-44EC-83C8-0E4C7A5D45E2}"/>
          </ac:picMkLst>
        </pc:picChg>
        <pc:picChg chg="add mod ord modCrop">
          <ac:chgData name="Rachel Jones" userId="337fcf440ce514f9" providerId="LiveId" clId="{04A0C61A-6E2D-4B75-BA35-8C85AF205EF7}" dt="2021-05-18T13:09:09.690" v="1741" actId="166"/>
          <ac:picMkLst>
            <pc:docMk/>
            <pc:sldMk cId="2989753139" sldId="270"/>
            <ac:picMk id="8" creationId="{50774F99-A138-4703-B2E7-8DD52E8970D6}"/>
          </ac:picMkLst>
        </pc:picChg>
        <pc:picChg chg="add mod modCrop">
          <ac:chgData name="Rachel Jones" userId="337fcf440ce514f9" providerId="LiveId" clId="{04A0C61A-6E2D-4B75-BA35-8C85AF205EF7}" dt="2021-05-18T13:09:03.279" v="1739" actId="1076"/>
          <ac:picMkLst>
            <pc:docMk/>
            <pc:sldMk cId="2989753139" sldId="270"/>
            <ac:picMk id="9" creationId="{69C3E8C7-0335-4C79-9AA5-D27E7120AFBD}"/>
          </ac:picMkLst>
        </pc:picChg>
        <pc:picChg chg="add del">
          <ac:chgData name="Rachel Jones" userId="337fcf440ce514f9" providerId="LiveId" clId="{04A0C61A-6E2D-4B75-BA35-8C85AF205EF7}" dt="2021-05-18T13:07:52.639" v="1726" actId="478"/>
          <ac:picMkLst>
            <pc:docMk/>
            <pc:sldMk cId="2989753139" sldId="270"/>
            <ac:picMk id="10" creationId="{E543F497-AA95-4ADD-B8F8-785AB463AAA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2F46F6-322F-488C-B26F-AE730F5D65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898431-DF9A-45FA-9F9A-193C43E1E5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73035B-E0DA-454A-B49E-64DA7EA8D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AFF05-25FA-4B8B-A0A4-618CA5A5685F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35982A-F0DC-4E70-B2F5-46AC50B889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B499B2-9F9E-466C-AB36-DCA00EC114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38880-2919-4E14-9C5C-C74748927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8195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D8BDFA-75B0-4423-8C4F-93CE7956A5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4DA08B-46F2-4724-826A-C3F49EF9B3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026885-97E5-4A7E-8696-1570B28741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AFF05-25FA-4B8B-A0A4-618CA5A5685F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9C4E79-0130-4CBD-BDE1-4046AF736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CF42F6-DD91-433D-A996-BB823E7EAC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38880-2919-4E14-9C5C-C74748927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26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61E020-4509-41D8-973F-973DB0E0CD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CC1057-A0DC-4137-97BD-2227E7AB3E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A1724F-39EF-4D7B-A9DC-B763CA2FF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AFF05-25FA-4B8B-A0A4-618CA5A5685F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6B44B4-9C47-475C-9A88-E8BF1099BC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46532-B5BA-46AD-A9CB-E8BEB009D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38880-2919-4E14-9C5C-C74748927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4495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CA586-1F03-49D8-B024-CFFEB8C209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CE577D-00DF-49FC-B301-F869C82825B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77C376-FBCB-4E8A-9255-5C5980057E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598818-F813-4339-A834-AB60AF3997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AFF05-25FA-4B8B-A0A4-618CA5A5685F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6C594D-F542-4293-BB8E-2CC935CFB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5CB3E7-48F7-41C3-86A6-FEA2560F84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38880-2919-4E14-9C5C-C74748927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540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50748D-0933-4CDC-84D9-11905691F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170139-F9B7-4868-949B-DD161E6AD7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AE3B36-4F12-4B24-A43B-1D69819EBB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10A2CCC-EB07-439E-B8E2-6BD9C7E694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9C91D19-B0CA-4A4D-89A7-F50FB47C7B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ED5337-DB31-4C65-8E17-2650D37C3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AFF05-25FA-4B8B-A0A4-618CA5A5685F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37EC161-B43D-4DFD-93DF-793B0256D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A59B203-C045-4589-B735-8B3CB69BD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38880-2919-4E14-9C5C-C74748927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916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82507E-6781-4B43-AE05-6BE737AE30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7F1073A-73FA-43AC-910E-64425A7A28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AFF05-25FA-4B8B-A0A4-618CA5A5685F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50B133-E60B-4D89-A1AB-1EE3164B6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C98E2C4-0F99-4FEF-9A51-19100BA3F7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38880-2919-4E14-9C5C-C74748927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677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7981774-9991-4DC9-A63B-360B8269E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AFF05-25FA-4B8B-A0A4-618CA5A5685F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642B330-AEF5-499E-B6A2-C6EBF5A2FD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0C2B1C-A816-4EF0-B3ED-ADED382E9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38880-2919-4E14-9C5C-C74748927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859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BD2395-8BE4-480F-BFE4-7164671F21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562FD2-24DF-4647-92AF-5AEE14227A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F7F3E6-1B39-4DFE-BF36-4569681775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1D7AA0-D0C4-400E-880D-C2B98C5CB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AFF05-25FA-4B8B-A0A4-618CA5A5685F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97ACD3-0F0D-41C5-8DAE-FB2D7BEE1F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2EBECF-6E84-4E55-B036-7FBDD74BE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38880-2919-4E14-9C5C-C74748927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94452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F84870-2F78-4F09-87BC-04BD84F0BC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29AB29-05D9-461B-8AD4-9FE9799537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3BAD00-1F57-46D9-9082-C5CF2ADF72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57CB84-1754-4239-8C74-FC563CF3A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AFF05-25FA-4B8B-A0A4-618CA5A5685F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62DFA8-DA67-48DD-961F-A40F7F7B1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23F8D6-8EEA-4DE7-B651-662567615D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38880-2919-4E14-9C5C-C74748927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6874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7982E6-D410-4843-B4BE-D40C7CEEF0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1C32D9-07A6-4E70-89E9-468711F21E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0AF50E-5A84-4BD2-944E-FAC008244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AFF05-25FA-4B8B-A0A4-618CA5A5685F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A6C9C3-B18C-48CC-835E-36EFEF1517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2AB38E-A0A7-4609-BB41-4365385CC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38880-2919-4E14-9C5C-C74748927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3170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8A06F5B-6636-4357-83C7-FF1579D33D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846D0C8-9131-4D10-B6A9-7B7BA11A05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1A198C-1CFB-494B-B04B-AE3B80F9E7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AFF05-25FA-4B8B-A0A4-618CA5A5685F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DCBCFD-4999-483B-B737-1A3A548F1C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FC16AF-2CCC-45E5-B0D3-8C99C629D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38880-2919-4E14-9C5C-C74748927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3212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E22814D-EF56-4FC0-AED2-F729289752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8D5E41-0AEC-4697-8CC1-3A1463946D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7D9549-CAAB-4837-B5F3-5E00E4ABD3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BAFF05-25FA-4B8B-A0A4-618CA5A5685F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92DD3C-621E-4DC8-9717-22C1B420F2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6CD0BD-1726-485B-BB02-C6C464CDDA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938880-2919-4E14-9C5C-C74748927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6102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ales.nhs.uk/sitesplus/documents/888/RespondingToACEs_PHW2019_english%20%28002%29.pdf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02E38ED-EDD6-44D4-AB68-173C0D15D59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A picture containing coil spring&#10;&#10;Description automatically generated">
            <a:extLst>
              <a:ext uri="{FF2B5EF4-FFF2-40B4-BE49-F238E27FC236}">
                <a16:creationId xmlns:a16="http://schemas.microsoft.com/office/drawing/2014/main" id="{309D0A56-2BF6-4293-BEE8-510FFF4080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311" y="1709321"/>
            <a:ext cx="3355464" cy="3287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8451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02E38ED-EDD6-44D4-AB68-173C0D15D59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A picture containing coil spring&#10;&#10;Description automatically generated">
            <a:extLst>
              <a:ext uri="{FF2B5EF4-FFF2-40B4-BE49-F238E27FC236}">
                <a16:creationId xmlns:a16="http://schemas.microsoft.com/office/drawing/2014/main" id="{309D0A56-2BF6-4293-BEE8-510FFF4080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2101" y="729091"/>
            <a:ext cx="3355464" cy="328767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B7816A7-85AE-478A-8C0E-78050463D495}"/>
              </a:ext>
            </a:extLst>
          </p:cNvPr>
          <p:cNvSpPr txBox="1"/>
          <p:nvPr/>
        </p:nvSpPr>
        <p:spPr>
          <a:xfrm>
            <a:off x="3321728" y="4254945"/>
            <a:ext cx="55485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5BD796"/>
                </a:solidFill>
              </a:rPr>
              <a:t> </a:t>
            </a:r>
            <a:r>
              <a:rPr lang="en-GB" sz="4000" dirty="0">
                <a:solidFill>
                  <a:srgbClr val="5BD796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“I Am Because We Are”</a:t>
            </a:r>
          </a:p>
          <a:p>
            <a:pPr algn="ctr"/>
            <a:r>
              <a:rPr lang="en-GB" sz="4000" dirty="0">
                <a:solidFill>
                  <a:srgbClr val="5BD796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Rachel Walters-Jones</a:t>
            </a:r>
          </a:p>
          <a:p>
            <a:pPr algn="ctr"/>
            <a:r>
              <a:rPr lang="en-GB" sz="4000" dirty="0">
                <a:solidFill>
                  <a:srgbClr val="5BD796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1809488</a:t>
            </a:r>
            <a:endParaRPr lang="en-GB" sz="4000" dirty="0">
              <a:latin typeface="Adobe Arabic" panose="02040503050201020203" pitchFamily="18" charset="-78"/>
              <a:cs typeface="Adobe Arabic" panose="02040503050201020203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49998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02E38ED-EDD6-44D4-AB68-173C0D15D59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A picture containing coil spring&#10;&#10;Description automatically generated">
            <a:extLst>
              <a:ext uri="{FF2B5EF4-FFF2-40B4-BE49-F238E27FC236}">
                <a16:creationId xmlns:a16="http://schemas.microsoft.com/office/drawing/2014/main" id="{309D0A56-2BF6-4293-BEE8-510FFF4080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6369" y="5529334"/>
            <a:ext cx="1273470" cy="124774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0053ECE-C857-4761-805F-7DF3CFF1022A}"/>
              </a:ext>
            </a:extLst>
          </p:cNvPr>
          <p:cNvSpPr txBox="1"/>
          <p:nvPr/>
        </p:nvSpPr>
        <p:spPr>
          <a:xfrm>
            <a:off x="878889" y="674703"/>
            <a:ext cx="62410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rgbClr val="33CC33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D2838A-F6A2-4FA9-9F85-C2EAB1E6CBA6}"/>
              </a:ext>
            </a:extLst>
          </p:cNvPr>
          <p:cNvSpPr txBox="1"/>
          <p:nvPr/>
        </p:nvSpPr>
        <p:spPr>
          <a:xfrm>
            <a:off x="364654" y="382315"/>
            <a:ext cx="6241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5BD796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Beginnings and Endings… and Beginnings…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5CAA1CA-C40E-49DF-89E6-7F134CA90A2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7" t="18082" r="1097" b="9838"/>
          <a:stretch/>
        </p:blipFill>
        <p:spPr>
          <a:xfrm>
            <a:off x="6749318" y="322524"/>
            <a:ext cx="5078028" cy="494321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73898A2-9015-41C6-8721-94907A0A61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444" y="1624982"/>
            <a:ext cx="6874233" cy="455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5276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02E38ED-EDD6-44D4-AB68-173C0D15D59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A picture containing coil spring&#10;&#10;Description automatically generated">
            <a:extLst>
              <a:ext uri="{FF2B5EF4-FFF2-40B4-BE49-F238E27FC236}">
                <a16:creationId xmlns:a16="http://schemas.microsoft.com/office/drawing/2014/main" id="{309D0A56-2BF6-4293-BEE8-510FFF4080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7490" y="5470096"/>
            <a:ext cx="1299791" cy="127353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9FC201B-5518-4018-A70D-F17492064E21}"/>
              </a:ext>
            </a:extLst>
          </p:cNvPr>
          <p:cNvSpPr txBox="1"/>
          <p:nvPr/>
        </p:nvSpPr>
        <p:spPr>
          <a:xfrm>
            <a:off x="390617" y="182068"/>
            <a:ext cx="33646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5BD796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Who the Hell am I?...</a:t>
            </a:r>
            <a:r>
              <a:rPr lang="en-GB" dirty="0">
                <a:solidFill>
                  <a:srgbClr val="5BD796"/>
                </a:solidFill>
              </a:rPr>
              <a:t>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0220437-508D-4BC9-8C3D-F968B9A7999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2136" r="-943" b="22330"/>
          <a:stretch/>
        </p:blipFill>
        <p:spPr>
          <a:xfrm>
            <a:off x="8165667" y="234347"/>
            <a:ext cx="3892083" cy="380852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CAA23E0-A343-46DD-BD32-86DD27BDC8D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1616" r="1663" b="31910"/>
          <a:stretch/>
        </p:blipFill>
        <p:spPr>
          <a:xfrm>
            <a:off x="3755254" y="3213717"/>
            <a:ext cx="5168641" cy="340993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3013C48-6AAC-4446-9A38-64E569CF979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2039" r="2929" b="12634"/>
          <a:stretch/>
        </p:blipFill>
        <p:spPr>
          <a:xfrm>
            <a:off x="275845" y="948910"/>
            <a:ext cx="3750489" cy="516598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4C28AB-B814-44F0-9195-D15225AB27C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31456" r="650" b="31521"/>
          <a:stretch/>
        </p:blipFill>
        <p:spPr>
          <a:xfrm>
            <a:off x="3925975" y="375537"/>
            <a:ext cx="4068971" cy="2696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315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02E38ED-EDD6-44D4-AB68-173C0D15D59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A picture containing coil spring&#10;&#10;Description automatically generated">
            <a:extLst>
              <a:ext uri="{FF2B5EF4-FFF2-40B4-BE49-F238E27FC236}">
                <a16:creationId xmlns:a16="http://schemas.microsoft.com/office/drawing/2014/main" id="{309D0A56-2BF6-4293-BEE8-510FFF4080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7213" y="5369224"/>
            <a:ext cx="1269886" cy="12442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742F320-1D67-4B40-BE2D-4CDD6CC27A60}"/>
              </a:ext>
            </a:extLst>
          </p:cNvPr>
          <p:cNvSpPr txBox="1"/>
          <p:nvPr/>
        </p:nvSpPr>
        <p:spPr>
          <a:xfrm>
            <a:off x="523783" y="213064"/>
            <a:ext cx="4261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5BD796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The Unhealthy Rescuer…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956109-9FA5-4FE5-824C-31671CB67B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4423" y="900510"/>
            <a:ext cx="6161103" cy="5575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4431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02E38ED-EDD6-44D4-AB68-173C0D15D590}"/>
              </a:ext>
            </a:extLst>
          </p:cNvPr>
          <p:cNvSpPr/>
          <p:nvPr/>
        </p:nvSpPr>
        <p:spPr>
          <a:xfrm>
            <a:off x="0" y="8878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Picture 5" descr="A picture containing coil spring&#10;&#10;Description automatically generated">
            <a:extLst>
              <a:ext uri="{FF2B5EF4-FFF2-40B4-BE49-F238E27FC236}">
                <a16:creationId xmlns:a16="http://schemas.microsoft.com/office/drawing/2014/main" id="{309D0A56-2BF6-4293-BEE8-510FFF4080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491" y="1888890"/>
            <a:ext cx="3587286" cy="351481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ADD25E8-57FF-4370-B2F2-83E5D69249E6}"/>
              </a:ext>
            </a:extLst>
          </p:cNvPr>
          <p:cNvSpPr txBox="1"/>
          <p:nvPr/>
        </p:nvSpPr>
        <p:spPr>
          <a:xfrm>
            <a:off x="914400" y="292963"/>
            <a:ext cx="38440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5BD796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The Stupid One…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D34AC6-AC3E-4F09-8698-91F3957294D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t="23690" r="303" b="21061"/>
          <a:stretch/>
        </p:blipFill>
        <p:spPr>
          <a:xfrm>
            <a:off x="6205491" y="1136874"/>
            <a:ext cx="4558012" cy="4492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7609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02E38ED-EDD6-44D4-AB68-173C0D15D59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Picture 5" descr="A picture containing coil spring&#10;&#10;Description automatically generated">
            <a:extLst>
              <a:ext uri="{FF2B5EF4-FFF2-40B4-BE49-F238E27FC236}">
                <a16:creationId xmlns:a16="http://schemas.microsoft.com/office/drawing/2014/main" id="{309D0A56-2BF6-4293-BEE8-510FFF4080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7305" y="5480176"/>
            <a:ext cx="1323152" cy="12964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ADD25E8-57FF-4370-B2F2-83E5D69249E6}"/>
              </a:ext>
            </a:extLst>
          </p:cNvPr>
          <p:cNvSpPr txBox="1"/>
          <p:nvPr/>
        </p:nvSpPr>
        <p:spPr>
          <a:xfrm>
            <a:off x="852257" y="292963"/>
            <a:ext cx="38440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5BD796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The Grieving ACOA…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698D364-F9AC-4B5F-BB23-7B0E0D1FB5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1217" y="302519"/>
            <a:ext cx="4098523" cy="472696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C4579C6-3D9A-4D32-A9EE-D2190131082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-1" t="18382" r="303" b="18058"/>
          <a:stretch/>
        </p:blipFill>
        <p:spPr>
          <a:xfrm>
            <a:off x="4066093" y="939118"/>
            <a:ext cx="4195320" cy="47572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282B2AC-35D2-46FC-AA6E-30A30A452C3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81" t="29376" r="227" b="29223"/>
          <a:stretch/>
        </p:blipFill>
        <p:spPr>
          <a:xfrm>
            <a:off x="252509" y="3167421"/>
            <a:ext cx="4443779" cy="3282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4493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02E38ED-EDD6-44D4-AB68-173C0D15D59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Picture 5" descr="A picture containing coil spring&#10;&#10;Description automatically generated">
            <a:extLst>
              <a:ext uri="{FF2B5EF4-FFF2-40B4-BE49-F238E27FC236}">
                <a16:creationId xmlns:a16="http://schemas.microsoft.com/office/drawing/2014/main" id="{309D0A56-2BF6-4293-BEE8-510FFF4080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5247" y="5412237"/>
            <a:ext cx="1396753" cy="136853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ADD25E8-57FF-4370-B2F2-83E5D69249E6}"/>
              </a:ext>
            </a:extLst>
          </p:cNvPr>
          <p:cNvSpPr txBox="1"/>
          <p:nvPr/>
        </p:nvSpPr>
        <p:spPr>
          <a:xfrm>
            <a:off x="914400" y="292963"/>
            <a:ext cx="6276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5BD796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The Counsellor…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BC98E0-CEBA-4566-AC03-1E1B787630E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8771" r="420" b="25696"/>
          <a:stretch/>
        </p:blipFill>
        <p:spPr>
          <a:xfrm>
            <a:off x="1499114" y="1378511"/>
            <a:ext cx="4585233" cy="454822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A3A083B-016D-4D56-B931-8E6D68F72F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8353" y="1170701"/>
            <a:ext cx="3722888" cy="4963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6702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02E38ED-EDD6-44D4-AB68-173C0D15D59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Picture 5" descr="A picture containing coil spring&#10;&#10;Description automatically generated">
            <a:extLst>
              <a:ext uri="{FF2B5EF4-FFF2-40B4-BE49-F238E27FC236}">
                <a16:creationId xmlns:a16="http://schemas.microsoft.com/office/drawing/2014/main" id="{309D0A56-2BF6-4293-BEE8-510FFF4080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5247" y="5412237"/>
            <a:ext cx="1396753" cy="136853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ADD25E8-57FF-4370-B2F2-83E5D69249E6}"/>
              </a:ext>
            </a:extLst>
          </p:cNvPr>
          <p:cNvSpPr txBox="1"/>
          <p:nvPr/>
        </p:nvSpPr>
        <p:spPr>
          <a:xfrm>
            <a:off x="914400" y="292963"/>
            <a:ext cx="6276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5BD796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The Traveller…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9C3E8C7-0335-4C79-9AA5-D27E7120AFB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8196" r="650" b="19324"/>
          <a:stretch/>
        </p:blipFill>
        <p:spPr>
          <a:xfrm>
            <a:off x="3412350" y="1233996"/>
            <a:ext cx="4563219" cy="510426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64D79A3-F8CE-44EC-83C8-0E4C7A5D45E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498" t="26485" r="8213" b="27234"/>
          <a:stretch/>
        </p:blipFill>
        <p:spPr>
          <a:xfrm>
            <a:off x="7406283" y="854207"/>
            <a:ext cx="4335371" cy="428481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0774F99-A138-4703-B2E7-8DD52E8970D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-1" t="18123" r="651" b="26731"/>
          <a:stretch/>
        </p:blipFill>
        <p:spPr>
          <a:xfrm>
            <a:off x="167505" y="925298"/>
            <a:ext cx="3830630" cy="3781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7531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02E38ED-EDD6-44D4-AB68-173C0D15D590}"/>
              </a:ext>
            </a:extLst>
          </p:cNvPr>
          <p:cNvSpPr/>
          <p:nvPr/>
        </p:nvSpPr>
        <p:spPr>
          <a:xfrm>
            <a:off x="-1285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ADD25E8-57FF-4370-B2F2-83E5D69249E6}"/>
              </a:ext>
            </a:extLst>
          </p:cNvPr>
          <p:cNvSpPr txBox="1"/>
          <p:nvPr/>
        </p:nvSpPr>
        <p:spPr>
          <a:xfrm>
            <a:off x="266190" y="-17755"/>
            <a:ext cx="38440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5BD796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How do I Survive?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264BA8E-BA48-481A-9421-8801134820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6214" y="3291078"/>
            <a:ext cx="5719572" cy="27584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9D633C7-B90B-4CD9-BA03-7AC8339A86E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8" t="6405" r="230" b="5405"/>
          <a:stretch/>
        </p:blipFill>
        <p:spPr>
          <a:xfrm>
            <a:off x="7971007" y="503596"/>
            <a:ext cx="3844031" cy="605816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44C4913-A2C5-4997-91C8-407232B64C4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-5323" t="4271" r="5625" b="7723"/>
          <a:stretch/>
        </p:blipFill>
        <p:spPr>
          <a:xfrm>
            <a:off x="3932886" y="526427"/>
            <a:ext cx="3844031" cy="603533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6ECF268-9EC2-40E7-B0C8-9AF834F5A63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043" t="3439" r="957" b="8557"/>
          <a:stretch/>
        </p:blipFill>
        <p:spPr>
          <a:xfrm>
            <a:off x="266190" y="526428"/>
            <a:ext cx="3740081" cy="6035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5707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02E38ED-EDD6-44D4-AB68-173C0D15D59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Picture 5" descr="A picture containing coil spring&#10;&#10;Description automatically generated">
            <a:extLst>
              <a:ext uri="{FF2B5EF4-FFF2-40B4-BE49-F238E27FC236}">
                <a16:creationId xmlns:a16="http://schemas.microsoft.com/office/drawing/2014/main" id="{309D0A56-2BF6-4293-BEE8-510FFF4080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9357" y="5487595"/>
            <a:ext cx="1323152" cy="12964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ADD25E8-57FF-4370-B2F2-83E5D69249E6}"/>
              </a:ext>
            </a:extLst>
          </p:cNvPr>
          <p:cNvSpPr txBox="1"/>
          <p:nvPr/>
        </p:nvSpPr>
        <p:spPr>
          <a:xfrm>
            <a:off x="346228" y="200101"/>
            <a:ext cx="38440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5BD796"/>
                </a:solidFill>
              </a:rPr>
              <a:t> </a:t>
            </a:r>
            <a:r>
              <a:rPr lang="en-GB" sz="3200" dirty="0">
                <a:solidFill>
                  <a:srgbClr val="5BD796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UNHU…</a:t>
            </a:r>
            <a:endParaRPr lang="en-GB" dirty="0">
              <a:solidFill>
                <a:srgbClr val="5BD796"/>
              </a:solidFill>
              <a:latin typeface="Adobe Arabic" panose="02040503050201020203" pitchFamily="18" charset="-78"/>
              <a:cs typeface="Adobe Arabic" panose="02040503050201020203" pitchFamily="18" charset="-78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32E08ED-ECFE-487B-B9AA-DAF911A8DCD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37" b="19057"/>
          <a:stretch/>
        </p:blipFill>
        <p:spPr>
          <a:xfrm>
            <a:off x="3897093" y="361494"/>
            <a:ext cx="3855698" cy="555105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55E7F7D-EA0B-4750-9AA7-EB1F91FB973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-1" t="22083" r="79" b="22428"/>
          <a:stretch/>
        </p:blipFill>
        <p:spPr>
          <a:xfrm>
            <a:off x="120388" y="932841"/>
            <a:ext cx="3855698" cy="380538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9BF5B6A-61FC-4C03-A88A-0BA6737898B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-238" t="22280" r="541" b="22232"/>
          <a:stretch/>
        </p:blipFill>
        <p:spPr>
          <a:xfrm>
            <a:off x="1893476" y="3293619"/>
            <a:ext cx="3451114" cy="341641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F65734E-461E-4CBF-9F5F-36408123652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30550" r="-396" b="30227"/>
          <a:stretch/>
        </p:blipFill>
        <p:spPr>
          <a:xfrm>
            <a:off x="6844814" y="1607324"/>
            <a:ext cx="5163562" cy="3806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7156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02E38ED-EDD6-44D4-AB68-173C0D15D59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Picture 5" descr="A picture containing coil spring&#10;&#10;Description automatically generated">
            <a:extLst>
              <a:ext uri="{FF2B5EF4-FFF2-40B4-BE49-F238E27FC236}">
                <a16:creationId xmlns:a16="http://schemas.microsoft.com/office/drawing/2014/main" id="{309D0A56-2BF6-4293-BEE8-510FFF4080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79" y="5413613"/>
            <a:ext cx="1323152" cy="12964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ADD25E8-57FF-4370-B2F2-83E5D69249E6}"/>
              </a:ext>
            </a:extLst>
          </p:cNvPr>
          <p:cNvSpPr txBox="1"/>
          <p:nvPr/>
        </p:nvSpPr>
        <p:spPr>
          <a:xfrm>
            <a:off x="914400" y="292963"/>
            <a:ext cx="537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5BD796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Endings and Beginnings… and Endings… </a:t>
            </a:r>
            <a:r>
              <a:rPr lang="en-GB" dirty="0">
                <a:solidFill>
                  <a:srgbClr val="5BD796"/>
                </a:solidFill>
              </a:rPr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B47EFE-3575-4879-8146-BDB632B4D85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3729" b="12507"/>
          <a:stretch/>
        </p:blipFill>
        <p:spPr>
          <a:xfrm>
            <a:off x="5985011" y="1170701"/>
            <a:ext cx="3855697" cy="50586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9B64D1-D3BE-4C11-A194-781A2941A8A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1901" b="22254"/>
          <a:stretch/>
        </p:blipFill>
        <p:spPr>
          <a:xfrm>
            <a:off x="1963701" y="1860275"/>
            <a:ext cx="3855697" cy="3829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6189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02E38ED-EDD6-44D4-AB68-173C0D15D59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Picture 5" descr="A picture containing coil spring&#10;&#10;Description automatically generated">
            <a:extLst>
              <a:ext uri="{FF2B5EF4-FFF2-40B4-BE49-F238E27FC236}">
                <a16:creationId xmlns:a16="http://schemas.microsoft.com/office/drawing/2014/main" id="{309D0A56-2BF6-4293-BEE8-510FFF4080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79" y="5413613"/>
            <a:ext cx="1323152" cy="12964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ADD25E8-57FF-4370-B2F2-83E5D69249E6}"/>
              </a:ext>
            </a:extLst>
          </p:cNvPr>
          <p:cNvSpPr txBox="1"/>
          <p:nvPr/>
        </p:nvSpPr>
        <p:spPr>
          <a:xfrm>
            <a:off x="5933243" y="1992184"/>
            <a:ext cx="537099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err="1">
                <a:solidFill>
                  <a:srgbClr val="5BD796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Paps</a:t>
            </a:r>
            <a:endParaRPr lang="en-GB" sz="3600" dirty="0">
              <a:solidFill>
                <a:srgbClr val="5BD796"/>
              </a:solidFill>
              <a:latin typeface="Adobe Arabic" panose="02040503050201020203" pitchFamily="18" charset="-78"/>
              <a:cs typeface="Adobe Arabic" panose="02040503050201020203" pitchFamily="18" charset="-78"/>
            </a:endParaRPr>
          </a:p>
          <a:p>
            <a:pPr algn="ctr"/>
            <a:r>
              <a:rPr lang="en-GB" sz="3600" dirty="0">
                <a:solidFill>
                  <a:srgbClr val="5BD796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20.07.1948 - 15.12.2020</a:t>
            </a:r>
          </a:p>
          <a:p>
            <a:pPr algn="ctr"/>
            <a:r>
              <a:rPr lang="en-GB" sz="3600" dirty="0">
                <a:solidFill>
                  <a:srgbClr val="5BD796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“</a:t>
            </a:r>
            <a:r>
              <a:rPr lang="en-GB" sz="3600" dirty="0" err="1">
                <a:solidFill>
                  <a:srgbClr val="5BD796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Rachie</a:t>
            </a:r>
            <a:r>
              <a:rPr lang="en-GB" sz="3600" dirty="0">
                <a:solidFill>
                  <a:srgbClr val="5BD796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 Baby, Don’t Ever Accept the Bullshit”  </a:t>
            </a:r>
            <a:r>
              <a:rPr lang="en-GB" sz="2000" dirty="0">
                <a:solidFill>
                  <a:srgbClr val="5BD796"/>
                </a:solidFill>
              </a:rPr>
              <a:t>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45CD77E-836C-49DB-9E37-2A90B4CCF3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767" y="410760"/>
            <a:ext cx="4545368" cy="6036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6814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02E38ED-EDD6-44D4-AB68-173C0D15D59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Picture 5" descr="A picture containing coil spring&#10;&#10;Description automatically generated">
            <a:extLst>
              <a:ext uri="{FF2B5EF4-FFF2-40B4-BE49-F238E27FC236}">
                <a16:creationId xmlns:a16="http://schemas.microsoft.com/office/drawing/2014/main" id="{309D0A56-2BF6-4293-BEE8-510FFF4080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79" y="5413613"/>
            <a:ext cx="1323152" cy="12964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9083B3C-EBA6-428F-B9E5-94CA3AB654B5}"/>
              </a:ext>
            </a:extLst>
          </p:cNvPr>
          <p:cNvSpPr txBox="1"/>
          <p:nvPr/>
        </p:nvSpPr>
        <p:spPr>
          <a:xfrm>
            <a:off x="559293" y="346229"/>
            <a:ext cx="9800948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5BD796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Reference List </a:t>
            </a:r>
          </a:p>
          <a:p>
            <a:endParaRPr lang="en-GB" sz="2000" dirty="0">
              <a:solidFill>
                <a:srgbClr val="5BD796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2000" dirty="0">
                <a:solidFill>
                  <a:srgbClr val="5BD79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Hartmann, E. (1997) ‘The Concept of Boundaries in Counselling and Psychotherapy’, </a:t>
            </a:r>
            <a:r>
              <a:rPr lang="en-GB" sz="2000" i="1" dirty="0">
                <a:solidFill>
                  <a:srgbClr val="5BD79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British Journal of Guidance and Counselling</a:t>
            </a:r>
            <a:r>
              <a:rPr lang="en-GB" sz="2000" dirty="0">
                <a:solidFill>
                  <a:srgbClr val="5BD79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25(2), pp. 147. DOI: 10.1080/03069889708253798</a:t>
            </a:r>
            <a:r>
              <a:rPr lang="en-GB" sz="2000" i="1" dirty="0">
                <a:solidFill>
                  <a:srgbClr val="5BD79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GB" sz="2000" dirty="0">
              <a:solidFill>
                <a:srgbClr val="5BD796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sz="2000" dirty="0">
              <a:solidFill>
                <a:srgbClr val="5BD796"/>
              </a:solidFill>
              <a:latin typeface="Adobe Arabic" panose="02040503050201020203" pitchFamily="18" charset="-78"/>
              <a:cs typeface="Adobe Arabic" panose="02040503050201020203" pitchFamily="18" charset="-78"/>
            </a:endParaRPr>
          </a:p>
          <a:p>
            <a:r>
              <a:rPr lang="en-GB" sz="2000" dirty="0" err="1">
                <a:solidFill>
                  <a:srgbClr val="5BD79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Karpman</a:t>
            </a:r>
            <a:r>
              <a:rPr lang="en-GB" sz="2000" dirty="0">
                <a:solidFill>
                  <a:srgbClr val="5BD79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S. B. (1968) ‘Fairy Tales and Script Drama Analysis’, </a:t>
            </a:r>
            <a:r>
              <a:rPr lang="en-GB" sz="2000" i="1" dirty="0">
                <a:solidFill>
                  <a:srgbClr val="5BD79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Transaction Analysis Bulletin, </a:t>
            </a:r>
            <a:r>
              <a:rPr lang="en-GB" sz="2000" dirty="0">
                <a:solidFill>
                  <a:srgbClr val="5BD79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7(26), pp. 49-52.</a:t>
            </a:r>
          </a:p>
          <a:p>
            <a:endParaRPr lang="en-GB" sz="2000" dirty="0">
              <a:solidFill>
                <a:srgbClr val="5BD796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sz="2000" dirty="0">
              <a:solidFill>
                <a:srgbClr val="5BD796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2000" dirty="0">
                <a:solidFill>
                  <a:srgbClr val="5BD796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Kelley, M. L. </a:t>
            </a:r>
            <a:r>
              <a:rPr lang="en-GB" sz="2000" i="1" dirty="0">
                <a:solidFill>
                  <a:srgbClr val="5BD796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 al</a:t>
            </a:r>
            <a:r>
              <a:rPr lang="en-GB" sz="2000" dirty="0">
                <a:solidFill>
                  <a:srgbClr val="5BD796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(2005) ‘Retrospective reports of parenting received in their families of origin: Relationships to adult attachment in adult children of alcoholics’, </a:t>
            </a:r>
            <a:r>
              <a:rPr lang="en-GB" sz="2000" i="1" dirty="0">
                <a:solidFill>
                  <a:srgbClr val="5BD796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Addictive Behaviours, </a:t>
            </a:r>
            <a:r>
              <a:rPr lang="en-GB" sz="2000" dirty="0">
                <a:solidFill>
                  <a:srgbClr val="5BD796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30, pp. 1479-1495.</a:t>
            </a:r>
          </a:p>
          <a:p>
            <a:endParaRPr lang="en-GB" sz="2000" dirty="0">
              <a:solidFill>
                <a:srgbClr val="5BD796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solidFill>
                  <a:srgbClr val="5BD796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NHS Wales (2019) </a:t>
            </a:r>
            <a:r>
              <a:rPr lang="en-GB" sz="2000" i="1" dirty="0">
                <a:solidFill>
                  <a:srgbClr val="5BD796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Responding to Adverse Childhood Experiences. </a:t>
            </a:r>
            <a:r>
              <a:rPr lang="en-GB" sz="2000" dirty="0">
                <a:solidFill>
                  <a:srgbClr val="5BD796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2000" u="none" strike="noStrike" dirty="0">
                <a:solidFill>
                  <a:srgbClr val="5BD796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http://www.wales.nhs.uk/sitesplus/documents/888/RespondingToACEs_PHW2019_english%20%28002%29.pdf</a:t>
            </a:r>
            <a:r>
              <a:rPr lang="en-GB" sz="2000" dirty="0">
                <a:solidFill>
                  <a:srgbClr val="5BD796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 on: 30</a:t>
            </a:r>
            <a:r>
              <a:rPr lang="en-GB" sz="2000" baseline="30000" dirty="0">
                <a:solidFill>
                  <a:srgbClr val="5BD796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2000" dirty="0">
                <a:solidFill>
                  <a:srgbClr val="5BD796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April 2021). </a:t>
            </a:r>
            <a:endParaRPr lang="en-GB" sz="2000" dirty="0">
              <a:solidFill>
                <a:srgbClr val="5BD79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800" dirty="0">
              <a:solidFill>
                <a:srgbClr val="5BD79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2800" dirty="0">
              <a:solidFill>
                <a:srgbClr val="5BD796"/>
              </a:solidFill>
              <a:latin typeface="Adobe Arabic" panose="02040503050201020203" pitchFamily="18" charset="-78"/>
              <a:cs typeface="Adobe Arabic" panose="02040503050201020203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500512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9759</TotalTime>
  <Words>222</Words>
  <Application>Microsoft Office PowerPoint</Application>
  <PresentationFormat>Widescreen</PresentationFormat>
  <Paragraphs>26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Adobe Arabic</vt:lpstr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Ann Jones (1809488)</dc:creator>
  <cp:lastModifiedBy>Rachel Ann Jones (1809488)</cp:lastModifiedBy>
  <cp:revision>1</cp:revision>
  <dcterms:created xsi:type="dcterms:W3CDTF">2021-05-11T08:11:17Z</dcterms:created>
  <dcterms:modified xsi:type="dcterms:W3CDTF">2021-05-18T13:14:10Z</dcterms:modified>
</cp:coreProperties>
</file>