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60" r:id="rId2"/>
    <p:sldId id="261" r:id="rId3"/>
    <p:sldId id="268" r:id="rId4"/>
    <p:sldId id="262" r:id="rId5"/>
    <p:sldId id="263" r:id="rId6"/>
    <p:sldId id="264" r:id="rId7"/>
    <p:sldId id="267" r:id="rId8"/>
    <p:sldId id="257" r:id="rId9"/>
    <p:sldId id="265" r:id="rId10"/>
    <p:sldId id="269" r:id="rId11"/>
    <p:sldId id="270" r:id="rId12"/>
    <p:sldId id="279" r:id="rId13"/>
    <p:sldId id="286" r:id="rId14"/>
    <p:sldId id="278" r:id="rId15"/>
    <p:sldId id="271" r:id="rId16"/>
    <p:sldId id="283" r:id="rId17"/>
    <p:sldId id="272" r:id="rId18"/>
    <p:sldId id="274" r:id="rId19"/>
    <p:sldId id="280" r:id="rId20"/>
    <p:sldId id="281" r:id="rId21"/>
    <p:sldId id="282" r:id="rId22"/>
    <p:sldId id="275" r:id="rId23"/>
    <p:sldId id="276" r:id="rId24"/>
    <p:sldId id="287"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34AF1-376F-5402-B164-AEF276A25087}" v="1223" dt="2023-05-22T18:53:20.965"/>
    <p1510:client id="{4CE11869-9E2E-4C2F-B542-CF8EE408A4CF}" v="434" dt="2023-05-19T14:49:20.078"/>
    <p1510:client id="{79C9899D-F4BC-B0EF-3E88-2C203C65ADA7}" v="662" dt="2023-05-22T17:59:30.384"/>
    <p1510:client id="{7FEB9F13-71D9-0254-AC27-36262E06D0C5}" v="443" dt="2023-05-23T14:43:53.494"/>
    <p1510:client id="{9B618DED-8539-F036-D54C-F3251D2DEBA1}" v="763" dt="2023-05-23T13:43:27.091"/>
    <p1510:client id="{D5C4BCB1-BEB6-2777-F4AC-F06DFE49953F}" v="438" dt="2023-05-24T18:20:56.388"/>
    <p1510:client id="{D949C63E-76DB-3657-63AE-53366EF6C584}" v="873" dt="2023-05-23T17:11:44.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dine Braun (1901564)" userId="S::1901564@student.uwtsd.ac.uk::8b61b2f2-59da-4f6b-96eb-dade7e3cf716" providerId="AD" clId="Web-{41E34AF1-376F-5402-B164-AEF276A25087}"/>
    <pc:docChg chg="addSld delSld modSld">
      <pc:chgData name="Nardine Braun (1901564)" userId="S::1901564@student.uwtsd.ac.uk::8b61b2f2-59da-4f6b-96eb-dade7e3cf716" providerId="AD" clId="Web-{41E34AF1-376F-5402-B164-AEF276A25087}" dt="2023-05-22T18:51:05.540" v="1239" actId="20577"/>
      <pc:docMkLst>
        <pc:docMk/>
      </pc:docMkLst>
      <pc:sldChg chg="addSp delSp modSp del mod setClrOvrMap">
        <pc:chgData name="Nardine Braun (1901564)" userId="S::1901564@student.uwtsd.ac.uk::8b61b2f2-59da-4f6b-96eb-dade7e3cf716" providerId="AD" clId="Web-{41E34AF1-376F-5402-B164-AEF276A25087}" dt="2023-05-22T18:17:58.994" v="635"/>
        <pc:sldMkLst>
          <pc:docMk/>
          <pc:sldMk cId="2067153023" sldId="258"/>
        </pc:sldMkLst>
        <pc:spChg chg="mod">
          <ac:chgData name="Nardine Braun (1901564)" userId="S::1901564@student.uwtsd.ac.uk::8b61b2f2-59da-4f6b-96eb-dade7e3cf716" providerId="AD" clId="Web-{41E34AF1-376F-5402-B164-AEF276A25087}" dt="2023-05-22T18:17:52.197" v="634" actId="20577"/>
          <ac:spMkLst>
            <pc:docMk/>
            <pc:sldMk cId="2067153023" sldId="258"/>
            <ac:spMk id="2" creationId="{31CDF701-4CFB-1BA2-358E-8439C0C41293}"/>
          </ac:spMkLst>
        </pc:spChg>
        <pc:spChg chg="del">
          <ac:chgData name="Nardine Braun (1901564)" userId="S::1901564@student.uwtsd.ac.uk::8b61b2f2-59da-4f6b-96eb-dade7e3cf716" providerId="AD" clId="Web-{41E34AF1-376F-5402-B164-AEF276A25087}" dt="2023-05-22T18:15:27.490" v="604"/>
          <ac:spMkLst>
            <pc:docMk/>
            <pc:sldMk cId="2067153023" sldId="258"/>
            <ac:spMk id="68" creationId="{1D227D51-204B-ED48-AF9A-0BE9633FE04A}"/>
          </ac:spMkLst>
        </pc:spChg>
        <pc:spChg chg="del">
          <ac:chgData name="Nardine Braun (1901564)" userId="S::1901564@student.uwtsd.ac.uk::8b61b2f2-59da-4f6b-96eb-dade7e3cf716" providerId="AD" clId="Web-{41E34AF1-376F-5402-B164-AEF276A25087}" dt="2023-05-22T18:15:27.490" v="604"/>
          <ac:spMkLst>
            <pc:docMk/>
            <pc:sldMk cId="2067153023" sldId="258"/>
            <ac:spMk id="70" creationId="{57A23F45-CDAE-8A40-8DE7-92A0BBC119B7}"/>
          </ac:spMkLst>
        </pc:spChg>
        <pc:spChg chg="del">
          <ac:chgData name="Nardine Braun (1901564)" userId="S::1901564@student.uwtsd.ac.uk::8b61b2f2-59da-4f6b-96eb-dade7e3cf716" providerId="AD" clId="Web-{41E34AF1-376F-5402-B164-AEF276A25087}" dt="2023-05-22T18:15:27.490" v="604"/>
          <ac:spMkLst>
            <pc:docMk/>
            <pc:sldMk cId="2067153023" sldId="258"/>
            <ac:spMk id="72" creationId="{68546383-CCC4-544B-B0D8-DE78DE39BB78}"/>
          </ac:spMkLst>
        </pc:spChg>
        <pc:spChg chg="del">
          <ac:chgData name="Nardine Braun (1901564)" userId="S::1901564@student.uwtsd.ac.uk::8b61b2f2-59da-4f6b-96eb-dade7e3cf716" providerId="AD" clId="Web-{41E34AF1-376F-5402-B164-AEF276A25087}" dt="2023-05-22T18:15:27.490" v="604"/>
          <ac:spMkLst>
            <pc:docMk/>
            <pc:sldMk cId="2067153023" sldId="258"/>
            <ac:spMk id="74" creationId="{14F048CC-17C9-B246-BF2A-29E51AD1C6EA}"/>
          </ac:spMkLst>
        </pc:spChg>
        <pc:spChg chg="del">
          <ac:chgData name="Nardine Braun (1901564)" userId="S::1901564@student.uwtsd.ac.uk::8b61b2f2-59da-4f6b-96eb-dade7e3cf716" providerId="AD" clId="Web-{41E34AF1-376F-5402-B164-AEF276A25087}" dt="2023-05-22T18:15:27.490" v="604"/>
          <ac:spMkLst>
            <pc:docMk/>
            <pc:sldMk cId="2067153023" sldId="258"/>
            <ac:spMk id="76" creationId="{C3CDF984-1C69-1F45-B391-9A023DD8F0C4}"/>
          </ac:spMkLst>
        </pc:spChg>
        <pc:spChg chg="del">
          <ac:chgData name="Nardine Braun (1901564)" userId="S::1901564@student.uwtsd.ac.uk::8b61b2f2-59da-4f6b-96eb-dade7e3cf716" providerId="AD" clId="Web-{41E34AF1-376F-5402-B164-AEF276A25087}" dt="2023-05-22T18:15:27.490" v="604"/>
          <ac:spMkLst>
            <pc:docMk/>
            <pc:sldMk cId="2067153023" sldId="258"/>
            <ac:spMk id="78" creationId="{B6ADAAA2-0742-D744-ACFF-7206E2A7A879}"/>
          </ac:spMkLst>
        </pc:spChg>
        <pc:spChg chg="del">
          <ac:chgData name="Nardine Braun (1901564)" userId="S::1901564@student.uwtsd.ac.uk::8b61b2f2-59da-4f6b-96eb-dade7e3cf716" providerId="AD" clId="Web-{41E34AF1-376F-5402-B164-AEF276A25087}" dt="2023-05-22T18:15:27.490" v="604"/>
          <ac:spMkLst>
            <pc:docMk/>
            <pc:sldMk cId="2067153023" sldId="258"/>
            <ac:spMk id="80" creationId="{C53E2C7F-F4FF-A94D-ACAE-82823EC88FEC}"/>
          </ac:spMkLst>
        </pc:spChg>
        <pc:spChg chg="add del">
          <ac:chgData name="Nardine Braun (1901564)" userId="S::1901564@student.uwtsd.ac.uk::8b61b2f2-59da-4f6b-96eb-dade7e3cf716" providerId="AD" clId="Web-{41E34AF1-376F-5402-B164-AEF276A25087}" dt="2023-05-22T18:16:11.601" v="613"/>
          <ac:spMkLst>
            <pc:docMk/>
            <pc:sldMk cId="2067153023" sldId="258"/>
            <ac:spMk id="85" creationId="{1D227D51-204B-ED48-AF9A-0BE9633FE04A}"/>
          </ac:spMkLst>
        </pc:spChg>
        <pc:spChg chg="add del">
          <ac:chgData name="Nardine Braun (1901564)" userId="S::1901564@student.uwtsd.ac.uk::8b61b2f2-59da-4f6b-96eb-dade7e3cf716" providerId="AD" clId="Web-{41E34AF1-376F-5402-B164-AEF276A25087}" dt="2023-05-22T18:16:11.601" v="613"/>
          <ac:spMkLst>
            <pc:docMk/>
            <pc:sldMk cId="2067153023" sldId="258"/>
            <ac:spMk id="87" creationId="{57A23F45-CDAE-8A40-8DE7-92A0BBC119B7}"/>
          </ac:spMkLst>
        </pc:spChg>
        <pc:spChg chg="add del">
          <ac:chgData name="Nardine Braun (1901564)" userId="S::1901564@student.uwtsd.ac.uk::8b61b2f2-59da-4f6b-96eb-dade7e3cf716" providerId="AD" clId="Web-{41E34AF1-376F-5402-B164-AEF276A25087}" dt="2023-05-22T18:16:11.601" v="613"/>
          <ac:spMkLst>
            <pc:docMk/>
            <pc:sldMk cId="2067153023" sldId="258"/>
            <ac:spMk id="89" creationId="{68546383-CCC4-544B-B0D8-DE78DE39BB78}"/>
          </ac:spMkLst>
        </pc:spChg>
        <pc:spChg chg="add del">
          <ac:chgData name="Nardine Braun (1901564)" userId="S::1901564@student.uwtsd.ac.uk::8b61b2f2-59da-4f6b-96eb-dade7e3cf716" providerId="AD" clId="Web-{41E34AF1-376F-5402-B164-AEF276A25087}" dt="2023-05-22T18:16:11.601" v="613"/>
          <ac:spMkLst>
            <pc:docMk/>
            <pc:sldMk cId="2067153023" sldId="258"/>
            <ac:spMk id="91" creationId="{6CA2C65D-0168-1245-86C8-62A8A6F7B813}"/>
          </ac:spMkLst>
        </pc:spChg>
        <pc:spChg chg="add del">
          <ac:chgData name="Nardine Braun (1901564)" userId="S::1901564@student.uwtsd.ac.uk::8b61b2f2-59da-4f6b-96eb-dade7e3cf716" providerId="AD" clId="Web-{41E34AF1-376F-5402-B164-AEF276A25087}" dt="2023-05-22T18:16:11.601" v="613"/>
          <ac:spMkLst>
            <pc:docMk/>
            <pc:sldMk cId="2067153023" sldId="258"/>
            <ac:spMk id="93" creationId="{EAD75E6C-3D31-A343-9949-5DAAD6F6DCB1}"/>
          </ac:spMkLst>
        </pc:spChg>
        <pc:spChg chg="add del">
          <ac:chgData name="Nardine Braun (1901564)" userId="S::1901564@student.uwtsd.ac.uk::8b61b2f2-59da-4f6b-96eb-dade7e3cf716" providerId="AD" clId="Web-{41E34AF1-376F-5402-B164-AEF276A25087}" dt="2023-05-22T18:16:11.601" v="613"/>
          <ac:spMkLst>
            <pc:docMk/>
            <pc:sldMk cId="2067153023" sldId="258"/>
            <ac:spMk id="95" creationId="{4029224B-C0FC-EC47-B248-0D4271BC7FC3}"/>
          </ac:spMkLst>
        </pc:spChg>
        <pc:spChg chg="add del">
          <ac:chgData name="Nardine Braun (1901564)" userId="S::1901564@student.uwtsd.ac.uk::8b61b2f2-59da-4f6b-96eb-dade7e3cf716" providerId="AD" clId="Web-{41E34AF1-376F-5402-B164-AEF276A25087}" dt="2023-05-22T18:16:11.601" v="613"/>
          <ac:spMkLst>
            <pc:docMk/>
            <pc:sldMk cId="2067153023" sldId="258"/>
            <ac:spMk id="97" creationId="{755E9273-3717-C94C-9BFF-75E87E47C46A}"/>
          </ac:spMkLst>
        </pc:spChg>
        <pc:spChg chg="add">
          <ac:chgData name="Nardine Braun (1901564)" userId="S::1901564@student.uwtsd.ac.uk::8b61b2f2-59da-4f6b-96eb-dade7e3cf716" providerId="AD" clId="Web-{41E34AF1-376F-5402-B164-AEF276A25087}" dt="2023-05-22T18:16:11.601" v="613"/>
          <ac:spMkLst>
            <pc:docMk/>
            <pc:sldMk cId="2067153023" sldId="258"/>
            <ac:spMk id="102" creationId="{1D227D51-204B-ED48-AF9A-0BE9633FE04A}"/>
          </ac:spMkLst>
        </pc:spChg>
        <pc:spChg chg="add">
          <ac:chgData name="Nardine Braun (1901564)" userId="S::1901564@student.uwtsd.ac.uk::8b61b2f2-59da-4f6b-96eb-dade7e3cf716" providerId="AD" clId="Web-{41E34AF1-376F-5402-B164-AEF276A25087}" dt="2023-05-22T18:16:11.601" v="613"/>
          <ac:spMkLst>
            <pc:docMk/>
            <pc:sldMk cId="2067153023" sldId="258"/>
            <ac:spMk id="104" creationId="{57A23F45-CDAE-8A40-8DE7-92A0BBC119B7}"/>
          </ac:spMkLst>
        </pc:spChg>
        <pc:spChg chg="add">
          <ac:chgData name="Nardine Braun (1901564)" userId="S::1901564@student.uwtsd.ac.uk::8b61b2f2-59da-4f6b-96eb-dade7e3cf716" providerId="AD" clId="Web-{41E34AF1-376F-5402-B164-AEF276A25087}" dt="2023-05-22T18:16:11.601" v="613"/>
          <ac:spMkLst>
            <pc:docMk/>
            <pc:sldMk cId="2067153023" sldId="258"/>
            <ac:spMk id="106" creationId="{68546383-CCC4-544B-B0D8-DE78DE39BB78}"/>
          </ac:spMkLst>
        </pc:spChg>
        <pc:spChg chg="add">
          <ac:chgData name="Nardine Braun (1901564)" userId="S::1901564@student.uwtsd.ac.uk::8b61b2f2-59da-4f6b-96eb-dade7e3cf716" providerId="AD" clId="Web-{41E34AF1-376F-5402-B164-AEF276A25087}" dt="2023-05-22T18:16:11.601" v="613"/>
          <ac:spMkLst>
            <pc:docMk/>
            <pc:sldMk cId="2067153023" sldId="258"/>
            <ac:spMk id="108" creationId="{6CA2C65D-0168-1245-86C8-62A8A6F7B813}"/>
          </ac:spMkLst>
        </pc:spChg>
        <pc:spChg chg="add">
          <ac:chgData name="Nardine Braun (1901564)" userId="S::1901564@student.uwtsd.ac.uk::8b61b2f2-59da-4f6b-96eb-dade7e3cf716" providerId="AD" clId="Web-{41E34AF1-376F-5402-B164-AEF276A25087}" dt="2023-05-22T18:16:11.601" v="613"/>
          <ac:spMkLst>
            <pc:docMk/>
            <pc:sldMk cId="2067153023" sldId="258"/>
            <ac:spMk id="110" creationId="{755E9273-3717-C94C-9BFF-75E87E47C46A}"/>
          </ac:spMkLst>
        </pc:spChg>
        <pc:spChg chg="add">
          <ac:chgData name="Nardine Braun (1901564)" userId="S::1901564@student.uwtsd.ac.uk::8b61b2f2-59da-4f6b-96eb-dade7e3cf716" providerId="AD" clId="Web-{41E34AF1-376F-5402-B164-AEF276A25087}" dt="2023-05-22T18:16:11.601" v="613"/>
          <ac:spMkLst>
            <pc:docMk/>
            <pc:sldMk cId="2067153023" sldId="258"/>
            <ac:spMk id="112" creationId="{2140081E-3C08-DA46-ABEC-F08003999895}"/>
          </ac:spMkLst>
        </pc:spChg>
        <pc:spChg chg="add">
          <ac:chgData name="Nardine Braun (1901564)" userId="S::1901564@student.uwtsd.ac.uk::8b61b2f2-59da-4f6b-96eb-dade7e3cf716" providerId="AD" clId="Web-{41E34AF1-376F-5402-B164-AEF276A25087}" dt="2023-05-22T18:16:11.601" v="613"/>
          <ac:spMkLst>
            <pc:docMk/>
            <pc:sldMk cId="2067153023" sldId="258"/>
            <ac:spMk id="114" creationId="{3E1569AB-36A0-104C-92D8-E459E628EDC2}"/>
          </ac:spMkLst>
        </pc:spChg>
        <pc:picChg chg="del">
          <ac:chgData name="Nardine Braun (1901564)" userId="S::1901564@student.uwtsd.ac.uk::8b61b2f2-59da-4f6b-96eb-dade7e3cf716" providerId="AD" clId="Web-{41E34AF1-376F-5402-B164-AEF276A25087}" dt="2023-05-22T18:15:06.349" v="592"/>
          <ac:picMkLst>
            <pc:docMk/>
            <pc:sldMk cId="2067153023" sldId="258"/>
            <ac:picMk id="64" creationId="{F3BD2086-8933-4CBB-FA2E-4369208EDF2F}"/>
          </ac:picMkLst>
        </pc:picChg>
      </pc:sldChg>
      <pc:sldChg chg="del">
        <pc:chgData name="Nardine Braun (1901564)" userId="S::1901564@student.uwtsd.ac.uk::8b61b2f2-59da-4f6b-96eb-dade7e3cf716" providerId="AD" clId="Web-{41E34AF1-376F-5402-B164-AEF276A25087}" dt="2023-05-22T18:19:15.777" v="659"/>
        <pc:sldMkLst>
          <pc:docMk/>
          <pc:sldMk cId="4095016050" sldId="259"/>
        </pc:sldMkLst>
      </pc:sldChg>
      <pc:sldChg chg="addSp delSp modSp">
        <pc:chgData name="Nardine Braun (1901564)" userId="S::1901564@student.uwtsd.ac.uk::8b61b2f2-59da-4f6b-96eb-dade7e3cf716" providerId="AD" clId="Web-{41E34AF1-376F-5402-B164-AEF276A25087}" dt="2023-05-22T18:06:12.399" v="234"/>
        <pc:sldMkLst>
          <pc:docMk/>
          <pc:sldMk cId="1160137527" sldId="260"/>
        </pc:sldMkLst>
        <pc:spChg chg="mod">
          <ac:chgData name="Nardine Braun (1901564)" userId="S::1901564@student.uwtsd.ac.uk::8b61b2f2-59da-4f6b-96eb-dade7e3cf716" providerId="AD" clId="Web-{41E34AF1-376F-5402-B164-AEF276A25087}" dt="2023-05-22T18:02:12.472" v="10" actId="20577"/>
          <ac:spMkLst>
            <pc:docMk/>
            <pc:sldMk cId="1160137527" sldId="260"/>
            <ac:spMk id="2" creationId="{791902F9-AE4F-724C-A38C-B54A28A5F326}"/>
          </ac:spMkLst>
        </pc:spChg>
        <pc:spChg chg="mod">
          <ac:chgData name="Nardine Braun (1901564)" userId="S::1901564@student.uwtsd.ac.uk::8b61b2f2-59da-4f6b-96eb-dade7e3cf716" providerId="AD" clId="Web-{41E34AF1-376F-5402-B164-AEF276A25087}" dt="2023-05-22T18:06:12.399" v="234"/>
          <ac:spMkLst>
            <pc:docMk/>
            <pc:sldMk cId="1160137527" sldId="260"/>
            <ac:spMk id="9" creationId="{ACAF189D-54CD-80D6-14CD-880D347E4BB2}"/>
          </ac:spMkLst>
        </pc:spChg>
        <pc:spChg chg="del">
          <ac:chgData name="Nardine Braun (1901564)" userId="S::1901564@student.uwtsd.ac.uk::8b61b2f2-59da-4f6b-96eb-dade7e3cf716" providerId="AD" clId="Web-{41E34AF1-376F-5402-B164-AEF276A25087}" dt="2023-05-22T18:06:12.399" v="234"/>
          <ac:spMkLst>
            <pc:docMk/>
            <pc:sldMk cId="1160137527" sldId="260"/>
            <ac:spMk id="21" creationId="{579E3846-8D0B-B14A-817A-7FAC9DDAB4D8}"/>
          </ac:spMkLst>
        </pc:spChg>
        <pc:spChg chg="del">
          <ac:chgData name="Nardine Braun (1901564)" userId="S::1901564@student.uwtsd.ac.uk::8b61b2f2-59da-4f6b-96eb-dade7e3cf716" providerId="AD" clId="Web-{41E34AF1-376F-5402-B164-AEF276A25087}" dt="2023-05-22T18:06:12.399" v="234"/>
          <ac:spMkLst>
            <pc:docMk/>
            <pc:sldMk cId="1160137527" sldId="260"/>
            <ac:spMk id="23" creationId="{EAB1217A-7C36-3A41-8536-BC68C4521095}"/>
          </ac:spMkLst>
        </pc:spChg>
        <pc:spChg chg="del">
          <ac:chgData name="Nardine Braun (1901564)" userId="S::1901564@student.uwtsd.ac.uk::8b61b2f2-59da-4f6b-96eb-dade7e3cf716" providerId="AD" clId="Web-{41E34AF1-376F-5402-B164-AEF276A25087}" dt="2023-05-22T18:06:12.399" v="234"/>
          <ac:spMkLst>
            <pc:docMk/>
            <pc:sldMk cId="1160137527" sldId="260"/>
            <ac:spMk id="25" creationId="{DCA5172B-100A-154D-8648-280629D67DD0}"/>
          </ac:spMkLst>
        </pc:spChg>
        <pc:spChg chg="add">
          <ac:chgData name="Nardine Braun (1901564)" userId="S::1901564@student.uwtsd.ac.uk::8b61b2f2-59da-4f6b-96eb-dade7e3cf716" providerId="AD" clId="Web-{41E34AF1-376F-5402-B164-AEF276A25087}" dt="2023-05-22T18:06:12.399" v="234"/>
          <ac:spMkLst>
            <pc:docMk/>
            <pc:sldMk cId="1160137527" sldId="260"/>
            <ac:spMk id="30" creationId="{579E3846-8D0B-B14A-817A-7FAC9DDAB4D8}"/>
          </ac:spMkLst>
        </pc:spChg>
        <pc:spChg chg="add">
          <ac:chgData name="Nardine Braun (1901564)" userId="S::1901564@student.uwtsd.ac.uk::8b61b2f2-59da-4f6b-96eb-dade7e3cf716" providerId="AD" clId="Web-{41E34AF1-376F-5402-B164-AEF276A25087}" dt="2023-05-22T18:06:12.399" v="234"/>
          <ac:spMkLst>
            <pc:docMk/>
            <pc:sldMk cId="1160137527" sldId="260"/>
            <ac:spMk id="32" creationId="{EAB1217A-7C36-3A41-8536-BC68C4521095}"/>
          </ac:spMkLst>
        </pc:spChg>
        <pc:spChg chg="add">
          <ac:chgData name="Nardine Braun (1901564)" userId="S::1901564@student.uwtsd.ac.uk::8b61b2f2-59da-4f6b-96eb-dade7e3cf716" providerId="AD" clId="Web-{41E34AF1-376F-5402-B164-AEF276A25087}" dt="2023-05-22T18:06:12.399" v="234"/>
          <ac:spMkLst>
            <pc:docMk/>
            <pc:sldMk cId="1160137527" sldId="260"/>
            <ac:spMk id="34" creationId="{DCA5172B-100A-154D-8648-280629D67DD0}"/>
          </ac:spMkLst>
        </pc:spChg>
      </pc:sldChg>
      <pc:sldChg chg="addSp delSp modSp mod setBg">
        <pc:chgData name="Nardine Braun (1901564)" userId="S::1901564@student.uwtsd.ac.uk::8b61b2f2-59da-4f6b-96eb-dade7e3cf716" providerId="AD" clId="Web-{41E34AF1-376F-5402-B164-AEF276A25087}" dt="2023-05-22T18:26:35.068" v="765"/>
        <pc:sldMkLst>
          <pc:docMk/>
          <pc:sldMk cId="3409416302" sldId="267"/>
        </pc:sldMkLst>
        <pc:spChg chg="mod">
          <ac:chgData name="Nardine Braun (1901564)" userId="S::1901564@student.uwtsd.ac.uk::8b61b2f2-59da-4f6b-96eb-dade7e3cf716" providerId="AD" clId="Web-{41E34AF1-376F-5402-B164-AEF276A25087}" dt="2023-05-22T18:26:35.068" v="765"/>
          <ac:spMkLst>
            <pc:docMk/>
            <pc:sldMk cId="3409416302" sldId="267"/>
            <ac:spMk id="2" creationId="{F116DD3A-21BB-D430-59A7-53473EF5D049}"/>
          </ac:spMkLst>
        </pc:spChg>
        <pc:spChg chg="del mod">
          <ac:chgData name="Nardine Braun (1901564)" userId="S::1901564@student.uwtsd.ac.uk::8b61b2f2-59da-4f6b-96eb-dade7e3cf716" providerId="AD" clId="Web-{41E34AF1-376F-5402-B164-AEF276A25087}" dt="2023-05-22T18:26:35.068" v="765"/>
          <ac:spMkLst>
            <pc:docMk/>
            <pc:sldMk cId="3409416302" sldId="267"/>
            <ac:spMk id="3" creationId="{38689262-BA80-758F-8101-5D922245843A}"/>
          </ac:spMkLst>
        </pc:spChg>
        <pc:spChg chg="add">
          <ac:chgData name="Nardine Braun (1901564)" userId="S::1901564@student.uwtsd.ac.uk::8b61b2f2-59da-4f6b-96eb-dade7e3cf716" providerId="AD" clId="Web-{41E34AF1-376F-5402-B164-AEF276A25087}" dt="2023-05-22T18:26:35.068" v="765"/>
          <ac:spMkLst>
            <pc:docMk/>
            <pc:sldMk cId="3409416302" sldId="267"/>
            <ac:spMk id="9" creationId="{579E3846-8D0B-B14A-817A-7FAC9DDAB4D8}"/>
          </ac:spMkLst>
        </pc:spChg>
        <pc:spChg chg="add">
          <ac:chgData name="Nardine Braun (1901564)" userId="S::1901564@student.uwtsd.ac.uk::8b61b2f2-59da-4f6b-96eb-dade7e3cf716" providerId="AD" clId="Web-{41E34AF1-376F-5402-B164-AEF276A25087}" dt="2023-05-22T18:26:35.068" v="765"/>
          <ac:spMkLst>
            <pc:docMk/>
            <pc:sldMk cId="3409416302" sldId="267"/>
            <ac:spMk id="11" creationId="{FB1CD9BE-93F1-ED44-946B-8354D74B0B9F}"/>
          </ac:spMkLst>
        </pc:spChg>
        <pc:spChg chg="add">
          <ac:chgData name="Nardine Braun (1901564)" userId="S::1901564@student.uwtsd.ac.uk::8b61b2f2-59da-4f6b-96eb-dade7e3cf716" providerId="AD" clId="Web-{41E34AF1-376F-5402-B164-AEF276A25087}" dt="2023-05-22T18:26:35.068" v="765"/>
          <ac:spMkLst>
            <pc:docMk/>
            <pc:sldMk cId="3409416302" sldId="267"/>
            <ac:spMk id="13" creationId="{882E6E09-FCB0-5F41-8BAE-C0581D54B5FD}"/>
          </ac:spMkLst>
        </pc:spChg>
        <pc:spChg chg="add">
          <ac:chgData name="Nardine Braun (1901564)" userId="S::1901564@student.uwtsd.ac.uk::8b61b2f2-59da-4f6b-96eb-dade7e3cf716" providerId="AD" clId="Web-{41E34AF1-376F-5402-B164-AEF276A25087}" dt="2023-05-22T18:26:35.068" v="765"/>
          <ac:spMkLst>
            <pc:docMk/>
            <pc:sldMk cId="3409416302" sldId="267"/>
            <ac:spMk id="15" creationId="{D269DB01-9C3C-7841-B8E8-6FDFEF70CB7D}"/>
          </ac:spMkLst>
        </pc:spChg>
        <pc:graphicFrameChg chg="add">
          <ac:chgData name="Nardine Braun (1901564)" userId="S::1901564@student.uwtsd.ac.uk::8b61b2f2-59da-4f6b-96eb-dade7e3cf716" providerId="AD" clId="Web-{41E34AF1-376F-5402-B164-AEF276A25087}" dt="2023-05-22T18:26:35.068" v="765"/>
          <ac:graphicFrameMkLst>
            <pc:docMk/>
            <pc:sldMk cId="3409416302" sldId="267"/>
            <ac:graphicFrameMk id="5" creationId="{C7E2AB45-3356-6B40-1D44-13DB0573B8AD}"/>
          </ac:graphicFrameMkLst>
        </pc:graphicFrameChg>
      </pc:sldChg>
      <pc:sldChg chg="addSp delSp modSp new mod setBg">
        <pc:chgData name="Nardine Braun (1901564)" userId="S::1901564@student.uwtsd.ac.uk::8b61b2f2-59da-4f6b-96eb-dade7e3cf716" providerId="AD" clId="Web-{41E34AF1-376F-5402-B164-AEF276A25087}" dt="2023-05-22T18:14:19.067" v="591"/>
        <pc:sldMkLst>
          <pc:docMk/>
          <pc:sldMk cId="1285323284" sldId="268"/>
        </pc:sldMkLst>
        <pc:spChg chg="mod">
          <ac:chgData name="Nardine Braun (1901564)" userId="S::1901564@student.uwtsd.ac.uk::8b61b2f2-59da-4f6b-96eb-dade7e3cf716" providerId="AD" clId="Web-{41E34AF1-376F-5402-B164-AEF276A25087}" dt="2023-05-22T18:14:19.067" v="591"/>
          <ac:spMkLst>
            <pc:docMk/>
            <pc:sldMk cId="1285323284" sldId="268"/>
            <ac:spMk id="2" creationId="{828D2C2F-E004-D23A-1DE8-069F9D394C1F}"/>
          </ac:spMkLst>
        </pc:spChg>
        <pc:spChg chg="mod">
          <ac:chgData name="Nardine Braun (1901564)" userId="S::1901564@student.uwtsd.ac.uk::8b61b2f2-59da-4f6b-96eb-dade7e3cf716" providerId="AD" clId="Web-{41E34AF1-376F-5402-B164-AEF276A25087}" dt="2023-05-22T18:14:19.067" v="591"/>
          <ac:spMkLst>
            <pc:docMk/>
            <pc:sldMk cId="1285323284" sldId="268"/>
            <ac:spMk id="3" creationId="{E5988BF6-0F11-9D65-1D2A-382496230560}"/>
          </ac:spMkLst>
        </pc:spChg>
        <pc:spChg chg="add del">
          <ac:chgData name="Nardine Braun (1901564)" userId="S::1901564@student.uwtsd.ac.uk::8b61b2f2-59da-4f6b-96eb-dade7e3cf716" providerId="AD" clId="Web-{41E34AF1-376F-5402-B164-AEF276A25087}" dt="2023-05-22T18:14:19.067" v="591"/>
          <ac:spMkLst>
            <pc:docMk/>
            <pc:sldMk cId="1285323284" sldId="268"/>
            <ac:spMk id="8" creationId="{579E3846-8D0B-B14A-817A-7FAC9DDAB4D8}"/>
          </ac:spMkLst>
        </pc:spChg>
        <pc:spChg chg="add del">
          <ac:chgData name="Nardine Braun (1901564)" userId="S::1901564@student.uwtsd.ac.uk::8b61b2f2-59da-4f6b-96eb-dade7e3cf716" providerId="AD" clId="Web-{41E34AF1-376F-5402-B164-AEF276A25087}" dt="2023-05-22T18:14:19.067" v="591"/>
          <ac:spMkLst>
            <pc:docMk/>
            <pc:sldMk cId="1285323284" sldId="268"/>
            <ac:spMk id="10" creationId="{51BAD0FF-E824-4446-B45B-97AE09094B81}"/>
          </ac:spMkLst>
        </pc:spChg>
        <pc:spChg chg="add del">
          <ac:chgData name="Nardine Braun (1901564)" userId="S::1901564@student.uwtsd.ac.uk::8b61b2f2-59da-4f6b-96eb-dade7e3cf716" providerId="AD" clId="Web-{41E34AF1-376F-5402-B164-AEF276A25087}" dt="2023-05-22T18:14:19.067" v="591"/>
          <ac:spMkLst>
            <pc:docMk/>
            <pc:sldMk cId="1285323284" sldId="268"/>
            <ac:spMk id="12" creationId="{0D8FDD6E-0FB9-5542-B194-9DD8BD806874}"/>
          </ac:spMkLst>
        </pc:spChg>
        <pc:spChg chg="add del">
          <ac:chgData name="Nardine Braun (1901564)" userId="S::1901564@student.uwtsd.ac.uk::8b61b2f2-59da-4f6b-96eb-dade7e3cf716" providerId="AD" clId="Web-{41E34AF1-376F-5402-B164-AEF276A25087}" dt="2023-05-22T18:14:19.067" v="591"/>
          <ac:spMkLst>
            <pc:docMk/>
            <pc:sldMk cId="1285323284" sldId="268"/>
            <ac:spMk id="14" creationId="{DCA5172B-100A-154D-8648-280629D67DD0}"/>
          </ac:spMkLst>
        </pc:spChg>
        <pc:spChg chg="add">
          <ac:chgData name="Nardine Braun (1901564)" userId="S::1901564@student.uwtsd.ac.uk::8b61b2f2-59da-4f6b-96eb-dade7e3cf716" providerId="AD" clId="Web-{41E34AF1-376F-5402-B164-AEF276A25087}" dt="2023-05-22T18:14:19.067" v="591"/>
          <ac:spMkLst>
            <pc:docMk/>
            <pc:sldMk cId="1285323284" sldId="268"/>
            <ac:spMk id="21" creationId="{579E3846-8D0B-B14A-817A-7FAC9DDAB4D8}"/>
          </ac:spMkLst>
        </pc:spChg>
        <pc:spChg chg="add">
          <ac:chgData name="Nardine Braun (1901564)" userId="S::1901564@student.uwtsd.ac.uk::8b61b2f2-59da-4f6b-96eb-dade7e3cf716" providerId="AD" clId="Web-{41E34AF1-376F-5402-B164-AEF276A25087}" dt="2023-05-22T18:14:19.067" v="591"/>
          <ac:spMkLst>
            <pc:docMk/>
            <pc:sldMk cId="1285323284" sldId="268"/>
            <ac:spMk id="23" creationId="{BE50E7BE-734F-224D-B03E-074DE1D12480}"/>
          </ac:spMkLst>
        </pc:spChg>
        <pc:spChg chg="add">
          <ac:chgData name="Nardine Braun (1901564)" userId="S::1901564@student.uwtsd.ac.uk::8b61b2f2-59da-4f6b-96eb-dade7e3cf716" providerId="AD" clId="Web-{41E34AF1-376F-5402-B164-AEF276A25087}" dt="2023-05-22T18:14:19.067" v="591"/>
          <ac:spMkLst>
            <pc:docMk/>
            <pc:sldMk cId="1285323284" sldId="268"/>
            <ac:spMk id="25" creationId="{DCA5172B-100A-154D-8648-280629D67DD0}"/>
          </ac:spMkLst>
        </pc:spChg>
        <pc:picChg chg="add">
          <ac:chgData name="Nardine Braun (1901564)" userId="S::1901564@student.uwtsd.ac.uk::8b61b2f2-59da-4f6b-96eb-dade7e3cf716" providerId="AD" clId="Web-{41E34AF1-376F-5402-B164-AEF276A25087}" dt="2023-05-22T18:14:19.067" v="591"/>
          <ac:picMkLst>
            <pc:docMk/>
            <pc:sldMk cId="1285323284" sldId="268"/>
            <ac:picMk id="18" creationId="{4C0D6C82-A94D-0D31-39AA-FE80CA235AA6}"/>
          </ac:picMkLst>
        </pc:picChg>
      </pc:sldChg>
      <pc:sldChg chg="addSp delSp modSp new mod setBg">
        <pc:chgData name="Nardine Braun (1901564)" userId="S::1901564@student.uwtsd.ac.uk::8b61b2f2-59da-4f6b-96eb-dade7e3cf716" providerId="AD" clId="Web-{41E34AF1-376F-5402-B164-AEF276A25087}" dt="2023-05-22T18:34:51.533" v="965"/>
        <pc:sldMkLst>
          <pc:docMk/>
          <pc:sldMk cId="3219135997" sldId="269"/>
        </pc:sldMkLst>
        <pc:spChg chg="mod">
          <ac:chgData name="Nardine Braun (1901564)" userId="S::1901564@student.uwtsd.ac.uk::8b61b2f2-59da-4f6b-96eb-dade7e3cf716" providerId="AD" clId="Web-{41E34AF1-376F-5402-B164-AEF276A25087}" dt="2023-05-22T18:34:51.533" v="965"/>
          <ac:spMkLst>
            <pc:docMk/>
            <pc:sldMk cId="3219135997" sldId="269"/>
            <ac:spMk id="2" creationId="{877D3B44-FD88-F868-0DD6-4BBCDEE7A84B}"/>
          </ac:spMkLst>
        </pc:spChg>
        <pc:spChg chg="add del mod">
          <ac:chgData name="Nardine Braun (1901564)" userId="S::1901564@student.uwtsd.ac.uk::8b61b2f2-59da-4f6b-96eb-dade7e3cf716" providerId="AD" clId="Web-{41E34AF1-376F-5402-B164-AEF276A25087}" dt="2023-05-22T18:34:51.533" v="965"/>
          <ac:spMkLst>
            <pc:docMk/>
            <pc:sldMk cId="3219135997" sldId="269"/>
            <ac:spMk id="3" creationId="{E9B84257-FF09-F420-F9D9-6EF9633E612A}"/>
          </ac:spMkLst>
        </pc:spChg>
        <pc:spChg chg="add del">
          <ac:chgData name="Nardine Braun (1901564)" userId="S::1901564@student.uwtsd.ac.uk::8b61b2f2-59da-4f6b-96eb-dade7e3cf716" providerId="AD" clId="Web-{41E34AF1-376F-5402-B164-AEF276A25087}" dt="2023-05-22T18:34:33.361" v="962"/>
          <ac:spMkLst>
            <pc:docMk/>
            <pc:sldMk cId="3219135997" sldId="269"/>
            <ac:spMk id="9" creationId="{579E3846-8D0B-B14A-817A-7FAC9DDAB4D8}"/>
          </ac:spMkLst>
        </pc:spChg>
        <pc:spChg chg="add del">
          <ac:chgData name="Nardine Braun (1901564)" userId="S::1901564@student.uwtsd.ac.uk::8b61b2f2-59da-4f6b-96eb-dade7e3cf716" providerId="AD" clId="Web-{41E34AF1-376F-5402-B164-AEF276A25087}" dt="2023-05-22T18:34:33.361" v="962"/>
          <ac:spMkLst>
            <pc:docMk/>
            <pc:sldMk cId="3219135997" sldId="269"/>
            <ac:spMk id="11" creationId="{FB1CD9BE-93F1-ED44-946B-8354D74B0B9F}"/>
          </ac:spMkLst>
        </pc:spChg>
        <pc:spChg chg="add del">
          <ac:chgData name="Nardine Braun (1901564)" userId="S::1901564@student.uwtsd.ac.uk::8b61b2f2-59da-4f6b-96eb-dade7e3cf716" providerId="AD" clId="Web-{41E34AF1-376F-5402-B164-AEF276A25087}" dt="2023-05-22T18:34:33.361" v="962"/>
          <ac:spMkLst>
            <pc:docMk/>
            <pc:sldMk cId="3219135997" sldId="269"/>
            <ac:spMk id="13" creationId="{882E6E09-FCB0-5F41-8BAE-C0581D54B5FD}"/>
          </ac:spMkLst>
        </pc:spChg>
        <pc:spChg chg="add del">
          <ac:chgData name="Nardine Braun (1901564)" userId="S::1901564@student.uwtsd.ac.uk::8b61b2f2-59da-4f6b-96eb-dade7e3cf716" providerId="AD" clId="Web-{41E34AF1-376F-5402-B164-AEF276A25087}" dt="2023-05-22T18:34:33.361" v="962"/>
          <ac:spMkLst>
            <pc:docMk/>
            <pc:sldMk cId="3219135997" sldId="269"/>
            <ac:spMk id="15" creationId="{D269DB01-9C3C-7841-B8E8-6FDFEF70CB7D}"/>
          </ac:spMkLst>
        </pc:spChg>
        <pc:spChg chg="add del">
          <ac:chgData name="Nardine Braun (1901564)" userId="S::1901564@student.uwtsd.ac.uk::8b61b2f2-59da-4f6b-96eb-dade7e3cf716" providerId="AD" clId="Web-{41E34AF1-376F-5402-B164-AEF276A25087}" dt="2023-05-22T18:34:51.502" v="964"/>
          <ac:spMkLst>
            <pc:docMk/>
            <pc:sldMk cId="3219135997" sldId="269"/>
            <ac:spMk id="17" creationId="{579E3846-8D0B-B14A-817A-7FAC9DDAB4D8}"/>
          </ac:spMkLst>
        </pc:spChg>
        <pc:spChg chg="add del">
          <ac:chgData name="Nardine Braun (1901564)" userId="S::1901564@student.uwtsd.ac.uk::8b61b2f2-59da-4f6b-96eb-dade7e3cf716" providerId="AD" clId="Web-{41E34AF1-376F-5402-B164-AEF276A25087}" dt="2023-05-22T18:34:51.502" v="964"/>
          <ac:spMkLst>
            <pc:docMk/>
            <pc:sldMk cId="3219135997" sldId="269"/>
            <ac:spMk id="18" creationId="{FB1CD9BE-93F1-ED44-946B-8354D74B0B9F}"/>
          </ac:spMkLst>
        </pc:spChg>
        <pc:spChg chg="add del">
          <ac:chgData name="Nardine Braun (1901564)" userId="S::1901564@student.uwtsd.ac.uk::8b61b2f2-59da-4f6b-96eb-dade7e3cf716" providerId="AD" clId="Web-{41E34AF1-376F-5402-B164-AEF276A25087}" dt="2023-05-22T18:34:51.502" v="964"/>
          <ac:spMkLst>
            <pc:docMk/>
            <pc:sldMk cId="3219135997" sldId="269"/>
            <ac:spMk id="19" creationId="{882E6E09-FCB0-5F41-8BAE-C0581D54B5FD}"/>
          </ac:spMkLst>
        </pc:spChg>
        <pc:spChg chg="add del">
          <ac:chgData name="Nardine Braun (1901564)" userId="S::1901564@student.uwtsd.ac.uk::8b61b2f2-59da-4f6b-96eb-dade7e3cf716" providerId="AD" clId="Web-{41E34AF1-376F-5402-B164-AEF276A25087}" dt="2023-05-22T18:34:51.502" v="964"/>
          <ac:spMkLst>
            <pc:docMk/>
            <pc:sldMk cId="3219135997" sldId="269"/>
            <ac:spMk id="20" creationId="{D269DB01-9C3C-7841-B8E8-6FDFEF70CB7D}"/>
          </ac:spMkLst>
        </pc:spChg>
        <pc:spChg chg="add">
          <ac:chgData name="Nardine Braun (1901564)" userId="S::1901564@student.uwtsd.ac.uk::8b61b2f2-59da-4f6b-96eb-dade7e3cf716" providerId="AD" clId="Web-{41E34AF1-376F-5402-B164-AEF276A25087}" dt="2023-05-22T18:34:51.533" v="965"/>
          <ac:spMkLst>
            <pc:docMk/>
            <pc:sldMk cId="3219135997" sldId="269"/>
            <ac:spMk id="23" creationId="{579E3846-8D0B-B14A-817A-7FAC9DDAB4D8}"/>
          </ac:spMkLst>
        </pc:spChg>
        <pc:spChg chg="add">
          <ac:chgData name="Nardine Braun (1901564)" userId="S::1901564@student.uwtsd.ac.uk::8b61b2f2-59da-4f6b-96eb-dade7e3cf716" providerId="AD" clId="Web-{41E34AF1-376F-5402-B164-AEF276A25087}" dt="2023-05-22T18:34:51.533" v="965"/>
          <ac:spMkLst>
            <pc:docMk/>
            <pc:sldMk cId="3219135997" sldId="269"/>
            <ac:spMk id="24" creationId="{E9B84257-FF09-F420-F9D9-6EF9633E612A}"/>
          </ac:spMkLst>
        </pc:spChg>
        <pc:spChg chg="add">
          <ac:chgData name="Nardine Braun (1901564)" userId="S::1901564@student.uwtsd.ac.uk::8b61b2f2-59da-4f6b-96eb-dade7e3cf716" providerId="AD" clId="Web-{41E34AF1-376F-5402-B164-AEF276A25087}" dt="2023-05-22T18:34:51.533" v="965"/>
          <ac:spMkLst>
            <pc:docMk/>
            <pc:sldMk cId="3219135997" sldId="269"/>
            <ac:spMk id="26" creationId="{A12C7CBA-A034-9548-BC45-D37C25C0087C}"/>
          </ac:spMkLst>
        </pc:spChg>
        <pc:spChg chg="add">
          <ac:chgData name="Nardine Braun (1901564)" userId="S::1901564@student.uwtsd.ac.uk::8b61b2f2-59da-4f6b-96eb-dade7e3cf716" providerId="AD" clId="Web-{41E34AF1-376F-5402-B164-AEF276A25087}" dt="2023-05-22T18:34:51.533" v="965"/>
          <ac:spMkLst>
            <pc:docMk/>
            <pc:sldMk cId="3219135997" sldId="269"/>
            <ac:spMk id="27" creationId="{5449ED22-D9F5-F848-A98A-7181D4EE7A7B}"/>
          </ac:spMkLst>
        </pc:spChg>
        <pc:graphicFrameChg chg="add del">
          <ac:chgData name="Nardine Braun (1901564)" userId="S::1901564@student.uwtsd.ac.uk::8b61b2f2-59da-4f6b-96eb-dade7e3cf716" providerId="AD" clId="Web-{41E34AF1-376F-5402-B164-AEF276A25087}" dt="2023-05-22T18:34:23.814" v="960"/>
          <ac:graphicFrameMkLst>
            <pc:docMk/>
            <pc:sldMk cId="3219135997" sldId="269"/>
            <ac:graphicFrameMk id="5" creationId="{D66A2AEB-0ABE-BB52-CE81-9E9FA41592F3}"/>
          </ac:graphicFrameMkLst>
        </pc:graphicFrameChg>
        <pc:graphicFrameChg chg="add del">
          <ac:chgData name="Nardine Braun (1901564)" userId="S::1901564@student.uwtsd.ac.uk::8b61b2f2-59da-4f6b-96eb-dade7e3cf716" providerId="AD" clId="Web-{41E34AF1-376F-5402-B164-AEF276A25087}" dt="2023-05-22T18:34:33.361" v="962"/>
          <ac:graphicFrameMkLst>
            <pc:docMk/>
            <pc:sldMk cId="3219135997" sldId="269"/>
            <ac:graphicFrameMk id="7" creationId="{11D17CAE-0DFB-93D2-1695-7DB09030FEE9}"/>
          </ac:graphicFrameMkLst>
        </pc:graphicFrameChg>
        <pc:graphicFrameChg chg="add del">
          <ac:chgData name="Nardine Braun (1901564)" userId="S::1901564@student.uwtsd.ac.uk::8b61b2f2-59da-4f6b-96eb-dade7e3cf716" providerId="AD" clId="Web-{41E34AF1-376F-5402-B164-AEF276A25087}" dt="2023-05-22T18:34:51.502" v="964"/>
          <ac:graphicFrameMkLst>
            <pc:docMk/>
            <pc:sldMk cId="3219135997" sldId="269"/>
            <ac:graphicFrameMk id="21" creationId="{D5B36F6D-665D-8627-50CF-9B2E338C101F}"/>
          </ac:graphicFrameMkLst>
        </pc:graphicFrameChg>
        <pc:picChg chg="add">
          <ac:chgData name="Nardine Braun (1901564)" userId="S::1901564@student.uwtsd.ac.uk::8b61b2f2-59da-4f6b-96eb-dade7e3cf716" providerId="AD" clId="Web-{41E34AF1-376F-5402-B164-AEF276A25087}" dt="2023-05-22T18:34:51.533" v="965"/>
          <ac:picMkLst>
            <pc:docMk/>
            <pc:sldMk cId="3219135997" sldId="269"/>
            <ac:picMk id="25" creationId="{8D0886EB-C805-F4B3-54C4-2EC7A9327C6C}"/>
          </ac:picMkLst>
        </pc:picChg>
      </pc:sldChg>
      <pc:sldChg chg="modSp new">
        <pc:chgData name="Nardine Braun (1901564)" userId="S::1901564@student.uwtsd.ac.uk::8b61b2f2-59da-4f6b-96eb-dade7e3cf716" providerId="AD" clId="Web-{41E34AF1-376F-5402-B164-AEF276A25087}" dt="2023-05-22T18:35:40.878" v="981" actId="20577"/>
        <pc:sldMkLst>
          <pc:docMk/>
          <pc:sldMk cId="3775792442" sldId="270"/>
        </pc:sldMkLst>
        <pc:spChg chg="mod">
          <ac:chgData name="Nardine Braun (1901564)" userId="S::1901564@student.uwtsd.ac.uk::8b61b2f2-59da-4f6b-96eb-dade7e3cf716" providerId="AD" clId="Web-{41E34AF1-376F-5402-B164-AEF276A25087}" dt="2023-05-22T18:35:40.878" v="981" actId="20577"/>
          <ac:spMkLst>
            <pc:docMk/>
            <pc:sldMk cId="3775792442" sldId="270"/>
            <ac:spMk id="2" creationId="{4F1024DE-6C44-5CC2-9942-048FA00FF201}"/>
          </ac:spMkLst>
        </pc:spChg>
      </pc:sldChg>
      <pc:sldChg chg="addSp delSp modSp new mod setBg">
        <pc:chgData name="Nardine Braun (1901564)" userId="S::1901564@student.uwtsd.ac.uk::8b61b2f2-59da-4f6b-96eb-dade7e3cf716" providerId="AD" clId="Web-{41E34AF1-376F-5402-B164-AEF276A25087}" dt="2023-05-22T18:42:38.591" v="1103"/>
        <pc:sldMkLst>
          <pc:docMk/>
          <pc:sldMk cId="1348609907" sldId="271"/>
        </pc:sldMkLst>
        <pc:spChg chg="mod">
          <ac:chgData name="Nardine Braun (1901564)" userId="S::1901564@student.uwtsd.ac.uk::8b61b2f2-59da-4f6b-96eb-dade7e3cf716" providerId="AD" clId="Web-{41E34AF1-376F-5402-B164-AEF276A25087}" dt="2023-05-22T18:42:38.591" v="1103"/>
          <ac:spMkLst>
            <pc:docMk/>
            <pc:sldMk cId="1348609907" sldId="271"/>
            <ac:spMk id="2" creationId="{4E256704-C4C7-6775-5EF2-1252124815C8}"/>
          </ac:spMkLst>
        </pc:spChg>
        <pc:spChg chg="del">
          <ac:chgData name="Nardine Braun (1901564)" userId="S::1901564@student.uwtsd.ac.uk::8b61b2f2-59da-4f6b-96eb-dade7e3cf716" providerId="AD" clId="Web-{41E34AF1-376F-5402-B164-AEF276A25087}" dt="2023-05-22T18:41:24.292" v="1098"/>
          <ac:spMkLst>
            <pc:docMk/>
            <pc:sldMk cId="1348609907" sldId="271"/>
            <ac:spMk id="3" creationId="{27BE07DA-211B-85B5-CE3F-0D18D4FAFCE9}"/>
          </ac:spMkLst>
        </pc:spChg>
        <pc:spChg chg="add mod">
          <ac:chgData name="Nardine Braun (1901564)" userId="S::1901564@student.uwtsd.ac.uk::8b61b2f2-59da-4f6b-96eb-dade7e3cf716" providerId="AD" clId="Web-{41E34AF1-376F-5402-B164-AEF276A25087}" dt="2023-05-22T18:42:38.591" v="1103"/>
          <ac:spMkLst>
            <pc:docMk/>
            <pc:sldMk cId="1348609907" sldId="271"/>
            <ac:spMk id="5" creationId="{0E4B8861-2217-EBFC-C6B4-5819FF3E8350}"/>
          </ac:spMkLst>
        </pc:spChg>
        <pc:spChg chg="add del">
          <ac:chgData name="Nardine Braun (1901564)" userId="S::1901564@student.uwtsd.ac.uk::8b61b2f2-59da-4f6b-96eb-dade7e3cf716" providerId="AD" clId="Web-{41E34AF1-376F-5402-B164-AEF276A25087}" dt="2023-05-22T18:42:38.591" v="1103"/>
          <ac:spMkLst>
            <pc:docMk/>
            <pc:sldMk cId="1348609907" sldId="271"/>
            <ac:spMk id="8" creationId="{1D227D51-204B-ED48-AF9A-0BE9633FE04A}"/>
          </ac:spMkLst>
        </pc:spChg>
        <pc:spChg chg="add del">
          <ac:chgData name="Nardine Braun (1901564)" userId="S::1901564@student.uwtsd.ac.uk::8b61b2f2-59da-4f6b-96eb-dade7e3cf716" providerId="AD" clId="Web-{41E34AF1-376F-5402-B164-AEF276A25087}" dt="2023-05-22T18:42:38.591" v="1103"/>
          <ac:spMkLst>
            <pc:docMk/>
            <pc:sldMk cId="1348609907" sldId="271"/>
            <ac:spMk id="10" creationId="{57A23F45-CDAE-8A40-8DE7-92A0BBC119B7}"/>
          </ac:spMkLst>
        </pc:spChg>
        <pc:spChg chg="add del">
          <ac:chgData name="Nardine Braun (1901564)" userId="S::1901564@student.uwtsd.ac.uk::8b61b2f2-59da-4f6b-96eb-dade7e3cf716" providerId="AD" clId="Web-{41E34AF1-376F-5402-B164-AEF276A25087}" dt="2023-05-22T18:42:38.591" v="1103"/>
          <ac:spMkLst>
            <pc:docMk/>
            <pc:sldMk cId="1348609907" sldId="271"/>
            <ac:spMk id="12" creationId="{68546383-CCC4-544B-B0D8-DE78DE39BB78}"/>
          </ac:spMkLst>
        </pc:spChg>
        <pc:spChg chg="add del">
          <ac:chgData name="Nardine Braun (1901564)" userId="S::1901564@student.uwtsd.ac.uk::8b61b2f2-59da-4f6b-96eb-dade7e3cf716" providerId="AD" clId="Web-{41E34AF1-376F-5402-B164-AEF276A25087}" dt="2023-05-22T18:42:38.591" v="1103"/>
          <ac:spMkLst>
            <pc:docMk/>
            <pc:sldMk cId="1348609907" sldId="271"/>
            <ac:spMk id="14" creationId="{6CA2C65D-0168-1245-86C8-62A8A6F7B813}"/>
          </ac:spMkLst>
        </pc:spChg>
        <pc:spChg chg="add del">
          <ac:chgData name="Nardine Braun (1901564)" userId="S::1901564@student.uwtsd.ac.uk::8b61b2f2-59da-4f6b-96eb-dade7e3cf716" providerId="AD" clId="Web-{41E34AF1-376F-5402-B164-AEF276A25087}" dt="2023-05-22T18:42:38.591" v="1103"/>
          <ac:spMkLst>
            <pc:docMk/>
            <pc:sldMk cId="1348609907" sldId="271"/>
            <ac:spMk id="16" creationId="{EAD75E6C-3D31-A343-9949-5DAAD6F6DCB1}"/>
          </ac:spMkLst>
        </pc:spChg>
        <pc:spChg chg="add del">
          <ac:chgData name="Nardine Braun (1901564)" userId="S::1901564@student.uwtsd.ac.uk::8b61b2f2-59da-4f6b-96eb-dade7e3cf716" providerId="AD" clId="Web-{41E34AF1-376F-5402-B164-AEF276A25087}" dt="2023-05-22T18:42:38.591" v="1103"/>
          <ac:spMkLst>
            <pc:docMk/>
            <pc:sldMk cId="1348609907" sldId="271"/>
            <ac:spMk id="18" creationId="{4029224B-C0FC-EC47-B248-0D4271BC7FC3}"/>
          </ac:spMkLst>
        </pc:spChg>
        <pc:spChg chg="add del">
          <ac:chgData name="Nardine Braun (1901564)" userId="S::1901564@student.uwtsd.ac.uk::8b61b2f2-59da-4f6b-96eb-dade7e3cf716" providerId="AD" clId="Web-{41E34AF1-376F-5402-B164-AEF276A25087}" dt="2023-05-22T18:42:38.591" v="1103"/>
          <ac:spMkLst>
            <pc:docMk/>
            <pc:sldMk cId="1348609907" sldId="271"/>
            <ac:spMk id="20" creationId="{755E9273-3717-C94C-9BFF-75E87E47C46A}"/>
          </ac:spMkLst>
        </pc:spChg>
        <pc:spChg chg="add">
          <ac:chgData name="Nardine Braun (1901564)" userId="S::1901564@student.uwtsd.ac.uk::8b61b2f2-59da-4f6b-96eb-dade7e3cf716" providerId="AD" clId="Web-{41E34AF1-376F-5402-B164-AEF276A25087}" dt="2023-05-22T18:42:38.591" v="1103"/>
          <ac:spMkLst>
            <pc:docMk/>
            <pc:sldMk cId="1348609907" sldId="271"/>
            <ac:spMk id="25" creationId="{1D227D51-204B-ED48-AF9A-0BE9633FE04A}"/>
          </ac:spMkLst>
        </pc:spChg>
        <pc:spChg chg="add">
          <ac:chgData name="Nardine Braun (1901564)" userId="S::1901564@student.uwtsd.ac.uk::8b61b2f2-59da-4f6b-96eb-dade7e3cf716" providerId="AD" clId="Web-{41E34AF1-376F-5402-B164-AEF276A25087}" dt="2023-05-22T18:42:38.591" v="1103"/>
          <ac:spMkLst>
            <pc:docMk/>
            <pc:sldMk cId="1348609907" sldId="271"/>
            <ac:spMk id="27" creationId="{57A23F45-CDAE-8A40-8DE7-92A0BBC119B7}"/>
          </ac:spMkLst>
        </pc:spChg>
        <pc:spChg chg="add">
          <ac:chgData name="Nardine Braun (1901564)" userId="S::1901564@student.uwtsd.ac.uk::8b61b2f2-59da-4f6b-96eb-dade7e3cf716" providerId="AD" clId="Web-{41E34AF1-376F-5402-B164-AEF276A25087}" dt="2023-05-22T18:42:38.591" v="1103"/>
          <ac:spMkLst>
            <pc:docMk/>
            <pc:sldMk cId="1348609907" sldId="271"/>
            <ac:spMk id="29" creationId="{68546383-CCC4-544B-B0D8-DE78DE39BB78}"/>
          </ac:spMkLst>
        </pc:spChg>
        <pc:spChg chg="add">
          <ac:chgData name="Nardine Braun (1901564)" userId="S::1901564@student.uwtsd.ac.uk::8b61b2f2-59da-4f6b-96eb-dade7e3cf716" providerId="AD" clId="Web-{41E34AF1-376F-5402-B164-AEF276A25087}" dt="2023-05-22T18:42:38.591" v="1103"/>
          <ac:spMkLst>
            <pc:docMk/>
            <pc:sldMk cId="1348609907" sldId="271"/>
            <ac:spMk id="31" creationId="{6CA2C65D-0168-1245-86C8-62A8A6F7B813}"/>
          </ac:spMkLst>
        </pc:spChg>
        <pc:spChg chg="add">
          <ac:chgData name="Nardine Braun (1901564)" userId="S::1901564@student.uwtsd.ac.uk::8b61b2f2-59da-4f6b-96eb-dade7e3cf716" providerId="AD" clId="Web-{41E34AF1-376F-5402-B164-AEF276A25087}" dt="2023-05-22T18:42:38.591" v="1103"/>
          <ac:spMkLst>
            <pc:docMk/>
            <pc:sldMk cId="1348609907" sldId="271"/>
            <ac:spMk id="33" creationId="{56EC6756-249A-354D-B2C0-DA82BEEEC9B9}"/>
          </ac:spMkLst>
        </pc:spChg>
        <pc:spChg chg="add">
          <ac:chgData name="Nardine Braun (1901564)" userId="S::1901564@student.uwtsd.ac.uk::8b61b2f2-59da-4f6b-96eb-dade7e3cf716" providerId="AD" clId="Web-{41E34AF1-376F-5402-B164-AEF276A25087}" dt="2023-05-22T18:42:38.591" v="1103"/>
          <ac:spMkLst>
            <pc:docMk/>
            <pc:sldMk cId="1348609907" sldId="271"/>
            <ac:spMk id="35" creationId="{99B14128-2D03-F14B-8681-9410A28F3AA2}"/>
          </ac:spMkLst>
        </pc:spChg>
        <pc:picChg chg="add mod">
          <ac:chgData name="Nardine Braun (1901564)" userId="S::1901564@student.uwtsd.ac.uk::8b61b2f2-59da-4f6b-96eb-dade7e3cf716" providerId="AD" clId="Web-{41E34AF1-376F-5402-B164-AEF276A25087}" dt="2023-05-22T18:42:38.591" v="1103"/>
          <ac:picMkLst>
            <pc:docMk/>
            <pc:sldMk cId="1348609907" sldId="271"/>
            <ac:picMk id="4" creationId="{9BE2CE22-EAF2-C4CA-5597-AD75F1E1BEBF}"/>
          </ac:picMkLst>
        </pc:picChg>
      </pc:sldChg>
      <pc:sldChg chg="addSp modSp new mod setBg">
        <pc:chgData name="Nardine Braun (1901564)" userId="S::1901564@student.uwtsd.ac.uk::8b61b2f2-59da-4f6b-96eb-dade7e3cf716" providerId="AD" clId="Web-{41E34AF1-376F-5402-B164-AEF276A25087}" dt="2023-05-22T18:46:39.440" v="1167"/>
        <pc:sldMkLst>
          <pc:docMk/>
          <pc:sldMk cId="1472508158" sldId="272"/>
        </pc:sldMkLst>
        <pc:spChg chg="mod">
          <ac:chgData name="Nardine Braun (1901564)" userId="S::1901564@student.uwtsd.ac.uk::8b61b2f2-59da-4f6b-96eb-dade7e3cf716" providerId="AD" clId="Web-{41E34AF1-376F-5402-B164-AEF276A25087}" dt="2023-05-22T18:46:39.440" v="1167"/>
          <ac:spMkLst>
            <pc:docMk/>
            <pc:sldMk cId="1472508158" sldId="272"/>
            <ac:spMk id="2" creationId="{3E347FCD-212A-1030-02F5-3471A29E97B6}"/>
          </ac:spMkLst>
        </pc:spChg>
        <pc:spChg chg="mod">
          <ac:chgData name="Nardine Braun (1901564)" userId="S::1901564@student.uwtsd.ac.uk::8b61b2f2-59da-4f6b-96eb-dade7e3cf716" providerId="AD" clId="Web-{41E34AF1-376F-5402-B164-AEF276A25087}" dt="2023-05-22T18:46:39.440" v="1167"/>
          <ac:spMkLst>
            <pc:docMk/>
            <pc:sldMk cId="1472508158" sldId="272"/>
            <ac:spMk id="3" creationId="{3581D674-0068-F362-8C69-8EBC2602357D}"/>
          </ac:spMkLst>
        </pc:spChg>
        <pc:spChg chg="add">
          <ac:chgData name="Nardine Braun (1901564)" userId="S::1901564@student.uwtsd.ac.uk::8b61b2f2-59da-4f6b-96eb-dade7e3cf716" providerId="AD" clId="Web-{41E34AF1-376F-5402-B164-AEF276A25087}" dt="2023-05-22T18:46:39.440" v="1167"/>
          <ac:spMkLst>
            <pc:docMk/>
            <pc:sldMk cId="1472508158" sldId="272"/>
            <ac:spMk id="9" creationId="{579E3846-8D0B-B14A-817A-7FAC9DDAB4D8}"/>
          </ac:spMkLst>
        </pc:spChg>
        <pc:spChg chg="add">
          <ac:chgData name="Nardine Braun (1901564)" userId="S::1901564@student.uwtsd.ac.uk::8b61b2f2-59da-4f6b-96eb-dade7e3cf716" providerId="AD" clId="Web-{41E34AF1-376F-5402-B164-AEF276A25087}" dt="2023-05-22T18:46:39.440" v="1167"/>
          <ac:spMkLst>
            <pc:docMk/>
            <pc:sldMk cId="1472508158" sldId="272"/>
            <ac:spMk id="11" creationId="{A27CA9A8-2E1B-1E43-B7A6-45B44037C763}"/>
          </ac:spMkLst>
        </pc:spChg>
        <pc:spChg chg="add">
          <ac:chgData name="Nardine Braun (1901564)" userId="S::1901564@student.uwtsd.ac.uk::8b61b2f2-59da-4f6b-96eb-dade7e3cf716" providerId="AD" clId="Web-{41E34AF1-376F-5402-B164-AEF276A25087}" dt="2023-05-22T18:46:39.440" v="1167"/>
          <ac:spMkLst>
            <pc:docMk/>
            <pc:sldMk cId="1472508158" sldId="272"/>
            <ac:spMk id="13" creationId="{DCA5172B-100A-154D-8648-280629D67DD0}"/>
          </ac:spMkLst>
        </pc:spChg>
        <pc:picChg chg="add mod">
          <ac:chgData name="Nardine Braun (1901564)" userId="S::1901564@student.uwtsd.ac.uk::8b61b2f2-59da-4f6b-96eb-dade7e3cf716" providerId="AD" clId="Web-{41E34AF1-376F-5402-B164-AEF276A25087}" dt="2023-05-22T18:46:39.440" v="1167"/>
          <ac:picMkLst>
            <pc:docMk/>
            <pc:sldMk cId="1472508158" sldId="272"/>
            <ac:picMk id="4" creationId="{6C0024DC-FB8D-E19A-06BB-146A2CE09CBD}"/>
          </ac:picMkLst>
        </pc:picChg>
      </pc:sldChg>
      <pc:sldChg chg="addSp delSp modSp new mod setBg setClrOvrMap">
        <pc:chgData name="Nardine Braun (1901564)" userId="S::1901564@student.uwtsd.ac.uk::8b61b2f2-59da-4f6b-96eb-dade7e3cf716" providerId="AD" clId="Web-{41E34AF1-376F-5402-B164-AEF276A25087}" dt="2023-05-22T18:48:02.770" v="1199" actId="20577"/>
        <pc:sldMkLst>
          <pc:docMk/>
          <pc:sldMk cId="2932678219" sldId="273"/>
        </pc:sldMkLst>
        <pc:spChg chg="mod">
          <ac:chgData name="Nardine Braun (1901564)" userId="S::1901564@student.uwtsd.ac.uk::8b61b2f2-59da-4f6b-96eb-dade7e3cf716" providerId="AD" clId="Web-{41E34AF1-376F-5402-B164-AEF276A25087}" dt="2023-05-22T18:47:47.442" v="1186"/>
          <ac:spMkLst>
            <pc:docMk/>
            <pc:sldMk cId="2932678219" sldId="273"/>
            <ac:spMk id="2" creationId="{023FCC44-1FD0-A91B-C0D6-397214554ACC}"/>
          </ac:spMkLst>
        </pc:spChg>
        <pc:spChg chg="add del">
          <ac:chgData name="Nardine Braun (1901564)" userId="S::1901564@student.uwtsd.ac.uk::8b61b2f2-59da-4f6b-96eb-dade7e3cf716" providerId="AD" clId="Web-{41E34AF1-376F-5402-B164-AEF276A25087}" dt="2023-05-22T18:47:47.442" v="1186"/>
          <ac:spMkLst>
            <pc:docMk/>
            <pc:sldMk cId="2932678219" sldId="273"/>
            <ac:spMk id="3" creationId="{7854ABA4-BDF6-2ACE-D0B5-838136DBFDFB}"/>
          </ac:spMkLst>
        </pc:spChg>
        <pc:spChg chg="add">
          <ac:chgData name="Nardine Braun (1901564)" userId="S::1901564@student.uwtsd.ac.uk::8b61b2f2-59da-4f6b-96eb-dade7e3cf716" providerId="AD" clId="Web-{41E34AF1-376F-5402-B164-AEF276A25087}" dt="2023-05-22T18:47:47.442" v="1186"/>
          <ac:spMkLst>
            <pc:docMk/>
            <pc:sldMk cId="2932678219" sldId="273"/>
            <ac:spMk id="8" creationId="{579E3846-8D0B-B14A-817A-7FAC9DDAB4D8}"/>
          </ac:spMkLst>
        </pc:spChg>
        <pc:spChg chg="add del">
          <ac:chgData name="Nardine Braun (1901564)" userId="S::1901564@student.uwtsd.ac.uk::8b61b2f2-59da-4f6b-96eb-dade7e3cf716" providerId="AD" clId="Web-{41E34AF1-376F-5402-B164-AEF276A25087}" dt="2023-05-22T18:47:47.442" v="1185"/>
          <ac:spMkLst>
            <pc:docMk/>
            <pc:sldMk cId="2932678219" sldId="273"/>
            <ac:spMk id="9" creationId="{1D227D51-204B-ED48-AF9A-0BE9633FE04A}"/>
          </ac:spMkLst>
        </pc:spChg>
        <pc:spChg chg="add">
          <ac:chgData name="Nardine Braun (1901564)" userId="S::1901564@student.uwtsd.ac.uk::8b61b2f2-59da-4f6b-96eb-dade7e3cf716" providerId="AD" clId="Web-{41E34AF1-376F-5402-B164-AEF276A25087}" dt="2023-05-22T18:47:47.442" v="1186"/>
          <ac:spMkLst>
            <pc:docMk/>
            <pc:sldMk cId="2932678219" sldId="273"/>
            <ac:spMk id="10" creationId="{DCA5172B-100A-154D-8648-280629D67DD0}"/>
          </ac:spMkLst>
        </pc:spChg>
        <pc:spChg chg="add del">
          <ac:chgData name="Nardine Braun (1901564)" userId="S::1901564@student.uwtsd.ac.uk::8b61b2f2-59da-4f6b-96eb-dade7e3cf716" providerId="AD" clId="Web-{41E34AF1-376F-5402-B164-AEF276A25087}" dt="2023-05-22T18:47:47.442" v="1185"/>
          <ac:spMkLst>
            <pc:docMk/>
            <pc:sldMk cId="2932678219" sldId="273"/>
            <ac:spMk id="11" creationId="{57A23F45-CDAE-8A40-8DE7-92A0BBC119B7}"/>
          </ac:spMkLst>
        </pc:spChg>
        <pc:spChg chg="add">
          <ac:chgData name="Nardine Braun (1901564)" userId="S::1901564@student.uwtsd.ac.uk::8b61b2f2-59da-4f6b-96eb-dade7e3cf716" providerId="AD" clId="Web-{41E34AF1-376F-5402-B164-AEF276A25087}" dt="2023-05-22T18:47:47.442" v="1186"/>
          <ac:spMkLst>
            <pc:docMk/>
            <pc:sldMk cId="2932678219" sldId="273"/>
            <ac:spMk id="12" creationId="{37A9EF9F-F5F8-3B4C-B721-17C0A18761C3}"/>
          </ac:spMkLst>
        </pc:spChg>
        <pc:spChg chg="add del">
          <ac:chgData name="Nardine Braun (1901564)" userId="S::1901564@student.uwtsd.ac.uk::8b61b2f2-59da-4f6b-96eb-dade7e3cf716" providerId="AD" clId="Web-{41E34AF1-376F-5402-B164-AEF276A25087}" dt="2023-05-22T18:47:47.442" v="1185"/>
          <ac:spMkLst>
            <pc:docMk/>
            <pc:sldMk cId="2932678219" sldId="273"/>
            <ac:spMk id="13" creationId="{68546383-CCC4-544B-B0D8-DE78DE39BB78}"/>
          </ac:spMkLst>
        </pc:spChg>
        <pc:spChg chg="add">
          <ac:chgData name="Nardine Braun (1901564)" userId="S::1901564@student.uwtsd.ac.uk::8b61b2f2-59da-4f6b-96eb-dade7e3cf716" providerId="AD" clId="Web-{41E34AF1-376F-5402-B164-AEF276A25087}" dt="2023-05-22T18:47:47.442" v="1186"/>
          <ac:spMkLst>
            <pc:docMk/>
            <pc:sldMk cId="2932678219" sldId="273"/>
            <ac:spMk id="14" creationId="{6DEB3960-7668-064C-B56F-2B18221DED16}"/>
          </ac:spMkLst>
        </pc:spChg>
        <pc:spChg chg="add del">
          <ac:chgData name="Nardine Braun (1901564)" userId="S::1901564@student.uwtsd.ac.uk::8b61b2f2-59da-4f6b-96eb-dade7e3cf716" providerId="AD" clId="Web-{41E34AF1-376F-5402-B164-AEF276A25087}" dt="2023-05-22T18:47:47.442" v="1185"/>
          <ac:spMkLst>
            <pc:docMk/>
            <pc:sldMk cId="2932678219" sldId="273"/>
            <ac:spMk id="15" creationId="{14F048CC-17C9-B246-BF2A-29E51AD1C6EA}"/>
          </ac:spMkLst>
        </pc:spChg>
        <pc:spChg chg="add del">
          <ac:chgData name="Nardine Braun (1901564)" userId="S::1901564@student.uwtsd.ac.uk::8b61b2f2-59da-4f6b-96eb-dade7e3cf716" providerId="AD" clId="Web-{41E34AF1-376F-5402-B164-AEF276A25087}" dt="2023-05-22T18:47:47.442" v="1185"/>
          <ac:spMkLst>
            <pc:docMk/>
            <pc:sldMk cId="2932678219" sldId="273"/>
            <ac:spMk id="17" creationId="{53C4D10E-16D3-5D49-A995-1FD27619A96C}"/>
          </ac:spMkLst>
        </pc:spChg>
        <pc:spChg chg="add del">
          <ac:chgData name="Nardine Braun (1901564)" userId="S::1901564@student.uwtsd.ac.uk::8b61b2f2-59da-4f6b-96eb-dade7e3cf716" providerId="AD" clId="Web-{41E34AF1-376F-5402-B164-AEF276A25087}" dt="2023-05-22T18:47:47.442" v="1185"/>
          <ac:spMkLst>
            <pc:docMk/>
            <pc:sldMk cId="2932678219" sldId="273"/>
            <ac:spMk id="19" creationId="{24124FF1-775D-AC4A-81D0-73FC0F54A682}"/>
          </ac:spMkLst>
        </pc:spChg>
        <pc:spChg chg="add del">
          <ac:chgData name="Nardine Braun (1901564)" userId="S::1901564@student.uwtsd.ac.uk::8b61b2f2-59da-4f6b-96eb-dade7e3cf716" providerId="AD" clId="Web-{41E34AF1-376F-5402-B164-AEF276A25087}" dt="2023-05-22T18:47:47.442" v="1185"/>
          <ac:spMkLst>
            <pc:docMk/>
            <pc:sldMk cId="2932678219" sldId="273"/>
            <ac:spMk id="21" creationId="{C53E2C7F-F4FF-A94D-ACAE-82823EC88FEC}"/>
          </ac:spMkLst>
        </pc:spChg>
        <pc:spChg chg="add mod">
          <ac:chgData name="Nardine Braun (1901564)" userId="S::1901564@student.uwtsd.ac.uk::8b61b2f2-59da-4f6b-96eb-dade7e3cf716" providerId="AD" clId="Web-{41E34AF1-376F-5402-B164-AEF276A25087}" dt="2023-05-22T18:48:02.770" v="1199" actId="20577"/>
          <ac:spMkLst>
            <pc:docMk/>
            <pc:sldMk cId="2932678219" sldId="273"/>
            <ac:spMk id="23" creationId="{7854ABA4-BDF6-2ACE-D0B5-838136DBFDFB}"/>
          </ac:spMkLst>
        </pc:spChg>
        <pc:picChg chg="add del">
          <ac:chgData name="Nardine Braun (1901564)" userId="S::1901564@student.uwtsd.ac.uk::8b61b2f2-59da-4f6b-96eb-dade7e3cf716" providerId="AD" clId="Web-{41E34AF1-376F-5402-B164-AEF276A25087}" dt="2023-05-22T18:47:47.442" v="1185"/>
          <ac:picMkLst>
            <pc:docMk/>
            <pc:sldMk cId="2932678219" sldId="273"/>
            <ac:picMk id="5" creationId="{FE482638-38DB-1280-B139-99A27201C8AB}"/>
          </ac:picMkLst>
        </pc:picChg>
      </pc:sldChg>
      <pc:sldChg chg="modSp new">
        <pc:chgData name="Nardine Braun (1901564)" userId="S::1901564@student.uwtsd.ac.uk::8b61b2f2-59da-4f6b-96eb-dade7e3cf716" providerId="AD" clId="Web-{41E34AF1-376F-5402-B164-AEF276A25087}" dt="2023-05-22T18:48:27.630" v="1212" actId="20577"/>
        <pc:sldMkLst>
          <pc:docMk/>
          <pc:sldMk cId="2074041283" sldId="274"/>
        </pc:sldMkLst>
        <pc:spChg chg="mod">
          <ac:chgData name="Nardine Braun (1901564)" userId="S::1901564@student.uwtsd.ac.uk::8b61b2f2-59da-4f6b-96eb-dade7e3cf716" providerId="AD" clId="Web-{41E34AF1-376F-5402-B164-AEF276A25087}" dt="2023-05-22T18:48:23.068" v="1211" actId="20577"/>
          <ac:spMkLst>
            <pc:docMk/>
            <pc:sldMk cId="2074041283" sldId="274"/>
            <ac:spMk id="2" creationId="{BB25AEDE-2483-C715-C5CF-A1DADAE059C1}"/>
          </ac:spMkLst>
        </pc:spChg>
        <pc:spChg chg="mod">
          <ac:chgData name="Nardine Braun (1901564)" userId="S::1901564@student.uwtsd.ac.uk::8b61b2f2-59da-4f6b-96eb-dade7e3cf716" providerId="AD" clId="Web-{41E34AF1-376F-5402-B164-AEF276A25087}" dt="2023-05-22T18:48:27.630" v="1212" actId="20577"/>
          <ac:spMkLst>
            <pc:docMk/>
            <pc:sldMk cId="2074041283" sldId="274"/>
            <ac:spMk id="3" creationId="{AF29034B-B9E0-4EBA-1F04-F32BFC865A82}"/>
          </ac:spMkLst>
        </pc:spChg>
      </pc:sldChg>
      <pc:sldChg chg="modSp new">
        <pc:chgData name="Nardine Braun (1901564)" userId="S::1901564@student.uwtsd.ac.uk::8b61b2f2-59da-4f6b-96eb-dade7e3cf716" providerId="AD" clId="Web-{41E34AF1-376F-5402-B164-AEF276A25087}" dt="2023-05-22T18:48:44.787" v="1218" actId="20577"/>
        <pc:sldMkLst>
          <pc:docMk/>
          <pc:sldMk cId="2379785360" sldId="275"/>
        </pc:sldMkLst>
        <pc:spChg chg="mod">
          <ac:chgData name="Nardine Braun (1901564)" userId="S::1901564@student.uwtsd.ac.uk::8b61b2f2-59da-4f6b-96eb-dade7e3cf716" providerId="AD" clId="Web-{41E34AF1-376F-5402-B164-AEF276A25087}" dt="2023-05-22T18:48:44.787" v="1218" actId="20577"/>
          <ac:spMkLst>
            <pc:docMk/>
            <pc:sldMk cId="2379785360" sldId="275"/>
            <ac:spMk id="2" creationId="{BB745957-6C2D-58A8-AE2A-8E9089170E1F}"/>
          </ac:spMkLst>
        </pc:spChg>
      </pc:sldChg>
      <pc:sldChg chg="modSp new">
        <pc:chgData name="Nardine Braun (1901564)" userId="S::1901564@student.uwtsd.ac.uk::8b61b2f2-59da-4f6b-96eb-dade7e3cf716" providerId="AD" clId="Web-{41E34AF1-376F-5402-B164-AEF276A25087}" dt="2023-05-22T18:51:05.540" v="1239" actId="20577"/>
        <pc:sldMkLst>
          <pc:docMk/>
          <pc:sldMk cId="2480748985" sldId="276"/>
        </pc:sldMkLst>
        <pc:spChg chg="mod">
          <ac:chgData name="Nardine Braun (1901564)" userId="S::1901564@student.uwtsd.ac.uk::8b61b2f2-59da-4f6b-96eb-dade7e3cf716" providerId="AD" clId="Web-{41E34AF1-376F-5402-B164-AEF276A25087}" dt="2023-05-22T18:51:05.540" v="1239" actId="20577"/>
          <ac:spMkLst>
            <pc:docMk/>
            <pc:sldMk cId="2480748985" sldId="276"/>
            <ac:spMk id="2" creationId="{7C50EABF-A1A5-AB9B-B34A-A8969F96FD48}"/>
          </ac:spMkLst>
        </pc:spChg>
      </pc:sldChg>
    </pc:docChg>
  </pc:docChgLst>
  <pc:docChgLst>
    <pc:chgData name="Nardine Braun (1901564)" userId="S::1901564@student.uwtsd.ac.uk::8b61b2f2-59da-4f6b-96eb-dade7e3cf716" providerId="AD" clId="Web-{4CE11869-9E2E-4C2F-B542-CF8EE408A4CF}"/>
    <pc:docChg chg="addSld modSld addMainMaster delMainMaster modMainMaster">
      <pc:chgData name="Nardine Braun (1901564)" userId="S::1901564@student.uwtsd.ac.uk::8b61b2f2-59da-4f6b-96eb-dade7e3cf716" providerId="AD" clId="Web-{4CE11869-9E2E-4C2F-B542-CF8EE408A4CF}" dt="2023-05-19T14:49:25" v="434"/>
      <pc:docMkLst>
        <pc:docMk/>
      </pc:docMkLst>
      <pc:sldChg chg="addSp delSp modSp mod setBg modClrScheme addAnim setClrOvrMap chgLayout">
        <pc:chgData name="Nardine Braun (1901564)" userId="S::1901564@student.uwtsd.ac.uk::8b61b2f2-59da-4f6b-96eb-dade7e3cf716" providerId="AD" clId="Web-{4CE11869-9E2E-4C2F-B542-CF8EE408A4CF}" dt="2023-05-19T14:48:56.812" v="431"/>
        <pc:sldMkLst>
          <pc:docMk/>
          <pc:sldMk cId="109857222" sldId="256"/>
        </pc:sldMkLst>
        <pc:spChg chg="mod">
          <ac:chgData name="Nardine Braun (1901564)" userId="S::1901564@student.uwtsd.ac.uk::8b61b2f2-59da-4f6b-96eb-dade7e3cf716" providerId="AD" clId="Web-{4CE11869-9E2E-4C2F-B542-CF8EE408A4CF}" dt="2023-05-19T14:42:52.285" v="288"/>
          <ac:spMkLst>
            <pc:docMk/>
            <pc:sldMk cId="109857222" sldId="256"/>
            <ac:spMk id="2" creationId="{00000000-0000-0000-0000-000000000000}"/>
          </ac:spMkLst>
        </pc:spChg>
        <pc:spChg chg="mod">
          <ac:chgData name="Nardine Braun (1901564)" userId="S::1901564@student.uwtsd.ac.uk::8b61b2f2-59da-4f6b-96eb-dade7e3cf716" providerId="AD" clId="Web-{4CE11869-9E2E-4C2F-B542-CF8EE408A4CF}" dt="2023-05-19T14:42:52.285" v="288"/>
          <ac:spMkLst>
            <pc:docMk/>
            <pc:sldMk cId="109857222" sldId="256"/>
            <ac:spMk id="3" creationId="{00000000-0000-0000-0000-000000000000}"/>
          </ac:spMkLst>
        </pc:spChg>
        <pc:spChg chg="add del">
          <ac:chgData name="Nardine Braun (1901564)" userId="S::1901564@student.uwtsd.ac.uk::8b61b2f2-59da-4f6b-96eb-dade7e3cf716" providerId="AD" clId="Web-{4CE11869-9E2E-4C2F-B542-CF8EE408A4CF}" dt="2023-05-19T14:29:47.043" v="44"/>
          <ac:spMkLst>
            <pc:docMk/>
            <pc:sldMk cId="109857222" sldId="256"/>
            <ac:spMk id="8" creationId="{FB8ECA89-3FD7-4BB2-A39F-923046763693}"/>
          </ac:spMkLst>
        </pc:spChg>
        <pc:spChg chg="add del">
          <ac:chgData name="Nardine Braun (1901564)" userId="S::1901564@student.uwtsd.ac.uk::8b61b2f2-59da-4f6b-96eb-dade7e3cf716" providerId="AD" clId="Web-{4CE11869-9E2E-4C2F-B542-CF8EE408A4CF}" dt="2023-05-19T14:29:47.043" v="44"/>
          <ac:spMkLst>
            <pc:docMk/>
            <pc:sldMk cId="109857222" sldId="256"/>
            <ac:spMk id="10" creationId="{54F2D2D6-8669-4EA9-A05C-2A810ECFCFAE}"/>
          </ac:spMkLst>
        </pc:spChg>
        <pc:spChg chg="add del">
          <ac:chgData name="Nardine Braun (1901564)" userId="S::1901564@student.uwtsd.ac.uk::8b61b2f2-59da-4f6b-96eb-dade7e3cf716" providerId="AD" clId="Web-{4CE11869-9E2E-4C2F-B542-CF8EE408A4CF}" dt="2023-05-19T14:29:47.043" v="44"/>
          <ac:spMkLst>
            <pc:docMk/>
            <pc:sldMk cId="109857222" sldId="256"/>
            <ac:spMk id="12" creationId="{F151AF58-5E9F-478C-896B-D261D731B975}"/>
          </ac:spMkLst>
        </pc:spChg>
        <pc:spChg chg="add del">
          <ac:chgData name="Nardine Braun (1901564)" userId="S::1901564@student.uwtsd.ac.uk::8b61b2f2-59da-4f6b-96eb-dade7e3cf716" providerId="AD" clId="Web-{4CE11869-9E2E-4C2F-B542-CF8EE408A4CF}" dt="2023-05-19T14:42:52.285" v="288"/>
          <ac:spMkLst>
            <pc:docMk/>
            <pc:sldMk cId="109857222" sldId="256"/>
            <ac:spMk id="17" creationId="{6CA2C65D-0168-1245-86C8-62A8A6F7B813}"/>
          </ac:spMkLst>
        </pc:spChg>
        <pc:spChg chg="add del">
          <ac:chgData name="Nardine Braun (1901564)" userId="S::1901564@student.uwtsd.ac.uk::8b61b2f2-59da-4f6b-96eb-dade7e3cf716" providerId="AD" clId="Web-{4CE11869-9E2E-4C2F-B542-CF8EE408A4CF}" dt="2023-05-19T14:42:52.285" v="288"/>
          <ac:spMkLst>
            <pc:docMk/>
            <pc:sldMk cId="109857222" sldId="256"/>
            <ac:spMk id="19" creationId="{4029224B-C0FC-EC47-B248-0D4271BC7FC3}"/>
          </ac:spMkLst>
        </pc:spChg>
        <pc:spChg chg="add del">
          <ac:chgData name="Nardine Braun (1901564)" userId="S::1901564@student.uwtsd.ac.uk::8b61b2f2-59da-4f6b-96eb-dade7e3cf716" providerId="AD" clId="Web-{4CE11869-9E2E-4C2F-B542-CF8EE408A4CF}" dt="2023-05-19T14:42:52.285" v="288"/>
          <ac:spMkLst>
            <pc:docMk/>
            <pc:sldMk cId="109857222" sldId="256"/>
            <ac:spMk id="21" creationId="{755E9273-3717-C94C-9BFF-75E87E47C46A}"/>
          </ac:spMkLst>
        </pc:spChg>
        <pc:spChg chg="add del">
          <ac:chgData name="Nardine Braun (1901564)" userId="S::1901564@student.uwtsd.ac.uk::8b61b2f2-59da-4f6b-96eb-dade7e3cf716" providerId="AD" clId="Web-{4CE11869-9E2E-4C2F-B542-CF8EE408A4CF}" dt="2023-05-19T14:42:52.270" v="287"/>
          <ac:spMkLst>
            <pc:docMk/>
            <pc:sldMk cId="109857222" sldId="256"/>
            <ac:spMk id="26" creationId="{6CA2C65D-0168-1245-86C8-62A8A6F7B813}"/>
          </ac:spMkLst>
        </pc:spChg>
        <pc:spChg chg="add del">
          <ac:chgData name="Nardine Braun (1901564)" userId="S::1901564@student.uwtsd.ac.uk::8b61b2f2-59da-4f6b-96eb-dade7e3cf716" providerId="AD" clId="Web-{4CE11869-9E2E-4C2F-B542-CF8EE408A4CF}" dt="2023-05-19T14:42:52.270" v="287"/>
          <ac:spMkLst>
            <pc:docMk/>
            <pc:sldMk cId="109857222" sldId="256"/>
            <ac:spMk id="28" creationId="{755E9273-3717-C94C-9BFF-75E87E47C46A}"/>
          </ac:spMkLst>
        </pc:spChg>
        <pc:spChg chg="add del">
          <ac:chgData name="Nardine Braun (1901564)" userId="S::1901564@student.uwtsd.ac.uk::8b61b2f2-59da-4f6b-96eb-dade7e3cf716" providerId="AD" clId="Web-{4CE11869-9E2E-4C2F-B542-CF8EE408A4CF}" dt="2023-05-19T14:42:52.270" v="287"/>
          <ac:spMkLst>
            <pc:docMk/>
            <pc:sldMk cId="109857222" sldId="256"/>
            <ac:spMk id="30" creationId="{3CC27946-0B30-1740-A1AC-994A4C762ABE}"/>
          </ac:spMkLst>
        </pc:spChg>
        <pc:spChg chg="add">
          <ac:chgData name="Nardine Braun (1901564)" userId="S::1901564@student.uwtsd.ac.uk::8b61b2f2-59da-4f6b-96eb-dade7e3cf716" providerId="AD" clId="Web-{4CE11869-9E2E-4C2F-B542-CF8EE408A4CF}" dt="2023-05-19T14:42:52.285" v="288"/>
          <ac:spMkLst>
            <pc:docMk/>
            <pc:sldMk cId="109857222" sldId="256"/>
            <ac:spMk id="32" creationId="{C53E2C7F-F4FF-A94D-ACAE-82823EC88FEC}"/>
          </ac:spMkLst>
        </pc:spChg>
        <pc:spChg chg="add">
          <ac:chgData name="Nardine Braun (1901564)" userId="S::1901564@student.uwtsd.ac.uk::8b61b2f2-59da-4f6b-96eb-dade7e3cf716" providerId="AD" clId="Web-{4CE11869-9E2E-4C2F-B542-CF8EE408A4CF}" dt="2023-05-19T14:42:52.285" v="288"/>
          <ac:spMkLst>
            <pc:docMk/>
            <pc:sldMk cId="109857222" sldId="256"/>
            <ac:spMk id="33" creationId="{14F048CC-17C9-B246-BF2A-29E51AD1C6EA}"/>
          </ac:spMkLst>
        </pc:spChg>
        <pc:spChg chg="add">
          <ac:chgData name="Nardine Braun (1901564)" userId="S::1901564@student.uwtsd.ac.uk::8b61b2f2-59da-4f6b-96eb-dade7e3cf716" providerId="AD" clId="Web-{4CE11869-9E2E-4C2F-B542-CF8EE408A4CF}" dt="2023-05-19T14:42:52.285" v="288"/>
          <ac:spMkLst>
            <pc:docMk/>
            <pc:sldMk cId="109857222" sldId="256"/>
            <ac:spMk id="34" creationId="{86E439A5-A7E3-5047-A686-06C27A818DD0}"/>
          </ac:spMkLst>
        </pc:spChg>
        <pc:spChg chg="add">
          <ac:chgData name="Nardine Braun (1901564)" userId="S::1901564@student.uwtsd.ac.uk::8b61b2f2-59da-4f6b-96eb-dade7e3cf716" providerId="AD" clId="Web-{4CE11869-9E2E-4C2F-B542-CF8EE408A4CF}" dt="2023-05-19T14:42:52.285" v="288"/>
          <ac:spMkLst>
            <pc:docMk/>
            <pc:sldMk cId="109857222" sldId="256"/>
            <ac:spMk id="35" creationId="{24124FF1-775D-AC4A-81D0-73FC0F54A682}"/>
          </ac:spMkLst>
        </pc:spChg>
        <pc:picChg chg="add mod ord">
          <ac:chgData name="Nardine Braun (1901564)" userId="S::1901564@student.uwtsd.ac.uk::8b61b2f2-59da-4f6b-96eb-dade7e3cf716" providerId="AD" clId="Web-{4CE11869-9E2E-4C2F-B542-CF8EE408A4CF}" dt="2023-05-19T14:42:52.285" v="288"/>
          <ac:picMkLst>
            <pc:docMk/>
            <pc:sldMk cId="109857222" sldId="256"/>
            <ac:picMk id="4" creationId="{45AFEE9E-C815-A710-4321-89F844F8688B}"/>
          </ac:picMkLst>
        </pc:picChg>
      </pc:sldChg>
      <pc:sldChg chg="addSp delSp modSp new mod setBg">
        <pc:chgData name="Nardine Braun (1901564)" userId="S::1901564@student.uwtsd.ac.uk::8b61b2f2-59da-4f6b-96eb-dade7e3cf716" providerId="AD" clId="Web-{4CE11869-9E2E-4C2F-B542-CF8EE408A4CF}" dt="2023-05-19T14:49:08.812" v="432"/>
        <pc:sldMkLst>
          <pc:docMk/>
          <pc:sldMk cId="1590621931" sldId="257"/>
        </pc:sldMkLst>
        <pc:spChg chg="mod">
          <ac:chgData name="Nardine Braun (1901564)" userId="S::1901564@student.uwtsd.ac.uk::8b61b2f2-59da-4f6b-96eb-dade7e3cf716" providerId="AD" clId="Web-{4CE11869-9E2E-4C2F-B542-CF8EE408A4CF}" dt="2023-05-19T14:36:22.055" v="157"/>
          <ac:spMkLst>
            <pc:docMk/>
            <pc:sldMk cId="1590621931" sldId="257"/>
            <ac:spMk id="2" creationId="{1542ECA8-E002-9362-4E28-8B594E56B78B}"/>
          </ac:spMkLst>
        </pc:spChg>
        <pc:spChg chg="mod">
          <ac:chgData name="Nardine Braun (1901564)" userId="S::1901564@student.uwtsd.ac.uk::8b61b2f2-59da-4f6b-96eb-dade7e3cf716" providerId="AD" clId="Web-{4CE11869-9E2E-4C2F-B542-CF8EE408A4CF}" dt="2023-05-19T14:36:22.055" v="157"/>
          <ac:spMkLst>
            <pc:docMk/>
            <pc:sldMk cId="1590621931" sldId="257"/>
            <ac:spMk id="3" creationId="{4F379554-0034-53B1-B673-0199D69A427B}"/>
          </ac:spMkLst>
        </pc:spChg>
        <pc:spChg chg="add del">
          <ac:chgData name="Nardine Braun (1901564)" userId="S::1901564@student.uwtsd.ac.uk::8b61b2f2-59da-4f6b-96eb-dade7e3cf716" providerId="AD" clId="Web-{4CE11869-9E2E-4C2F-B542-CF8EE408A4CF}" dt="2023-05-19T14:43:01.645" v="289"/>
          <ac:spMkLst>
            <pc:docMk/>
            <pc:sldMk cId="1590621931" sldId="257"/>
            <ac:spMk id="9" creationId="{579E3846-8D0B-B14A-817A-7FAC9DDAB4D8}"/>
          </ac:spMkLst>
        </pc:spChg>
        <pc:spChg chg="add del">
          <ac:chgData name="Nardine Braun (1901564)" userId="S::1901564@student.uwtsd.ac.uk::8b61b2f2-59da-4f6b-96eb-dade7e3cf716" providerId="AD" clId="Web-{4CE11869-9E2E-4C2F-B542-CF8EE408A4CF}" dt="2023-05-19T14:43:01.645" v="289"/>
          <ac:spMkLst>
            <pc:docMk/>
            <pc:sldMk cId="1590621931" sldId="257"/>
            <ac:spMk id="11" creationId="{EAB1217A-7C36-3A41-8536-BC68C4521095}"/>
          </ac:spMkLst>
        </pc:spChg>
        <pc:spChg chg="add del">
          <ac:chgData name="Nardine Braun (1901564)" userId="S::1901564@student.uwtsd.ac.uk::8b61b2f2-59da-4f6b-96eb-dade7e3cf716" providerId="AD" clId="Web-{4CE11869-9E2E-4C2F-B542-CF8EE408A4CF}" dt="2023-05-19T14:43:01.645" v="289"/>
          <ac:spMkLst>
            <pc:docMk/>
            <pc:sldMk cId="1590621931" sldId="257"/>
            <ac:spMk id="13" creationId="{DCA5172B-100A-154D-8648-280629D67DD0}"/>
          </ac:spMkLst>
        </pc:spChg>
        <pc:spChg chg="add del">
          <ac:chgData name="Nardine Braun (1901564)" userId="S::1901564@student.uwtsd.ac.uk::8b61b2f2-59da-4f6b-96eb-dade7e3cf716" providerId="AD" clId="Web-{4CE11869-9E2E-4C2F-B542-CF8EE408A4CF}" dt="2023-05-19T14:49:08.812" v="432"/>
          <ac:spMkLst>
            <pc:docMk/>
            <pc:sldMk cId="1590621931" sldId="257"/>
            <ac:spMk id="18" creationId="{579E3846-8D0B-B14A-817A-7FAC9DDAB4D8}"/>
          </ac:spMkLst>
        </pc:spChg>
        <pc:spChg chg="add del">
          <ac:chgData name="Nardine Braun (1901564)" userId="S::1901564@student.uwtsd.ac.uk::8b61b2f2-59da-4f6b-96eb-dade7e3cf716" providerId="AD" clId="Web-{4CE11869-9E2E-4C2F-B542-CF8EE408A4CF}" dt="2023-05-19T14:49:08.812" v="432"/>
          <ac:spMkLst>
            <pc:docMk/>
            <pc:sldMk cId="1590621931" sldId="257"/>
            <ac:spMk id="20" creationId="{EAB1217A-7C36-3A41-8536-BC68C4521095}"/>
          </ac:spMkLst>
        </pc:spChg>
        <pc:spChg chg="add del">
          <ac:chgData name="Nardine Braun (1901564)" userId="S::1901564@student.uwtsd.ac.uk::8b61b2f2-59da-4f6b-96eb-dade7e3cf716" providerId="AD" clId="Web-{4CE11869-9E2E-4C2F-B542-CF8EE408A4CF}" dt="2023-05-19T14:49:08.812" v="432"/>
          <ac:spMkLst>
            <pc:docMk/>
            <pc:sldMk cId="1590621931" sldId="257"/>
            <ac:spMk id="22" creationId="{DCA5172B-100A-154D-8648-280629D67DD0}"/>
          </ac:spMkLst>
        </pc:spChg>
        <pc:spChg chg="add">
          <ac:chgData name="Nardine Braun (1901564)" userId="S::1901564@student.uwtsd.ac.uk::8b61b2f2-59da-4f6b-96eb-dade7e3cf716" providerId="AD" clId="Web-{4CE11869-9E2E-4C2F-B542-CF8EE408A4CF}" dt="2023-05-19T14:49:08.812" v="432"/>
          <ac:spMkLst>
            <pc:docMk/>
            <pc:sldMk cId="1590621931" sldId="257"/>
            <ac:spMk id="27" creationId="{579E3846-8D0B-B14A-817A-7FAC9DDAB4D8}"/>
          </ac:spMkLst>
        </pc:spChg>
        <pc:spChg chg="add">
          <ac:chgData name="Nardine Braun (1901564)" userId="S::1901564@student.uwtsd.ac.uk::8b61b2f2-59da-4f6b-96eb-dade7e3cf716" providerId="AD" clId="Web-{4CE11869-9E2E-4C2F-B542-CF8EE408A4CF}" dt="2023-05-19T14:49:08.812" v="432"/>
          <ac:spMkLst>
            <pc:docMk/>
            <pc:sldMk cId="1590621931" sldId="257"/>
            <ac:spMk id="29" creationId="{EAB1217A-7C36-3A41-8536-BC68C4521095}"/>
          </ac:spMkLst>
        </pc:spChg>
        <pc:spChg chg="add">
          <ac:chgData name="Nardine Braun (1901564)" userId="S::1901564@student.uwtsd.ac.uk::8b61b2f2-59da-4f6b-96eb-dade7e3cf716" providerId="AD" clId="Web-{4CE11869-9E2E-4C2F-B542-CF8EE408A4CF}" dt="2023-05-19T14:49:08.812" v="432"/>
          <ac:spMkLst>
            <pc:docMk/>
            <pc:sldMk cId="1590621931" sldId="257"/>
            <ac:spMk id="31" creationId="{DCA5172B-100A-154D-8648-280629D67DD0}"/>
          </ac:spMkLst>
        </pc:spChg>
        <pc:picChg chg="add mod">
          <ac:chgData name="Nardine Braun (1901564)" userId="S::1901564@student.uwtsd.ac.uk::8b61b2f2-59da-4f6b-96eb-dade7e3cf716" providerId="AD" clId="Web-{4CE11869-9E2E-4C2F-B542-CF8EE408A4CF}" dt="2023-05-19T14:43:01.645" v="289"/>
          <ac:picMkLst>
            <pc:docMk/>
            <pc:sldMk cId="1590621931" sldId="257"/>
            <ac:picMk id="5" creationId="{41BE8FB4-79C4-0BEC-1247-FE9DA1AB2CD9}"/>
          </ac:picMkLst>
        </pc:picChg>
      </pc:sldChg>
      <pc:sldChg chg="addSp delSp modSp new mod setBg">
        <pc:chgData name="Nardine Braun (1901564)" userId="S::1901564@student.uwtsd.ac.uk::8b61b2f2-59da-4f6b-96eb-dade7e3cf716" providerId="AD" clId="Web-{4CE11869-9E2E-4C2F-B542-CF8EE408A4CF}" dt="2023-05-19T14:49:15.235" v="433"/>
        <pc:sldMkLst>
          <pc:docMk/>
          <pc:sldMk cId="2067153023" sldId="258"/>
        </pc:sldMkLst>
        <pc:spChg chg="mod">
          <ac:chgData name="Nardine Braun (1901564)" userId="S::1901564@student.uwtsd.ac.uk::8b61b2f2-59da-4f6b-96eb-dade7e3cf716" providerId="AD" clId="Web-{4CE11869-9E2E-4C2F-B542-CF8EE408A4CF}" dt="2023-05-19T14:41:06.235" v="280"/>
          <ac:spMkLst>
            <pc:docMk/>
            <pc:sldMk cId="2067153023" sldId="258"/>
            <ac:spMk id="2" creationId="{31CDF701-4CFB-1BA2-358E-8439C0C41293}"/>
          </ac:spMkLst>
        </pc:spChg>
        <pc:spChg chg="del mod">
          <ac:chgData name="Nardine Braun (1901564)" userId="S::1901564@student.uwtsd.ac.uk::8b61b2f2-59da-4f6b-96eb-dade7e3cf716" providerId="AD" clId="Web-{4CE11869-9E2E-4C2F-B542-CF8EE408A4CF}" dt="2023-05-19T14:43:11.411" v="290"/>
          <ac:spMkLst>
            <pc:docMk/>
            <pc:sldMk cId="2067153023" sldId="258"/>
            <ac:spMk id="3" creationId="{C7F265F5-0B61-21FA-8E9D-6C76567C81AA}"/>
          </ac:spMkLst>
        </pc:spChg>
        <pc:spChg chg="add del">
          <ac:chgData name="Nardine Braun (1901564)" userId="S::1901564@student.uwtsd.ac.uk::8b61b2f2-59da-4f6b-96eb-dade7e3cf716" providerId="AD" clId="Web-{4CE11869-9E2E-4C2F-B542-CF8EE408A4CF}" dt="2023-05-19T14:43:11.411" v="290"/>
          <ac:spMkLst>
            <pc:docMk/>
            <pc:sldMk cId="2067153023" sldId="258"/>
            <ac:spMk id="8" creationId="{579E3846-8D0B-B14A-817A-7FAC9DDAB4D8}"/>
          </ac:spMkLst>
        </pc:spChg>
        <pc:spChg chg="add del">
          <ac:chgData name="Nardine Braun (1901564)" userId="S::1901564@student.uwtsd.ac.uk::8b61b2f2-59da-4f6b-96eb-dade7e3cf716" providerId="AD" clId="Web-{4CE11869-9E2E-4C2F-B542-CF8EE408A4CF}" dt="2023-05-19T14:43:11.411" v="290"/>
          <ac:spMkLst>
            <pc:docMk/>
            <pc:sldMk cId="2067153023" sldId="258"/>
            <ac:spMk id="10" creationId="{DCA5172B-100A-154D-8648-280629D67DD0}"/>
          </ac:spMkLst>
        </pc:spChg>
        <pc:spChg chg="add del">
          <ac:chgData name="Nardine Braun (1901564)" userId="S::1901564@student.uwtsd.ac.uk::8b61b2f2-59da-4f6b-96eb-dade7e3cf716" providerId="AD" clId="Web-{4CE11869-9E2E-4C2F-B542-CF8EE408A4CF}" dt="2023-05-19T14:43:11.411" v="290"/>
          <ac:spMkLst>
            <pc:docMk/>
            <pc:sldMk cId="2067153023" sldId="258"/>
            <ac:spMk id="12" creationId="{37A9EF9F-F5F8-3B4C-B721-17C0A18761C3}"/>
          </ac:spMkLst>
        </pc:spChg>
        <pc:spChg chg="add del">
          <ac:chgData name="Nardine Braun (1901564)" userId="S::1901564@student.uwtsd.ac.uk::8b61b2f2-59da-4f6b-96eb-dade7e3cf716" providerId="AD" clId="Web-{4CE11869-9E2E-4C2F-B542-CF8EE408A4CF}" dt="2023-05-19T14:43:11.411" v="290"/>
          <ac:spMkLst>
            <pc:docMk/>
            <pc:sldMk cId="2067153023" sldId="258"/>
            <ac:spMk id="14" creationId="{6DEB3960-7668-064C-B56F-2B18221DED16}"/>
          </ac:spMkLst>
        </pc:spChg>
        <pc:spChg chg="add del">
          <ac:chgData name="Nardine Braun (1901564)" userId="S::1901564@student.uwtsd.ac.uk::8b61b2f2-59da-4f6b-96eb-dade7e3cf716" providerId="AD" clId="Web-{4CE11869-9E2E-4C2F-B542-CF8EE408A4CF}" dt="2023-05-19T14:49:15.235" v="433"/>
          <ac:spMkLst>
            <pc:docMk/>
            <pc:sldMk cId="2067153023" sldId="258"/>
            <ac:spMk id="20" creationId="{579E3846-8D0B-B14A-817A-7FAC9DDAB4D8}"/>
          </ac:spMkLst>
        </pc:spChg>
        <pc:spChg chg="add del">
          <ac:chgData name="Nardine Braun (1901564)" userId="S::1901564@student.uwtsd.ac.uk::8b61b2f2-59da-4f6b-96eb-dade7e3cf716" providerId="AD" clId="Web-{4CE11869-9E2E-4C2F-B542-CF8EE408A4CF}" dt="2023-05-19T14:49:15.235" v="433"/>
          <ac:spMkLst>
            <pc:docMk/>
            <pc:sldMk cId="2067153023" sldId="258"/>
            <ac:spMk id="22" creationId="{FB1CD9BE-93F1-ED44-946B-8354D74B0B9F}"/>
          </ac:spMkLst>
        </pc:spChg>
        <pc:spChg chg="add del">
          <ac:chgData name="Nardine Braun (1901564)" userId="S::1901564@student.uwtsd.ac.uk::8b61b2f2-59da-4f6b-96eb-dade7e3cf716" providerId="AD" clId="Web-{4CE11869-9E2E-4C2F-B542-CF8EE408A4CF}" dt="2023-05-19T14:49:15.235" v="433"/>
          <ac:spMkLst>
            <pc:docMk/>
            <pc:sldMk cId="2067153023" sldId="258"/>
            <ac:spMk id="24" creationId="{882E6E09-FCB0-5F41-8BAE-C0581D54B5FD}"/>
          </ac:spMkLst>
        </pc:spChg>
        <pc:spChg chg="add del">
          <ac:chgData name="Nardine Braun (1901564)" userId="S::1901564@student.uwtsd.ac.uk::8b61b2f2-59da-4f6b-96eb-dade7e3cf716" providerId="AD" clId="Web-{4CE11869-9E2E-4C2F-B542-CF8EE408A4CF}" dt="2023-05-19T14:49:15.235" v="433"/>
          <ac:spMkLst>
            <pc:docMk/>
            <pc:sldMk cId="2067153023" sldId="258"/>
            <ac:spMk id="26" creationId="{D269DB01-9C3C-7841-B8E8-6FDFEF70CB7D}"/>
          </ac:spMkLst>
        </pc:spChg>
        <pc:spChg chg="add">
          <ac:chgData name="Nardine Braun (1901564)" userId="S::1901564@student.uwtsd.ac.uk::8b61b2f2-59da-4f6b-96eb-dade7e3cf716" providerId="AD" clId="Web-{4CE11869-9E2E-4C2F-B542-CF8EE408A4CF}" dt="2023-05-19T14:49:15.235" v="433"/>
          <ac:spMkLst>
            <pc:docMk/>
            <pc:sldMk cId="2067153023" sldId="258"/>
            <ac:spMk id="31" creationId="{579E3846-8D0B-B14A-817A-7FAC9DDAB4D8}"/>
          </ac:spMkLst>
        </pc:spChg>
        <pc:spChg chg="add">
          <ac:chgData name="Nardine Braun (1901564)" userId="S::1901564@student.uwtsd.ac.uk::8b61b2f2-59da-4f6b-96eb-dade7e3cf716" providerId="AD" clId="Web-{4CE11869-9E2E-4C2F-B542-CF8EE408A4CF}" dt="2023-05-19T14:49:15.235" v="433"/>
          <ac:spMkLst>
            <pc:docMk/>
            <pc:sldMk cId="2067153023" sldId="258"/>
            <ac:spMk id="33" creationId="{FB1CD9BE-93F1-ED44-946B-8354D74B0B9F}"/>
          </ac:spMkLst>
        </pc:spChg>
        <pc:spChg chg="add">
          <ac:chgData name="Nardine Braun (1901564)" userId="S::1901564@student.uwtsd.ac.uk::8b61b2f2-59da-4f6b-96eb-dade7e3cf716" providerId="AD" clId="Web-{4CE11869-9E2E-4C2F-B542-CF8EE408A4CF}" dt="2023-05-19T14:49:15.235" v="433"/>
          <ac:spMkLst>
            <pc:docMk/>
            <pc:sldMk cId="2067153023" sldId="258"/>
            <ac:spMk id="35" creationId="{882E6E09-FCB0-5F41-8BAE-C0581D54B5FD}"/>
          </ac:spMkLst>
        </pc:spChg>
        <pc:spChg chg="add">
          <ac:chgData name="Nardine Braun (1901564)" userId="S::1901564@student.uwtsd.ac.uk::8b61b2f2-59da-4f6b-96eb-dade7e3cf716" providerId="AD" clId="Web-{4CE11869-9E2E-4C2F-B542-CF8EE408A4CF}" dt="2023-05-19T14:49:15.235" v="433"/>
          <ac:spMkLst>
            <pc:docMk/>
            <pc:sldMk cId="2067153023" sldId="258"/>
            <ac:spMk id="37" creationId="{D269DB01-9C3C-7841-B8E8-6FDFEF70CB7D}"/>
          </ac:spMkLst>
        </pc:spChg>
        <pc:graphicFrameChg chg="add mod">
          <ac:chgData name="Nardine Braun (1901564)" userId="S::1901564@student.uwtsd.ac.uk::8b61b2f2-59da-4f6b-96eb-dade7e3cf716" providerId="AD" clId="Web-{4CE11869-9E2E-4C2F-B542-CF8EE408A4CF}" dt="2023-05-19T14:49:15.235" v="433"/>
          <ac:graphicFrameMkLst>
            <pc:docMk/>
            <pc:sldMk cId="2067153023" sldId="258"/>
            <ac:graphicFrameMk id="16" creationId="{6BD58D93-6F21-74D5-ADD7-C5FD90168808}"/>
          </ac:graphicFrameMkLst>
        </pc:graphicFrameChg>
      </pc:sldChg>
      <pc:sldChg chg="addSp delSp modSp new mod setBg">
        <pc:chgData name="Nardine Braun (1901564)" userId="S::1901564@student.uwtsd.ac.uk::8b61b2f2-59da-4f6b-96eb-dade7e3cf716" providerId="AD" clId="Web-{4CE11869-9E2E-4C2F-B542-CF8EE408A4CF}" dt="2023-05-19T14:49:25" v="434"/>
        <pc:sldMkLst>
          <pc:docMk/>
          <pc:sldMk cId="4095016050" sldId="259"/>
        </pc:sldMkLst>
        <pc:spChg chg="mod">
          <ac:chgData name="Nardine Braun (1901564)" userId="S::1901564@student.uwtsd.ac.uk::8b61b2f2-59da-4f6b-96eb-dade7e3cf716" providerId="AD" clId="Web-{4CE11869-9E2E-4C2F-B542-CF8EE408A4CF}" dt="2023-05-19T14:49:25" v="434"/>
          <ac:spMkLst>
            <pc:docMk/>
            <pc:sldMk cId="4095016050" sldId="259"/>
            <ac:spMk id="2" creationId="{FFCAADCE-F6B7-BA52-33E9-90CD844C0588}"/>
          </ac:spMkLst>
        </pc:spChg>
        <pc:spChg chg="del mod">
          <ac:chgData name="Nardine Braun (1901564)" userId="S::1901564@student.uwtsd.ac.uk::8b61b2f2-59da-4f6b-96eb-dade7e3cf716" providerId="AD" clId="Web-{4CE11869-9E2E-4C2F-B542-CF8EE408A4CF}" dt="2023-05-19T14:49:25" v="434"/>
          <ac:spMkLst>
            <pc:docMk/>
            <pc:sldMk cId="4095016050" sldId="259"/>
            <ac:spMk id="3" creationId="{BAEBECBF-F657-46EC-B19A-7B2704438E2D}"/>
          </ac:spMkLst>
        </pc:spChg>
        <pc:spChg chg="add">
          <ac:chgData name="Nardine Braun (1901564)" userId="S::1901564@student.uwtsd.ac.uk::8b61b2f2-59da-4f6b-96eb-dade7e3cf716" providerId="AD" clId="Web-{4CE11869-9E2E-4C2F-B542-CF8EE408A4CF}" dt="2023-05-19T14:49:25" v="434"/>
          <ac:spMkLst>
            <pc:docMk/>
            <pc:sldMk cId="4095016050" sldId="259"/>
            <ac:spMk id="9" creationId="{579E3846-8D0B-B14A-817A-7FAC9DDAB4D8}"/>
          </ac:spMkLst>
        </pc:spChg>
        <pc:spChg chg="add">
          <ac:chgData name="Nardine Braun (1901564)" userId="S::1901564@student.uwtsd.ac.uk::8b61b2f2-59da-4f6b-96eb-dade7e3cf716" providerId="AD" clId="Web-{4CE11869-9E2E-4C2F-B542-CF8EE408A4CF}" dt="2023-05-19T14:49:25" v="434"/>
          <ac:spMkLst>
            <pc:docMk/>
            <pc:sldMk cId="4095016050" sldId="259"/>
            <ac:spMk id="11" creationId="{882E6E09-FCB0-5F41-8BAE-C0581D54B5FD}"/>
          </ac:spMkLst>
        </pc:spChg>
        <pc:spChg chg="add">
          <ac:chgData name="Nardine Braun (1901564)" userId="S::1901564@student.uwtsd.ac.uk::8b61b2f2-59da-4f6b-96eb-dade7e3cf716" providerId="AD" clId="Web-{4CE11869-9E2E-4C2F-B542-CF8EE408A4CF}" dt="2023-05-19T14:49:25" v="434"/>
          <ac:spMkLst>
            <pc:docMk/>
            <pc:sldMk cId="4095016050" sldId="259"/>
            <ac:spMk id="13" creationId="{BE8B9AAF-3BFF-3546-915C-8BDE34AD7C89}"/>
          </ac:spMkLst>
        </pc:spChg>
        <pc:spChg chg="add">
          <ac:chgData name="Nardine Braun (1901564)" userId="S::1901564@student.uwtsd.ac.uk::8b61b2f2-59da-4f6b-96eb-dade7e3cf716" providerId="AD" clId="Web-{4CE11869-9E2E-4C2F-B542-CF8EE408A4CF}" dt="2023-05-19T14:49:25" v="434"/>
          <ac:spMkLst>
            <pc:docMk/>
            <pc:sldMk cId="4095016050" sldId="259"/>
            <ac:spMk id="15" creationId="{90012D5C-1270-714B-AFB4-7E632827BA5B}"/>
          </ac:spMkLst>
        </pc:spChg>
        <pc:graphicFrameChg chg="add">
          <ac:chgData name="Nardine Braun (1901564)" userId="S::1901564@student.uwtsd.ac.uk::8b61b2f2-59da-4f6b-96eb-dade7e3cf716" providerId="AD" clId="Web-{4CE11869-9E2E-4C2F-B542-CF8EE408A4CF}" dt="2023-05-19T14:49:25" v="434"/>
          <ac:graphicFrameMkLst>
            <pc:docMk/>
            <pc:sldMk cId="4095016050" sldId="259"/>
            <ac:graphicFrameMk id="5" creationId="{1976CDDA-1714-352C-6E26-F6D6D1B09BAA}"/>
          </ac:graphicFrameMkLst>
        </pc:graphicFrameChg>
      </pc:sldChg>
      <pc:sldMasterChg chg="del delSldLayout">
        <pc:chgData name="Nardine Braun (1901564)" userId="S::1901564@student.uwtsd.ac.uk::8b61b2f2-59da-4f6b-96eb-dade7e3cf716" providerId="AD" clId="Web-{4CE11869-9E2E-4C2F-B542-CF8EE408A4CF}" dt="2023-05-19T14:27:31.195" v="0"/>
        <pc:sldMasterMkLst>
          <pc:docMk/>
          <pc:sldMasterMk cId="2460954070" sldId="2147483660"/>
        </pc:sldMasterMkLst>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2385387890" sldId="2147483661"/>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949138452" sldId="2147483662"/>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2591524520" sldId="2147483663"/>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1203092039" sldId="2147483664"/>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3733172339" sldId="2147483665"/>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3210312558" sldId="2147483666"/>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3146388984" sldId="2147483667"/>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3171841454" sldId="2147483668"/>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1718958274" sldId="2147483669"/>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2202905451" sldId="2147483670"/>
          </pc:sldLayoutMkLst>
        </pc:sldLayoutChg>
        <pc:sldLayoutChg chg="del">
          <pc:chgData name="Nardine Braun (1901564)" userId="S::1901564@student.uwtsd.ac.uk::8b61b2f2-59da-4f6b-96eb-dade7e3cf716" providerId="AD" clId="Web-{4CE11869-9E2E-4C2F-B542-CF8EE408A4CF}" dt="2023-05-19T14:27:31.195" v="0"/>
          <pc:sldLayoutMkLst>
            <pc:docMk/>
            <pc:sldMasterMk cId="2460954070" sldId="2147483660"/>
            <pc:sldLayoutMk cId="3479445657" sldId="2147483671"/>
          </pc:sldLayoutMkLst>
        </pc:sldLayoutChg>
      </pc:sldMasterChg>
      <pc:sldMasterChg chg="add del addSldLayout delSldLayout">
        <pc:chgData name="Nardine Braun (1901564)" userId="S::1901564@student.uwtsd.ac.uk::8b61b2f2-59da-4f6b-96eb-dade7e3cf716" providerId="AD" clId="Web-{4CE11869-9E2E-4C2F-B542-CF8EE408A4CF}" dt="2023-05-19T14:29:47.043" v="44"/>
        <pc:sldMasterMkLst>
          <pc:docMk/>
          <pc:sldMasterMk cId="2356106010" sldId="2147483685"/>
        </pc:sldMasterMkLst>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143964839" sldId="2147483674"/>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2096250078" sldId="2147483675"/>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4219576271" sldId="2147483676"/>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3296751143" sldId="2147483677"/>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2163056612" sldId="2147483678"/>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2834839094" sldId="2147483679"/>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2469010973" sldId="2147483680"/>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254596617" sldId="2147483681"/>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3745128813" sldId="2147483682"/>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3717589961" sldId="2147483683"/>
          </pc:sldLayoutMkLst>
        </pc:sldLayoutChg>
        <pc:sldLayoutChg chg="add del">
          <pc:chgData name="Nardine Braun (1901564)" userId="S::1901564@student.uwtsd.ac.uk::8b61b2f2-59da-4f6b-96eb-dade7e3cf716" providerId="AD" clId="Web-{4CE11869-9E2E-4C2F-B542-CF8EE408A4CF}" dt="2023-05-19T14:29:47.043" v="44"/>
          <pc:sldLayoutMkLst>
            <pc:docMk/>
            <pc:sldMasterMk cId="2356106010" sldId="2147483685"/>
            <pc:sldLayoutMk cId="1512653460" sldId="2147483684"/>
          </pc:sldLayoutMkLst>
        </pc:sldLayoutChg>
      </pc:sldMasterChg>
      <pc:sldMasterChg chg="add mod setBg addSldLayout modSldLayout">
        <pc:chgData name="Nardine Braun (1901564)" userId="S::1901564@student.uwtsd.ac.uk::8b61b2f2-59da-4f6b-96eb-dade7e3cf716" providerId="AD" clId="Web-{4CE11869-9E2E-4C2F-B542-CF8EE408A4CF}" dt="2023-05-19T14:48:56.812" v="431"/>
        <pc:sldMasterMkLst>
          <pc:docMk/>
          <pc:sldMasterMk cId="3413407093" sldId="2147483722"/>
        </pc:sldMasterMkLst>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3403972971" sldId="2147483711"/>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809375978" sldId="2147483712"/>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1999395126" sldId="2147483713"/>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1708535370" sldId="2147483714"/>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1061354434" sldId="2147483715"/>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2380739552" sldId="2147483716"/>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656578039" sldId="2147483717"/>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1465823171" sldId="2147483718"/>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1935730863" sldId="2147483719"/>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297670862" sldId="2147483720"/>
          </pc:sldLayoutMkLst>
        </pc:sldLayoutChg>
        <pc:sldLayoutChg chg="add mod">
          <pc:chgData name="Nardine Braun (1901564)" userId="S::1901564@student.uwtsd.ac.uk::8b61b2f2-59da-4f6b-96eb-dade7e3cf716" providerId="AD" clId="Web-{4CE11869-9E2E-4C2F-B542-CF8EE408A4CF}" dt="2023-05-19T14:48:56.812" v="431"/>
          <pc:sldLayoutMkLst>
            <pc:docMk/>
            <pc:sldMasterMk cId="3413407093" sldId="2147483722"/>
            <pc:sldLayoutMk cId="3513087110" sldId="2147483721"/>
          </pc:sldLayoutMkLst>
        </pc:sldLayoutChg>
      </pc:sldMasterChg>
    </pc:docChg>
  </pc:docChgLst>
  <pc:docChgLst>
    <pc:chgData name="Nardine Braun (1901564)" userId="S::1901564@student.uwtsd.ac.uk::8b61b2f2-59da-4f6b-96eb-dade7e3cf716" providerId="AD" clId="Web-{9B618DED-8539-F036-D54C-F3251D2DEBA1}"/>
    <pc:docChg chg="addSld delSld modSld sldOrd">
      <pc:chgData name="Nardine Braun (1901564)" userId="S::1901564@student.uwtsd.ac.uk::8b61b2f2-59da-4f6b-96eb-dade7e3cf716" providerId="AD" clId="Web-{9B618DED-8539-F036-D54C-F3251D2DEBA1}" dt="2023-05-23T13:43:27.091" v="781" actId="20577"/>
      <pc:docMkLst>
        <pc:docMk/>
      </pc:docMkLst>
      <pc:sldChg chg="del">
        <pc:chgData name="Nardine Braun (1901564)" userId="S::1901564@student.uwtsd.ac.uk::8b61b2f2-59da-4f6b-96eb-dade7e3cf716" providerId="AD" clId="Web-{9B618DED-8539-F036-D54C-F3251D2DEBA1}" dt="2023-05-23T11:27:25.617" v="0"/>
        <pc:sldMkLst>
          <pc:docMk/>
          <pc:sldMk cId="109857222" sldId="256"/>
        </pc:sldMkLst>
      </pc:sldChg>
      <pc:sldChg chg="modSp ord">
        <pc:chgData name="Nardine Braun (1901564)" userId="S::1901564@student.uwtsd.ac.uk::8b61b2f2-59da-4f6b-96eb-dade7e3cf716" providerId="AD" clId="Web-{9B618DED-8539-F036-D54C-F3251D2DEBA1}" dt="2023-05-23T13:01:34.567" v="206" actId="20577"/>
        <pc:sldMkLst>
          <pc:docMk/>
          <pc:sldMk cId="4119263750" sldId="261"/>
        </pc:sldMkLst>
        <pc:spChg chg="mod">
          <ac:chgData name="Nardine Braun (1901564)" userId="S::1901564@student.uwtsd.ac.uk::8b61b2f2-59da-4f6b-96eb-dade7e3cf716" providerId="AD" clId="Web-{9B618DED-8539-F036-D54C-F3251D2DEBA1}" dt="2023-05-23T13:01:34.567" v="206" actId="20577"/>
          <ac:spMkLst>
            <pc:docMk/>
            <pc:sldMk cId="4119263750" sldId="261"/>
            <ac:spMk id="3" creationId="{1E7C365D-567C-C486-230A-B8A03500570F}"/>
          </ac:spMkLst>
        </pc:spChg>
      </pc:sldChg>
      <pc:sldChg chg="modSp">
        <pc:chgData name="Nardine Braun (1901564)" userId="S::1901564@student.uwtsd.ac.uk::8b61b2f2-59da-4f6b-96eb-dade7e3cf716" providerId="AD" clId="Web-{9B618DED-8539-F036-D54C-F3251D2DEBA1}" dt="2023-05-23T13:05:28.896" v="231" actId="20577"/>
        <pc:sldMkLst>
          <pc:docMk/>
          <pc:sldMk cId="1997257024" sldId="263"/>
        </pc:sldMkLst>
        <pc:spChg chg="mod">
          <ac:chgData name="Nardine Braun (1901564)" userId="S::1901564@student.uwtsd.ac.uk::8b61b2f2-59da-4f6b-96eb-dade7e3cf716" providerId="AD" clId="Web-{9B618DED-8539-F036-D54C-F3251D2DEBA1}" dt="2023-05-23T13:05:28.896" v="231" actId="20577"/>
          <ac:spMkLst>
            <pc:docMk/>
            <pc:sldMk cId="1997257024" sldId="263"/>
            <ac:spMk id="2" creationId="{A5E4E0BD-503B-23A6-3686-08AB929BD4CF}"/>
          </ac:spMkLst>
        </pc:spChg>
      </pc:sldChg>
      <pc:sldChg chg="modSp">
        <pc:chgData name="Nardine Braun (1901564)" userId="S::1901564@student.uwtsd.ac.uk::8b61b2f2-59da-4f6b-96eb-dade7e3cf716" providerId="AD" clId="Web-{9B618DED-8539-F036-D54C-F3251D2DEBA1}" dt="2023-05-23T12:59:33.605" v="203" actId="20577"/>
        <pc:sldMkLst>
          <pc:docMk/>
          <pc:sldMk cId="3636566152" sldId="264"/>
        </pc:sldMkLst>
        <pc:spChg chg="mod">
          <ac:chgData name="Nardine Braun (1901564)" userId="S::1901564@student.uwtsd.ac.uk::8b61b2f2-59da-4f6b-96eb-dade7e3cf716" providerId="AD" clId="Web-{9B618DED-8539-F036-D54C-F3251D2DEBA1}" dt="2023-05-23T12:59:33.605" v="203" actId="20577"/>
          <ac:spMkLst>
            <pc:docMk/>
            <pc:sldMk cId="3636566152" sldId="264"/>
            <ac:spMk id="2" creationId="{C7B827B9-4FFC-30CD-A6D4-B491E1BCC1D7}"/>
          </ac:spMkLst>
        </pc:spChg>
      </pc:sldChg>
      <pc:sldChg chg="addSp delSp modSp">
        <pc:chgData name="Nardine Braun (1901564)" userId="S::1901564@student.uwtsd.ac.uk::8b61b2f2-59da-4f6b-96eb-dade7e3cf716" providerId="AD" clId="Web-{9B618DED-8539-F036-D54C-F3251D2DEBA1}" dt="2023-05-23T13:12:08.597" v="273"/>
        <pc:sldMkLst>
          <pc:docMk/>
          <pc:sldMk cId="1461579818" sldId="265"/>
        </pc:sldMkLst>
        <pc:spChg chg="mod">
          <ac:chgData name="Nardine Braun (1901564)" userId="S::1901564@student.uwtsd.ac.uk::8b61b2f2-59da-4f6b-96eb-dade7e3cf716" providerId="AD" clId="Web-{9B618DED-8539-F036-D54C-F3251D2DEBA1}" dt="2023-05-23T13:12:08.597" v="273"/>
          <ac:spMkLst>
            <pc:docMk/>
            <pc:sldMk cId="1461579818" sldId="265"/>
            <ac:spMk id="2" creationId="{3BFC2736-D25F-41FF-84DB-59E5BBB939B5}"/>
          </ac:spMkLst>
        </pc:spChg>
        <pc:spChg chg="del">
          <ac:chgData name="Nardine Braun (1901564)" userId="S::1901564@student.uwtsd.ac.uk::8b61b2f2-59da-4f6b-96eb-dade7e3cf716" providerId="AD" clId="Web-{9B618DED-8539-F036-D54C-F3251D2DEBA1}" dt="2023-05-23T13:10:58.670" v="270"/>
          <ac:spMkLst>
            <pc:docMk/>
            <pc:sldMk cId="1461579818" sldId="265"/>
            <ac:spMk id="20" creationId="{1D227D51-204B-ED48-AF9A-0BE9633FE04A}"/>
          </ac:spMkLst>
        </pc:spChg>
        <pc:spChg chg="del">
          <ac:chgData name="Nardine Braun (1901564)" userId="S::1901564@student.uwtsd.ac.uk::8b61b2f2-59da-4f6b-96eb-dade7e3cf716" providerId="AD" clId="Web-{9B618DED-8539-F036-D54C-F3251D2DEBA1}" dt="2023-05-23T13:10:58.670" v="270"/>
          <ac:spMkLst>
            <pc:docMk/>
            <pc:sldMk cId="1461579818" sldId="265"/>
            <ac:spMk id="22" creationId="{57A23F45-CDAE-8A40-8DE7-92A0BBC119B7}"/>
          </ac:spMkLst>
        </pc:spChg>
        <pc:spChg chg="del">
          <ac:chgData name="Nardine Braun (1901564)" userId="S::1901564@student.uwtsd.ac.uk::8b61b2f2-59da-4f6b-96eb-dade7e3cf716" providerId="AD" clId="Web-{9B618DED-8539-F036-D54C-F3251D2DEBA1}" dt="2023-05-23T13:10:58.670" v="270"/>
          <ac:spMkLst>
            <pc:docMk/>
            <pc:sldMk cId="1461579818" sldId="265"/>
            <ac:spMk id="24" creationId="{68546383-CCC4-544B-B0D8-DE78DE39BB78}"/>
          </ac:spMkLst>
        </pc:spChg>
        <pc:spChg chg="del">
          <ac:chgData name="Nardine Braun (1901564)" userId="S::1901564@student.uwtsd.ac.uk::8b61b2f2-59da-4f6b-96eb-dade7e3cf716" providerId="AD" clId="Web-{9B618DED-8539-F036-D54C-F3251D2DEBA1}" dt="2023-05-23T13:10:58.670" v="270"/>
          <ac:spMkLst>
            <pc:docMk/>
            <pc:sldMk cId="1461579818" sldId="265"/>
            <ac:spMk id="26" creationId="{6CA2C65D-0168-1245-86C8-62A8A6F7B813}"/>
          </ac:spMkLst>
        </pc:spChg>
        <pc:spChg chg="del">
          <ac:chgData name="Nardine Braun (1901564)" userId="S::1901564@student.uwtsd.ac.uk::8b61b2f2-59da-4f6b-96eb-dade7e3cf716" providerId="AD" clId="Web-{9B618DED-8539-F036-D54C-F3251D2DEBA1}" dt="2023-05-23T13:10:58.670" v="270"/>
          <ac:spMkLst>
            <pc:docMk/>
            <pc:sldMk cId="1461579818" sldId="265"/>
            <ac:spMk id="28" creationId="{56EC6756-249A-354D-B2C0-DA82BEEEC9B9}"/>
          </ac:spMkLst>
        </pc:spChg>
        <pc:spChg chg="del">
          <ac:chgData name="Nardine Braun (1901564)" userId="S::1901564@student.uwtsd.ac.uk::8b61b2f2-59da-4f6b-96eb-dade7e3cf716" providerId="AD" clId="Web-{9B618DED-8539-F036-D54C-F3251D2DEBA1}" dt="2023-05-23T13:10:58.670" v="270"/>
          <ac:spMkLst>
            <pc:docMk/>
            <pc:sldMk cId="1461579818" sldId="265"/>
            <ac:spMk id="30" creationId="{99B14128-2D03-F14B-8681-9410A28F3AA2}"/>
          </ac:spMkLst>
        </pc:spChg>
        <pc:spChg chg="add del">
          <ac:chgData name="Nardine Braun (1901564)" userId="S::1901564@student.uwtsd.ac.uk::8b61b2f2-59da-4f6b-96eb-dade7e3cf716" providerId="AD" clId="Web-{9B618DED-8539-F036-D54C-F3251D2DEBA1}" dt="2023-05-23T13:12:08.597" v="273"/>
          <ac:spMkLst>
            <pc:docMk/>
            <pc:sldMk cId="1461579818" sldId="265"/>
            <ac:spMk id="35" creationId="{1D227D51-204B-ED48-AF9A-0BE9633FE04A}"/>
          </ac:spMkLst>
        </pc:spChg>
        <pc:spChg chg="add del">
          <ac:chgData name="Nardine Braun (1901564)" userId="S::1901564@student.uwtsd.ac.uk::8b61b2f2-59da-4f6b-96eb-dade7e3cf716" providerId="AD" clId="Web-{9B618DED-8539-F036-D54C-F3251D2DEBA1}" dt="2023-05-23T13:12:08.597" v="273"/>
          <ac:spMkLst>
            <pc:docMk/>
            <pc:sldMk cId="1461579818" sldId="265"/>
            <ac:spMk id="37" creationId="{57A23F45-CDAE-8A40-8DE7-92A0BBC119B7}"/>
          </ac:spMkLst>
        </pc:spChg>
        <pc:spChg chg="add del">
          <ac:chgData name="Nardine Braun (1901564)" userId="S::1901564@student.uwtsd.ac.uk::8b61b2f2-59da-4f6b-96eb-dade7e3cf716" providerId="AD" clId="Web-{9B618DED-8539-F036-D54C-F3251D2DEBA1}" dt="2023-05-23T13:12:08.597" v="273"/>
          <ac:spMkLst>
            <pc:docMk/>
            <pc:sldMk cId="1461579818" sldId="265"/>
            <ac:spMk id="39" creationId="{68546383-CCC4-544B-B0D8-DE78DE39BB78}"/>
          </ac:spMkLst>
        </pc:spChg>
        <pc:spChg chg="add del">
          <ac:chgData name="Nardine Braun (1901564)" userId="S::1901564@student.uwtsd.ac.uk::8b61b2f2-59da-4f6b-96eb-dade7e3cf716" providerId="AD" clId="Web-{9B618DED-8539-F036-D54C-F3251D2DEBA1}" dt="2023-05-23T13:12:08.597" v="273"/>
          <ac:spMkLst>
            <pc:docMk/>
            <pc:sldMk cId="1461579818" sldId="265"/>
            <ac:spMk id="41" creationId="{6CA2C65D-0168-1245-86C8-62A8A6F7B813}"/>
          </ac:spMkLst>
        </pc:spChg>
        <pc:spChg chg="add del">
          <ac:chgData name="Nardine Braun (1901564)" userId="S::1901564@student.uwtsd.ac.uk::8b61b2f2-59da-4f6b-96eb-dade7e3cf716" providerId="AD" clId="Web-{9B618DED-8539-F036-D54C-F3251D2DEBA1}" dt="2023-05-23T13:12:08.597" v="273"/>
          <ac:spMkLst>
            <pc:docMk/>
            <pc:sldMk cId="1461579818" sldId="265"/>
            <ac:spMk id="43" creationId="{755E9273-3717-C94C-9BFF-75E87E47C46A}"/>
          </ac:spMkLst>
        </pc:spChg>
        <pc:spChg chg="add del">
          <ac:chgData name="Nardine Braun (1901564)" userId="S::1901564@student.uwtsd.ac.uk::8b61b2f2-59da-4f6b-96eb-dade7e3cf716" providerId="AD" clId="Web-{9B618DED-8539-F036-D54C-F3251D2DEBA1}" dt="2023-05-23T13:12:08.597" v="273"/>
          <ac:spMkLst>
            <pc:docMk/>
            <pc:sldMk cId="1461579818" sldId="265"/>
            <ac:spMk id="45" creationId="{2D31923D-AB54-2C41-B985-E3F1AB437D09}"/>
          </ac:spMkLst>
        </pc:spChg>
        <pc:spChg chg="add">
          <ac:chgData name="Nardine Braun (1901564)" userId="S::1901564@student.uwtsd.ac.uk::8b61b2f2-59da-4f6b-96eb-dade7e3cf716" providerId="AD" clId="Web-{9B618DED-8539-F036-D54C-F3251D2DEBA1}" dt="2023-05-23T13:12:08.597" v="273"/>
          <ac:spMkLst>
            <pc:docMk/>
            <pc:sldMk cId="1461579818" sldId="265"/>
            <ac:spMk id="50" creationId="{1D227D51-204B-ED48-AF9A-0BE9633FE04A}"/>
          </ac:spMkLst>
        </pc:spChg>
        <pc:spChg chg="add">
          <ac:chgData name="Nardine Braun (1901564)" userId="S::1901564@student.uwtsd.ac.uk::8b61b2f2-59da-4f6b-96eb-dade7e3cf716" providerId="AD" clId="Web-{9B618DED-8539-F036-D54C-F3251D2DEBA1}" dt="2023-05-23T13:12:08.597" v="273"/>
          <ac:spMkLst>
            <pc:docMk/>
            <pc:sldMk cId="1461579818" sldId="265"/>
            <ac:spMk id="52" creationId="{57A23F45-CDAE-8A40-8DE7-92A0BBC119B7}"/>
          </ac:spMkLst>
        </pc:spChg>
        <pc:spChg chg="add">
          <ac:chgData name="Nardine Braun (1901564)" userId="S::1901564@student.uwtsd.ac.uk::8b61b2f2-59da-4f6b-96eb-dade7e3cf716" providerId="AD" clId="Web-{9B618DED-8539-F036-D54C-F3251D2DEBA1}" dt="2023-05-23T13:12:08.597" v="273"/>
          <ac:spMkLst>
            <pc:docMk/>
            <pc:sldMk cId="1461579818" sldId="265"/>
            <ac:spMk id="54" creationId="{68546383-CCC4-544B-B0D8-DE78DE39BB78}"/>
          </ac:spMkLst>
        </pc:spChg>
        <pc:spChg chg="add">
          <ac:chgData name="Nardine Braun (1901564)" userId="S::1901564@student.uwtsd.ac.uk::8b61b2f2-59da-4f6b-96eb-dade7e3cf716" providerId="AD" clId="Web-{9B618DED-8539-F036-D54C-F3251D2DEBA1}" dt="2023-05-23T13:12:08.597" v="273"/>
          <ac:spMkLst>
            <pc:docMk/>
            <pc:sldMk cId="1461579818" sldId="265"/>
            <ac:spMk id="56" creationId="{6CA2C65D-0168-1245-86C8-62A8A6F7B813}"/>
          </ac:spMkLst>
        </pc:spChg>
        <pc:spChg chg="add">
          <ac:chgData name="Nardine Braun (1901564)" userId="S::1901564@student.uwtsd.ac.uk::8b61b2f2-59da-4f6b-96eb-dade7e3cf716" providerId="AD" clId="Web-{9B618DED-8539-F036-D54C-F3251D2DEBA1}" dt="2023-05-23T13:12:08.597" v="273"/>
          <ac:spMkLst>
            <pc:docMk/>
            <pc:sldMk cId="1461579818" sldId="265"/>
            <ac:spMk id="58" creationId="{56EC6756-249A-354D-B2C0-DA82BEEEC9B9}"/>
          </ac:spMkLst>
        </pc:spChg>
        <pc:spChg chg="add">
          <ac:chgData name="Nardine Braun (1901564)" userId="S::1901564@student.uwtsd.ac.uk::8b61b2f2-59da-4f6b-96eb-dade7e3cf716" providerId="AD" clId="Web-{9B618DED-8539-F036-D54C-F3251D2DEBA1}" dt="2023-05-23T13:12:08.597" v="273"/>
          <ac:spMkLst>
            <pc:docMk/>
            <pc:sldMk cId="1461579818" sldId="265"/>
            <ac:spMk id="60" creationId="{99B14128-2D03-F14B-8681-9410A28F3AA2}"/>
          </ac:spMkLst>
        </pc:spChg>
        <pc:picChg chg="mod">
          <ac:chgData name="Nardine Braun (1901564)" userId="S::1901564@student.uwtsd.ac.uk::8b61b2f2-59da-4f6b-96eb-dade7e3cf716" providerId="AD" clId="Web-{9B618DED-8539-F036-D54C-F3251D2DEBA1}" dt="2023-05-23T13:12:08.597" v="273"/>
          <ac:picMkLst>
            <pc:docMk/>
            <pc:sldMk cId="1461579818" sldId="265"/>
            <ac:picMk id="4" creationId="{93F80B4F-BDE9-664F-CDA5-F6AABBEA15BC}"/>
          </ac:picMkLst>
        </pc:picChg>
      </pc:sldChg>
      <pc:sldChg chg="del">
        <pc:chgData name="Nardine Braun (1901564)" userId="S::1901564@student.uwtsd.ac.uk::8b61b2f2-59da-4f6b-96eb-dade7e3cf716" providerId="AD" clId="Web-{9B618DED-8539-F036-D54C-F3251D2DEBA1}" dt="2023-05-23T13:40:52.658" v="776"/>
        <pc:sldMkLst>
          <pc:docMk/>
          <pc:sldMk cId="1737415755" sldId="266"/>
        </pc:sldMkLst>
      </pc:sldChg>
      <pc:sldChg chg="ord">
        <pc:chgData name="Nardine Braun (1901564)" userId="S::1901564@student.uwtsd.ac.uk::8b61b2f2-59da-4f6b-96eb-dade7e3cf716" providerId="AD" clId="Web-{9B618DED-8539-F036-D54C-F3251D2DEBA1}" dt="2023-05-23T13:08:11.017" v="243"/>
        <pc:sldMkLst>
          <pc:docMk/>
          <pc:sldMk cId="3409416302" sldId="267"/>
        </pc:sldMkLst>
      </pc:sldChg>
      <pc:sldChg chg="modSp">
        <pc:chgData name="Nardine Braun (1901564)" userId="S::1901564@student.uwtsd.ac.uk::8b61b2f2-59da-4f6b-96eb-dade7e3cf716" providerId="AD" clId="Web-{9B618DED-8539-F036-D54C-F3251D2DEBA1}" dt="2023-05-23T13:04:09" v="228" actId="20577"/>
        <pc:sldMkLst>
          <pc:docMk/>
          <pc:sldMk cId="1285323284" sldId="268"/>
        </pc:sldMkLst>
        <pc:spChg chg="mod">
          <ac:chgData name="Nardine Braun (1901564)" userId="S::1901564@student.uwtsd.ac.uk::8b61b2f2-59da-4f6b-96eb-dade7e3cf716" providerId="AD" clId="Web-{9B618DED-8539-F036-D54C-F3251D2DEBA1}" dt="2023-05-23T13:04:09" v="228" actId="20577"/>
          <ac:spMkLst>
            <pc:docMk/>
            <pc:sldMk cId="1285323284" sldId="268"/>
            <ac:spMk id="3" creationId="{E5988BF6-0F11-9D65-1D2A-382496230560}"/>
          </ac:spMkLst>
        </pc:spChg>
      </pc:sldChg>
      <pc:sldChg chg="addSp delSp modSp">
        <pc:chgData name="Nardine Braun (1901564)" userId="S::1901564@student.uwtsd.ac.uk::8b61b2f2-59da-4f6b-96eb-dade7e3cf716" providerId="AD" clId="Web-{9B618DED-8539-F036-D54C-F3251D2DEBA1}" dt="2023-05-23T13:07:06.747" v="240" actId="20577"/>
        <pc:sldMkLst>
          <pc:docMk/>
          <pc:sldMk cId="3219135997" sldId="269"/>
        </pc:sldMkLst>
        <pc:spChg chg="mod">
          <ac:chgData name="Nardine Braun (1901564)" userId="S::1901564@student.uwtsd.ac.uk::8b61b2f2-59da-4f6b-96eb-dade7e3cf716" providerId="AD" clId="Web-{9B618DED-8539-F036-D54C-F3251D2DEBA1}" dt="2023-05-23T13:05:54.133" v="234" actId="20577"/>
          <ac:spMkLst>
            <pc:docMk/>
            <pc:sldMk cId="3219135997" sldId="269"/>
            <ac:spMk id="2" creationId="{877D3B44-FD88-F868-0DD6-4BBCDEE7A84B}"/>
          </ac:spMkLst>
        </pc:spChg>
        <pc:spChg chg="add del mod">
          <ac:chgData name="Nardine Braun (1901564)" userId="S::1901564@student.uwtsd.ac.uk::8b61b2f2-59da-4f6b-96eb-dade7e3cf716" providerId="AD" clId="Web-{9B618DED-8539-F036-D54C-F3251D2DEBA1}" dt="2023-05-23T12:00:56.495" v="14"/>
          <ac:spMkLst>
            <pc:docMk/>
            <pc:sldMk cId="3219135997" sldId="269"/>
            <ac:spMk id="4" creationId="{3F117AFB-EF56-8BC6-4675-AEA57F4EC203}"/>
          </ac:spMkLst>
        </pc:spChg>
        <pc:spChg chg="mod">
          <ac:chgData name="Nardine Braun (1901564)" userId="S::1901564@student.uwtsd.ac.uk::8b61b2f2-59da-4f6b-96eb-dade7e3cf716" providerId="AD" clId="Web-{9B618DED-8539-F036-D54C-F3251D2DEBA1}" dt="2023-05-23T13:07:06.747" v="240" actId="20577"/>
          <ac:spMkLst>
            <pc:docMk/>
            <pc:sldMk cId="3219135997" sldId="269"/>
            <ac:spMk id="24" creationId="{E9B84257-FF09-F420-F9D9-6EF9633E612A}"/>
          </ac:spMkLst>
        </pc:spChg>
        <pc:picChg chg="add del mod">
          <ac:chgData name="Nardine Braun (1901564)" userId="S::1901564@student.uwtsd.ac.uk::8b61b2f2-59da-4f6b-96eb-dade7e3cf716" providerId="AD" clId="Web-{9B618DED-8539-F036-D54C-F3251D2DEBA1}" dt="2023-05-23T12:00:56.510" v="15"/>
          <ac:picMkLst>
            <pc:docMk/>
            <pc:sldMk cId="3219135997" sldId="269"/>
            <ac:picMk id="3" creationId="{B5501661-0116-68B1-8F0F-535F69EFDB79}"/>
          </ac:picMkLst>
        </pc:picChg>
      </pc:sldChg>
      <pc:sldChg chg="addSp delSp modSp mod setBg">
        <pc:chgData name="Nardine Braun (1901564)" userId="S::1901564@student.uwtsd.ac.uk::8b61b2f2-59da-4f6b-96eb-dade7e3cf716" providerId="AD" clId="Web-{9B618DED-8539-F036-D54C-F3251D2DEBA1}" dt="2023-05-23T12:10:44.021" v="34" actId="14100"/>
        <pc:sldMkLst>
          <pc:docMk/>
          <pc:sldMk cId="3775792442" sldId="270"/>
        </pc:sldMkLst>
        <pc:spChg chg="del mod">
          <ac:chgData name="Nardine Braun (1901564)" userId="S::1901564@student.uwtsd.ac.uk::8b61b2f2-59da-4f6b-96eb-dade7e3cf716" providerId="AD" clId="Web-{9B618DED-8539-F036-D54C-F3251D2DEBA1}" dt="2023-05-23T12:10:05.581" v="31"/>
          <ac:spMkLst>
            <pc:docMk/>
            <pc:sldMk cId="3775792442" sldId="270"/>
            <ac:spMk id="2" creationId="{4F1024DE-6C44-5CC2-9942-048FA00FF201}"/>
          </ac:spMkLst>
        </pc:spChg>
        <pc:spChg chg="del">
          <ac:chgData name="Nardine Braun (1901564)" userId="S::1901564@student.uwtsd.ac.uk::8b61b2f2-59da-4f6b-96eb-dade7e3cf716" providerId="AD" clId="Web-{9B618DED-8539-F036-D54C-F3251D2DEBA1}" dt="2023-05-23T12:09:42.673" v="27"/>
          <ac:spMkLst>
            <pc:docMk/>
            <pc:sldMk cId="3775792442" sldId="270"/>
            <ac:spMk id="3" creationId="{0953E1F0-A46E-4605-605D-1EBB761083AD}"/>
          </ac:spMkLst>
        </pc:spChg>
        <pc:spChg chg="add mod">
          <ac:chgData name="Nardine Braun (1901564)" userId="S::1901564@student.uwtsd.ac.uk::8b61b2f2-59da-4f6b-96eb-dade7e3cf716" providerId="AD" clId="Web-{9B618DED-8539-F036-D54C-F3251D2DEBA1}" dt="2023-05-23T12:10:05.581" v="31"/>
          <ac:spMkLst>
            <pc:docMk/>
            <pc:sldMk cId="3775792442" sldId="270"/>
            <ac:spMk id="5" creationId="{DC5CD728-E958-1737-F30D-B52D44FCBB2E}"/>
          </ac:spMkLst>
        </pc:spChg>
        <pc:spChg chg="add">
          <ac:chgData name="Nardine Braun (1901564)" userId="S::1901564@student.uwtsd.ac.uk::8b61b2f2-59da-4f6b-96eb-dade7e3cf716" providerId="AD" clId="Web-{9B618DED-8539-F036-D54C-F3251D2DEBA1}" dt="2023-05-23T12:10:05.581" v="31"/>
          <ac:spMkLst>
            <pc:docMk/>
            <pc:sldMk cId="3775792442" sldId="270"/>
            <ac:spMk id="10" creationId="{DB8D5541-7726-BA46-8BFA-BF6AA8D42BD7}"/>
          </ac:spMkLst>
        </pc:spChg>
        <pc:spChg chg="add">
          <ac:chgData name="Nardine Braun (1901564)" userId="S::1901564@student.uwtsd.ac.uk::8b61b2f2-59da-4f6b-96eb-dade7e3cf716" providerId="AD" clId="Web-{9B618DED-8539-F036-D54C-F3251D2DEBA1}" dt="2023-05-23T12:10:05.581" v="31"/>
          <ac:spMkLst>
            <pc:docMk/>
            <pc:sldMk cId="3775792442" sldId="270"/>
            <ac:spMk id="12" creationId="{97F434CF-7503-CE4F-8426-C312C6315AD0}"/>
          </ac:spMkLst>
        </pc:spChg>
        <pc:spChg chg="add">
          <ac:chgData name="Nardine Braun (1901564)" userId="S::1901564@student.uwtsd.ac.uk::8b61b2f2-59da-4f6b-96eb-dade7e3cf716" providerId="AD" clId="Web-{9B618DED-8539-F036-D54C-F3251D2DEBA1}" dt="2023-05-23T12:10:05.581" v="31"/>
          <ac:spMkLst>
            <pc:docMk/>
            <pc:sldMk cId="3775792442" sldId="270"/>
            <ac:spMk id="14" creationId="{FEDBFB2F-FE34-E349-9484-C275FBE31614}"/>
          </ac:spMkLst>
        </pc:spChg>
        <pc:spChg chg="add">
          <ac:chgData name="Nardine Braun (1901564)" userId="S::1901564@student.uwtsd.ac.uk::8b61b2f2-59da-4f6b-96eb-dade7e3cf716" providerId="AD" clId="Web-{9B618DED-8539-F036-D54C-F3251D2DEBA1}" dt="2023-05-23T12:10:05.581" v="31"/>
          <ac:spMkLst>
            <pc:docMk/>
            <pc:sldMk cId="3775792442" sldId="270"/>
            <ac:spMk id="16" creationId="{F6747103-26DE-C441-9AEF-B6F786FC1104}"/>
          </ac:spMkLst>
        </pc:spChg>
        <pc:spChg chg="add">
          <ac:chgData name="Nardine Braun (1901564)" userId="S::1901564@student.uwtsd.ac.uk::8b61b2f2-59da-4f6b-96eb-dade7e3cf716" providerId="AD" clId="Web-{9B618DED-8539-F036-D54C-F3251D2DEBA1}" dt="2023-05-23T12:10:05.581" v="31"/>
          <ac:spMkLst>
            <pc:docMk/>
            <pc:sldMk cId="3775792442" sldId="270"/>
            <ac:spMk id="18" creationId="{160F0A83-B188-1740-9BE3-2E85B9EBF267}"/>
          </ac:spMkLst>
        </pc:spChg>
        <pc:spChg chg="add">
          <ac:chgData name="Nardine Braun (1901564)" userId="S::1901564@student.uwtsd.ac.uk::8b61b2f2-59da-4f6b-96eb-dade7e3cf716" providerId="AD" clId="Web-{9B618DED-8539-F036-D54C-F3251D2DEBA1}" dt="2023-05-23T12:10:05.581" v="31"/>
          <ac:spMkLst>
            <pc:docMk/>
            <pc:sldMk cId="3775792442" sldId="270"/>
            <ac:spMk id="20" creationId="{E40A3421-0054-4F41-BEDC-03752892C3B7}"/>
          </ac:spMkLst>
        </pc:spChg>
        <pc:picChg chg="add mod ord">
          <ac:chgData name="Nardine Braun (1901564)" userId="S::1901564@student.uwtsd.ac.uk::8b61b2f2-59da-4f6b-96eb-dade7e3cf716" providerId="AD" clId="Web-{9B618DED-8539-F036-D54C-F3251D2DEBA1}" dt="2023-05-23T12:10:44.021" v="34" actId="14100"/>
          <ac:picMkLst>
            <pc:docMk/>
            <pc:sldMk cId="3775792442" sldId="270"/>
            <ac:picMk id="4" creationId="{E1EB528D-9992-3156-7774-405B642F29BA}"/>
          </ac:picMkLst>
        </pc:picChg>
      </pc:sldChg>
      <pc:sldChg chg="addSp delSp modSp">
        <pc:chgData name="Nardine Braun (1901564)" userId="S::1901564@student.uwtsd.ac.uk::8b61b2f2-59da-4f6b-96eb-dade7e3cf716" providerId="AD" clId="Web-{9B618DED-8539-F036-D54C-F3251D2DEBA1}" dt="2023-05-23T13:31:52.338" v="620"/>
        <pc:sldMkLst>
          <pc:docMk/>
          <pc:sldMk cId="1348609907" sldId="271"/>
        </pc:sldMkLst>
        <pc:spChg chg="mod">
          <ac:chgData name="Nardine Braun (1901564)" userId="S::1901564@student.uwtsd.ac.uk::8b61b2f2-59da-4f6b-96eb-dade7e3cf716" providerId="AD" clId="Web-{9B618DED-8539-F036-D54C-F3251D2DEBA1}" dt="2023-05-23T13:31:52.338" v="620"/>
          <ac:spMkLst>
            <pc:docMk/>
            <pc:sldMk cId="1348609907" sldId="271"/>
            <ac:spMk id="2" creationId="{4E256704-C4C7-6775-5EF2-1252124815C8}"/>
          </ac:spMkLst>
        </pc:spChg>
        <pc:spChg chg="mod">
          <ac:chgData name="Nardine Braun (1901564)" userId="S::1901564@student.uwtsd.ac.uk::8b61b2f2-59da-4f6b-96eb-dade7e3cf716" providerId="AD" clId="Web-{9B618DED-8539-F036-D54C-F3251D2DEBA1}" dt="2023-05-23T13:31:52.338" v="620"/>
          <ac:spMkLst>
            <pc:docMk/>
            <pc:sldMk cId="1348609907" sldId="271"/>
            <ac:spMk id="5" creationId="{0E4B8861-2217-EBFC-C6B4-5819FF3E8350}"/>
          </ac:spMkLst>
        </pc:spChg>
        <pc:spChg chg="del">
          <ac:chgData name="Nardine Braun (1901564)" userId="S::1901564@student.uwtsd.ac.uk::8b61b2f2-59da-4f6b-96eb-dade7e3cf716" providerId="AD" clId="Web-{9B618DED-8539-F036-D54C-F3251D2DEBA1}" dt="2023-05-23T13:31:52.338" v="620"/>
          <ac:spMkLst>
            <pc:docMk/>
            <pc:sldMk cId="1348609907" sldId="271"/>
            <ac:spMk id="25" creationId="{1D227D51-204B-ED48-AF9A-0BE9633FE04A}"/>
          </ac:spMkLst>
        </pc:spChg>
        <pc:spChg chg="del">
          <ac:chgData name="Nardine Braun (1901564)" userId="S::1901564@student.uwtsd.ac.uk::8b61b2f2-59da-4f6b-96eb-dade7e3cf716" providerId="AD" clId="Web-{9B618DED-8539-F036-D54C-F3251D2DEBA1}" dt="2023-05-23T13:31:52.338" v="620"/>
          <ac:spMkLst>
            <pc:docMk/>
            <pc:sldMk cId="1348609907" sldId="271"/>
            <ac:spMk id="27" creationId="{57A23F45-CDAE-8A40-8DE7-92A0BBC119B7}"/>
          </ac:spMkLst>
        </pc:spChg>
        <pc:spChg chg="del">
          <ac:chgData name="Nardine Braun (1901564)" userId="S::1901564@student.uwtsd.ac.uk::8b61b2f2-59da-4f6b-96eb-dade7e3cf716" providerId="AD" clId="Web-{9B618DED-8539-F036-D54C-F3251D2DEBA1}" dt="2023-05-23T13:31:52.338" v="620"/>
          <ac:spMkLst>
            <pc:docMk/>
            <pc:sldMk cId="1348609907" sldId="271"/>
            <ac:spMk id="29" creationId="{68546383-CCC4-544B-B0D8-DE78DE39BB78}"/>
          </ac:spMkLst>
        </pc:spChg>
        <pc:spChg chg="del">
          <ac:chgData name="Nardine Braun (1901564)" userId="S::1901564@student.uwtsd.ac.uk::8b61b2f2-59da-4f6b-96eb-dade7e3cf716" providerId="AD" clId="Web-{9B618DED-8539-F036-D54C-F3251D2DEBA1}" dt="2023-05-23T13:31:52.338" v="620"/>
          <ac:spMkLst>
            <pc:docMk/>
            <pc:sldMk cId="1348609907" sldId="271"/>
            <ac:spMk id="31" creationId="{6CA2C65D-0168-1245-86C8-62A8A6F7B813}"/>
          </ac:spMkLst>
        </pc:spChg>
        <pc:spChg chg="del">
          <ac:chgData name="Nardine Braun (1901564)" userId="S::1901564@student.uwtsd.ac.uk::8b61b2f2-59da-4f6b-96eb-dade7e3cf716" providerId="AD" clId="Web-{9B618DED-8539-F036-D54C-F3251D2DEBA1}" dt="2023-05-23T13:31:52.338" v="620"/>
          <ac:spMkLst>
            <pc:docMk/>
            <pc:sldMk cId="1348609907" sldId="271"/>
            <ac:spMk id="33" creationId="{56EC6756-249A-354D-B2C0-DA82BEEEC9B9}"/>
          </ac:spMkLst>
        </pc:spChg>
        <pc:spChg chg="del">
          <ac:chgData name="Nardine Braun (1901564)" userId="S::1901564@student.uwtsd.ac.uk::8b61b2f2-59da-4f6b-96eb-dade7e3cf716" providerId="AD" clId="Web-{9B618DED-8539-F036-D54C-F3251D2DEBA1}" dt="2023-05-23T13:31:52.338" v="620"/>
          <ac:spMkLst>
            <pc:docMk/>
            <pc:sldMk cId="1348609907" sldId="271"/>
            <ac:spMk id="35" creationId="{99B14128-2D03-F14B-8681-9410A28F3AA2}"/>
          </ac:spMkLst>
        </pc:spChg>
        <pc:spChg chg="add">
          <ac:chgData name="Nardine Braun (1901564)" userId="S::1901564@student.uwtsd.ac.uk::8b61b2f2-59da-4f6b-96eb-dade7e3cf716" providerId="AD" clId="Web-{9B618DED-8539-F036-D54C-F3251D2DEBA1}" dt="2023-05-23T13:31:52.338" v="620"/>
          <ac:spMkLst>
            <pc:docMk/>
            <pc:sldMk cId="1348609907" sldId="271"/>
            <ac:spMk id="40" creationId="{1D227D51-204B-ED48-AF9A-0BE9633FE04A}"/>
          </ac:spMkLst>
        </pc:spChg>
        <pc:spChg chg="add">
          <ac:chgData name="Nardine Braun (1901564)" userId="S::1901564@student.uwtsd.ac.uk::8b61b2f2-59da-4f6b-96eb-dade7e3cf716" providerId="AD" clId="Web-{9B618DED-8539-F036-D54C-F3251D2DEBA1}" dt="2023-05-23T13:31:52.338" v="620"/>
          <ac:spMkLst>
            <pc:docMk/>
            <pc:sldMk cId="1348609907" sldId="271"/>
            <ac:spMk id="42" creationId="{57A23F45-CDAE-8A40-8DE7-92A0BBC119B7}"/>
          </ac:spMkLst>
        </pc:spChg>
        <pc:spChg chg="add">
          <ac:chgData name="Nardine Braun (1901564)" userId="S::1901564@student.uwtsd.ac.uk::8b61b2f2-59da-4f6b-96eb-dade7e3cf716" providerId="AD" clId="Web-{9B618DED-8539-F036-D54C-F3251D2DEBA1}" dt="2023-05-23T13:31:52.338" v="620"/>
          <ac:spMkLst>
            <pc:docMk/>
            <pc:sldMk cId="1348609907" sldId="271"/>
            <ac:spMk id="44" creationId="{68546383-CCC4-544B-B0D8-DE78DE39BB78}"/>
          </ac:spMkLst>
        </pc:spChg>
        <pc:spChg chg="add">
          <ac:chgData name="Nardine Braun (1901564)" userId="S::1901564@student.uwtsd.ac.uk::8b61b2f2-59da-4f6b-96eb-dade7e3cf716" providerId="AD" clId="Web-{9B618DED-8539-F036-D54C-F3251D2DEBA1}" dt="2023-05-23T13:31:52.338" v="620"/>
          <ac:spMkLst>
            <pc:docMk/>
            <pc:sldMk cId="1348609907" sldId="271"/>
            <ac:spMk id="46" creationId="{6CA2C65D-0168-1245-86C8-62A8A6F7B813}"/>
          </ac:spMkLst>
        </pc:spChg>
        <pc:spChg chg="add">
          <ac:chgData name="Nardine Braun (1901564)" userId="S::1901564@student.uwtsd.ac.uk::8b61b2f2-59da-4f6b-96eb-dade7e3cf716" providerId="AD" clId="Web-{9B618DED-8539-F036-D54C-F3251D2DEBA1}" dt="2023-05-23T13:31:52.338" v="620"/>
          <ac:spMkLst>
            <pc:docMk/>
            <pc:sldMk cId="1348609907" sldId="271"/>
            <ac:spMk id="48" creationId="{755E9273-3717-C94C-9BFF-75E87E47C46A}"/>
          </ac:spMkLst>
        </pc:spChg>
        <pc:spChg chg="add">
          <ac:chgData name="Nardine Braun (1901564)" userId="S::1901564@student.uwtsd.ac.uk::8b61b2f2-59da-4f6b-96eb-dade7e3cf716" providerId="AD" clId="Web-{9B618DED-8539-F036-D54C-F3251D2DEBA1}" dt="2023-05-23T13:31:52.338" v="620"/>
          <ac:spMkLst>
            <pc:docMk/>
            <pc:sldMk cId="1348609907" sldId="271"/>
            <ac:spMk id="50" creationId="{5FA1B450-DB4E-404E-9C1C-703E4FCCF831}"/>
          </ac:spMkLst>
        </pc:spChg>
        <pc:picChg chg="mod">
          <ac:chgData name="Nardine Braun (1901564)" userId="S::1901564@student.uwtsd.ac.uk::8b61b2f2-59da-4f6b-96eb-dade7e3cf716" providerId="AD" clId="Web-{9B618DED-8539-F036-D54C-F3251D2DEBA1}" dt="2023-05-23T13:31:52.338" v="620"/>
          <ac:picMkLst>
            <pc:docMk/>
            <pc:sldMk cId="1348609907" sldId="271"/>
            <ac:picMk id="4" creationId="{9BE2CE22-EAF2-C4CA-5597-AD75F1E1BEBF}"/>
          </ac:picMkLst>
        </pc:picChg>
      </pc:sldChg>
      <pc:sldChg chg="del">
        <pc:chgData name="Nardine Braun (1901564)" userId="S::1901564@student.uwtsd.ac.uk::8b61b2f2-59da-4f6b-96eb-dade7e3cf716" providerId="AD" clId="Web-{9B618DED-8539-F036-D54C-F3251D2DEBA1}" dt="2023-05-23T13:42:20.336" v="778"/>
        <pc:sldMkLst>
          <pc:docMk/>
          <pc:sldMk cId="2932678219" sldId="273"/>
        </pc:sldMkLst>
      </pc:sldChg>
      <pc:sldChg chg="addSp delSp modSp mod setBg">
        <pc:chgData name="Nardine Braun (1901564)" userId="S::1901564@student.uwtsd.ac.uk::8b61b2f2-59da-4f6b-96eb-dade7e3cf716" providerId="AD" clId="Web-{9B618DED-8539-F036-D54C-F3251D2DEBA1}" dt="2023-05-23T13:16:06.239" v="295" actId="20577"/>
        <pc:sldMkLst>
          <pc:docMk/>
          <pc:sldMk cId="2074041283" sldId="274"/>
        </pc:sldMkLst>
        <pc:spChg chg="mod">
          <ac:chgData name="Nardine Braun (1901564)" userId="S::1901564@student.uwtsd.ac.uk::8b61b2f2-59da-4f6b-96eb-dade7e3cf716" providerId="AD" clId="Web-{9B618DED-8539-F036-D54C-F3251D2DEBA1}" dt="2023-05-23T12:50:29.895" v="185"/>
          <ac:spMkLst>
            <pc:docMk/>
            <pc:sldMk cId="2074041283" sldId="274"/>
            <ac:spMk id="2" creationId="{BB25AEDE-2483-C715-C5CF-A1DADAE059C1}"/>
          </ac:spMkLst>
        </pc:spChg>
        <pc:spChg chg="mod">
          <ac:chgData name="Nardine Braun (1901564)" userId="S::1901564@student.uwtsd.ac.uk::8b61b2f2-59da-4f6b-96eb-dade7e3cf716" providerId="AD" clId="Web-{9B618DED-8539-F036-D54C-F3251D2DEBA1}" dt="2023-05-23T13:16:06.239" v="295" actId="20577"/>
          <ac:spMkLst>
            <pc:docMk/>
            <pc:sldMk cId="2074041283" sldId="274"/>
            <ac:spMk id="3" creationId="{AF29034B-B9E0-4EBA-1F04-F32BFC865A82}"/>
          </ac:spMkLst>
        </pc:spChg>
        <pc:spChg chg="add mod">
          <ac:chgData name="Nardine Braun (1901564)" userId="S::1901564@student.uwtsd.ac.uk::8b61b2f2-59da-4f6b-96eb-dade7e3cf716" providerId="AD" clId="Web-{9B618DED-8539-F036-D54C-F3251D2DEBA1}" dt="2023-05-23T12:50:29.895" v="185"/>
          <ac:spMkLst>
            <pc:docMk/>
            <pc:sldMk cId="2074041283" sldId="274"/>
            <ac:spMk id="5" creationId="{5A0405AD-93B6-84D0-1EF7-720851A8BE44}"/>
          </ac:spMkLst>
        </pc:spChg>
        <pc:spChg chg="add del">
          <ac:chgData name="Nardine Braun (1901564)" userId="S::1901564@student.uwtsd.ac.uk::8b61b2f2-59da-4f6b-96eb-dade7e3cf716" providerId="AD" clId="Web-{9B618DED-8539-F036-D54C-F3251D2DEBA1}" dt="2023-05-23T12:50:29.895" v="185"/>
          <ac:spMkLst>
            <pc:docMk/>
            <pc:sldMk cId="2074041283" sldId="274"/>
            <ac:spMk id="10" creationId="{579E3846-8D0B-B14A-817A-7FAC9DDAB4D8}"/>
          </ac:spMkLst>
        </pc:spChg>
        <pc:spChg chg="add del">
          <ac:chgData name="Nardine Braun (1901564)" userId="S::1901564@student.uwtsd.ac.uk::8b61b2f2-59da-4f6b-96eb-dade7e3cf716" providerId="AD" clId="Web-{9B618DED-8539-F036-D54C-F3251D2DEBA1}" dt="2023-05-23T12:50:29.895" v="185"/>
          <ac:spMkLst>
            <pc:docMk/>
            <pc:sldMk cId="2074041283" sldId="274"/>
            <ac:spMk id="12" creationId="{BE50E7BE-734F-224D-B03E-074DE1D12480}"/>
          </ac:spMkLst>
        </pc:spChg>
        <pc:spChg chg="add del">
          <ac:chgData name="Nardine Braun (1901564)" userId="S::1901564@student.uwtsd.ac.uk::8b61b2f2-59da-4f6b-96eb-dade7e3cf716" providerId="AD" clId="Web-{9B618DED-8539-F036-D54C-F3251D2DEBA1}" dt="2023-05-23T12:50:29.895" v="185"/>
          <ac:spMkLst>
            <pc:docMk/>
            <pc:sldMk cId="2074041283" sldId="274"/>
            <ac:spMk id="14" creationId="{DCA5172B-100A-154D-8648-280629D67DD0}"/>
          </ac:spMkLst>
        </pc:spChg>
        <pc:spChg chg="add">
          <ac:chgData name="Nardine Braun (1901564)" userId="S::1901564@student.uwtsd.ac.uk::8b61b2f2-59da-4f6b-96eb-dade7e3cf716" providerId="AD" clId="Web-{9B618DED-8539-F036-D54C-F3251D2DEBA1}" dt="2023-05-23T12:50:29.895" v="185"/>
          <ac:spMkLst>
            <pc:docMk/>
            <pc:sldMk cId="2074041283" sldId="274"/>
            <ac:spMk id="19" creationId="{579E3846-8D0B-B14A-817A-7FAC9DDAB4D8}"/>
          </ac:spMkLst>
        </pc:spChg>
        <pc:spChg chg="add">
          <ac:chgData name="Nardine Braun (1901564)" userId="S::1901564@student.uwtsd.ac.uk::8b61b2f2-59da-4f6b-96eb-dade7e3cf716" providerId="AD" clId="Web-{9B618DED-8539-F036-D54C-F3251D2DEBA1}" dt="2023-05-23T12:50:29.895" v="185"/>
          <ac:spMkLst>
            <pc:docMk/>
            <pc:sldMk cId="2074041283" sldId="274"/>
            <ac:spMk id="21" creationId="{BE50E7BE-734F-224D-B03E-074DE1D12480}"/>
          </ac:spMkLst>
        </pc:spChg>
        <pc:spChg chg="add">
          <ac:chgData name="Nardine Braun (1901564)" userId="S::1901564@student.uwtsd.ac.uk::8b61b2f2-59da-4f6b-96eb-dade7e3cf716" providerId="AD" clId="Web-{9B618DED-8539-F036-D54C-F3251D2DEBA1}" dt="2023-05-23T12:50:29.895" v="185"/>
          <ac:spMkLst>
            <pc:docMk/>
            <pc:sldMk cId="2074041283" sldId="274"/>
            <ac:spMk id="23" creationId="{DCA5172B-100A-154D-8648-280629D67DD0}"/>
          </ac:spMkLst>
        </pc:spChg>
        <pc:picChg chg="add mod">
          <ac:chgData name="Nardine Braun (1901564)" userId="S::1901564@student.uwtsd.ac.uk::8b61b2f2-59da-4f6b-96eb-dade7e3cf716" providerId="AD" clId="Web-{9B618DED-8539-F036-D54C-F3251D2DEBA1}" dt="2023-05-23T12:50:29.895" v="185"/>
          <ac:picMkLst>
            <pc:docMk/>
            <pc:sldMk cId="2074041283" sldId="274"/>
            <ac:picMk id="4" creationId="{CC39DB17-23C1-8D52-C32E-51CE2A3D94C8}"/>
          </ac:picMkLst>
        </pc:picChg>
      </pc:sldChg>
      <pc:sldChg chg="modSp">
        <pc:chgData name="Nardine Braun (1901564)" userId="S::1901564@student.uwtsd.ac.uk::8b61b2f2-59da-4f6b-96eb-dade7e3cf716" providerId="AD" clId="Web-{9B618DED-8539-F036-D54C-F3251D2DEBA1}" dt="2023-05-23T11:41:47.053" v="8" actId="20577"/>
        <pc:sldMkLst>
          <pc:docMk/>
          <pc:sldMk cId="2379785360" sldId="275"/>
        </pc:sldMkLst>
        <pc:spChg chg="mod">
          <ac:chgData name="Nardine Braun (1901564)" userId="S::1901564@student.uwtsd.ac.uk::8b61b2f2-59da-4f6b-96eb-dade7e3cf716" providerId="AD" clId="Web-{9B618DED-8539-F036-D54C-F3251D2DEBA1}" dt="2023-05-23T11:41:47.053" v="8" actId="20577"/>
          <ac:spMkLst>
            <pc:docMk/>
            <pc:sldMk cId="2379785360" sldId="275"/>
            <ac:spMk id="2" creationId="{BB745957-6C2D-58A8-AE2A-8E9089170E1F}"/>
          </ac:spMkLst>
        </pc:spChg>
      </pc:sldChg>
      <pc:sldChg chg="new del">
        <pc:chgData name="Nardine Braun (1901564)" userId="S::1901564@student.uwtsd.ac.uk::8b61b2f2-59da-4f6b-96eb-dade7e3cf716" providerId="AD" clId="Web-{9B618DED-8539-F036-D54C-F3251D2DEBA1}" dt="2023-05-23T13:41:45.287" v="777"/>
        <pc:sldMkLst>
          <pc:docMk/>
          <pc:sldMk cId="379457606" sldId="277"/>
        </pc:sldMkLst>
      </pc:sldChg>
      <pc:sldChg chg="addSp delSp modSp new mod setBg">
        <pc:chgData name="Nardine Braun (1901564)" userId="S::1901564@student.uwtsd.ac.uk::8b61b2f2-59da-4f6b-96eb-dade7e3cf716" providerId="AD" clId="Web-{9B618DED-8539-F036-D54C-F3251D2DEBA1}" dt="2023-05-23T12:22:15.024" v="48"/>
        <pc:sldMkLst>
          <pc:docMk/>
          <pc:sldMk cId="2388402021" sldId="278"/>
        </pc:sldMkLst>
        <pc:spChg chg="del mod">
          <ac:chgData name="Nardine Braun (1901564)" userId="S::1901564@student.uwtsd.ac.uk::8b61b2f2-59da-4f6b-96eb-dade7e3cf716" providerId="AD" clId="Web-{9B618DED-8539-F036-D54C-F3251D2DEBA1}" dt="2023-05-23T12:22:15.024" v="48"/>
          <ac:spMkLst>
            <pc:docMk/>
            <pc:sldMk cId="2388402021" sldId="278"/>
            <ac:spMk id="2" creationId="{871428A4-6385-5AD3-3B26-E1130DEBD501}"/>
          </ac:spMkLst>
        </pc:spChg>
        <pc:spChg chg="del">
          <ac:chgData name="Nardine Braun (1901564)" userId="S::1901564@student.uwtsd.ac.uk::8b61b2f2-59da-4f6b-96eb-dade7e3cf716" providerId="AD" clId="Web-{9B618DED-8539-F036-D54C-F3251D2DEBA1}" dt="2023-05-23T12:18:33.492" v="36"/>
          <ac:spMkLst>
            <pc:docMk/>
            <pc:sldMk cId="2388402021" sldId="278"/>
            <ac:spMk id="3" creationId="{3B4D43E6-66DE-46D8-1FE2-4268FBAFC599}"/>
          </ac:spMkLst>
        </pc:spChg>
        <pc:spChg chg="add del mod">
          <ac:chgData name="Nardine Braun (1901564)" userId="S::1901564@student.uwtsd.ac.uk::8b61b2f2-59da-4f6b-96eb-dade7e3cf716" providerId="AD" clId="Web-{9B618DED-8539-F036-D54C-F3251D2DEBA1}" dt="2023-05-23T12:21:15.535" v="41"/>
          <ac:spMkLst>
            <pc:docMk/>
            <pc:sldMk cId="2388402021" sldId="278"/>
            <ac:spMk id="5" creationId="{DF42194D-858C-C940-C671-F20F2757941F}"/>
          </ac:spMkLst>
        </pc:spChg>
        <pc:spChg chg="add mod">
          <ac:chgData name="Nardine Braun (1901564)" userId="S::1901564@student.uwtsd.ac.uk::8b61b2f2-59da-4f6b-96eb-dade7e3cf716" providerId="AD" clId="Web-{9B618DED-8539-F036-D54C-F3251D2DEBA1}" dt="2023-05-23T12:22:15.024" v="48"/>
          <ac:spMkLst>
            <pc:docMk/>
            <pc:sldMk cId="2388402021" sldId="278"/>
            <ac:spMk id="8" creationId="{5C959569-5D89-D883-A171-5DDBB16490E8}"/>
          </ac:spMkLst>
        </pc:spChg>
        <pc:spChg chg="add del">
          <ac:chgData name="Nardine Braun (1901564)" userId="S::1901564@student.uwtsd.ac.uk::8b61b2f2-59da-4f6b-96eb-dade7e3cf716" providerId="AD" clId="Web-{9B618DED-8539-F036-D54C-F3251D2DEBA1}" dt="2023-05-23T12:22:07.289" v="42"/>
          <ac:spMkLst>
            <pc:docMk/>
            <pc:sldMk cId="2388402021" sldId="278"/>
            <ac:spMk id="9" creationId="{243336EB-3EFA-A057-8DEE-CFE4572D87CD}"/>
          </ac:spMkLst>
        </pc:spChg>
        <pc:spChg chg="add del">
          <ac:chgData name="Nardine Braun (1901564)" userId="S::1901564@student.uwtsd.ac.uk::8b61b2f2-59da-4f6b-96eb-dade7e3cf716" providerId="AD" clId="Web-{9B618DED-8539-F036-D54C-F3251D2DEBA1}" dt="2023-05-23T12:22:15.024" v="48"/>
          <ac:spMkLst>
            <pc:docMk/>
            <pc:sldMk cId="2388402021" sldId="278"/>
            <ac:spMk id="12" creationId="{579E3846-8D0B-B14A-817A-7FAC9DDAB4D8}"/>
          </ac:spMkLst>
        </pc:spChg>
        <pc:spChg chg="add del">
          <ac:chgData name="Nardine Braun (1901564)" userId="S::1901564@student.uwtsd.ac.uk::8b61b2f2-59da-4f6b-96eb-dade7e3cf716" providerId="AD" clId="Web-{9B618DED-8539-F036-D54C-F3251D2DEBA1}" dt="2023-05-23T12:22:15.024" v="48"/>
          <ac:spMkLst>
            <pc:docMk/>
            <pc:sldMk cId="2388402021" sldId="278"/>
            <ac:spMk id="14" creationId="{BE50E7BE-734F-224D-B03E-074DE1D12480}"/>
          </ac:spMkLst>
        </pc:spChg>
        <pc:spChg chg="add del">
          <ac:chgData name="Nardine Braun (1901564)" userId="S::1901564@student.uwtsd.ac.uk::8b61b2f2-59da-4f6b-96eb-dade7e3cf716" providerId="AD" clId="Web-{9B618DED-8539-F036-D54C-F3251D2DEBA1}" dt="2023-05-23T12:22:15.024" v="48"/>
          <ac:spMkLst>
            <pc:docMk/>
            <pc:sldMk cId="2388402021" sldId="278"/>
            <ac:spMk id="16" creationId="{DCA5172B-100A-154D-8648-280629D67DD0}"/>
          </ac:spMkLst>
        </pc:spChg>
        <pc:spChg chg="add del">
          <ac:chgData name="Nardine Braun (1901564)" userId="S::1901564@student.uwtsd.ac.uk::8b61b2f2-59da-4f6b-96eb-dade7e3cf716" providerId="AD" clId="Web-{9B618DED-8539-F036-D54C-F3251D2DEBA1}" dt="2023-05-23T12:22:15.008" v="47"/>
          <ac:spMkLst>
            <pc:docMk/>
            <pc:sldMk cId="2388402021" sldId="278"/>
            <ac:spMk id="20" creationId="{C10D39A0-C80A-EFE9-2AF7-1D633128312D}"/>
          </ac:spMkLst>
        </pc:spChg>
        <pc:spChg chg="add">
          <ac:chgData name="Nardine Braun (1901564)" userId="S::1901564@student.uwtsd.ac.uk::8b61b2f2-59da-4f6b-96eb-dade7e3cf716" providerId="AD" clId="Web-{9B618DED-8539-F036-D54C-F3251D2DEBA1}" dt="2023-05-23T12:22:15.024" v="48"/>
          <ac:spMkLst>
            <pc:docMk/>
            <pc:sldMk cId="2388402021" sldId="278"/>
            <ac:spMk id="21" creationId="{DB8D5541-7726-BA46-8BFA-BF6AA8D42BD7}"/>
          </ac:spMkLst>
        </pc:spChg>
        <pc:spChg chg="add del">
          <ac:chgData name="Nardine Braun (1901564)" userId="S::1901564@student.uwtsd.ac.uk::8b61b2f2-59da-4f6b-96eb-dade7e3cf716" providerId="AD" clId="Web-{9B618DED-8539-F036-D54C-F3251D2DEBA1}" dt="2023-05-23T12:22:15.008" v="47"/>
          <ac:spMkLst>
            <pc:docMk/>
            <pc:sldMk cId="2388402021" sldId="278"/>
            <ac:spMk id="23" creationId="{579E3846-8D0B-B14A-817A-7FAC9DDAB4D8}"/>
          </ac:spMkLst>
        </pc:spChg>
        <pc:spChg chg="add del">
          <ac:chgData name="Nardine Braun (1901564)" userId="S::1901564@student.uwtsd.ac.uk::8b61b2f2-59da-4f6b-96eb-dade7e3cf716" providerId="AD" clId="Web-{9B618DED-8539-F036-D54C-F3251D2DEBA1}" dt="2023-05-23T12:22:15.008" v="47"/>
          <ac:spMkLst>
            <pc:docMk/>
            <pc:sldMk cId="2388402021" sldId="278"/>
            <ac:spMk id="25" creationId="{BE50E7BE-734F-224D-B03E-074DE1D12480}"/>
          </ac:spMkLst>
        </pc:spChg>
        <pc:spChg chg="add del">
          <ac:chgData name="Nardine Braun (1901564)" userId="S::1901564@student.uwtsd.ac.uk::8b61b2f2-59da-4f6b-96eb-dade7e3cf716" providerId="AD" clId="Web-{9B618DED-8539-F036-D54C-F3251D2DEBA1}" dt="2023-05-23T12:22:15.008" v="47"/>
          <ac:spMkLst>
            <pc:docMk/>
            <pc:sldMk cId="2388402021" sldId="278"/>
            <ac:spMk id="27" creationId="{DCA5172B-100A-154D-8648-280629D67DD0}"/>
          </ac:spMkLst>
        </pc:spChg>
        <pc:spChg chg="add">
          <ac:chgData name="Nardine Braun (1901564)" userId="S::1901564@student.uwtsd.ac.uk::8b61b2f2-59da-4f6b-96eb-dade7e3cf716" providerId="AD" clId="Web-{9B618DED-8539-F036-D54C-F3251D2DEBA1}" dt="2023-05-23T12:22:15.024" v="48"/>
          <ac:spMkLst>
            <pc:docMk/>
            <pc:sldMk cId="2388402021" sldId="278"/>
            <ac:spMk id="29" creationId="{97F434CF-7503-CE4F-8426-C312C6315AD0}"/>
          </ac:spMkLst>
        </pc:spChg>
        <pc:spChg chg="add">
          <ac:chgData name="Nardine Braun (1901564)" userId="S::1901564@student.uwtsd.ac.uk::8b61b2f2-59da-4f6b-96eb-dade7e3cf716" providerId="AD" clId="Web-{9B618DED-8539-F036-D54C-F3251D2DEBA1}" dt="2023-05-23T12:22:15.024" v="48"/>
          <ac:spMkLst>
            <pc:docMk/>
            <pc:sldMk cId="2388402021" sldId="278"/>
            <ac:spMk id="30" creationId="{FEDBFB2F-FE34-E349-9484-C275FBE31614}"/>
          </ac:spMkLst>
        </pc:spChg>
        <pc:spChg chg="add">
          <ac:chgData name="Nardine Braun (1901564)" userId="S::1901564@student.uwtsd.ac.uk::8b61b2f2-59da-4f6b-96eb-dade7e3cf716" providerId="AD" clId="Web-{9B618DED-8539-F036-D54C-F3251D2DEBA1}" dt="2023-05-23T12:22:15.024" v="48"/>
          <ac:spMkLst>
            <pc:docMk/>
            <pc:sldMk cId="2388402021" sldId="278"/>
            <ac:spMk id="31" creationId="{F6747103-26DE-C441-9AEF-B6F786FC1104}"/>
          </ac:spMkLst>
        </pc:spChg>
        <pc:picChg chg="add del mod ord">
          <ac:chgData name="Nardine Braun (1901564)" userId="S::1901564@student.uwtsd.ac.uk::8b61b2f2-59da-4f6b-96eb-dade7e3cf716" providerId="AD" clId="Web-{9B618DED-8539-F036-D54C-F3251D2DEBA1}" dt="2023-05-23T12:21:15.535" v="41"/>
          <ac:picMkLst>
            <pc:docMk/>
            <pc:sldMk cId="2388402021" sldId="278"/>
            <ac:picMk id="4" creationId="{3C13A41F-9F56-9573-6F27-EF40D6D02302}"/>
          </ac:picMkLst>
        </pc:picChg>
        <pc:picChg chg="add mod ord">
          <ac:chgData name="Nardine Braun (1901564)" userId="S::1901564@student.uwtsd.ac.uk::8b61b2f2-59da-4f6b-96eb-dade7e3cf716" providerId="AD" clId="Web-{9B618DED-8539-F036-D54C-F3251D2DEBA1}" dt="2023-05-23T12:22:15.024" v="48"/>
          <ac:picMkLst>
            <pc:docMk/>
            <pc:sldMk cId="2388402021" sldId="278"/>
            <ac:picMk id="7" creationId="{7B729A49-9433-1562-1C6E-424F35D57D79}"/>
          </ac:picMkLst>
        </pc:picChg>
      </pc:sldChg>
      <pc:sldChg chg="addSp modSp new mod setBg addAnim">
        <pc:chgData name="Nardine Braun (1901564)" userId="S::1901564@student.uwtsd.ac.uk::8b61b2f2-59da-4f6b-96eb-dade7e3cf716" providerId="AD" clId="Web-{9B618DED-8539-F036-D54C-F3251D2DEBA1}" dt="2023-05-23T12:37:33.714" v="98" actId="20577"/>
        <pc:sldMkLst>
          <pc:docMk/>
          <pc:sldMk cId="138980137" sldId="279"/>
        </pc:sldMkLst>
        <pc:spChg chg="mod">
          <ac:chgData name="Nardine Braun (1901564)" userId="S::1901564@student.uwtsd.ac.uk::8b61b2f2-59da-4f6b-96eb-dade7e3cf716" providerId="AD" clId="Web-{9B618DED-8539-F036-D54C-F3251D2DEBA1}" dt="2023-05-23T12:36:42.695" v="94"/>
          <ac:spMkLst>
            <pc:docMk/>
            <pc:sldMk cId="138980137" sldId="279"/>
            <ac:spMk id="2" creationId="{F0C3C1A3-545D-7E30-F4B7-0AC3D2F27A70}"/>
          </ac:spMkLst>
        </pc:spChg>
        <pc:spChg chg="mod">
          <ac:chgData name="Nardine Braun (1901564)" userId="S::1901564@student.uwtsd.ac.uk::8b61b2f2-59da-4f6b-96eb-dade7e3cf716" providerId="AD" clId="Web-{9B618DED-8539-F036-D54C-F3251D2DEBA1}" dt="2023-05-23T12:37:33.714" v="98" actId="20577"/>
          <ac:spMkLst>
            <pc:docMk/>
            <pc:sldMk cId="138980137" sldId="279"/>
            <ac:spMk id="3" creationId="{36DAD2BF-3216-2DEE-0058-5577CC51A928}"/>
          </ac:spMkLst>
        </pc:spChg>
        <pc:spChg chg="add mod">
          <ac:chgData name="Nardine Braun (1901564)" userId="S::1901564@student.uwtsd.ac.uk::8b61b2f2-59da-4f6b-96eb-dade7e3cf716" providerId="AD" clId="Web-{9B618DED-8539-F036-D54C-F3251D2DEBA1}" dt="2023-05-23T12:36:42.695" v="94"/>
          <ac:spMkLst>
            <pc:docMk/>
            <pc:sldMk cId="138980137" sldId="279"/>
            <ac:spMk id="5" creationId="{FC4FC55D-8C66-3739-887C-726417E26506}"/>
          </ac:spMkLst>
        </pc:spChg>
        <pc:spChg chg="add">
          <ac:chgData name="Nardine Braun (1901564)" userId="S::1901564@student.uwtsd.ac.uk::8b61b2f2-59da-4f6b-96eb-dade7e3cf716" providerId="AD" clId="Web-{9B618DED-8539-F036-D54C-F3251D2DEBA1}" dt="2023-05-23T12:36:42.695" v="94"/>
          <ac:spMkLst>
            <pc:docMk/>
            <pc:sldMk cId="138980137" sldId="279"/>
            <ac:spMk id="10" creationId="{579E3846-8D0B-B14A-817A-7FAC9DDAB4D8}"/>
          </ac:spMkLst>
        </pc:spChg>
        <pc:spChg chg="add">
          <ac:chgData name="Nardine Braun (1901564)" userId="S::1901564@student.uwtsd.ac.uk::8b61b2f2-59da-4f6b-96eb-dade7e3cf716" providerId="AD" clId="Web-{9B618DED-8539-F036-D54C-F3251D2DEBA1}" dt="2023-05-23T12:36:42.695" v="94"/>
          <ac:spMkLst>
            <pc:docMk/>
            <pc:sldMk cId="138980137" sldId="279"/>
            <ac:spMk id="12" creationId="{A12C7CBA-A034-9548-BC45-D37C25C0087C}"/>
          </ac:spMkLst>
        </pc:spChg>
        <pc:spChg chg="add">
          <ac:chgData name="Nardine Braun (1901564)" userId="S::1901564@student.uwtsd.ac.uk::8b61b2f2-59da-4f6b-96eb-dade7e3cf716" providerId="AD" clId="Web-{9B618DED-8539-F036-D54C-F3251D2DEBA1}" dt="2023-05-23T12:36:42.695" v="94"/>
          <ac:spMkLst>
            <pc:docMk/>
            <pc:sldMk cId="138980137" sldId="279"/>
            <ac:spMk id="14" creationId="{5449ED22-D9F5-F848-A98A-7181D4EE7A7B}"/>
          </ac:spMkLst>
        </pc:spChg>
        <pc:picChg chg="add mod">
          <ac:chgData name="Nardine Braun (1901564)" userId="S::1901564@student.uwtsd.ac.uk::8b61b2f2-59da-4f6b-96eb-dade7e3cf716" providerId="AD" clId="Web-{9B618DED-8539-F036-D54C-F3251D2DEBA1}" dt="2023-05-23T12:36:42.695" v="94"/>
          <ac:picMkLst>
            <pc:docMk/>
            <pc:sldMk cId="138980137" sldId="279"/>
            <ac:picMk id="4" creationId="{675CD896-5A55-BE0D-E34B-FF30C42B54B3}"/>
          </ac:picMkLst>
        </pc:picChg>
      </pc:sldChg>
      <pc:sldChg chg="addSp delSp modSp new mod setBg addAnim delAnim">
        <pc:chgData name="Nardine Braun (1901564)" userId="S::1901564@student.uwtsd.ac.uk::8b61b2f2-59da-4f6b-96eb-dade7e3cf716" providerId="AD" clId="Web-{9B618DED-8539-F036-D54C-F3251D2DEBA1}" dt="2023-05-23T13:22:53.800" v="496"/>
        <pc:sldMkLst>
          <pc:docMk/>
          <pc:sldMk cId="4255883172" sldId="280"/>
        </pc:sldMkLst>
        <pc:spChg chg="mod">
          <ac:chgData name="Nardine Braun (1901564)" userId="S::1901564@student.uwtsd.ac.uk::8b61b2f2-59da-4f6b-96eb-dade7e3cf716" providerId="AD" clId="Web-{9B618DED-8539-F036-D54C-F3251D2DEBA1}" dt="2023-05-23T13:22:53.800" v="496"/>
          <ac:spMkLst>
            <pc:docMk/>
            <pc:sldMk cId="4255883172" sldId="280"/>
            <ac:spMk id="2" creationId="{0B7DE127-1E70-34D4-A74D-CA60F929D27B}"/>
          </ac:spMkLst>
        </pc:spChg>
        <pc:spChg chg="del">
          <ac:chgData name="Nardine Braun (1901564)" userId="S::1901564@student.uwtsd.ac.uk::8b61b2f2-59da-4f6b-96eb-dade7e3cf716" providerId="AD" clId="Web-{9B618DED-8539-F036-D54C-F3251D2DEBA1}" dt="2023-05-23T13:18:05.154" v="296"/>
          <ac:spMkLst>
            <pc:docMk/>
            <pc:sldMk cId="4255883172" sldId="280"/>
            <ac:spMk id="3" creationId="{9F552AA4-3B13-500C-9E6D-611F10D030E4}"/>
          </ac:spMkLst>
        </pc:spChg>
        <pc:spChg chg="add mod">
          <ac:chgData name="Nardine Braun (1901564)" userId="S::1901564@student.uwtsd.ac.uk::8b61b2f2-59da-4f6b-96eb-dade7e3cf716" providerId="AD" clId="Web-{9B618DED-8539-F036-D54C-F3251D2DEBA1}" dt="2023-05-23T13:22:53.800" v="496"/>
          <ac:spMkLst>
            <pc:docMk/>
            <pc:sldMk cId="4255883172" sldId="280"/>
            <ac:spMk id="5" creationId="{E2B35DCA-D329-3489-4740-73BE466CA29D}"/>
          </ac:spMkLst>
        </pc:spChg>
        <pc:spChg chg="add mod">
          <ac:chgData name="Nardine Braun (1901564)" userId="S::1901564@student.uwtsd.ac.uk::8b61b2f2-59da-4f6b-96eb-dade7e3cf716" providerId="AD" clId="Web-{9B618DED-8539-F036-D54C-F3251D2DEBA1}" dt="2023-05-23T13:22:53.800" v="496"/>
          <ac:spMkLst>
            <pc:docMk/>
            <pc:sldMk cId="4255883172" sldId="280"/>
            <ac:spMk id="9" creationId="{74BDD1AE-2A73-EF71-C986-B9B999B967AA}"/>
          </ac:spMkLst>
        </pc:spChg>
        <pc:spChg chg="add del">
          <ac:chgData name="Nardine Braun (1901564)" userId="S::1901564@student.uwtsd.ac.uk::8b61b2f2-59da-4f6b-96eb-dade7e3cf716" providerId="AD" clId="Web-{9B618DED-8539-F036-D54C-F3251D2DEBA1}" dt="2023-05-23T13:19:42.676" v="377"/>
          <ac:spMkLst>
            <pc:docMk/>
            <pc:sldMk cId="4255883172" sldId="280"/>
            <ac:spMk id="12" creationId="{579E3846-8D0B-B14A-817A-7FAC9DDAB4D8}"/>
          </ac:spMkLst>
        </pc:spChg>
        <pc:spChg chg="add del">
          <ac:chgData name="Nardine Braun (1901564)" userId="S::1901564@student.uwtsd.ac.uk::8b61b2f2-59da-4f6b-96eb-dade7e3cf716" providerId="AD" clId="Web-{9B618DED-8539-F036-D54C-F3251D2DEBA1}" dt="2023-05-23T13:19:42.676" v="377"/>
          <ac:spMkLst>
            <pc:docMk/>
            <pc:sldMk cId="4255883172" sldId="280"/>
            <ac:spMk id="14" creationId="{EAB1217A-7C36-3A41-8536-BC68C4521095}"/>
          </ac:spMkLst>
        </pc:spChg>
        <pc:spChg chg="add del">
          <ac:chgData name="Nardine Braun (1901564)" userId="S::1901564@student.uwtsd.ac.uk::8b61b2f2-59da-4f6b-96eb-dade7e3cf716" providerId="AD" clId="Web-{9B618DED-8539-F036-D54C-F3251D2DEBA1}" dt="2023-05-23T13:19:42.676" v="377"/>
          <ac:spMkLst>
            <pc:docMk/>
            <pc:sldMk cId="4255883172" sldId="280"/>
            <ac:spMk id="16" creationId="{DCA5172B-100A-154D-8648-280629D67DD0}"/>
          </ac:spMkLst>
        </pc:spChg>
        <pc:spChg chg="add del">
          <ac:chgData name="Nardine Braun (1901564)" userId="S::1901564@student.uwtsd.ac.uk::8b61b2f2-59da-4f6b-96eb-dade7e3cf716" providerId="AD" clId="Web-{9B618DED-8539-F036-D54C-F3251D2DEBA1}" dt="2023-05-23T13:19:42.661" v="376"/>
          <ac:spMkLst>
            <pc:docMk/>
            <pc:sldMk cId="4255883172" sldId="280"/>
            <ac:spMk id="21" creationId="{1D227D51-204B-ED48-AF9A-0BE9633FE04A}"/>
          </ac:spMkLst>
        </pc:spChg>
        <pc:spChg chg="add del">
          <ac:chgData name="Nardine Braun (1901564)" userId="S::1901564@student.uwtsd.ac.uk::8b61b2f2-59da-4f6b-96eb-dade7e3cf716" providerId="AD" clId="Web-{9B618DED-8539-F036-D54C-F3251D2DEBA1}" dt="2023-05-23T13:19:42.661" v="376"/>
          <ac:spMkLst>
            <pc:docMk/>
            <pc:sldMk cId="4255883172" sldId="280"/>
            <ac:spMk id="23" creationId="{57A23F45-CDAE-8A40-8DE7-92A0BBC119B7}"/>
          </ac:spMkLst>
        </pc:spChg>
        <pc:spChg chg="add del">
          <ac:chgData name="Nardine Braun (1901564)" userId="S::1901564@student.uwtsd.ac.uk::8b61b2f2-59da-4f6b-96eb-dade7e3cf716" providerId="AD" clId="Web-{9B618DED-8539-F036-D54C-F3251D2DEBA1}" dt="2023-05-23T13:19:42.661" v="376"/>
          <ac:spMkLst>
            <pc:docMk/>
            <pc:sldMk cId="4255883172" sldId="280"/>
            <ac:spMk id="25" creationId="{68546383-CCC4-544B-B0D8-DE78DE39BB78}"/>
          </ac:spMkLst>
        </pc:spChg>
        <pc:spChg chg="add del">
          <ac:chgData name="Nardine Braun (1901564)" userId="S::1901564@student.uwtsd.ac.uk::8b61b2f2-59da-4f6b-96eb-dade7e3cf716" providerId="AD" clId="Web-{9B618DED-8539-F036-D54C-F3251D2DEBA1}" dt="2023-05-23T13:19:42.661" v="376"/>
          <ac:spMkLst>
            <pc:docMk/>
            <pc:sldMk cId="4255883172" sldId="280"/>
            <ac:spMk id="27" creationId="{6CA2C65D-0168-1245-86C8-62A8A6F7B813}"/>
          </ac:spMkLst>
        </pc:spChg>
        <pc:spChg chg="add del">
          <ac:chgData name="Nardine Braun (1901564)" userId="S::1901564@student.uwtsd.ac.uk::8b61b2f2-59da-4f6b-96eb-dade7e3cf716" providerId="AD" clId="Web-{9B618DED-8539-F036-D54C-F3251D2DEBA1}" dt="2023-05-23T13:19:42.661" v="376"/>
          <ac:spMkLst>
            <pc:docMk/>
            <pc:sldMk cId="4255883172" sldId="280"/>
            <ac:spMk id="29" creationId="{12E8ED90-6D42-AE40-963A-3924EE2073F0}"/>
          </ac:spMkLst>
        </pc:spChg>
        <pc:spChg chg="add del">
          <ac:chgData name="Nardine Braun (1901564)" userId="S::1901564@student.uwtsd.ac.uk::8b61b2f2-59da-4f6b-96eb-dade7e3cf716" providerId="AD" clId="Web-{9B618DED-8539-F036-D54C-F3251D2DEBA1}" dt="2023-05-23T13:19:42.661" v="376"/>
          <ac:spMkLst>
            <pc:docMk/>
            <pc:sldMk cId="4255883172" sldId="280"/>
            <ac:spMk id="31" creationId="{755E9273-3717-C94C-9BFF-75E87E47C46A}"/>
          </ac:spMkLst>
        </pc:spChg>
        <pc:spChg chg="add del">
          <ac:chgData name="Nardine Braun (1901564)" userId="S::1901564@student.uwtsd.ac.uk::8b61b2f2-59da-4f6b-96eb-dade7e3cf716" providerId="AD" clId="Web-{9B618DED-8539-F036-D54C-F3251D2DEBA1}" dt="2023-05-23T13:22:53.800" v="496"/>
          <ac:spMkLst>
            <pc:docMk/>
            <pc:sldMk cId="4255883172" sldId="280"/>
            <ac:spMk id="33" creationId="{1D227D51-204B-ED48-AF9A-0BE9633FE04A}"/>
          </ac:spMkLst>
        </pc:spChg>
        <pc:spChg chg="add del">
          <ac:chgData name="Nardine Braun (1901564)" userId="S::1901564@student.uwtsd.ac.uk::8b61b2f2-59da-4f6b-96eb-dade7e3cf716" providerId="AD" clId="Web-{9B618DED-8539-F036-D54C-F3251D2DEBA1}" dt="2023-05-23T13:22:53.800" v="496"/>
          <ac:spMkLst>
            <pc:docMk/>
            <pc:sldMk cId="4255883172" sldId="280"/>
            <ac:spMk id="34" creationId="{57A23F45-CDAE-8A40-8DE7-92A0BBC119B7}"/>
          </ac:spMkLst>
        </pc:spChg>
        <pc:spChg chg="add del">
          <ac:chgData name="Nardine Braun (1901564)" userId="S::1901564@student.uwtsd.ac.uk::8b61b2f2-59da-4f6b-96eb-dade7e3cf716" providerId="AD" clId="Web-{9B618DED-8539-F036-D54C-F3251D2DEBA1}" dt="2023-05-23T13:22:53.800" v="496"/>
          <ac:spMkLst>
            <pc:docMk/>
            <pc:sldMk cId="4255883172" sldId="280"/>
            <ac:spMk id="35" creationId="{68546383-CCC4-544B-B0D8-DE78DE39BB78}"/>
          </ac:spMkLst>
        </pc:spChg>
        <pc:spChg chg="add del">
          <ac:chgData name="Nardine Braun (1901564)" userId="S::1901564@student.uwtsd.ac.uk::8b61b2f2-59da-4f6b-96eb-dade7e3cf716" providerId="AD" clId="Web-{9B618DED-8539-F036-D54C-F3251D2DEBA1}" dt="2023-05-23T13:22:53.800" v="496"/>
          <ac:spMkLst>
            <pc:docMk/>
            <pc:sldMk cId="4255883172" sldId="280"/>
            <ac:spMk id="36" creationId="{6CA2C65D-0168-1245-86C8-62A8A6F7B813}"/>
          </ac:spMkLst>
        </pc:spChg>
        <pc:spChg chg="add del">
          <ac:chgData name="Nardine Braun (1901564)" userId="S::1901564@student.uwtsd.ac.uk::8b61b2f2-59da-4f6b-96eb-dade7e3cf716" providerId="AD" clId="Web-{9B618DED-8539-F036-D54C-F3251D2DEBA1}" dt="2023-05-23T13:22:53.800" v="496"/>
          <ac:spMkLst>
            <pc:docMk/>
            <pc:sldMk cId="4255883172" sldId="280"/>
            <ac:spMk id="37" creationId="{56EC6756-249A-354D-B2C0-DA82BEEEC9B9}"/>
          </ac:spMkLst>
        </pc:spChg>
        <pc:spChg chg="add del">
          <ac:chgData name="Nardine Braun (1901564)" userId="S::1901564@student.uwtsd.ac.uk::8b61b2f2-59da-4f6b-96eb-dade7e3cf716" providerId="AD" clId="Web-{9B618DED-8539-F036-D54C-F3251D2DEBA1}" dt="2023-05-23T13:22:53.800" v="496"/>
          <ac:spMkLst>
            <pc:docMk/>
            <pc:sldMk cId="4255883172" sldId="280"/>
            <ac:spMk id="38" creationId="{99B14128-2D03-F14B-8681-9410A28F3AA2}"/>
          </ac:spMkLst>
        </pc:spChg>
        <pc:spChg chg="add">
          <ac:chgData name="Nardine Braun (1901564)" userId="S::1901564@student.uwtsd.ac.uk::8b61b2f2-59da-4f6b-96eb-dade7e3cf716" providerId="AD" clId="Web-{9B618DED-8539-F036-D54C-F3251D2DEBA1}" dt="2023-05-23T13:22:53.800" v="496"/>
          <ac:spMkLst>
            <pc:docMk/>
            <pc:sldMk cId="4255883172" sldId="280"/>
            <ac:spMk id="43" creationId="{579E3846-8D0B-B14A-817A-7FAC9DDAB4D8}"/>
          </ac:spMkLst>
        </pc:spChg>
        <pc:spChg chg="add">
          <ac:chgData name="Nardine Braun (1901564)" userId="S::1901564@student.uwtsd.ac.uk::8b61b2f2-59da-4f6b-96eb-dade7e3cf716" providerId="AD" clId="Web-{9B618DED-8539-F036-D54C-F3251D2DEBA1}" dt="2023-05-23T13:22:53.800" v="496"/>
          <ac:spMkLst>
            <pc:docMk/>
            <pc:sldMk cId="4255883172" sldId="280"/>
            <ac:spMk id="45" creationId="{70E25BEE-39F9-8149-A935-2E812D0E885C}"/>
          </ac:spMkLst>
        </pc:spChg>
        <pc:spChg chg="add">
          <ac:chgData name="Nardine Braun (1901564)" userId="S::1901564@student.uwtsd.ac.uk::8b61b2f2-59da-4f6b-96eb-dade7e3cf716" providerId="AD" clId="Web-{9B618DED-8539-F036-D54C-F3251D2DEBA1}" dt="2023-05-23T13:22:53.800" v="496"/>
          <ac:spMkLst>
            <pc:docMk/>
            <pc:sldMk cId="4255883172" sldId="280"/>
            <ac:spMk id="47" creationId="{F6DC122B-D3D5-6240-868F-3B1415AD6389}"/>
          </ac:spMkLst>
        </pc:spChg>
        <pc:picChg chg="add mod ord">
          <ac:chgData name="Nardine Braun (1901564)" userId="S::1901564@student.uwtsd.ac.uk::8b61b2f2-59da-4f6b-96eb-dade7e3cf716" providerId="AD" clId="Web-{9B618DED-8539-F036-D54C-F3251D2DEBA1}" dt="2023-05-23T13:22:53.800" v="496"/>
          <ac:picMkLst>
            <pc:docMk/>
            <pc:sldMk cId="4255883172" sldId="280"/>
            <ac:picMk id="4" creationId="{25C2BCEF-FE24-75CC-1E97-A60238A68D7E}"/>
          </ac:picMkLst>
        </pc:picChg>
      </pc:sldChg>
      <pc:sldChg chg="addSp modSp new mod setBg">
        <pc:chgData name="Nardine Braun (1901564)" userId="S::1901564@student.uwtsd.ac.uk::8b61b2f2-59da-4f6b-96eb-dade7e3cf716" providerId="AD" clId="Web-{9B618DED-8539-F036-D54C-F3251D2DEBA1}" dt="2023-05-23T13:26:14.720" v="561"/>
        <pc:sldMkLst>
          <pc:docMk/>
          <pc:sldMk cId="1576791431" sldId="281"/>
        </pc:sldMkLst>
        <pc:spChg chg="mod">
          <ac:chgData name="Nardine Braun (1901564)" userId="S::1901564@student.uwtsd.ac.uk::8b61b2f2-59da-4f6b-96eb-dade7e3cf716" providerId="AD" clId="Web-{9B618DED-8539-F036-D54C-F3251D2DEBA1}" dt="2023-05-23T13:26:14.720" v="561"/>
          <ac:spMkLst>
            <pc:docMk/>
            <pc:sldMk cId="1576791431" sldId="281"/>
            <ac:spMk id="2" creationId="{57EFBCC0-4482-B271-9FED-7D0212309477}"/>
          </ac:spMkLst>
        </pc:spChg>
        <pc:spChg chg="mod">
          <ac:chgData name="Nardine Braun (1901564)" userId="S::1901564@student.uwtsd.ac.uk::8b61b2f2-59da-4f6b-96eb-dade7e3cf716" providerId="AD" clId="Web-{9B618DED-8539-F036-D54C-F3251D2DEBA1}" dt="2023-05-23T13:26:14.720" v="561"/>
          <ac:spMkLst>
            <pc:docMk/>
            <pc:sldMk cId="1576791431" sldId="281"/>
            <ac:spMk id="3" creationId="{1ED00A52-BD2B-9DEC-B8D7-8FC2CA95114C}"/>
          </ac:spMkLst>
        </pc:spChg>
        <pc:spChg chg="add">
          <ac:chgData name="Nardine Braun (1901564)" userId="S::1901564@student.uwtsd.ac.uk::8b61b2f2-59da-4f6b-96eb-dade7e3cf716" providerId="AD" clId="Web-{9B618DED-8539-F036-D54C-F3251D2DEBA1}" dt="2023-05-23T13:26:14.720" v="561"/>
          <ac:spMkLst>
            <pc:docMk/>
            <pc:sldMk cId="1576791431" sldId="281"/>
            <ac:spMk id="9" creationId="{579E3846-8D0B-B14A-817A-7FAC9DDAB4D8}"/>
          </ac:spMkLst>
        </pc:spChg>
        <pc:spChg chg="add">
          <ac:chgData name="Nardine Braun (1901564)" userId="S::1901564@student.uwtsd.ac.uk::8b61b2f2-59da-4f6b-96eb-dade7e3cf716" providerId="AD" clId="Web-{9B618DED-8539-F036-D54C-F3251D2DEBA1}" dt="2023-05-23T13:26:14.720" v="561"/>
          <ac:spMkLst>
            <pc:docMk/>
            <pc:sldMk cId="1576791431" sldId="281"/>
            <ac:spMk id="11" creationId="{EAB1217A-7C36-3A41-8536-BC68C4521095}"/>
          </ac:spMkLst>
        </pc:spChg>
        <pc:spChg chg="add">
          <ac:chgData name="Nardine Braun (1901564)" userId="S::1901564@student.uwtsd.ac.uk::8b61b2f2-59da-4f6b-96eb-dade7e3cf716" providerId="AD" clId="Web-{9B618DED-8539-F036-D54C-F3251D2DEBA1}" dt="2023-05-23T13:26:14.720" v="561"/>
          <ac:spMkLst>
            <pc:docMk/>
            <pc:sldMk cId="1576791431" sldId="281"/>
            <ac:spMk id="13" creationId="{DCA5172B-100A-154D-8648-280629D67DD0}"/>
          </ac:spMkLst>
        </pc:spChg>
        <pc:picChg chg="add">
          <ac:chgData name="Nardine Braun (1901564)" userId="S::1901564@student.uwtsd.ac.uk::8b61b2f2-59da-4f6b-96eb-dade7e3cf716" providerId="AD" clId="Web-{9B618DED-8539-F036-D54C-F3251D2DEBA1}" dt="2023-05-23T13:26:14.720" v="561"/>
          <ac:picMkLst>
            <pc:docMk/>
            <pc:sldMk cId="1576791431" sldId="281"/>
            <ac:picMk id="5" creationId="{56728D1E-EDC3-1E50-837D-D03BB914866B}"/>
          </ac:picMkLst>
        </pc:picChg>
      </pc:sldChg>
      <pc:sldChg chg="modSp new">
        <pc:chgData name="Nardine Braun (1901564)" userId="S::1901564@student.uwtsd.ac.uk::8b61b2f2-59da-4f6b-96eb-dade7e3cf716" providerId="AD" clId="Web-{9B618DED-8539-F036-D54C-F3251D2DEBA1}" dt="2023-05-23T13:27:13.162" v="578" actId="20577"/>
        <pc:sldMkLst>
          <pc:docMk/>
          <pc:sldMk cId="1446039437" sldId="282"/>
        </pc:sldMkLst>
        <pc:spChg chg="mod">
          <ac:chgData name="Nardine Braun (1901564)" userId="S::1901564@student.uwtsd.ac.uk::8b61b2f2-59da-4f6b-96eb-dade7e3cf716" providerId="AD" clId="Web-{9B618DED-8539-F036-D54C-F3251D2DEBA1}" dt="2023-05-23T13:27:13.162" v="578" actId="20577"/>
          <ac:spMkLst>
            <pc:docMk/>
            <pc:sldMk cId="1446039437" sldId="282"/>
            <ac:spMk id="2" creationId="{0D02BE17-7E3F-657D-2584-A187D0FCE02A}"/>
          </ac:spMkLst>
        </pc:spChg>
      </pc:sldChg>
      <pc:sldChg chg="addSp delSp modSp new mod setBg">
        <pc:chgData name="Nardine Braun (1901564)" userId="S::1901564@student.uwtsd.ac.uk::8b61b2f2-59da-4f6b-96eb-dade7e3cf716" providerId="AD" clId="Web-{9B618DED-8539-F036-D54C-F3251D2DEBA1}" dt="2023-05-23T13:39:25.543" v="775"/>
        <pc:sldMkLst>
          <pc:docMk/>
          <pc:sldMk cId="1721636534" sldId="283"/>
        </pc:sldMkLst>
        <pc:spChg chg="mod">
          <ac:chgData name="Nardine Braun (1901564)" userId="S::1901564@student.uwtsd.ac.uk::8b61b2f2-59da-4f6b-96eb-dade7e3cf716" providerId="AD" clId="Web-{9B618DED-8539-F036-D54C-F3251D2DEBA1}" dt="2023-05-23T13:39:25.543" v="775"/>
          <ac:spMkLst>
            <pc:docMk/>
            <pc:sldMk cId="1721636534" sldId="283"/>
            <ac:spMk id="2" creationId="{862A6630-CBF4-E344-E54F-4DE744ED294B}"/>
          </ac:spMkLst>
        </pc:spChg>
        <pc:spChg chg="del mod">
          <ac:chgData name="Nardine Braun (1901564)" userId="S::1901564@student.uwtsd.ac.uk::8b61b2f2-59da-4f6b-96eb-dade7e3cf716" providerId="AD" clId="Web-{9B618DED-8539-F036-D54C-F3251D2DEBA1}" dt="2023-05-23T13:39:25.543" v="775"/>
          <ac:spMkLst>
            <pc:docMk/>
            <pc:sldMk cId="1721636534" sldId="283"/>
            <ac:spMk id="3" creationId="{6CEB0FF4-29C6-E02E-C94C-1A21C30EB85C}"/>
          </ac:spMkLst>
        </pc:spChg>
        <pc:spChg chg="add del">
          <ac:chgData name="Nardine Braun (1901564)" userId="S::1901564@student.uwtsd.ac.uk::8b61b2f2-59da-4f6b-96eb-dade7e3cf716" providerId="AD" clId="Web-{9B618DED-8539-F036-D54C-F3251D2DEBA1}" dt="2023-05-23T13:39:25.543" v="775"/>
          <ac:spMkLst>
            <pc:docMk/>
            <pc:sldMk cId="1721636534" sldId="283"/>
            <ac:spMk id="8" creationId="{579E3846-8D0B-B14A-817A-7FAC9DDAB4D8}"/>
          </ac:spMkLst>
        </pc:spChg>
        <pc:spChg chg="add del">
          <ac:chgData name="Nardine Braun (1901564)" userId="S::1901564@student.uwtsd.ac.uk::8b61b2f2-59da-4f6b-96eb-dade7e3cf716" providerId="AD" clId="Web-{9B618DED-8539-F036-D54C-F3251D2DEBA1}" dt="2023-05-23T13:39:25.543" v="775"/>
          <ac:spMkLst>
            <pc:docMk/>
            <pc:sldMk cId="1721636534" sldId="283"/>
            <ac:spMk id="10" creationId="{BFE11F32-4970-9344-8DCB-74356B3125CF}"/>
          </ac:spMkLst>
        </pc:spChg>
        <pc:spChg chg="add del">
          <ac:chgData name="Nardine Braun (1901564)" userId="S::1901564@student.uwtsd.ac.uk::8b61b2f2-59da-4f6b-96eb-dade7e3cf716" providerId="AD" clId="Web-{9B618DED-8539-F036-D54C-F3251D2DEBA1}" dt="2023-05-23T13:39:25.543" v="775"/>
          <ac:spMkLst>
            <pc:docMk/>
            <pc:sldMk cId="1721636534" sldId="283"/>
            <ac:spMk id="12" creationId="{16FF562B-6BB4-A942-A885-340D8F0E4BBE}"/>
          </ac:spMkLst>
        </pc:spChg>
        <pc:spChg chg="add del">
          <ac:chgData name="Nardine Braun (1901564)" userId="S::1901564@student.uwtsd.ac.uk::8b61b2f2-59da-4f6b-96eb-dade7e3cf716" providerId="AD" clId="Web-{9B618DED-8539-F036-D54C-F3251D2DEBA1}" dt="2023-05-23T13:39:25.543" v="775"/>
          <ac:spMkLst>
            <pc:docMk/>
            <pc:sldMk cId="1721636534" sldId="283"/>
            <ac:spMk id="14" creationId="{DCA5172B-100A-154D-8648-280629D67DD0}"/>
          </ac:spMkLst>
        </pc:spChg>
        <pc:spChg chg="add">
          <ac:chgData name="Nardine Braun (1901564)" userId="S::1901564@student.uwtsd.ac.uk::8b61b2f2-59da-4f6b-96eb-dade7e3cf716" providerId="AD" clId="Web-{9B618DED-8539-F036-D54C-F3251D2DEBA1}" dt="2023-05-23T13:39:25.543" v="775"/>
          <ac:spMkLst>
            <pc:docMk/>
            <pc:sldMk cId="1721636534" sldId="283"/>
            <ac:spMk id="20" creationId="{579E3846-8D0B-B14A-817A-7FAC9DDAB4D8}"/>
          </ac:spMkLst>
        </pc:spChg>
        <pc:spChg chg="add">
          <ac:chgData name="Nardine Braun (1901564)" userId="S::1901564@student.uwtsd.ac.uk::8b61b2f2-59da-4f6b-96eb-dade7e3cf716" providerId="AD" clId="Web-{9B618DED-8539-F036-D54C-F3251D2DEBA1}" dt="2023-05-23T13:39:25.543" v="775"/>
          <ac:spMkLst>
            <pc:docMk/>
            <pc:sldMk cId="1721636534" sldId="283"/>
            <ac:spMk id="22" creationId="{FB1CD9BE-93F1-ED44-946B-8354D74B0B9F}"/>
          </ac:spMkLst>
        </pc:spChg>
        <pc:spChg chg="add">
          <ac:chgData name="Nardine Braun (1901564)" userId="S::1901564@student.uwtsd.ac.uk::8b61b2f2-59da-4f6b-96eb-dade7e3cf716" providerId="AD" clId="Web-{9B618DED-8539-F036-D54C-F3251D2DEBA1}" dt="2023-05-23T13:39:25.543" v="775"/>
          <ac:spMkLst>
            <pc:docMk/>
            <pc:sldMk cId="1721636534" sldId="283"/>
            <ac:spMk id="24" creationId="{882E6E09-FCB0-5F41-8BAE-C0581D54B5FD}"/>
          </ac:spMkLst>
        </pc:spChg>
        <pc:spChg chg="add">
          <ac:chgData name="Nardine Braun (1901564)" userId="S::1901564@student.uwtsd.ac.uk::8b61b2f2-59da-4f6b-96eb-dade7e3cf716" providerId="AD" clId="Web-{9B618DED-8539-F036-D54C-F3251D2DEBA1}" dt="2023-05-23T13:39:25.543" v="775"/>
          <ac:spMkLst>
            <pc:docMk/>
            <pc:sldMk cId="1721636534" sldId="283"/>
            <ac:spMk id="26" creationId="{D269DB01-9C3C-7841-B8E8-6FDFEF70CB7D}"/>
          </ac:spMkLst>
        </pc:spChg>
        <pc:graphicFrameChg chg="add">
          <ac:chgData name="Nardine Braun (1901564)" userId="S::1901564@student.uwtsd.ac.uk::8b61b2f2-59da-4f6b-96eb-dade7e3cf716" providerId="AD" clId="Web-{9B618DED-8539-F036-D54C-F3251D2DEBA1}" dt="2023-05-23T13:39:25.543" v="775"/>
          <ac:graphicFrameMkLst>
            <pc:docMk/>
            <pc:sldMk cId="1721636534" sldId="283"/>
            <ac:graphicFrameMk id="16" creationId="{3507D964-A4A2-377C-8B89-D37DEFDB7C92}"/>
          </ac:graphicFrameMkLst>
        </pc:graphicFrameChg>
      </pc:sldChg>
      <pc:sldChg chg="modSp new">
        <pc:chgData name="Nardine Braun (1901564)" userId="S::1901564@student.uwtsd.ac.uk::8b61b2f2-59da-4f6b-96eb-dade7e3cf716" providerId="AD" clId="Web-{9B618DED-8539-F036-D54C-F3251D2DEBA1}" dt="2023-05-23T13:43:27.091" v="781" actId="20577"/>
        <pc:sldMkLst>
          <pc:docMk/>
          <pc:sldMk cId="1782418044" sldId="284"/>
        </pc:sldMkLst>
        <pc:spChg chg="mod">
          <ac:chgData name="Nardine Braun (1901564)" userId="S::1901564@student.uwtsd.ac.uk::8b61b2f2-59da-4f6b-96eb-dade7e3cf716" providerId="AD" clId="Web-{9B618DED-8539-F036-D54C-F3251D2DEBA1}" dt="2023-05-23T13:43:27.091" v="781" actId="20577"/>
          <ac:spMkLst>
            <pc:docMk/>
            <pc:sldMk cId="1782418044" sldId="284"/>
            <ac:spMk id="2" creationId="{204D26E7-4144-5634-3FFC-02A80045CDA0}"/>
          </ac:spMkLst>
        </pc:spChg>
      </pc:sldChg>
    </pc:docChg>
  </pc:docChgLst>
  <pc:docChgLst>
    <pc:chgData name="Nardine Braun (1901564)" userId="S::1901564@student.uwtsd.ac.uk::8b61b2f2-59da-4f6b-96eb-dade7e3cf716" providerId="AD" clId="Web-{D949C63E-76DB-3657-63AE-53366EF6C584}"/>
    <pc:docChg chg="addSld delSld modSld">
      <pc:chgData name="Nardine Braun (1901564)" userId="S::1901564@student.uwtsd.ac.uk::8b61b2f2-59da-4f6b-96eb-dade7e3cf716" providerId="AD" clId="Web-{D949C63E-76DB-3657-63AE-53366EF6C584}" dt="2023-05-23T17:11:47.945" v="967"/>
      <pc:docMkLst>
        <pc:docMk/>
      </pc:docMkLst>
      <pc:sldChg chg="addSp delSp modSp">
        <pc:chgData name="Nardine Braun (1901564)" userId="S::1901564@student.uwtsd.ac.uk::8b61b2f2-59da-4f6b-96eb-dade7e3cf716" providerId="AD" clId="Web-{D949C63E-76DB-3657-63AE-53366EF6C584}" dt="2023-05-23T16:11:27.603" v="19"/>
        <pc:sldMkLst>
          <pc:docMk/>
          <pc:sldMk cId="4119263750" sldId="261"/>
        </pc:sldMkLst>
        <pc:spChg chg="mod">
          <ac:chgData name="Nardine Braun (1901564)" userId="S::1901564@student.uwtsd.ac.uk::8b61b2f2-59da-4f6b-96eb-dade7e3cf716" providerId="AD" clId="Web-{D949C63E-76DB-3657-63AE-53366EF6C584}" dt="2023-05-23T16:11:27.603" v="19"/>
          <ac:spMkLst>
            <pc:docMk/>
            <pc:sldMk cId="4119263750" sldId="261"/>
            <ac:spMk id="3" creationId="{1E7C365D-567C-C486-230A-B8A03500570F}"/>
          </ac:spMkLst>
        </pc:spChg>
        <pc:spChg chg="del">
          <ac:chgData name="Nardine Braun (1901564)" userId="S::1901564@student.uwtsd.ac.uk::8b61b2f2-59da-4f6b-96eb-dade7e3cf716" providerId="AD" clId="Web-{D949C63E-76DB-3657-63AE-53366EF6C584}" dt="2023-05-23T16:11:27.603" v="19"/>
          <ac:spMkLst>
            <pc:docMk/>
            <pc:sldMk cId="4119263750" sldId="261"/>
            <ac:spMk id="9" creationId="{579E3846-8D0B-B14A-817A-7FAC9DDAB4D8}"/>
          </ac:spMkLst>
        </pc:spChg>
        <pc:spChg chg="del">
          <ac:chgData name="Nardine Braun (1901564)" userId="S::1901564@student.uwtsd.ac.uk::8b61b2f2-59da-4f6b-96eb-dade7e3cf716" providerId="AD" clId="Web-{D949C63E-76DB-3657-63AE-53366EF6C584}" dt="2023-05-23T16:11:27.603" v="19"/>
          <ac:spMkLst>
            <pc:docMk/>
            <pc:sldMk cId="4119263750" sldId="261"/>
            <ac:spMk id="11" creationId="{EAB1217A-7C36-3A41-8536-BC68C4521095}"/>
          </ac:spMkLst>
        </pc:spChg>
        <pc:spChg chg="del">
          <ac:chgData name="Nardine Braun (1901564)" userId="S::1901564@student.uwtsd.ac.uk::8b61b2f2-59da-4f6b-96eb-dade7e3cf716" providerId="AD" clId="Web-{D949C63E-76DB-3657-63AE-53366EF6C584}" dt="2023-05-23T16:11:27.603" v="19"/>
          <ac:spMkLst>
            <pc:docMk/>
            <pc:sldMk cId="4119263750" sldId="261"/>
            <ac:spMk id="13" creationId="{DCA5172B-100A-154D-8648-280629D67DD0}"/>
          </ac:spMkLst>
        </pc:spChg>
        <pc:spChg chg="add">
          <ac:chgData name="Nardine Braun (1901564)" userId="S::1901564@student.uwtsd.ac.uk::8b61b2f2-59da-4f6b-96eb-dade7e3cf716" providerId="AD" clId="Web-{D949C63E-76DB-3657-63AE-53366EF6C584}" dt="2023-05-23T16:11:27.603" v="19"/>
          <ac:spMkLst>
            <pc:docMk/>
            <pc:sldMk cId="4119263750" sldId="261"/>
            <ac:spMk id="18" creationId="{579E3846-8D0B-B14A-817A-7FAC9DDAB4D8}"/>
          </ac:spMkLst>
        </pc:spChg>
        <pc:spChg chg="add">
          <ac:chgData name="Nardine Braun (1901564)" userId="S::1901564@student.uwtsd.ac.uk::8b61b2f2-59da-4f6b-96eb-dade7e3cf716" providerId="AD" clId="Web-{D949C63E-76DB-3657-63AE-53366EF6C584}" dt="2023-05-23T16:11:27.603" v="19"/>
          <ac:spMkLst>
            <pc:docMk/>
            <pc:sldMk cId="4119263750" sldId="261"/>
            <ac:spMk id="20" creationId="{EAB1217A-7C36-3A41-8536-BC68C4521095}"/>
          </ac:spMkLst>
        </pc:spChg>
        <pc:spChg chg="add">
          <ac:chgData name="Nardine Braun (1901564)" userId="S::1901564@student.uwtsd.ac.uk::8b61b2f2-59da-4f6b-96eb-dade7e3cf716" providerId="AD" clId="Web-{D949C63E-76DB-3657-63AE-53366EF6C584}" dt="2023-05-23T16:11:27.603" v="19"/>
          <ac:spMkLst>
            <pc:docMk/>
            <pc:sldMk cId="4119263750" sldId="261"/>
            <ac:spMk id="22" creationId="{DCA5172B-100A-154D-8648-280629D67DD0}"/>
          </ac:spMkLst>
        </pc:spChg>
        <pc:picChg chg="mod">
          <ac:chgData name="Nardine Braun (1901564)" userId="S::1901564@student.uwtsd.ac.uk::8b61b2f2-59da-4f6b-96eb-dade7e3cf716" providerId="AD" clId="Web-{D949C63E-76DB-3657-63AE-53366EF6C584}" dt="2023-05-23T16:11:27.603" v="19"/>
          <ac:picMkLst>
            <pc:docMk/>
            <pc:sldMk cId="4119263750" sldId="261"/>
            <ac:picMk id="5" creationId="{DF3C772D-873C-0320-20E1-9EDD0BCC1B48}"/>
          </ac:picMkLst>
        </pc:picChg>
      </pc:sldChg>
      <pc:sldChg chg="addSp delSp modSp">
        <pc:chgData name="Nardine Braun (1901564)" userId="S::1901564@student.uwtsd.ac.uk::8b61b2f2-59da-4f6b-96eb-dade7e3cf716" providerId="AD" clId="Web-{D949C63E-76DB-3657-63AE-53366EF6C584}" dt="2023-05-23T16:16:37.830" v="83"/>
        <pc:sldMkLst>
          <pc:docMk/>
          <pc:sldMk cId="3636566152" sldId="264"/>
        </pc:sldMkLst>
        <pc:spChg chg="mod">
          <ac:chgData name="Nardine Braun (1901564)" userId="S::1901564@student.uwtsd.ac.uk::8b61b2f2-59da-4f6b-96eb-dade7e3cf716" providerId="AD" clId="Web-{D949C63E-76DB-3657-63AE-53366EF6C584}" dt="2023-05-23T16:16:37.830" v="83"/>
          <ac:spMkLst>
            <pc:docMk/>
            <pc:sldMk cId="3636566152" sldId="264"/>
            <ac:spMk id="2" creationId="{C7B827B9-4FFC-30CD-A6D4-B491E1BCC1D7}"/>
          </ac:spMkLst>
        </pc:spChg>
        <pc:spChg chg="mod">
          <ac:chgData name="Nardine Braun (1901564)" userId="S::1901564@student.uwtsd.ac.uk::8b61b2f2-59da-4f6b-96eb-dade7e3cf716" providerId="AD" clId="Web-{D949C63E-76DB-3657-63AE-53366EF6C584}" dt="2023-05-23T16:16:37.830" v="83"/>
          <ac:spMkLst>
            <pc:docMk/>
            <pc:sldMk cId="3636566152" sldId="264"/>
            <ac:spMk id="3" creationId="{79395AB8-6497-2046-A360-EF6C4971CF60}"/>
          </ac:spMkLst>
        </pc:spChg>
        <pc:spChg chg="mod">
          <ac:chgData name="Nardine Braun (1901564)" userId="S::1901564@student.uwtsd.ac.uk::8b61b2f2-59da-4f6b-96eb-dade7e3cf716" providerId="AD" clId="Web-{D949C63E-76DB-3657-63AE-53366EF6C584}" dt="2023-05-23T16:16:37.830" v="83"/>
          <ac:spMkLst>
            <pc:docMk/>
            <pc:sldMk cId="3636566152" sldId="264"/>
            <ac:spMk id="5" creationId="{F4102A20-EB44-E1EE-32C7-CAB6BFC4BDE4}"/>
          </ac:spMkLst>
        </pc:spChg>
        <pc:spChg chg="del">
          <ac:chgData name="Nardine Braun (1901564)" userId="S::1901564@student.uwtsd.ac.uk::8b61b2f2-59da-4f6b-96eb-dade7e3cf716" providerId="AD" clId="Web-{D949C63E-76DB-3657-63AE-53366EF6C584}" dt="2023-05-23T16:16:37.830" v="83"/>
          <ac:spMkLst>
            <pc:docMk/>
            <pc:sldMk cId="3636566152" sldId="264"/>
            <ac:spMk id="10" creationId="{579E3846-8D0B-B14A-817A-7FAC9DDAB4D8}"/>
          </ac:spMkLst>
        </pc:spChg>
        <pc:spChg chg="del">
          <ac:chgData name="Nardine Braun (1901564)" userId="S::1901564@student.uwtsd.ac.uk::8b61b2f2-59da-4f6b-96eb-dade7e3cf716" providerId="AD" clId="Web-{D949C63E-76DB-3657-63AE-53366EF6C584}" dt="2023-05-23T16:16:37.830" v="83"/>
          <ac:spMkLst>
            <pc:docMk/>
            <pc:sldMk cId="3636566152" sldId="264"/>
            <ac:spMk id="12" creationId="{EAB1217A-7C36-3A41-8536-BC68C4521095}"/>
          </ac:spMkLst>
        </pc:spChg>
        <pc:spChg chg="del">
          <ac:chgData name="Nardine Braun (1901564)" userId="S::1901564@student.uwtsd.ac.uk::8b61b2f2-59da-4f6b-96eb-dade7e3cf716" providerId="AD" clId="Web-{D949C63E-76DB-3657-63AE-53366EF6C584}" dt="2023-05-23T16:16:37.830" v="83"/>
          <ac:spMkLst>
            <pc:docMk/>
            <pc:sldMk cId="3636566152" sldId="264"/>
            <ac:spMk id="14" creationId="{DCA5172B-100A-154D-8648-280629D67DD0}"/>
          </ac:spMkLst>
        </pc:spChg>
        <pc:spChg chg="add">
          <ac:chgData name="Nardine Braun (1901564)" userId="S::1901564@student.uwtsd.ac.uk::8b61b2f2-59da-4f6b-96eb-dade7e3cf716" providerId="AD" clId="Web-{D949C63E-76DB-3657-63AE-53366EF6C584}" dt="2023-05-23T16:16:37.830" v="83"/>
          <ac:spMkLst>
            <pc:docMk/>
            <pc:sldMk cId="3636566152" sldId="264"/>
            <ac:spMk id="19" creationId="{579E3846-8D0B-B14A-817A-7FAC9DDAB4D8}"/>
          </ac:spMkLst>
        </pc:spChg>
        <pc:spChg chg="add">
          <ac:chgData name="Nardine Braun (1901564)" userId="S::1901564@student.uwtsd.ac.uk::8b61b2f2-59da-4f6b-96eb-dade7e3cf716" providerId="AD" clId="Web-{D949C63E-76DB-3657-63AE-53366EF6C584}" dt="2023-05-23T16:16:37.830" v="83"/>
          <ac:spMkLst>
            <pc:docMk/>
            <pc:sldMk cId="3636566152" sldId="264"/>
            <ac:spMk id="21" creationId="{DA7B3086-613B-B44B-8231-1C082E4A627C}"/>
          </ac:spMkLst>
        </pc:spChg>
        <pc:spChg chg="add">
          <ac:chgData name="Nardine Braun (1901564)" userId="S::1901564@student.uwtsd.ac.uk::8b61b2f2-59da-4f6b-96eb-dade7e3cf716" providerId="AD" clId="Web-{D949C63E-76DB-3657-63AE-53366EF6C584}" dt="2023-05-23T16:16:37.830" v="83"/>
          <ac:spMkLst>
            <pc:docMk/>
            <pc:sldMk cId="3636566152" sldId="264"/>
            <ac:spMk id="23" creationId="{DCA5172B-100A-154D-8648-280629D67DD0}"/>
          </ac:spMkLst>
        </pc:spChg>
        <pc:picChg chg="mod">
          <ac:chgData name="Nardine Braun (1901564)" userId="S::1901564@student.uwtsd.ac.uk::8b61b2f2-59da-4f6b-96eb-dade7e3cf716" providerId="AD" clId="Web-{D949C63E-76DB-3657-63AE-53366EF6C584}" dt="2023-05-23T16:16:37.830" v="83"/>
          <ac:picMkLst>
            <pc:docMk/>
            <pc:sldMk cId="3636566152" sldId="264"/>
            <ac:picMk id="4" creationId="{9D365821-5619-6CBF-1BAC-418E82923788}"/>
          </ac:picMkLst>
        </pc:picChg>
      </pc:sldChg>
      <pc:sldChg chg="addSp delSp modSp">
        <pc:chgData name="Nardine Braun (1901564)" userId="S::1901564@student.uwtsd.ac.uk::8b61b2f2-59da-4f6b-96eb-dade7e3cf716" providerId="AD" clId="Web-{D949C63E-76DB-3657-63AE-53366EF6C584}" dt="2023-05-23T16:21:00.524" v="114"/>
        <pc:sldMkLst>
          <pc:docMk/>
          <pc:sldMk cId="3409416302" sldId="267"/>
        </pc:sldMkLst>
        <pc:spChg chg="del">
          <ac:chgData name="Nardine Braun (1901564)" userId="S::1901564@student.uwtsd.ac.uk::8b61b2f2-59da-4f6b-96eb-dade7e3cf716" providerId="AD" clId="Web-{D949C63E-76DB-3657-63AE-53366EF6C584}" dt="2023-05-23T16:21:00.524" v="114"/>
          <ac:spMkLst>
            <pc:docMk/>
            <pc:sldMk cId="3409416302" sldId="267"/>
            <ac:spMk id="9" creationId="{579E3846-8D0B-B14A-817A-7FAC9DDAB4D8}"/>
          </ac:spMkLst>
        </pc:spChg>
        <pc:spChg chg="del">
          <ac:chgData name="Nardine Braun (1901564)" userId="S::1901564@student.uwtsd.ac.uk::8b61b2f2-59da-4f6b-96eb-dade7e3cf716" providerId="AD" clId="Web-{D949C63E-76DB-3657-63AE-53366EF6C584}" dt="2023-05-23T16:21:00.524" v="114"/>
          <ac:spMkLst>
            <pc:docMk/>
            <pc:sldMk cId="3409416302" sldId="267"/>
            <ac:spMk id="11" creationId="{FB1CD9BE-93F1-ED44-946B-8354D74B0B9F}"/>
          </ac:spMkLst>
        </pc:spChg>
        <pc:spChg chg="del">
          <ac:chgData name="Nardine Braun (1901564)" userId="S::1901564@student.uwtsd.ac.uk::8b61b2f2-59da-4f6b-96eb-dade7e3cf716" providerId="AD" clId="Web-{D949C63E-76DB-3657-63AE-53366EF6C584}" dt="2023-05-23T16:21:00.524" v="114"/>
          <ac:spMkLst>
            <pc:docMk/>
            <pc:sldMk cId="3409416302" sldId="267"/>
            <ac:spMk id="13" creationId="{882E6E09-FCB0-5F41-8BAE-C0581D54B5FD}"/>
          </ac:spMkLst>
        </pc:spChg>
        <pc:spChg chg="del">
          <ac:chgData name="Nardine Braun (1901564)" userId="S::1901564@student.uwtsd.ac.uk::8b61b2f2-59da-4f6b-96eb-dade7e3cf716" providerId="AD" clId="Web-{D949C63E-76DB-3657-63AE-53366EF6C584}" dt="2023-05-23T16:21:00.524" v="114"/>
          <ac:spMkLst>
            <pc:docMk/>
            <pc:sldMk cId="3409416302" sldId="267"/>
            <ac:spMk id="15" creationId="{D269DB01-9C3C-7841-B8E8-6FDFEF70CB7D}"/>
          </ac:spMkLst>
        </pc:spChg>
        <pc:spChg chg="add">
          <ac:chgData name="Nardine Braun (1901564)" userId="S::1901564@student.uwtsd.ac.uk::8b61b2f2-59da-4f6b-96eb-dade7e3cf716" providerId="AD" clId="Web-{D949C63E-76DB-3657-63AE-53366EF6C584}" dt="2023-05-23T16:21:00.524" v="114"/>
          <ac:spMkLst>
            <pc:docMk/>
            <pc:sldMk cId="3409416302" sldId="267"/>
            <ac:spMk id="20" creationId="{DB8D5541-7726-BA46-8BFA-BF6AA8D42BD7}"/>
          </ac:spMkLst>
        </pc:spChg>
        <pc:spChg chg="add">
          <ac:chgData name="Nardine Braun (1901564)" userId="S::1901564@student.uwtsd.ac.uk::8b61b2f2-59da-4f6b-96eb-dade7e3cf716" providerId="AD" clId="Web-{D949C63E-76DB-3657-63AE-53366EF6C584}" dt="2023-05-23T16:21:00.524" v="114"/>
          <ac:spMkLst>
            <pc:docMk/>
            <pc:sldMk cId="3409416302" sldId="267"/>
            <ac:spMk id="22" creationId="{97F434CF-7503-CE4F-8426-C312C6315AD0}"/>
          </ac:spMkLst>
        </pc:spChg>
        <pc:spChg chg="add">
          <ac:chgData name="Nardine Braun (1901564)" userId="S::1901564@student.uwtsd.ac.uk::8b61b2f2-59da-4f6b-96eb-dade7e3cf716" providerId="AD" clId="Web-{D949C63E-76DB-3657-63AE-53366EF6C584}" dt="2023-05-23T16:21:00.524" v="114"/>
          <ac:spMkLst>
            <pc:docMk/>
            <pc:sldMk cId="3409416302" sldId="267"/>
            <ac:spMk id="24" creationId="{FEDBFB2F-FE34-E349-9484-C275FBE31614}"/>
          </ac:spMkLst>
        </pc:spChg>
        <pc:spChg chg="add">
          <ac:chgData name="Nardine Braun (1901564)" userId="S::1901564@student.uwtsd.ac.uk::8b61b2f2-59da-4f6b-96eb-dade7e3cf716" providerId="AD" clId="Web-{D949C63E-76DB-3657-63AE-53366EF6C584}" dt="2023-05-23T16:21:00.524" v="114"/>
          <ac:spMkLst>
            <pc:docMk/>
            <pc:sldMk cId="3409416302" sldId="267"/>
            <ac:spMk id="26" creationId="{F6747103-26DE-C441-9AEF-B6F786FC1104}"/>
          </ac:spMkLst>
        </pc:spChg>
        <pc:graphicFrameChg chg="modGraphic">
          <ac:chgData name="Nardine Braun (1901564)" userId="S::1901564@student.uwtsd.ac.uk::8b61b2f2-59da-4f6b-96eb-dade7e3cf716" providerId="AD" clId="Web-{D949C63E-76DB-3657-63AE-53366EF6C584}" dt="2023-05-23T16:21:00.290" v="113" actId="20577"/>
          <ac:graphicFrameMkLst>
            <pc:docMk/>
            <pc:sldMk cId="3409416302" sldId="267"/>
            <ac:graphicFrameMk id="5" creationId="{C7E2AB45-3356-6B40-1D44-13DB0573B8AD}"/>
          </ac:graphicFrameMkLst>
        </pc:graphicFrameChg>
      </pc:sldChg>
      <pc:sldChg chg="addSp delSp modSp">
        <pc:chgData name="Nardine Braun (1901564)" userId="S::1901564@student.uwtsd.ac.uk::8b61b2f2-59da-4f6b-96eb-dade7e3cf716" providerId="AD" clId="Web-{D949C63E-76DB-3657-63AE-53366EF6C584}" dt="2023-05-23T16:24:17.154" v="147"/>
        <pc:sldMkLst>
          <pc:docMk/>
          <pc:sldMk cId="3219135997" sldId="269"/>
        </pc:sldMkLst>
        <pc:spChg chg="mod">
          <ac:chgData name="Nardine Braun (1901564)" userId="S::1901564@student.uwtsd.ac.uk::8b61b2f2-59da-4f6b-96eb-dade7e3cf716" providerId="AD" clId="Web-{D949C63E-76DB-3657-63AE-53366EF6C584}" dt="2023-05-23T16:24:17.154" v="147"/>
          <ac:spMkLst>
            <pc:docMk/>
            <pc:sldMk cId="3219135997" sldId="269"/>
            <ac:spMk id="2" creationId="{877D3B44-FD88-F868-0DD6-4BBCDEE7A84B}"/>
          </ac:spMkLst>
        </pc:spChg>
        <pc:spChg chg="del mod">
          <ac:chgData name="Nardine Braun (1901564)" userId="S::1901564@student.uwtsd.ac.uk::8b61b2f2-59da-4f6b-96eb-dade7e3cf716" providerId="AD" clId="Web-{D949C63E-76DB-3657-63AE-53366EF6C584}" dt="2023-05-23T16:24:17.154" v="147"/>
          <ac:spMkLst>
            <pc:docMk/>
            <pc:sldMk cId="3219135997" sldId="269"/>
            <ac:spMk id="23" creationId="{579E3846-8D0B-B14A-817A-7FAC9DDAB4D8}"/>
          </ac:spMkLst>
        </pc:spChg>
        <pc:spChg chg="mod">
          <ac:chgData name="Nardine Braun (1901564)" userId="S::1901564@student.uwtsd.ac.uk::8b61b2f2-59da-4f6b-96eb-dade7e3cf716" providerId="AD" clId="Web-{D949C63E-76DB-3657-63AE-53366EF6C584}" dt="2023-05-23T16:24:17.154" v="147"/>
          <ac:spMkLst>
            <pc:docMk/>
            <pc:sldMk cId="3219135997" sldId="269"/>
            <ac:spMk id="24" creationId="{E9B84257-FF09-F420-F9D9-6EF9633E612A}"/>
          </ac:spMkLst>
        </pc:spChg>
        <pc:spChg chg="del">
          <ac:chgData name="Nardine Braun (1901564)" userId="S::1901564@student.uwtsd.ac.uk::8b61b2f2-59da-4f6b-96eb-dade7e3cf716" providerId="AD" clId="Web-{D949C63E-76DB-3657-63AE-53366EF6C584}" dt="2023-05-23T16:24:17.154" v="147"/>
          <ac:spMkLst>
            <pc:docMk/>
            <pc:sldMk cId="3219135997" sldId="269"/>
            <ac:spMk id="26" creationId="{A12C7CBA-A034-9548-BC45-D37C25C0087C}"/>
          </ac:spMkLst>
        </pc:spChg>
        <pc:spChg chg="del">
          <ac:chgData name="Nardine Braun (1901564)" userId="S::1901564@student.uwtsd.ac.uk::8b61b2f2-59da-4f6b-96eb-dade7e3cf716" providerId="AD" clId="Web-{D949C63E-76DB-3657-63AE-53366EF6C584}" dt="2023-05-23T16:24:17.154" v="147"/>
          <ac:spMkLst>
            <pc:docMk/>
            <pc:sldMk cId="3219135997" sldId="269"/>
            <ac:spMk id="27" creationId="{5449ED22-D9F5-F848-A98A-7181D4EE7A7B}"/>
          </ac:spMkLst>
        </pc:spChg>
        <pc:spChg chg="add">
          <ac:chgData name="Nardine Braun (1901564)" userId="S::1901564@student.uwtsd.ac.uk::8b61b2f2-59da-4f6b-96eb-dade7e3cf716" providerId="AD" clId="Web-{D949C63E-76DB-3657-63AE-53366EF6C584}" dt="2023-05-23T16:24:17.154" v="147"/>
          <ac:spMkLst>
            <pc:docMk/>
            <pc:sldMk cId="3219135997" sldId="269"/>
            <ac:spMk id="32" creationId="{579E3846-8D0B-B14A-817A-7FAC9DDAB4D8}"/>
          </ac:spMkLst>
        </pc:spChg>
        <pc:spChg chg="add">
          <ac:chgData name="Nardine Braun (1901564)" userId="S::1901564@student.uwtsd.ac.uk::8b61b2f2-59da-4f6b-96eb-dade7e3cf716" providerId="AD" clId="Web-{D949C63E-76DB-3657-63AE-53366EF6C584}" dt="2023-05-23T16:24:17.154" v="147"/>
          <ac:spMkLst>
            <pc:docMk/>
            <pc:sldMk cId="3219135997" sldId="269"/>
            <ac:spMk id="34" creationId="{EAB1217A-7C36-3A41-8536-BC68C4521095}"/>
          </ac:spMkLst>
        </pc:spChg>
        <pc:spChg chg="add">
          <ac:chgData name="Nardine Braun (1901564)" userId="S::1901564@student.uwtsd.ac.uk::8b61b2f2-59da-4f6b-96eb-dade7e3cf716" providerId="AD" clId="Web-{D949C63E-76DB-3657-63AE-53366EF6C584}" dt="2023-05-23T16:24:17.154" v="147"/>
          <ac:spMkLst>
            <pc:docMk/>
            <pc:sldMk cId="3219135997" sldId="269"/>
            <ac:spMk id="36" creationId="{DCA5172B-100A-154D-8648-280629D67DD0}"/>
          </ac:spMkLst>
        </pc:spChg>
        <pc:picChg chg="mod">
          <ac:chgData name="Nardine Braun (1901564)" userId="S::1901564@student.uwtsd.ac.uk::8b61b2f2-59da-4f6b-96eb-dade7e3cf716" providerId="AD" clId="Web-{D949C63E-76DB-3657-63AE-53366EF6C584}" dt="2023-05-23T16:24:17.154" v="147"/>
          <ac:picMkLst>
            <pc:docMk/>
            <pc:sldMk cId="3219135997" sldId="269"/>
            <ac:picMk id="25" creationId="{8D0886EB-C805-F4B3-54C4-2EC7A9327C6C}"/>
          </ac:picMkLst>
        </pc:picChg>
      </pc:sldChg>
      <pc:sldChg chg="addSp delSp modSp">
        <pc:chgData name="Nardine Braun (1901564)" userId="S::1901564@student.uwtsd.ac.uk::8b61b2f2-59da-4f6b-96eb-dade7e3cf716" providerId="AD" clId="Web-{D949C63E-76DB-3657-63AE-53366EF6C584}" dt="2023-05-23T16:31:32.071" v="188"/>
        <pc:sldMkLst>
          <pc:docMk/>
          <pc:sldMk cId="1348609907" sldId="271"/>
        </pc:sldMkLst>
        <pc:spChg chg="mod">
          <ac:chgData name="Nardine Braun (1901564)" userId="S::1901564@student.uwtsd.ac.uk::8b61b2f2-59da-4f6b-96eb-dade7e3cf716" providerId="AD" clId="Web-{D949C63E-76DB-3657-63AE-53366EF6C584}" dt="2023-05-23T16:31:32.071" v="188"/>
          <ac:spMkLst>
            <pc:docMk/>
            <pc:sldMk cId="1348609907" sldId="271"/>
            <ac:spMk id="2" creationId="{4E256704-C4C7-6775-5EF2-1252124815C8}"/>
          </ac:spMkLst>
        </pc:spChg>
        <pc:spChg chg="mod">
          <ac:chgData name="Nardine Braun (1901564)" userId="S::1901564@student.uwtsd.ac.uk::8b61b2f2-59da-4f6b-96eb-dade7e3cf716" providerId="AD" clId="Web-{D949C63E-76DB-3657-63AE-53366EF6C584}" dt="2023-05-23T16:31:32.071" v="188"/>
          <ac:spMkLst>
            <pc:docMk/>
            <pc:sldMk cId="1348609907" sldId="271"/>
            <ac:spMk id="5" creationId="{0E4B8861-2217-EBFC-C6B4-5819FF3E8350}"/>
          </ac:spMkLst>
        </pc:spChg>
        <pc:spChg chg="del">
          <ac:chgData name="Nardine Braun (1901564)" userId="S::1901564@student.uwtsd.ac.uk::8b61b2f2-59da-4f6b-96eb-dade7e3cf716" providerId="AD" clId="Web-{D949C63E-76DB-3657-63AE-53366EF6C584}" dt="2023-05-23T16:31:32.071" v="188"/>
          <ac:spMkLst>
            <pc:docMk/>
            <pc:sldMk cId="1348609907" sldId="271"/>
            <ac:spMk id="40" creationId="{1D227D51-204B-ED48-AF9A-0BE9633FE04A}"/>
          </ac:spMkLst>
        </pc:spChg>
        <pc:spChg chg="del">
          <ac:chgData name="Nardine Braun (1901564)" userId="S::1901564@student.uwtsd.ac.uk::8b61b2f2-59da-4f6b-96eb-dade7e3cf716" providerId="AD" clId="Web-{D949C63E-76DB-3657-63AE-53366EF6C584}" dt="2023-05-23T16:31:32.071" v="188"/>
          <ac:spMkLst>
            <pc:docMk/>
            <pc:sldMk cId="1348609907" sldId="271"/>
            <ac:spMk id="42" creationId="{57A23F45-CDAE-8A40-8DE7-92A0BBC119B7}"/>
          </ac:spMkLst>
        </pc:spChg>
        <pc:spChg chg="del">
          <ac:chgData name="Nardine Braun (1901564)" userId="S::1901564@student.uwtsd.ac.uk::8b61b2f2-59da-4f6b-96eb-dade7e3cf716" providerId="AD" clId="Web-{D949C63E-76DB-3657-63AE-53366EF6C584}" dt="2023-05-23T16:31:32.071" v="188"/>
          <ac:spMkLst>
            <pc:docMk/>
            <pc:sldMk cId="1348609907" sldId="271"/>
            <ac:spMk id="44" creationId="{68546383-CCC4-544B-B0D8-DE78DE39BB78}"/>
          </ac:spMkLst>
        </pc:spChg>
        <pc:spChg chg="del">
          <ac:chgData name="Nardine Braun (1901564)" userId="S::1901564@student.uwtsd.ac.uk::8b61b2f2-59da-4f6b-96eb-dade7e3cf716" providerId="AD" clId="Web-{D949C63E-76DB-3657-63AE-53366EF6C584}" dt="2023-05-23T16:31:32.071" v="188"/>
          <ac:spMkLst>
            <pc:docMk/>
            <pc:sldMk cId="1348609907" sldId="271"/>
            <ac:spMk id="46" creationId="{6CA2C65D-0168-1245-86C8-62A8A6F7B813}"/>
          </ac:spMkLst>
        </pc:spChg>
        <pc:spChg chg="del">
          <ac:chgData name="Nardine Braun (1901564)" userId="S::1901564@student.uwtsd.ac.uk::8b61b2f2-59da-4f6b-96eb-dade7e3cf716" providerId="AD" clId="Web-{D949C63E-76DB-3657-63AE-53366EF6C584}" dt="2023-05-23T16:31:32.071" v="188"/>
          <ac:spMkLst>
            <pc:docMk/>
            <pc:sldMk cId="1348609907" sldId="271"/>
            <ac:spMk id="48" creationId="{755E9273-3717-C94C-9BFF-75E87E47C46A}"/>
          </ac:spMkLst>
        </pc:spChg>
        <pc:spChg chg="del">
          <ac:chgData name="Nardine Braun (1901564)" userId="S::1901564@student.uwtsd.ac.uk::8b61b2f2-59da-4f6b-96eb-dade7e3cf716" providerId="AD" clId="Web-{D949C63E-76DB-3657-63AE-53366EF6C584}" dt="2023-05-23T16:31:32.071" v="188"/>
          <ac:spMkLst>
            <pc:docMk/>
            <pc:sldMk cId="1348609907" sldId="271"/>
            <ac:spMk id="50" creationId="{5FA1B450-DB4E-404E-9C1C-703E4FCCF831}"/>
          </ac:spMkLst>
        </pc:spChg>
        <pc:spChg chg="add">
          <ac:chgData name="Nardine Braun (1901564)" userId="S::1901564@student.uwtsd.ac.uk::8b61b2f2-59da-4f6b-96eb-dade7e3cf716" providerId="AD" clId="Web-{D949C63E-76DB-3657-63AE-53366EF6C584}" dt="2023-05-23T16:31:32.071" v="188"/>
          <ac:spMkLst>
            <pc:docMk/>
            <pc:sldMk cId="1348609907" sldId="271"/>
            <ac:spMk id="55" creationId="{1D227D51-204B-ED48-AF9A-0BE9633FE04A}"/>
          </ac:spMkLst>
        </pc:spChg>
        <pc:spChg chg="add">
          <ac:chgData name="Nardine Braun (1901564)" userId="S::1901564@student.uwtsd.ac.uk::8b61b2f2-59da-4f6b-96eb-dade7e3cf716" providerId="AD" clId="Web-{D949C63E-76DB-3657-63AE-53366EF6C584}" dt="2023-05-23T16:31:32.071" v="188"/>
          <ac:spMkLst>
            <pc:docMk/>
            <pc:sldMk cId="1348609907" sldId="271"/>
            <ac:spMk id="57" creationId="{57A23F45-CDAE-8A40-8DE7-92A0BBC119B7}"/>
          </ac:spMkLst>
        </pc:spChg>
        <pc:spChg chg="add">
          <ac:chgData name="Nardine Braun (1901564)" userId="S::1901564@student.uwtsd.ac.uk::8b61b2f2-59da-4f6b-96eb-dade7e3cf716" providerId="AD" clId="Web-{D949C63E-76DB-3657-63AE-53366EF6C584}" dt="2023-05-23T16:31:32.071" v="188"/>
          <ac:spMkLst>
            <pc:docMk/>
            <pc:sldMk cId="1348609907" sldId="271"/>
            <ac:spMk id="59" creationId="{68546383-CCC4-544B-B0D8-DE78DE39BB78}"/>
          </ac:spMkLst>
        </pc:spChg>
        <pc:spChg chg="add">
          <ac:chgData name="Nardine Braun (1901564)" userId="S::1901564@student.uwtsd.ac.uk::8b61b2f2-59da-4f6b-96eb-dade7e3cf716" providerId="AD" clId="Web-{D949C63E-76DB-3657-63AE-53366EF6C584}" dt="2023-05-23T16:31:32.071" v="188"/>
          <ac:spMkLst>
            <pc:docMk/>
            <pc:sldMk cId="1348609907" sldId="271"/>
            <ac:spMk id="61" creationId="{6CA2C65D-0168-1245-86C8-62A8A6F7B813}"/>
          </ac:spMkLst>
        </pc:spChg>
        <pc:spChg chg="add">
          <ac:chgData name="Nardine Braun (1901564)" userId="S::1901564@student.uwtsd.ac.uk::8b61b2f2-59da-4f6b-96eb-dade7e3cf716" providerId="AD" clId="Web-{D949C63E-76DB-3657-63AE-53366EF6C584}" dt="2023-05-23T16:31:32.071" v="188"/>
          <ac:spMkLst>
            <pc:docMk/>
            <pc:sldMk cId="1348609907" sldId="271"/>
            <ac:spMk id="63" creationId="{755E9273-3717-C94C-9BFF-75E87E47C46A}"/>
          </ac:spMkLst>
        </pc:spChg>
        <pc:spChg chg="add">
          <ac:chgData name="Nardine Braun (1901564)" userId="S::1901564@student.uwtsd.ac.uk::8b61b2f2-59da-4f6b-96eb-dade7e3cf716" providerId="AD" clId="Web-{D949C63E-76DB-3657-63AE-53366EF6C584}" dt="2023-05-23T16:31:32.071" v="188"/>
          <ac:spMkLst>
            <pc:docMk/>
            <pc:sldMk cId="1348609907" sldId="271"/>
            <ac:spMk id="65" creationId="{9BA6F386-E5BF-4C49-AC0B-6772CD313553}"/>
          </ac:spMkLst>
        </pc:spChg>
        <pc:picChg chg="mod">
          <ac:chgData name="Nardine Braun (1901564)" userId="S::1901564@student.uwtsd.ac.uk::8b61b2f2-59da-4f6b-96eb-dade7e3cf716" providerId="AD" clId="Web-{D949C63E-76DB-3657-63AE-53366EF6C584}" dt="2023-05-23T16:31:32.071" v="188"/>
          <ac:picMkLst>
            <pc:docMk/>
            <pc:sldMk cId="1348609907" sldId="271"/>
            <ac:picMk id="4" creationId="{9BE2CE22-EAF2-C4CA-5597-AD75F1E1BEBF}"/>
          </ac:picMkLst>
        </pc:picChg>
      </pc:sldChg>
      <pc:sldChg chg="addSp modSp mod setBg">
        <pc:chgData name="Nardine Braun (1901564)" userId="S::1901564@student.uwtsd.ac.uk::8b61b2f2-59da-4f6b-96eb-dade7e3cf716" providerId="AD" clId="Web-{D949C63E-76DB-3657-63AE-53366EF6C584}" dt="2023-05-23T17:05:00.887" v="774"/>
        <pc:sldMkLst>
          <pc:docMk/>
          <pc:sldMk cId="2379785360" sldId="275"/>
        </pc:sldMkLst>
        <pc:spChg chg="mod">
          <ac:chgData name="Nardine Braun (1901564)" userId="S::1901564@student.uwtsd.ac.uk::8b61b2f2-59da-4f6b-96eb-dade7e3cf716" providerId="AD" clId="Web-{D949C63E-76DB-3657-63AE-53366EF6C584}" dt="2023-05-23T17:05:00.887" v="774"/>
          <ac:spMkLst>
            <pc:docMk/>
            <pc:sldMk cId="2379785360" sldId="275"/>
            <ac:spMk id="2" creationId="{BB745957-6C2D-58A8-AE2A-8E9089170E1F}"/>
          </ac:spMkLst>
        </pc:spChg>
        <pc:spChg chg="mod">
          <ac:chgData name="Nardine Braun (1901564)" userId="S::1901564@student.uwtsd.ac.uk::8b61b2f2-59da-4f6b-96eb-dade7e3cf716" providerId="AD" clId="Web-{D949C63E-76DB-3657-63AE-53366EF6C584}" dt="2023-05-23T17:05:00.887" v="774"/>
          <ac:spMkLst>
            <pc:docMk/>
            <pc:sldMk cId="2379785360" sldId="275"/>
            <ac:spMk id="3" creationId="{855E0E74-3046-58BE-5E14-2BC85B03441F}"/>
          </ac:spMkLst>
        </pc:spChg>
        <pc:spChg chg="add mod">
          <ac:chgData name="Nardine Braun (1901564)" userId="S::1901564@student.uwtsd.ac.uk::8b61b2f2-59da-4f6b-96eb-dade7e3cf716" providerId="AD" clId="Web-{D949C63E-76DB-3657-63AE-53366EF6C584}" dt="2023-05-23T17:05:00.887" v="774"/>
          <ac:spMkLst>
            <pc:docMk/>
            <pc:sldMk cId="2379785360" sldId="275"/>
            <ac:spMk id="5" creationId="{731F697B-80EF-23DF-2EEE-31093D080B7B}"/>
          </ac:spMkLst>
        </pc:spChg>
        <pc:spChg chg="add">
          <ac:chgData name="Nardine Braun (1901564)" userId="S::1901564@student.uwtsd.ac.uk::8b61b2f2-59da-4f6b-96eb-dade7e3cf716" providerId="AD" clId="Web-{D949C63E-76DB-3657-63AE-53366EF6C584}" dt="2023-05-23T17:05:00.887" v="774"/>
          <ac:spMkLst>
            <pc:docMk/>
            <pc:sldMk cId="2379785360" sldId="275"/>
            <ac:spMk id="10" creationId="{579E3846-8D0B-B14A-817A-7FAC9DDAB4D8}"/>
          </ac:spMkLst>
        </pc:spChg>
        <pc:spChg chg="add">
          <ac:chgData name="Nardine Braun (1901564)" userId="S::1901564@student.uwtsd.ac.uk::8b61b2f2-59da-4f6b-96eb-dade7e3cf716" providerId="AD" clId="Web-{D949C63E-76DB-3657-63AE-53366EF6C584}" dt="2023-05-23T17:05:00.887" v="774"/>
          <ac:spMkLst>
            <pc:docMk/>
            <pc:sldMk cId="2379785360" sldId="275"/>
            <ac:spMk id="12" creationId="{BE50E7BE-734F-224D-B03E-074DE1D12480}"/>
          </ac:spMkLst>
        </pc:spChg>
        <pc:spChg chg="add">
          <ac:chgData name="Nardine Braun (1901564)" userId="S::1901564@student.uwtsd.ac.uk::8b61b2f2-59da-4f6b-96eb-dade7e3cf716" providerId="AD" clId="Web-{D949C63E-76DB-3657-63AE-53366EF6C584}" dt="2023-05-23T17:05:00.887" v="774"/>
          <ac:spMkLst>
            <pc:docMk/>
            <pc:sldMk cId="2379785360" sldId="275"/>
            <ac:spMk id="14" creationId="{DCA5172B-100A-154D-8648-280629D67DD0}"/>
          </ac:spMkLst>
        </pc:spChg>
        <pc:picChg chg="add mod">
          <ac:chgData name="Nardine Braun (1901564)" userId="S::1901564@student.uwtsd.ac.uk::8b61b2f2-59da-4f6b-96eb-dade7e3cf716" providerId="AD" clId="Web-{D949C63E-76DB-3657-63AE-53366EF6C584}" dt="2023-05-23T17:05:00.887" v="774"/>
          <ac:picMkLst>
            <pc:docMk/>
            <pc:sldMk cId="2379785360" sldId="275"/>
            <ac:picMk id="4" creationId="{EB57B17D-0A66-C4A6-7073-A56975C234B2}"/>
          </ac:picMkLst>
        </pc:picChg>
      </pc:sldChg>
      <pc:sldChg chg="addSp delSp modSp">
        <pc:chgData name="Nardine Braun (1901564)" userId="S::1901564@student.uwtsd.ac.uk::8b61b2f2-59da-4f6b-96eb-dade7e3cf716" providerId="AD" clId="Web-{D949C63E-76DB-3657-63AE-53366EF6C584}" dt="2023-05-23T16:28:53.395" v="168"/>
        <pc:sldMkLst>
          <pc:docMk/>
          <pc:sldMk cId="138980137" sldId="279"/>
        </pc:sldMkLst>
        <pc:spChg chg="mod">
          <ac:chgData name="Nardine Braun (1901564)" userId="S::1901564@student.uwtsd.ac.uk::8b61b2f2-59da-4f6b-96eb-dade7e3cf716" providerId="AD" clId="Web-{D949C63E-76DB-3657-63AE-53366EF6C584}" dt="2023-05-23T16:28:53.395" v="168"/>
          <ac:spMkLst>
            <pc:docMk/>
            <pc:sldMk cId="138980137" sldId="279"/>
            <ac:spMk id="3" creationId="{36DAD2BF-3216-2DEE-0058-5577CC51A928}"/>
          </ac:spMkLst>
        </pc:spChg>
        <pc:spChg chg="del">
          <ac:chgData name="Nardine Braun (1901564)" userId="S::1901564@student.uwtsd.ac.uk::8b61b2f2-59da-4f6b-96eb-dade7e3cf716" providerId="AD" clId="Web-{D949C63E-76DB-3657-63AE-53366EF6C584}" dt="2023-05-23T16:28:53.395" v="168"/>
          <ac:spMkLst>
            <pc:docMk/>
            <pc:sldMk cId="138980137" sldId="279"/>
            <ac:spMk id="37" creationId="{579E3846-8D0B-B14A-817A-7FAC9DDAB4D8}"/>
          </ac:spMkLst>
        </pc:spChg>
        <pc:spChg chg="del">
          <ac:chgData name="Nardine Braun (1901564)" userId="S::1901564@student.uwtsd.ac.uk::8b61b2f2-59da-4f6b-96eb-dade7e3cf716" providerId="AD" clId="Web-{D949C63E-76DB-3657-63AE-53366EF6C584}" dt="2023-05-23T16:28:53.395" v="168"/>
          <ac:spMkLst>
            <pc:docMk/>
            <pc:sldMk cId="138980137" sldId="279"/>
            <ac:spMk id="39" creationId="{EAB1217A-7C36-3A41-8536-BC68C4521095}"/>
          </ac:spMkLst>
        </pc:spChg>
        <pc:spChg chg="del">
          <ac:chgData name="Nardine Braun (1901564)" userId="S::1901564@student.uwtsd.ac.uk::8b61b2f2-59da-4f6b-96eb-dade7e3cf716" providerId="AD" clId="Web-{D949C63E-76DB-3657-63AE-53366EF6C584}" dt="2023-05-23T16:28:53.395" v="168"/>
          <ac:spMkLst>
            <pc:docMk/>
            <pc:sldMk cId="138980137" sldId="279"/>
            <ac:spMk id="41" creationId="{DCA5172B-100A-154D-8648-280629D67DD0}"/>
          </ac:spMkLst>
        </pc:spChg>
        <pc:spChg chg="add">
          <ac:chgData name="Nardine Braun (1901564)" userId="S::1901564@student.uwtsd.ac.uk::8b61b2f2-59da-4f6b-96eb-dade7e3cf716" providerId="AD" clId="Web-{D949C63E-76DB-3657-63AE-53366EF6C584}" dt="2023-05-23T16:28:53.395" v="168"/>
          <ac:spMkLst>
            <pc:docMk/>
            <pc:sldMk cId="138980137" sldId="279"/>
            <ac:spMk id="46" creationId="{579E3846-8D0B-B14A-817A-7FAC9DDAB4D8}"/>
          </ac:spMkLst>
        </pc:spChg>
        <pc:spChg chg="add">
          <ac:chgData name="Nardine Braun (1901564)" userId="S::1901564@student.uwtsd.ac.uk::8b61b2f2-59da-4f6b-96eb-dade7e3cf716" providerId="AD" clId="Web-{D949C63E-76DB-3657-63AE-53366EF6C584}" dt="2023-05-23T16:28:53.395" v="168"/>
          <ac:spMkLst>
            <pc:docMk/>
            <pc:sldMk cId="138980137" sldId="279"/>
            <ac:spMk id="48" creationId="{EAB1217A-7C36-3A41-8536-BC68C4521095}"/>
          </ac:spMkLst>
        </pc:spChg>
        <pc:spChg chg="add">
          <ac:chgData name="Nardine Braun (1901564)" userId="S::1901564@student.uwtsd.ac.uk::8b61b2f2-59da-4f6b-96eb-dade7e3cf716" providerId="AD" clId="Web-{D949C63E-76DB-3657-63AE-53366EF6C584}" dt="2023-05-23T16:28:53.395" v="168"/>
          <ac:spMkLst>
            <pc:docMk/>
            <pc:sldMk cId="138980137" sldId="279"/>
            <ac:spMk id="50" creationId="{DCA5172B-100A-154D-8648-280629D67DD0}"/>
          </ac:spMkLst>
        </pc:spChg>
      </pc:sldChg>
      <pc:sldChg chg="addSp delSp modSp">
        <pc:chgData name="Nardine Braun (1901564)" userId="S::1901564@student.uwtsd.ac.uk::8b61b2f2-59da-4f6b-96eb-dade7e3cf716" providerId="AD" clId="Web-{D949C63E-76DB-3657-63AE-53366EF6C584}" dt="2023-05-23T16:38:18.706" v="266"/>
        <pc:sldMkLst>
          <pc:docMk/>
          <pc:sldMk cId="4255883172" sldId="280"/>
        </pc:sldMkLst>
        <pc:spChg chg="mod">
          <ac:chgData name="Nardine Braun (1901564)" userId="S::1901564@student.uwtsd.ac.uk::8b61b2f2-59da-4f6b-96eb-dade7e3cf716" providerId="AD" clId="Web-{D949C63E-76DB-3657-63AE-53366EF6C584}" dt="2023-05-23T16:38:18.706" v="266"/>
          <ac:spMkLst>
            <pc:docMk/>
            <pc:sldMk cId="4255883172" sldId="280"/>
            <ac:spMk id="2" creationId="{0B7DE127-1E70-34D4-A74D-CA60F929D27B}"/>
          </ac:spMkLst>
        </pc:spChg>
        <pc:spChg chg="mod">
          <ac:chgData name="Nardine Braun (1901564)" userId="S::1901564@student.uwtsd.ac.uk::8b61b2f2-59da-4f6b-96eb-dade7e3cf716" providerId="AD" clId="Web-{D949C63E-76DB-3657-63AE-53366EF6C584}" dt="2023-05-23T16:38:18.706" v="266"/>
          <ac:spMkLst>
            <pc:docMk/>
            <pc:sldMk cId="4255883172" sldId="280"/>
            <ac:spMk id="5" creationId="{E2B35DCA-D329-3489-4740-73BE466CA29D}"/>
          </ac:spMkLst>
        </pc:spChg>
        <pc:spChg chg="mod">
          <ac:chgData name="Nardine Braun (1901564)" userId="S::1901564@student.uwtsd.ac.uk::8b61b2f2-59da-4f6b-96eb-dade7e3cf716" providerId="AD" clId="Web-{D949C63E-76DB-3657-63AE-53366EF6C584}" dt="2023-05-23T16:38:18.706" v="266"/>
          <ac:spMkLst>
            <pc:docMk/>
            <pc:sldMk cId="4255883172" sldId="280"/>
            <ac:spMk id="9" creationId="{74BDD1AE-2A73-EF71-C986-B9B999B967AA}"/>
          </ac:spMkLst>
        </pc:spChg>
        <pc:spChg chg="del">
          <ac:chgData name="Nardine Braun (1901564)" userId="S::1901564@student.uwtsd.ac.uk::8b61b2f2-59da-4f6b-96eb-dade7e3cf716" providerId="AD" clId="Web-{D949C63E-76DB-3657-63AE-53366EF6C584}" dt="2023-05-23T16:38:18.706" v="266"/>
          <ac:spMkLst>
            <pc:docMk/>
            <pc:sldMk cId="4255883172" sldId="280"/>
            <ac:spMk id="43" creationId="{579E3846-8D0B-B14A-817A-7FAC9DDAB4D8}"/>
          </ac:spMkLst>
        </pc:spChg>
        <pc:spChg chg="del">
          <ac:chgData name="Nardine Braun (1901564)" userId="S::1901564@student.uwtsd.ac.uk::8b61b2f2-59da-4f6b-96eb-dade7e3cf716" providerId="AD" clId="Web-{D949C63E-76DB-3657-63AE-53366EF6C584}" dt="2023-05-23T16:38:18.706" v="266"/>
          <ac:spMkLst>
            <pc:docMk/>
            <pc:sldMk cId="4255883172" sldId="280"/>
            <ac:spMk id="45" creationId="{70E25BEE-39F9-8149-A935-2E812D0E885C}"/>
          </ac:spMkLst>
        </pc:spChg>
        <pc:spChg chg="del">
          <ac:chgData name="Nardine Braun (1901564)" userId="S::1901564@student.uwtsd.ac.uk::8b61b2f2-59da-4f6b-96eb-dade7e3cf716" providerId="AD" clId="Web-{D949C63E-76DB-3657-63AE-53366EF6C584}" dt="2023-05-23T16:38:18.706" v="266"/>
          <ac:spMkLst>
            <pc:docMk/>
            <pc:sldMk cId="4255883172" sldId="280"/>
            <ac:spMk id="47" creationId="{F6DC122B-D3D5-6240-868F-3B1415AD6389}"/>
          </ac:spMkLst>
        </pc:spChg>
        <pc:spChg chg="add">
          <ac:chgData name="Nardine Braun (1901564)" userId="S::1901564@student.uwtsd.ac.uk::8b61b2f2-59da-4f6b-96eb-dade7e3cf716" providerId="AD" clId="Web-{D949C63E-76DB-3657-63AE-53366EF6C584}" dt="2023-05-23T16:38:18.706" v="266"/>
          <ac:spMkLst>
            <pc:docMk/>
            <pc:sldMk cId="4255883172" sldId="280"/>
            <ac:spMk id="52" creationId="{579E3846-8D0B-B14A-817A-7FAC9DDAB4D8}"/>
          </ac:spMkLst>
        </pc:spChg>
        <pc:spChg chg="add">
          <ac:chgData name="Nardine Braun (1901564)" userId="S::1901564@student.uwtsd.ac.uk::8b61b2f2-59da-4f6b-96eb-dade7e3cf716" providerId="AD" clId="Web-{D949C63E-76DB-3657-63AE-53366EF6C584}" dt="2023-05-23T16:38:18.706" v="266"/>
          <ac:spMkLst>
            <pc:docMk/>
            <pc:sldMk cId="4255883172" sldId="280"/>
            <ac:spMk id="54" creationId="{DA7B3086-613B-B44B-8231-1C082E4A627C}"/>
          </ac:spMkLst>
        </pc:spChg>
        <pc:spChg chg="add">
          <ac:chgData name="Nardine Braun (1901564)" userId="S::1901564@student.uwtsd.ac.uk::8b61b2f2-59da-4f6b-96eb-dade7e3cf716" providerId="AD" clId="Web-{D949C63E-76DB-3657-63AE-53366EF6C584}" dt="2023-05-23T16:38:18.706" v="266"/>
          <ac:spMkLst>
            <pc:docMk/>
            <pc:sldMk cId="4255883172" sldId="280"/>
            <ac:spMk id="56" creationId="{DCA5172B-100A-154D-8648-280629D67DD0}"/>
          </ac:spMkLst>
        </pc:spChg>
        <pc:picChg chg="mod">
          <ac:chgData name="Nardine Braun (1901564)" userId="S::1901564@student.uwtsd.ac.uk::8b61b2f2-59da-4f6b-96eb-dade7e3cf716" providerId="AD" clId="Web-{D949C63E-76DB-3657-63AE-53366EF6C584}" dt="2023-05-23T16:38:18.706" v="266"/>
          <ac:picMkLst>
            <pc:docMk/>
            <pc:sldMk cId="4255883172" sldId="280"/>
            <ac:picMk id="4" creationId="{25C2BCEF-FE24-75CC-1E97-A60238A68D7E}"/>
          </ac:picMkLst>
        </pc:picChg>
      </pc:sldChg>
      <pc:sldChg chg="addSp modSp mod setBg">
        <pc:chgData name="Nardine Braun (1901564)" userId="S::1901564@student.uwtsd.ac.uk::8b61b2f2-59da-4f6b-96eb-dade7e3cf716" providerId="AD" clId="Web-{D949C63E-76DB-3657-63AE-53366EF6C584}" dt="2023-05-23T16:48:18.331" v="446"/>
        <pc:sldMkLst>
          <pc:docMk/>
          <pc:sldMk cId="1446039437" sldId="282"/>
        </pc:sldMkLst>
        <pc:spChg chg="mod">
          <ac:chgData name="Nardine Braun (1901564)" userId="S::1901564@student.uwtsd.ac.uk::8b61b2f2-59da-4f6b-96eb-dade7e3cf716" providerId="AD" clId="Web-{D949C63E-76DB-3657-63AE-53366EF6C584}" dt="2023-05-23T16:48:18.331" v="446"/>
          <ac:spMkLst>
            <pc:docMk/>
            <pc:sldMk cId="1446039437" sldId="282"/>
            <ac:spMk id="2" creationId="{0D02BE17-7E3F-657D-2584-A187D0FCE02A}"/>
          </ac:spMkLst>
        </pc:spChg>
        <pc:spChg chg="mod">
          <ac:chgData name="Nardine Braun (1901564)" userId="S::1901564@student.uwtsd.ac.uk::8b61b2f2-59da-4f6b-96eb-dade7e3cf716" providerId="AD" clId="Web-{D949C63E-76DB-3657-63AE-53366EF6C584}" dt="2023-05-23T16:48:18.331" v="446"/>
          <ac:spMkLst>
            <pc:docMk/>
            <pc:sldMk cId="1446039437" sldId="282"/>
            <ac:spMk id="3" creationId="{22096856-E9CF-30FD-BCD8-11E23E0C37AF}"/>
          </ac:spMkLst>
        </pc:spChg>
        <pc:spChg chg="add">
          <ac:chgData name="Nardine Braun (1901564)" userId="S::1901564@student.uwtsd.ac.uk::8b61b2f2-59da-4f6b-96eb-dade7e3cf716" providerId="AD" clId="Web-{D949C63E-76DB-3657-63AE-53366EF6C584}" dt="2023-05-23T16:48:18.331" v="446"/>
          <ac:spMkLst>
            <pc:docMk/>
            <pc:sldMk cId="1446039437" sldId="282"/>
            <ac:spMk id="10" creationId="{579E3846-8D0B-B14A-817A-7FAC9DDAB4D8}"/>
          </ac:spMkLst>
        </pc:spChg>
        <pc:spChg chg="add">
          <ac:chgData name="Nardine Braun (1901564)" userId="S::1901564@student.uwtsd.ac.uk::8b61b2f2-59da-4f6b-96eb-dade7e3cf716" providerId="AD" clId="Web-{D949C63E-76DB-3657-63AE-53366EF6C584}" dt="2023-05-23T16:48:18.331" v="446"/>
          <ac:spMkLst>
            <pc:docMk/>
            <pc:sldMk cId="1446039437" sldId="282"/>
            <ac:spMk id="12" creationId="{BE50E7BE-734F-224D-B03E-074DE1D12480}"/>
          </ac:spMkLst>
        </pc:spChg>
        <pc:spChg chg="add">
          <ac:chgData name="Nardine Braun (1901564)" userId="S::1901564@student.uwtsd.ac.uk::8b61b2f2-59da-4f6b-96eb-dade7e3cf716" providerId="AD" clId="Web-{D949C63E-76DB-3657-63AE-53366EF6C584}" dt="2023-05-23T16:48:18.331" v="446"/>
          <ac:spMkLst>
            <pc:docMk/>
            <pc:sldMk cId="1446039437" sldId="282"/>
            <ac:spMk id="14" creationId="{DCA5172B-100A-154D-8648-280629D67DD0}"/>
          </ac:spMkLst>
        </pc:spChg>
        <pc:picChg chg="add">
          <ac:chgData name="Nardine Braun (1901564)" userId="S::1901564@student.uwtsd.ac.uk::8b61b2f2-59da-4f6b-96eb-dade7e3cf716" providerId="AD" clId="Web-{D949C63E-76DB-3657-63AE-53366EF6C584}" dt="2023-05-23T16:48:18.331" v="446"/>
          <ac:picMkLst>
            <pc:docMk/>
            <pc:sldMk cId="1446039437" sldId="282"/>
            <ac:picMk id="7" creationId="{4B062DED-D73A-34D6-3D24-E286B6F2D221}"/>
          </ac:picMkLst>
        </pc:picChg>
      </pc:sldChg>
      <pc:sldChg chg="addSp delSp modSp">
        <pc:chgData name="Nardine Braun (1901564)" userId="S::1901564@student.uwtsd.ac.uk::8b61b2f2-59da-4f6b-96eb-dade7e3cf716" providerId="AD" clId="Web-{D949C63E-76DB-3657-63AE-53366EF6C584}" dt="2023-05-23T16:35:48.562" v="236"/>
        <pc:sldMkLst>
          <pc:docMk/>
          <pc:sldMk cId="1721636534" sldId="283"/>
        </pc:sldMkLst>
        <pc:spChg chg="mod">
          <ac:chgData name="Nardine Braun (1901564)" userId="S::1901564@student.uwtsd.ac.uk::8b61b2f2-59da-4f6b-96eb-dade7e3cf716" providerId="AD" clId="Web-{D949C63E-76DB-3657-63AE-53366EF6C584}" dt="2023-05-23T16:35:48.562" v="236"/>
          <ac:spMkLst>
            <pc:docMk/>
            <pc:sldMk cId="1721636534" sldId="283"/>
            <ac:spMk id="2" creationId="{862A6630-CBF4-E344-E54F-4DE744ED294B}"/>
          </ac:spMkLst>
        </pc:spChg>
        <pc:spChg chg="del">
          <ac:chgData name="Nardine Braun (1901564)" userId="S::1901564@student.uwtsd.ac.uk::8b61b2f2-59da-4f6b-96eb-dade7e3cf716" providerId="AD" clId="Web-{D949C63E-76DB-3657-63AE-53366EF6C584}" dt="2023-05-23T16:35:48.562" v="236"/>
          <ac:spMkLst>
            <pc:docMk/>
            <pc:sldMk cId="1721636534" sldId="283"/>
            <ac:spMk id="20" creationId="{579E3846-8D0B-B14A-817A-7FAC9DDAB4D8}"/>
          </ac:spMkLst>
        </pc:spChg>
        <pc:spChg chg="del">
          <ac:chgData name="Nardine Braun (1901564)" userId="S::1901564@student.uwtsd.ac.uk::8b61b2f2-59da-4f6b-96eb-dade7e3cf716" providerId="AD" clId="Web-{D949C63E-76DB-3657-63AE-53366EF6C584}" dt="2023-05-23T16:35:48.562" v="236"/>
          <ac:spMkLst>
            <pc:docMk/>
            <pc:sldMk cId="1721636534" sldId="283"/>
            <ac:spMk id="22" creationId="{FB1CD9BE-93F1-ED44-946B-8354D74B0B9F}"/>
          </ac:spMkLst>
        </pc:spChg>
        <pc:spChg chg="del">
          <ac:chgData name="Nardine Braun (1901564)" userId="S::1901564@student.uwtsd.ac.uk::8b61b2f2-59da-4f6b-96eb-dade7e3cf716" providerId="AD" clId="Web-{D949C63E-76DB-3657-63AE-53366EF6C584}" dt="2023-05-23T16:35:48.562" v="236"/>
          <ac:spMkLst>
            <pc:docMk/>
            <pc:sldMk cId="1721636534" sldId="283"/>
            <ac:spMk id="24" creationId="{882E6E09-FCB0-5F41-8BAE-C0581D54B5FD}"/>
          </ac:spMkLst>
        </pc:spChg>
        <pc:spChg chg="del">
          <ac:chgData name="Nardine Braun (1901564)" userId="S::1901564@student.uwtsd.ac.uk::8b61b2f2-59da-4f6b-96eb-dade7e3cf716" providerId="AD" clId="Web-{D949C63E-76DB-3657-63AE-53366EF6C584}" dt="2023-05-23T16:35:48.562" v="236"/>
          <ac:spMkLst>
            <pc:docMk/>
            <pc:sldMk cId="1721636534" sldId="283"/>
            <ac:spMk id="26" creationId="{D269DB01-9C3C-7841-B8E8-6FDFEF70CB7D}"/>
          </ac:spMkLst>
        </pc:spChg>
        <pc:spChg chg="add">
          <ac:chgData name="Nardine Braun (1901564)" userId="S::1901564@student.uwtsd.ac.uk::8b61b2f2-59da-4f6b-96eb-dade7e3cf716" providerId="AD" clId="Web-{D949C63E-76DB-3657-63AE-53366EF6C584}" dt="2023-05-23T16:35:48.562" v="236"/>
          <ac:spMkLst>
            <pc:docMk/>
            <pc:sldMk cId="1721636534" sldId="283"/>
            <ac:spMk id="31" creationId="{579E3846-8D0B-B14A-817A-7FAC9DDAB4D8}"/>
          </ac:spMkLst>
        </pc:spChg>
        <pc:spChg chg="add">
          <ac:chgData name="Nardine Braun (1901564)" userId="S::1901564@student.uwtsd.ac.uk::8b61b2f2-59da-4f6b-96eb-dade7e3cf716" providerId="AD" clId="Web-{D949C63E-76DB-3657-63AE-53366EF6C584}" dt="2023-05-23T16:35:48.562" v="236"/>
          <ac:spMkLst>
            <pc:docMk/>
            <pc:sldMk cId="1721636534" sldId="283"/>
            <ac:spMk id="33" creationId="{FB1CD9BE-93F1-ED44-946B-8354D74B0B9F}"/>
          </ac:spMkLst>
        </pc:spChg>
        <pc:spChg chg="add">
          <ac:chgData name="Nardine Braun (1901564)" userId="S::1901564@student.uwtsd.ac.uk::8b61b2f2-59da-4f6b-96eb-dade7e3cf716" providerId="AD" clId="Web-{D949C63E-76DB-3657-63AE-53366EF6C584}" dt="2023-05-23T16:35:48.562" v="236"/>
          <ac:spMkLst>
            <pc:docMk/>
            <pc:sldMk cId="1721636534" sldId="283"/>
            <ac:spMk id="35" creationId="{882E6E09-FCB0-5F41-8BAE-C0581D54B5FD}"/>
          </ac:spMkLst>
        </pc:spChg>
        <pc:spChg chg="add">
          <ac:chgData name="Nardine Braun (1901564)" userId="S::1901564@student.uwtsd.ac.uk::8b61b2f2-59da-4f6b-96eb-dade7e3cf716" providerId="AD" clId="Web-{D949C63E-76DB-3657-63AE-53366EF6C584}" dt="2023-05-23T16:35:48.562" v="236"/>
          <ac:spMkLst>
            <pc:docMk/>
            <pc:sldMk cId="1721636534" sldId="283"/>
            <ac:spMk id="37" creationId="{D269DB01-9C3C-7841-B8E8-6FDFEF70CB7D}"/>
          </ac:spMkLst>
        </pc:spChg>
        <pc:graphicFrameChg chg="mod modGraphic">
          <ac:chgData name="Nardine Braun (1901564)" userId="S::1901564@student.uwtsd.ac.uk::8b61b2f2-59da-4f6b-96eb-dade7e3cf716" providerId="AD" clId="Web-{D949C63E-76DB-3657-63AE-53366EF6C584}" dt="2023-05-23T16:35:48.562" v="236"/>
          <ac:graphicFrameMkLst>
            <pc:docMk/>
            <pc:sldMk cId="1721636534" sldId="283"/>
            <ac:graphicFrameMk id="16" creationId="{3507D964-A4A2-377C-8B89-D37DEFDB7C92}"/>
          </ac:graphicFrameMkLst>
        </pc:graphicFrameChg>
      </pc:sldChg>
      <pc:sldChg chg="del">
        <pc:chgData name="Nardine Braun (1901564)" userId="S::1901564@student.uwtsd.ac.uk::8b61b2f2-59da-4f6b-96eb-dade7e3cf716" providerId="AD" clId="Web-{D949C63E-76DB-3657-63AE-53366EF6C584}" dt="2023-05-23T16:36:16.328" v="237"/>
        <pc:sldMkLst>
          <pc:docMk/>
          <pc:sldMk cId="1782418044" sldId="284"/>
        </pc:sldMkLst>
      </pc:sldChg>
      <pc:sldChg chg="del">
        <pc:chgData name="Nardine Braun (1901564)" userId="S::1901564@student.uwtsd.ac.uk::8b61b2f2-59da-4f6b-96eb-dade7e3cf716" providerId="AD" clId="Web-{D949C63E-76DB-3657-63AE-53366EF6C584}" dt="2023-05-23T16:29:07.505" v="169"/>
        <pc:sldMkLst>
          <pc:docMk/>
          <pc:sldMk cId="1512105315" sldId="285"/>
        </pc:sldMkLst>
      </pc:sldChg>
      <pc:sldChg chg="new del">
        <pc:chgData name="Nardine Braun (1901564)" userId="S::1901564@student.uwtsd.ac.uk::8b61b2f2-59da-4f6b-96eb-dade7e3cf716" providerId="AD" clId="Web-{D949C63E-76DB-3657-63AE-53366EF6C584}" dt="2023-05-23T16:54:11.840" v="524"/>
        <pc:sldMkLst>
          <pc:docMk/>
          <pc:sldMk cId="1796933966" sldId="287"/>
        </pc:sldMkLst>
      </pc:sldChg>
      <pc:sldChg chg="addSp modSp new del mod setBg">
        <pc:chgData name="Nardine Braun (1901564)" userId="S::1901564@student.uwtsd.ac.uk::8b61b2f2-59da-4f6b-96eb-dade7e3cf716" providerId="AD" clId="Web-{D949C63E-76DB-3657-63AE-53366EF6C584}" dt="2023-05-23T17:08:08.423" v="851"/>
        <pc:sldMkLst>
          <pc:docMk/>
          <pc:sldMk cId="3747900778" sldId="287"/>
        </pc:sldMkLst>
        <pc:spChg chg="mod">
          <ac:chgData name="Nardine Braun (1901564)" userId="S::1901564@student.uwtsd.ac.uk::8b61b2f2-59da-4f6b-96eb-dade7e3cf716" providerId="AD" clId="Web-{D949C63E-76DB-3657-63AE-53366EF6C584}" dt="2023-05-23T17:07:34.938" v="850"/>
          <ac:spMkLst>
            <pc:docMk/>
            <pc:sldMk cId="3747900778" sldId="287"/>
            <ac:spMk id="2" creationId="{8C9A8F01-EAD5-4C4D-2BFF-1C924F6B57AF}"/>
          </ac:spMkLst>
        </pc:spChg>
        <pc:spChg chg="mod">
          <ac:chgData name="Nardine Braun (1901564)" userId="S::1901564@student.uwtsd.ac.uk::8b61b2f2-59da-4f6b-96eb-dade7e3cf716" providerId="AD" clId="Web-{D949C63E-76DB-3657-63AE-53366EF6C584}" dt="2023-05-23T17:07:34.938" v="850"/>
          <ac:spMkLst>
            <pc:docMk/>
            <pc:sldMk cId="3747900778" sldId="287"/>
            <ac:spMk id="3" creationId="{860B1B12-F79E-1AC8-794B-383E068E6878}"/>
          </ac:spMkLst>
        </pc:spChg>
        <pc:spChg chg="add">
          <ac:chgData name="Nardine Braun (1901564)" userId="S::1901564@student.uwtsd.ac.uk::8b61b2f2-59da-4f6b-96eb-dade7e3cf716" providerId="AD" clId="Web-{D949C63E-76DB-3657-63AE-53366EF6C584}" dt="2023-05-23T17:07:34.938" v="850"/>
          <ac:spMkLst>
            <pc:docMk/>
            <pc:sldMk cId="3747900778" sldId="287"/>
            <ac:spMk id="8" creationId="{579E3846-8D0B-B14A-817A-7FAC9DDAB4D8}"/>
          </ac:spMkLst>
        </pc:spChg>
        <pc:spChg chg="add">
          <ac:chgData name="Nardine Braun (1901564)" userId="S::1901564@student.uwtsd.ac.uk::8b61b2f2-59da-4f6b-96eb-dade7e3cf716" providerId="AD" clId="Web-{D949C63E-76DB-3657-63AE-53366EF6C584}" dt="2023-05-23T17:07:34.938" v="850"/>
          <ac:spMkLst>
            <pc:docMk/>
            <pc:sldMk cId="3747900778" sldId="287"/>
            <ac:spMk id="10" creationId="{682B0BD9-6B44-2348-A79D-6EE55999A820}"/>
          </ac:spMkLst>
        </pc:spChg>
        <pc:spChg chg="add">
          <ac:chgData name="Nardine Braun (1901564)" userId="S::1901564@student.uwtsd.ac.uk::8b61b2f2-59da-4f6b-96eb-dade7e3cf716" providerId="AD" clId="Web-{D949C63E-76DB-3657-63AE-53366EF6C584}" dt="2023-05-23T17:07:34.938" v="850"/>
          <ac:spMkLst>
            <pc:docMk/>
            <pc:sldMk cId="3747900778" sldId="287"/>
            <ac:spMk id="12" creationId="{3A2BACCD-25C0-0548-A324-E09D037235D4}"/>
          </ac:spMkLst>
        </pc:spChg>
        <pc:spChg chg="add">
          <ac:chgData name="Nardine Braun (1901564)" userId="S::1901564@student.uwtsd.ac.uk::8b61b2f2-59da-4f6b-96eb-dade7e3cf716" providerId="AD" clId="Web-{D949C63E-76DB-3657-63AE-53366EF6C584}" dt="2023-05-23T17:07:34.938" v="850"/>
          <ac:spMkLst>
            <pc:docMk/>
            <pc:sldMk cId="3747900778" sldId="287"/>
            <ac:spMk id="14" creationId="{DCA5172B-100A-154D-8648-280629D67DD0}"/>
          </ac:spMkLst>
        </pc:spChg>
      </pc:sldChg>
      <pc:sldChg chg="addSp delSp modSp new del mod setBg">
        <pc:chgData name="Nardine Braun (1901564)" userId="S::1901564@student.uwtsd.ac.uk::8b61b2f2-59da-4f6b-96eb-dade7e3cf716" providerId="AD" clId="Web-{D949C63E-76DB-3657-63AE-53366EF6C584}" dt="2023-05-23T16:53:55.996" v="522"/>
        <pc:sldMkLst>
          <pc:docMk/>
          <pc:sldMk cId="3754509788" sldId="287"/>
        </pc:sldMkLst>
        <pc:spChg chg="mod">
          <ac:chgData name="Nardine Braun (1901564)" userId="S::1901564@student.uwtsd.ac.uk::8b61b2f2-59da-4f6b-96eb-dade7e3cf716" providerId="AD" clId="Web-{D949C63E-76DB-3657-63AE-53366EF6C584}" dt="2023-05-23T16:51:53.742" v="467"/>
          <ac:spMkLst>
            <pc:docMk/>
            <pc:sldMk cId="3754509788" sldId="287"/>
            <ac:spMk id="2" creationId="{D5E0F6DC-6B23-6F66-94E2-FE568C291EBD}"/>
          </ac:spMkLst>
        </pc:spChg>
        <pc:spChg chg="del">
          <ac:chgData name="Nardine Braun (1901564)" userId="S::1901564@student.uwtsd.ac.uk::8b61b2f2-59da-4f6b-96eb-dade7e3cf716" providerId="AD" clId="Web-{D949C63E-76DB-3657-63AE-53366EF6C584}" dt="2023-05-23T16:51:45.367" v="463"/>
          <ac:spMkLst>
            <pc:docMk/>
            <pc:sldMk cId="3754509788" sldId="287"/>
            <ac:spMk id="3" creationId="{7FC64ACD-5D4B-B1D9-2843-487AB3DB9154}"/>
          </ac:spMkLst>
        </pc:spChg>
        <pc:spChg chg="add mod">
          <ac:chgData name="Nardine Braun (1901564)" userId="S::1901564@student.uwtsd.ac.uk::8b61b2f2-59da-4f6b-96eb-dade7e3cf716" providerId="AD" clId="Web-{D949C63E-76DB-3657-63AE-53366EF6C584}" dt="2023-05-23T16:51:53.742" v="467"/>
          <ac:spMkLst>
            <pc:docMk/>
            <pc:sldMk cId="3754509788" sldId="287"/>
            <ac:spMk id="5" creationId="{0D78982F-203D-C972-7CFC-AEEA1E46F39F}"/>
          </ac:spMkLst>
        </pc:spChg>
        <pc:spChg chg="add mod">
          <ac:chgData name="Nardine Braun (1901564)" userId="S::1901564@student.uwtsd.ac.uk::8b61b2f2-59da-4f6b-96eb-dade7e3cf716" providerId="AD" clId="Web-{D949C63E-76DB-3657-63AE-53366EF6C584}" dt="2023-05-23T16:53:44.714" v="521" actId="20577"/>
          <ac:spMkLst>
            <pc:docMk/>
            <pc:sldMk cId="3754509788" sldId="287"/>
            <ac:spMk id="9" creationId="{9BD84391-34C6-32C0-5EC3-C7114318F800}"/>
          </ac:spMkLst>
        </pc:spChg>
        <pc:spChg chg="add">
          <ac:chgData name="Nardine Braun (1901564)" userId="S::1901564@student.uwtsd.ac.uk::8b61b2f2-59da-4f6b-96eb-dade7e3cf716" providerId="AD" clId="Web-{D949C63E-76DB-3657-63AE-53366EF6C584}" dt="2023-05-23T16:51:53.742" v="467"/>
          <ac:spMkLst>
            <pc:docMk/>
            <pc:sldMk cId="3754509788" sldId="287"/>
            <ac:spMk id="12" creationId="{579E3846-8D0B-B14A-817A-7FAC9DDAB4D8}"/>
          </ac:spMkLst>
        </pc:spChg>
        <pc:spChg chg="add">
          <ac:chgData name="Nardine Braun (1901564)" userId="S::1901564@student.uwtsd.ac.uk::8b61b2f2-59da-4f6b-96eb-dade7e3cf716" providerId="AD" clId="Web-{D949C63E-76DB-3657-63AE-53366EF6C584}" dt="2023-05-23T16:51:53.742" v="467"/>
          <ac:spMkLst>
            <pc:docMk/>
            <pc:sldMk cId="3754509788" sldId="287"/>
            <ac:spMk id="14" creationId="{BE50E7BE-734F-224D-B03E-074DE1D12480}"/>
          </ac:spMkLst>
        </pc:spChg>
        <pc:spChg chg="add">
          <ac:chgData name="Nardine Braun (1901564)" userId="S::1901564@student.uwtsd.ac.uk::8b61b2f2-59da-4f6b-96eb-dade7e3cf716" providerId="AD" clId="Web-{D949C63E-76DB-3657-63AE-53366EF6C584}" dt="2023-05-23T16:51:53.742" v="467"/>
          <ac:spMkLst>
            <pc:docMk/>
            <pc:sldMk cId="3754509788" sldId="287"/>
            <ac:spMk id="16" creationId="{DCA5172B-100A-154D-8648-280629D67DD0}"/>
          </ac:spMkLst>
        </pc:spChg>
        <pc:picChg chg="add mod ord">
          <ac:chgData name="Nardine Braun (1901564)" userId="S::1901564@student.uwtsd.ac.uk::8b61b2f2-59da-4f6b-96eb-dade7e3cf716" providerId="AD" clId="Web-{D949C63E-76DB-3657-63AE-53366EF6C584}" dt="2023-05-23T16:51:53.742" v="467"/>
          <ac:picMkLst>
            <pc:docMk/>
            <pc:sldMk cId="3754509788" sldId="287"/>
            <ac:picMk id="4" creationId="{A0894875-66D1-8AC2-0EC6-3D5D5700CD63}"/>
          </ac:picMkLst>
        </pc:picChg>
      </pc:sldChg>
      <pc:sldChg chg="addSp delSp modSp new mod setBg">
        <pc:chgData name="Nardine Braun (1901564)" userId="S::1901564@student.uwtsd.ac.uk::8b61b2f2-59da-4f6b-96eb-dade7e3cf716" providerId="AD" clId="Web-{D949C63E-76DB-3657-63AE-53366EF6C584}" dt="2023-05-23T17:11:47.945" v="967"/>
        <pc:sldMkLst>
          <pc:docMk/>
          <pc:sldMk cId="4240416205" sldId="287"/>
        </pc:sldMkLst>
        <pc:spChg chg="mod">
          <ac:chgData name="Nardine Braun (1901564)" userId="S::1901564@student.uwtsd.ac.uk::8b61b2f2-59da-4f6b-96eb-dade7e3cf716" providerId="AD" clId="Web-{D949C63E-76DB-3657-63AE-53366EF6C584}" dt="2023-05-23T17:11:47.945" v="967"/>
          <ac:spMkLst>
            <pc:docMk/>
            <pc:sldMk cId="4240416205" sldId="287"/>
            <ac:spMk id="2" creationId="{00762318-8A43-2355-9523-D0338374DC75}"/>
          </ac:spMkLst>
        </pc:spChg>
        <pc:spChg chg="mod">
          <ac:chgData name="Nardine Braun (1901564)" userId="S::1901564@student.uwtsd.ac.uk::8b61b2f2-59da-4f6b-96eb-dade7e3cf716" providerId="AD" clId="Web-{D949C63E-76DB-3657-63AE-53366EF6C584}" dt="2023-05-23T17:11:47.945" v="967"/>
          <ac:spMkLst>
            <pc:docMk/>
            <pc:sldMk cId="4240416205" sldId="287"/>
            <ac:spMk id="3" creationId="{C2F2188A-E844-98FA-EF12-B1EC65C2EF2C}"/>
          </ac:spMkLst>
        </pc:spChg>
        <pc:spChg chg="add del mod">
          <ac:chgData name="Nardine Braun (1901564)" userId="S::1901564@student.uwtsd.ac.uk::8b61b2f2-59da-4f6b-96eb-dade7e3cf716" providerId="AD" clId="Web-{D949C63E-76DB-3657-63AE-53366EF6C584}" dt="2023-05-23T17:11:17.788" v="964"/>
          <ac:spMkLst>
            <pc:docMk/>
            <pc:sldMk cId="4240416205" sldId="287"/>
            <ac:spMk id="5" creationId="{45C83643-2F62-B6BA-E512-7269EDC8A4B7}"/>
          </ac:spMkLst>
        </pc:spChg>
        <pc:spChg chg="add">
          <ac:chgData name="Nardine Braun (1901564)" userId="S::1901564@student.uwtsd.ac.uk::8b61b2f2-59da-4f6b-96eb-dade7e3cf716" providerId="AD" clId="Web-{D949C63E-76DB-3657-63AE-53366EF6C584}" dt="2023-05-23T17:11:47.945" v="967"/>
          <ac:spMkLst>
            <pc:docMk/>
            <pc:sldMk cId="4240416205" sldId="287"/>
            <ac:spMk id="12" creationId="{579E3846-8D0B-B14A-817A-7FAC9DDAB4D8}"/>
          </ac:spMkLst>
        </pc:spChg>
        <pc:spChg chg="add">
          <ac:chgData name="Nardine Braun (1901564)" userId="S::1901564@student.uwtsd.ac.uk::8b61b2f2-59da-4f6b-96eb-dade7e3cf716" providerId="AD" clId="Web-{D949C63E-76DB-3657-63AE-53366EF6C584}" dt="2023-05-23T17:11:47.945" v="967"/>
          <ac:spMkLst>
            <pc:docMk/>
            <pc:sldMk cId="4240416205" sldId="287"/>
            <ac:spMk id="14" creationId="{EAB1217A-7C36-3A41-8536-BC68C4521095}"/>
          </ac:spMkLst>
        </pc:spChg>
        <pc:spChg chg="add">
          <ac:chgData name="Nardine Braun (1901564)" userId="S::1901564@student.uwtsd.ac.uk::8b61b2f2-59da-4f6b-96eb-dade7e3cf716" providerId="AD" clId="Web-{D949C63E-76DB-3657-63AE-53366EF6C584}" dt="2023-05-23T17:11:47.945" v="967"/>
          <ac:spMkLst>
            <pc:docMk/>
            <pc:sldMk cId="4240416205" sldId="287"/>
            <ac:spMk id="16" creationId="{DCA5172B-100A-154D-8648-280629D67DD0}"/>
          </ac:spMkLst>
        </pc:spChg>
        <pc:picChg chg="add del mod">
          <ac:chgData name="Nardine Braun (1901564)" userId="S::1901564@student.uwtsd.ac.uk::8b61b2f2-59da-4f6b-96eb-dade7e3cf716" providerId="AD" clId="Web-{D949C63E-76DB-3657-63AE-53366EF6C584}" dt="2023-05-23T17:11:17.788" v="965"/>
          <ac:picMkLst>
            <pc:docMk/>
            <pc:sldMk cId="4240416205" sldId="287"/>
            <ac:picMk id="4" creationId="{0E357672-76A6-E4FE-BBBD-66687EF605D6}"/>
          </ac:picMkLst>
        </pc:picChg>
        <pc:picChg chg="add mod">
          <ac:chgData name="Nardine Braun (1901564)" userId="S::1901564@student.uwtsd.ac.uk::8b61b2f2-59da-4f6b-96eb-dade7e3cf716" providerId="AD" clId="Web-{D949C63E-76DB-3657-63AE-53366EF6C584}" dt="2023-05-23T17:11:47.945" v="967"/>
          <ac:picMkLst>
            <pc:docMk/>
            <pc:sldMk cId="4240416205" sldId="287"/>
            <ac:picMk id="7" creationId="{B97A355E-879C-4301-AC9C-953E5548FEBC}"/>
          </ac:picMkLst>
        </pc:picChg>
      </pc:sldChg>
    </pc:docChg>
  </pc:docChgLst>
  <pc:docChgLst>
    <pc:chgData clId="Web-{79C9899D-F4BC-B0EF-3E88-2C203C65ADA7}"/>
    <pc:docChg chg="addSld">
      <pc:chgData name="" userId="" providerId="" clId="Web-{79C9899D-F4BC-B0EF-3E88-2C203C65ADA7}" dt="2023-05-22T17:05:00.425" v="0"/>
      <pc:docMkLst>
        <pc:docMk/>
      </pc:docMkLst>
      <pc:sldChg chg="new">
        <pc:chgData name="" userId="" providerId="" clId="Web-{79C9899D-F4BC-B0EF-3E88-2C203C65ADA7}" dt="2023-05-22T17:05:00.425" v="0"/>
        <pc:sldMkLst>
          <pc:docMk/>
          <pc:sldMk cId="1160137527" sldId="260"/>
        </pc:sldMkLst>
      </pc:sldChg>
    </pc:docChg>
  </pc:docChgLst>
  <pc:docChgLst>
    <pc:chgData name="Nardine Braun (1901564)" userId="S::1901564@student.uwtsd.ac.uk::8b61b2f2-59da-4f6b-96eb-dade7e3cf716" providerId="AD" clId="Web-{7FEB9F13-71D9-0254-AC27-36262E06D0C5}"/>
    <pc:docChg chg="addSld modSld sldOrd">
      <pc:chgData name="Nardine Braun (1901564)" userId="S::1901564@student.uwtsd.ac.uk::8b61b2f2-59da-4f6b-96eb-dade7e3cf716" providerId="AD" clId="Web-{7FEB9F13-71D9-0254-AC27-36262E06D0C5}" dt="2023-05-23T14:43:53.494" v="450" actId="20577"/>
      <pc:docMkLst>
        <pc:docMk/>
      </pc:docMkLst>
      <pc:sldChg chg="ord">
        <pc:chgData name="Nardine Braun (1901564)" userId="S::1901564@student.uwtsd.ac.uk::8b61b2f2-59da-4f6b-96eb-dade7e3cf716" providerId="AD" clId="Web-{7FEB9F13-71D9-0254-AC27-36262E06D0C5}" dt="2023-05-23T14:00:03.733" v="0"/>
        <pc:sldMkLst>
          <pc:docMk/>
          <pc:sldMk cId="1160137527" sldId="260"/>
        </pc:sldMkLst>
      </pc:sldChg>
      <pc:sldChg chg="modSp">
        <pc:chgData name="Nardine Braun (1901564)" userId="S::1901564@student.uwtsd.ac.uk::8b61b2f2-59da-4f6b-96eb-dade7e3cf716" providerId="AD" clId="Web-{7FEB9F13-71D9-0254-AC27-36262E06D0C5}" dt="2023-05-23T14:03:09.045" v="2" actId="20577"/>
        <pc:sldMkLst>
          <pc:docMk/>
          <pc:sldMk cId="3409416302" sldId="267"/>
        </pc:sldMkLst>
        <pc:graphicFrameChg chg="modGraphic">
          <ac:chgData name="Nardine Braun (1901564)" userId="S::1901564@student.uwtsd.ac.uk::8b61b2f2-59da-4f6b-96eb-dade7e3cf716" providerId="AD" clId="Web-{7FEB9F13-71D9-0254-AC27-36262E06D0C5}" dt="2023-05-23T14:03:09.045" v="2" actId="20577"/>
          <ac:graphicFrameMkLst>
            <pc:docMk/>
            <pc:sldMk cId="3409416302" sldId="267"/>
            <ac:graphicFrameMk id="5" creationId="{C7E2AB45-3356-6B40-1D44-13DB0573B8AD}"/>
          </ac:graphicFrameMkLst>
        </pc:graphicFrameChg>
      </pc:sldChg>
      <pc:sldChg chg="modSp">
        <pc:chgData name="Nardine Braun (1901564)" userId="S::1901564@student.uwtsd.ac.uk::8b61b2f2-59da-4f6b-96eb-dade7e3cf716" providerId="AD" clId="Web-{7FEB9F13-71D9-0254-AC27-36262E06D0C5}" dt="2023-05-23T14:43:53.494" v="450" actId="20577"/>
        <pc:sldMkLst>
          <pc:docMk/>
          <pc:sldMk cId="2379785360" sldId="275"/>
        </pc:sldMkLst>
        <pc:spChg chg="mod">
          <ac:chgData name="Nardine Braun (1901564)" userId="S::1901564@student.uwtsd.ac.uk::8b61b2f2-59da-4f6b-96eb-dade7e3cf716" providerId="AD" clId="Web-{7FEB9F13-71D9-0254-AC27-36262E06D0C5}" dt="2023-05-23T14:43:53.494" v="450" actId="20577"/>
          <ac:spMkLst>
            <pc:docMk/>
            <pc:sldMk cId="2379785360" sldId="275"/>
            <ac:spMk id="3" creationId="{855E0E74-3046-58BE-5E14-2BC85B03441F}"/>
          </ac:spMkLst>
        </pc:spChg>
      </pc:sldChg>
      <pc:sldChg chg="addSp delSp modSp">
        <pc:chgData name="Nardine Braun (1901564)" userId="S::1901564@student.uwtsd.ac.uk::8b61b2f2-59da-4f6b-96eb-dade7e3cf716" providerId="AD" clId="Web-{7FEB9F13-71D9-0254-AC27-36262E06D0C5}" dt="2023-05-23T14:33:22.818" v="273" actId="20577"/>
        <pc:sldMkLst>
          <pc:docMk/>
          <pc:sldMk cId="138980137" sldId="279"/>
        </pc:sldMkLst>
        <pc:spChg chg="mod">
          <ac:chgData name="Nardine Braun (1901564)" userId="S::1901564@student.uwtsd.ac.uk::8b61b2f2-59da-4f6b-96eb-dade7e3cf716" providerId="AD" clId="Web-{7FEB9F13-71D9-0254-AC27-36262E06D0C5}" dt="2023-05-23T14:33:22.818" v="273" actId="20577"/>
          <ac:spMkLst>
            <pc:docMk/>
            <pc:sldMk cId="138980137" sldId="279"/>
            <ac:spMk id="2" creationId="{F0C3C1A3-545D-7E30-F4B7-0AC3D2F27A70}"/>
          </ac:spMkLst>
        </pc:spChg>
        <pc:spChg chg="mod">
          <ac:chgData name="Nardine Braun (1901564)" userId="S::1901564@student.uwtsd.ac.uk::8b61b2f2-59da-4f6b-96eb-dade7e3cf716" providerId="AD" clId="Web-{7FEB9F13-71D9-0254-AC27-36262E06D0C5}" dt="2023-05-23T14:28:51.421" v="235"/>
          <ac:spMkLst>
            <pc:docMk/>
            <pc:sldMk cId="138980137" sldId="279"/>
            <ac:spMk id="3" creationId="{36DAD2BF-3216-2DEE-0058-5577CC51A928}"/>
          </ac:spMkLst>
        </pc:spChg>
        <pc:spChg chg="mod">
          <ac:chgData name="Nardine Braun (1901564)" userId="S::1901564@student.uwtsd.ac.uk::8b61b2f2-59da-4f6b-96eb-dade7e3cf716" providerId="AD" clId="Web-{7FEB9F13-71D9-0254-AC27-36262E06D0C5}" dt="2023-05-23T14:28:51.421" v="235"/>
          <ac:spMkLst>
            <pc:docMk/>
            <pc:sldMk cId="138980137" sldId="279"/>
            <ac:spMk id="5" creationId="{FC4FC55D-8C66-3739-887C-726417E26506}"/>
          </ac:spMkLst>
        </pc:spChg>
        <pc:spChg chg="del">
          <ac:chgData name="Nardine Braun (1901564)" userId="S::1901564@student.uwtsd.ac.uk::8b61b2f2-59da-4f6b-96eb-dade7e3cf716" providerId="AD" clId="Web-{7FEB9F13-71D9-0254-AC27-36262E06D0C5}" dt="2023-05-23T14:23:36.786" v="153"/>
          <ac:spMkLst>
            <pc:docMk/>
            <pc:sldMk cId="138980137" sldId="279"/>
            <ac:spMk id="10" creationId="{579E3846-8D0B-B14A-817A-7FAC9DDAB4D8}"/>
          </ac:spMkLst>
        </pc:spChg>
        <pc:spChg chg="del">
          <ac:chgData name="Nardine Braun (1901564)" userId="S::1901564@student.uwtsd.ac.uk::8b61b2f2-59da-4f6b-96eb-dade7e3cf716" providerId="AD" clId="Web-{7FEB9F13-71D9-0254-AC27-36262E06D0C5}" dt="2023-05-23T14:23:36.786" v="153"/>
          <ac:spMkLst>
            <pc:docMk/>
            <pc:sldMk cId="138980137" sldId="279"/>
            <ac:spMk id="12" creationId="{A12C7CBA-A034-9548-BC45-D37C25C0087C}"/>
          </ac:spMkLst>
        </pc:spChg>
        <pc:spChg chg="del">
          <ac:chgData name="Nardine Braun (1901564)" userId="S::1901564@student.uwtsd.ac.uk::8b61b2f2-59da-4f6b-96eb-dade7e3cf716" providerId="AD" clId="Web-{7FEB9F13-71D9-0254-AC27-36262E06D0C5}" dt="2023-05-23T14:23:36.786" v="153"/>
          <ac:spMkLst>
            <pc:docMk/>
            <pc:sldMk cId="138980137" sldId="279"/>
            <ac:spMk id="14" creationId="{5449ED22-D9F5-F848-A98A-7181D4EE7A7B}"/>
          </ac:spMkLst>
        </pc:spChg>
        <pc:spChg chg="add del">
          <ac:chgData name="Nardine Braun (1901564)" userId="S::1901564@student.uwtsd.ac.uk::8b61b2f2-59da-4f6b-96eb-dade7e3cf716" providerId="AD" clId="Web-{7FEB9F13-71D9-0254-AC27-36262E06D0C5}" dt="2023-05-23T14:26:59.021" v="200"/>
          <ac:spMkLst>
            <pc:docMk/>
            <pc:sldMk cId="138980137" sldId="279"/>
            <ac:spMk id="19" creationId="{579E3846-8D0B-B14A-817A-7FAC9DDAB4D8}"/>
          </ac:spMkLst>
        </pc:spChg>
        <pc:spChg chg="add del">
          <ac:chgData name="Nardine Braun (1901564)" userId="S::1901564@student.uwtsd.ac.uk::8b61b2f2-59da-4f6b-96eb-dade7e3cf716" providerId="AD" clId="Web-{7FEB9F13-71D9-0254-AC27-36262E06D0C5}" dt="2023-05-23T14:26:59.021" v="200"/>
          <ac:spMkLst>
            <pc:docMk/>
            <pc:sldMk cId="138980137" sldId="279"/>
            <ac:spMk id="21" creationId="{EAB1217A-7C36-3A41-8536-BC68C4521095}"/>
          </ac:spMkLst>
        </pc:spChg>
        <pc:spChg chg="add del">
          <ac:chgData name="Nardine Braun (1901564)" userId="S::1901564@student.uwtsd.ac.uk::8b61b2f2-59da-4f6b-96eb-dade7e3cf716" providerId="AD" clId="Web-{7FEB9F13-71D9-0254-AC27-36262E06D0C5}" dt="2023-05-23T14:26:59.021" v="200"/>
          <ac:spMkLst>
            <pc:docMk/>
            <pc:sldMk cId="138980137" sldId="279"/>
            <ac:spMk id="23" creationId="{DCA5172B-100A-154D-8648-280629D67DD0}"/>
          </ac:spMkLst>
        </pc:spChg>
        <pc:spChg chg="add del">
          <ac:chgData name="Nardine Braun (1901564)" userId="S::1901564@student.uwtsd.ac.uk::8b61b2f2-59da-4f6b-96eb-dade7e3cf716" providerId="AD" clId="Web-{7FEB9F13-71D9-0254-AC27-36262E06D0C5}" dt="2023-05-23T14:28:51.421" v="235"/>
          <ac:spMkLst>
            <pc:docMk/>
            <pc:sldMk cId="138980137" sldId="279"/>
            <ac:spMk id="28" creationId="{579E3846-8D0B-B14A-817A-7FAC9DDAB4D8}"/>
          </ac:spMkLst>
        </pc:spChg>
        <pc:spChg chg="add del">
          <ac:chgData name="Nardine Braun (1901564)" userId="S::1901564@student.uwtsd.ac.uk::8b61b2f2-59da-4f6b-96eb-dade7e3cf716" providerId="AD" clId="Web-{7FEB9F13-71D9-0254-AC27-36262E06D0C5}" dt="2023-05-23T14:28:51.421" v="235"/>
          <ac:spMkLst>
            <pc:docMk/>
            <pc:sldMk cId="138980137" sldId="279"/>
            <ac:spMk id="30" creationId="{A27CA9A8-2E1B-1E43-B7A6-45B44037C763}"/>
          </ac:spMkLst>
        </pc:spChg>
        <pc:spChg chg="add del">
          <ac:chgData name="Nardine Braun (1901564)" userId="S::1901564@student.uwtsd.ac.uk::8b61b2f2-59da-4f6b-96eb-dade7e3cf716" providerId="AD" clId="Web-{7FEB9F13-71D9-0254-AC27-36262E06D0C5}" dt="2023-05-23T14:28:51.421" v="235"/>
          <ac:spMkLst>
            <pc:docMk/>
            <pc:sldMk cId="138980137" sldId="279"/>
            <ac:spMk id="32" creationId="{DCA5172B-100A-154D-8648-280629D67DD0}"/>
          </ac:spMkLst>
        </pc:spChg>
        <pc:spChg chg="add">
          <ac:chgData name="Nardine Braun (1901564)" userId="S::1901564@student.uwtsd.ac.uk::8b61b2f2-59da-4f6b-96eb-dade7e3cf716" providerId="AD" clId="Web-{7FEB9F13-71D9-0254-AC27-36262E06D0C5}" dt="2023-05-23T14:28:51.421" v="235"/>
          <ac:spMkLst>
            <pc:docMk/>
            <pc:sldMk cId="138980137" sldId="279"/>
            <ac:spMk id="37" creationId="{579E3846-8D0B-B14A-817A-7FAC9DDAB4D8}"/>
          </ac:spMkLst>
        </pc:spChg>
        <pc:spChg chg="add">
          <ac:chgData name="Nardine Braun (1901564)" userId="S::1901564@student.uwtsd.ac.uk::8b61b2f2-59da-4f6b-96eb-dade7e3cf716" providerId="AD" clId="Web-{7FEB9F13-71D9-0254-AC27-36262E06D0C5}" dt="2023-05-23T14:28:51.421" v="235"/>
          <ac:spMkLst>
            <pc:docMk/>
            <pc:sldMk cId="138980137" sldId="279"/>
            <ac:spMk id="39" creationId="{EAB1217A-7C36-3A41-8536-BC68C4521095}"/>
          </ac:spMkLst>
        </pc:spChg>
        <pc:spChg chg="add">
          <ac:chgData name="Nardine Braun (1901564)" userId="S::1901564@student.uwtsd.ac.uk::8b61b2f2-59da-4f6b-96eb-dade7e3cf716" providerId="AD" clId="Web-{7FEB9F13-71D9-0254-AC27-36262E06D0C5}" dt="2023-05-23T14:28:51.421" v="235"/>
          <ac:spMkLst>
            <pc:docMk/>
            <pc:sldMk cId="138980137" sldId="279"/>
            <ac:spMk id="41" creationId="{DCA5172B-100A-154D-8648-280629D67DD0}"/>
          </ac:spMkLst>
        </pc:spChg>
        <pc:picChg chg="mod">
          <ac:chgData name="Nardine Braun (1901564)" userId="S::1901564@student.uwtsd.ac.uk::8b61b2f2-59da-4f6b-96eb-dade7e3cf716" providerId="AD" clId="Web-{7FEB9F13-71D9-0254-AC27-36262E06D0C5}" dt="2023-05-23T14:28:51.421" v="235"/>
          <ac:picMkLst>
            <pc:docMk/>
            <pc:sldMk cId="138980137" sldId="279"/>
            <ac:picMk id="4" creationId="{675CD896-5A55-BE0D-E34B-FF30C42B54B3}"/>
          </ac:picMkLst>
        </pc:picChg>
      </pc:sldChg>
      <pc:sldChg chg="new">
        <pc:chgData name="Nardine Braun (1901564)" userId="S::1901564@student.uwtsd.ac.uk::8b61b2f2-59da-4f6b-96eb-dade7e3cf716" providerId="AD" clId="Web-{7FEB9F13-71D9-0254-AC27-36262E06D0C5}" dt="2023-05-23T14:23:46.912" v="154"/>
        <pc:sldMkLst>
          <pc:docMk/>
          <pc:sldMk cId="1512105315" sldId="285"/>
        </pc:sldMkLst>
      </pc:sldChg>
      <pc:sldChg chg="addSp delSp modSp new mod setBg">
        <pc:chgData name="Nardine Braun (1901564)" userId="S::1901564@student.uwtsd.ac.uk::8b61b2f2-59da-4f6b-96eb-dade7e3cf716" providerId="AD" clId="Web-{7FEB9F13-71D9-0254-AC27-36262E06D0C5}" dt="2023-05-23T14:41:59.173" v="446"/>
        <pc:sldMkLst>
          <pc:docMk/>
          <pc:sldMk cId="2079425720" sldId="286"/>
        </pc:sldMkLst>
        <pc:spChg chg="mod">
          <ac:chgData name="Nardine Braun (1901564)" userId="S::1901564@student.uwtsd.ac.uk::8b61b2f2-59da-4f6b-96eb-dade7e3cf716" providerId="AD" clId="Web-{7FEB9F13-71D9-0254-AC27-36262E06D0C5}" dt="2023-05-23T14:41:59.173" v="446"/>
          <ac:spMkLst>
            <pc:docMk/>
            <pc:sldMk cId="2079425720" sldId="286"/>
            <ac:spMk id="2" creationId="{94492D02-49BB-DE68-CEA1-582679360A6A}"/>
          </ac:spMkLst>
        </pc:spChg>
        <pc:spChg chg="mod">
          <ac:chgData name="Nardine Braun (1901564)" userId="S::1901564@student.uwtsd.ac.uk::8b61b2f2-59da-4f6b-96eb-dade7e3cf716" providerId="AD" clId="Web-{7FEB9F13-71D9-0254-AC27-36262E06D0C5}" dt="2023-05-23T14:41:59.173" v="446"/>
          <ac:spMkLst>
            <pc:docMk/>
            <pc:sldMk cId="2079425720" sldId="286"/>
            <ac:spMk id="3" creationId="{F35B8F7A-6236-EF46-CABB-982D5E8CD2AB}"/>
          </ac:spMkLst>
        </pc:spChg>
        <pc:spChg chg="add mod">
          <ac:chgData name="Nardine Braun (1901564)" userId="S::1901564@student.uwtsd.ac.uk::8b61b2f2-59da-4f6b-96eb-dade7e3cf716" providerId="AD" clId="Web-{7FEB9F13-71D9-0254-AC27-36262E06D0C5}" dt="2023-05-23T14:41:59.173" v="446"/>
          <ac:spMkLst>
            <pc:docMk/>
            <pc:sldMk cId="2079425720" sldId="286"/>
            <ac:spMk id="5" creationId="{424B1106-90ED-A3C8-A2AC-D40806810F14}"/>
          </ac:spMkLst>
        </pc:spChg>
        <pc:spChg chg="add del">
          <ac:chgData name="Nardine Braun (1901564)" userId="S::1901564@student.uwtsd.ac.uk::8b61b2f2-59da-4f6b-96eb-dade7e3cf716" providerId="AD" clId="Web-{7FEB9F13-71D9-0254-AC27-36262E06D0C5}" dt="2023-05-23T14:41:59.173" v="446"/>
          <ac:spMkLst>
            <pc:docMk/>
            <pc:sldMk cId="2079425720" sldId="286"/>
            <ac:spMk id="8" creationId="{579E3846-8D0B-B14A-817A-7FAC9DDAB4D8}"/>
          </ac:spMkLst>
        </pc:spChg>
        <pc:spChg chg="add del">
          <ac:chgData name="Nardine Braun (1901564)" userId="S::1901564@student.uwtsd.ac.uk::8b61b2f2-59da-4f6b-96eb-dade7e3cf716" providerId="AD" clId="Web-{7FEB9F13-71D9-0254-AC27-36262E06D0C5}" dt="2023-05-23T14:41:59.173" v="446"/>
          <ac:spMkLst>
            <pc:docMk/>
            <pc:sldMk cId="2079425720" sldId="286"/>
            <ac:spMk id="10" creationId="{DCA5172B-100A-154D-8648-280629D67DD0}"/>
          </ac:spMkLst>
        </pc:spChg>
        <pc:spChg chg="add del">
          <ac:chgData name="Nardine Braun (1901564)" userId="S::1901564@student.uwtsd.ac.uk::8b61b2f2-59da-4f6b-96eb-dade7e3cf716" providerId="AD" clId="Web-{7FEB9F13-71D9-0254-AC27-36262E06D0C5}" dt="2023-05-23T14:41:59.173" v="446"/>
          <ac:spMkLst>
            <pc:docMk/>
            <pc:sldMk cId="2079425720" sldId="286"/>
            <ac:spMk id="12" creationId="{5610EA52-8D85-ED4E-9B4F-4D5E1BE16050}"/>
          </ac:spMkLst>
        </pc:spChg>
        <pc:spChg chg="add del">
          <ac:chgData name="Nardine Braun (1901564)" userId="S::1901564@student.uwtsd.ac.uk::8b61b2f2-59da-4f6b-96eb-dade7e3cf716" providerId="AD" clId="Web-{7FEB9F13-71D9-0254-AC27-36262E06D0C5}" dt="2023-05-23T14:41:59.173" v="446"/>
          <ac:spMkLst>
            <pc:docMk/>
            <pc:sldMk cId="2079425720" sldId="286"/>
            <ac:spMk id="14" creationId="{E66CC1C4-3013-CB4A-8BF8-FDFE9B8E482A}"/>
          </ac:spMkLst>
        </pc:spChg>
        <pc:spChg chg="add">
          <ac:chgData name="Nardine Braun (1901564)" userId="S::1901564@student.uwtsd.ac.uk::8b61b2f2-59da-4f6b-96eb-dade7e3cf716" providerId="AD" clId="Web-{7FEB9F13-71D9-0254-AC27-36262E06D0C5}" dt="2023-05-23T14:41:59.173" v="446"/>
          <ac:spMkLst>
            <pc:docMk/>
            <pc:sldMk cId="2079425720" sldId="286"/>
            <ac:spMk id="19" creationId="{579E3846-8D0B-B14A-817A-7FAC9DDAB4D8}"/>
          </ac:spMkLst>
        </pc:spChg>
        <pc:spChg chg="add">
          <ac:chgData name="Nardine Braun (1901564)" userId="S::1901564@student.uwtsd.ac.uk::8b61b2f2-59da-4f6b-96eb-dade7e3cf716" providerId="AD" clId="Web-{7FEB9F13-71D9-0254-AC27-36262E06D0C5}" dt="2023-05-23T14:41:59.173" v="446"/>
          <ac:spMkLst>
            <pc:docMk/>
            <pc:sldMk cId="2079425720" sldId="286"/>
            <ac:spMk id="21" creationId="{BE50E7BE-734F-224D-B03E-074DE1D12480}"/>
          </ac:spMkLst>
        </pc:spChg>
        <pc:spChg chg="add">
          <ac:chgData name="Nardine Braun (1901564)" userId="S::1901564@student.uwtsd.ac.uk::8b61b2f2-59da-4f6b-96eb-dade7e3cf716" providerId="AD" clId="Web-{7FEB9F13-71D9-0254-AC27-36262E06D0C5}" dt="2023-05-23T14:41:59.173" v="446"/>
          <ac:spMkLst>
            <pc:docMk/>
            <pc:sldMk cId="2079425720" sldId="286"/>
            <ac:spMk id="23" creationId="{DCA5172B-100A-154D-8648-280629D67DD0}"/>
          </ac:spMkLst>
        </pc:spChg>
        <pc:picChg chg="add mod">
          <ac:chgData name="Nardine Braun (1901564)" userId="S::1901564@student.uwtsd.ac.uk::8b61b2f2-59da-4f6b-96eb-dade7e3cf716" providerId="AD" clId="Web-{7FEB9F13-71D9-0254-AC27-36262E06D0C5}" dt="2023-05-23T14:41:59.173" v="446"/>
          <ac:picMkLst>
            <pc:docMk/>
            <pc:sldMk cId="2079425720" sldId="286"/>
            <ac:picMk id="4" creationId="{99720DAD-A64A-66EC-C1DF-324B68096FF6}"/>
          </ac:picMkLst>
        </pc:picChg>
      </pc:sldChg>
    </pc:docChg>
  </pc:docChgLst>
  <pc:docChgLst>
    <pc:chgData name="Nardine Braun (1901564)" userId="S::1901564@student.uwtsd.ac.uk::8b61b2f2-59da-4f6b-96eb-dade7e3cf716" providerId="AD" clId="Web-{D5C4BCB1-BEB6-2777-F4AC-F06DFE49953F}"/>
    <pc:docChg chg="modSld">
      <pc:chgData name="Nardine Braun (1901564)" userId="S::1901564@student.uwtsd.ac.uk::8b61b2f2-59da-4f6b-96eb-dade7e3cf716" providerId="AD" clId="Web-{D5C4BCB1-BEB6-2777-F4AC-F06DFE49953F}" dt="2023-05-24T18:20:56.185" v="447" actId="14100"/>
      <pc:docMkLst>
        <pc:docMk/>
      </pc:docMkLst>
      <pc:sldChg chg="modSp">
        <pc:chgData name="Nardine Braun (1901564)" userId="S::1901564@student.uwtsd.ac.uk::8b61b2f2-59da-4f6b-96eb-dade7e3cf716" providerId="AD" clId="Web-{D5C4BCB1-BEB6-2777-F4AC-F06DFE49953F}" dt="2023-05-24T18:20:56.185" v="447" actId="14100"/>
        <pc:sldMkLst>
          <pc:docMk/>
          <pc:sldMk cId="2480748985" sldId="276"/>
        </pc:sldMkLst>
        <pc:spChg chg="mod">
          <ac:chgData name="Nardine Braun (1901564)" userId="S::1901564@student.uwtsd.ac.uk::8b61b2f2-59da-4f6b-96eb-dade7e3cf716" providerId="AD" clId="Web-{D5C4BCB1-BEB6-2777-F4AC-F06DFE49953F}" dt="2023-05-24T18:01:20.794" v="3" actId="20577"/>
          <ac:spMkLst>
            <pc:docMk/>
            <pc:sldMk cId="2480748985" sldId="276"/>
            <ac:spMk id="2" creationId="{7C50EABF-A1A5-AB9B-B34A-A8969F96FD48}"/>
          </ac:spMkLst>
        </pc:spChg>
        <pc:spChg chg="mod">
          <ac:chgData name="Nardine Braun (1901564)" userId="S::1901564@student.uwtsd.ac.uk::8b61b2f2-59da-4f6b-96eb-dade7e3cf716" providerId="AD" clId="Web-{D5C4BCB1-BEB6-2777-F4AC-F06DFE49953F}" dt="2023-05-24T18:20:56.185" v="447" actId="14100"/>
          <ac:spMkLst>
            <pc:docMk/>
            <pc:sldMk cId="2480748985" sldId="276"/>
            <ac:spMk id="3" creationId="{C80A27AE-0936-09F0-BBDF-9D6F09E12676}"/>
          </ac:spMkLst>
        </pc:spChg>
      </pc:sldChg>
    </pc:docChg>
  </pc:docChgLst>
  <pc:docChgLst>
    <pc:chgData name="Nardine Braun (1901564)" userId="S::1901564@student.uwtsd.ac.uk::8b61b2f2-59da-4f6b-96eb-dade7e3cf716" providerId="AD" clId="Web-{79C9899D-F4BC-B0EF-3E88-2C203C65ADA7}"/>
    <pc:docChg chg="addSld delSld modSld sldOrd">
      <pc:chgData name="Nardine Braun (1901564)" userId="S::1901564@student.uwtsd.ac.uk::8b61b2f2-59da-4f6b-96eb-dade7e3cf716" providerId="AD" clId="Web-{79C9899D-F4BC-B0EF-3E88-2C203C65ADA7}" dt="2023-05-22T17:59:30.384" v="665"/>
      <pc:docMkLst>
        <pc:docMk/>
      </pc:docMkLst>
      <pc:sldChg chg="addSp delSp modSp mod ord setClrOvrMap">
        <pc:chgData name="Nardine Braun (1901564)" userId="S::1901564@student.uwtsd.ac.uk::8b61b2f2-59da-4f6b-96eb-dade7e3cf716" providerId="AD" clId="Web-{79C9899D-F4BC-B0EF-3E88-2C203C65ADA7}" dt="2023-05-22T17:59:07.539" v="663"/>
        <pc:sldMkLst>
          <pc:docMk/>
          <pc:sldMk cId="2067153023" sldId="258"/>
        </pc:sldMkLst>
        <pc:spChg chg="mod">
          <ac:chgData name="Nardine Braun (1901564)" userId="S::1901564@student.uwtsd.ac.uk::8b61b2f2-59da-4f6b-96eb-dade7e3cf716" providerId="AD" clId="Web-{79C9899D-F4BC-B0EF-3E88-2C203C65ADA7}" dt="2023-05-22T17:59:07.539" v="663"/>
          <ac:spMkLst>
            <pc:docMk/>
            <pc:sldMk cId="2067153023" sldId="258"/>
            <ac:spMk id="2" creationId="{31CDF701-4CFB-1BA2-358E-8439C0C41293}"/>
          </ac:spMkLst>
        </pc:spChg>
        <pc:spChg chg="add del mod">
          <ac:chgData name="Nardine Braun (1901564)" userId="S::1901564@student.uwtsd.ac.uk::8b61b2f2-59da-4f6b-96eb-dade7e3cf716" providerId="AD" clId="Web-{79C9899D-F4BC-B0EF-3E88-2C203C65ADA7}" dt="2023-05-22T17:58:01.206" v="656"/>
          <ac:spMkLst>
            <pc:docMk/>
            <pc:sldMk cId="2067153023" sldId="258"/>
            <ac:spMk id="19" creationId="{34F51CAD-4967-6241-2D22-ED3EF43CCD61}"/>
          </ac:spMkLst>
        </pc:spChg>
        <pc:spChg chg="add del mod">
          <ac:chgData name="Nardine Braun (1901564)" userId="S::1901564@student.uwtsd.ac.uk::8b61b2f2-59da-4f6b-96eb-dade7e3cf716" providerId="AD" clId="Web-{79C9899D-F4BC-B0EF-3E88-2C203C65ADA7}" dt="2023-05-22T17:58:50.100" v="662"/>
          <ac:spMkLst>
            <pc:docMk/>
            <pc:sldMk cId="2067153023" sldId="258"/>
            <ac:spMk id="21" creationId="{15CE13A6-453D-5FAE-EAD5-B1EB4ADF0F42}"/>
          </ac:spMkLst>
        </pc:spChg>
        <pc:spChg chg="add del mod">
          <ac:chgData name="Nardine Braun (1901564)" userId="S::1901564@student.uwtsd.ac.uk::8b61b2f2-59da-4f6b-96eb-dade7e3cf716" providerId="AD" clId="Web-{79C9899D-F4BC-B0EF-3E88-2C203C65ADA7}" dt="2023-05-22T17:59:07.539" v="663"/>
          <ac:spMkLst>
            <pc:docMk/>
            <pc:sldMk cId="2067153023" sldId="258"/>
            <ac:spMk id="24" creationId="{28F440C5-D1A8-5543-D280-EAE19AD06B0C}"/>
          </ac:spMkLst>
        </pc:spChg>
        <pc:spChg chg="del">
          <ac:chgData name="Nardine Braun (1901564)" userId="S::1901564@student.uwtsd.ac.uk::8b61b2f2-59da-4f6b-96eb-dade7e3cf716" providerId="AD" clId="Web-{79C9899D-F4BC-B0EF-3E88-2C203C65ADA7}" dt="2023-05-22T17:56:51.967" v="655"/>
          <ac:spMkLst>
            <pc:docMk/>
            <pc:sldMk cId="2067153023" sldId="258"/>
            <ac:spMk id="31" creationId="{579E3846-8D0B-B14A-817A-7FAC9DDAB4D8}"/>
          </ac:spMkLst>
        </pc:spChg>
        <pc:spChg chg="del">
          <ac:chgData name="Nardine Braun (1901564)" userId="S::1901564@student.uwtsd.ac.uk::8b61b2f2-59da-4f6b-96eb-dade7e3cf716" providerId="AD" clId="Web-{79C9899D-F4BC-B0EF-3E88-2C203C65ADA7}" dt="2023-05-22T17:56:51.967" v="655"/>
          <ac:spMkLst>
            <pc:docMk/>
            <pc:sldMk cId="2067153023" sldId="258"/>
            <ac:spMk id="33" creationId="{FB1CD9BE-93F1-ED44-946B-8354D74B0B9F}"/>
          </ac:spMkLst>
        </pc:spChg>
        <pc:spChg chg="del">
          <ac:chgData name="Nardine Braun (1901564)" userId="S::1901564@student.uwtsd.ac.uk::8b61b2f2-59da-4f6b-96eb-dade7e3cf716" providerId="AD" clId="Web-{79C9899D-F4BC-B0EF-3E88-2C203C65ADA7}" dt="2023-05-22T17:56:51.967" v="655"/>
          <ac:spMkLst>
            <pc:docMk/>
            <pc:sldMk cId="2067153023" sldId="258"/>
            <ac:spMk id="35" creationId="{882E6E09-FCB0-5F41-8BAE-C0581D54B5FD}"/>
          </ac:spMkLst>
        </pc:spChg>
        <pc:spChg chg="del">
          <ac:chgData name="Nardine Braun (1901564)" userId="S::1901564@student.uwtsd.ac.uk::8b61b2f2-59da-4f6b-96eb-dade7e3cf716" providerId="AD" clId="Web-{79C9899D-F4BC-B0EF-3E88-2C203C65ADA7}" dt="2023-05-22T17:56:51.967" v="655"/>
          <ac:spMkLst>
            <pc:docMk/>
            <pc:sldMk cId="2067153023" sldId="258"/>
            <ac:spMk id="37" creationId="{D269DB01-9C3C-7841-B8E8-6FDFEF70CB7D}"/>
          </ac:spMkLst>
        </pc:spChg>
        <pc:spChg chg="add del">
          <ac:chgData name="Nardine Braun (1901564)" userId="S::1901564@student.uwtsd.ac.uk::8b61b2f2-59da-4f6b-96eb-dade7e3cf716" providerId="AD" clId="Web-{79C9899D-F4BC-B0EF-3E88-2C203C65ADA7}" dt="2023-05-22T17:58:31.959" v="660"/>
          <ac:spMkLst>
            <pc:docMk/>
            <pc:sldMk cId="2067153023" sldId="258"/>
            <ac:spMk id="43" creationId="{579E3846-8D0B-B14A-817A-7FAC9DDAB4D8}"/>
          </ac:spMkLst>
        </pc:spChg>
        <pc:spChg chg="add del">
          <ac:chgData name="Nardine Braun (1901564)" userId="S::1901564@student.uwtsd.ac.uk::8b61b2f2-59da-4f6b-96eb-dade7e3cf716" providerId="AD" clId="Web-{79C9899D-F4BC-B0EF-3E88-2C203C65ADA7}" dt="2023-05-22T17:58:31.959" v="660"/>
          <ac:spMkLst>
            <pc:docMk/>
            <pc:sldMk cId="2067153023" sldId="258"/>
            <ac:spMk id="45" creationId="{EAB1217A-7C36-3A41-8536-BC68C4521095}"/>
          </ac:spMkLst>
        </pc:spChg>
        <pc:spChg chg="add del">
          <ac:chgData name="Nardine Braun (1901564)" userId="S::1901564@student.uwtsd.ac.uk::8b61b2f2-59da-4f6b-96eb-dade7e3cf716" providerId="AD" clId="Web-{79C9899D-F4BC-B0EF-3E88-2C203C65ADA7}" dt="2023-05-22T17:58:31.959" v="660"/>
          <ac:spMkLst>
            <pc:docMk/>
            <pc:sldMk cId="2067153023" sldId="258"/>
            <ac:spMk id="47" creationId="{DCA5172B-100A-154D-8648-280629D67DD0}"/>
          </ac:spMkLst>
        </pc:spChg>
        <pc:spChg chg="add del">
          <ac:chgData name="Nardine Braun (1901564)" userId="S::1901564@student.uwtsd.ac.uk::8b61b2f2-59da-4f6b-96eb-dade7e3cf716" providerId="AD" clId="Web-{79C9899D-F4BC-B0EF-3E88-2C203C65ADA7}" dt="2023-05-22T17:59:07.539" v="663"/>
          <ac:spMkLst>
            <pc:docMk/>
            <pc:sldMk cId="2067153023" sldId="258"/>
            <ac:spMk id="52" creationId="{1D227D51-204B-ED48-AF9A-0BE9633FE04A}"/>
          </ac:spMkLst>
        </pc:spChg>
        <pc:spChg chg="add del">
          <ac:chgData name="Nardine Braun (1901564)" userId="S::1901564@student.uwtsd.ac.uk::8b61b2f2-59da-4f6b-96eb-dade7e3cf716" providerId="AD" clId="Web-{79C9899D-F4BC-B0EF-3E88-2C203C65ADA7}" dt="2023-05-22T17:59:07.539" v="663"/>
          <ac:spMkLst>
            <pc:docMk/>
            <pc:sldMk cId="2067153023" sldId="258"/>
            <ac:spMk id="54" creationId="{57A23F45-CDAE-8A40-8DE7-92A0BBC119B7}"/>
          </ac:spMkLst>
        </pc:spChg>
        <pc:spChg chg="add del">
          <ac:chgData name="Nardine Braun (1901564)" userId="S::1901564@student.uwtsd.ac.uk::8b61b2f2-59da-4f6b-96eb-dade7e3cf716" providerId="AD" clId="Web-{79C9899D-F4BC-B0EF-3E88-2C203C65ADA7}" dt="2023-05-22T17:59:07.539" v="663"/>
          <ac:spMkLst>
            <pc:docMk/>
            <pc:sldMk cId="2067153023" sldId="258"/>
            <ac:spMk id="56" creationId="{68546383-CCC4-544B-B0D8-DE78DE39BB78}"/>
          </ac:spMkLst>
        </pc:spChg>
        <pc:spChg chg="add del">
          <ac:chgData name="Nardine Braun (1901564)" userId="S::1901564@student.uwtsd.ac.uk::8b61b2f2-59da-4f6b-96eb-dade7e3cf716" providerId="AD" clId="Web-{79C9899D-F4BC-B0EF-3E88-2C203C65ADA7}" dt="2023-05-22T17:59:07.539" v="663"/>
          <ac:spMkLst>
            <pc:docMk/>
            <pc:sldMk cId="2067153023" sldId="258"/>
            <ac:spMk id="58" creationId="{6CA2C65D-0168-1245-86C8-62A8A6F7B813}"/>
          </ac:spMkLst>
        </pc:spChg>
        <pc:spChg chg="add del">
          <ac:chgData name="Nardine Braun (1901564)" userId="S::1901564@student.uwtsd.ac.uk::8b61b2f2-59da-4f6b-96eb-dade7e3cf716" providerId="AD" clId="Web-{79C9899D-F4BC-B0EF-3E88-2C203C65ADA7}" dt="2023-05-22T17:59:07.539" v="663"/>
          <ac:spMkLst>
            <pc:docMk/>
            <pc:sldMk cId="2067153023" sldId="258"/>
            <ac:spMk id="60" creationId="{755E9273-3717-C94C-9BFF-75E87E47C46A}"/>
          </ac:spMkLst>
        </pc:spChg>
        <pc:spChg chg="add del">
          <ac:chgData name="Nardine Braun (1901564)" userId="S::1901564@student.uwtsd.ac.uk::8b61b2f2-59da-4f6b-96eb-dade7e3cf716" providerId="AD" clId="Web-{79C9899D-F4BC-B0EF-3E88-2C203C65ADA7}" dt="2023-05-22T17:59:07.539" v="663"/>
          <ac:spMkLst>
            <pc:docMk/>
            <pc:sldMk cId="2067153023" sldId="258"/>
            <ac:spMk id="62" creationId="{8FF2C30B-C8A1-7E4F-9E2A-C1B204E51026}"/>
          </ac:spMkLst>
        </pc:spChg>
        <pc:spChg chg="add">
          <ac:chgData name="Nardine Braun (1901564)" userId="S::1901564@student.uwtsd.ac.uk::8b61b2f2-59da-4f6b-96eb-dade7e3cf716" providerId="AD" clId="Web-{79C9899D-F4BC-B0EF-3E88-2C203C65ADA7}" dt="2023-05-22T17:59:07.539" v="663"/>
          <ac:spMkLst>
            <pc:docMk/>
            <pc:sldMk cId="2067153023" sldId="258"/>
            <ac:spMk id="68" creationId="{1D227D51-204B-ED48-AF9A-0BE9633FE04A}"/>
          </ac:spMkLst>
        </pc:spChg>
        <pc:spChg chg="add">
          <ac:chgData name="Nardine Braun (1901564)" userId="S::1901564@student.uwtsd.ac.uk::8b61b2f2-59da-4f6b-96eb-dade7e3cf716" providerId="AD" clId="Web-{79C9899D-F4BC-B0EF-3E88-2C203C65ADA7}" dt="2023-05-22T17:59:07.539" v="663"/>
          <ac:spMkLst>
            <pc:docMk/>
            <pc:sldMk cId="2067153023" sldId="258"/>
            <ac:spMk id="70" creationId="{57A23F45-CDAE-8A40-8DE7-92A0BBC119B7}"/>
          </ac:spMkLst>
        </pc:spChg>
        <pc:spChg chg="add">
          <ac:chgData name="Nardine Braun (1901564)" userId="S::1901564@student.uwtsd.ac.uk::8b61b2f2-59da-4f6b-96eb-dade7e3cf716" providerId="AD" clId="Web-{79C9899D-F4BC-B0EF-3E88-2C203C65ADA7}" dt="2023-05-22T17:59:07.539" v="663"/>
          <ac:spMkLst>
            <pc:docMk/>
            <pc:sldMk cId="2067153023" sldId="258"/>
            <ac:spMk id="72" creationId="{68546383-CCC4-544B-B0D8-DE78DE39BB78}"/>
          </ac:spMkLst>
        </pc:spChg>
        <pc:spChg chg="add">
          <ac:chgData name="Nardine Braun (1901564)" userId="S::1901564@student.uwtsd.ac.uk::8b61b2f2-59da-4f6b-96eb-dade7e3cf716" providerId="AD" clId="Web-{79C9899D-F4BC-B0EF-3E88-2C203C65ADA7}" dt="2023-05-22T17:59:07.539" v="663"/>
          <ac:spMkLst>
            <pc:docMk/>
            <pc:sldMk cId="2067153023" sldId="258"/>
            <ac:spMk id="74" creationId="{14F048CC-17C9-B246-BF2A-29E51AD1C6EA}"/>
          </ac:spMkLst>
        </pc:spChg>
        <pc:spChg chg="add">
          <ac:chgData name="Nardine Braun (1901564)" userId="S::1901564@student.uwtsd.ac.uk::8b61b2f2-59da-4f6b-96eb-dade7e3cf716" providerId="AD" clId="Web-{79C9899D-F4BC-B0EF-3E88-2C203C65ADA7}" dt="2023-05-22T17:59:07.539" v="663"/>
          <ac:spMkLst>
            <pc:docMk/>
            <pc:sldMk cId="2067153023" sldId="258"/>
            <ac:spMk id="76" creationId="{C3CDF984-1C69-1F45-B391-9A023DD8F0C4}"/>
          </ac:spMkLst>
        </pc:spChg>
        <pc:spChg chg="add">
          <ac:chgData name="Nardine Braun (1901564)" userId="S::1901564@student.uwtsd.ac.uk::8b61b2f2-59da-4f6b-96eb-dade7e3cf716" providerId="AD" clId="Web-{79C9899D-F4BC-B0EF-3E88-2C203C65ADA7}" dt="2023-05-22T17:59:07.539" v="663"/>
          <ac:spMkLst>
            <pc:docMk/>
            <pc:sldMk cId="2067153023" sldId="258"/>
            <ac:spMk id="78" creationId="{B6ADAAA2-0742-D744-ACFF-7206E2A7A879}"/>
          </ac:spMkLst>
        </pc:spChg>
        <pc:spChg chg="add">
          <ac:chgData name="Nardine Braun (1901564)" userId="S::1901564@student.uwtsd.ac.uk::8b61b2f2-59da-4f6b-96eb-dade7e3cf716" providerId="AD" clId="Web-{79C9899D-F4BC-B0EF-3E88-2C203C65ADA7}" dt="2023-05-22T17:59:07.539" v="663"/>
          <ac:spMkLst>
            <pc:docMk/>
            <pc:sldMk cId="2067153023" sldId="258"/>
            <ac:spMk id="80" creationId="{C53E2C7F-F4FF-A94D-ACAE-82823EC88FEC}"/>
          </ac:spMkLst>
        </pc:spChg>
        <pc:graphicFrameChg chg="del">
          <ac:chgData name="Nardine Braun (1901564)" userId="S::1901564@student.uwtsd.ac.uk::8b61b2f2-59da-4f6b-96eb-dade7e3cf716" providerId="AD" clId="Web-{79C9899D-F4BC-B0EF-3E88-2C203C65ADA7}" dt="2023-05-22T17:56:42.810" v="654"/>
          <ac:graphicFrameMkLst>
            <pc:docMk/>
            <pc:sldMk cId="2067153023" sldId="258"/>
            <ac:graphicFrameMk id="16" creationId="{6BD58D93-6F21-74D5-ADD7-C5FD90168808}"/>
          </ac:graphicFrameMkLst>
        </pc:graphicFrameChg>
        <pc:picChg chg="add del mod ord">
          <ac:chgData name="Nardine Braun (1901564)" userId="S::1901564@student.uwtsd.ac.uk::8b61b2f2-59da-4f6b-96eb-dade7e3cf716" providerId="AD" clId="Web-{79C9899D-F4BC-B0EF-3E88-2C203C65ADA7}" dt="2023-05-22T17:58:50.100" v="662"/>
          <ac:picMkLst>
            <pc:docMk/>
            <pc:sldMk cId="2067153023" sldId="258"/>
            <ac:picMk id="20" creationId="{D0B92640-26E8-BFBA-4F03-09A343B4007C}"/>
          </ac:picMkLst>
        </pc:picChg>
        <pc:picChg chg="add del mod">
          <ac:chgData name="Nardine Braun (1901564)" userId="S::1901564@student.uwtsd.ac.uk::8b61b2f2-59da-4f6b-96eb-dade7e3cf716" providerId="AD" clId="Web-{79C9899D-F4BC-B0EF-3E88-2C203C65ADA7}" dt="2023-05-22T17:58:44.303" v="661"/>
          <ac:picMkLst>
            <pc:docMk/>
            <pc:sldMk cId="2067153023" sldId="258"/>
            <ac:picMk id="39" creationId="{61673AFC-F35C-1790-AECB-82FF6EF3188E}"/>
          </ac:picMkLst>
        </pc:picChg>
        <pc:picChg chg="add">
          <ac:chgData name="Nardine Braun (1901564)" userId="S::1901564@student.uwtsd.ac.uk::8b61b2f2-59da-4f6b-96eb-dade7e3cf716" providerId="AD" clId="Web-{79C9899D-F4BC-B0EF-3E88-2C203C65ADA7}" dt="2023-05-22T17:59:07.539" v="663"/>
          <ac:picMkLst>
            <pc:docMk/>
            <pc:sldMk cId="2067153023" sldId="258"/>
            <ac:picMk id="64" creationId="{F3BD2086-8933-4CBB-FA2E-4369208EDF2F}"/>
          </ac:picMkLst>
        </pc:picChg>
      </pc:sldChg>
      <pc:sldChg chg="ord">
        <pc:chgData name="Nardine Braun (1901564)" userId="S::1901564@student.uwtsd.ac.uk::8b61b2f2-59da-4f6b-96eb-dade7e3cf716" providerId="AD" clId="Web-{79C9899D-F4BC-B0EF-3E88-2C203C65ADA7}" dt="2023-05-22T17:54:18.551" v="651"/>
        <pc:sldMkLst>
          <pc:docMk/>
          <pc:sldMk cId="4095016050" sldId="259"/>
        </pc:sldMkLst>
      </pc:sldChg>
      <pc:sldChg chg="addSp delSp modSp mod setBg">
        <pc:chgData name="Nardine Braun (1901564)" userId="S::1901564@student.uwtsd.ac.uk::8b61b2f2-59da-4f6b-96eb-dade7e3cf716" providerId="AD" clId="Web-{79C9899D-F4BC-B0EF-3E88-2C203C65ADA7}" dt="2023-05-22T17:10:20.181" v="137"/>
        <pc:sldMkLst>
          <pc:docMk/>
          <pc:sldMk cId="1160137527" sldId="260"/>
        </pc:sldMkLst>
        <pc:spChg chg="mod">
          <ac:chgData name="Nardine Braun (1901564)" userId="S::1901564@student.uwtsd.ac.uk::8b61b2f2-59da-4f6b-96eb-dade7e3cf716" providerId="AD" clId="Web-{79C9899D-F4BC-B0EF-3E88-2C203C65ADA7}" dt="2023-05-22T17:10:20.181" v="137"/>
          <ac:spMkLst>
            <pc:docMk/>
            <pc:sldMk cId="1160137527" sldId="260"/>
            <ac:spMk id="2" creationId="{791902F9-AE4F-724C-A38C-B54A28A5F326}"/>
          </ac:spMkLst>
        </pc:spChg>
        <pc:spChg chg="del">
          <ac:chgData name="Nardine Braun (1901564)" userId="S::1901564@student.uwtsd.ac.uk::8b61b2f2-59da-4f6b-96eb-dade7e3cf716" providerId="AD" clId="Web-{79C9899D-F4BC-B0EF-3E88-2C203C65ADA7}" dt="2023-05-22T17:06:45.244" v="0"/>
          <ac:spMkLst>
            <pc:docMk/>
            <pc:sldMk cId="1160137527" sldId="260"/>
            <ac:spMk id="3" creationId="{69A0AB7F-B25A-FB47-0C5A-06F8865C69DC}"/>
          </ac:spMkLst>
        </pc:spChg>
        <pc:spChg chg="add mod">
          <ac:chgData name="Nardine Braun (1901564)" userId="S::1901564@student.uwtsd.ac.uk::8b61b2f2-59da-4f6b-96eb-dade7e3cf716" providerId="AD" clId="Web-{79C9899D-F4BC-B0EF-3E88-2C203C65ADA7}" dt="2023-05-22T17:10:20.181" v="137"/>
          <ac:spMkLst>
            <pc:docMk/>
            <pc:sldMk cId="1160137527" sldId="260"/>
            <ac:spMk id="5" creationId="{BCA02B7C-2FFA-40E1-F4D1-9454C83BA1F5}"/>
          </ac:spMkLst>
        </pc:spChg>
        <pc:spChg chg="add mod">
          <ac:chgData name="Nardine Braun (1901564)" userId="S::1901564@student.uwtsd.ac.uk::8b61b2f2-59da-4f6b-96eb-dade7e3cf716" providerId="AD" clId="Web-{79C9899D-F4BC-B0EF-3E88-2C203C65ADA7}" dt="2023-05-22T17:10:20.181" v="137"/>
          <ac:spMkLst>
            <pc:docMk/>
            <pc:sldMk cId="1160137527" sldId="260"/>
            <ac:spMk id="9" creationId="{ACAF189D-54CD-80D6-14CD-880D347E4BB2}"/>
          </ac:spMkLst>
        </pc:spChg>
        <pc:spChg chg="add del">
          <ac:chgData name="Nardine Braun (1901564)" userId="S::1901564@student.uwtsd.ac.uk::8b61b2f2-59da-4f6b-96eb-dade7e3cf716" providerId="AD" clId="Web-{79C9899D-F4BC-B0EF-3E88-2C203C65ADA7}" dt="2023-05-22T17:10:20.181" v="137"/>
          <ac:spMkLst>
            <pc:docMk/>
            <pc:sldMk cId="1160137527" sldId="260"/>
            <ac:spMk id="12" creationId="{579E3846-8D0B-B14A-817A-7FAC9DDAB4D8}"/>
          </ac:spMkLst>
        </pc:spChg>
        <pc:spChg chg="add del">
          <ac:chgData name="Nardine Braun (1901564)" userId="S::1901564@student.uwtsd.ac.uk::8b61b2f2-59da-4f6b-96eb-dade7e3cf716" providerId="AD" clId="Web-{79C9899D-F4BC-B0EF-3E88-2C203C65ADA7}" dt="2023-05-22T17:10:20.181" v="137"/>
          <ac:spMkLst>
            <pc:docMk/>
            <pc:sldMk cId="1160137527" sldId="260"/>
            <ac:spMk id="14" creationId="{A12C7CBA-A034-9548-BC45-D37C25C0087C}"/>
          </ac:spMkLst>
        </pc:spChg>
        <pc:spChg chg="add del">
          <ac:chgData name="Nardine Braun (1901564)" userId="S::1901564@student.uwtsd.ac.uk::8b61b2f2-59da-4f6b-96eb-dade7e3cf716" providerId="AD" clId="Web-{79C9899D-F4BC-B0EF-3E88-2C203C65ADA7}" dt="2023-05-22T17:10:20.181" v="137"/>
          <ac:spMkLst>
            <pc:docMk/>
            <pc:sldMk cId="1160137527" sldId="260"/>
            <ac:spMk id="16" creationId="{5449ED22-D9F5-F848-A98A-7181D4EE7A7B}"/>
          </ac:spMkLst>
        </pc:spChg>
        <pc:spChg chg="add">
          <ac:chgData name="Nardine Braun (1901564)" userId="S::1901564@student.uwtsd.ac.uk::8b61b2f2-59da-4f6b-96eb-dade7e3cf716" providerId="AD" clId="Web-{79C9899D-F4BC-B0EF-3E88-2C203C65ADA7}" dt="2023-05-22T17:10:20.181" v="137"/>
          <ac:spMkLst>
            <pc:docMk/>
            <pc:sldMk cId="1160137527" sldId="260"/>
            <ac:spMk id="21" creationId="{579E3846-8D0B-B14A-817A-7FAC9DDAB4D8}"/>
          </ac:spMkLst>
        </pc:spChg>
        <pc:spChg chg="add">
          <ac:chgData name="Nardine Braun (1901564)" userId="S::1901564@student.uwtsd.ac.uk::8b61b2f2-59da-4f6b-96eb-dade7e3cf716" providerId="AD" clId="Web-{79C9899D-F4BC-B0EF-3E88-2C203C65ADA7}" dt="2023-05-22T17:10:20.181" v="137"/>
          <ac:spMkLst>
            <pc:docMk/>
            <pc:sldMk cId="1160137527" sldId="260"/>
            <ac:spMk id="23" creationId="{EAB1217A-7C36-3A41-8536-BC68C4521095}"/>
          </ac:spMkLst>
        </pc:spChg>
        <pc:spChg chg="add">
          <ac:chgData name="Nardine Braun (1901564)" userId="S::1901564@student.uwtsd.ac.uk::8b61b2f2-59da-4f6b-96eb-dade7e3cf716" providerId="AD" clId="Web-{79C9899D-F4BC-B0EF-3E88-2C203C65ADA7}" dt="2023-05-22T17:10:20.181" v="137"/>
          <ac:spMkLst>
            <pc:docMk/>
            <pc:sldMk cId="1160137527" sldId="260"/>
            <ac:spMk id="25" creationId="{DCA5172B-100A-154D-8648-280629D67DD0}"/>
          </ac:spMkLst>
        </pc:spChg>
        <pc:picChg chg="add mod ord">
          <ac:chgData name="Nardine Braun (1901564)" userId="S::1901564@student.uwtsd.ac.uk::8b61b2f2-59da-4f6b-96eb-dade7e3cf716" providerId="AD" clId="Web-{79C9899D-F4BC-B0EF-3E88-2C203C65ADA7}" dt="2023-05-22T17:10:20.181" v="137"/>
          <ac:picMkLst>
            <pc:docMk/>
            <pc:sldMk cId="1160137527" sldId="260"/>
            <ac:picMk id="4" creationId="{913520EA-D5EB-D195-4DBA-D7AB9797313A}"/>
          </ac:picMkLst>
        </pc:picChg>
      </pc:sldChg>
      <pc:sldChg chg="addSp modSp new mod setBg">
        <pc:chgData name="Nardine Braun (1901564)" userId="S::1901564@student.uwtsd.ac.uk::8b61b2f2-59da-4f6b-96eb-dade7e3cf716" providerId="AD" clId="Web-{79C9899D-F4BC-B0EF-3E88-2C203C65ADA7}" dt="2023-05-22T17:23:46.549" v="361"/>
        <pc:sldMkLst>
          <pc:docMk/>
          <pc:sldMk cId="4119263750" sldId="261"/>
        </pc:sldMkLst>
        <pc:spChg chg="mod">
          <ac:chgData name="Nardine Braun (1901564)" userId="S::1901564@student.uwtsd.ac.uk::8b61b2f2-59da-4f6b-96eb-dade7e3cf716" providerId="AD" clId="Web-{79C9899D-F4BC-B0EF-3E88-2C203C65ADA7}" dt="2023-05-22T17:23:46.549" v="361"/>
          <ac:spMkLst>
            <pc:docMk/>
            <pc:sldMk cId="4119263750" sldId="261"/>
            <ac:spMk id="2" creationId="{4050CB7D-5B90-7494-0276-0B8E0677752C}"/>
          </ac:spMkLst>
        </pc:spChg>
        <pc:spChg chg="mod">
          <ac:chgData name="Nardine Braun (1901564)" userId="S::1901564@student.uwtsd.ac.uk::8b61b2f2-59da-4f6b-96eb-dade7e3cf716" providerId="AD" clId="Web-{79C9899D-F4BC-B0EF-3E88-2C203C65ADA7}" dt="2023-05-22T17:23:46.549" v="361"/>
          <ac:spMkLst>
            <pc:docMk/>
            <pc:sldMk cId="4119263750" sldId="261"/>
            <ac:spMk id="3" creationId="{1E7C365D-567C-C486-230A-B8A03500570F}"/>
          </ac:spMkLst>
        </pc:spChg>
        <pc:spChg chg="add">
          <ac:chgData name="Nardine Braun (1901564)" userId="S::1901564@student.uwtsd.ac.uk::8b61b2f2-59da-4f6b-96eb-dade7e3cf716" providerId="AD" clId="Web-{79C9899D-F4BC-B0EF-3E88-2C203C65ADA7}" dt="2023-05-22T17:23:46.549" v="361"/>
          <ac:spMkLst>
            <pc:docMk/>
            <pc:sldMk cId="4119263750" sldId="261"/>
            <ac:spMk id="9" creationId="{579E3846-8D0B-B14A-817A-7FAC9DDAB4D8}"/>
          </ac:spMkLst>
        </pc:spChg>
        <pc:spChg chg="add">
          <ac:chgData name="Nardine Braun (1901564)" userId="S::1901564@student.uwtsd.ac.uk::8b61b2f2-59da-4f6b-96eb-dade7e3cf716" providerId="AD" clId="Web-{79C9899D-F4BC-B0EF-3E88-2C203C65ADA7}" dt="2023-05-22T17:23:46.549" v="361"/>
          <ac:spMkLst>
            <pc:docMk/>
            <pc:sldMk cId="4119263750" sldId="261"/>
            <ac:spMk id="11" creationId="{EAB1217A-7C36-3A41-8536-BC68C4521095}"/>
          </ac:spMkLst>
        </pc:spChg>
        <pc:spChg chg="add">
          <ac:chgData name="Nardine Braun (1901564)" userId="S::1901564@student.uwtsd.ac.uk::8b61b2f2-59da-4f6b-96eb-dade7e3cf716" providerId="AD" clId="Web-{79C9899D-F4BC-B0EF-3E88-2C203C65ADA7}" dt="2023-05-22T17:23:46.549" v="361"/>
          <ac:spMkLst>
            <pc:docMk/>
            <pc:sldMk cId="4119263750" sldId="261"/>
            <ac:spMk id="13" creationId="{DCA5172B-100A-154D-8648-280629D67DD0}"/>
          </ac:spMkLst>
        </pc:spChg>
        <pc:picChg chg="add">
          <ac:chgData name="Nardine Braun (1901564)" userId="S::1901564@student.uwtsd.ac.uk::8b61b2f2-59da-4f6b-96eb-dade7e3cf716" providerId="AD" clId="Web-{79C9899D-F4BC-B0EF-3E88-2C203C65ADA7}" dt="2023-05-22T17:23:46.549" v="361"/>
          <ac:picMkLst>
            <pc:docMk/>
            <pc:sldMk cId="4119263750" sldId="261"/>
            <ac:picMk id="5" creationId="{DF3C772D-873C-0320-20E1-9EDD0BCC1B48}"/>
          </ac:picMkLst>
        </pc:picChg>
      </pc:sldChg>
      <pc:sldChg chg="addSp delSp modSp new mod ord setBg setClrOvrMap">
        <pc:chgData name="Nardine Braun (1901564)" userId="S::1901564@student.uwtsd.ac.uk::8b61b2f2-59da-4f6b-96eb-dade7e3cf716" providerId="AD" clId="Web-{79C9899D-F4BC-B0EF-3E88-2C203C65ADA7}" dt="2023-05-22T17:30:04.919" v="401"/>
        <pc:sldMkLst>
          <pc:docMk/>
          <pc:sldMk cId="1571569038" sldId="262"/>
        </pc:sldMkLst>
        <pc:spChg chg="mod ord">
          <ac:chgData name="Nardine Braun (1901564)" userId="S::1901564@student.uwtsd.ac.uk::8b61b2f2-59da-4f6b-96eb-dade7e3cf716" providerId="AD" clId="Web-{79C9899D-F4BC-B0EF-3E88-2C203C65ADA7}" dt="2023-05-22T17:30:04.919" v="401"/>
          <ac:spMkLst>
            <pc:docMk/>
            <pc:sldMk cId="1571569038" sldId="262"/>
            <ac:spMk id="2" creationId="{026967CE-381E-C56B-7E78-3A6FC8937894}"/>
          </ac:spMkLst>
        </pc:spChg>
        <pc:spChg chg="del">
          <ac:chgData name="Nardine Braun (1901564)" userId="S::1901564@student.uwtsd.ac.uk::8b61b2f2-59da-4f6b-96eb-dade7e3cf716" providerId="AD" clId="Web-{79C9899D-F4BC-B0EF-3E88-2C203C65ADA7}" dt="2023-05-22T17:29:05.571" v="395"/>
          <ac:spMkLst>
            <pc:docMk/>
            <pc:sldMk cId="1571569038" sldId="262"/>
            <ac:spMk id="3" creationId="{25E6373D-8A10-6B9F-D014-725BB4DD893A}"/>
          </ac:spMkLst>
        </pc:spChg>
        <pc:spChg chg="add mod">
          <ac:chgData name="Nardine Braun (1901564)" userId="S::1901564@student.uwtsd.ac.uk::8b61b2f2-59da-4f6b-96eb-dade7e3cf716" providerId="AD" clId="Web-{79C9899D-F4BC-B0EF-3E88-2C203C65ADA7}" dt="2023-05-22T17:30:04.919" v="401"/>
          <ac:spMkLst>
            <pc:docMk/>
            <pc:sldMk cId="1571569038" sldId="262"/>
            <ac:spMk id="7" creationId="{E5B3B4F1-31B7-0642-B20C-BF83E12223A7}"/>
          </ac:spMkLst>
        </pc:spChg>
        <pc:spChg chg="add">
          <ac:chgData name="Nardine Braun (1901564)" userId="S::1901564@student.uwtsd.ac.uk::8b61b2f2-59da-4f6b-96eb-dade7e3cf716" providerId="AD" clId="Web-{79C9899D-F4BC-B0EF-3E88-2C203C65ADA7}" dt="2023-05-22T17:30:04.919" v="401"/>
          <ac:spMkLst>
            <pc:docMk/>
            <pc:sldMk cId="1571569038" sldId="262"/>
            <ac:spMk id="12" creationId="{1D227D51-204B-ED48-AF9A-0BE9633FE04A}"/>
          </ac:spMkLst>
        </pc:spChg>
        <pc:spChg chg="add">
          <ac:chgData name="Nardine Braun (1901564)" userId="S::1901564@student.uwtsd.ac.uk::8b61b2f2-59da-4f6b-96eb-dade7e3cf716" providerId="AD" clId="Web-{79C9899D-F4BC-B0EF-3E88-2C203C65ADA7}" dt="2023-05-22T17:30:04.919" v="401"/>
          <ac:spMkLst>
            <pc:docMk/>
            <pc:sldMk cId="1571569038" sldId="262"/>
            <ac:spMk id="14" creationId="{57A23F45-CDAE-8A40-8DE7-92A0BBC119B7}"/>
          </ac:spMkLst>
        </pc:spChg>
        <pc:spChg chg="add">
          <ac:chgData name="Nardine Braun (1901564)" userId="S::1901564@student.uwtsd.ac.uk::8b61b2f2-59da-4f6b-96eb-dade7e3cf716" providerId="AD" clId="Web-{79C9899D-F4BC-B0EF-3E88-2C203C65ADA7}" dt="2023-05-22T17:30:04.919" v="401"/>
          <ac:spMkLst>
            <pc:docMk/>
            <pc:sldMk cId="1571569038" sldId="262"/>
            <ac:spMk id="16" creationId="{68546383-CCC4-544B-B0D8-DE78DE39BB78}"/>
          </ac:spMkLst>
        </pc:spChg>
        <pc:spChg chg="add">
          <ac:chgData name="Nardine Braun (1901564)" userId="S::1901564@student.uwtsd.ac.uk::8b61b2f2-59da-4f6b-96eb-dade7e3cf716" providerId="AD" clId="Web-{79C9899D-F4BC-B0EF-3E88-2C203C65ADA7}" dt="2023-05-22T17:30:04.919" v="401"/>
          <ac:spMkLst>
            <pc:docMk/>
            <pc:sldMk cId="1571569038" sldId="262"/>
            <ac:spMk id="18" creationId="{14F048CC-17C9-B246-BF2A-29E51AD1C6EA}"/>
          </ac:spMkLst>
        </pc:spChg>
        <pc:spChg chg="add">
          <ac:chgData name="Nardine Braun (1901564)" userId="S::1901564@student.uwtsd.ac.uk::8b61b2f2-59da-4f6b-96eb-dade7e3cf716" providerId="AD" clId="Web-{79C9899D-F4BC-B0EF-3E88-2C203C65ADA7}" dt="2023-05-22T17:30:04.919" v="401"/>
          <ac:spMkLst>
            <pc:docMk/>
            <pc:sldMk cId="1571569038" sldId="262"/>
            <ac:spMk id="20" creationId="{BA0719E2-C244-8947-A58E-1C8346C44ECE}"/>
          </ac:spMkLst>
        </pc:spChg>
        <pc:spChg chg="add">
          <ac:chgData name="Nardine Braun (1901564)" userId="S::1901564@student.uwtsd.ac.uk::8b61b2f2-59da-4f6b-96eb-dade7e3cf716" providerId="AD" clId="Web-{79C9899D-F4BC-B0EF-3E88-2C203C65ADA7}" dt="2023-05-22T17:30:04.919" v="401"/>
          <ac:spMkLst>
            <pc:docMk/>
            <pc:sldMk cId="1571569038" sldId="262"/>
            <ac:spMk id="22" creationId="{FDCEB344-9B5C-4742-97C5-25E383C37734}"/>
          </ac:spMkLst>
        </pc:spChg>
        <pc:spChg chg="add">
          <ac:chgData name="Nardine Braun (1901564)" userId="S::1901564@student.uwtsd.ac.uk::8b61b2f2-59da-4f6b-96eb-dade7e3cf716" providerId="AD" clId="Web-{79C9899D-F4BC-B0EF-3E88-2C203C65ADA7}" dt="2023-05-22T17:30:04.919" v="401"/>
          <ac:spMkLst>
            <pc:docMk/>
            <pc:sldMk cId="1571569038" sldId="262"/>
            <ac:spMk id="24" creationId="{42B1EE92-4E89-224E-A5B7-620CB8B65588}"/>
          </ac:spMkLst>
        </pc:spChg>
        <pc:picChg chg="add mod ord">
          <ac:chgData name="Nardine Braun (1901564)" userId="S::1901564@student.uwtsd.ac.uk::8b61b2f2-59da-4f6b-96eb-dade7e3cf716" providerId="AD" clId="Web-{79C9899D-F4BC-B0EF-3E88-2C203C65ADA7}" dt="2023-05-22T17:30:04.919" v="401"/>
          <ac:picMkLst>
            <pc:docMk/>
            <pc:sldMk cId="1571569038" sldId="262"/>
            <ac:picMk id="4" creationId="{EE1B1FD1-8DDF-1E72-AEC7-9278EFA469B5}"/>
          </ac:picMkLst>
        </pc:picChg>
        <pc:picChg chg="add mod">
          <ac:chgData name="Nardine Braun (1901564)" userId="S::1901564@student.uwtsd.ac.uk::8b61b2f2-59da-4f6b-96eb-dade7e3cf716" providerId="AD" clId="Web-{79C9899D-F4BC-B0EF-3E88-2C203C65ADA7}" dt="2023-05-22T17:30:04.919" v="401"/>
          <ac:picMkLst>
            <pc:docMk/>
            <pc:sldMk cId="1571569038" sldId="262"/>
            <ac:picMk id="5" creationId="{CFC33781-3AA1-AE27-CCC7-2726122CE1E9}"/>
          </ac:picMkLst>
        </pc:picChg>
        <pc:picChg chg="add mod">
          <ac:chgData name="Nardine Braun (1901564)" userId="S::1901564@student.uwtsd.ac.uk::8b61b2f2-59da-4f6b-96eb-dade7e3cf716" providerId="AD" clId="Web-{79C9899D-F4BC-B0EF-3E88-2C203C65ADA7}" dt="2023-05-22T17:30:04.919" v="401"/>
          <ac:picMkLst>
            <pc:docMk/>
            <pc:sldMk cId="1571569038" sldId="262"/>
            <ac:picMk id="6" creationId="{E7E9A13D-A988-B229-0A1A-87C0775DEF15}"/>
          </ac:picMkLst>
        </pc:picChg>
      </pc:sldChg>
      <pc:sldChg chg="addSp delSp modSp new del mod setBg">
        <pc:chgData name="Nardine Braun (1901564)" userId="S::1901564@student.uwtsd.ac.uk::8b61b2f2-59da-4f6b-96eb-dade7e3cf716" providerId="AD" clId="Web-{79C9899D-F4BC-B0EF-3E88-2C203C65ADA7}" dt="2023-05-22T17:27:45.066" v="385"/>
        <pc:sldMkLst>
          <pc:docMk/>
          <pc:sldMk cId="3575161717" sldId="262"/>
        </pc:sldMkLst>
        <pc:spChg chg="add del">
          <ac:chgData name="Nardine Braun (1901564)" userId="S::1901564@student.uwtsd.ac.uk::8b61b2f2-59da-4f6b-96eb-dade7e3cf716" providerId="AD" clId="Web-{79C9899D-F4BC-B0EF-3E88-2C203C65ADA7}" dt="2023-05-22T17:25:22.415" v="369"/>
          <ac:spMkLst>
            <pc:docMk/>
            <pc:sldMk cId="3575161717" sldId="262"/>
            <ac:spMk id="2" creationId="{2A790F6F-5D42-5378-1CAD-16FA36AE15B5}"/>
          </ac:spMkLst>
        </pc:spChg>
        <pc:spChg chg="del">
          <ac:chgData name="Nardine Braun (1901564)" userId="S::1901564@student.uwtsd.ac.uk::8b61b2f2-59da-4f6b-96eb-dade7e3cf716" providerId="AD" clId="Web-{79C9899D-F4BC-B0EF-3E88-2C203C65ADA7}" dt="2023-05-22T17:25:11.571" v="363"/>
          <ac:spMkLst>
            <pc:docMk/>
            <pc:sldMk cId="3575161717" sldId="262"/>
            <ac:spMk id="3" creationId="{EB09F99E-B3F0-F80B-423C-F265D2DE28AA}"/>
          </ac:spMkLst>
        </pc:spChg>
        <pc:spChg chg="add mod">
          <ac:chgData name="Nardine Braun (1901564)" userId="S::1901564@student.uwtsd.ac.uk::8b61b2f2-59da-4f6b-96eb-dade7e3cf716" providerId="AD" clId="Web-{79C9899D-F4BC-B0EF-3E88-2C203C65ADA7}" dt="2023-05-22T17:25:22.415" v="369"/>
          <ac:spMkLst>
            <pc:docMk/>
            <pc:sldMk cId="3575161717" sldId="262"/>
            <ac:spMk id="5" creationId="{2BFE7ADF-C2E4-DDF6-0A3C-00A81D2FBF70}"/>
          </ac:spMkLst>
        </pc:spChg>
        <pc:spChg chg="add del mod">
          <ac:chgData name="Nardine Braun (1901564)" userId="S::1901564@student.uwtsd.ac.uk::8b61b2f2-59da-4f6b-96eb-dade7e3cf716" providerId="AD" clId="Web-{79C9899D-F4BC-B0EF-3E88-2C203C65ADA7}" dt="2023-05-22T17:27:23.049" v="383"/>
          <ac:spMkLst>
            <pc:docMk/>
            <pc:sldMk cId="3575161717" sldId="262"/>
            <ac:spMk id="8" creationId="{E9050475-E234-A13E-2AFD-289654CCF8D9}"/>
          </ac:spMkLst>
        </pc:spChg>
        <pc:spChg chg="add del">
          <ac:chgData name="Nardine Braun (1901564)" userId="S::1901564@student.uwtsd.ac.uk::8b61b2f2-59da-4f6b-96eb-dade7e3cf716" providerId="AD" clId="Web-{79C9899D-F4BC-B0EF-3E88-2C203C65ADA7}" dt="2023-05-22T17:26:52.937" v="378"/>
          <ac:spMkLst>
            <pc:docMk/>
            <pc:sldMk cId="3575161717" sldId="262"/>
            <ac:spMk id="9" creationId="{EB79D3FD-98B1-2ED8-C102-AEE315A4B5CB}"/>
          </ac:spMkLst>
        </pc:spChg>
        <pc:spChg chg="add del">
          <ac:chgData name="Nardine Braun (1901564)" userId="S::1901564@student.uwtsd.ac.uk::8b61b2f2-59da-4f6b-96eb-dade7e3cf716" providerId="AD" clId="Web-{79C9899D-F4BC-B0EF-3E88-2C203C65ADA7}" dt="2023-05-22T17:25:22.415" v="368"/>
          <ac:spMkLst>
            <pc:docMk/>
            <pc:sldMk cId="3575161717" sldId="262"/>
            <ac:spMk id="10" creationId="{DB8D5541-7726-BA46-8BFA-BF6AA8D42BD7}"/>
          </ac:spMkLst>
        </pc:spChg>
        <pc:spChg chg="add del">
          <ac:chgData name="Nardine Braun (1901564)" userId="S::1901564@student.uwtsd.ac.uk::8b61b2f2-59da-4f6b-96eb-dade7e3cf716" providerId="AD" clId="Web-{79C9899D-F4BC-B0EF-3E88-2C203C65ADA7}" dt="2023-05-22T17:25:22.415" v="368"/>
          <ac:spMkLst>
            <pc:docMk/>
            <pc:sldMk cId="3575161717" sldId="262"/>
            <ac:spMk id="12" creationId="{97F434CF-7503-CE4F-8426-C312C6315AD0}"/>
          </ac:spMkLst>
        </pc:spChg>
        <pc:spChg chg="add del">
          <ac:chgData name="Nardine Braun (1901564)" userId="S::1901564@student.uwtsd.ac.uk::8b61b2f2-59da-4f6b-96eb-dade7e3cf716" providerId="AD" clId="Web-{79C9899D-F4BC-B0EF-3E88-2C203C65ADA7}" dt="2023-05-22T17:25:22.415" v="368"/>
          <ac:spMkLst>
            <pc:docMk/>
            <pc:sldMk cId="3575161717" sldId="262"/>
            <ac:spMk id="14" creationId="{FEDBFB2F-FE34-E349-9484-C275FBE31614}"/>
          </ac:spMkLst>
        </pc:spChg>
        <pc:spChg chg="add mod">
          <ac:chgData name="Nardine Braun (1901564)" userId="S::1901564@student.uwtsd.ac.uk::8b61b2f2-59da-4f6b-96eb-dade7e3cf716" providerId="AD" clId="Web-{79C9899D-F4BC-B0EF-3E88-2C203C65ADA7}" dt="2023-05-22T17:27:26.064" v="384" actId="20577"/>
          <ac:spMkLst>
            <pc:docMk/>
            <pc:sldMk cId="3575161717" sldId="262"/>
            <ac:spMk id="15" creationId="{1C403FA8-DA67-DB15-CAB9-6E9A757E82E9}"/>
          </ac:spMkLst>
        </pc:spChg>
        <pc:spChg chg="add del">
          <ac:chgData name="Nardine Braun (1901564)" userId="S::1901564@student.uwtsd.ac.uk::8b61b2f2-59da-4f6b-96eb-dade7e3cf716" providerId="AD" clId="Web-{79C9899D-F4BC-B0EF-3E88-2C203C65ADA7}" dt="2023-05-22T17:25:22.415" v="368"/>
          <ac:spMkLst>
            <pc:docMk/>
            <pc:sldMk cId="3575161717" sldId="262"/>
            <ac:spMk id="16" creationId="{F6747103-26DE-C441-9AEF-B6F786FC1104}"/>
          </ac:spMkLst>
        </pc:spChg>
        <pc:spChg chg="add">
          <ac:chgData name="Nardine Braun (1901564)" userId="S::1901564@student.uwtsd.ac.uk::8b61b2f2-59da-4f6b-96eb-dade7e3cf716" providerId="AD" clId="Web-{79C9899D-F4BC-B0EF-3E88-2C203C65ADA7}" dt="2023-05-22T17:25:22.415" v="369"/>
          <ac:spMkLst>
            <pc:docMk/>
            <pc:sldMk cId="3575161717" sldId="262"/>
            <ac:spMk id="18" creationId="{579E3846-8D0B-B14A-817A-7FAC9DDAB4D8}"/>
          </ac:spMkLst>
        </pc:spChg>
        <pc:spChg chg="add mod">
          <ac:chgData name="Nardine Braun (1901564)" userId="S::1901564@student.uwtsd.ac.uk::8b61b2f2-59da-4f6b-96eb-dade7e3cf716" providerId="AD" clId="Web-{79C9899D-F4BC-B0EF-3E88-2C203C65ADA7}" dt="2023-05-22T17:27:20.830" v="382" actId="20577"/>
          <ac:spMkLst>
            <pc:docMk/>
            <pc:sldMk cId="3575161717" sldId="262"/>
            <ac:spMk id="19" creationId="{2A790F6F-5D42-5378-1CAD-16FA36AE15B5}"/>
          </ac:spMkLst>
        </pc:spChg>
        <pc:spChg chg="add">
          <ac:chgData name="Nardine Braun (1901564)" userId="S::1901564@student.uwtsd.ac.uk::8b61b2f2-59da-4f6b-96eb-dade7e3cf716" providerId="AD" clId="Web-{79C9899D-F4BC-B0EF-3E88-2C203C65ADA7}" dt="2023-05-22T17:25:22.415" v="369"/>
          <ac:spMkLst>
            <pc:docMk/>
            <pc:sldMk cId="3575161717" sldId="262"/>
            <ac:spMk id="20" creationId="{7B768144-4A9A-EF4F-89C6-859C48A1ADB8}"/>
          </ac:spMkLst>
        </pc:spChg>
        <pc:spChg chg="add">
          <ac:chgData name="Nardine Braun (1901564)" userId="S::1901564@student.uwtsd.ac.uk::8b61b2f2-59da-4f6b-96eb-dade7e3cf716" providerId="AD" clId="Web-{79C9899D-F4BC-B0EF-3E88-2C203C65ADA7}" dt="2023-05-22T17:25:22.415" v="369"/>
          <ac:spMkLst>
            <pc:docMk/>
            <pc:sldMk cId="3575161717" sldId="262"/>
            <ac:spMk id="21" creationId="{233F0DEE-0C91-A94B-BED4-444EDE341B03}"/>
          </ac:spMkLst>
        </pc:spChg>
        <pc:picChg chg="add mod ord">
          <ac:chgData name="Nardine Braun (1901564)" userId="S::1901564@student.uwtsd.ac.uk::8b61b2f2-59da-4f6b-96eb-dade7e3cf716" providerId="AD" clId="Web-{79C9899D-F4BC-B0EF-3E88-2C203C65ADA7}" dt="2023-05-22T17:25:22.415" v="369"/>
          <ac:picMkLst>
            <pc:docMk/>
            <pc:sldMk cId="3575161717" sldId="262"/>
            <ac:picMk id="4" creationId="{DF34B96F-CEBB-85EF-C516-3CAA18E0F274}"/>
          </ac:picMkLst>
        </pc:picChg>
        <pc:picChg chg="add del mod ord">
          <ac:chgData name="Nardine Braun (1901564)" userId="S::1901564@student.uwtsd.ac.uk::8b61b2f2-59da-4f6b-96eb-dade7e3cf716" providerId="AD" clId="Web-{79C9899D-F4BC-B0EF-3E88-2C203C65ADA7}" dt="2023-05-22T17:27:23.049" v="383"/>
          <ac:picMkLst>
            <pc:docMk/>
            <pc:sldMk cId="3575161717" sldId="262"/>
            <ac:picMk id="7" creationId="{BF6F09CA-3D78-B3EA-F1C9-0CE923D672F0}"/>
          </ac:picMkLst>
        </pc:picChg>
      </pc:sldChg>
      <pc:sldChg chg="addSp delSp modSp new mod ord setBg">
        <pc:chgData name="Nardine Braun (1901564)" userId="S::1901564@student.uwtsd.ac.uk::8b61b2f2-59da-4f6b-96eb-dade7e3cf716" providerId="AD" clId="Web-{79C9899D-F4BC-B0EF-3E88-2C203C65ADA7}" dt="2023-05-22T17:39:17.567" v="430"/>
        <pc:sldMkLst>
          <pc:docMk/>
          <pc:sldMk cId="1997257024" sldId="263"/>
        </pc:sldMkLst>
        <pc:spChg chg="mod">
          <ac:chgData name="Nardine Braun (1901564)" userId="S::1901564@student.uwtsd.ac.uk::8b61b2f2-59da-4f6b-96eb-dade7e3cf716" providerId="AD" clId="Web-{79C9899D-F4BC-B0EF-3E88-2C203C65ADA7}" dt="2023-05-22T17:39:17.567" v="430"/>
          <ac:spMkLst>
            <pc:docMk/>
            <pc:sldMk cId="1997257024" sldId="263"/>
            <ac:spMk id="2" creationId="{A5E4E0BD-503B-23A6-3686-08AB929BD4CF}"/>
          </ac:spMkLst>
        </pc:spChg>
        <pc:spChg chg="del">
          <ac:chgData name="Nardine Braun (1901564)" userId="S::1901564@student.uwtsd.ac.uk::8b61b2f2-59da-4f6b-96eb-dade7e3cf716" providerId="AD" clId="Web-{79C9899D-F4BC-B0EF-3E88-2C203C65ADA7}" dt="2023-05-22T17:36:14.101" v="420"/>
          <ac:spMkLst>
            <pc:docMk/>
            <pc:sldMk cId="1997257024" sldId="263"/>
            <ac:spMk id="3" creationId="{BCF9C514-CE1E-1A87-6E9C-BD57021DC7A8}"/>
          </ac:spMkLst>
        </pc:spChg>
        <pc:spChg chg="add del mod">
          <ac:chgData name="Nardine Braun (1901564)" userId="S::1901564@student.uwtsd.ac.uk::8b61b2f2-59da-4f6b-96eb-dade7e3cf716" providerId="AD" clId="Web-{79C9899D-F4BC-B0EF-3E88-2C203C65ADA7}" dt="2023-05-22T17:36:22.492" v="424"/>
          <ac:spMkLst>
            <pc:docMk/>
            <pc:sldMk cId="1997257024" sldId="263"/>
            <ac:spMk id="5" creationId="{F96BECC3-8EE9-5716-2FBE-262C23BC5140}"/>
          </ac:spMkLst>
        </pc:spChg>
        <pc:spChg chg="add del mod">
          <ac:chgData name="Nardine Braun (1901564)" userId="S::1901564@student.uwtsd.ac.uk::8b61b2f2-59da-4f6b-96eb-dade7e3cf716" providerId="AD" clId="Web-{79C9899D-F4BC-B0EF-3E88-2C203C65ADA7}" dt="2023-05-22T17:39:11.332" v="426"/>
          <ac:spMkLst>
            <pc:docMk/>
            <pc:sldMk cId="1997257024" sldId="263"/>
            <ac:spMk id="8" creationId="{07D0E1CC-0C06-1B64-D70B-805DB21E29A6}"/>
          </ac:spMkLst>
        </pc:spChg>
        <pc:spChg chg="add mod">
          <ac:chgData name="Nardine Braun (1901564)" userId="S::1901564@student.uwtsd.ac.uk::8b61b2f2-59da-4f6b-96eb-dade7e3cf716" providerId="AD" clId="Web-{79C9899D-F4BC-B0EF-3E88-2C203C65ADA7}" dt="2023-05-22T17:39:17.567" v="430"/>
          <ac:spMkLst>
            <pc:docMk/>
            <pc:sldMk cId="1997257024" sldId="263"/>
            <ac:spMk id="10" creationId="{2A45E45E-9996-5B4C-6959-A29FF2A75A05}"/>
          </ac:spMkLst>
        </pc:spChg>
        <pc:spChg chg="add">
          <ac:chgData name="Nardine Braun (1901564)" userId="S::1901564@student.uwtsd.ac.uk::8b61b2f2-59da-4f6b-96eb-dade7e3cf716" providerId="AD" clId="Web-{79C9899D-F4BC-B0EF-3E88-2C203C65ADA7}" dt="2023-05-22T17:39:17.567" v="430"/>
          <ac:spMkLst>
            <pc:docMk/>
            <pc:sldMk cId="1997257024" sldId="263"/>
            <ac:spMk id="15" creationId="{1D227D51-204B-ED48-AF9A-0BE9633FE04A}"/>
          </ac:spMkLst>
        </pc:spChg>
        <pc:spChg chg="add">
          <ac:chgData name="Nardine Braun (1901564)" userId="S::1901564@student.uwtsd.ac.uk::8b61b2f2-59da-4f6b-96eb-dade7e3cf716" providerId="AD" clId="Web-{79C9899D-F4BC-B0EF-3E88-2C203C65ADA7}" dt="2023-05-22T17:39:17.567" v="430"/>
          <ac:spMkLst>
            <pc:docMk/>
            <pc:sldMk cId="1997257024" sldId="263"/>
            <ac:spMk id="17" creationId="{57A23F45-CDAE-8A40-8DE7-92A0BBC119B7}"/>
          </ac:spMkLst>
        </pc:spChg>
        <pc:spChg chg="add">
          <ac:chgData name="Nardine Braun (1901564)" userId="S::1901564@student.uwtsd.ac.uk::8b61b2f2-59da-4f6b-96eb-dade7e3cf716" providerId="AD" clId="Web-{79C9899D-F4BC-B0EF-3E88-2C203C65ADA7}" dt="2023-05-22T17:39:17.567" v="430"/>
          <ac:spMkLst>
            <pc:docMk/>
            <pc:sldMk cId="1997257024" sldId="263"/>
            <ac:spMk id="19" creationId="{68546383-CCC4-544B-B0D8-DE78DE39BB78}"/>
          </ac:spMkLst>
        </pc:spChg>
        <pc:spChg chg="add">
          <ac:chgData name="Nardine Braun (1901564)" userId="S::1901564@student.uwtsd.ac.uk::8b61b2f2-59da-4f6b-96eb-dade7e3cf716" providerId="AD" clId="Web-{79C9899D-F4BC-B0EF-3E88-2C203C65ADA7}" dt="2023-05-22T17:39:17.567" v="430"/>
          <ac:spMkLst>
            <pc:docMk/>
            <pc:sldMk cId="1997257024" sldId="263"/>
            <ac:spMk id="21" creationId="{6CA2C65D-0168-1245-86C8-62A8A6F7B813}"/>
          </ac:spMkLst>
        </pc:spChg>
        <pc:spChg chg="add">
          <ac:chgData name="Nardine Braun (1901564)" userId="S::1901564@student.uwtsd.ac.uk::8b61b2f2-59da-4f6b-96eb-dade7e3cf716" providerId="AD" clId="Web-{79C9899D-F4BC-B0EF-3E88-2C203C65ADA7}" dt="2023-05-22T17:39:17.567" v="430"/>
          <ac:spMkLst>
            <pc:docMk/>
            <pc:sldMk cId="1997257024" sldId="263"/>
            <ac:spMk id="23" creationId="{56EC6756-249A-354D-B2C0-DA82BEEEC9B9}"/>
          </ac:spMkLst>
        </pc:spChg>
        <pc:spChg chg="add">
          <ac:chgData name="Nardine Braun (1901564)" userId="S::1901564@student.uwtsd.ac.uk::8b61b2f2-59da-4f6b-96eb-dade7e3cf716" providerId="AD" clId="Web-{79C9899D-F4BC-B0EF-3E88-2C203C65ADA7}" dt="2023-05-22T17:39:17.567" v="430"/>
          <ac:spMkLst>
            <pc:docMk/>
            <pc:sldMk cId="1997257024" sldId="263"/>
            <ac:spMk id="25" creationId="{99B14128-2D03-F14B-8681-9410A28F3AA2}"/>
          </ac:spMkLst>
        </pc:spChg>
        <pc:picChg chg="add del mod ord">
          <ac:chgData name="Nardine Braun (1901564)" userId="S::1901564@student.uwtsd.ac.uk::8b61b2f2-59da-4f6b-96eb-dade7e3cf716" providerId="AD" clId="Web-{79C9899D-F4BC-B0EF-3E88-2C203C65ADA7}" dt="2023-05-22T17:36:22.523" v="425"/>
          <ac:picMkLst>
            <pc:docMk/>
            <pc:sldMk cId="1997257024" sldId="263"/>
            <ac:picMk id="4" creationId="{07EE7584-78D3-FF87-6D6A-C07CA0127250}"/>
          </ac:picMkLst>
        </pc:picChg>
        <pc:picChg chg="add mod ord">
          <ac:chgData name="Nardine Braun (1901564)" userId="S::1901564@student.uwtsd.ac.uk::8b61b2f2-59da-4f6b-96eb-dade7e3cf716" providerId="AD" clId="Web-{79C9899D-F4BC-B0EF-3E88-2C203C65ADA7}" dt="2023-05-22T17:39:17.567" v="430"/>
          <ac:picMkLst>
            <pc:docMk/>
            <pc:sldMk cId="1997257024" sldId="263"/>
            <ac:picMk id="9" creationId="{D0070BE8-69BE-1E36-66B3-A60F4BA4A8B6}"/>
          </ac:picMkLst>
        </pc:picChg>
      </pc:sldChg>
      <pc:sldChg chg="addSp modSp new mod setBg">
        <pc:chgData name="Nardine Braun (1901564)" userId="S::1901564@student.uwtsd.ac.uk::8b61b2f2-59da-4f6b-96eb-dade7e3cf716" providerId="AD" clId="Web-{79C9899D-F4BC-B0EF-3E88-2C203C65ADA7}" dt="2023-05-22T17:49:55.939" v="599"/>
        <pc:sldMkLst>
          <pc:docMk/>
          <pc:sldMk cId="3636566152" sldId="264"/>
        </pc:sldMkLst>
        <pc:spChg chg="mod">
          <ac:chgData name="Nardine Braun (1901564)" userId="S::1901564@student.uwtsd.ac.uk::8b61b2f2-59da-4f6b-96eb-dade7e3cf716" providerId="AD" clId="Web-{79C9899D-F4BC-B0EF-3E88-2C203C65ADA7}" dt="2023-05-22T17:49:55.939" v="599"/>
          <ac:spMkLst>
            <pc:docMk/>
            <pc:sldMk cId="3636566152" sldId="264"/>
            <ac:spMk id="2" creationId="{C7B827B9-4FFC-30CD-A6D4-B491E1BCC1D7}"/>
          </ac:spMkLst>
        </pc:spChg>
        <pc:spChg chg="mod">
          <ac:chgData name="Nardine Braun (1901564)" userId="S::1901564@student.uwtsd.ac.uk::8b61b2f2-59da-4f6b-96eb-dade7e3cf716" providerId="AD" clId="Web-{79C9899D-F4BC-B0EF-3E88-2C203C65ADA7}" dt="2023-05-22T17:49:55.939" v="599"/>
          <ac:spMkLst>
            <pc:docMk/>
            <pc:sldMk cId="3636566152" sldId="264"/>
            <ac:spMk id="3" creationId="{79395AB8-6497-2046-A360-EF6C4971CF60}"/>
          </ac:spMkLst>
        </pc:spChg>
        <pc:spChg chg="add mod">
          <ac:chgData name="Nardine Braun (1901564)" userId="S::1901564@student.uwtsd.ac.uk::8b61b2f2-59da-4f6b-96eb-dade7e3cf716" providerId="AD" clId="Web-{79C9899D-F4BC-B0EF-3E88-2C203C65ADA7}" dt="2023-05-22T17:49:55.939" v="599"/>
          <ac:spMkLst>
            <pc:docMk/>
            <pc:sldMk cId="3636566152" sldId="264"/>
            <ac:spMk id="5" creationId="{F4102A20-EB44-E1EE-32C7-CAB6BFC4BDE4}"/>
          </ac:spMkLst>
        </pc:spChg>
        <pc:spChg chg="add">
          <ac:chgData name="Nardine Braun (1901564)" userId="S::1901564@student.uwtsd.ac.uk::8b61b2f2-59da-4f6b-96eb-dade7e3cf716" providerId="AD" clId="Web-{79C9899D-F4BC-B0EF-3E88-2C203C65ADA7}" dt="2023-05-22T17:49:55.939" v="599"/>
          <ac:spMkLst>
            <pc:docMk/>
            <pc:sldMk cId="3636566152" sldId="264"/>
            <ac:spMk id="10" creationId="{579E3846-8D0B-B14A-817A-7FAC9DDAB4D8}"/>
          </ac:spMkLst>
        </pc:spChg>
        <pc:spChg chg="add">
          <ac:chgData name="Nardine Braun (1901564)" userId="S::1901564@student.uwtsd.ac.uk::8b61b2f2-59da-4f6b-96eb-dade7e3cf716" providerId="AD" clId="Web-{79C9899D-F4BC-B0EF-3E88-2C203C65ADA7}" dt="2023-05-22T17:49:55.939" v="599"/>
          <ac:spMkLst>
            <pc:docMk/>
            <pc:sldMk cId="3636566152" sldId="264"/>
            <ac:spMk id="12" creationId="{EAB1217A-7C36-3A41-8536-BC68C4521095}"/>
          </ac:spMkLst>
        </pc:spChg>
        <pc:spChg chg="add">
          <ac:chgData name="Nardine Braun (1901564)" userId="S::1901564@student.uwtsd.ac.uk::8b61b2f2-59da-4f6b-96eb-dade7e3cf716" providerId="AD" clId="Web-{79C9899D-F4BC-B0EF-3E88-2C203C65ADA7}" dt="2023-05-22T17:49:55.939" v="599"/>
          <ac:spMkLst>
            <pc:docMk/>
            <pc:sldMk cId="3636566152" sldId="264"/>
            <ac:spMk id="14" creationId="{DCA5172B-100A-154D-8648-280629D67DD0}"/>
          </ac:spMkLst>
        </pc:spChg>
        <pc:picChg chg="add mod">
          <ac:chgData name="Nardine Braun (1901564)" userId="S::1901564@student.uwtsd.ac.uk::8b61b2f2-59da-4f6b-96eb-dade7e3cf716" providerId="AD" clId="Web-{79C9899D-F4BC-B0EF-3E88-2C203C65ADA7}" dt="2023-05-22T17:49:55.939" v="599"/>
          <ac:picMkLst>
            <pc:docMk/>
            <pc:sldMk cId="3636566152" sldId="264"/>
            <ac:picMk id="4" creationId="{9D365821-5619-6CBF-1BAC-418E82923788}"/>
          </ac:picMkLst>
        </pc:picChg>
      </pc:sldChg>
      <pc:sldChg chg="addSp delSp modSp new mod setBg">
        <pc:chgData name="Nardine Braun (1901564)" userId="S::1901564@student.uwtsd.ac.uk::8b61b2f2-59da-4f6b-96eb-dade7e3cf716" providerId="AD" clId="Web-{79C9899D-F4BC-B0EF-3E88-2C203C65ADA7}" dt="2023-05-22T17:52:49.466" v="618"/>
        <pc:sldMkLst>
          <pc:docMk/>
          <pc:sldMk cId="1461579818" sldId="265"/>
        </pc:sldMkLst>
        <pc:spChg chg="mod">
          <ac:chgData name="Nardine Braun (1901564)" userId="S::1901564@student.uwtsd.ac.uk::8b61b2f2-59da-4f6b-96eb-dade7e3cf716" providerId="AD" clId="Web-{79C9899D-F4BC-B0EF-3E88-2C203C65ADA7}" dt="2023-05-22T17:52:49.466" v="618"/>
          <ac:spMkLst>
            <pc:docMk/>
            <pc:sldMk cId="1461579818" sldId="265"/>
            <ac:spMk id="2" creationId="{3BFC2736-D25F-41FF-84DB-59E5BBB939B5}"/>
          </ac:spMkLst>
        </pc:spChg>
        <pc:spChg chg="del">
          <ac:chgData name="Nardine Braun (1901564)" userId="S::1901564@student.uwtsd.ac.uk::8b61b2f2-59da-4f6b-96eb-dade7e3cf716" providerId="AD" clId="Web-{79C9899D-F4BC-B0EF-3E88-2C203C65ADA7}" dt="2023-05-22T17:52:09.714" v="601"/>
          <ac:spMkLst>
            <pc:docMk/>
            <pc:sldMk cId="1461579818" sldId="265"/>
            <ac:spMk id="3" creationId="{36386729-4309-2FF2-1CF4-AEAE7F1D45C0}"/>
          </ac:spMkLst>
        </pc:spChg>
        <pc:spChg chg="add del">
          <ac:chgData name="Nardine Braun (1901564)" userId="S::1901564@student.uwtsd.ac.uk::8b61b2f2-59da-4f6b-96eb-dade7e3cf716" providerId="AD" clId="Web-{79C9899D-F4BC-B0EF-3E88-2C203C65ADA7}" dt="2023-05-22T17:52:49.466" v="618"/>
          <ac:spMkLst>
            <pc:docMk/>
            <pc:sldMk cId="1461579818" sldId="265"/>
            <ac:spMk id="8" creationId="{136AAEA1-8E26-11CA-41CF-2F97EAC69943}"/>
          </ac:spMkLst>
        </pc:spChg>
        <pc:spChg chg="add del">
          <ac:chgData name="Nardine Braun (1901564)" userId="S::1901564@student.uwtsd.ac.uk::8b61b2f2-59da-4f6b-96eb-dade7e3cf716" providerId="AD" clId="Web-{79C9899D-F4BC-B0EF-3E88-2C203C65ADA7}" dt="2023-05-22T17:52:49.466" v="618"/>
          <ac:spMkLst>
            <pc:docMk/>
            <pc:sldMk cId="1461579818" sldId="265"/>
            <ac:spMk id="11" creationId="{579E3846-8D0B-B14A-817A-7FAC9DDAB4D8}"/>
          </ac:spMkLst>
        </pc:spChg>
        <pc:spChg chg="add del">
          <ac:chgData name="Nardine Braun (1901564)" userId="S::1901564@student.uwtsd.ac.uk::8b61b2f2-59da-4f6b-96eb-dade7e3cf716" providerId="AD" clId="Web-{79C9899D-F4BC-B0EF-3E88-2C203C65ADA7}" dt="2023-05-22T17:52:49.466" v="618"/>
          <ac:spMkLst>
            <pc:docMk/>
            <pc:sldMk cId="1461579818" sldId="265"/>
            <ac:spMk id="13" creationId="{A12C7CBA-A034-9548-BC45-D37C25C0087C}"/>
          </ac:spMkLst>
        </pc:spChg>
        <pc:spChg chg="add del">
          <ac:chgData name="Nardine Braun (1901564)" userId="S::1901564@student.uwtsd.ac.uk::8b61b2f2-59da-4f6b-96eb-dade7e3cf716" providerId="AD" clId="Web-{79C9899D-F4BC-B0EF-3E88-2C203C65ADA7}" dt="2023-05-22T17:52:49.466" v="618"/>
          <ac:spMkLst>
            <pc:docMk/>
            <pc:sldMk cId="1461579818" sldId="265"/>
            <ac:spMk id="15" creationId="{5449ED22-D9F5-F848-A98A-7181D4EE7A7B}"/>
          </ac:spMkLst>
        </pc:spChg>
        <pc:spChg chg="add">
          <ac:chgData name="Nardine Braun (1901564)" userId="S::1901564@student.uwtsd.ac.uk::8b61b2f2-59da-4f6b-96eb-dade7e3cf716" providerId="AD" clId="Web-{79C9899D-F4BC-B0EF-3E88-2C203C65ADA7}" dt="2023-05-22T17:52:49.466" v="618"/>
          <ac:spMkLst>
            <pc:docMk/>
            <pc:sldMk cId="1461579818" sldId="265"/>
            <ac:spMk id="20" creationId="{1D227D51-204B-ED48-AF9A-0BE9633FE04A}"/>
          </ac:spMkLst>
        </pc:spChg>
        <pc:spChg chg="add">
          <ac:chgData name="Nardine Braun (1901564)" userId="S::1901564@student.uwtsd.ac.uk::8b61b2f2-59da-4f6b-96eb-dade7e3cf716" providerId="AD" clId="Web-{79C9899D-F4BC-B0EF-3E88-2C203C65ADA7}" dt="2023-05-22T17:52:49.466" v="618"/>
          <ac:spMkLst>
            <pc:docMk/>
            <pc:sldMk cId="1461579818" sldId="265"/>
            <ac:spMk id="22" creationId="{57A23F45-CDAE-8A40-8DE7-92A0BBC119B7}"/>
          </ac:spMkLst>
        </pc:spChg>
        <pc:spChg chg="add">
          <ac:chgData name="Nardine Braun (1901564)" userId="S::1901564@student.uwtsd.ac.uk::8b61b2f2-59da-4f6b-96eb-dade7e3cf716" providerId="AD" clId="Web-{79C9899D-F4BC-B0EF-3E88-2C203C65ADA7}" dt="2023-05-22T17:52:49.466" v="618"/>
          <ac:spMkLst>
            <pc:docMk/>
            <pc:sldMk cId="1461579818" sldId="265"/>
            <ac:spMk id="24" creationId="{68546383-CCC4-544B-B0D8-DE78DE39BB78}"/>
          </ac:spMkLst>
        </pc:spChg>
        <pc:spChg chg="add">
          <ac:chgData name="Nardine Braun (1901564)" userId="S::1901564@student.uwtsd.ac.uk::8b61b2f2-59da-4f6b-96eb-dade7e3cf716" providerId="AD" clId="Web-{79C9899D-F4BC-B0EF-3E88-2C203C65ADA7}" dt="2023-05-22T17:52:49.466" v="618"/>
          <ac:spMkLst>
            <pc:docMk/>
            <pc:sldMk cId="1461579818" sldId="265"/>
            <ac:spMk id="26" creationId="{6CA2C65D-0168-1245-86C8-62A8A6F7B813}"/>
          </ac:spMkLst>
        </pc:spChg>
        <pc:spChg chg="add">
          <ac:chgData name="Nardine Braun (1901564)" userId="S::1901564@student.uwtsd.ac.uk::8b61b2f2-59da-4f6b-96eb-dade7e3cf716" providerId="AD" clId="Web-{79C9899D-F4BC-B0EF-3E88-2C203C65ADA7}" dt="2023-05-22T17:52:49.466" v="618"/>
          <ac:spMkLst>
            <pc:docMk/>
            <pc:sldMk cId="1461579818" sldId="265"/>
            <ac:spMk id="28" creationId="{56EC6756-249A-354D-B2C0-DA82BEEEC9B9}"/>
          </ac:spMkLst>
        </pc:spChg>
        <pc:spChg chg="add">
          <ac:chgData name="Nardine Braun (1901564)" userId="S::1901564@student.uwtsd.ac.uk::8b61b2f2-59da-4f6b-96eb-dade7e3cf716" providerId="AD" clId="Web-{79C9899D-F4BC-B0EF-3E88-2C203C65ADA7}" dt="2023-05-22T17:52:49.466" v="618"/>
          <ac:spMkLst>
            <pc:docMk/>
            <pc:sldMk cId="1461579818" sldId="265"/>
            <ac:spMk id="30" creationId="{99B14128-2D03-F14B-8681-9410A28F3AA2}"/>
          </ac:spMkLst>
        </pc:spChg>
        <pc:picChg chg="add mod ord">
          <ac:chgData name="Nardine Braun (1901564)" userId="S::1901564@student.uwtsd.ac.uk::8b61b2f2-59da-4f6b-96eb-dade7e3cf716" providerId="AD" clId="Web-{79C9899D-F4BC-B0EF-3E88-2C203C65ADA7}" dt="2023-05-22T17:52:49.466" v="618"/>
          <ac:picMkLst>
            <pc:docMk/>
            <pc:sldMk cId="1461579818" sldId="265"/>
            <ac:picMk id="4" creationId="{93F80B4F-BDE9-664F-CDA5-F6AABBEA15BC}"/>
          </ac:picMkLst>
        </pc:picChg>
      </pc:sldChg>
      <pc:sldChg chg="addSp modSp new mod setBg setClrOvrMap">
        <pc:chgData name="Nardine Braun (1901564)" userId="S::1901564@student.uwtsd.ac.uk::8b61b2f2-59da-4f6b-96eb-dade7e3cf716" providerId="AD" clId="Web-{79C9899D-F4BC-B0EF-3E88-2C203C65ADA7}" dt="2023-05-22T17:53:47.673" v="649"/>
        <pc:sldMkLst>
          <pc:docMk/>
          <pc:sldMk cId="1737415755" sldId="266"/>
        </pc:sldMkLst>
        <pc:spChg chg="mod">
          <ac:chgData name="Nardine Braun (1901564)" userId="S::1901564@student.uwtsd.ac.uk::8b61b2f2-59da-4f6b-96eb-dade7e3cf716" providerId="AD" clId="Web-{79C9899D-F4BC-B0EF-3E88-2C203C65ADA7}" dt="2023-05-22T17:53:47.673" v="649"/>
          <ac:spMkLst>
            <pc:docMk/>
            <pc:sldMk cId="1737415755" sldId="266"/>
            <ac:spMk id="2" creationId="{00631915-267A-0F4B-0180-66E8A40ABB1D}"/>
          </ac:spMkLst>
        </pc:spChg>
        <pc:spChg chg="mod">
          <ac:chgData name="Nardine Braun (1901564)" userId="S::1901564@student.uwtsd.ac.uk::8b61b2f2-59da-4f6b-96eb-dade7e3cf716" providerId="AD" clId="Web-{79C9899D-F4BC-B0EF-3E88-2C203C65ADA7}" dt="2023-05-22T17:53:47.673" v="649"/>
          <ac:spMkLst>
            <pc:docMk/>
            <pc:sldMk cId="1737415755" sldId="266"/>
            <ac:spMk id="3" creationId="{AA4FFCA3-755D-CCB0-3CC9-8404F32C05E4}"/>
          </ac:spMkLst>
        </pc:spChg>
        <pc:spChg chg="add">
          <ac:chgData name="Nardine Braun (1901564)" userId="S::1901564@student.uwtsd.ac.uk::8b61b2f2-59da-4f6b-96eb-dade7e3cf716" providerId="AD" clId="Web-{79C9899D-F4BC-B0EF-3E88-2C203C65ADA7}" dt="2023-05-22T17:53:47.673" v="649"/>
          <ac:spMkLst>
            <pc:docMk/>
            <pc:sldMk cId="1737415755" sldId="266"/>
            <ac:spMk id="9" creationId="{1D227D51-204B-ED48-AF9A-0BE9633FE04A}"/>
          </ac:spMkLst>
        </pc:spChg>
        <pc:spChg chg="add">
          <ac:chgData name="Nardine Braun (1901564)" userId="S::1901564@student.uwtsd.ac.uk::8b61b2f2-59da-4f6b-96eb-dade7e3cf716" providerId="AD" clId="Web-{79C9899D-F4BC-B0EF-3E88-2C203C65ADA7}" dt="2023-05-22T17:53:47.673" v="649"/>
          <ac:spMkLst>
            <pc:docMk/>
            <pc:sldMk cId="1737415755" sldId="266"/>
            <ac:spMk id="11" creationId="{57A23F45-CDAE-8A40-8DE7-92A0BBC119B7}"/>
          </ac:spMkLst>
        </pc:spChg>
        <pc:spChg chg="add">
          <ac:chgData name="Nardine Braun (1901564)" userId="S::1901564@student.uwtsd.ac.uk::8b61b2f2-59da-4f6b-96eb-dade7e3cf716" providerId="AD" clId="Web-{79C9899D-F4BC-B0EF-3E88-2C203C65ADA7}" dt="2023-05-22T17:53:47.673" v="649"/>
          <ac:spMkLst>
            <pc:docMk/>
            <pc:sldMk cId="1737415755" sldId="266"/>
            <ac:spMk id="13" creationId="{68546383-CCC4-544B-B0D8-DE78DE39BB78}"/>
          </ac:spMkLst>
        </pc:spChg>
        <pc:spChg chg="add">
          <ac:chgData name="Nardine Braun (1901564)" userId="S::1901564@student.uwtsd.ac.uk::8b61b2f2-59da-4f6b-96eb-dade7e3cf716" providerId="AD" clId="Web-{79C9899D-F4BC-B0EF-3E88-2C203C65ADA7}" dt="2023-05-22T17:53:47.673" v="649"/>
          <ac:spMkLst>
            <pc:docMk/>
            <pc:sldMk cId="1737415755" sldId="266"/>
            <ac:spMk id="15" creationId="{14F048CC-17C9-B246-BF2A-29E51AD1C6EA}"/>
          </ac:spMkLst>
        </pc:spChg>
        <pc:spChg chg="add">
          <ac:chgData name="Nardine Braun (1901564)" userId="S::1901564@student.uwtsd.ac.uk::8b61b2f2-59da-4f6b-96eb-dade7e3cf716" providerId="AD" clId="Web-{79C9899D-F4BC-B0EF-3E88-2C203C65ADA7}" dt="2023-05-22T17:53:47.673" v="649"/>
          <ac:spMkLst>
            <pc:docMk/>
            <pc:sldMk cId="1737415755" sldId="266"/>
            <ac:spMk id="17" creationId="{86E439A5-A7E3-5047-A686-06C27A818DD0}"/>
          </ac:spMkLst>
        </pc:spChg>
        <pc:spChg chg="add">
          <ac:chgData name="Nardine Braun (1901564)" userId="S::1901564@student.uwtsd.ac.uk::8b61b2f2-59da-4f6b-96eb-dade7e3cf716" providerId="AD" clId="Web-{79C9899D-F4BC-B0EF-3E88-2C203C65ADA7}" dt="2023-05-22T17:53:47.673" v="649"/>
          <ac:spMkLst>
            <pc:docMk/>
            <pc:sldMk cId="1737415755" sldId="266"/>
            <ac:spMk id="19" creationId="{24124FF1-775D-AC4A-81D0-73FC0F54A682}"/>
          </ac:spMkLst>
        </pc:spChg>
        <pc:spChg chg="add">
          <ac:chgData name="Nardine Braun (1901564)" userId="S::1901564@student.uwtsd.ac.uk::8b61b2f2-59da-4f6b-96eb-dade7e3cf716" providerId="AD" clId="Web-{79C9899D-F4BC-B0EF-3E88-2C203C65ADA7}" dt="2023-05-22T17:53:47.673" v="649"/>
          <ac:spMkLst>
            <pc:docMk/>
            <pc:sldMk cId="1737415755" sldId="266"/>
            <ac:spMk id="21" creationId="{C53E2C7F-F4FF-A94D-ACAE-82823EC88FEC}"/>
          </ac:spMkLst>
        </pc:spChg>
        <pc:picChg chg="add">
          <ac:chgData name="Nardine Braun (1901564)" userId="S::1901564@student.uwtsd.ac.uk::8b61b2f2-59da-4f6b-96eb-dade7e3cf716" providerId="AD" clId="Web-{79C9899D-F4BC-B0EF-3E88-2C203C65ADA7}" dt="2023-05-22T17:53:47.673" v="649"/>
          <ac:picMkLst>
            <pc:docMk/>
            <pc:sldMk cId="1737415755" sldId="266"/>
            <ac:picMk id="5" creationId="{16AA36BF-1167-A0F2-B9F8-54E8F9CAA0A6}"/>
          </ac:picMkLst>
        </pc:picChg>
      </pc:sldChg>
      <pc:sldChg chg="new ord">
        <pc:chgData name="Nardine Braun (1901564)" userId="S::1901564@student.uwtsd.ac.uk::8b61b2f2-59da-4f6b-96eb-dade7e3cf716" providerId="AD" clId="Web-{79C9899D-F4BC-B0EF-3E88-2C203C65ADA7}" dt="2023-05-22T17:59:30.384" v="665"/>
        <pc:sldMkLst>
          <pc:docMk/>
          <pc:sldMk cId="3409416302"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8B6F38-E4E4-4707-AD5F-9130E31C596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37F93D5-A42C-4D3B-AA16-0E9C07D9CFF9}">
      <dgm:prSet/>
      <dgm:spPr/>
      <dgm:t>
        <a:bodyPr/>
        <a:lstStyle/>
        <a:p>
          <a:pPr rtl="0"/>
          <a:r>
            <a:rPr lang="en-GB" dirty="0">
              <a:latin typeface="Seaford Display"/>
            </a:rPr>
            <a:t> </a:t>
          </a:r>
          <a:r>
            <a:rPr lang="en-GB" dirty="0"/>
            <a:t>TRANSGENDER IS A PERSON WHO GENDER IDENTITY OR GENDER EXPRESSION DO NOT CORRESPOND WITH THE SEX THAT PERSON WAS BORN WITH.</a:t>
          </a:r>
          <a:endParaRPr lang="en-US" dirty="0"/>
        </a:p>
      </dgm:t>
    </dgm:pt>
    <dgm:pt modelId="{7D4D5970-13CF-4C50-A53C-A20C0B589D10}" type="parTrans" cxnId="{68584CEF-C485-4F05-84E3-A50DC8218399}">
      <dgm:prSet/>
      <dgm:spPr/>
      <dgm:t>
        <a:bodyPr/>
        <a:lstStyle/>
        <a:p>
          <a:endParaRPr lang="en-US"/>
        </a:p>
      </dgm:t>
    </dgm:pt>
    <dgm:pt modelId="{E917CFB4-2B14-42B2-9167-50C0E3849B69}" type="sibTrans" cxnId="{68584CEF-C485-4F05-84E3-A50DC8218399}">
      <dgm:prSet/>
      <dgm:spPr/>
      <dgm:t>
        <a:bodyPr/>
        <a:lstStyle/>
        <a:p>
          <a:endParaRPr lang="en-US"/>
        </a:p>
      </dgm:t>
    </dgm:pt>
    <dgm:pt modelId="{3614BF06-9D5D-4BDF-BBC8-EDD083B67905}">
      <dgm:prSet/>
      <dgm:spPr/>
      <dgm:t>
        <a:bodyPr/>
        <a:lstStyle/>
        <a:p>
          <a:r>
            <a:rPr lang="en-GB" dirty="0"/>
            <a:t>TRANSGENDER FOR A YOUNG PERSON THEY FACE MORE DIFFERENT CHALLENGES COMPARED TO ADULTS.</a:t>
          </a:r>
        </a:p>
      </dgm:t>
    </dgm:pt>
    <dgm:pt modelId="{BED62A3E-D217-408A-8C85-1FEBAD0364BB}" type="parTrans" cxnId="{D3839D47-5EF6-4583-AB6D-2F1334B2A707}">
      <dgm:prSet/>
      <dgm:spPr/>
      <dgm:t>
        <a:bodyPr/>
        <a:lstStyle/>
        <a:p>
          <a:endParaRPr lang="en-US"/>
        </a:p>
      </dgm:t>
    </dgm:pt>
    <dgm:pt modelId="{66D3CFC9-8CD4-412E-A5E6-603BCFA9E69C}" type="sibTrans" cxnId="{D3839D47-5EF6-4583-AB6D-2F1334B2A707}">
      <dgm:prSet/>
      <dgm:spPr/>
      <dgm:t>
        <a:bodyPr/>
        <a:lstStyle/>
        <a:p>
          <a:endParaRPr lang="en-US"/>
        </a:p>
      </dgm:t>
    </dgm:pt>
    <dgm:pt modelId="{E85C4819-714E-49DB-88C6-F13FAF9749EE}">
      <dgm:prSet phldr="0"/>
      <dgm:spPr/>
      <dgm:t>
        <a:bodyPr/>
        <a:lstStyle/>
        <a:p>
          <a:pPr rtl="0"/>
          <a:r>
            <a:rPr lang="en-GB" dirty="0">
              <a:latin typeface="Seaford Display"/>
            </a:rPr>
            <a:t>    I National Centre For Transgender,(2023).</a:t>
          </a:r>
        </a:p>
      </dgm:t>
    </dgm:pt>
    <dgm:pt modelId="{9FA6EBAE-5CA2-48E7-A9D4-AEEE962001D1}" type="parTrans" cxnId="{0023CD28-D89C-41D7-8C48-A3A93CC3C228}">
      <dgm:prSet/>
      <dgm:spPr/>
    </dgm:pt>
    <dgm:pt modelId="{FBB4ABF9-D88E-41B1-A9AD-51F465663C6A}" type="sibTrans" cxnId="{0023CD28-D89C-41D7-8C48-A3A93CC3C228}">
      <dgm:prSet/>
      <dgm:spPr/>
    </dgm:pt>
    <dgm:pt modelId="{91790EF4-2518-42CA-858B-9C24EB4BC11A}" type="pres">
      <dgm:prSet presAssocID="{918B6F38-E4E4-4707-AD5F-9130E31C5968}" presName="hierChild1" presStyleCnt="0">
        <dgm:presLayoutVars>
          <dgm:chPref val="1"/>
          <dgm:dir/>
          <dgm:animOne val="branch"/>
          <dgm:animLvl val="lvl"/>
          <dgm:resizeHandles/>
        </dgm:presLayoutVars>
      </dgm:prSet>
      <dgm:spPr/>
    </dgm:pt>
    <dgm:pt modelId="{273BC02C-E29F-4457-B55D-598022B08CEF}" type="pres">
      <dgm:prSet presAssocID="{B37F93D5-A42C-4D3B-AA16-0E9C07D9CFF9}" presName="hierRoot1" presStyleCnt="0"/>
      <dgm:spPr/>
    </dgm:pt>
    <dgm:pt modelId="{9445D7E0-00C3-407C-ABFA-5FCF0897D85A}" type="pres">
      <dgm:prSet presAssocID="{B37F93D5-A42C-4D3B-AA16-0E9C07D9CFF9}" presName="composite" presStyleCnt="0"/>
      <dgm:spPr/>
    </dgm:pt>
    <dgm:pt modelId="{295EE975-ACD5-4F93-9D82-6575EAA40C58}" type="pres">
      <dgm:prSet presAssocID="{B37F93D5-A42C-4D3B-AA16-0E9C07D9CFF9}" presName="background" presStyleLbl="node0" presStyleIdx="0" presStyleCnt="3"/>
      <dgm:spPr/>
    </dgm:pt>
    <dgm:pt modelId="{5D444DE9-63C0-4CC2-A361-75C8391E2139}" type="pres">
      <dgm:prSet presAssocID="{B37F93D5-A42C-4D3B-AA16-0E9C07D9CFF9}" presName="text" presStyleLbl="fgAcc0" presStyleIdx="0" presStyleCnt="3">
        <dgm:presLayoutVars>
          <dgm:chPref val="3"/>
        </dgm:presLayoutVars>
      </dgm:prSet>
      <dgm:spPr/>
    </dgm:pt>
    <dgm:pt modelId="{20EA6A55-5DBF-4FFE-8E00-0804558B527A}" type="pres">
      <dgm:prSet presAssocID="{B37F93D5-A42C-4D3B-AA16-0E9C07D9CFF9}" presName="hierChild2" presStyleCnt="0"/>
      <dgm:spPr/>
    </dgm:pt>
    <dgm:pt modelId="{856421AA-375A-4487-9F69-4E5A5B1DC44B}" type="pres">
      <dgm:prSet presAssocID="{3614BF06-9D5D-4BDF-BBC8-EDD083B67905}" presName="hierRoot1" presStyleCnt="0"/>
      <dgm:spPr/>
    </dgm:pt>
    <dgm:pt modelId="{1E6373B9-8E80-4DEC-BF82-C30561C8185E}" type="pres">
      <dgm:prSet presAssocID="{3614BF06-9D5D-4BDF-BBC8-EDD083B67905}" presName="composite" presStyleCnt="0"/>
      <dgm:spPr/>
    </dgm:pt>
    <dgm:pt modelId="{D41EB29B-A182-425D-A773-725B966579A2}" type="pres">
      <dgm:prSet presAssocID="{3614BF06-9D5D-4BDF-BBC8-EDD083B67905}" presName="background" presStyleLbl="node0" presStyleIdx="1" presStyleCnt="3"/>
      <dgm:spPr/>
    </dgm:pt>
    <dgm:pt modelId="{CD6B3C45-2F61-4F40-9787-88B32EF162D2}" type="pres">
      <dgm:prSet presAssocID="{3614BF06-9D5D-4BDF-BBC8-EDD083B67905}" presName="text" presStyleLbl="fgAcc0" presStyleIdx="1" presStyleCnt="3">
        <dgm:presLayoutVars>
          <dgm:chPref val="3"/>
        </dgm:presLayoutVars>
      </dgm:prSet>
      <dgm:spPr/>
    </dgm:pt>
    <dgm:pt modelId="{4CA09209-D277-46A9-A585-B1577BF93884}" type="pres">
      <dgm:prSet presAssocID="{3614BF06-9D5D-4BDF-BBC8-EDD083B67905}" presName="hierChild2" presStyleCnt="0"/>
      <dgm:spPr/>
    </dgm:pt>
    <dgm:pt modelId="{70DB70E7-7B2A-42C8-A514-038E6680BC48}" type="pres">
      <dgm:prSet presAssocID="{E85C4819-714E-49DB-88C6-F13FAF9749EE}" presName="hierRoot1" presStyleCnt="0"/>
      <dgm:spPr/>
    </dgm:pt>
    <dgm:pt modelId="{6C082ABC-C72B-4DDF-9FA6-6B92413DD10C}" type="pres">
      <dgm:prSet presAssocID="{E85C4819-714E-49DB-88C6-F13FAF9749EE}" presName="composite" presStyleCnt="0"/>
      <dgm:spPr/>
    </dgm:pt>
    <dgm:pt modelId="{7E1DCA71-2B13-45E7-90E3-6EDD51AF0931}" type="pres">
      <dgm:prSet presAssocID="{E85C4819-714E-49DB-88C6-F13FAF9749EE}" presName="background" presStyleLbl="node0" presStyleIdx="2" presStyleCnt="3"/>
      <dgm:spPr/>
    </dgm:pt>
    <dgm:pt modelId="{135457EF-8B24-4D23-B94D-A378C89B5838}" type="pres">
      <dgm:prSet presAssocID="{E85C4819-714E-49DB-88C6-F13FAF9749EE}" presName="text" presStyleLbl="fgAcc0" presStyleIdx="2" presStyleCnt="3">
        <dgm:presLayoutVars>
          <dgm:chPref val="3"/>
        </dgm:presLayoutVars>
      </dgm:prSet>
      <dgm:spPr/>
    </dgm:pt>
    <dgm:pt modelId="{0A6FEB8A-45BF-4476-8ECD-8EA45BF26C56}" type="pres">
      <dgm:prSet presAssocID="{E85C4819-714E-49DB-88C6-F13FAF9749EE}" presName="hierChild2" presStyleCnt="0"/>
      <dgm:spPr/>
    </dgm:pt>
  </dgm:ptLst>
  <dgm:cxnLst>
    <dgm:cxn modelId="{0023CD28-D89C-41D7-8C48-A3A93CC3C228}" srcId="{918B6F38-E4E4-4707-AD5F-9130E31C5968}" destId="{E85C4819-714E-49DB-88C6-F13FAF9749EE}" srcOrd="2" destOrd="0" parTransId="{9FA6EBAE-5CA2-48E7-A9D4-AEEE962001D1}" sibTransId="{FBB4ABF9-D88E-41B1-A9AD-51F465663C6A}"/>
    <dgm:cxn modelId="{EB0A3A36-A4E7-4EC9-9615-2F34556ACE4A}" type="presOf" srcId="{918B6F38-E4E4-4707-AD5F-9130E31C5968}" destId="{91790EF4-2518-42CA-858B-9C24EB4BC11A}" srcOrd="0" destOrd="0" presId="urn:microsoft.com/office/officeart/2005/8/layout/hierarchy1"/>
    <dgm:cxn modelId="{D3839D47-5EF6-4583-AB6D-2F1334B2A707}" srcId="{918B6F38-E4E4-4707-AD5F-9130E31C5968}" destId="{3614BF06-9D5D-4BDF-BBC8-EDD083B67905}" srcOrd="1" destOrd="0" parTransId="{BED62A3E-D217-408A-8C85-1FEBAD0364BB}" sibTransId="{66D3CFC9-8CD4-412E-A5E6-603BCFA9E69C}"/>
    <dgm:cxn modelId="{C5159E50-8E5F-4B6A-8F85-1CA0C375C8AF}" type="presOf" srcId="{E85C4819-714E-49DB-88C6-F13FAF9749EE}" destId="{135457EF-8B24-4D23-B94D-A378C89B5838}" srcOrd="0" destOrd="0" presId="urn:microsoft.com/office/officeart/2005/8/layout/hierarchy1"/>
    <dgm:cxn modelId="{427794B1-BB94-4DDD-BD33-0EA82D606A85}" type="presOf" srcId="{3614BF06-9D5D-4BDF-BBC8-EDD083B67905}" destId="{CD6B3C45-2F61-4F40-9787-88B32EF162D2}" srcOrd="0" destOrd="0" presId="urn:microsoft.com/office/officeart/2005/8/layout/hierarchy1"/>
    <dgm:cxn modelId="{6F8D6CDD-FA19-45AD-B94F-1D0F3E330BBA}" type="presOf" srcId="{B37F93D5-A42C-4D3B-AA16-0E9C07D9CFF9}" destId="{5D444DE9-63C0-4CC2-A361-75C8391E2139}" srcOrd="0" destOrd="0" presId="urn:microsoft.com/office/officeart/2005/8/layout/hierarchy1"/>
    <dgm:cxn modelId="{68584CEF-C485-4F05-84E3-A50DC8218399}" srcId="{918B6F38-E4E4-4707-AD5F-9130E31C5968}" destId="{B37F93D5-A42C-4D3B-AA16-0E9C07D9CFF9}" srcOrd="0" destOrd="0" parTransId="{7D4D5970-13CF-4C50-A53C-A20C0B589D10}" sibTransId="{E917CFB4-2B14-42B2-9167-50C0E3849B69}"/>
    <dgm:cxn modelId="{AF61B217-29CF-4D3D-A1D1-D032CB923752}" type="presParOf" srcId="{91790EF4-2518-42CA-858B-9C24EB4BC11A}" destId="{273BC02C-E29F-4457-B55D-598022B08CEF}" srcOrd="0" destOrd="0" presId="urn:microsoft.com/office/officeart/2005/8/layout/hierarchy1"/>
    <dgm:cxn modelId="{DA20B5EA-7F11-4583-93F2-265B72F8A950}" type="presParOf" srcId="{273BC02C-E29F-4457-B55D-598022B08CEF}" destId="{9445D7E0-00C3-407C-ABFA-5FCF0897D85A}" srcOrd="0" destOrd="0" presId="urn:microsoft.com/office/officeart/2005/8/layout/hierarchy1"/>
    <dgm:cxn modelId="{5D31D23F-AD39-41AE-8029-9E0FF4EE7157}" type="presParOf" srcId="{9445D7E0-00C3-407C-ABFA-5FCF0897D85A}" destId="{295EE975-ACD5-4F93-9D82-6575EAA40C58}" srcOrd="0" destOrd="0" presId="urn:microsoft.com/office/officeart/2005/8/layout/hierarchy1"/>
    <dgm:cxn modelId="{49AD06FC-770D-4CAA-94F8-DE481C527F51}" type="presParOf" srcId="{9445D7E0-00C3-407C-ABFA-5FCF0897D85A}" destId="{5D444DE9-63C0-4CC2-A361-75C8391E2139}" srcOrd="1" destOrd="0" presId="urn:microsoft.com/office/officeart/2005/8/layout/hierarchy1"/>
    <dgm:cxn modelId="{7F2285C2-CB2A-409C-BC15-66EFD35C4FB0}" type="presParOf" srcId="{273BC02C-E29F-4457-B55D-598022B08CEF}" destId="{20EA6A55-5DBF-4FFE-8E00-0804558B527A}" srcOrd="1" destOrd="0" presId="urn:microsoft.com/office/officeart/2005/8/layout/hierarchy1"/>
    <dgm:cxn modelId="{361D7EAA-B4C3-44AB-B0B1-42AF26F7E4D8}" type="presParOf" srcId="{91790EF4-2518-42CA-858B-9C24EB4BC11A}" destId="{856421AA-375A-4487-9F69-4E5A5B1DC44B}" srcOrd="1" destOrd="0" presId="urn:microsoft.com/office/officeart/2005/8/layout/hierarchy1"/>
    <dgm:cxn modelId="{D1724053-A138-4898-BD41-9365D3ABCE84}" type="presParOf" srcId="{856421AA-375A-4487-9F69-4E5A5B1DC44B}" destId="{1E6373B9-8E80-4DEC-BF82-C30561C8185E}" srcOrd="0" destOrd="0" presId="urn:microsoft.com/office/officeart/2005/8/layout/hierarchy1"/>
    <dgm:cxn modelId="{9467D522-B632-40E6-AE0F-146A0B71231F}" type="presParOf" srcId="{1E6373B9-8E80-4DEC-BF82-C30561C8185E}" destId="{D41EB29B-A182-425D-A773-725B966579A2}" srcOrd="0" destOrd="0" presId="urn:microsoft.com/office/officeart/2005/8/layout/hierarchy1"/>
    <dgm:cxn modelId="{6BB19074-D154-4FFC-A9AB-EA1AFB49DE4D}" type="presParOf" srcId="{1E6373B9-8E80-4DEC-BF82-C30561C8185E}" destId="{CD6B3C45-2F61-4F40-9787-88B32EF162D2}" srcOrd="1" destOrd="0" presId="urn:microsoft.com/office/officeart/2005/8/layout/hierarchy1"/>
    <dgm:cxn modelId="{387B97BE-0672-47A3-AE40-3AB58D53201D}" type="presParOf" srcId="{856421AA-375A-4487-9F69-4E5A5B1DC44B}" destId="{4CA09209-D277-46A9-A585-B1577BF93884}" srcOrd="1" destOrd="0" presId="urn:microsoft.com/office/officeart/2005/8/layout/hierarchy1"/>
    <dgm:cxn modelId="{EA115825-BDA8-460F-AF6B-56EB00421C2E}" type="presParOf" srcId="{91790EF4-2518-42CA-858B-9C24EB4BC11A}" destId="{70DB70E7-7B2A-42C8-A514-038E6680BC48}" srcOrd="2" destOrd="0" presId="urn:microsoft.com/office/officeart/2005/8/layout/hierarchy1"/>
    <dgm:cxn modelId="{82A55DC0-E6EF-4FA6-9774-A00A1081245C}" type="presParOf" srcId="{70DB70E7-7B2A-42C8-A514-038E6680BC48}" destId="{6C082ABC-C72B-4DDF-9FA6-6B92413DD10C}" srcOrd="0" destOrd="0" presId="urn:microsoft.com/office/officeart/2005/8/layout/hierarchy1"/>
    <dgm:cxn modelId="{D5446C4C-1930-4A46-AAFB-A4218B0733B0}" type="presParOf" srcId="{6C082ABC-C72B-4DDF-9FA6-6B92413DD10C}" destId="{7E1DCA71-2B13-45E7-90E3-6EDD51AF0931}" srcOrd="0" destOrd="0" presId="urn:microsoft.com/office/officeart/2005/8/layout/hierarchy1"/>
    <dgm:cxn modelId="{BEA63124-E947-4AE5-B212-ABD2FC0C89ED}" type="presParOf" srcId="{6C082ABC-C72B-4DDF-9FA6-6B92413DD10C}" destId="{135457EF-8B24-4D23-B94D-A378C89B5838}" srcOrd="1" destOrd="0" presId="urn:microsoft.com/office/officeart/2005/8/layout/hierarchy1"/>
    <dgm:cxn modelId="{A794F7C9-AA96-4528-9618-3604CADAFD8B}" type="presParOf" srcId="{70DB70E7-7B2A-42C8-A514-038E6680BC48}" destId="{0A6FEB8A-45BF-4476-8ECD-8EA45BF26C5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586B2F-9B5F-4D43-9764-D9915303A336}"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F70FC7FD-D2B7-4A16-99FE-CDFFC297D574}">
      <dgm:prSet/>
      <dgm:spPr/>
      <dgm:t>
        <a:bodyPr/>
        <a:lstStyle/>
        <a:p>
          <a:pPr rtl="0"/>
          <a:r>
            <a:rPr lang="en-GB" b="0" i="0" dirty="0"/>
            <a:t>LISTEN TO THE CHILD</a:t>
          </a:r>
          <a:r>
            <a:rPr lang="en-GB" b="0" i="0" dirty="0">
              <a:latin typeface="Seaford Display"/>
            </a:rPr>
            <a:t> </a:t>
          </a:r>
          <a:endParaRPr lang="en-US"/>
        </a:p>
      </dgm:t>
    </dgm:pt>
    <dgm:pt modelId="{9917BBAB-59F8-4A24-A8F2-5277FE9332A1}" type="parTrans" cxnId="{0726E63E-875D-4D1C-ACC1-0CE9E6DBBCDB}">
      <dgm:prSet/>
      <dgm:spPr/>
      <dgm:t>
        <a:bodyPr/>
        <a:lstStyle/>
        <a:p>
          <a:endParaRPr lang="en-US"/>
        </a:p>
      </dgm:t>
    </dgm:pt>
    <dgm:pt modelId="{C44F83C1-2C53-4C82-8FDA-ADBEFEC5C82E}" type="sibTrans" cxnId="{0726E63E-875D-4D1C-ACC1-0CE9E6DBBCDB}">
      <dgm:prSet/>
      <dgm:spPr/>
      <dgm:t>
        <a:bodyPr/>
        <a:lstStyle/>
        <a:p>
          <a:endParaRPr lang="en-US"/>
        </a:p>
      </dgm:t>
    </dgm:pt>
    <dgm:pt modelId="{007728B5-473E-49D9-82A6-D56024B0E133}">
      <dgm:prSet/>
      <dgm:spPr/>
      <dgm:t>
        <a:bodyPr/>
        <a:lstStyle/>
        <a:p>
          <a:r>
            <a:rPr lang="en-GB" b="0" i="0" dirty="0"/>
            <a:t>SUPPORT THAT CHILD SYMPATHIZE WITH THEM</a:t>
          </a:r>
          <a:endParaRPr lang="en-US" dirty="0"/>
        </a:p>
      </dgm:t>
    </dgm:pt>
    <dgm:pt modelId="{19EF5F8E-597A-4800-8BAF-37DCF5C03726}" type="parTrans" cxnId="{BA674776-8500-49F8-AA10-5963B9B37E35}">
      <dgm:prSet/>
      <dgm:spPr/>
      <dgm:t>
        <a:bodyPr/>
        <a:lstStyle/>
        <a:p>
          <a:endParaRPr lang="en-US"/>
        </a:p>
      </dgm:t>
    </dgm:pt>
    <dgm:pt modelId="{BD287F8C-5C92-4B8A-9B2D-F257576EEE8C}" type="sibTrans" cxnId="{BA674776-8500-49F8-AA10-5963B9B37E35}">
      <dgm:prSet/>
      <dgm:spPr/>
      <dgm:t>
        <a:bodyPr/>
        <a:lstStyle/>
        <a:p>
          <a:endParaRPr lang="en-US"/>
        </a:p>
      </dgm:t>
    </dgm:pt>
    <dgm:pt modelId="{3C001B0B-D6C8-4503-956E-77691EFF7B00}">
      <dgm:prSet/>
      <dgm:spPr/>
      <dgm:t>
        <a:bodyPr/>
        <a:lstStyle/>
        <a:p>
          <a:r>
            <a:rPr lang="en-GB" b="0" i="0" dirty="0"/>
            <a:t>NEED TO BE PATIENT AT ALL TIMES</a:t>
          </a:r>
          <a:endParaRPr lang="en-US" dirty="0"/>
        </a:p>
      </dgm:t>
    </dgm:pt>
    <dgm:pt modelId="{9AD37112-7C67-4A37-9564-636B90C22D43}" type="parTrans" cxnId="{15D4B17D-7906-4D1A-ADAC-E87CDE024DF2}">
      <dgm:prSet/>
      <dgm:spPr/>
      <dgm:t>
        <a:bodyPr/>
        <a:lstStyle/>
        <a:p>
          <a:endParaRPr lang="en-US"/>
        </a:p>
      </dgm:t>
    </dgm:pt>
    <dgm:pt modelId="{05104C82-E222-464F-B379-33E4D03ED80A}" type="sibTrans" cxnId="{15D4B17D-7906-4D1A-ADAC-E87CDE024DF2}">
      <dgm:prSet/>
      <dgm:spPr/>
      <dgm:t>
        <a:bodyPr/>
        <a:lstStyle/>
        <a:p>
          <a:endParaRPr lang="en-US"/>
        </a:p>
      </dgm:t>
    </dgm:pt>
    <dgm:pt modelId="{11C1B294-8D25-4C15-A1EB-069E6DE31B84}">
      <dgm:prSet/>
      <dgm:spPr/>
      <dgm:t>
        <a:bodyPr/>
        <a:lstStyle/>
        <a:p>
          <a:r>
            <a:rPr lang="en-GB" b="0" i="0" dirty="0"/>
            <a:t>WHY?</a:t>
          </a:r>
          <a:endParaRPr lang="en-US" dirty="0"/>
        </a:p>
      </dgm:t>
    </dgm:pt>
    <dgm:pt modelId="{E7DF414D-2398-4882-9326-BB723E4F3180}" type="parTrans" cxnId="{85933ED2-B440-4AEE-BCFC-20DA26C332BE}">
      <dgm:prSet/>
      <dgm:spPr/>
      <dgm:t>
        <a:bodyPr/>
        <a:lstStyle/>
        <a:p>
          <a:endParaRPr lang="en-US"/>
        </a:p>
      </dgm:t>
    </dgm:pt>
    <dgm:pt modelId="{AA600659-0E5E-462A-80D6-5D0BD51BEAD9}" type="sibTrans" cxnId="{85933ED2-B440-4AEE-BCFC-20DA26C332BE}">
      <dgm:prSet/>
      <dgm:spPr/>
      <dgm:t>
        <a:bodyPr/>
        <a:lstStyle/>
        <a:p>
          <a:endParaRPr lang="en-US"/>
        </a:p>
      </dgm:t>
    </dgm:pt>
    <dgm:pt modelId="{4A94E52E-BF04-4600-89C9-F6EEC276FF28}">
      <dgm:prSet/>
      <dgm:spPr/>
      <dgm:t>
        <a:bodyPr/>
        <a:lstStyle/>
        <a:p>
          <a:r>
            <a:rPr lang="en-GB" b="0" i="0" dirty="0"/>
            <a:t>GENDER DYSPHORIA IS A MEDICAL ISSUES</a:t>
          </a:r>
          <a:endParaRPr lang="en-GB" dirty="0"/>
        </a:p>
      </dgm:t>
    </dgm:pt>
    <dgm:pt modelId="{4F572B53-242C-41E0-83B4-861771771657}" type="parTrans" cxnId="{602D4811-0227-4428-B2A0-9562D035C19D}">
      <dgm:prSet/>
      <dgm:spPr/>
      <dgm:t>
        <a:bodyPr/>
        <a:lstStyle/>
        <a:p>
          <a:endParaRPr lang="en-US"/>
        </a:p>
      </dgm:t>
    </dgm:pt>
    <dgm:pt modelId="{C59E4D81-B58E-4C9C-9BD5-FBE99C4494BC}" type="sibTrans" cxnId="{602D4811-0227-4428-B2A0-9562D035C19D}">
      <dgm:prSet/>
      <dgm:spPr/>
      <dgm:t>
        <a:bodyPr/>
        <a:lstStyle/>
        <a:p>
          <a:endParaRPr lang="en-US"/>
        </a:p>
      </dgm:t>
    </dgm:pt>
    <dgm:pt modelId="{962438EA-2A98-4A0F-BE72-D472CADFBFD2}">
      <dgm:prSet phldr="0"/>
      <dgm:spPr/>
      <dgm:t>
        <a:bodyPr/>
        <a:lstStyle/>
        <a:p>
          <a:endParaRPr lang="en-US"/>
        </a:p>
      </dgm:t>
    </dgm:pt>
    <dgm:pt modelId="{F7462BFB-2CC5-4524-89F0-8D8DC6216A77}" type="parTrans" cxnId="{454C5584-64B1-499F-BC1E-C1C48AC3C5B1}">
      <dgm:prSet/>
      <dgm:spPr/>
    </dgm:pt>
    <dgm:pt modelId="{247D0755-9F96-4482-970B-B27B31FE2548}" type="sibTrans" cxnId="{454C5584-64B1-499F-BC1E-C1C48AC3C5B1}">
      <dgm:prSet/>
      <dgm:spPr/>
    </dgm:pt>
    <dgm:pt modelId="{F4F0F30F-B671-4654-B612-431D537ED87F}" type="pres">
      <dgm:prSet presAssocID="{B4586B2F-9B5F-4D43-9764-D9915303A336}" presName="outerComposite" presStyleCnt="0">
        <dgm:presLayoutVars>
          <dgm:chMax val="5"/>
          <dgm:dir/>
          <dgm:resizeHandles val="exact"/>
        </dgm:presLayoutVars>
      </dgm:prSet>
      <dgm:spPr/>
    </dgm:pt>
    <dgm:pt modelId="{E78A51A6-7009-4B4D-AF6E-15012FB779DC}" type="pres">
      <dgm:prSet presAssocID="{B4586B2F-9B5F-4D43-9764-D9915303A336}" presName="dummyMaxCanvas" presStyleCnt="0">
        <dgm:presLayoutVars/>
      </dgm:prSet>
      <dgm:spPr/>
    </dgm:pt>
    <dgm:pt modelId="{60FE84E4-EF39-4EC2-A4A4-424C1D4C13D3}" type="pres">
      <dgm:prSet presAssocID="{B4586B2F-9B5F-4D43-9764-D9915303A336}" presName="FiveNodes_1" presStyleLbl="node1" presStyleIdx="0" presStyleCnt="5">
        <dgm:presLayoutVars>
          <dgm:bulletEnabled val="1"/>
        </dgm:presLayoutVars>
      </dgm:prSet>
      <dgm:spPr/>
    </dgm:pt>
    <dgm:pt modelId="{83D2AC6A-6486-4516-AED6-F9DFD906A59D}" type="pres">
      <dgm:prSet presAssocID="{B4586B2F-9B5F-4D43-9764-D9915303A336}" presName="FiveNodes_2" presStyleLbl="node1" presStyleIdx="1" presStyleCnt="5">
        <dgm:presLayoutVars>
          <dgm:bulletEnabled val="1"/>
        </dgm:presLayoutVars>
      </dgm:prSet>
      <dgm:spPr/>
    </dgm:pt>
    <dgm:pt modelId="{993A7AAC-7A8B-4F07-8378-A3A0B57C822E}" type="pres">
      <dgm:prSet presAssocID="{B4586B2F-9B5F-4D43-9764-D9915303A336}" presName="FiveNodes_3" presStyleLbl="node1" presStyleIdx="2" presStyleCnt="5">
        <dgm:presLayoutVars>
          <dgm:bulletEnabled val="1"/>
        </dgm:presLayoutVars>
      </dgm:prSet>
      <dgm:spPr/>
    </dgm:pt>
    <dgm:pt modelId="{E3834ACB-EE56-4645-AC43-888DEC7233F9}" type="pres">
      <dgm:prSet presAssocID="{B4586B2F-9B5F-4D43-9764-D9915303A336}" presName="FiveNodes_4" presStyleLbl="node1" presStyleIdx="3" presStyleCnt="5">
        <dgm:presLayoutVars>
          <dgm:bulletEnabled val="1"/>
        </dgm:presLayoutVars>
      </dgm:prSet>
      <dgm:spPr/>
    </dgm:pt>
    <dgm:pt modelId="{72B6286D-3ABA-45AE-B431-BAACA18FA35A}" type="pres">
      <dgm:prSet presAssocID="{B4586B2F-9B5F-4D43-9764-D9915303A336}" presName="FiveNodes_5" presStyleLbl="node1" presStyleIdx="4" presStyleCnt="5">
        <dgm:presLayoutVars>
          <dgm:bulletEnabled val="1"/>
        </dgm:presLayoutVars>
      </dgm:prSet>
      <dgm:spPr/>
    </dgm:pt>
    <dgm:pt modelId="{09A9478B-8961-489A-B2E0-ADA63342BEAD}" type="pres">
      <dgm:prSet presAssocID="{B4586B2F-9B5F-4D43-9764-D9915303A336}" presName="FiveConn_1-2" presStyleLbl="fgAccFollowNode1" presStyleIdx="0" presStyleCnt="4">
        <dgm:presLayoutVars>
          <dgm:bulletEnabled val="1"/>
        </dgm:presLayoutVars>
      </dgm:prSet>
      <dgm:spPr/>
    </dgm:pt>
    <dgm:pt modelId="{AEFAAE61-DC14-4BC3-BB20-071EDC4EAF7B}" type="pres">
      <dgm:prSet presAssocID="{B4586B2F-9B5F-4D43-9764-D9915303A336}" presName="FiveConn_2-3" presStyleLbl="fgAccFollowNode1" presStyleIdx="1" presStyleCnt="4">
        <dgm:presLayoutVars>
          <dgm:bulletEnabled val="1"/>
        </dgm:presLayoutVars>
      </dgm:prSet>
      <dgm:spPr/>
    </dgm:pt>
    <dgm:pt modelId="{5111193E-D610-41C2-8AD1-32463BB01346}" type="pres">
      <dgm:prSet presAssocID="{B4586B2F-9B5F-4D43-9764-D9915303A336}" presName="FiveConn_3-4" presStyleLbl="fgAccFollowNode1" presStyleIdx="2" presStyleCnt="4">
        <dgm:presLayoutVars>
          <dgm:bulletEnabled val="1"/>
        </dgm:presLayoutVars>
      </dgm:prSet>
      <dgm:spPr/>
    </dgm:pt>
    <dgm:pt modelId="{8F02009F-39B6-4A34-86EC-FE123580C56F}" type="pres">
      <dgm:prSet presAssocID="{B4586B2F-9B5F-4D43-9764-D9915303A336}" presName="FiveConn_4-5" presStyleLbl="fgAccFollowNode1" presStyleIdx="3" presStyleCnt="4">
        <dgm:presLayoutVars>
          <dgm:bulletEnabled val="1"/>
        </dgm:presLayoutVars>
      </dgm:prSet>
      <dgm:spPr/>
    </dgm:pt>
    <dgm:pt modelId="{052FA330-E541-4ECC-B227-A76BD32FE68F}" type="pres">
      <dgm:prSet presAssocID="{B4586B2F-9B5F-4D43-9764-D9915303A336}" presName="FiveNodes_1_text" presStyleLbl="node1" presStyleIdx="4" presStyleCnt="5">
        <dgm:presLayoutVars>
          <dgm:bulletEnabled val="1"/>
        </dgm:presLayoutVars>
      </dgm:prSet>
      <dgm:spPr/>
    </dgm:pt>
    <dgm:pt modelId="{CB45C4EF-BC95-4411-AC59-4EB6BE82C76F}" type="pres">
      <dgm:prSet presAssocID="{B4586B2F-9B5F-4D43-9764-D9915303A336}" presName="FiveNodes_2_text" presStyleLbl="node1" presStyleIdx="4" presStyleCnt="5">
        <dgm:presLayoutVars>
          <dgm:bulletEnabled val="1"/>
        </dgm:presLayoutVars>
      </dgm:prSet>
      <dgm:spPr/>
    </dgm:pt>
    <dgm:pt modelId="{251F766F-88A5-47A1-8126-A222A3074C67}" type="pres">
      <dgm:prSet presAssocID="{B4586B2F-9B5F-4D43-9764-D9915303A336}" presName="FiveNodes_3_text" presStyleLbl="node1" presStyleIdx="4" presStyleCnt="5">
        <dgm:presLayoutVars>
          <dgm:bulletEnabled val="1"/>
        </dgm:presLayoutVars>
      </dgm:prSet>
      <dgm:spPr/>
    </dgm:pt>
    <dgm:pt modelId="{4C4FAC77-B0E8-47A9-A231-C327CE30E92A}" type="pres">
      <dgm:prSet presAssocID="{B4586B2F-9B5F-4D43-9764-D9915303A336}" presName="FiveNodes_4_text" presStyleLbl="node1" presStyleIdx="4" presStyleCnt="5">
        <dgm:presLayoutVars>
          <dgm:bulletEnabled val="1"/>
        </dgm:presLayoutVars>
      </dgm:prSet>
      <dgm:spPr/>
    </dgm:pt>
    <dgm:pt modelId="{76745E73-5495-46BA-B8F5-2F71FDCA2D50}" type="pres">
      <dgm:prSet presAssocID="{B4586B2F-9B5F-4D43-9764-D9915303A336}" presName="FiveNodes_5_text" presStyleLbl="node1" presStyleIdx="4" presStyleCnt="5">
        <dgm:presLayoutVars>
          <dgm:bulletEnabled val="1"/>
        </dgm:presLayoutVars>
      </dgm:prSet>
      <dgm:spPr/>
    </dgm:pt>
  </dgm:ptLst>
  <dgm:cxnLst>
    <dgm:cxn modelId="{602D4811-0227-4428-B2A0-9562D035C19D}" srcId="{B4586B2F-9B5F-4D43-9764-D9915303A336}" destId="{4A94E52E-BF04-4600-89C9-F6EEC276FF28}" srcOrd="4" destOrd="0" parTransId="{4F572B53-242C-41E0-83B4-861771771657}" sibTransId="{C59E4D81-B58E-4C9C-9BD5-FBE99C4494BC}"/>
    <dgm:cxn modelId="{A861B71C-3F95-4610-8FD8-99F33D2C5A15}" type="presOf" srcId="{11C1B294-8D25-4C15-A1EB-069E6DE31B84}" destId="{E3834ACB-EE56-4645-AC43-888DEC7233F9}" srcOrd="0" destOrd="0" presId="urn:microsoft.com/office/officeart/2005/8/layout/vProcess5"/>
    <dgm:cxn modelId="{BAF5FD1C-892E-4F38-A727-1377CFE258EE}" type="presOf" srcId="{F70FC7FD-D2B7-4A16-99FE-CDFFC297D574}" destId="{052FA330-E541-4ECC-B227-A76BD32FE68F}" srcOrd="1" destOrd="0" presId="urn:microsoft.com/office/officeart/2005/8/layout/vProcess5"/>
    <dgm:cxn modelId="{06C85627-0D4C-4A3A-8D65-20324BB5CDA6}" type="presOf" srcId="{007728B5-473E-49D9-82A6-D56024B0E133}" destId="{83D2AC6A-6486-4516-AED6-F9DFD906A59D}" srcOrd="0" destOrd="0" presId="urn:microsoft.com/office/officeart/2005/8/layout/vProcess5"/>
    <dgm:cxn modelId="{0726E63E-875D-4D1C-ACC1-0CE9E6DBBCDB}" srcId="{B4586B2F-9B5F-4D43-9764-D9915303A336}" destId="{F70FC7FD-D2B7-4A16-99FE-CDFFC297D574}" srcOrd="0" destOrd="0" parTransId="{9917BBAB-59F8-4A24-A8F2-5277FE9332A1}" sibTransId="{C44F83C1-2C53-4C82-8FDA-ADBEFEC5C82E}"/>
    <dgm:cxn modelId="{A60E296A-933E-47D8-8E9B-E850CE8ED5C9}" type="presOf" srcId="{3C001B0B-D6C8-4503-956E-77691EFF7B00}" destId="{993A7AAC-7A8B-4F07-8378-A3A0B57C822E}" srcOrd="0" destOrd="0" presId="urn:microsoft.com/office/officeart/2005/8/layout/vProcess5"/>
    <dgm:cxn modelId="{4B7EED70-2744-43A5-99DD-B12EB15BCD3E}" type="presOf" srcId="{05104C82-E222-464F-B379-33E4D03ED80A}" destId="{5111193E-D610-41C2-8AD1-32463BB01346}" srcOrd="0" destOrd="0" presId="urn:microsoft.com/office/officeart/2005/8/layout/vProcess5"/>
    <dgm:cxn modelId="{BEA63055-CE33-4627-B8AD-382CFE8F9539}" type="presOf" srcId="{007728B5-473E-49D9-82A6-D56024B0E133}" destId="{CB45C4EF-BC95-4411-AC59-4EB6BE82C76F}" srcOrd="1" destOrd="0" presId="urn:microsoft.com/office/officeart/2005/8/layout/vProcess5"/>
    <dgm:cxn modelId="{BA674776-8500-49F8-AA10-5963B9B37E35}" srcId="{B4586B2F-9B5F-4D43-9764-D9915303A336}" destId="{007728B5-473E-49D9-82A6-D56024B0E133}" srcOrd="1" destOrd="0" parTransId="{19EF5F8E-597A-4800-8BAF-37DCF5C03726}" sibTransId="{BD287F8C-5C92-4B8A-9B2D-F257576EEE8C}"/>
    <dgm:cxn modelId="{EE386A5A-CC89-4056-9EEB-522E7CC8592C}" type="presOf" srcId="{B4586B2F-9B5F-4D43-9764-D9915303A336}" destId="{F4F0F30F-B671-4654-B612-431D537ED87F}" srcOrd="0" destOrd="0" presId="urn:microsoft.com/office/officeart/2005/8/layout/vProcess5"/>
    <dgm:cxn modelId="{9A90B87A-1B31-40C8-AF53-B9FB591AF452}" type="presOf" srcId="{4A94E52E-BF04-4600-89C9-F6EEC276FF28}" destId="{72B6286D-3ABA-45AE-B431-BAACA18FA35A}" srcOrd="0" destOrd="0" presId="urn:microsoft.com/office/officeart/2005/8/layout/vProcess5"/>
    <dgm:cxn modelId="{8752737D-0800-4DEB-9361-10800291662A}" type="presOf" srcId="{AA600659-0E5E-462A-80D6-5D0BD51BEAD9}" destId="{8F02009F-39B6-4A34-86EC-FE123580C56F}" srcOrd="0" destOrd="0" presId="urn:microsoft.com/office/officeart/2005/8/layout/vProcess5"/>
    <dgm:cxn modelId="{15D4B17D-7906-4D1A-ADAC-E87CDE024DF2}" srcId="{B4586B2F-9B5F-4D43-9764-D9915303A336}" destId="{3C001B0B-D6C8-4503-956E-77691EFF7B00}" srcOrd="2" destOrd="0" parTransId="{9AD37112-7C67-4A37-9564-636B90C22D43}" sibTransId="{05104C82-E222-464F-B379-33E4D03ED80A}"/>
    <dgm:cxn modelId="{D3095183-B1B1-4AA3-9899-CBEF058E5726}" type="presOf" srcId="{4A94E52E-BF04-4600-89C9-F6EEC276FF28}" destId="{76745E73-5495-46BA-B8F5-2F71FDCA2D50}" srcOrd="1" destOrd="0" presId="urn:microsoft.com/office/officeart/2005/8/layout/vProcess5"/>
    <dgm:cxn modelId="{A9CFCD83-3635-4857-801C-F71D64D00ACB}" type="presOf" srcId="{11C1B294-8D25-4C15-A1EB-069E6DE31B84}" destId="{4C4FAC77-B0E8-47A9-A231-C327CE30E92A}" srcOrd="1" destOrd="0" presId="urn:microsoft.com/office/officeart/2005/8/layout/vProcess5"/>
    <dgm:cxn modelId="{D28E3F84-667F-4C5F-B34B-10219DF9F67D}" type="presOf" srcId="{C44F83C1-2C53-4C82-8FDA-ADBEFEC5C82E}" destId="{09A9478B-8961-489A-B2E0-ADA63342BEAD}" srcOrd="0" destOrd="0" presId="urn:microsoft.com/office/officeart/2005/8/layout/vProcess5"/>
    <dgm:cxn modelId="{454C5584-64B1-499F-BC1E-C1C48AC3C5B1}" srcId="{B4586B2F-9B5F-4D43-9764-D9915303A336}" destId="{962438EA-2A98-4A0F-BE72-D472CADFBFD2}" srcOrd="5" destOrd="0" parTransId="{F7462BFB-2CC5-4524-89F0-8D8DC6216A77}" sibTransId="{247D0755-9F96-4482-970B-B27B31FE2548}"/>
    <dgm:cxn modelId="{235532B6-9ACF-4710-A608-1EAD40F42C41}" type="presOf" srcId="{F70FC7FD-D2B7-4A16-99FE-CDFFC297D574}" destId="{60FE84E4-EF39-4EC2-A4A4-424C1D4C13D3}" srcOrd="0" destOrd="0" presId="urn:microsoft.com/office/officeart/2005/8/layout/vProcess5"/>
    <dgm:cxn modelId="{85933ED2-B440-4AEE-BCFC-20DA26C332BE}" srcId="{B4586B2F-9B5F-4D43-9764-D9915303A336}" destId="{11C1B294-8D25-4C15-A1EB-069E6DE31B84}" srcOrd="3" destOrd="0" parTransId="{E7DF414D-2398-4882-9326-BB723E4F3180}" sibTransId="{AA600659-0E5E-462A-80D6-5D0BD51BEAD9}"/>
    <dgm:cxn modelId="{206205DD-E1D4-448D-8D8A-71EDAB4D2E17}" type="presOf" srcId="{BD287F8C-5C92-4B8A-9B2D-F257576EEE8C}" destId="{AEFAAE61-DC14-4BC3-BB20-071EDC4EAF7B}" srcOrd="0" destOrd="0" presId="urn:microsoft.com/office/officeart/2005/8/layout/vProcess5"/>
    <dgm:cxn modelId="{5124CAE7-FF10-4F49-94DB-D9339371B5F3}" type="presOf" srcId="{3C001B0B-D6C8-4503-956E-77691EFF7B00}" destId="{251F766F-88A5-47A1-8126-A222A3074C67}" srcOrd="1" destOrd="0" presId="urn:microsoft.com/office/officeart/2005/8/layout/vProcess5"/>
    <dgm:cxn modelId="{94698580-B829-4B2A-AA32-679C12CFD260}" type="presParOf" srcId="{F4F0F30F-B671-4654-B612-431D537ED87F}" destId="{E78A51A6-7009-4B4D-AF6E-15012FB779DC}" srcOrd="0" destOrd="0" presId="urn:microsoft.com/office/officeart/2005/8/layout/vProcess5"/>
    <dgm:cxn modelId="{9D71C43D-DB8C-4C37-8B0C-C905AFCF1F81}" type="presParOf" srcId="{F4F0F30F-B671-4654-B612-431D537ED87F}" destId="{60FE84E4-EF39-4EC2-A4A4-424C1D4C13D3}" srcOrd="1" destOrd="0" presId="urn:microsoft.com/office/officeart/2005/8/layout/vProcess5"/>
    <dgm:cxn modelId="{40B7F012-F9BF-4CFA-979D-03D7250B1C8C}" type="presParOf" srcId="{F4F0F30F-B671-4654-B612-431D537ED87F}" destId="{83D2AC6A-6486-4516-AED6-F9DFD906A59D}" srcOrd="2" destOrd="0" presId="urn:microsoft.com/office/officeart/2005/8/layout/vProcess5"/>
    <dgm:cxn modelId="{AB2AC99E-6F07-4B5D-9FB5-21A5B0338B07}" type="presParOf" srcId="{F4F0F30F-B671-4654-B612-431D537ED87F}" destId="{993A7AAC-7A8B-4F07-8378-A3A0B57C822E}" srcOrd="3" destOrd="0" presId="urn:microsoft.com/office/officeart/2005/8/layout/vProcess5"/>
    <dgm:cxn modelId="{2A4FFBC4-9773-4811-8F37-4C1E1099D99E}" type="presParOf" srcId="{F4F0F30F-B671-4654-B612-431D537ED87F}" destId="{E3834ACB-EE56-4645-AC43-888DEC7233F9}" srcOrd="4" destOrd="0" presId="urn:microsoft.com/office/officeart/2005/8/layout/vProcess5"/>
    <dgm:cxn modelId="{02523553-0F9B-4697-BD30-24805568979F}" type="presParOf" srcId="{F4F0F30F-B671-4654-B612-431D537ED87F}" destId="{72B6286D-3ABA-45AE-B431-BAACA18FA35A}" srcOrd="5" destOrd="0" presId="urn:microsoft.com/office/officeart/2005/8/layout/vProcess5"/>
    <dgm:cxn modelId="{3C0A98E8-131A-4C13-885F-2C42971E66C1}" type="presParOf" srcId="{F4F0F30F-B671-4654-B612-431D537ED87F}" destId="{09A9478B-8961-489A-B2E0-ADA63342BEAD}" srcOrd="6" destOrd="0" presId="urn:microsoft.com/office/officeart/2005/8/layout/vProcess5"/>
    <dgm:cxn modelId="{4F0AF92C-57B5-45EE-B197-F2FC5F246B74}" type="presParOf" srcId="{F4F0F30F-B671-4654-B612-431D537ED87F}" destId="{AEFAAE61-DC14-4BC3-BB20-071EDC4EAF7B}" srcOrd="7" destOrd="0" presId="urn:microsoft.com/office/officeart/2005/8/layout/vProcess5"/>
    <dgm:cxn modelId="{85B64364-5A85-4344-A558-3C0B4A62633B}" type="presParOf" srcId="{F4F0F30F-B671-4654-B612-431D537ED87F}" destId="{5111193E-D610-41C2-8AD1-32463BB01346}" srcOrd="8" destOrd="0" presId="urn:microsoft.com/office/officeart/2005/8/layout/vProcess5"/>
    <dgm:cxn modelId="{BAF18807-B168-41C0-81A7-FDAF878AE9C9}" type="presParOf" srcId="{F4F0F30F-B671-4654-B612-431D537ED87F}" destId="{8F02009F-39B6-4A34-86EC-FE123580C56F}" srcOrd="9" destOrd="0" presId="urn:microsoft.com/office/officeart/2005/8/layout/vProcess5"/>
    <dgm:cxn modelId="{41D0C4A2-96EE-45DE-8A17-99E5019B4A88}" type="presParOf" srcId="{F4F0F30F-B671-4654-B612-431D537ED87F}" destId="{052FA330-E541-4ECC-B227-A76BD32FE68F}" srcOrd="10" destOrd="0" presId="urn:microsoft.com/office/officeart/2005/8/layout/vProcess5"/>
    <dgm:cxn modelId="{30550F91-4031-425B-BCAB-606EC4AFB123}" type="presParOf" srcId="{F4F0F30F-B671-4654-B612-431D537ED87F}" destId="{CB45C4EF-BC95-4411-AC59-4EB6BE82C76F}" srcOrd="11" destOrd="0" presId="urn:microsoft.com/office/officeart/2005/8/layout/vProcess5"/>
    <dgm:cxn modelId="{15E5AE6A-23A6-4767-ABC3-4C8DFA8DBF01}" type="presParOf" srcId="{F4F0F30F-B671-4654-B612-431D537ED87F}" destId="{251F766F-88A5-47A1-8126-A222A3074C67}" srcOrd="12" destOrd="0" presId="urn:microsoft.com/office/officeart/2005/8/layout/vProcess5"/>
    <dgm:cxn modelId="{048415FC-DD4E-4751-BA74-637396441BC3}" type="presParOf" srcId="{F4F0F30F-B671-4654-B612-431D537ED87F}" destId="{4C4FAC77-B0E8-47A9-A231-C327CE30E92A}" srcOrd="13" destOrd="0" presId="urn:microsoft.com/office/officeart/2005/8/layout/vProcess5"/>
    <dgm:cxn modelId="{4F6B280F-22BF-48CC-9235-23A28EB3932B}" type="presParOf" srcId="{F4F0F30F-B671-4654-B612-431D537ED87F}" destId="{76745E73-5495-46BA-B8F5-2F71FDCA2D5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EE975-ACD5-4F93-9D82-6575EAA40C58}">
      <dsp:nvSpPr>
        <dsp:cNvPr id="0" name=""/>
        <dsp:cNvSpPr/>
      </dsp:nvSpPr>
      <dsp:spPr>
        <a:xfrm>
          <a:off x="0" y="484420"/>
          <a:ext cx="2996208" cy="19025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444DE9-63C0-4CC2-A361-75C8391E2139}">
      <dsp:nvSpPr>
        <dsp:cNvPr id="0" name=""/>
        <dsp:cNvSpPr/>
      </dsp:nvSpPr>
      <dsp:spPr>
        <a:xfrm>
          <a:off x="332911" y="800687"/>
          <a:ext cx="2996208" cy="19025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Seaford Display"/>
            </a:rPr>
            <a:t> </a:t>
          </a:r>
          <a:r>
            <a:rPr lang="en-GB" sz="1700" kern="1200" dirty="0"/>
            <a:t>TRANSGENDER IS A PERSON WHO GENDER IDENTITY OR GENDER EXPRESSION DO NOT CORRESPOND WITH THE SEX THAT PERSON WAS BORN WITH.</a:t>
          </a:r>
          <a:endParaRPr lang="en-US" sz="1700" kern="1200" dirty="0"/>
        </a:p>
      </dsp:txBody>
      <dsp:txXfrm>
        <a:off x="388636" y="856412"/>
        <a:ext cx="2884758" cy="1791142"/>
      </dsp:txXfrm>
    </dsp:sp>
    <dsp:sp modelId="{D41EB29B-A182-425D-A773-725B966579A2}">
      <dsp:nvSpPr>
        <dsp:cNvPr id="0" name=""/>
        <dsp:cNvSpPr/>
      </dsp:nvSpPr>
      <dsp:spPr>
        <a:xfrm>
          <a:off x="3662032" y="484420"/>
          <a:ext cx="2996208" cy="19025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6B3C45-2F61-4F40-9787-88B32EF162D2}">
      <dsp:nvSpPr>
        <dsp:cNvPr id="0" name=""/>
        <dsp:cNvSpPr/>
      </dsp:nvSpPr>
      <dsp:spPr>
        <a:xfrm>
          <a:off x="3994944" y="800687"/>
          <a:ext cx="2996208" cy="19025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TRANSGENDER FOR A YOUNG PERSON THEY FACE MORE DIFFERENT CHALLENGES COMPARED TO ADULTS.</a:t>
          </a:r>
        </a:p>
      </dsp:txBody>
      <dsp:txXfrm>
        <a:off x="4050669" y="856412"/>
        <a:ext cx="2884758" cy="1791142"/>
      </dsp:txXfrm>
    </dsp:sp>
    <dsp:sp modelId="{7E1DCA71-2B13-45E7-90E3-6EDD51AF0931}">
      <dsp:nvSpPr>
        <dsp:cNvPr id="0" name=""/>
        <dsp:cNvSpPr/>
      </dsp:nvSpPr>
      <dsp:spPr>
        <a:xfrm>
          <a:off x="7324064" y="484420"/>
          <a:ext cx="2996208" cy="19025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457EF-8B24-4D23-B94D-A378C89B5838}">
      <dsp:nvSpPr>
        <dsp:cNvPr id="0" name=""/>
        <dsp:cNvSpPr/>
      </dsp:nvSpPr>
      <dsp:spPr>
        <a:xfrm>
          <a:off x="7656976" y="800687"/>
          <a:ext cx="2996208" cy="19025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Seaford Display"/>
            </a:rPr>
            <a:t>    I National Centre For Transgender,(2023).</a:t>
          </a:r>
        </a:p>
      </dsp:txBody>
      <dsp:txXfrm>
        <a:off x="7712701" y="856412"/>
        <a:ext cx="2884758" cy="17911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E84E4-EF39-4EC2-A4A4-424C1D4C13D3}">
      <dsp:nvSpPr>
        <dsp:cNvPr id="0" name=""/>
        <dsp:cNvSpPr/>
      </dsp:nvSpPr>
      <dsp:spPr>
        <a:xfrm>
          <a:off x="0" y="0"/>
          <a:ext cx="5022941" cy="7244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0" i="0" kern="1200" dirty="0"/>
            <a:t>LISTEN TO THE CHILD</a:t>
          </a:r>
          <a:r>
            <a:rPr lang="en-GB" sz="1900" b="0" i="0" kern="1200" dirty="0">
              <a:latin typeface="Seaford Display"/>
            </a:rPr>
            <a:t> </a:t>
          </a:r>
          <a:endParaRPr lang="en-US" sz="1900" kern="1200"/>
        </a:p>
      </dsp:txBody>
      <dsp:txXfrm>
        <a:off x="21219" y="21219"/>
        <a:ext cx="4156408" cy="682041"/>
      </dsp:txXfrm>
    </dsp:sp>
    <dsp:sp modelId="{83D2AC6A-6486-4516-AED6-F9DFD906A59D}">
      <dsp:nvSpPr>
        <dsp:cNvPr id="0" name=""/>
        <dsp:cNvSpPr/>
      </dsp:nvSpPr>
      <dsp:spPr>
        <a:xfrm>
          <a:off x="375089" y="825101"/>
          <a:ext cx="5022941" cy="7244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SUPPORT THAT CHILD SYMPATHIZE WITH THEM</a:t>
          </a:r>
          <a:endParaRPr lang="en-US" sz="1900" kern="1200" dirty="0"/>
        </a:p>
      </dsp:txBody>
      <dsp:txXfrm>
        <a:off x="396308" y="846320"/>
        <a:ext cx="4134502" cy="682041"/>
      </dsp:txXfrm>
    </dsp:sp>
    <dsp:sp modelId="{993A7AAC-7A8B-4F07-8378-A3A0B57C822E}">
      <dsp:nvSpPr>
        <dsp:cNvPr id="0" name=""/>
        <dsp:cNvSpPr/>
      </dsp:nvSpPr>
      <dsp:spPr>
        <a:xfrm>
          <a:off x="750179" y="1650202"/>
          <a:ext cx="5022941" cy="7244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NEED TO BE PATIENT AT ALL TIMES</a:t>
          </a:r>
          <a:endParaRPr lang="en-US" sz="1900" kern="1200" dirty="0"/>
        </a:p>
      </dsp:txBody>
      <dsp:txXfrm>
        <a:off x="771398" y="1671421"/>
        <a:ext cx="4134502" cy="682041"/>
      </dsp:txXfrm>
    </dsp:sp>
    <dsp:sp modelId="{E3834ACB-EE56-4645-AC43-888DEC7233F9}">
      <dsp:nvSpPr>
        <dsp:cNvPr id="0" name=""/>
        <dsp:cNvSpPr/>
      </dsp:nvSpPr>
      <dsp:spPr>
        <a:xfrm>
          <a:off x="1125269" y="2475304"/>
          <a:ext cx="5022941" cy="7244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WHY?</a:t>
          </a:r>
          <a:endParaRPr lang="en-US" sz="1900" kern="1200" dirty="0"/>
        </a:p>
      </dsp:txBody>
      <dsp:txXfrm>
        <a:off x="1146488" y="2496523"/>
        <a:ext cx="4134502" cy="682041"/>
      </dsp:txXfrm>
    </dsp:sp>
    <dsp:sp modelId="{72B6286D-3ABA-45AE-B431-BAACA18FA35A}">
      <dsp:nvSpPr>
        <dsp:cNvPr id="0" name=""/>
        <dsp:cNvSpPr/>
      </dsp:nvSpPr>
      <dsp:spPr>
        <a:xfrm>
          <a:off x="1500359" y="3300405"/>
          <a:ext cx="5022941" cy="7244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GENDER DYSPHORIA IS A MEDICAL ISSUES</a:t>
          </a:r>
          <a:endParaRPr lang="en-GB" sz="1900" kern="1200" dirty="0"/>
        </a:p>
      </dsp:txBody>
      <dsp:txXfrm>
        <a:off x="1521578" y="3321624"/>
        <a:ext cx="4134502" cy="682041"/>
      </dsp:txXfrm>
    </dsp:sp>
    <dsp:sp modelId="{09A9478B-8961-489A-B2E0-ADA63342BEAD}">
      <dsp:nvSpPr>
        <dsp:cNvPr id="0" name=""/>
        <dsp:cNvSpPr/>
      </dsp:nvSpPr>
      <dsp:spPr>
        <a:xfrm>
          <a:off x="4552030" y="529272"/>
          <a:ext cx="470911" cy="47091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4657985" y="529272"/>
        <a:ext cx="259001" cy="354361"/>
      </dsp:txXfrm>
    </dsp:sp>
    <dsp:sp modelId="{AEFAAE61-DC14-4BC3-BB20-071EDC4EAF7B}">
      <dsp:nvSpPr>
        <dsp:cNvPr id="0" name=""/>
        <dsp:cNvSpPr/>
      </dsp:nvSpPr>
      <dsp:spPr>
        <a:xfrm>
          <a:off x="4927120" y="1354373"/>
          <a:ext cx="470911" cy="47091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033075" y="1354373"/>
        <a:ext cx="259001" cy="354361"/>
      </dsp:txXfrm>
    </dsp:sp>
    <dsp:sp modelId="{5111193E-D610-41C2-8AD1-32463BB01346}">
      <dsp:nvSpPr>
        <dsp:cNvPr id="0" name=""/>
        <dsp:cNvSpPr/>
      </dsp:nvSpPr>
      <dsp:spPr>
        <a:xfrm>
          <a:off x="5302209" y="2167400"/>
          <a:ext cx="470911" cy="47091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408164" y="2167400"/>
        <a:ext cx="259001" cy="354361"/>
      </dsp:txXfrm>
    </dsp:sp>
    <dsp:sp modelId="{8F02009F-39B6-4A34-86EC-FE123580C56F}">
      <dsp:nvSpPr>
        <dsp:cNvPr id="0" name=""/>
        <dsp:cNvSpPr/>
      </dsp:nvSpPr>
      <dsp:spPr>
        <a:xfrm>
          <a:off x="5677299" y="3000551"/>
          <a:ext cx="470911" cy="47091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783254" y="3000551"/>
        <a:ext cx="259001" cy="35436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5/24/2023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403972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809375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99939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8535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1354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073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6578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5823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5730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670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5/24/2023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3087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5/24/2023</a:t>
            </a:fld>
            <a:endParaRPr lang="en-US"/>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341340709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wi-boell.de/en/2013/08/22/missing-link-gender-sensitive-approach-peace-and-security-need-women-and-gender"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gaysifamily.com/2018/07/26/the-queer-questionnaire-12-what-does-non-binary-mean/"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cft.vanderbilt.edu/guides-sub-pages/teaching-beyond-the-gender-binary-in-the-university-classroom/"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tribework.blogspot.co.nz/2011/12/adolescence-making-it-work.html"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enderqueer.org.au/trans-bathroom-rights-flow-chart/"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mapurbanlinguisticlandscape/17277315061/"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news.schoolsdo.org/2016/08/transgender-bathroom-access-on-hold-legally/"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kurususexual.deviantart.com/art/LGBT-245676010"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octavpelin.wordpress.com/2019/04/22/"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ranklinmatters.org/2020/09/remote-learning-support-sessions-for.html"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speedofcreativity.org/2013/10/31/podcast410-powerful-listening-powerful-influence-a-conversation-with-tim-hast/" TargetMode="External"/><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starbeamrainbowlabs.com/blog/?offset=40&amp;0=javascript" TargetMode="External"/><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britannic.com" TargetMode="External"/><Relationship Id="rId7" Type="http://schemas.openxmlformats.org/officeDocument/2006/relationships/hyperlink" Target="https://www.washwareesentials.co.uk" TargetMode="External"/><Relationship Id="rId2" Type="http://schemas.openxmlformats.org/officeDocument/2006/relationships/hyperlink" Target="https://www.acirc.com" TargetMode="External"/><Relationship Id="rId1" Type="http://schemas.openxmlformats.org/officeDocument/2006/relationships/slideLayout" Target="../slideLayouts/slideLayout2.xml"/><Relationship Id="rId6" Type="http://schemas.openxmlformats.org/officeDocument/2006/relationships/hyperlink" Target="https://transquality.com" TargetMode="External"/><Relationship Id="rId5" Type="http://schemas.openxmlformats.org/officeDocument/2006/relationships/hyperlink" Target="https://www.youngminds.com" TargetMode="External"/><Relationship Id="rId4" Type="http://schemas.openxmlformats.org/officeDocument/2006/relationships/hyperlink" Target="https://www.nhs.uk"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902F9-AE4F-724C-A38C-B54A28A5F326}"/>
              </a:ext>
            </a:extLst>
          </p:cNvPr>
          <p:cNvSpPr>
            <a:spLocks noGrp="1"/>
          </p:cNvSpPr>
          <p:nvPr>
            <p:ph type="title"/>
          </p:nvPr>
        </p:nvSpPr>
        <p:spPr>
          <a:xfrm>
            <a:off x="565149" y="1204721"/>
            <a:ext cx="4114799" cy="1446550"/>
          </a:xfrm>
        </p:spPr>
        <p:txBody>
          <a:bodyPr>
            <a:normAutofit/>
          </a:bodyPr>
          <a:lstStyle/>
          <a:p>
            <a:r>
              <a:rPr lang="en-GB"/>
              <a:t>Tia to nard</a:t>
            </a:r>
            <a:br>
              <a:rPr lang="en-GB"/>
            </a:br>
            <a:r>
              <a:rPr lang="en-GB"/>
              <a:t>link</a:t>
            </a:r>
          </a:p>
        </p:txBody>
      </p:sp>
      <p:sp>
        <p:nvSpPr>
          <p:cNvPr id="9" name="Content Placeholder 8">
            <a:extLst>
              <a:ext uri="{FF2B5EF4-FFF2-40B4-BE49-F238E27FC236}">
                <a16:creationId xmlns:a16="http://schemas.microsoft.com/office/drawing/2014/main" id="{ACAF189D-54CD-80D6-14CD-880D347E4BB2}"/>
              </a:ext>
            </a:extLst>
          </p:cNvPr>
          <p:cNvSpPr>
            <a:spLocks noGrp="1"/>
          </p:cNvSpPr>
          <p:nvPr>
            <p:ph idx="1"/>
          </p:nvPr>
        </p:nvSpPr>
        <p:spPr>
          <a:xfrm>
            <a:off x="565150" y="2691638"/>
            <a:ext cx="4114799" cy="3188586"/>
          </a:xfrm>
        </p:spPr>
        <p:txBody>
          <a:bodyPr vert="horz" lIns="91440" tIns="45720" rIns="91440" bIns="45720" rtlCol="0">
            <a:normAutofit/>
          </a:bodyPr>
          <a:lstStyle/>
          <a:p>
            <a:pPr marL="0" indent="0">
              <a:lnSpc>
                <a:spcPct val="90000"/>
              </a:lnSpc>
              <a:buNone/>
            </a:pPr>
            <a:r>
              <a:rPr lang="en-US" sz="2200"/>
              <a:t>GOOD MORING MY NAME IS NARDINE THIS MY FINAL WEEK OF BECOMING A YOUTHWORKER.</a:t>
            </a:r>
          </a:p>
          <a:p>
            <a:pPr marL="0" indent="0">
              <a:lnSpc>
                <a:spcPct val="90000"/>
              </a:lnSpc>
              <a:buNone/>
            </a:pPr>
            <a:r>
              <a:rPr lang="en-US" sz="2200"/>
              <a:t>TIA AND I HAVE BEING WORKING ON THIS SEMINAR TOGETHER</a:t>
            </a:r>
          </a:p>
          <a:p>
            <a:pPr marL="0" indent="0">
              <a:lnSpc>
                <a:spcPct val="90000"/>
              </a:lnSpc>
              <a:buNone/>
            </a:pPr>
            <a:r>
              <a:rPr lang="en-US" sz="2200"/>
              <a:t>YOU HAVE LISTEN TO TIA NOW ITS OVER TO ME</a:t>
            </a:r>
          </a:p>
        </p:txBody>
      </p:sp>
      <p:pic>
        <p:nvPicPr>
          <p:cNvPr id="4" name="Picture 4">
            <a:extLst>
              <a:ext uri="{FF2B5EF4-FFF2-40B4-BE49-F238E27FC236}">
                <a16:creationId xmlns:a16="http://schemas.microsoft.com/office/drawing/2014/main" id="{913520EA-D5EB-D195-4DBA-D7AB9797313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663" r="16997"/>
          <a:stretch/>
        </p:blipFill>
        <p:spPr>
          <a:xfrm>
            <a:off x="5224242" y="10"/>
            <a:ext cx="6967758" cy="6857990"/>
          </a:xfrm>
          <a:prstGeom prst="rect">
            <a:avLst/>
          </a:prstGeom>
        </p:spPr>
      </p:pic>
      <p:sp>
        <p:nvSpPr>
          <p:cNvPr id="32" name="Cross 3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CA02B7C-2FFA-40E1-F4D1-9454C83BA1F5}"/>
              </a:ext>
            </a:extLst>
          </p:cNvPr>
          <p:cNvSpPr txBox="1"/>
          <p:nvPr/>
        </p:nvSpPr>
        <p:spPr>
          <a:xfrm>
            <a:off x="9557946" y="6657945"/>
            <a:ext cx="26340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160137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0CB7D-5B90-7494-0276-0B8E0677752C}"/>
              </a:ext>
            </a:extLst>
          </p:cNvPr>
          <p:cNvSpPr>
            <a:spLocks noGrp="1"/>
          </p:cNvSpPr>
          <p:nvPr>
            <p:ph type="title"/>
          </p:nvPr>
        </p:nvSpPr>
        <p:spPr>
          <a:xfrm>
            <a:off x="565149" y="1204721"/>
            <a:ext cx="4114799" cy="1446550"/>
          </a:xfrm>
        </p:spPr>
        <p:txBody>
          <a:bodyPr>
            <a:normAutofit/>
          </a:bodyPr>
          <a:lstStyle/>
          <a:p>
            <a:pPr>
              <a:lnSpc>
                <a:spcPct val="90000"/>
              </a:lnSpc>
            </a:pPr>
            <a:r>
              <a:rPr lang="en-GB" sz="3100"/>
              <a:t>WORKING OUT YOUR OWN IDENTITY? Can be overwhelming!</a:t>
            </a:r>
          </a:p>
        </p:txBody>
      </p:sp>
      <p:sp>
        <p:nvSpPr>
          <p:cNvPr id="3" name="Content Placeholder 2">
            <a:extLst>
              <a:ext uri="{FF2B5EF4-FFF2-40B4-BE49-F238E27FC236}">
                <a16:creationId xmlns:a16="http://schemas.microsoft.com/office/drawing/2014/main" id="{1E7C365D-567C-C486-230A-B8A03500570F}"/>
              </a:ext>
            </a:extLst>
          </p:cNvPr>
          <p:cNvSpPr>
            <a:spLocks noGrp="1"/>
          </p:cNvSpPr>
          <p:nvPr>
            <p:ph idx="1"/>
          </p:nvPr>
        </p:nvSpPr>
        <p:spPr>
          <a:xfrm>
            <a:off x="565150" y="2691638"/>
            <a:ext cx="4114799" cy="3188586"/>
          </a:xfrm>
        </p:spPr>
        <p:txBody>
          <a:bodyPr vert="horz" lIns="91440" tIns="45720" rIns="91440" bIns="45720" rtlCol="0">
            <a:normAutofit/>
          </a:bodyPr>
          <a:lstStyle/>
          <a:p>
            <a:pPr>
              <a:lnSpc>
                <a:spcPct val="90000"/>
              </a:lnSpc>
            </a:pPr>
            <a:r>
              <a:rPr lang="en-GB" sz="1700"/>
              <a:t>What is identity</a:t>
            </a:r>
          </a:p>
          <a:p>
            <a:pPr>
              <a:lnSpc>
                <a:spcPct val="90000"/>
              </a:lnSpc>
            </a:pPr>
            <a:r>
              <a:rPr lang="en-GB" sz="1700"/>
              <a:t>It can refer to an individuals and social groups that can label one another.</a:t>
            </a:r>
          </a:p>
          <a:p>
            <a:pPr>
              <a:lnSpc>
                <a:spcPct val="90000"/>
              </a:lnSpc>
            </a:pPr>
            <a:r>
              <a:rPr lang="en-GB" sz="1700"/>
              <a:t>Identity is a set of characteristics </a:t>
            </a:r>
          </a:p>
          <a:p>
            <a:pPr>
              <a:lnSpc>
                <a:spcPct val="90000"/>
              </a:lnSpc>
            </a:pPr>
            <a:r>
              <a:rPr lang="en-GB" sz="1700"/>
              <a:t>Identity can often refer to one person self, meaning how the person see themselves then what others see</a:t>
            </a:r>
          </a:p>
          <a:p>
            <a:pPr>
              <a:lnSpc>
                <a:spcPct val="90000"/>
              </a:lnSpc>
            </a:pPr>
            <a:r>
              <a:rPr lang="en-GB" sz="1700"/>
              <a:t>(Psychologytoday,(2023)</a:t>
            </a:r>
          </a:p>
          <a:p>
            <a:pPr>
              <a:lnSpc>
                <a:spcPct val="90000"/>
              </a:lnSpc>
            </a:pPr>
            <a:endParaRPr lang="en-GB" sz="1700"/>
          </a:p>
          <a:p>
            <a:pPr marL="0" indent="0">
              <a:lnSpc>
                <a:spcPct val="90000"/>
              </a:lnSpc>
              <a:buNone/>
            </a:pPr>
            <a:endParaRPr lang="en-GB" sz="1700"/>
          </a:p>
        </p:txBody>
      </p:sp>
      <p:pic>
        <p:nvPicPr>
          <p:cNvPr id="5" name="Picture 4" descr="A group of multi coloured wooden stick figures">
            <a:extLst>
              <a:ext uri="{FF2B5EF4-FFF2-40B4-BE49-F238E27FC236}">
                <a16:creationId xmlns:a16="http://schemas.microsoft.com/office/drawing/2014/main" id="{DF3C772D-873C-0320-20E1-9EDD0BCC1B48}"/>
              </a:ext>
            </a:extLst>
          </p:cNvPr>
          <p:cNvPicPr>
            <a:picLocks noChangeAspect="1"/>
          </p:cNvPicPr>
          <p:nvPr/>
        </p:nvPicPr>
        <p:blipFill rotWithShape="1">
          <a:blip r:embed="rId2"/>
          <a:srcRect l="10605" r="19036"/>
          <a:stretch/>
        </p:blipFill>
        <p:spPr>
          <a:xfrm>
            <a:off x="5224242" y="10"/>
            <a:ext cx="6967758" cy="6857990"/>
          </a:xfrm>
          <a:prstGeom prst="rect">
            <a:avLst/>
          </a:prstGeom>
        </p:spPr>
      </p:pic>
      <p:sp>
        <p:nvSpPr>
          <p:cNvPr id="20" name="Cross 19">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9263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ross 22">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D2C2F-E004-D23A-1DE8-069F9D394C1F}"/>
              </a:ext>
            </a:extLst>
          </p:cNvPr>
          <p:cNvSpPr>
            <a:spLocks noGrp="1"/>
          </p:cNvSpPr>
          <p:nvPr>
            <p:ph type="title"/>
          </p:nvPr>
        </p:nvSpPr>
        <p:spPr>
          <a:xfrm>
            <a:off x="565149" y="1204721"/>
            <a:ext cx="5472909" cy="1446550"/>
          </a:xfrm>
        </p:spPr>
        <p:txBody>
          <a:bodyPr>
            <a:normAutofit/>
          </a:bodyPr>
          <a:lstStyle/>
          <a:p>
            <a:r>
              <a:rPr lang="en-GB"/>
              <a:t>THIS SEMINAR </a:t>
            </a:r>
          </a:p>
        </p:txBody>
      </p:sp>
      <p:sp>
        <p:nvSpPr>
          <p:cNvPr id="3" name="Content Placeholder 2">
            <a:extLst>
              <a:ext uri="{FF2B5EF4-FFF2-40B4-BE49-F238E27FC236}">
                <a16:creationId xmlns:a16="http://schemas.microsoft.com/office/drawing/2014/main" id="{E5988BF6-0F11-9D65-1D2A-382496230560}"/>
              </a:ext>
            </a:extLst>
          </p:cNvPr>
          <p:cNvSpPr>
            <a:spLocks noGrp="1"/>
          </p:cNvSpPr>
          <p:nvPr>
            <p:ph idx="1"/>
          </p:nvPr>
        </p:nvSpPr>
        <p:spPr>
          <a:xfrm>
            <a:off x="565150" y="2691638"/>
            <a:ext cx="5472909" cy="3188586"/>
          </a:xfrm>
        </p:spPr>
        <p:txBody>
          <a:bodyPr vert="horz" lIns="91440" tIns="45720" rIns="91440" bIns="45720" rtlCol="0" anchor="t">
            <a:normAutofit/>
          </a:bodyPr>
          <a:lstStyle/>
          <a:p>
            <a:pPr>
              <a:lnSpc>
                <a:spcPct val="90000"/>
              </a:lnSpc>
            </a:pPr>
            <a:r>
              <a:rPr lang="en-GB" sz="1900" dirty="0"/>
              <a:t>SO FAR HAS BEEN ON IDENTIFYING ON SPECIFIC INTERESTS IN GROUPS OF YOUNG PEOPLE AND CRITICALLY EXPLORE THEIR EXPERIENCES OF ADOLESCENCE TO ACES.</a:t>
            </a:r>
          </a:p>
          <a:p>
            <a:pPr marL="0" indent="0">
              <a:lnSpc>
                <a:spcPct val="90000"/>
              </a:lnSpc>
              <a:buNone/>
            </a:pPr>
            <a:r>
              <a:rPr lang="en-GB" sz="1900" dirty="0"/>
              <a:t>                       AND NOW WE BE LOOKING AT:</a:t>
            </a:r>
          </a:p>
          <a:p>
            <a:pPr marL="0" indent="0">
              <a:lnSpc>
                <a:spcPct val="90000"/>
              </a:lnSpc>
              <a:buNone/>
            </a:pPr>
            <a:r>
              <a:rPr lang="en-GB" sz="1900" dirty="0"/>
              <a:t>1.IDENTITY</a:t>
            </a:r>
          </a:p>
          <a:p>
            <a:pPr marL="0" indent="0">
              <a:lnSpc>
                <a:spcPct val="90000"/>
              </a:lnSpc>
              <a:buNone/>
            </a:pPr>
            <a:r>
              <a:rPr lang="en-GB" sz="1900" dirty="0"/>
              <a:t>2. WHAT IS TRANGENDER</a:t>
            </a:r>
          </a:p>
          <a:p>
            <a:pPr marL="0" indent="0">
              <a:lnSpc>
                <a:spcPct val="90000"/>
              </a:lnSpc>
              <a:buNone/>
            </a:pPr>
            <a:r>
              <a:rPr lang="en-GB" sz="1900" dirty="0"/>
              <a:t>3.GENDER DYSPHORIA</a:t>
            </a:r>
          </a:p>
          <a:p>
            <a:pPr marL="0" indent="0">
              <a:lnSpc>
                <a:spcPct val="90000"/>
              </a:lnSpc>
              <a:buNone/>
            </a:pPr>
            <a:r>
              <a:rPr lang="en-GB" sz="1900" dirty="0"/>
              <a:t>4. UNDERSTANDING TRANSGENDER ISSUES</a:t>
            </a:r>
          </a:p>
          <a:p>
            <a:pPr marL="0" indent="0">
              <a:lnSpc>
                <a:spcPct val="90000"/>
              </a:lnSpc>
              <a:buNone/>
            </a:pPr>
            <a:endParaRPr lang="en-GB" sz="1900"/>
          </a:p>
          <a:p>
            <a:pPr marL="0" indent="0">
              <a:lnSpc>
                <a:spcPct val="90000"/>
              </a:lnSpc>
              <a:buNone/>
            </a:pPr>
            <a:endParaRPr lang="en-GB" sz="1900"/>
          </a:p>
        </p:txBody>
      </p:sp>
      <p:pic>
        <p:nvPicPr>
          <p:cNvPr id="18" name="Graphic 17" descr="Users">
            <a:extLst>
              <a:ext uri="{FF2B5EF4-FFF2-40B4-BE49-F238E27FC236}">
                <a16:creationId xmlns:a16="http://schemas.microsoft.com/office/drawing/2014/main" id="{4C0D6C82-A94D-0D31-39AA-FE80CA235A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1285323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Woman Face Identity - Free image on Pixabay">
            <a:extLst>
              <a:ext uri="{FF2B5EF4-FFF2-40B4-BE49-F238E27FC236}">
                <a16:creationId xmlns:a16="http://schemas.microsoft.com/office/drawing/2014/main" id="{EE1B1FD1-8DDF-1E72-AEC7-9278EFA469B5}"/>
              </a:ext>
            </a:extLst>
          </p:cNvPr>
          <p:cNvPicPr>
            <a:picLocks noGrp="1" noChangeAspect="1"/>
          </p:cNvPicPr>
          <p:nvPr>
            <p:ph idx="1"/>
          </p:nvPr>
        </p:nvPicPr>
        <p:blipFill rotWithShape="1">
          <a:blip r:embed="rId2"/>
          <a:srcRect t="12822" b="5960"/>
          <a:stretch/>
        </p:blipFill>
        <p:spPr>
          <a:xfrm>
            <a:off x="-1" y="-1"/>
            <a:ext cx="7494062" cy="6858000"/>
          </a:xfrm>
          <a:prstGeom prst="rect">
            <a:avLst/>
          </a:prstGeom>
        </p:spPr>
      </p:pic>
      <p:pic>
        <p:nvPicPr>
          <p:cNvPr id="5" name="Picture 5" descr="Identity Self Self-Image · Free image on Pixabay">
            <a:extLst>
              <a:ext uri="{FF2B5EF4-FFF2-40B4-BE49-F238E27FC236}">
                <a16:creationId xmlns:a16="http://schemas.microsoft.com/office/drawing/2014/main" id="{CFC33781-3AA1-AE27-CCC7-2726122CE1E9}"/>
              </a:ext>
            </a:extLst>
          </p:cNvPr>
          <p:cNvPicPr>
            <a:picLocks noChangeAspect="1"/>
          </p:cNvPicPr>
          <p:nvPr/>
        </p:nvPicPr>
        <p:blipFill rotWithShape="1">
          <a:blip r:embed="rId3"/>
          <a:srcRect t="5515" r="1" b="1"/>
          <a:stretch/>
        </p:blipFill>
        <p:spPr>
          <a:xfrm>
            <a:off x="7494063" y="10"/>
            <a:ext cx="4697937" cy="3428989"/>
          </a:xfrm>
          <a:prstGeom prst="rect">
            <a:avLst/>
          </a:prstGeom>
        </p:spPr>
      </p:pic>
      <p:pic>
        <p:nvPicPr>
          <p:cNvPr id="6" name="Picture 6">
            <a:extLst>
              <a:ext uri="{FF2B5EF4-FFF2-40B4-BE49-F238E27FC236}">
                <a16:creationId xmlns:a16="http://schemas.microsoft.com/office/drawing/2014/main" id="{E7E9A13D-A988-B229-0A1A-87C0775DEF1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6131" r="4" b="5691"/>
          <a:stretch/>
        </p:blipFill>
        <p:spPr>
          <a:xfrm>
            <a:off x="7494065" y="3429001"/>
            <a:ext cx="4697937" cy="3429000"/>
          </a:xfrm>
          <a:prstGeom prst="rect">
            <a:avLst/>
          </a:prstGeom>
        </p:spPr>
      </p:pic>
      <p:sp>
        <p:nvSpPr>
          <p:cNvPr id="20" name="Rectangle">
            <a:extLst>
              <a:ext uri="{FF2B5EF4-FFF2-40B4-BE49-F238E27FC236}">
                <a16:creationId xmlns:a16="http://schemas.microsoft.com/office/drawing/2014/main" id="{BA0719E2-C244-8947-A58E-1C8346C44E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3"/>
            <a:ext cx="7494064" cy="5761228"/>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a:solidFill>
                <a:srgbClr val="FFFFFF"/>
              </a:solidFill>
              <a:sym typeface="Avenir Next"/>
            </a:endParaRPr>
          </a:p>
        </p:txBody>
      </p:sp>
      <p:sp>
        <p:nvSpPr>
          <p:cNvPr id="2" name="Title 1">
            <a:extLst>
              <a:ext uri="{FF2B5EF4-FFF2-40B4-BE49-F238E27FC236}">
                <a16:creationId xmlns:a16="http://schemas.microsoft.com/office/drawing/2014/main" id="{026967CE-381E-C56B-7E78-3A6FC8937894}"/>
              </a:ext>
            </a:extLst>
          </p:cNvPr>
          <p:cNvSpPr>
            <a:spLocks noGrp="1"/>
          </p:cNvSpPr>
          <p:nvPr>
            <p:ph type="title"/>
          </p:nvPr>
        </p:nvSpPr>
        <p:spPr>
          <a:xfrm>
            <a:off x="797105" y="1625608"/>
            <a:ext cx="5899857" cy="2722164"/>
          </a:xfrm>
        </p:spPr>
        <p:txBody>
          <a:bodyPr vert="horz" lIns="91440" tIns="45720" rIns="91440" bIns="45720" rtlCol="0" anchor="b">
            <a:normAutofit/>
          </a:bodyPr>
          <a:lstStyle/>
          <a:p>
            <a:r>
              <a:rPr lang="en-US" sz="8000" kern="1200" spc="-150">
                <a:solidFill>
                  <a:schemeClr val="tx1"/>
                </a:solidFill>
                <a:latin typeface="+mj-lt"/>
                <a:ea typeface="+mj-ea"/>
                <a:cs typeface="+mj-cs"/>
              </a:rPr>
              <a:t>IDENTITY</a:t>
            </a:r>
          </a:p>
        </p:txBody>
      </p:sp>
      <p:sp>
        <p:nvSpPr>
          <p:cNvPr id="22" name="Rectangle 21">
            <a:extLst>
              <a:ext uri="{FF2B5EF4-FFF2-40B4-BE49-F238E27FC236}">
                <a16:creationId xmlns:a16="http://schemas.microsoft.com/office/drawing/2014/main" id="{FDCEB344-9B5C-4742-97C5-25E383C3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ross 23">
            <a:extLst>
              <a:ext uri="{FF2B5EF4-FFF2-40B4-BE49-F238E27FC236}">
                <a16:creationId xmlns:a16="http://schemas.microsoft.com/office/drawing/2014/main" id="{42B1EE92-4E89-224E-A5B7-620CB8B65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663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5B3B4F1-31B7-0642-B20C-BF83E12223A7}"/>
              </a:ext>
            </a:extLst>
          </p:cNvPr>
          <p:cNvSpPr txBox="1"/>
          <p:nvPr/>
        </p:nvSpPr>
        <p:spPr>
          <a:xfrm>
            <a:off x="9557948" y="6657946"/>
            <a:ext cx="26340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57156903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ross 16">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ross 22">
            <a:extLst>
              <a:ext uri="{FF2B5EF4-FFF2-40B4-BE49-F238E27FC236}">
                <a16:creationId xmlns:a16="http://schemas.microsoft.com/office/drawing/2014/main" id="{56EC6756-249A-354D-B2C0-DA82BEEEC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5290"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9B14128-2D03-F14B-8681-9410A28F3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4E0BD-503B-23A6-3686-08AB929BD4CF}"/>
              </a:ext>
            </a:extLst>
          </p:cNvPr>
          <p:cNvSpPr>
            <a:spLocks noGrp="1"/>
          </p:cNvSpPr>
          <p:nvPr>
            <p:ph type="title"/>
          </p:nvPr>
        </p:nvSpPr>
        <p:spPr>
          <a:xfrm>
            <a:off x="7230223" y="1625608"/>
            <a:ext cx="3988111" cy="2722164"/>
          </a:xfrm>
        </p:spPr>
        <p:txBody>
          <a:bodyPr vert="horz" lIns="91440" tIns="45720" rIns="91440" bIns="45720" rtlCol="0" anchor="b">
            <a:normAutofit/>
          </a:bodyPr>
          <a:lstStyle/>
          <a:p>
            <a:pPr>
              <a:lnSpc>
                <a:spcPct val="90000"/>
              </a:lnSpc>
            </a:pPr>
            <a:r>
              <a:rPr lang="en-US" sz="4100" spc="-150" dirty="0"/>
              <a:t>ADOLESCENCE</a:t>
            </a:r>
            <a:br>
              <a:rPr lang="en-US" sz="4100" spc="-150" dirty="0"/>
            </a:br>
            <a:r>
              <a:rPr lang="en-US" sz="4100" spc="-150" dirty="0"/>
              <a:t> </a:t>
            </a:r>
            <a:r>
              <a:rPr lang="en-US" sz="4100" kern="1200" spc="-150" dirty="0">
                <a:latin typeface="+mj-lt"/>
                <a:ea typeface="+mj-ea"/>
                <a:cs typeface="+mj-cs"/>
              </a:rPr>
              <a:t>VS TRANSGENDER</a:t>
            </a:r>
          </a:p>
        </p:txBody>
      </p:sp>
      <p:pic>
        <p:nvPicPr>
          <p:cNvPr id="9" name="Picture 9" descr="Diagram&#10;&#10;Description automatically generated">
            <a:extLst>
              <a:ext uri="{FF2B5EF4-FFF2-40B4-BE49-F238E27FC236}">
                <a16:creationId xmlns:a16="http://schemas.microsoft.com/office/drawing/2014/main" id="{D0070BE8-69BE-1E36-66B3-A60F4BA4A8B6}"/>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68132" y="1497220"/>
            <a:ext cx="5342692" cy="4127230"/>
          </a:xfrm>
          <a:prstGeom prst="rect">
            <a:avLst/>
          </a:prstGeom>
        </p:spPr>
      </p:pic>
      <p:sp>
        <p:nvSpPr>
          <p:cNvPr id="10" name="TextBox 9">
            <a:extLst>
              <a:ext uri="{FF2B5EF4-FFF2-40B4-BE49-F238E27FC236}">
                <a16:creationId xmlns:a16="http://schemas.microsoft.com/office/drawing/2014/main" id="{2A45E45E-9996-5B4C-6959-A29FF2A75A05}"/>
              </a:ext>
            </a:extLst>
          </p:cNvPr>
          <p:cNvSpPr txBox="1"/>
          <p:nvPr/>
        </p:nvSpPr>
        <p:spPr>
          <a:xfrm>
            <a:off x="4035467" y="5424395"/>
            <a:ext cx="24753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997257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827B9-4FFC-30CD-A6D4-B491E1BCC1D7}"/>
              </a:ext>
            </a:extLst>
          </p:cNvPr>
          <p:cNvSpPr>
            <a:spLocks noGrp="1"/>
          </p:cNvSpPr>
          <p:nvPr>
            <p:ph type="title"/>
          </p:nvPr>
        </p:nvSpPr>
        <p:spPr>
          <a:xfrm>
            <a:off x="565149" y="1204721"/>
            <a:ext cx="6002798" cy="1446550"/>
          </a:xfrm>
        </p:spPr>
        <p:txBody>
          <a:bodyPr>
            <a:normAutofit/>
          </a:bodyPr>
          <a:lstStyle/>
          <a:p>
            <a:r>
              <a:rPr lang="en-GB"/>
              <a:t>ADOLESCENCE</a:t>
            </a:r>
          </a:p>
        </p:txBody>
      </p:sp>
      <p:sp>
        <p:nvSpPr>
          <p:cNvPr id="3" name="Content Placeholder 2">
            <a:extLst>
              <a:ext uri="{FF2B5EF4-FFF2-40B4-BE49-F238E27FC236}">
                <a16:creationId xmlns:a16="http://schemas.microsoft.com/office/drawing/2014/main" id="{79395AB8-6497-2046-A360-EF6C4971CF60}"/>
              </a:ext>
            </a:extLst>
          </p:cNvPr>
          <p:cNvSpPr>
            <a:spLocks noGrp="1"/>
          </p:cNvSpPr>
          <p:nvPr>
            <p:ph idx="1"/>
          </p:nvPr>
        </p:nvSpPr>
        <p:spPr>
          <a:xfrm>
            <a:off x="565150" y="2691638"/>
            <a:ext cx="6002798" cy="3188586"/>
          </a:xfrm>
        </p:spPr>
        <p:txBody>
          <a:bodyPr vert="horz" lIns="91440" tIns="45720" rIns="91440" bIns="45720" rtlCol="0">
            <a:normAutofit/>
          </a:bodyPr>
          <a:lstStyle/>
          <a:p>
            <a:pPr>
              <a:lnSpc>
                <a:spcPct val="90000"/>
              </a:lnSpc>
            </a:pPr>
            <a:r>
              <a:rPr lang="en-GB" sz="1700"/>
              <a:t>THIS PERIOD BETWEEN CHILDHOOD AND BECOMING INTO ADULTHOOD IS SUCH A IMPOTANT DEVELOPMENT STAGE FOR ANY TEENAGER.</a:t>
            </a:r>
            <a:endParaRPr lang="en-GB" sz="1700" dirty="0"/>
          </a:p>
          <a:p>
            <a:pPr>
              <a:lnSpc>
                <a:spcPct val="90000"/>
              </a:lnSpc>
            </a:pPr>
            <a:r>
              <a:rPr lang="en-GB" sz="1700" dirty="0"/>
              <a:t>THE CROSS OVER IS ALSO CRUIAL FOR THEIR MENTAL WELL-BEING.</a:t>
            </a:r>
          </a:p>
          <a:p>
            <a:pPr>
              <a:lnSpc>
                <a:spcPct val="90000"/>
              </a:lnSpc>
            </a:pPr>
            <a:r>
              <a:rPr lang="en-GB" sz="1700"/>
              <a:t>IT’S THE PERIOD OF EVERYTHING PHYSICAL IS CHANGING.</a:t>
            </a:r>
            <a:endParaRPr lang="en-GB" sz="1700" dirty="0"/>
          </a:p>
          <a:p>
            <a:pPr>
              <a:lnSpc>
                <a:spcPct val="90000"/>
              </a:lnSpc>
            </a:pPr>
            <a:r>
              <a:rPr lang="en-GB" sz="1700" dirty="0"/>
              <a:t>THEIR THE SOCIAL AND THE EMOTIONAL CHANGES</a:t>
            </a:r>
          </a:p>
          <a:p>
            <a:pPr marL="0" indent="0">
              <a:lnSpc>
                <a:spcPct val="90000"/>
              </a:lnSpc>
              <a:buNone/>
            </a:pPr>
            <a:r>
              <a:rPr lang="en-GB" sz="1700" dirty="0"/>
              <a:t>  Adolescence/definition Characteristic And Stages,(N.D).</a:t>
            </a:r>
          </a:p>
          <a:p>
            <a:pPr>
              <a:lnSpc>
                <a:spcPct val="90000"/>
              </a:lnSpc>
            </a:pPr>
            <a:endParaRPr lang="en-GB" sz="1700" dirty="0"/>
          </a:p>
        </p:txBody>
      </p:sp>
      <p:pic>
        <p:nvPicPr>
          <p:cNvPr id="4" name="Picture 4">
            <a:extLst>
              <a:ext uri="{FF2B5EF4-FFF2-40B4-BE49-F238E27FC236}">
                <a16:creationId xmlns:a16="http://schemas.microsoft.com/office/drawing/2014/main" id="{9D365821-5619-6CBF-1BAC-418E8292378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100" r="5815" b="1"/>
          <a:stretch/>
        </p:blipFill>
        <p:spPr>
          <a:xfrm>
            <a:off x="7494078" y="1096772"/>
            <a:ext cx="4240722" cy="5761228"/>
          </a:xfrm>
          <a:prstGeom prst="rect">
            <a:avLst/>
          </a:prstGeom>
        </p:spPr>
      </p:pic>
      <p:sp>
        <p:nvSpPr>
          <p:cNvPr id="21" name="Cross 20">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102A20-EB44-E1EE-32C7-CAB6BFC4BDE4}"/>
              </a:ext>
            </a:extLst>
          </p:cNvPr>
          <p:cNvSpPr txBox="1"/>
          <p:nvPr/>
        </p:nvSpPr>
        <p:spPr>
          <a:xfrm>
            <a:off x="9100746" y="6657945"/>
            <a:ext cx="26340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636566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B8D5541-7726-BA46-8BFA-BF6AA8D42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ross 21">
            <a:extLst>
              <a:ext uri="{FF2B5EF4-FFF2-40B4-BE49-F238E27FC236}">
                <a16:creationId xmlns:a16="http://schemas.microsoft.com/office/drawing/2014/main" id="{97F434CF-7503-CE4F-8426-C312C6315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EDBFB2F-FE34-E349-9484-C275FBE31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F6747103-26DE-C441-9AEF-B6F786FC1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6DD3A-21BB-D430-59A7-53473EF5D049}"/>
              </a:ext>
            </a:extLst>
          </p:cNvPr>
          <p:cNvSpPr>
            <a:spLocks noGrp="1"/>
          </p:cNvSpPr>
          <p:nvPr>
            <p:ph type="title"/>
          </p:nvPr>
        </p:nvSpPr>
        <p:spPr>
          <a:xfrm>
            <a:off x="565149" y="1204721"/>
            <a:ext cx="8267296" cy="1446550"/>
          </a:xfrm>
        </p:spPr>
        <p:txBody>
          <a:bodyPr>
            <a:normAutofit/>
          </a:bodyPr>
          <a:lstStyle/>
          <a:p>
            <a:r>
              <a:rPr lang="en-GB"/>
              <a:t>WHAT IS TRANSGENDER</a:t>
            </a:r>
          </a:p>
        </p:txBody>
      </p:sp>
      <p:graphicFrame>
        <p:nvGraphicFramePr>
          <p:cNvPr id="5" name="Content Placeholder 2">
            <a:extLst>
              <a:ext uri="{FF2B5EF4-FFF2-40B4-BE49-F238E27FC236}">
                <a16:creationId xmlns:a16="http://schemas.microsoft.com/office/drawing/2014/main" id="{C7E2AB45-3356-6B40-1D44-13DB0573B8AD}"/>
              </a:ext>
            </a:extLst>
          </p:cNvPr>
          <p:cNvGraphicFramePr>
            <a:graphicFrameLocks noGrp="1"/>
          </p:cNvGraphicFramePr>
          <p:nvPr>
            <p:ph idx="1"/>
            <p:extLst>
              <p:ext uri="{D42A27DB-BD31-4B8C-83A1-F6EECF244321}">
                <p14:modId xmlns:p14="http://schemas.microsoft.com/office/powerpoint/2010/main" val="3753075607"/>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9416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2ECA8-E002-9362-4E28-8B594E56B78B}"/>
              </a:ext>
            </a:extLst>
          </p:cNvPr>
          <p:cNvSpPr>
            <a:spLocks noGrp="1"/>
          </p:cNvSpPr>
          <p:nvPr>
            <p:ph type="title"/>
          </p:nvPr>
        </p:nvSpPr>
        <p:spPr>
          <a:xfrm>
            <a:off x="565149" y="1204721"/>
            <a:ext cx="4114799" cy="1446550"/>
          </a:xfrm>
        </p:spPr>
        <p:txBody>
          <a:bodyPr>
            <a:normAutofit/>
          </a:bodyPr>
          <a:lstStyle/>
          <a:p>
            <a:pPr>
              <a:lnSpc>
                <a:spcPct val="90000"/>
              </a:lnSpc>
            </a:pPr>
            <a:r>
              <a:rPr lang="en-GB" sz="3400"/>
              <a:t>INTRODUCTION ON TRANSGENDER</a:t>
            </a:r>
          </a:p>
        </p:txBody>
      </p:sp>
      <p:sp>
        <p:nvSpPr>
          <p:cNvPr id="3" name="Content Placeholder 2">
            <a:extLst>
              <a:ext uri="{FF2B5EF4-FFF2-40B4-BE49-F238E27FC236}">
                <a16:creationId xmlns:a16="http://schemas.microsoft.com/office/drawing/2014/main" id="{4F379554-0034-53B1-B673-0199D69A427B}"/>
              </a:ext>
            </a:extLst>
          </p:cNvPr>
          <p:cNvSpPr>
            <a:spLocks noGrp="1"/>
          </p:cNvSpPr>
          <p:nvPr>
            <p:ph idx="1"/>
          </p:nvPr>
        </p:nvSpPr>
        <p:spPr>
          <a:xfrm>
            <a:off x="565150" y="2691638"/>
            <a:ext cx="4114799" cy="3188586"/>
          </a:xfrm>
        </p:spPr>
        <p:txBody>
          <a:bodyPr vert="horz" lIns="91440" tIns="45720" rIns="91440" bIns="45720" rtlCol="0">
            <a:normAutofit/>
          </a:bodyPr>
          <a:lstStyle/>
          <a:p>
            <a:pPr marL="0" indent="0">
              <a:lnSpc>
                <a:spcPct val="90000"/>
              </a:lnSpc>
              <a:buNone/>
            </a:pPr>
            <a:r>
              <a:rPr lang="en-GB" sz="2000"/>
              <a:t>HELLO AND GOOD MORING MY NAME IS NARDINE I WILL BE EXPAINING SOME INFORMATION ON TRANSGENDER. </a:t>
            </a:r>
          </a:p>
          <a:p>
            <a:pPr marL="457200" indent="-457200">
              <a:lnSpc>
                <a:spcPct val="90000"/>
              </a:lnSpc>
              <a:buAutoNum type="arabicPeriod"/>
            </a:pPr>
            <a:r>
              <a:rPr lang="en-GB" sz="2000"/>
              <a:t>WHAT IS TRANSGENDER</a:t>
            </a:r>
          </a:p>
          <a:p>
            <a:pPr marL="457200" indent="-457200">
              <a:lnSpc>
                <a:spcPct val="90000"/>
              </a:lnSpc>
              <a:buAutoNum type="arabicPeriod"/>
            </a:pPr>
            <a:r>
              <a:rPr lang="en-GB" sz="2000"/>
              <a:t>IDENTIY</a:t>
            </a:r>
          </a:p>
          <a:p>
            <a:pPr marL="457200" indent="-457200">
              <a:lnSpc>
                <a:spcPct val="90000"/>
              </a:lnSpc>
              <a:buAutoNum type="arabicPeriod"/>
            </a:pPr>
            <a:r>
              <a:rPr lang="en-GB" sz="2000"/>
              <a:t>GENDER DYSHORIA</a:t>
            </a:r>
          </a:p>
          <a:p>
            <a:pPr marL="457200" indent="-457200">
              <a:lnSpc>
                <a:spcPct val="90000"/>
              </a:lnSpc>
              <a:buAutoNum type="arabicPeriod"/>
            </a:pPr>
            <a:r>
              <a:rPr lang="en-GB" sz="2000"/>
              <a:t>UNDERSTANDING TRANSGENDER</a:t>
            </a:r>
          </a:p>
        </p:txBody>
      </p:sp>
      <p:pic>
        <p:nvPicPr>
          <p:cNvPr id="5" name="Picture 4">
            <a:extLst>
              <a:ext uri="{FF2B5EF4-FFF2-40B4-BE49-F238E27FC236}">
                <a16:creationId xmlns:a16="http://schemas.microsoft.com/office/drawing/2014/main" id="{41BE8FB4-79C4-0BEC-1247-FE9DA1AB2CD9}"/>
              </a:ext>
            </a:extLst>
          </p:cNvPr>
          <p:cNvPicPr>
            <a:picLocks noChangeAspect="1"/>
          </p:cNvPicPr>
          <p:nvPr/>
        </p:nvPicPr>
        <p:blipFill rotWithShape="1">
          <a:blip r:embed="rId2"/>
          <a:srcRect l="9770" r="22411" b="-1"/>
          <a:stretch/>
        </p:blipFill>
        <p:spPr>
          <a:xfrm>
            <a:off x="5224242" y="10"/>
            <a:ext cx="6967758" cy="6857990"/>
          </a:xfrm>
          <a:prstGeom prst="rect">
            <a:avLst/>
          </a:prstGeom>
        </p:spPr>
      </p:pic>
      <p:sp>
        <p:nvSpPr>
          <p:cNvPr id="29" name="Cross 28">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0621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Cross 51">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Cross 57">
            <a:extLst>
              <a:ext uri="{FF2B5EF4-FFF2-40B4-BE49-F238E27FC236}">
                <a16:creationId xmlns:a16="http://schemas.microsoft.com/office/drawing/2014/main" id="{56EC6756-249A-354D-B2C0-DA82BEEEC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923"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9B14128-2D03-F14B-8681-9410A28F3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C2736-D25F-41FF-84DB-59E5BBB939B5}"/>
              </a:ext>
            </a:extLst>
          </p:cNvPr>
          <p:cNvSpPr>
            <a:spLocks noGrp="1"/>
          </p:cNvSpPr>
          <p:nvPr>
            <p:ph type="title"/>
          </p:nvPr>
        </p:nvSpPr>
        <p:spPr>
          <a:xfrm>
            <a:off x="6155707" y="1625608"/>
            <a:ext cx="5062628" cy="2722164"/>
          </a:xfrm>
        </p:spPr>
        <p:txBody>
          <a:bodyPr vert="horz" lIns="91440" tIns="45720" rIns="91440" bIns="45720" rtlCol="0" anchor="b">
            <a:normAutofit/>
          </a:bodyPr>
          <a:lstStyle/>
          <a:p>
            <a:pPr>
              <a:lnSpc>
                <a:spcPct val="90000"/>
              </a:lnSpc>
            </a:pPr>
            <a:r>
              <a:rPr lang="en-US" sz="3200" kern="1200" spc="-150">
                <a:solidFill>
                  <a:schemeClr val="tx1"/>
                </a:solidFill>
                <a:latin typeface="+mj-lt"/>
                <a:ea typeface="+mj-ea"/>
                <a:cs typeface="+mj-cs"/>
              </a:rPr>
              <a:t>WHAT DO YOU THINK THE ISSUES ARE AROUND  TRANSGENDER FOR YOUNG PEOPLE?</a:t>
            </a:r>
            <a:endParaRPr lang="en-US" sz="3200" kern="1200" spc="-150" dirty="0">
              <a:latin typeface="+mj-lt"/>
              <a:ea typeface="+mj-ea"/>
              <a:cs typeface="+mj-cs"/>
            </a:endParaRPr>
          </a:p>
        </p:txBody>
      </p:sp>
      <p:pic>
        <p:nvPicPr>
          <p:cNvPr id="4" name="Picture 4" descr="Quiz Puzzles Letters · Free image on Pixabay">
            <a:extLst>
              <a:ext uri="{FF2B5EF4-FFF2-40B4-BE49-F238E27FC236}">
                <a16:creationId xmlns:a16="http://schemas.microsoft.com/office/drawing/2014/main" id="{93F80B4F-BDE9-664F-CDA5-F6AABBEA15BC}"/>
              </a:ext>
            </a:extLst>
          </p:cNvPr>
          <p:cNvPicPr>
            <a:picLocks noGrp="1" noChangeAspect="1"/>
          </p:cNvPicPr>
          <p:nvPr>
            <p:ph idx="1"/>
          </p:nvPr>
        </p:nvPicPr>
        <p:blipFill rotWithShape="1">
          <a:blip r:embed="rId2"/>
          <a:srcRect r="-2" b="1573"/>
          <a:stretch/>
        </p:blipFill>
        <p:spPr>
          <a:xfrm>
            <a:off x="1073658" y="1497220"/>
            <a:ext cx="4193272" cy="4127230"/>
          </a:xfrm>
          <a:prstGeom prst="rect">
            <a:avLst/>
          </a:prstGeom>
        </p:spPr>
      </p:pic>
    </p:spTree>
    <p:extLst>
      <p:ext uri="{BB962C8B-B14F-4D97-AF65-F5344CB8AC3E}">
        <p14:creationId xmlns:p14="http://schemas.microsoft.com/office/powerpoint/2010/main" val="146157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D3B44-FD88-F868-0DD6-4BBCDEE7A84B}"/>
              </a:ext>
            </a:extLst>
          </p:cNvPr>
          <p:cNvSpPr>
            <a:spLocks noGrp="1"/>
          </p:cNvSpPr>
          <p:nvPr>
            <p:ph type="title"/>
          </p:nvPr>
        </p:nvSpPr>
        <p:spPr>
          <a:xfrm>
            <a:off x="565149" y="1204721"/>
            <a:ext cx="4114799" cy="1446550"/>
          </a:xfrm>
        </p:spPr>
        <p:txBody>
          <a:bodyPr>
            <a:normAutofit/>
          </a:bodyPr>
          <a:lstStyle/>
          <a:p>
            <a:r>
              <a:rPr lang="en-GB" dirty="0"/>
              <a:t>THE CHALLENGES</a:t>
            </a:r>
          </a:p>
        </p:txBody>
      </p:sp>
      <p:sp>
        <p:nvSpPr>
          <p:cNvPr id="24" name="Content Placeholder 2">
            <a:extLst>
              <a:ext uri="{FF2B5EF4-FFF2-40B4-BE49-F238E27FC236}">
                <a16:creationId xmlns:a16="http://schemas.microsoft.com/office/drawing/2014/main" id="{E9B84257-FF09-F420-F9D9-6EF9633E612A}"/>
              </a:ext>
            </a:extLst>
          </p:cNvPr>
          <p:cNvSpPr>
            <a:spLocks noGrp="1"/>
          </p:cNvSpPr>
          <p:nvPr>
            <p:ph idx="1"/>
          </p:nvPr>
        </p:nvSpPr>
        <p:spPr>
          <a:xfrm>
            <a:off x="565150" y="2691638"/>
            <a:ext cx="4114799" cy="3188586"/>
          </a:xfrm>
        </p:spPr>
        <p:txBody>
          <a:bodyPr vert="horz" lIns="91440" tIns="45720" rIns="91440" bIns="45720" rtlCol="0">
            <a:normAutofit/>
          </a:bodyPr>
          <a:lstStyle/>
          <a:p>
            <a:pPr>
              <a:lnSpc>
                <a:spcPct val="90000"/>
              </a:lnSpc>
            </a:pPr>
            <a:r>
              <a:rPr lang="en-GB" sz="1100"/>
              <a:t>ONE CHALLENGES STANDS OUT IS SCHOOL SETTINGS</a:t>
            </a:r>
          </a:p>
          <a:p>
            <a:pPr marL="0" indent="0">
              <a:lnSpc>
                <a:spcPct val="90000"/>
              </a:lnSpc>
              <a:buNone/>
            </a:pPr>
            <a:r>
              <a:rPr lang="en-GB" sz="1100"/>
              <a:t>THIS CAN BE SO EMOTIONALLY DIFFICULT!</a:t>
            </a:r>
          </a:p>
          <a:p>
            <a:pPr marL="0" indent="0">
              <a:lnSpc>
                <a:spcPct val="90000"/>
              </a:lnSpc>
              <a:buNone/>
            </a:pPr>
            <a:r>
              <a:rPr lang="en-GB" sz="1100"/>
              <a:t>                          WHY?</a:t>
            </a:r>
          </a:p>
          <a:p>
            <a:pPr marL="0" indent="0">
              <a:lnSpc>
                <a:spcPct val="90000"/>
              </a:lnSpc>
              <a:buNone/>
            </a:pPr>
            <a:r>
              <a:rPr lang="en-GB" sz="1100"/>
              <a:t>BEING A TRANGENDER IN SCHOOL CAN HAVE SO MANY PROBLEMS THEY FACE ARE:</a:t>
            </a:r>
          </a:p>
          <a:p>
            <a:pPr marL="457200" indent="-457200">
              <a:lnSpc>
                <a:spcPct val="90000"/>
              </a:lnSpc>
              <a:buAutoNum type="arabicPeriod"/>
            </a:pPr>
            <a:r>
              <a:rPr lang="en-GB" sz="1100"/>
              <a:t>VERBAL AND PHYICAL HARASSMENT </a:t>
            </a:r>
          </a:p>
          <a:p>
            <a:pPr marL="457200" indent="-457200">
              <a:lnSpc>
                <a:spcPct val="90000"/>
              </a:lnSpc>
              <a:buAutoNum type="arabicPeriod"/>
            </a:pPr>
            <a:r>
              <a:rPr lang="en-GB" sz="1100"/>
              <a:t>SEXUAL HARASSMENT</a:t>
            </a:r>
          </a:p>
          <a:p>
            <a:pPr marL="457200" indent="-457200">
              <a:lnSpc>
                <a:spcPct val="90000"/>
              </a:lnSpc>
              <a:buAutoNum type="arabicPeriod"/>
            </a:pPr>
            <a:r>
              <a:rPr lang="en-GB" sz="1100"/>
              <a:t>PROBLEMS WITH THE CLASS AND FRIENDSHIPS</a:t>
            </a:r>
          </a:p>
          <a:p>
            <a:pPr marL="457200" indent="-457200">
              <a:lnSpc>
                <a:spcPct val="90000"/>
              </a:lnSpc>
              <a:buAutoNum type="arabicPeriod"/>
            </a:pPr>
            <a:r>
              <a:rPr lang="en-GB" sz="1100"/>
              <a:t>BEING LEFT OUT</a:t>
            </a:r>
          </a:p>
          <a:p>
            <a:pPr marL="0" indent="0">
              <a:lnSpc>
                <a:spcPct val="90000"/>
              </a:lnSpc>
              <a:buNone/>
            </a:pPr>
            <a:r>
              <a:rPr lang="en-GB" sz="1100"/>
              <a:t>  THE LIST CAN GO AND ON</a:t>
            </a:r>
          </a:p>
          <a:p>
            <a:pPr marL="0" indent="0">
              <a:lnSpc>
                <a:spcPct val="90000"/>
              </a:lnSpc>
              <a:buNone/>
            </a:pPr>
            <a:r>
              <a:rPr lang="en-GB" sz="1100"/>
              <a:t>     Alberta Civil Liberties Research,(N.D).</a:t>
            </a:r>
          </a:p>
          <a:p>
            <a:pPr marL="0" indent="0">
              <a:lnSpc>
                <a:spcPct val="90000"/>
              </a:lnSpc>
              <a:buNone/>
            </a:pPr>
            <a:endParaRPr lang="en-GB" sz="1100"/>
          </a:p>
          <a:p>
            <a:pPr marL="0" indent="0">
              <a:lnSpc>
                <a:spcPct val="90000"/>
              </a:lnSpc>
              <a:buNone/>
            </a:pPr>
            <a:endParaRPr lang="en-GB" sz="1100"/>
          </a:p>
          <a:p>
            <a:pPr marL="0" indent="0">
              <a:lnSpc>
                <a:spcPct val="90000"/>
              </a:lnSpc>
              <a:buNone/>
            </a:pPr>
            <a:endParaRPr lang="en-GB" sz="1100"/>
          </a:p>
        </p:txBody>
      </p:sp>
      <p:pic>
        <p:nvPicPr>
          <p:cNvPr id="25" name="Picture 4" descr="Toy plastic numbers">
            <a:extLst>
              <a:ext uri="{FF2B5EF4-FFF2-40B4-BE49-F238E27FC236}">
                <a16:creationId xmlns:a16="http://schemas.microsoft.com/office/drawing/2014/main" id="{8D0886EB-C805-F4B3-54C4-2EC7A9327C6C}"/>
              </a:ext>
            </a:extLst>
          </p:cNvPr>
          <p:cNvPicPr>
            <a:picLocks noChangeAspect="1"/>
          </p:cNvPicPr>
          <p:nvPr/>
        </p:nvPicPr>
        <p:blipFill rotWithShape="1">
          <a:blip r:embed="rId2"/>
          <a:srcRect l="13034" r="19146" b="-1"/>
          <a:stretch/>
        </p:blipFill>
        <p:spPr>
          <a:xfrm>
            <a:off x="5224242" y="10"/>
            <a:ext cx="6967758" cy="6857990"/>
          </a:xfrm>
          <a:prstGeom prst="rect">
            <a:avLst/>
          </a:prstGeom>
        </p:spPr>
      </p:pic>
      <p:sp>
        <p:nvSpPr>
          <p:cNvPr id="34" name="Cross 33">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9135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D5541-7726-BA46-8BFA-BF6AA8D42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97F434CF-7503-CE4F-8426-C312C6315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EDBFB2F-FE34-E349-9484-C275FBE31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6747103-26DE-C441-9AEF-B6F786FC1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imeline&#10;&#10;Description automatically generated">
            <a:extLst>
              <a:ext uri="{FF2B5EF4-FFF2-40B4-BE49-F238E27FC236}">
                <a16:creationId xmlns:a16="http://schemas.microsoft.com/office/drawing/2014/main" id="{E1EB528D-9992-3156-7774-405B642F29BA}"/>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15476" b="24524"/>
          <a:stretch/>
        </p:blipFill>
        <p:spPr>
          <a:xfrm>
            <a:off x="204736" y="45503"/>
            <a:ext cx="11634697" cy="6710139"/>
          </a:xfrm>
          <a:prstGeom prst="rect">
            <a:avLst/>
          </a:prstGeom>
        </p:spPr>
      </p:pic>
      <p:sp>
        <p:nvSpPr>
          <p:cNvPr id="18" name="Rectangle 17">
            <a:extLst>
              <a:ext uri="{FF2B5EF4-FFF2-40B4-BE49-F238E27FC236}">
                <a16:creationId xmlns:a16="http://schemas.microsoft.com/office/drawing/2014/main" id="{160F0A83-B188-1740-9BE3-2E85B9EBF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E40A3421-0054-4F41-BEDC-03752892C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9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C5CD728-E958-1737-F30D-B52D44FCBB2E}"/>
              </a:ext>
            </a:extLst>
          </p:cNvPr>
          <p:cNvSpPr txBox="1"/>
          <p:nvPr/>
        </p:nvSpPr>
        <p:spPr>
          <a:xfrm>
            <a:off x="9557946" y="6657945"/>
            <a:ext cx="26340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775792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C3C1A3-545D-7E30-F4B7-0AC3D2F27A70}"/>
              </a:ext>
            </a:extLst>
          </p:cNvPr>
          <p:cNvSpPr>
            <a:spLocks noGrp="1"/>
          </p:cNvSpPr>
          <p:nvPr>
            <p:ph type="title"/>
          </p:nvPr>
        </p:nvSpPr>
        <p:spPr>
          <a:xfrm>
            <a:off x="565149" y="1204721"/>
            <a:ext cx="4114799" cy="1446550"/>
          </a:xfrm>
        </p:spPr>
        <p:txBody>
          <a:bodyPr>
            <a:normAutofit/>
          </a:bodyPr>
          <a:lstStyle/>
          <a:p>
            <a:pPr>
              <a:lnSpc>
                <a:spcPct val="90000"/>
              </a:lnSpc>
            </a:pPr>
            <a:r>
              <a:rPr lang="en-GB" sz="2400" dirty="0"/>
              <a:t>TOILET ISSUES WITH TRANSGENDER PEOPLE? THE ADVANTAGES? </a:t>
            </a:r>
          </a:p>
        </p:txBody>
      </p:sp>
      <p:sp>
        <p:nvSpPr>
          <p:cNvPr id="3" name="Content Placeholder 2">
            <a:extLst>
              <a:ext uri="{FF2B5EF4-FFF2-40B4-BE49-F238E27FC236}">
                <a16:creationId xmlns:a16="http://schemas.microsoft.com/office/drawing/2014/main" id="{36DAD2BF-3216-2DEE-0058-5577CC51A928}"/>
              </a:ext>
            </a:extLst>
          </p:cNvPr>
          <p:cNvSpPr>
            <a:spLocks noGrp="1"/>
          </p:cNvSpPr>
          <p:nvPr>
            <p:ph idx="1"/>
          </p:nvPr>
        </p:nvSpPr>
        <p:spPr>
          <a:xfrm>
            <a:off x="565150" y="2691638"/>
            <a:ext cx="4114799" cy="3188586"/>
          </a:xfrm>
        </p:spPr>
        <p:txBody>
          <a:bodyPr vert="horz" lIns="91440" tIns="45720" rIns="91440" bIns="45720" rtlCol="0">
            <a:normAutofit/>
          </a:bodyPr>
          <a:lstStyle/>
          <a:p>
            <a:pPr marL="0" indent="0">
              <a:lnSpc>
                <a:spcPct val="90000"/>
              </a:lnSpc>
              <a:buNone/>
            </a:pPr>
            <a:r>
              <a:rPr lang="en-GB" sz="1900"/>
              <a:t>The benefits  are transgender individuals tend to feel that gender neutral toilets are inclusive.</a:t>
            </a:r>
          </a:p>
          <a:p>
            <a:pPr marL="0" indent="0">
              <a:lnSpc>
                <a:spcPct val="90000"/>
              </a:lnSpc>
              <a:buNone/>
            </a:pPr>
            <a:r>
              <a:rPr lang="en-GB" sz="1900"/>
              <a:t>Another benefit is that it is easier for parents who are who are taking children of the opposite sex to the toilet.</a:t>
            </a:r>
          </a:p>
          <a:p>
            <a:pPr marL="0" indent="0">
              <a:lnSpc>
                <a:spcPct val="90000"/>
              </a:lnSpc>
              <a:buNone/>
            </a:pPr>
            <a:r>
              <a:rPr lang="en-GB" sz="1900"/>
              <a:t>Another benefits that it is cheaper to install unisex toilets then separate</a:t>
            </a:r>
          </a:p>
          <a:p>
            <a:pPr marL="0" indent="0">
              <a:lnSpc>
                <a:spcPct val="90000"/>
              </a:lnSpc>
              <a:buNone/>
            </a:pPr>
            <a:r>
              <a:rPr lang="en-GB" sz="1900" err="1"/>
              <a:t>WashWare</a:t>
            </a:r>
            <a:r>
              <a:rPr lang="en-GB" sz="1900"/>
              <a:t> Essentials,(N.D).</a:t>
            </a:r>
          </a:p>
          <a:p>
            <a:pPr marL="0" indent="0">
              <a:lnSpc>
                <a:spcPct val="90000"/>
              </a:lnSpc>
              <a:buNone/>
            </a:pPr>
            <a:endParaRPr lang="en-GB" sz="1900"/>
          </a:p>
          <a:p>
            <a:pPr marL="0" indent="0">
              <a:lnSpc>
                <a:spcPct val="90000"/>
              </a:lnSpc>
              <a:buNone/>
            </a:pPr>
            <a:endParaRPr lang="en-GB" sz="1900"/>
          </a:p>
          <a:p>
            <a:pPr marL="0" indent="0">
              <a:lnSpc>
                <a:spcPct val="90000"/>
              </a:lnSpc>
              <a:buNone/>
            </a:pPr>
            <a:endParaRPr lang="en-GB" sz="1900"/>
          </a:p>
        </p:txBody>
      </p:sp>
      <p:pic>
        <p:nvPicPr>
          <p:cNvPr id="4" name="Picture 4" descr="A picture containing text&#10;&#10;Description automatically generated">
            <a:extLst>
              <a:ext uri="{FF2B5EF4-FFF2-40B4-BE49-F238E27FC236}">
                <a16:creationId xmlns:a16="http://schemas.microsoft.com/office/drawing/2014/main" id="{675CD896-5A55-BE0D-E34B-FF30C42B54B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5" r="-2" b="-2"/>
          <a:stretch/>
        </p:blipFill>
        <p:spPr>
          <a:xfrm>
            <a:off x="5224242" y="10"/>
            <a:ext cx="6967758" cy="6857990"/>
          </a:xfrm>
          <a:prstGeom prst="rect">
            <a:avLst/>
          </a:prstGeom>
        </p:spPr>
      </p:pic>
      <p:sp>
        <p:nvSpPr>
          <p:cNvPr id="48" name="Cross 47">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C4FC55D-8C66-3739-887C-726417E26506}"/>
              </a:ext>
            </a:extLst>
          </p:cNvPr>
          <p:cNvSpPr txBox="1"/>
          <p:nvPr/>
        </p:nvSpPr>
        <p:spPr>
          <a:xfrm>
            <a:off x="9873738" y="6657945"/>
            <a:ext cx="231826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3898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ross 20">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92D02-49BB-DE68-CEA1-582679360A6A}"/>
              </a:ext>
            </a:extLst>
          </p:cNvPr>
          <p:cNvSpPr>
            <a:spLocks noGrp="1"/>
          </p:cNvSpPr>
          <p:nvPr>
            <p:ph type="title"/>
          </p:nvPr>
        </p:nvSpPr>
        <p:spPr>
          <a:xfrm>
            <a:off x="565149" y="1204721"/>
            <a:ext cx="4114799" cy="1446550"/>
          </a:xfrm>
        </p:spPr>
        <p:txBody>
          <a:bodyPr>
            <a:normAutofit/>
          </a:bodyPr>
          <a:lstStyle/>
          <a:p>
            <a:pPr>
              <a:lnSpc>
                <a:spcPct val="90000"/>
              </a:lnSpc>
            </a:pPr>
            <a:r>
              <a:rPr lang="en-GB" sz="2400"/>
              <a:t>TOILETS ISSUES WITH TRANSGENDER PEOPLE THE DISADVANTAGE USING THE TOILETS!</a:t>
            </a:r>
          </a:p>
        </p:txBody>
      </p:sp>
      <p:sp>
        <p:nvSpPr>
          <p:cNvPr id="3" name="Content Placeholder 2">
            <a:extLst>
              <a:ext uri="{FF2B5EF4-FFF2-40B4-BE49-F238E27FC236}">
                <a16:creationId xmlns:a16="http://schemas.microsoft.com/office/drawing/2014/main" id="{F35B8F7A-6236-EF46-CABB-982D5E8CD2AB}"/>
              </a:ext>
            </a:extLst>
          </p:cNvPr>
          <p:cNvSpPr>
            <a:spLocks noGrp="1"/>
          </p:cNvSpPr>
          <p:nvPr>
            <p:ph idx="1"/>
          </p:nvPr>
        </p:nvSpPr>
        <p:spPr>
          <a:xfrm>
            <a:off x="565150" y="2691638"/>
            <a:ext cx="4114799" cy="3188586"/>
          </a:xfrm>
        </p:spPr>
        <p:txBody>
          <a:bodyPr vert="horz" lIns="91440" tIns="45720" rIns="91440" bIns="45720" rtlCol="0">
            <a:normAutofit/>
          </a:bodyPr>
          <a:lstStyle/>
          <a:p>
            <a:pPr>
              <a:lnSpc>
                <a:spcPct val="90000"/>
              </a:lnSpc>
            </a:pPr>
            <a:r>
              <a:rPr lang="en-GB" sz="1700"/>
              <a:t>ONE OF THE MAIN ISSUES CAUSING OPPOSITION IS THAT SAME SEX TOILETS COULD LEAD TO AN INCREASE IN ASSAULTS OF A SEXUAL NATURE.</a:t>
            </a:r>
            <a:endParaRPr lang="en-US" sz="1700"/>
          </a:p>
          <a:p>
            <a:pPr>
              <a:lnSpc>
                <a:spcPct val="90000"/>
              </a:lnSpc>
            </a:pPr>
            <a:r>
              <a:rPr lang="en-GB" sz="1700"/>
              <a:t> IS THAT MANY RELIGIOUS GROUPS WILL HAVE OBJECTIONS TO THEM</a:t>
            </a:r>
          </a:p>
          <a:p>
            <a:pPr>
              <a:lnSpc>
                <a:spcPct val="90000"/>
              </a:lnSpc>
            </a:pPr>
            <a:r>
              <a:rPr lang="en-GB" sz="1700"/>
              <a:t>MANY PEOPLE CAN BE EMBARRASSED WHEN USING THE TOILETS AROUND THE OPPOSITE SEX TO THEMSELVERS</a:t>
            </a:r>
          </a:p>
          <a:p>
            <a:pPr>
              <a:lnSpc>
                <a:spcPct val="90000"/>
              </a:lnSpc>
            </a:pPr>
            <a:endParaRPr lang="en-GB" sz="1700"/>
          </a:p>
        </p:txBody>
      </p:sp>
      <p:pic>
        <p:nvPicPr>
          <p:cNvPr id="4" name="Picture 4">
            <a:extLst>
              <a:ext uri="{FF2B5EF4-FFF2-40B4-BE49-F238E27FC236}">
                <a16:creationId xmlns:a16="http://schemas.microsoft.com/office/drawing/2014/main" id="{99720DAD-A64A-66EC-C1DF-324B68096FF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86709" y="1497450"/>
            <a:ext cx="5731624" cy="4126769"/>
          </a:xfrm>
          <a:prstGeom prst="rect">
            <a:avLst/>
          </a:prstGeom>
        </p:spPr>
      </p:pic>
      <p:sp>
        <p:nvSpPr>
          <p:cNvPr id="5" name="TextBox 4">
            <a:extLst>
              <a:ext uri="{FF2B5EF4-FFF2-40B4-BE49-F238E27FC236}">
                <a16:creationId xmlns:a16="http://schemas.microsoft.com/office/drawing/2014/main" id="{424B1106-90ED-A3C8-A2AC-D40806810F14}"/>
              </a:ext>
            </a:extLst>
          </p:cNvPr>
          <p:cNvSpPr txBox="1"/>
          <p:nvPr/>
        </p:nvSpPr>
        <p:spPr>
          <a:xfrm>
            <a:off x="8584279" y="5424164"/>
            <a:ext cx="26340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079425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B8D5541-7726-BA46-8BFA-BF6AA8D42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ross 22">
            <a:extLst>
              <a:ext uri="{FF2B5EF4-FFF2-40B4-BE49-F238E27FC236}">
                <a16:creationId xmlns:a16="http://schemas.microsoft.com/office/drawing/2014/main" id="{97F434CF-7503-CE4F-8426-C312C6315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FEDBFB2F-FE34-E349-9484-C275FBE31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26">
            <a:extLst>
              <a:ext uri="{FF2B5EF4-FFF2-40B4-BE49-F238E27FC236}">
                <a16:creationId xmlns:a16="http://schemas.microsoft.com/office/drawing/2014/main" id="{F6747103-26DE-C441-9AEF-B6F786FC1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7B729A49-9433-1562-1C6E-424F35D57D79}"/>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18852" b="6148"/>
          <a:stretch/>
        </p:blipFill>
        <p:spPr>
          <a:xfrm>
            <a:off x="20" y="10"/>
            <a:ext cx="12191980" cy="6857990"/>
          </a:xfrm>
          <a:prstGeom prst="rect">
            <a:avLst/>
          </a:prstGeom>
        </p:spPr>
      </p:pic>
      <p:sp>
        <p:nvSpPr>
          <p:cNvPr id="8" name="TextBox 7">
            <a:extLst>
              <a:ext uri="{FF2B5EF4-FFF2-40B4-BE49-F238E27FC236}">
                <a16:creationId xmlns:a16="http://schemas.microsoft.com/office/drawing/2014/main" id="{5C959569-5D89-D883-A171-5DDBB16490E8}"/>
              </a:ext>
            </a:extLst>
          </p:cNvPr>
          <p:cNvSpPr txBox="1"/>
          <p:nvPr/>
        </p:nvSpPr>
        <p:spPr>
          <a:xfrm>
            <a:off x="9873738" y="6657945"/>
            <a:ext cx="231826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388402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Cross 56">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 name="Rectangle 60">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56704-C4C7-6775-5EF2-1252124815C8}"/>
              </a:ext>
            </a:extLst>
          </p:cNvPr>
          <p:cNvSpPr>
            <a:spLocks noGrp="1"/>
          </p:cNvSpPr>
          <p:nvPr>
            <p:ph type="title"/>
          </p:nvPr>
        </p:nvSpPr>
        <p:spPr>
          <a:xfrm>
            <a:off x="797105" y="1625608"/>
            <a:ext cx="3377643" cy="2722164"/>
          </a:xfrm>
        </p:spPr>
        <p:txBody>
          <a:bodyPr vert="horz" lIns="91440" tIns="45720" rIns="91440" bIns="45720" rtlCol="0" anchor="b">
            <a:normAutofit/>
          </a:bodyPr>
          <a:lstStyle/>
          <a:p>
            <a:pPr>
              <a:lnSpc>
                <a:spcPct val="90000"/>
              </a:lnSpc>
            </a:pPr>
            <a:r>
              <a:rPr lang="en-US" sz="1500" kern="1200" spc="-150">
                <a:solidFill>
                  <a:schemeClr val="tx1"/>
                </a:solidFill>
                <a:latin typeface="+mj-lt"/>
                <a:ea typeface="+mj-ea"/>
                <a:cs typeface="+mj-cs"/>
              </a:rPr>
              <a:t>MOST  TRANGENDERS  SUFFER FROM  GENDER   DYSHORIA!</a:t>
            </a:r>
            <a:br>
              <a:rPr lang="en-US" sz="1500" kern="1200" spc="-150">
                <a:solidFill>
                  <a:schemeClr val="tx1"/>
                </a:solidFill>
                <a:latin typeface="+mj-lt"/>
                <a:ea typeface="+mj-ea"/>
                <a:cs typeface="+mj-cs"/>
              </a:rPr>
            </a:br>
            <a:br>
              <a:rPr lang="en-US" sz="1500" kern="1200" spc="-150">
                <a:solidFill>
                  <a:schemeClr val="tx1"/>
                </a:solidFill>
                <a:latin typeface="+mj-lt"/>
                <a:ea typeface="+mj-ea"/>
                <a:cs typeface="+mj-cs"/>
              </a:rPr>
            </a:br>
            <a:r>
              <a:rPr lang="en-US" sz="1500" kern="1200" spc="-150">
                <a:solidFill>
                  <a:schemeClr val="tx1"/>
                </a:solidFill>
                <a:latin typeface="+mj-lt"/>
                <a:ea typeface="+mj-ea"/>
                <a:cs typeface="+mj-cs"/>
              </a:rPr>
              <a:t>WHAT   IS  GENDER    DYHORIA?</a:t>
            </a:r>
            <a:br>
              <a:rPr lang="en-US" sz="1500" kern="1200" spc="-150">
                <a:solidFill>
                  <a:schemeClr val="tx1"/>
                </a:solidFill>
                <a:latin typeface="+mj-lt"/>
                <a:ea typeface="+mj-ea"/>
                <a:cs typeface="+mj-cs"/>
              </a:rPr>
            </a:br>
            <a:r>
              <a:rPr lang="en-US" sz="1500" kern="1200" spc="-150">
                <a:solidFill>
                  <a:schemeClr val="tx1"/>
                </a:solidFill>
                <a:latin typeface="+mj-lt"/>
                <a:ea typeface="+mj-ea"/>
                <a:cs typeface="+mj-cs"/>
              </a:rPr>
              <a:t>THIS  IS   A    TERM  THAT  CAN DESCRIBES   THE   DIFFICLTIES  OF    A PERSON   MAY   HAVE   BECAUSE   OF A  MISMATCH   OF   THEIR BIOLOGICAL   BIRTH   SEX.</a:t>
            </a:r>
            <a:br>
              <a:rPr lang="en-US" sz="1500" kern="1200" spc="-150">
                <a:solidFill>
                  <a:schemeClr val="tx1"/>
                </a:solidFill>
                <a:latin typeface="+mj-lt"/>
                <a:ea typeface="+mj-ea"/>
                <a:cs typeface="+mj-cs"/>
              </a:rPr>
            </a:br>
            <a:r>
              <a:rPr lang="en-US" sz="1500" kern="1200" spc="-150">
                <a:solidFill>
                  <a:schemeClr val="tx1"/>
                </a:solidFill>
                <a:latin typeface="+mj-lt"/>
                <a:ea typeface="+mj-ea"/>
                <a:cs typeface="+mj-cs"/>
              </a:rPr>
              <a:t>Gender Dysphoria-NHS,(2020).</a:t>
            </a:r>
          </a:p>
        </p:txBody>
      </p:sp>
      <p:pic>
        <p:nvPicPr>
          <p:cNvPr id="4" name="Picture 4" descr="A picture containing indoor, person&#10;&#10;Description automatically generated">
            <a:extLst>
              <a:ext uri="{FF2B5EF4-FFF2-40B4-BE49-F238E27FC236}">
                <a16:creationId xmlns:a16="http://schemas.microsoft.com/office/drawing/2014/main" id="{9BE2CE22-EAF2-C4CA-5597-AD75F1E1BE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99682" y="1920235"/>
            <a:ext cx="6518652" cy="3281200"/>
          </a:xfrm>
          <a:prstGeom prst="rect">
            <a:avLst/>
          </a:prstGeom>
        </p:spPr>
      </p:pic>
      <p:sp>
        <p:nvSpPr>
          <p:cNvPr id="65" name="Cross 64">
            <a:extLst>
              <a:ext uri="{FF2B5EF4-FFF2-40B4-BE49-F238E27FC236}">
                <a16:creationId xmlns:a16="http://schemas.microsoft.com/office/drawing/2014/main" id="{9BA6F386-E5BF-4C49-AC0B-6772CD313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4749"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E4B8861-2217-EBFC-C6B4-5819FF3E8350}"/>
              </a:ext>
            </a:extLst>
          </p:cNvPr>
          <p:cNvSpPr txBox="1"/>
          <p:nvPr/>
        </p:nvSpPr>
        <p:spPr>
          <a:xfrm>
            <a:off x="8584280" y="5001380"/>
            <a:ext cx="26340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348609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A6630-CBF4-E344-E54F-4DE744ED294B}"/>
              </a:ext>
            </a:extLst>
          </p:cNvPr>
          <p:cNvSpPr>
            <a:spLocks noGrp="1"/>
          </p:cNvSpPr>
          <p:nvPr>
            <p:ph type="title"/>
          </p:nvPr>
        </p:nvSpPr>
        <p:spPr>
          <a:xfrm>
            <a:off x="565149" y="1204720"/>
            <a:ext cx="3198777" cy="4024885"/>
          </a:xfrm>
        </p:spPr>
        <p:txBody>
          <a:bodyPr>
            <a:normAutofit/>
          </a:bodyPr>
          <a:lstStyle/>
          <a:p>
            <a:pPr>
              <a:lnSpc>
                <a:spcPct val="90000"/>
              </a:lnSpc>
            </a:pPr>
            <a:r>
              <a:rPr lang="en-GB" sz="3400"/>
              <a:t>HOW PARENTS OR CARE GIVERS CAN SUPPORT A CHILD WITH GENDER DYSPHORIA</a:t>
            </a:r>
          </a:p>
        </p:txBody>
      </p:sp>
      <p:sp>
        <p:nvSpPr>
          <p:cNvPr id="33" name="Rectangle 32">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5" name="Rectangle 34">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ross 36">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3507D964-A4A2-377C-8B89-D37DEFDB7C92}"/>
              </a:ext>
            </a:extLst>
          </p:cNvPr>
          <p:cNvGraphicFramePr>
            <a:graphicFrameLocks noGrp="1"/>
          </p:cNvGraphicFramePr>
          <p:nvPr>
            <p:ph idx="1"/>
            <p:extLst>
              <p:ext uri="{D42A27DB-BD31-4B8C-83A1-F6EECF244321}">
                <p14:modId xmlns:p14="http://schemas.microsoft.com/office/powerpoint/2010/main" val="445175602"/>
              </p:ext>
            </p:extLst>
          </p:nvPr>
        </p:nvGraphicFramePr>
        <p:xfrm>
          <a:off x="4489428" y="1508251"/>
          <a:ext cx="6523301" cy="4024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1636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47FCD-212A-1030-02F5-3471A29E97B6}"/>
              </a:ext>
            </a:extLst>
          </p:cNvPr>
          <p:cNvSpPr>
            <a:spLocks noGrp="1"/>
          </p:cNvSpPr>
          <p:nvPr>
            <p:ph type="title"/>
          </p:nvPr>
        </p:nvSpPr>
        <p:spPr>
          <a:xfrm>
            <a:off x="565149" y="1204721"/>
            <a:ext cx="5066001" cy="1446550"/>
          </a:xfrm>
        </p:spPr>
        <p:txBody>
          <a:bodyPr>
            <a:normAutofit/>
          </a:bodyPr>
          <a:lstStyle/>
          <a:p>
            <a:pPr>
              <a:lnSpc>
                <a:spcPct val="90000"/>
              </a:lnSpc>
            </a:pPr>
            <a:r>
              <a:rPr lang="en-GB" sz="3100"/>
              <a:t>AS A YOUNG TRANSGENDER THIS CAN CAUSE</a:t>
            </a:r>
          </a:p>
        </p:txBody>
      </p:sp>
      <p:sp>
        <p:nvSpPr>
          <p:cNvPr id="3" name="Content Placeholder 2">
            <a:extLst>
              <a:ext uri="{FF2B5EF4-FFF2-40B4-BE49-F238E27FC236}">
                <a16:creationId xmlns:a16="http://schemas.microsoft.com/office/drawing/2014/main" id="{3581D674-0068-F362-8C69-8EBC2602357D}"/>
              </a:ext>
            </a:extLst>
          </p:cNvPr>
          <p:cNvSpPr>
            <a:spLocks noGrp="1"/>
          </p:cNvSpPr>
          <p:nvPr>
            <p:ph idx="1"/>
          </p:nvPr>
        </p:nvSpPr>
        <p:spPr>
          <a:xfrm>
            <a:off x="565150" y="2691638"/>
            <a:ext cx="5066001" cy="3188586"/>
          </a:xfrm>
        </p:spPr>
        <p:txBody>
          <a:bodyPr vert="horz" lIns="91440" tIns="45720" rIns="91440" bIns="45720" rtlCol="0">
            <a:normAutofit/>
          </a:bodyPr>
          <a:lstStyle/>
          <a:p>
            <a:pPr marL="457200" indent="-457200">
              <a:buAutoNum type="arabicPeriod"/>
            </a:pPr>
            <a:r>
              <a:rPr lang="en-GB"/>
              <a:t>DEPRESSION</a:t>
            </a:r>
          </a:p>
          <a:p>
            <a:pPr marL="457200" indent="-457200">
              <a:buAutoNum type="arabicPeriod"/>
            </a:pPr>
            <a:r>
              <a:rPr lang="en-GB"/>
              <a:t>ANXIETY</a:t>
            </a:r>
          </a:p>
          <a:p>
            <a:pPr marL="457200" indent="-457200">
              <a:buAutoNum type="arabicPeriod"/>
            </a:pPr>
            <a:r>
              <a:rPr lang="en-GB"/>
              <a:t>HAVE AN HARMFUL IMPACT ON THAT YOUNG PERSON LIFE</a:t>
            </a:r>
          </a:p>
        </p:txBody>
      </p:sp>
      <p:pic>
        <p:nvPicPr>
          <p:cNvPr id="4" name="Picture 4" descr="Free vector graphic: Anxiety, Word Cloud, Word, Chronic - Free Image on ...">
            <a:extLst>
              <a:ext uri="{FF2B5EF4-FFF2-40B4-BE49-F238E27FC236}">
                <a16:creationId xmlns:a16="http://schemas.microsoft.com/office/drawing/2014/main" id="{6C0024DC-FB8D-E19A-06BB-146A2CE09CBD}"/>
              </a:ext>
            </a:extLst>
          </p:cNvPr>
          <p:cNvPicPr>
            <a:picLocks noChangeAspect="1"/>
          </p:cNvPicPr>
          <p:nvPr/>
        </p:nvPicPr>
        <p:blipFill rotWithShape="1">
          <a:blip r:embed="rId2"/>
          <a:srcRect l="15466" r="14910" b="-1"/>
          <a:stretch/>
        </p:blipFill>
        <p:spPr>
          <a:xfrm>
            <a:off x="6163734" y="1096772"/>
            <a:ext cx="5571066" cy="5761228"/>
          </a:xfrm>
          <a:prstGeom prst="rect">
            <a:avLst/>
          </a:prstGeom>
        </p:spPr>
      </p:pic>
      <p:sp>
        <p:nvSpPr>
          <p:cNvPr id="11" name="Cross 10">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2508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ross 20">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5AEDE-2483-C715-C5CF-A1DADAE059C1}"/>
              </a:ext>
            </a:extLst>
          </p:cNvPr>
          <p:cNvSpPr>
            <a:spLocks noGrp="1"/>
          </p:cNvSpPr>
          <p:nvPr>
            <p:ph type="title"/>
          </p:nvPr>
        </p:nvSpPr>
        <p:spPr>
          <a:xfrm>
            <a:off x="565149" y="1204721"/>
            <a:ext cx="4114799" cy="1446550"/>
          </a:xfrm>
        </p:spPr>
        <p:txBody>
          <a:bodyPr>
            <a:normAutofit/>
          </a:bodyPr>
          <a:lstStyle/>
          <a:p>
            <a:r>
              <a:rPr lang="en-GB" sz="2100"/>
              <a:t>PARENT/CAREGIVERS  SESSION </a:t>
            </a:r>
          </a:p>
        </p:txBody>
      </p:sp>
      <p:sp>
        <p:nvSpPr>
          <p:cNvPr id="3" name="Content Placeholder 2">
            <a:extLst>
              <a:ext uri="{FF2B5EF4-FFF2-40B4-BE49-F238E27FC236}">
                <a16:creationId xmlns:a16="http://schemas.microsoft.com/office/drawing/2014/main" id="{AF29034B-B9E0-4EBA-1F04-F32BFC865A82}"/>
              </a:ext>
            </a:extLst>
          </p:cNvPr>
          <p:cNvSpPr>
            <a:spLocks noGrp="1"/>
          </p:cNvSpPr>
          <p:nvPr>
            <p:ph idx="1"/>
          </p:nvPr>
        </p:nvSpPr>
        <p:spPr>
          <a:xfrm>
            <a:off x="565150" y="2691638"/>
            <a:ext cx="4114799" cy="3188586"/>
          </a:xfrm>
        </p:spPr>
        <p:txBody>
          <a:bodyPr vert="horz" lIns="91440" tIns="45720" rIns="91440" bIns="45720" rtlCol="0" anchor="t">
            <a:normAutofit lnSpcReduction="10000"/>
          </a:bodyPr>
          <a:lstStyle/>
          <a:p>
            <a:endParaRPr lang="en-GB" dirty="0"/>
          </a:p>
          <a:p>
            <a:pPr marL="457200" indent="-457200">
              <a:buAutoNum type="arabicPeriod"/>
            </a:pPr>
            <a:r>
              <a:rPr lang="en-GB" dirty="0"/>
              <a:t>TODAY SESSION WE WILL HAVE A SHORT VIDEO WHICH IS CALLED- YOUR CHILD IS TRANSGENDER, AND ITS TO BE OKAY.</a:t>
            </a:r>
          </a:p>
          <a:p>
            <a:pPr marL="457200" indent="-457200">
              <a:buAutoNum type="arabicPeriod"/>
            </a:pPr>
            <a:r>
              <a:rPr lang="en-GB" dirty="0"/>
              <a:t>YOU CAN FIND THIS ON YOUTUBE!</a:t>
            </a:r>
          </a:p>
        </p:txBody>
      </p:sp>
      <p:pic>
        <p:nvPicPr>
          <p:cNvPr id="4" name="Picture 4" descr="Diagram&#10;&#10;Description automatically generated">
            <a:extLst>
              <a:ext uri="{FF2B5EF4-FFF2-40B4-BE49-F238E27FC236}">
                <a16:creationId xmlns:a16="http://schemas.microsoft.com/office/drawing/2014/main" id="{CC39DB17-23C1-8D52-C32E-51CE2A3D94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86709" y="1948816"/>
            <a:ext cx="5731624" cy="3224038"/>
          </a:xfrm>
          <a:prstGeom prst="rect">
            <a:avLst/>
          </a:prstGeom>
        </p:spPr>
      </p:pic>
      <p:sp>
        <p:nvSpPr>
          <p:cNvPr id="5" name="TextBox 4">
            <a:extLst>
              <a:ext uri="{FF2B5EF4-FFF2-40B4-BE49-F238E27FC236}">
                <a16:creationId xmlns:a16="http://schemas.microsoft.com/office/drawing/2014/main" id="{5A0405AD-93B6-84D0-1EF7-720851A8BE44}"/>
              </a:ext>
            </a:extLst>
          </p:cNvPr>
          <p:cNvSpPr txBox="1"/>
          <p:nvPr/>
        </p:nvSpPr>
        <p:spPr>
          <a:xfrm>
            <a:off x="8600309" y="4972799"/>
            <a:ext cx="261802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74041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DE127-1E70-34D4-A74D-CA60F929D27B}"/>
              </a:ext>
            </a:extLst>
          </p:cNvPr>
          <p:cNvSpPr>
            <a:spLocks noGrp="1"/>
          </p:cNvSpPr>
          <p:nvPr>
            <p:ph type="title"/>
          </p:nvPr>
        </p:nvSpPr>
        <p:spPr>
          <a:xfrm>
            <a:off x="565149" y="1204721"/>
            <a:ext cx="6002798" cy="1446550"/>
          </a:xfrm>
        </p:spPr>
        <p:txBody>
          <a:bodyPr vert="horz" lIns="91440" tIns="45720" rIns="91440" bIns="45720" rtlCol="0">
            <a:normAutofit/>
          </a:bodyPr>
          <a:lstStyle/>
          <a:p>
            <a:r>
              <a:rPr lang="en-US" kern="1200" spc="-150">
                <a:latin typeface="+mj-lt"/>
                <a:ea typeface="+mj-ea"/>
                <a:cs typeface="+mj-cs"/>
              </a:rPr>
              <a:t>PARENTS SESSION / CAREGIVERS 2.</a:t>
            </a:r>
          </a:p>
        </p:txBody>
      </p:sp>
      <p:sp>
        <p:nvSpPr>
          <p:cNvPr id="9" name="Content Placeholder 8">
            <a:extLst>
              <a:ext uri="{FF2B5EF4-FFF2-40B4-BE49-F238E27FC236}">
                <a16:creationId xmlns:a16="http://schemas.microsoft.com/office/drawing/2014/main" id="{74BDD1AE-2A73-EF71-C986-B9B999B967AA}"/>
              </a:ext>
            </a:extLst>
          </p:cNvPr>
          <p:cNvSpPr>
            <a:spLocks noGrp="1"/>
          </p:cNvSpPr>
          <p:nvPr>
            <p:ph idx="1"/>
          </p:nvPr>
        </p:nvSpPr>
        <p:spPr>
          <a:xfrm>
            <a:off x="565150" y="2691638"/>
            <a:ext cx="6002798" cy="3188586"/>
          </a:xfrm>
        </p:spPr>
        <p:txBody>
          <a:bodyPr vert="horz" lIns="91440" tIns="45720" rIns="91440" bIns="45720" rtlCol="0">
            <a:normAutofit/>
          </a:bodyPr>
          <a:lstStyle/>
          <a:p>
            <a:pPr marL="0" indent="0">
              <a:buNone/>
            </a:pPr>
            <a:r>
              <a:rPr lang="en-US" dirty="0"/>
              <a:t>TODAY WE HAVE A GUEST SPEAKER WHICH CAN BE A INSPIRTIONAL SPEAKER FOR TRANSGENDER PEOPLE OR A TANSGENDER PERSON THAT CAN EXPAIN MORE INFORMATION ON BEING TANGENDER AND THE ISSUES THEY DEAL WITH THERE WILL BE QUESTIONS AND ANSWERS TO THE SPEAKER</a:t>
            </a:r>
          </a:p>
        </p:txBody>
      </p:sp>
      <p:pic>
        <p:nvPicPr>
          <p:cNvPr id="4" name="Picture 4" descr="Text&#10;&#10;Description automatically generated">
            <a:extLst>
              <a:ext uri="{FF2B5EF4-FFF2-40B4-BE49-F238E27FC236}">
                <a16:creationId xmlns:a16="http://schemas.microsoft.com/office/drawing/2014/main" id="{25C2BCEF-FE24-75CC-1E97-A60238A68D7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954" r="1" b="5363"/>
          <a:stretch/>
        </p:blipFill>
        <p:spPr>
          <a:xfrm>
            <a:off x="7494078" y="1096772"/>
            <a:ext cx="4240722" cy="5761228"/>
          </a:xfrm>
          <a:prstGeom prst="rect">
            <a:avLst/>
          </a:prstGeom>
        </p:spPr>
      </p:pic>
      <p:sp>
        <p:nvSpPr>
          <p:cNvPr id="54" name="Cross 53">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2B35DCA-D329-3489-4740-73BE466CA29D}"/>
              </a:ext>
            </a:extLst>
          </p:cNvPr>
          <p:cNvSpPr txBox="1"/>
          <p:nvPr/>
        </p:nvSpPr>
        <p:spPr>
          <a:xfrm>
            <a:off x="9416537" y="6657945"/>
            <a:ext cx="231826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4255883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FBCC0-4482-B271-9FED-7D0212309477}"/>
              </a:ext>
            </a:extLst>
          </p:cNvPr>
          <p:cNvSpPr>
            <a:spLocks noGrp="1"/>
          </p:cNvSpPr>
          <p:nvPr>
            <p:ph type="title"/>
          </p:nvPr>
        </p:nvSpPr>
        <p:spPr>
          <a:xfrm>
            <a:off x="565149" y="1204721"/>
            <a:ext cx="4114799" cy="1446550"/>
          </a:xfrm>
        </p:spPr>
        <p:txBody>
          <a:bodyPr>
            <a:normAutofit/>
          </a:bodyPr>
          <a:lstStyle/>
          <a:p>
            <a:pPr>
              <a:lnSpc>
                <a:spcPct val="90000"/>
              </a:lnSpc>
            </a:pPr>
            <a:r>
              <a:rPr lang="en-GB" sz="2800"/>
              <a:t>LIST OF TRANGENDER INSPIRATIONAL SPEAKERS!</a:t>
            </a:r>
          </a:p>
        </p:txBody>
      </p:sp>
      <p:sp>
        <p:nvSpPr>
          <p:cNvPr id="3" name="Content Placeholder 2">
            <a:extLst>
              <a:ext uri="{FF2B5EF4-FFF2-40B4-BE49-F238E27FC236}">
                <a16:creationId xmlns:a16="http://schemas.microsoft.com/office/drawing/2014/main" id="{1ED00A52-BD2B-9DEC-B8D7-8FC2CA95114C}"/>
              </a:ext>
            </a:extLst>
          </p:cNvPr>
          <p:cNvSpPr>
            <a:spLocks noGrp="1"/>
          </p:cNvSpPr>
          <p:nvPr>
            <p:ph idx="1"/>
          </p:nvPr>
        </p:nvSpPr>
        <p:spPr>
          <a:xfrm>
            <a:off x="565150" y="2691638"/>
            <a:ext cx="4114799" cy="3188586"/>
          </a:xfrm>
        </p:spPr>
        <p:txBody>
          <a:bodyPr vert="horz" lIns="91440" tIns="45720" rIns="91440" bIns="45720" rtlCol="0">
            <a:normAutofit/>
          </a:bodyPr>
          <a:lstStyle/>
          <a:p>
            <a:r>
              <a:rPr lang="en-GB" dirty="0"/>
              <a:t>JAZZ JENNINGS</a:t>
            </a:r>
          </a:p>
          <a:p>
            <a:r>
              <a:rPr lang="en-GB"/>
              <a:t>CALPERNIA ADDAMS</a:t>
            </a:r>
            <a:endParaRPr lang="en-GB" dirty="0"/>
          </a:p>
          <a:p>
            <a:r>
              <a:rPr lang="en-GB" dirty="0"/>
              <a:t>NIKKI ARAGUZ LOYD</a:t>
            </a:r>
          </a:p>
          <a:p>
            <a:r>
              <a:rPr lang="en-GB" dirty="0"/>
              <a:t>TYLER FORD</a:t>
            </a:r>
          </a:p>
        </p:txBody>
      </p:sp>
      <p:pic>
        <p:nvPicPr>
          <p:cNvPr id="5" name="Picture 4" descr="Stadium seats at a sporting entertainment venue">
            <a:extLst>
              <a:ext uri="{FF2B5EF4-FFF2-40B4-BE49-F238E27FC236}">
                <a16:creationId xmlns:a16="http://schemas.microsoft.com/office/drawing/2014/main" id="{56728D1E-EDC3-1E50-837D-D03BB914866B}"/>
              </a:ext>
            </a:extLst>
          </p:cNvPr>
          <p:cNvPicPr>
            <a:picLocks noChangeAspect="1"/>
          </p:cNvPicPr>
          <p:nvPr/>
        </p:nvPicPr>
        <p:blipFill rotWithShape="1">
          <a:blip r:embed="rId2"/>
          <a:srcRect l="15971" r="13735" b="4"/>
          <a:stretch/>
        </p:blipFill>
        <p:spPr>
          <a:xfrm>
            <a:off x="5224242" y="10"/>
            <a:ext cx="6967758" cy="6857990"/>
          </a:xfrm>
          <a:prstGeom prst="rect">
            <a:avLst/>
          </a:prstGeom>
        </p:spPr>
      </p:pic>
      <p:sp>
        <p:nvSpPr>
          <p:cNvPr id="11" name="Cross 10">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6791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2BE17-7E3F-657D-2584-A187D0FCE02A}"/>
              </a:ext>
            </a:extLst>
          </p:cNvPr>
          <p:cNvSpPr>
            <a:spLocks noGrp="1"/>
          </p:cNvSpPr>
          <p:nvPr>
            <p:ph type="title"/>
          </p:nvPr>
        </p:nvSpPr>
        <p:spPr>
          <a:xfrm>
            <a:off x="565149" y="1204721"/>
            <a:ext cx="5472909" cy="1446550"/>
          </a:xfrm>
        </p:spPr>
        <p:txBody>
          <a:bodyPr>
            <a:normAutofit/>
          </a:bodyPr>
          <a:lstStyle/>
          <a:p>
            <a:pPr>
              <a:lnSpc>
                <a:spcPct val="90000"/>
              </a:lnSpc>
            </a:pPr>
            <a:r>
              <a:rPr lang="en-GB" sz="2400"/>
              <a:t>PARENTS OR CARE GIVERS SESSION FOR MORE INFORMATION AND SUPPORT.</a:t>
            </a:r>
            <a:br>
              <a:rPr lang="en-GB" sz="2400"/>
            </a:br>
            <a:endParaRPr lang="en-GB" sz="2400"/>
          </a:p>
        </p:txBody>
      </p:sp>
      <p:sp>
        <p:nvSpPr>
          <p:cNvPr id="3" name="Content Placeholder 2">
            <a:extLst>
              <a:ext uri="{FF2B5EF4-FFF2-40B4-BE49-F238E27FC236}">
                <a16:creationId xmlns:a16="http://schemas.microsoft.com/office/drawing/2014/main" id="{22096856-E9CF-30FD-BCD8-11E23E0C37AF}"/>
              </a:ext>
            </a:extLst>
          </p:cNvPr>
          <p:cNvSpPr>
            <a:spLocks noGrp="1"/>
          </p:cNvSpPr>
          <p:nvPr>
            <p:ph idx="1"/>
          </p:nvPr>
        </p:nvSpPr>
        <p:spPr>
          <a:xfrm>
            <a:off x="565150" y="2691638"/>
            <a:ext cx="5472909" cy="3188586"/>
          </a:xfrm>
        </p:spPr>
        <p:txBody>
          <a:bodyPr vert="horz" lIns="91440" tIns="45720" rIns="91440" bIns="45720" rtlCol="0">
            <a:normAutofit/>
          </a:bodyPr>
          <a:lstStyle/>
          <a:p>
            <a:pPr marL="0" indent="0">
              <a:lnSpc>
                <a:spcPct val="90000"/>
              </a:lnSpc>
              <a:buNone/>
            </a:pPr>
            <a:endParaRPr lang="en-GB" sz="1700"/>
          </a:p>
          <a:p>
            <a:pPr marL="0" indent="0">
              <a:lnSpc>
                <a:spcPct val="90000"/>
              </a:lnSpc>
              <a:buNone/>
            </a:pPr>
            <a:r>
              <a:rPr lang="en-GB" sz="1700"/>
              <a:t>THERE COURSES TO GO ON OR EVEN TO HAVE CONVERSATION WITH SOMEONE WHO CAN HELP YOU MORE TO UNDERSTAND.</a:t>
            </a:r>
          </a:p>
          <a:p>
            <a:pPr marL="457200" indent="-457200">
              <a:lnSpc>
                <a:spcPct val="90000"/>
              </a:lnSpc>
              <a:buAutoNum type="arabicPeriod"/>
            </a:pPr>
            <a:r>
              <a:rPr lang="en-GB" sz="1700"/>
              <a:t>Gender Intelligence Parents and Cares Sessions.</a:t>
            </a:r>
          </a:p>
          <a:p>
            <a:pPr marL="457200" indent="-457200">
              <a:lnSpc>
                <a:spcPct val="90000"/>
              </a:lnSpc>
              <a:buAutoNum type="arabicPeriod"/>
            </a:pPr>
            <a:r>
              <a:rPr lang="en-GB" sz="1700"/>
              <a:t>The Proud Trust Groups for Parents and Carers </a:t>
            </a:r>
          </a:p>
          <a:p>
            <a:pPr marL="0" indent="0">
              <a:lnSpc>
                <a:spcPct val="90000"/>
              </a:lnSpc>
              <a:buNone/>
            </a:pPr>
            <a:r>
              <a:rPr lang="en-GB" sz="1700"/>
              <a:t>      (TIA ALSO HAVE MORE INFORMATION ON THIS)</a:t>
            </a:r>
          </a:p>
        </p:txBody>
      </p:sp>
      <p:pic>
        <p:nvPicPr>
          <p:cNvPr id="7" name="Graphic 6" descr="Chat Bubble">
            <a:extLst>
              <a:ext uri="{FF2B5EF4-FFF2-40B4-BE49-F238E27FC236}">
                <a16:creationId xmlns:a16="http://schemas.microsoft.com/office/drawing/2014/main" id="{4B062DED-D73A-34D6-3D24-E286B6F2D2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1446039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45957-6C2D-58A8-AE2A-8E9089170E1F}"/>
              </a:ext>
            </a:extLst>
          </p:cNvPr>
          <p:cNvSpPr>
            <a:spLocks noGrp="1"/>
          </p:cNvSpPr>
          <p:nvPr>
            <p:ph type="title"/>
          </p:nvPr>
        </p:nvSpPr>
        <p:spPr>
          <a:xfrm>
            <a:off x="565149" y="1204721"/>
            <a:ext cx="4114799" cy="1446550"/>
          </a:xfrm>
        </p:spPr>
        <p:txBody>
          <a:bodyPr>
            <a:normAutofit/>
          </a:bodyPr>
          <a:lstStyle/>
          <a:p>
            <a:r>
              <a:rPr lang="en-GB" dirty="0"/>
              <a:t>OVER CONCLUSION</a:t>
            </a:r>
          </a:p>
        </p:txBody>
      </p:sp>
      <p:sp>
        <p:nvSpPr>
          <p:cNvPr id="3" name="Content Placeholder 2">
            <a:extLst>
              <a:ext uri="{FF2B5EF4-FFF2-40B4-BE49-F238E27FC236}">
                <a16:creationId xmlns:a16="http://schemas.microsoft.com/office/drawing/2014/main" id="{855E0E74-3046-58BE-5E14-2BC85B03441F}"/>
              </a:ext>
            </a:extLst>
          </p:cNvPr>
          <p:cNvSpPr>
            <a:spLocks noGrp="1"/>
          </p:cNvSpPr>
          <p:nvPr>
            <p:ph idx="1"/>
          </p:nvPr>
        </p:nvSpPr>
        <p:spPr>
          <a:xfrm>
            <a:off x="565150" y="2691638"/>
            <a:ext cx="4114799" cy="3188586"/>
          </a:xfrm>
        </p:spPr>
        <p:txBody>
          <a:bodyPr vert="horz" lIns="91440" tIns="45720" rIns="91440" bIns="45720" rtlCol="0">
            <a:normAutofit/>
          </a:bodyPr>
          <a:lstStyle/>
          <a:p>
            <a:pPr marL="0" indent="0">
              <a:lnSpc>
                <a:spcPct val="90000"/>
              </a:lnSpc>
              <a:buNone/>
            </a:pPr>
            <a:r>
              <a:rPr lang="en-GB" sz="1500"/>
              <a:t>WITHIN THIS SEMINAR WE HAVE LOOKED AT IDENTITIFING A GROUP OF YOUNG PEOPLE MAINLY TRANSGENDERS PEOPLE AND THE MANY ISSUES THAT EFFCT EVERYDAY LIVES. THERE INCLUDE ADOLESCENCE , ACES, INTERVENTIONS ,GENDER DYSPHORIA, TOILETS ISSUES. TIA AND I HOPE WE HAVE GIVEN YOU ALL MORE UNDERSTANDING AND MORE KNOWLEDGE OF THE PROBLEMS THAT TRANSGENDER PEOPLE IN TODAY SOCIETY.  WE HAVE GIVEN YOU MORE SIGNPOST FOR MORE INFORMATION WHERE YOU CAN FIND MORE QUESTIONS AND ANSWERS.</a:t>
            </a:r>
          </a:p>
        </p:txBody>
      </p:sp>
      <p:pic>
        <p:nvPicPr>
          <p:cNvPr id="4" name="Picture 4" descr="Logo&#10;&#10;Description automatically generated">
            <a:extLst>
              <a:ext uri="{FF2B5EF4-FFF2-40B4-BE49-F238E27FC236}">
                <a16:creationId xmlns:a16="http://schemas.microsoft.com/office/drawing/2014/main" id="{EB57B17D-0A66-C4A6-7073-A56975C234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86709" y="2414510"/>
            <a:ext cx="5731624" cy="2292649"/>
          </a:xfrm>
          <a:prstGeom prst="rect">
            <a:avLst/>
          </a:prstGeom>
        </p:spPr>
      </p:pic>
      <p:sp>
        <p:nvSpPr>
          <p:cNvPr id="5" name="TextBox 4">
            <a:extLst>
              <a:ext uri="{FF2B5EF4-FFF2-40B4-BE49-F238E27FC236}">
                <a16:creationId xmlns:a16="http://schemas.microsoft.com/office/drawing/2014/main" id="{731F697B-80EF-23DF-2EEE-31093D080B7B}"/>
              </a:ext>
            </a:extLst>
          </p:cNvPr>
          <p:cNvSpPr txBox="1"/>
          <p:nvPr/>
        </p:nvSpPr>
        <p:spPr>
          <a:xfrm>
            <a:off x="8757403" y="4507104"/>
            <a:ext cx="24609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379785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0EABF-A1A5-AB9B-B34A-A8969F96FD4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80A27AE-0936-09F0-BBDF-9D6F09E12676}"/>
              </a:ext>
            </a:extLst>
          </p:cNvPr>
          <p:cNvSpPr>
            <a:spLocks noGrp="1"/>
          </p:cNvSpPr>
          <p:nvPr>
            <p:ph idx="1"/>
          </p:nvPr>
        </p:nvSpPr>
        <p:spPr>
          <a:xfrm>
            <a:off x="565150" y="2048392"/>
            <a:ext cx="8267296" cy="4861025"/>
          </a:xfrm>
        </p:spPr>
        <p:txBody>
          <a:bodyPr vert="horz" lIns="91440" tIns="45720" rIns="91440" bIns="45720" rtlCol="0" anchor="t">
            <a:normAutofit fontScale="62500" lnSpcReduction="20000"/>
          </a:bodyPr>
          <a:lstStyle/>
          <a:p>
            <a:pPr marL="0" indent="0">
              <a:buNone/>
            </a:pPr>
            <a:r>
              <a:rPr lang="en-GB" dirty="0"/>
              <a:t>Alberta Civil Liberties Research, (N.D) Available at:</a:t>
            </a:r>
          </a:p>
          <a:p>
            <a:pPr marL="0" indent="0">
              <a:buNone/>
            </a:pPr>
            <a:r>
              <a:rPr lang="en-GB" dirty="0">
                <a:hlinkClick r:id="rId2"/>
              </a:rPr>
              <a:t>https://www.acirc.com</a:t>
            </a:r>
            <a:endParaRPr lang="en-GB" dirty="0"/>
          </a:p>
          <a:p>
            <a:pPr marL="0" indent="0">
              <a:buNone/>
            </a:pPr>
            <a:r>
              <a:rPr lang="en-GB" dirty="0"/>
              <a:t>(Accessed:16/5/23).</a:t>
            </a:r>
          </a:p>
          <a:p>
            <a:pPr marL="0" indent="0">
              <a:buNone/>
            </a:pPr>
            <a:r>
              <a:rPr lang="en-GB" dirty="0"/>
              <a:t>Adolescences/Definition Characteristic And Stages,(N.D) Available at: </a:t>
            </a:r>
            <a:r>
              <a:rPr lang="en-GB" dirty="0">
                <a:hlinkClick r:id="rId3"/>
              </a:rPr>
              <a:t>https://www.britannic.com</a:t>
            </a:r>
            <a:endParaRPr lang="en-GB" dirty="0"/>
          </a:p>
          <a:p>
            <a:pPr marL="0" indent="0">
              <a:buNone/>
            </a:pPr>
            <a:r>
              <a:rPr lang="en-GB" dirty="0"/>
              <a:t>(Accessed: 16/5/23).</a:t>
            </a:r>
          </a:p>
          <a:p>
            <a:pPr marL="0" indent="0">
              <a:buNone/>
            </a:pPr>
            <a:r>
              <a:rPr lang="en-GB" dirty="0"/>
              <a:t>Gender Dysphoria- NHS, (2020), Available at: </a:t>
            </a:r>
            <a:r>
              <a:rPr lang="en-GB" dirty="0">
                <a:hlinkClick r:id="rId4"/>
              </a:rPr>
              <a:t>https://www.nhs.uk</a:t>
            </a:r>
          </a:p>
          <a:p>
            <a:pPr marL="0" indent="0">
              <a:buNone/>
            </a:pPr>
            <a:r>
              <a:rPr lang="en-GB" dirty="0"/>
              <a:t>(Accessed: 18/5/23).</a:t>
            </a:r>
          </a:p>
          <a:p>
            <a:pPr marL="0" indent="0">
              <a:buNone/>
            </a:pPr>
            <a:r>
              <a:rPr lang="en-GB" dirty="0"/>
              <a:t>Gender Identity And Mental Health Guide For Parents Young minds,(2021) Available at:</a:t>
            </a:r>
          </a:p>
          <a:p>
            <a:pPr marL="0" indent="0">
              <a:buNone/>
            </a:pPr>
            <a:r>
              <a:rPr lang="en-GB" dirty="0">
                <a:hlinkClick r:id="rId5"/>
              </a:rPr>
              <a:t>https://www.youngminds.com</a:t>
            </a:r>
            <a:endParaRPr lang="en-GB" dirty="0"/>
          </a:p>
          <a:p>
            <a:pPr marL="0" indent="0">
              <a:buNone/>
            </a:pPr>
            <a:r>
              <a:rPr lang="en-GB" dirty="0"/>
              <a:t>(Accessed:19/5/23).</a:t>
            </a:r>
          </a:p>
          <a:p>
            <a:pPr marL="0" indent="0">
              <a:buNone/>
            </a:pPr>
            <a:r>
              <a:rPr lang="en-GB"/>
              <a:t>National Centre For Transgender,(2023) Available at: </a:t>
            </a:r>
            <a:r>
              <a:rPr lang="en-GB" dirty="0">
                <a:hlinkClick r:id="rId6"/>
              </a:rPr>
              <a:t>https://transquality.com</a:t>
            </a:r>
            <a:endParaRPr lang="en-GB" dirty="0"/>
          </a:p>
          <a:p>
            <a:pPr marL="0" indent="0">
              <a:buNone/>
            </a:pPr>
            <a:r>
              <a:rPr lang="en-GB"/>
              <a:t>(Accessed: 20/5/23).</a:t>
            </a:r>
            <a:endParaRPr lang="en-GB" dirty="0"/>
          </a:p>
          <a:p>
            <a:pPr marL="0" indent="0">
              <a:buNone/>
            </a:pPr>
            <a:r>
              <a:rPr lang="en-GB" dirty="0" err="1"/>
              <a:t>Washware</a:t>
            </a:r>
            <a:r>
              <a:rPr lang="en-GB" dirty="0"/>
              <a:t> Essentials,(N.D) Available at:</a:t>
            </a:r>
          </a:p>
          <a:p>
            <a:pPr marL="0" indent="0">
              <a:buNone/>
            </a:pPr>
            <a:r>
              <a:rPr lang="en-GB" dirty="0">
                <a:hlinkClick r:id="rId7"/>
              </a:rPr>
              <a:t>https://www.washwareesentials.co.uk</a:t>
            </a:r>
            <a:endParaRPr lang="en-GB" dirty="0"/>
          </a:p>
          <a:p>
            <a:pPr marL="0" indent="0">
              <a:buNone/>
            </a:pPr>
            <a:r>
              <a:rPr lang="en-GB" dirty="0"/>
              <a:t>(Accessed: 22/5/23).</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80748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62318-8A43-2355-9523-D0338374DC75}"/>
              </a:ext>
            </a:extLst>
          </p:cNvPr>
          <p:cNvSpPr>
            <a:spLocks noGrp="1"/>
          </p:cNvSpPr>
          <p:nvPr>
            <p:ph type="title"/>
          </p:nvPr>
        </p:nvSpPr>
        <p:spPr>
          <a:xfrm>
            <a:off x="565149" y="1204721"/>
            <a:ext cx="4114799" cy="1446550"/>
          </a:xfrm>
        </p:spPr>
        <p:txBody>
          <a:bodyPr>
            <a:normAutofit/>
          </a:bodyPr>
          <a:lstStyle/>
          <a:p>
            <a:r>
              <a:rPr lang="en-GB" dirty="0"/>
              <a:t>THANKS FOR YOUR TIME.</a:t>
            </a:r>
          </a:p>
        </p:txBody>
      </p:sp>
      <p:sp>
        <p:nvSpPr>
          <p:cNvPr id="3" name="Content Placeholder 2">
            <a:extLst>
              <a:ext uri="{FF2B5EF4-FFF2-40B4-BE49-F238E27FC236}">
                <a16:creationId xmlns:a16="http://schemas.microsoft.com/office/drawing/2014/main" id="{C2F2188A-E844-98FA-EF12-B1EC65C2EF2C}"/>
              </a:ext>
            </a:extLst>
          </p:cNvPr>
          <p:cNvSpPr>
            <a:spLocks noGrp="1"/>
          </p:cNvSpPr>
          <p:nvPr>
            <p:ph idx="1"/>
          </p:nvPr>
        </p:nvSpPr>
        <p:spPr>
          <a:xfrm>
            <a:off x="565150" y="2691638"/>
            <a:ext cx="4114799" cy="3188586"/>
          </a:xfrm>
        </p:spPr>
        <p:txBody>
          <a:bodyPr vert="horz" lIns="91440" tIns="45720" rIns="91440" bIns="45720" rtlCol="0">
            <a:normAutofit/>
          </a:bodyPr>
          <a:lstStyle/>
          <a:p>
            <a:pPr marL="0" indent="0">
              <a:lnSpc>
                <a:spcPct val="90000"/>
              </a:lnSpc>
              <a:buNone/>
            </a:pPr>
            <a:r>
              <a:rPr lang="en-GB" dirty="0"/>
              <a:t>TIA AND I WOULD LIKE TO THANK YOU ALL FOR YOU TIME. WE HOPE YOU ENJOYED OUR SEMINAR WE HOPE YOU ALL GO AWAY TODAY WITH MORE KNOWLEDGE THEN WHAT YOU STARTED WITH ONCE AGAIN MANY THANKS</a:t>
            </a:r>
            <a:endParaRPr lang="en-US"/>
          </a:p>
        </p:txBody>
      </p:sp>
      <p:pic>
        <p:nvPicPr>
          <p:cNvPr id="7" name="Picture 7" descr="Royalty Free Audience Stock Photos | rawpixel">
            <a:extLst>
              <a:ext uri="{FF2B5EF4-FFF2-40B4-BE49-F238E27FC236}">
                <a16:creationId xmlns:a16="http://schemas.microsoft.com/office/drawing/2014/main" id="{B97A355E-879C-4301-AC9C-953E5548FEBC}"/>
              </a:ext>
            </a:extLst>
          </p:cNvPr>
          <p:cNvPicPr>
            <a:picLocks noChangeAspect="1"/>
          </p:cNvPicPr>
          <p:nvPr/>
        </p:nvPicPr>
        <p:blipFill rotWithShape="1">
          <a:blip r:embed="rId2"/>
          <a:srcRect r="32181" b="-1"/>
          <a:stretch/>
        </p:blipFill>
        <p:spPr>
          <a:xfrm>
            <a:off x="5224242" y="10"/>
            <a:ext cx="6967758" cy="6857990"/>
          </a:xfrm>
          <a:prstGeom prst="rect">
            <a:avLst/>
          </a:prstGeom>
        </p:spPr>
      </p:pic>
      <p:sp>
        <p:nvSpPr>
          <p:cNvPr id="14" name="Cross 13">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0416205"/>
      </p:ext>
    </p:extLst>
  </p:cSld>
  <p:clrMapOvr>
    <a:masterClrMapping/>
  </p:clrMapOvr>
</p:sld>
</file>

<file path=ppt/theme/theme1.xml><?xml version="1.0" encoding="utf-8"?>
<a:theme xmlns:a="http://schemas.openxmlformats.org/drawingml/2006/main" name="MadridVTI">
  <a:themeElements>
    <a:clrScheme name="AnalogousFromRegularSeed_2SEEDS">
      <a:dk1>
        <a:srgbClr val="000000"/>
      </a:dk1>
      <a:lt1>
        <a:srgbClr val="FFFFFF"/>
      </a:lt1>
      <a:dk2>
        <a:srgbClr val="322441"/>
      </a:dk2>
      <a:lt2>
        <a:srgbClr val="E2E8E2"/>
      </a:lt2>
      <a:accent1>
        <a:srgbClr val="D517D3"/>
      </a:accent1>
      <a:accent2>
        <a:srgbClr val="9A29E7"/>
      </a:accent2>
      <a:accent3>
        <a:srgbClr val="E72996"/>
      </a:accent3>
      <a:accent4>
        <a:srgbClr val="69B714"/>
      </a:accent4>
      <a:accent5>
        <a:srgbClr val="32BC21"/>
      </a:accent5>
      <a:accent6>
        <a:srgbClr val="15BD49"/>
      </a:accent6>
      <a:hlink>
        <a:srgbClr val="329633"/>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MadridVTI</vt:lpstr>
      <vt:lpstr>Tia to nard link</vt:lpstr>
      <vt:lpstr>WORKING OUT YOUR OWN IDENTITY? Can be overwhelming!</vt:lpstr>
      <vt:lpstr>THIS SEMINAR </vt:lpstr>
      <vt:lpstr>IDENTITY</vt:lpstr>
      <vt:lpstr>ADOLESCENCE  VS TRANSGENDER</vt:lpstr>
      <vt:lpstr>ADOLESCENCE</vt:lpstr>
      <vt:lpstr>WHAT IS TRANSGENDER</vt:lpstr>
      <vt:lpstr>INTRODUCTION ON TRANSGENDER</vt:lpstr>
      <vt:lpstr>WHAT DO YOU THINK THE ISSUES ARE AROUND  TRANSGENDER FOR YOUNG PEOPLE?</vt:lpstr>
      <vt:lpstr>THE CHALLENGES</vt:lpstr>
      <vt:lpstr>PowerPoint Presentation</vt:lpstr>
      <vt:lpstr>TOILET ISSUES WITH TRANSGENDER PEOPLE? THE ADVANTAGES? </vt:lpstr>
      <vt:lpstr>TOILETS ISSUES WITH TRANSGENDER PEOPLE THE DISADVANTAGE USING THE TOILETS!</vt:lpstr>
      <vt:lpstr>PowerPoint Presentation</vt:lpstr>
      <vt:lpstr>MOST  TRANGENDERS  SUFFER FROM  GENDER   DYSHORIA!  WHAT   IS  GENDER    DYHORIA? THIS  IS   A    TERM  THAT  CAN DESCRIBES   THE   DIFFICLTIES  OF    A PERSON   MAY   HAVE   BECAUSE   OF A  MISMATCH   OF   THEIR BIOLOGICAL   BIRTH   SEX. Gender Dysphoria-NHS,(2020).</vt:lpstr>
      <vt:lpstr>HOW PARENTS OR CARE GIVERS CAN SUPPORT A CHILD WITH GENDER DYSPHORIA</vt:lpstr>
      <vt:lpstr>AS A YOUNG TRANSGENDER THIS CAN CAUSE</vt:lpstr>
      <vt:lpstr>PARENT/CAREGIVERS  SESSION </vt:lpstr>
      <vt:lpstr>PARENTS SESSION / CAREGIVERS 2.</vt:lpstr>
      <vt:lpstr>LIST OF TRANGENDER INSPIRATIONAL SPEAKERS!</vt:lpstr>
      <vt:lpstr>PARENTS OR CARE GIVERS SESSION FOR MORE INFORMATION AND SUPPORT. </vt:lpstr>
      <vt:lpstr>OVER CONCLUSION</vt:lpstr>
      <vt:lpstr>REFERENCES</vt:lpstr>
      <vt:lpstr>THANKS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796</cp:revision>
  <dcterms:created xsi:type="dcterms:W3CDTF">2023-05-19T14:25:58Z</dcterms:created>
  <dcterms:modified xsi:type="dcterms:W3CDTF">2023-05-24T18:20:56Z</dcterms:modified>
</cp:coreProperties>
</file>