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D88C75-9953-41D6-9D76-BDD257BD3600}" v="223" dt="2022-11-10T19:39:53.4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lon bailey" userId="dc29e0dcc6aa12d2" providerId="Windows Live" clId="Web-{12D88C75-9953-41D6-9D76-BDD257BD3600}"/>
    <pc:docChg chg="addSld modSld">
      <pc:chgData name="calon bailey" userId="dc29e0dcc6aa12d2" providerId="Windows Live" clId="Web-{12D88C75-9953-41D6-9D76-BDD257BD3600}" dt="2022-11-10T19:39:53.464" v="212" actId="14100"/>
      <pc:docMkLst>
        <pc:docMk/>
      </pc:docMkLst>
      <pc:sldChg chg="addSp delSp modSp mod setBg addAnim setClrOvrMap">
        <pc:chgData name="calon bailey" userId="dc29e0dcc6aa12d2" providerId="Windows Live" clId="Web-{12D88C75-9953-41D6-9D76-BDD257BD3600}" dt="2022-11-10T19:25:41.811" v="168" actId="1076"/>
        <pc:sldMkLst>
          <pc:docMk/>
          <pc:sldMk cId="109857222" sldId="256"/>
        </pc:sldMkLst>
        <pc:spChg chg="mod ord">
          <ac:chgData name="calon bailey" userId="dc29e0dcc6aa12d2" providerId="Windows Live" clId="Web-{12D88C75-9953-41D6-9D76-BDD257BD3600}" dt="2022-11-10T19:25:41.811" v="168" actId="1076"/>
          <ac:spMkLst>
            <pc:docMk/>
            <pc:sldMk cId="109857222" sldId="256"/>
            <ac:spMk id="2" creationId="{00000000-0000-0000-0000-000000000000}"/>
          </ac:spMkLst>
        </pc:spChg>
        <pc:spChg chg="del mod">
          <ac:chgData name="calon bailey" userId="dc29e0dcc6aa12d2" providerId="Windows Live" clId="Web-{12D88C75-9953-41D6-9D76-BDD257BD3600}" dt="2022-11-10T19:06:38.092" v="24"/>
          <ac:spMkLst>
            <pc:docMk/>
            <pc:sldMk cId="109857222" sldId="256"/>
            <ac:spMk id="3" creationId="{00000000-0000-0000-0000-000000000000}"/>
          </ac:spMkLst>
        </pc:spChg>
        <pc:spChg chg="add">
          <ac:chgData name="calon bailey" userId="dc29e0dcc6aa12d2" providerId="Windows Live" clId="Web-{12D88C75-9953-41D6-9D76-BDD257BD3600}" dt="2022-11-10T19:10:28.267" v="97"/>
          <ac:spMkLst>
            <pc:docMk/>
            <pc:sldMk cId="109857222" sldId="256"/>
            <ac:spMk id="9" creationId="{71B2258F-86CA-4D4D-8270-BC05FCDEBFB3}"/>
          </ac:spMkLst>
        </pc:spChg>
        <pc:picChg chg="add mod">
          <ac:chgData name="calon bailey" userId="dc29e0dcc6aa12d2" providerId="Windows Live" clId="Web-{12D88C75-9953-41D6-9D76-BDD257BD3600}" dt="2022-11-10T19:10:28.267" v="97"/>
          <ac:picMkLst>
            <pc:docMk/>
            <pc:sldMk cId="109857222" sldId="256"/>
            <ac:picMk id="4" creationId="{7F0D1DCA-3C0B-9178-0683-8B0493313FFB}"/>
          </ac:picMkLst>
        </pc:picChg>
      </pc:sldChg>
      <pc:sldChg chg="addSp delSp modSp new">
        <pc:chgData name="calon bailey" userId="dc29e0dcc6aa12d2" providerId="Windows Live" clId="Web-{12D88C75-9953-41D6-9D76-BDD257BD3600}" dt="2022-11-10T19:39:53.464" v="212" actId="14100"/>
        <pc:sldMkLst>
          <pc:docMk/>
          <pc:sldMk cId="3425848104" sldId="257"/>
        </pc:sldMkLst>
        <pc:spChg chg="del">
          <ac:chgData name="calon bailey" userId="dc29e0dcc6aa12d2" providerId="Windows Live" clId="Web-{12D88C75-9953-41D6-9D76-BDD257BD3600}" dt="2022-11-10T19:06:50.670" v="26"/>
          <ac:spMkLst>
            <pc:docMk/>
            <pc:sldMk cId="3425848104" sldId="257"/>
            <ac:spMk id="2" creationId="{C071FA51-3463-2F0D-8460-471BC6EC1BC1}"/>
          </ac:spMkLst>
        </pc:spChg>
        <pc:spChg chg="del">
          <ac:chgData name="calon bailey" userId="dc29e0dcc6aa12d2" providerId="Windows Live" clId="Web-{12D88C75-9953-41D6-9D76-BDD257BD3600}" dt="2022-11-10T19:06:52.108" v="27"/>
          <ac:spMkLst>
            <pc:docMk/>
            <pc:sldMk cId="3425848104" sldId="257"/>
            <ac:spMk id="3" creationId="{E2A4272B-5E08-52B0-F2EF-1CA5599C5E25}"/>
          </ac:spMkLst>
        </pc:spChg>
        <pc:spChg chg="add mod">
          <ac:chgData name="calon bailey" userId="dc29e0dcc6aa12d2" providerId="Windows Live" clId="Web-{12D88C75-9953-41D6-9D76-BDD257BD3600}" dt="2022-11-10T19:31:46.082" v="174" actId="14100"/>
          <ac:spMkLst>
            <pc:docMk/>
            <pc:sldMk cId="3425848104" sldId="257"/>
            <ac:spMk id="4" creationId="{48174BF8-27C7-20F6-2C1C-95401FEAB762}"/>
          </ac:spMkLst>
        </pc:spChg>
        <pc:spChg chg="add mod">
          <ac:chgData name="calon bailey" userId="dc29e0dcc6aa12d2" providerId="Windows Live" clId="Web-{12D88C75-9953-41D6-9D76-BDD257BD3600}" dt="2022-11-10T19:31:16.613" v="169" actId="20577"/>
          <ac:spMkLst>
            <pc:docMk/>
            <pc:sldMk cId="3425848104" sldId="257"/>
            <ac:spMk id="5" creationId="{2E3D220C-F6E8-3588-0E1F-A57AB867BC07}"/>
          </ac:spMkLst>
        </pc:spChg>
        <pc:spChg chg="add mod">
          <ac:chgData name="calon bailey" userId="dc29e0dcc6aa12d2" providerId="Windows Live" clId="Web-{12D88C75-9953-41D6-9D76-BDD257BD3600}" dt="2022-11-10T19:31:31.738" v="172" actId="20577"/>
          <ac:spMkLst>
            <pc:docMk/>
            <pc:sldMk cId="3425848104" sldId="257"/>
            <ac:spMk id="6" creationId="{8CD09516-3083-0E26-B071-643D627E2917}"/>
          </ac:spMkLst>
        </pc:spChg>
        <pc:spChg chg="add mod">
          <ac:chgData name="calon bailey" userId="dc29e0dcc6aa12d2" providerId="Windows Live" clId="Web-{12D88C75-9953-41D6-9D76-BDD257BD3600}" dt="2022-11-10T19:36:05.320" v="189" actId="14100"/>
          <ac:spMkLst>
            <pc:docMk/>
            <pc:sldMk cId="3425848104" sldId="257"/>
            <ac:spMk id="9" creationId="{8377C076-8A48-9BE5-E1CB-F96E5D48D924}"/>
          </ac:spMkLst>
        </pc:spChg>
        <pc:spChg chg="add mod">
          <ac:chgData name="calon bailey" userId="dc29e0dcc6aa12d2" providerId="Windows Live" clId="Web-{12D88C75-9953-41D6-9D76-BDD257BD3600}" dt="2022-11-10T19:39:05.151" v="205" actId="20577"/>
          <ac:spMkLst>
            <pc:docMk/>
            <pc:sldMk cId="3425848104" sldId="257"/>
            <ac:spMk id="11" creationId="{32BCD3C1-8220-C56F-B722-FCDFF7E68159}"/>
          </ac:spMkLst>
        </pc:spChg>
        <pc:cxnChg chg="add mod">
          <ac:chgData name="calon bailey" userId="dc29e0dcc6aa12d2" providerId="Windows Live" clId="Web-{12D88C75-9953-41D6-9D76-BDD257BD3600}" dt="2022-11-10T19:16:05.256" v="155" actId="14100"/>
          <ac:cxnSpMkLst>
            <pc:docMk/>
            <pc:sldMk cId="3425848104" sldId="257"/>
            <ac:cxnSpMk id="7" creationId="{85720C5E-6D91-01E6-F7CA-8F9642EB8E14}"/>
          </ac:cxnSpMkLst>
        </pc:cxnChg>
        <pc:cxnChg chg="add mod">
          <ac:chgData name="calon bailey" userId="dc29e0dcc6aa12d2" providerId="Windows Live" clId="Web-{12D88C75-9953-41D6-9D76-BDD257BD3600}" dt="2022-11-10T19:15:59.006" v="154" actId="14100"/>
          <ac:cxnSpMkLst>
            <pc:docMk/>
            <pc:sldMk cId="3425848104" sldId="257"/>
            <ac:cxnSpMk id="8" creationId="{6ACCF087-8EB5-8A1E-D35E-C2592EDBF27C}"/>
          </ac:cxnSpMkLst>
        </pc:cxnChg>
        <pc:cxnChg chg="add mod">
          <ac:chgData name="calon bailey" userId="dc29e0dcc6aa12d2" providerId="Windows Live" clId="Web-{12D88C75-9953-41D6-9D76-BDD257BD3600}" dt="2022-11-10T19:36:25.352" v="194" actId="14100"/>
          <ac:cxnSpMkLst>
            <pc:docMk/>
            <pc:sldMk cId="3425848104" sldId="257"/>
            <ac:cxnSpMk id="10" creationId="{949038E4-E9D8-9579-3207-8974398961F1}"/>
          </ac:cxnSpMkLst>
        </pc:cxnChg>
        <pc:cxnChg chg="add mod">
          <ac:chgData name="calon bailey" userId="dc29e0dcc6aa12d2" providerId="Windows Live" clId="Web-{12D88C75-9953-41D6-9D76-BDD257BD3600}" dt="2022-11-10T19:39:53.464" v="212" actId="14100"/>
          <ac:cxnSpMkLst>
            <pc:docMk/>
            <pc:sldMk cId="3425848104" sldId="257"/>
            <ac:cxnSpMk id="12" creationId="{55FDD7B1-61CC-6E6C-C9E6-D4BBE428B0DD}"/>
          </ac:cxnSpMkLst>
        </pc:cxnChg>
      </pc:sldChg>
      <pc:sldChg chg="addSp delSp modSp new mod setBg setClrOvrMap">
        <pc:chgData name="calon bailey" userId="dc29e0dcc6aa12d2" providerId="Windows Live" clId="Web-{12D88C75-9953-41D6-9D76-BDD257BD3600}" dt="2022-11-10T19:25:26.967" v="166" actId="1076"/>
        <pc:sldMkLst>
          <pc:docMk/>
          <pc:sldMk cId="3984693164" sldId="258"/>
        </pc:sldMkLst>
        <pc:spChg chg="del mod">
          <ac:chgData name="calon bailey" userId="dc29e0dcc6aa12d2" providerId="Windows Live" clId="Web-{12D88C75-9953-41D6-9D76-BDD257BD3600}" dt="2022-11-10T19:25:14.451" v="160"/>
          <ac:spMkLst>
            <pc:docMk/>
            <pc:sldMk cId="3984693164" sldId="258"/>
            <ac:spMk id="2" creationId="{65A2E657-3B9A-245B-70DE-2F0F84532F28}"/>
          </ac:spMkLst>
        </pc:spChg>
        <pc:spChg chg="mod">
          <ac:chgData name="calon bailey" userId="dc29e0dcc6aa12d2" providerId="Windows Live" clId="Web-{12D88C75-9953-41D6-9D76-BDD257BD3600}" dt="2022-11-10T19:25:26.967" v="166" actId="1076"/>
          <ac:spMkLst>
            <pc:docMk/>
            <pc:sldMk cId="3984693164" sldId="258"/>
            <ac:spMk id="3" creationId="{7BCA24EB-6FDB-89BF-D594-06BBD34B6A66}"/>
          </ac:spMkLst>
        </pc:spChg>
        <pc:spChg chg="add del mod">
          <ac:chgData name="calon bailey" userId="dc29e0dcc6aa12d2" providerId="Windows Live" clId="Web-{12D88C75-9953-41D6-9D76-BDD257BD3600}" dt="2022-11-10T19:25:22.905" v="165"/>
          <ac:spMkLst>
            <pc:docMk/>
            <pc:sldMk cId="3984693164" sldId="258"/>
            <ac:spMk id="6" creationId="{5FD9AAD3-3066-B27F-3D4C-44E8B19AE24B}"/>
          </ac:spMkLst>
        </pc:spChg>
        <pc:spChg chg="add">
          <ac:chgData name="calon bailey" userId="dc29e0dcc6aa12d2" providerId="Windows Live" clId="Web-{12D88C75-9953-41D6-9D76-BDD257BD3600}" dt="2022-11-10T19:21:13.964" v="157"/>
          <ac:spMkLst>
            <pc:docMk/>
            <pc:sldMk cId="3984693164" sldId="258"/>
            <ac:spMk id="9" creationId="{71B2258F-86CA-4D4D-8270-BC05FCDEBFB3}"/>
          </ac:spMkLst>
        </pc:spChg>
        <pc:picChg chg="add mod ord">
          <ac:chgData name="calon bailey" userId="dc29e0dcc6aa12d2" providerId="Windows Live" clId="Web-{12D88C75-9953-41D6-9D76-BDD257BD3600}" dt="2022-11-10T19:21:13.964" v="157"/>
          <ac:picMkLst>
            <pc:docMk/>
            <pc:sldMk cId="3984693164" sldId="258"/>
            <ac:picMk id="4" creationId="{2AF9F82E-8563-6F79-490B-F69A77615894}"/>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10/11/2022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10/11/2022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10/11/2022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group of people playing instruments&#10;&#10;Description automatically generated">
            <a:extLst>
              <a:ext uri="{FF2B5EF4-FFF2-40B4-BE49-F238E27FC236}">
                <a16:creationId xmlns:a16="http://schemas.microsoft.com/office/drawing/2014/main" id="{7F0D1DCA-3C0B-9178-0683-8B0493313FFB}"/>
              </a:ext>
            </a:extLst>
          </p:cNvPr>
          <p:cNvPicPr>
            <a:picLocks noChangeAspect="1"/>
          </p:cNvPicPr>
          <p:nvPr/>
        </p:nvPicPr>
        <p:blipFill rotWithShape="1">
          <a:blip r:embed="rId2">
            <a:alphaModFix amt="50000"/>
          </a:blip>
          <a:srcRect t="11792" b="3939"/>
          <a:stretch/>
        </p:blipFill>
        <p:spPr>
          <a:xfrm>
            <a:off x="20" y="1"/>
            <a:ext cx="12191980" cy="6857999"/>
          </a:xfrm>
          <a:prstGeom prst="rect">
            <a:avLst/>
          </a:prstGeom>
        </p:spPr>
      </p:pic>
      <p:sp>
        <p:nvSpPr>
          <p:cNvPr id="2" name="Title 1"/>
          <p:cNvSpPr>
            <a:spLocks noGrp="1"/>
          </p:cNvSpPr>
          <p:nvPr>
            <p:ph type="ctrTitle"/>
          </p:nvPr>
        </p:nvSpPr>
        <p:spPr>
          <a:xfrm>
            <a:off x="1524000" y="2449293"/>
            <a:ext cx="9144000" cy="1954587"/>
          </a:xfrm>
        </p:spPr>
        <p:txBody>
          <a:bodyPr>
            <a:normAutofit/>
          </a:bodyPr>
          <a:lstStyle/>
          <a:p>
            <a:r>
              <a:rPr lang="en-GB" sz="6600" b="1" dirty="0">
                <a:solidFill>
                  <a:srgbClr val="FFFFFF"/>
                </a:solidFill>
                <a:cs typeface="Calibri Light"/>
              </a:rPr>
              <a:t>Calon Bailey's task 2 assignment.</a:t>
            </a:r>
            <a:endParaRPr lang="en-GB" sz="6600" b="1" dirty="0">
              <a:solidFill>
                <a:srgbClr val="FFFFFF"/>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48174BF8-27C7-20F6-2C1C-95401FEAB762}"/>
              </a:ext>
            </a:extLst>
          </p:cNvPr>
          <p:cNvSpPr/>
          <p:nvPr/>
        </p:nvSpPr>
        <p:spPr>
          <a:xfrm>
            <a:off x="5080950" y="2245417"/>
            <a:ext cx="3076036" cy="2373184"/>
          </a:xfrm>
          <a:prstGeom prst="ellipse">
            <a:avLst/>
          </a:prstGeom>
          <a:solidFill>
            <a:schemeClr val="accent2">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cs typeface="Calibri"/>
              </a:rPr>
              <a:t>The messages from Blumhouse's "Whiplash" &amp; Unit 2's contribution to my beliefs, attitudes and collaborating in a team.</a:t>
            </a:r>
          </a:p>
        </p:txBody>
      </p:sp>
      <p:sp>
        <p:nvSpPr>
          <p:cNvPr id="5" name="Oval 4">
            <a:extLst>
              <a:ext uri="{FF2B5EF4-FFF2-40B4-BE49-F238E27FC236}">
                <a16:creationId xmlns:a16="http://schemas.microsoft.com/office/drawing/2014/main" id="{2E3D220C-F6E8-3588-0E1F-A57AB867BC07}"/>
              </a:ext>
            </a:extLst>
          </p:cNvPr>
          <p:cNvSpPr/>
          <p:nvPr/>
        </p:nvSpPr>
        <p:spPr>
          <a:xfrm>
            <a:off x="93889" y="69385"/>
            <a:ext cx="5134798" cy="4357498"/>
          </a:xfrm>
          <a:prstGeom prst="ellipse">
            <a:avLst/>
          </a:prstGeom>
          <a:solidFill>
            <a:schemeClr val="accent2">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solidFill>
                  <a:schemeClr val="tx1"/>
                </a:solidFill>
                <a:ea typeface="+mn-lt"/>
                <a:cs typeface="+mn-lt"/>
              </a:rPr>
              <a:t>Whiplash (2014)for me isn't a message about jazz or art, it's more a message about the pursuit of greatness, and the extreme lengths to reach that greatness. Our two characters (Neiman and fletcher) both try to find that greatness in different ways, one in finding it, and the other in teaching it, but both characters push each other to darker paths in doing so, but in the end needed to each other to truly find the talent and the student.</a:t>
            </a:r>
            <a:endParaRPr lang="en-US" dirty="0">
              <a:solidFill>
                <a:schemeClr val="tx1"/>
              </a:solidFill>
            </a:endParaRPr>
          </a:p>
        </p:txBody>
      </p:sp>
      <p:sp>
        <p:nvSpPr>
          <p:cNvPr id="6" name="Oval 5">
            <a:extLst>
              <a:ext uri="{FF2B5EF4-FFF2-40B4-BE49-F238E27FC236}">
                <a16:creationId xmlns:a16="http://schemas.microsoft.com/office/drawing/2014/main" id="{8CD09516-3083-0E26-B071-643D627E2917}"/>
              </a:ext>
            </a:extLst>
          </p:cNvPr>
          <p:cNvSpPr/>
          <p:nvPr/>
        </p:nvSpPr>
        <p:spPr>
          <a:xfrm>
            <a:off x="7353326" y="140428"/>
            <a:ext cx="4727035" cy="2951739"/>
          </a:xfrm>
          <a:prstGeom prst="ellipse">
            <a:avLst/>
          </a:prstGeom>
          <a:solidFill>
            <a:schemeClr val="accent2">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solidFill>
                  <a:schemeClr val="tx1"/>
                </a:solidFill>
                <a:ea typeface="+mn-lt"/>
                <a:cs typeface="+mn-lt"/>
              </a:rPr>
              <a:t>Neiman’s character shows an even deeper message on sacrifice and self-belief, giving up on his relationship and sometimes his morals to push himself to be one of the greats. His character tells us to be strong and not listen to other people’s perspective on who you are.</a:t>
            </a:r>
          </a:p>
        </p:txBody>
      </p:sp>
      <p:cxnSp>
        <p:nvCxnSpPr>
          <p:cNvPr id="7" name="Straight Arrow Connector 6">
            <a:extLst>
              <a:ext uri="{FF2B5EF4-FFF2-40B4-BE49-F238E27FC236}">
                <a16:creationId xmlns:a16="http://schemas.microsoft.com/office/drawing/2014/main" id="{85720C5E-6D91-01E6-F7CA-8F9642EB8E14}"/>
              </a:ext>
            </a:extLst>
          </p:cNvPr>
          <p:cNvCxnSpPr/>
          <p:nvPr/>
        </p:nvCxnSpPr>
        <p:spPr>
          <a:xfrm>
            <a:off x="5090615" y="2974557"/>
            <a:ext cx="96198" cy="32499"/>
          </a:xfrm>
          <a:prstGeom prst="straightConnector1">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6ACCF087-8EB5-8A1E-D35E-C2592EDBF27C}"/>
              </a:ext>
            </a:extLst>
          </p:cNvPr>
          <p:cNvCxnSpPr>
            <a:cxnSpLocks/>
          </p:cNvCxnSpPr>
          <p:nvPr/>
        </p:nvCxnSpPr>
        <p:spPr>
          <a:xfrm flipV="1">
            <a:off x="7713167" y="2483051"/>
            <a:ext cx="103792" cy="120526"/>
          </a:xfrm>
          <a:prstGeom prst="straightConnector1">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Oval 8">
            <a:extLst>
              <a:ext uri="{FF2B5EF4-FFF2-40B4-BE49-F238E27FC236}">
                <a16:creationId xmlns:a16="http://schemas.microsoft.com/office/drawing/2014/main" id="{8377C076-8A48-9BE5-E1CB-F96E5D48D924}"/>
              </a:ext>
            </a:extLst>
          </p:cNvPr>
          <p:cNvSpPr/>
          <p:nvPr/>
        </p:nvSpPr>
        <p:spPr>
          <a:xfrm>
            <a:off x="7760601" y="3293532"/>
            <a:ext cx="4424862" cy="3569221"/>
          </a:xfrm>
          <a:prstGeom prst="ellipse">
            <a:avLst/>
          </a:prstGeom>
          <a:solidFill>
            <a:schemeClr val="accent2">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dirty="0">
              <a:solidFill>
                <a:schemeClr val="tx1"/>
              </a:solidFill>
              <a:ea typeface="+mn-lt"/>
              <a:cs typeface="+mn-lt"/>
            </a:endParaRPr>
          </a:p>
          <a:p>
            <a:pPr algn="ctr"/>
            <a:r>
              <a:rPr lang="en-GB" dirty="0">
                <a:solidFill>
                  <a:schemeClr val="tx1"/>
                </a:solidFill>
                <a:ea typeface="+mn-lt"/>
                <a:cs typeface="+mn-lt"/>
              </a:rPr>
              <a:t>Team work is very essential in my current study and in the future. For an example listening to a director or choreographer to their vision, while also understanding my own work, what my limits are and knowing other people’s differences in a work space to help create an ensemble and successful production.</a:t>
            </a:r>
            <a:endParaRPr lang="en-GB">
              <a:solidFill>
                <a:schemeClr val="tx1"/>
              </a:solidFill>
            </a:endParaRPr>
          </a:p>
        </p:txBody>
      </p:sp>
      <p:cxnSp>
        <p:nvCxnSpPr>
          <p:cNvPr id="10" name="Straight Arrow Connector 9">
            <a:extLst>
              <a:ext uri="{FF2B5EF4-FFF2-40B4-BE49-F238E27FC236}">
                <a16:creationId xmlns:a16="http://schemas.microsoft.com/office/drawing/2014/main" id="{949038E4-E9D8-9579-3207-8974398961F1}"/>
              </a:ext>
            </a:extLst>
          </p:cNvPr>
          <p:cNvCxnSpPr>
            <a:cxnSpLocks/>
          </p:cNvCxnSpPr>
          <p:nvPr/>
        </p:nvCxnSpPr>
        <p:spPr>
          <a:xfrm>
            <a:off x="7900614" y="4084277"/>
            <a:ext cx="135989" cy="115585"/>
          </a:xfrm>
          <a:prstGeom prst="straightConnector1">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Oval 10">
            <a:extLst>
              <a:ext uri="{FF2B5EF4-FFF2-40B4-BE49-F238E27FC236}">
                <a16:creationId xmlns:a16="http://schemas.microsoft.com/office/drawing/2014/main" id="{32BCD3C1-8220-C56F-B722-FCDFF7E68159}"/>
              </a:ext>
            </a:extLst>
          </p:cNvPr>
          <p:cNvSpPr/>
          <p:nvPr/>
        </p:nvSpPr>
        <p:spPr>
          <a:xfrm>
            <a:off x="-1467" y="4442988"/>
            <a:ext cx="6555879" cy="2419764"/>
          </a:xfrm>
          <a:prstGeom prst="ellipse">
            <a:avLst/>
          </a:prstGeom>
          <a:solidFill>
            <a:schemeClr val="accent2">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solidFill>
                  <a:schemeClr val="tx1"/>
                </a:solidFill>
                <a:ea typeface="+mn-lt"/>
                <a:cs typeface="+mn-lt"/>
              </a:rPr>
              <a:t>Team work is a very important part to learning key skills in life, to listen to other people’s ideas but also participating equally in a rehearsal space. It is important to appropriately get your ideas into the group and being mindful of changes to ideas to help benefit the group, and to not be afraid to suggest your own changes.</a:t>
            </a:r>
          </a:p>
        </p:txBody>
      </p:sp>
      <p:cxnSp>
        <p:nvCxnSpPr>
          <p:cNvPr id="12" name="Straight Arrow Connector 11">
            <a:extLst>
              <a:ext uri="{FF2B5EF4-FFF2-40B4-BE49-F238E27FC236}">
                <a16:creationId xmlns:a16="http://schemas.microsoft.com/office/drawing/2014/main" id="{55FDD7B1-61CC-6E6C-C9E6-D4BBE428B0DD}"/>
              </a:ext>
            </a:extLst>
          </p:cNvPr>
          <p:cNvCxnSpPr>
            <a:cxnSpLocks/>
          </p:cNvCxnSpPr>
          <p:nvPr/>
        </p:nvCxnSpPr>
        <p:spPr>
          <a:xfrm flipV="1">
            <a:off x="5865727" y="4524136"/>
            <a:ext cx="153749" cy="395081"/>
          </a:xfrm>
          <a:prstGeom prst="straightConnector1">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58481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2AF9F82E-8563-6F79-490B-F69A77615894}"/>
              </a:ext>
            </a:extLst>
          </p:cNvPr>
          <p:cNvPicPr>
            <a:picLocks noChangeAspect="1"/>
          </p:cNvPicPr>
          <p:nvPr/>
        </p:nvPicPr>
        <p:blipFill rotWithShape="1">
          <a:blip r:embed="rId2">
            <a:alphaModFix amt="50000"/>
          </a:blip>
          <a:srcRect t="9391" b="6339"/>
          <a:stretch/>
        </p:blipFill>
        <p:spPr>
          <a:xfrm>
            <a:off x="20" y="1"/>
            <a:ext cx="12191980" cy="6857999"/>
          </a:xfrm>
          <a:prstGeom prst="rect">
            <a:avLst/>
          </a:prstGeom>
        </p:spPr>
      </p:pic>
      <p:sp>
        <p:nvSpPr>
          <p:cNvPr id="3" name="Content Placeholder 2">
            <a:extLst>
              <a:ext uri="{FF2B5EF4-FFF2-40B4-BE49-F238E27FC236}">
                <a16:creationId xmlns:a16="http://schemas.microsoft.com/office/drawing/2014/main" id="{7BCA24EB-6FDB-89BF-D594-06BBD34B6A66}"/>
              </a:ext>
            </a:extLst>
          </p:cNvPr>
          <p:cNvSpPr>
            <a:spLocks noGrp="1"/>
          </p:cNvSpPr>
          <p:nvPr>
            <p:ph idx="1"/>
          </p:nvPr>
        </p:nvSpPr>
        <p:spPr>
          <a:xfrm>
            <a:off x="1524000" y="2874890"/>
            <a:ext cx="9144000" cy="1098395"/>
          </a:xfrm>
        </p:spPr>
        <p:txBody>
          <a:bodyPr vert="horz" lIns="91440" tIns="45720" rIns="91440" bIns="45720" rtlCol="0" anchor="t">
            <a:normAutofit/>
          </a:bodyPr>
          <a:lstStyle/>
          <a:p>
            <a:pPr marL="0" indent="0" algn="ctr">
              <a:buNone/>
            </a:pPr>
            <a:r>
              <a:rPr lang="en-US" sz="2400" dirty="0">
                <a:solidFill>
                  <a:srgbClr val="FFFFFF"/>
                </a:solidFill>
                <a:cs typeface="Calibri"/>
              </a:rPr>
              <a:t>Reference:</a:t>
            </a:r>
            <a:endParaRPr lang="en-US" sz="2400" dirty="0">
              <a:solidFill>
                <a:srgbClr val="FFFFFF"/>
              </a:solidFill>
            </a:endParaRPr>
          </a:p>
          <a:p>
            <a:pPr marL="0" indent="0" algn="ctr">
              <a:buNone/>
            </a:pPr>
            <a:r>
              <a:rPr lang="en-US" sz="2400" dirty="0">
                <a:solidFill>
                  <a:srgbClr val="FFFFFF"/>
                </a:solidFill>
              </a:rPr>
              <a:t>Film:  C. Damien. (2014) Whiplash. [Feature Film]: </a:t>
            </a:r>
            <a:r>
              <a:rPr lang="en-US" sz="2400" dirty="0" err="1">
                <a:solidFill>
                  <a:srgbClr val="FFFFFF"/>
                </a:solidFill>
              </a:rPr>
              <a:t>Blumhouse</a:t>
            </a:r>
            <a:r>
              <a:rPr lang="en-US" sz="2400" dirty="0">
                <a:solidFill>
                  <a:srgbClr val="FFFFFF"/>
                </a:solidFill>
              </a:rPr>
              <a:t>.</a:t>
            </a:r>
            <a:endParaRPr lang="en-US" sz="2400" dirty="0">
              <a:solidFill>
                <a:srgbClr val="FFFFFF"/>
              </a:solidFill>
              <a:cs typeface="Calibri"/>
            </a:endParaRPr>
          </a:p>
        </p:txBody>
      </p:sp>
    </p:spTree>
    <p:extLst>
      <p:ext uri="{BB962C8B-B14F-4D97-AF65-F5344CB8AC3E}">
        <p14:creationId xmlns:p14="http://schemas.microsoft.com/office/powerpoint/2010/main" val="3984693164"/>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Calon Bailey's task 2 assignment.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95</cp:revision>
  <dcterms:created xsi:type="dcterms:W3CDTF">2022-11-10T19:06:07Z</dcterms:created>
  <dcterms:modified xsi:type="dcterms:W3CDTF">2022-11-10T19:40:01Z</dcterms:modified>
</cp:coreProperties>
</file>