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notesMasterIdLst>
    <p:notesMasterId r:id="rId17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7" r:id="rId9"/>
    <p:sldId id="265" r:id="rId10"/>
    <p:sldId id="268" r:id="rId11"/>
    <p:sldId id="271" r:id="rId12"/>
    <p:sldId id="269" r:id="rId13"/>
    <p:sldId id="266" r:id="rId14"/>
    <p:sldId id="25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75E90D-7D26-4BC1-BF42-74606D0C7C61}" v="71" dt="2026-07-15T13:04:45.7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653" autoAdjust="0"/>
    <p:restoredTop sz="94660"/>
  </p:normalViewPr>
  <p:slideViewPr>
    <p:cSldViewPr snapToGrid="0">
      <p:cViewPr varScale="1">
        <p:scale>
          <a:sx n="78" d="100"/>
          <a:sy n="78" d="100"/>
        </p:scale>
        <p:origin x="389" y="67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hreen akhtar" userId="0f480f9df7dc3195" providerId="LiveId" clId="{DED47CB8-3CBA-44E1-8805-47298D57C30E}"/>
    <pc:docChg chg="undo custSel modSld">
      <pc:chgData name="shahreen akhtar" userId="0f480f9df7dc3195" providerId="LiveId" clId="{DED47CB8-3CBA-44E1-8805-47298D57C30E}" dt="2026-07-15T13:04:35.439" v="251" actId="478"/>
      <pc:docMkLst>
        <pc:docMk/>
      </pc:docMkLst>
      <pc:sldChg chg="delSp mod delAnim">
        <pc:chgData name="shahreen akhtar" userId="0f480f9df7dc3195" providerId="LiveId" clId="{DED47CB8-3CBA-44E1-8805-47298D57C30E}" dt="2026-07-15T08:17:37.421" v="39" actId="478"/>
        <pc:sldMkLst>
          <pc:docMk/>
          <pc:sldMk cId="3195487967" sldId="256"/>
        </pc:sldMkLst>
        <pc:picChg chg="del">
          <ac:chgData name="shahreen akhtar" userId="0f480f9df7dc3195" providerId="LiveId" clId="{DED47CB8-3CBA-44E1-8805-47298D57C30E}" dt="2026-07-14T21:13:37.275" v="38" actId="478"/>
          <ac:picMkLst>
            <pc:docMk/>
            <pc:sldMk cId="3195487967" sldId="256"/>
            <ac:picMk id="4" creationId="{084711FF-52E1-89FC-0D4D-1F93F2183636}"/>
          </ac:picMkLst>
        </pc:picChg>
        <pc:picChg chg="del">
          <ac:chgData name="shahreen akhtar" userId="0f480f9df7dc3195" providerId="LiveId" clId="{DED47CB8-3CBA-44E1-8805-47298D57C30E}" dt="2026-07-15T08:17:37.421" v="39" actId="478"/>
          <ac:picMkLst>
            <pc:docMk/>
            <pc:sldMk cId="3195487967" sldId="256"/>
            <ac:picMk id="6" creationId="{6EEFE9B9-5BFC-AB57-6D61-2554C84E9AB1}"/>
          </ac:picMkLst>
        </pc:picChg>
        <pc:picChg chg="del">
          <ac:chgData name="shahreen akhtar" userId="0f480f9df7dc3195" providerId="LiveId" clId="{DED47CB8-3CBA-44E1-8805-47298D57C30E}" dt="2026-07-14T12:07:07.938" v="12" actId="478"/>
          <ac:picMkLst>
            <pc:docMk/>
            <pc:sldMk cId="3195487967" sldId="256"/>
            <ac:picMk id="10" creationId="{1A12D280-0CED-B77A-B22A-C8B4F4153D5D}"/>
          </ac:picMkLst>
        </pc:picChg>
      </pc:sldChg>
      <pc:sldChg chg="delSp mod delAnim">
        <pc:chgData name="shahreen akhtar" userId="0f480f9df7dc3195" providerId="LiveId" clId="{DED47CB8-3CBA-44E1-8805-47298D57C30E}" dt="2026-07-14T12:49:28.786" v="15" actId="478"/>
        <pc:sldMkLst>
          <pc:docMk/>
          <pc:sldMk cId="2391135280" sldId="257"/>
        </pc:sldMkLst>
        <pc:picChg chg="del">
          <ac:chgData name="shahreen akhtar" userId="0f480f9df7dc3195" providerId="LiveId" clId="{DED47CB8-3CBA-44E1-8805-47298D57C30E}" dt="2026-07-14T12:47:59.475" v="14" actId="478"/>
          <ac:picMkLst>
            <pc:docMk/>
            <pc:sldMk cId="2391135280" sldId="257"/>
            <ac:picMk id="3" creationId="{AE611956-8F80-D6E9-561F-3FC1E8B47DE9}"/>
          </ac:picMkLst>
        </pc:picChg>
        <pc:picChg chg="del">
          <ac:chgData name="shahreen akhtar" userId="0f480f9df7dc3195" providerId="LiveId" clId="{DED47CB8-3CBA-44E1-8805-47298D57C30E}" dt="2026-07-14T12:43:21.959" v="13" actId="478"/>
          <ac:picMkLst>
            <pc:docMk/>
            <pc:sldMk cId="2391135280" sldId="257"/>
            <ac:picMk id="4" creationId="{E121DB54-7686-FA4B-614F-8EA171C42483}"/>
          </ac:picMkLst>
        </pc:picChg>
        <pc:picChg chg="del">
          <ac:chgData name="shahreen akhtar" userId="0f480f9df7dc3195" providerId="LiveId" clId="{DED47CB8-3CBA-44E1-8805-47298D57C30E}" dt="2026-07-14T12:49:28.786" v="15" actId="478"/>
          <ac:picMkLst>
            <pc:docMk/>
            <pc:sldMk cId="2391135280" sldId="257"/>
            <ac:picMk id="5" creationId="{1038DD32-81E7-5965-EA4E-F02D7555CC3F}"/>
          </ac:picMkLst>
        </pc:picChg>
      </pc:sldChg>
      <pc:sldChg chg="delSp mod delAnim">
        <pc:chgData name="shahreen akhtar" userId="0f480f9df7dc3195" providerId="LiveId" clId="{DED47CB8-3CBA-44E1-8805-47298D57C30E}" dt="2026-07-14T12:56:53.263" v="17" actId="478"/>
        <pc:sldMkLst>
          <pc:docMk/>
          <pc:sldMk cId="3382220605" sldId="258"/>
        </pc:sldMkLst>
        <pc:picChg chg="del">
          <ac:chgData name="shahreen akhtar" userId="0f480f9df7dc3195" providerId="LiveId" clId="{DED47CB8-3CBA-44E1-8805-47298D57C30E}" dt="2026-07-14T12:55:47.285" v="16" actId="478"/>
          <ac:picMkLst>
            <pc:docMk/>
            <pc:sldMk cId="3382220605" sldId="258"/>
            <ac:picMk id="3" creationId="{3202E085-F480-301F-1E8C-C4C7FEE88341}"/>
          </ac:picMkLst>
        </pc:picChg>
        <pc:picChg chg="del">
          <ac:chgData name="shahreen akhtar" userId="0f480f9df7dc3195" providerId="LiveId" clId="{DED47CB8-3CBA-44E1-8805-47298D57C30E}" dt="2026-07-14T12:56:53.263" v="17" actId="478"/>
          <ac:picMkLst>
            <pc:docMk/>
            <pc:sldMk cId="3382220605" sldId="258"/>
            <ac:picMk id="6" creationId="{963EBEC7-A9B8-DE73-4080-38DCD656DC76}"/>
          </ac:picMkLst>
        </pc:picChg>
      </pc:sldChg>
      <pc:sldChg chg="delSp modSp mod delAnim">
        <pc:chgData name="shahreen akhtar" userId="0f480f9df7dc3195" providerId="LiveId" clId="{DED47CB8-3CBA-44E1-8805-47298D57C30E}" dt="2026-07-15T13:04:35.439" v="251" actId="478"/>
        <pc:sldMkLst>
          <pc:docMk/>
          <pc:sldMk cId="4007350544" sldId="259"/>
        </pc:sldMkLst>
        <pc:spChg chg="mod">
          <ac:chgData name="shahreen akhtar" userId="0f480f9df7dc3195" providerId="LiveId" clId="{DED47CB8-3CBA-44E1-8805-47298D57C30E}" dt="2026-07-15T09:26:46.321" v="237" actId="27636"/>
          <ac:spMkLst>
            <pc:docMk/>
            <pc:sldMk cId="4007350544" sldId="259"/>
            <ac:spMk id="5" creationId="{21298A71-ACB1-C2FD-E429-8301EF797E22}"/>
          </ac:spMkLst>
        </pc:spChg>
        <pc:picChg chg="del">
          <ac:chgData name="shahreen akhtar" userId="0f480f9df7dc3195" providerId="LiveId" clId="{DED47CB8-3CBA-44E1-8805-47298D57C30E}" dt="2026-07-15T12:46:23.769" v="241" actId="478"/>
          <ac:picMkLst>
            <pc:docMk/>
            <pc:sldMk cId="4007350544" sldId="259"/>
            <ac:picMk id="3" creationId="{1C10F7E1-2A96-E8FD-CC42-8D43A9EB987B}"/>
          </ac:picMkLst>
        </pc:picChg>
        <pc:picChg chg="del">
          <ac:chgData name="shahreen akhtar" userId="0f480f9df7dc3195" providerId="LiveId" clId="{DED47CB8-3CBA-44E1-8805-47298D57C30E}" dt="2026-07-15T12:50:55.858" v="242" actId="478"/>
          <ac:picMkLst>
            <pc:docMk/>
            <pc:sldMk cId="4007350544" sldId="259"/>
            <ac:picMk id="4" creationId="{651F8A69-00F1-6C38-54AE-24FF06AA82F1}"/>
          </ac:picMkLst>
        </pc:picChg>
        <pc:picChg chg="del">
          <ac:chgData name="shahreen akhtar" userId="0f480f9df7dc3195" providerId="LiveId" clId="{DED47CB8-3CBA-44E1-8805-47298D57C30E}" dt="2026-07-14T14:03:06.045" v="30" actId="478"/>
          <ac:picMkLst>
            <pc:docMk/>
            <pc:sldMk cId="4007350544" sldId="259"/>
            <ac:picMk id="4" creationId="{7FB30F1F-68E6-3432-708D-E5712EFDC478}"/>
          </ac:picMkLst>
        </pc:picChg>
        <pc:picChg chg="del">
          <ac:chgData name="shahreen akhtar" userId="0f480f9df7dc3195" providerId="LiveId" clId="{DED47CB8-3CBA-44E1-8805-47298D57C30E}" dt="2026-07-15T12:51:35.811" v="243" actId="478"/>
          <ac:picMkLst>
            <pc:docMk/>
            <pc:sldMk cId="4007350544" sldId="259"/>
            <ac:picMk id="6" creationId="{C0663051-1639-4A01-4E24-C6AA172AAB5F}"/>
          </ac:picMkLst>
        </pc:picChg>
        <pc:picChg chg="del">
          <ac:chgData name="shahreen akhtar" userId="0f480f9df7dc3195" providerId="LiveId" clId="{DED47CB8-3CBA-44E1-8805-47298D57C30E}" dt="2026-07-15T12:55:49.032" v="244" actId="478"/>
          <ac:picMkLst>
            <pc:docMk/>
            <pc:sldMk cId="4007350544" sldId="259"/>
            <ac:picMk id="7" creationId="{A8C78032-31A8-7D12-AB0E-10590589BA05}"/>
          </ac:picMkLst>
        </pc:picChg>
        <pc:picChg chg="del">
          <ac:chgData name="shahreen akhtar" userId="0f480f9df7dc3195" providerId="LiveId" clId="{DED47CB8-3CBA-44E1-8805-47298D57C30E}" dt="2026-07-15T12:57:02.671" v="245" actId="478"/>
          <ac:picMkLst>
            <pc:docMk/>
            <pc:sldMk cId="4007350544" sldId="259"/>
            <ac:picMk id="8" creationId="{E2267391-AE34-D724-025F-35F14034CCA6}"/>
          </ac:picMkLst>
        </pc:picChg>
        <pc:picChg chg="del">
          <ac:chgData name="shahreen akhtar" userId="0f480f9df7dc3195" providerId="LiveId" clId="{DED47CB8-3CBA-44E1-8805-47298D57C30E}" dt="2026-07-15T12:57:36.458" v="246" actId="478"/>
          <ac:picMkLst>
            <pc:docMk/>
            <pc:sldMk cId="4007350544" sldId="259"/>
            <ac:picMk id="9" creationId="{AAC49129-565A-C122-D808-972703E5C767}"/>
          </ac:picMkLst>
        </pc:picChg>
        <pc:picChg chg="del">
          <ac:chgData name="shahreen akhtar" userId="0f480f9df7dc3195" providerId="LiveId" clId="{DED47CB8-3CBA-44E1-8805-47298D57C30E}" dt="2026-07-15T12:58:03.447" v="247" actId="478"/>
          <ac:picMkLst>
            <pc:docMk/>
            <pc:sldMk cId="4007350544" sldId="259"/>
            <ac:picMk id="10" creationId="{E554D5E3-0F5E-3CD9-8E83-9374731D495A}"/>
          </ac:picMkLst>
        </pc:picChg>
        <pc:picChg chg="del">
          <ac:chgData name="shahreen akhtar" userId="0f480f9df7dc3195" providerId="LiveId" clId="{DED47CB8-3CBA-44E1-8805-47298D57C30E}" dt="2026-07-15T12:58:38.860" v="248" actId="478"/>
          <ac:picMkLst>
            <pc:docMk/>
            <pc:sldMk cId="4007350544" sldId="259"/>
            <ac:picMk id="11" creationId="{574F4CBB-4FDC-83B9-DCB6-8C37CA2DBF14}"/>
          </ac:picMkLst>
        </pc:picChg>
        <pc:picChg chg="del">
          <ac:chgData name="shahreen akhtar" userId="0f480f9df7dc3195" providerId="LiveId" clId="{DED47CB8-3CBA-44E1-8805-47298D57C30E}" dt="2026-07-15T13:03:29.323" v="249" actId="478"/>
          <ac:picMkLst>
            <pc:docMk/>
            <pc:sldMk cId="4007350544" sldId="259"/>
            <ac:picMk id="12" creationId="{6FEBC10B-71AB-CB97-BAC5-98C0D6C8B276}"/>
          </ac:picMkLst>
        </pc:picChg>
        <pc:picChg chg="del">
          <ac:chgData name="shahreen akhtar" userId="0f480f9df7dc3195" providerId="LiveId" clId="{DED47CB8-3CBA-44E1-8805-47298D57C30E}" dt="2026-07-15T13:04:07.410" v="250" actId="478"/>
          <ac:picMkLst>
            <pc:docMk/>
            <pc:sldMk cId="4007350544" sldId="259"/>
            <ac:picMk id="13" creationId="{3E6678ED-7197-4E40-E428-08248C1EE41B}"/>
          </ac:picMkLst>
        </pc:picChg>
        <pc:picChg chg="del">
          <ac:chgData name="shahreen akhtar" userId="0f480f9df7dc3195" providerId="LiveId" clId="{DED47CB8-3CBA-44E1-8805-47298D57C30E}" dt="2026-07-15T13:04:35.439" v="251" actId="478"/>
          <ac:picMkLst>
            <pc:docMk/>
            <pc:sldMk cId="4007350544" sldId="259"/>
            <ac:picMk id="14" creationId="{87B741C8-058B-B7DB-FAE1-A54A315CCE78}"/>
          </ac:picMkLst>
        </pc:picChg>
      </pc:sldChg>
      <pc:sldChg chg="delSp mod delAnim">
        <pc:chgData name="shahreen akhtar" userId="0f480f9df7dc3195" providerId="LiveId" clId="{DED47CB8-3CBA-44E1-8805-47298D57C30E}" dt="2026-07-14T12:59:57.755" v="18" actId="478"/>
        <pc:sldMkLst>
          <pc:docMk/>
          <pc:sldMk cId="980759649" sldId="260"/>
        </pc:sldMkLst>
        <pc:picChg chg="del">
          <ac:chgData name="shahreen akhtar" userId="0f480f9df7dc3195" providerId="LiveId" clId="{DED47CB8-3CBA-44E1-8805-47298D57C30E}" dt="2026-07-14T12:59:57.755" v="18" actId="478"/>
          <ac:picMkLst>
            <pc:docMk/>
            <pc:sldMk cId="980759649" sldId="260"/>
            <ac:picMk id="4" creationId="{E2C6C25A-18D2-7998-42D3-F9955BE4ED9D}"/>
          </ac:picMkLst>
        </pc:picChg>
      </pc:sldChg>
      <pc:sldChg chg="modSp mod">
        <pc:chgData name="shahreen akhtar" userId="0f480f9df7dc3195" providerId="LiveId" clId="{DED47CB8-3CBA-44E1-8805-47298D57C30E}" dt="2026-07-14T13:04:32.559" v="19" actId="1076"/>
        <pc:sldMkLst>
          <pc:docMk/>
          <pc:sldMk cId="3953783257" sldId="261"/>
        </pc:sldMkLst>
        <pc:picChg chg="mod">
          <ac:chgData name="shahreen akhtar" userId="0f480f9df7dc3195" providerId="LiveId" clId="{DED47CB8-3CBA-44E1-8805-47298D57C30E}" dt="2026-07-14T13:04:32.559" v="19" actId="1076"/>
          <ac:picMkLst>
            <pc:docMk/>
            <pc:sldMk cId="3953783257" sldId="261"/>
            <ac:picMk id="7" creationId="{090FCBFF-F714-7187-B1DD-E3C7383C83D1}"/>
          </ac:picMkLst>
        </pc:picChg>
      </pc:sldChg>
      <pc:sldChg chg="delSp modSp mod delAnim">
        <pc:chgData name="shahreen akhtar" userId="0f480f9df7dc3195" providerId="LiveId" clId="{DED47CB8-3CBA-44E1-8805-47298D57C30E}" dt="2026-07-15T08:55:18.537" v="210" actId="20577"/>
        <pc:sldMkLst>
          <pc:docMk/>
          <pc:sldMk cId="2797795108" sldId="262"/>
        </pc:sldMkLst>
        <pc:spChg chg="mod">
          <ac:chgData name="shahreen akhtar" userId="0f480f9df7dc3195" providerId="LiveId" clId="{DED47CB8-3CBA-44E1-8805-47298D57C30E}" dt="2026-07-15T08:55:18.537" v="210" actId="20577"/>
          <ac:spMkLst>
            <pc:docMk/>
            <pc:sldMk cId="2797795108" sldId="262"/>
            <ac:spMk id="4" creationId="{060CE185-71F3-DD2E-94D3-1A2851217675}"/>
          </ac:spMkLst>
        </pc:spChg>
        <pc:picChg chg="del">
          <ac:chgData name="shahreen akhtar" userId="0f480f9df7dc3195" providerId="LiveId" clId="{DED47CB8-3CBA-44E1-8805-47298D57C30E}" dt="2026-07-14T13:19:57.721" v="20" actId="478"/>
          <ac:picMkLst>
            <pc:docMk/>
            <pc:sldMk cId="2797795108" sldId="262"/>
            <ac:picMk id="3" creationId="{5AC5C10F-947C-D721-8A2F-A74F76F044F6}"/>
          </ac:picMkLst>
        </pc:picChg>
      </pc:sldChg>
      <pc:sldChg chg="delSp mod delAnim">
        <pc:chgData name="shahreen akhtar" userId="0f480f9df7dc3195" providerId="LiveId" clId="{DED47CB8-3CBA-44E1-8805-47298D57C30E}" dt="2026-07-14T13:23:11.580" v="22" actId="478"/>
        <pc:sldMkLst>
          <pc:docMk/>
          <pc:sldMk cId="3042235349" sldId="263"/>
        </pc:sldMkLst>
        <pc:picChg chg="del">
          <ac:chgData name="shahreen akhtar" userId="0f480f9df7dc3195" providerId="LiveId" clId="{DED47CB8-3CBA-44E1-8805-47298D57C30E}" dt="2026-07-14T13:21:27.650" v="21" actId="478"/>
          <ac:picMkLst>
            <pc:docMk/>
            <pc:sldMk cId="3042235349" sldId="263"/>
            <ac:picMk id="4" creationId="{260FFCD8-9FEA-205C-5CED-A4227C2086F2}"/>
          </ac:picMkLst>
        </pc:picChg>
        <pc:picChg chg="del">
          <ac:chgData name="shahreen akhtar" userId="0f480f9df7dc3195" providerId="LiveId" clId="{DED47CB8-3CBA-44E1-8805-47298D57C30E}" dt="2026-07-14T13:23:11.580" v="22" actId="478"/>
          <ac:picMkLst>
            <pc:docMk/>
            <pc:sldMk cId="3042235349" sldId="263"/>
            <ac:picMk id="6" creationId="{BBC8C6DF-4807-24F9-A08A-A65221FD568A}"/>
          </ac:picMkLst>
        </pc:picChg>
      </pc:sldChg>
      <pc:sldChg chg="delSp mod delAnim">
        <pc:chgData name="shahreen akhtar" userId="0f480f9df7dc3195" providerId="LiveId" clId="{DED47CB8-3CBA-44E1-8805-47298D57C30E}" dt="2026-07-14T14:32:56.460" v="35" actId="478"/>
        <pc:sldMkLst>
          <pc:docMk/>
          <pc:sldMk cId="1173008230" sldId="265"/>
        </pc:sldMkLst>
        <pc:picChg chg="del">
          <ac:chgData name="shahreen akhtar" userId="0f480f9df7dc3195" providerId="LiveId" clId="{DED47CB8-3CBA-44E1-8805-47298D57C30E}" dt="2026-07-14T13:33:11.406" v="25" actId="478"/>
          <ac:picMkLst>
            <pc:docMk/>
            <pc:sldMk cId="1173008230" sldId="265"/>
            <ac:picMk id="3" creationId="{24D3AA18-169F-0FEC-16C8-EFB635C97DFF}"/>
          </ac:picMkLst>
        </pc:picChg>
        <pc:picChg chg="del">
          <ac:chgData name="shahreen akhtar" userId="0f480f9df7dc3195" providerId="LiveId" clId="{DED47CB8-3CBA-44E1-8805-47298D57C30E}" dt="2026-07-14T14:18:14.388" v="31" actId="478"/>
          <ac:picMkLst>
            <pc:docMk/>
            <pc:sldMk cId="1173008230" sldId="265"/>
            <ac:picMk id="4" creationId="{28F6C454-F01F-C6D1-F67C-E898FFFE6C05}"/>
          </ac:picMkLst>
        </pc:picChg>
        <pc:picChg chg="del">
          <ac:chgData name="shahreen akhtar" userId="0f480f9df7dc3195" providerId="LiveId" clId="{DED47CB8-3CBA-44E1-8805-47298D57C30E}" dt="2026-07-14T14:22:41.025" v="32" actId="478"/>
          <ac:picMkLst>
            <pc:docMk/>
            <pc:sldMk cId="1173008230" sldId="265"/>
            <ac:picMk id="5" creationId="{41DA6120-581E-63D4-E51A-94FC6BBAB939}"/>
          </ac:picMkLst>
        </pc:picChg>
        <pc:picChg chg="del">
          <ac:chgData name="shahreen akhtar" userId="0f480f9df7dc3195" providerId="LiveId" clId="{DED47CB8-3CBA-44E1-8805-47298D57C30E}" dt="2026-07-14T14:24:20.296" v="33" actId="478"/>
          <ac:picMkLst>
            <pc:docMk/>
            <pc:sldMk cId="1173008230" sldId="265"/>
            <ac:picMk id="6" creationId="{8D182D82-AF1A-8480-B0EC-4B041B79A33E}"/>
          </ac:picMkLst>
        </pc:picChg>
        <pc:picChg chg="del">
          <ac:chgData name="shahreen akhtar" userId="0f480f9df7dc3195" providerId="LiveId" clId="{DED47CB8-3CBA-44E1-8805-47298D57C30E}" dt="2026-07-14T14:29:22.662" v="34" actId="478"/>
          <ac:picMkLst>
            <pc:docMk/>
            <pc:sldMk cId="1173008230" sldId="265"/>
            <ac:picMk id="7" creationId="{17922ADB-6DE7-1109-1B78-2DD1BEACF036}"/>
          </ac:picMkLst>
        </pc:picChg>
        <pc:picChg chg="del">
          <ac:chgData name="shahreen akhtar" userId="0f480f9df7dc3195" providerId="LiveId" clId="{DED47CB8-3CBA-44E1-8805-47298D57C30E}" dt="2026-07-14T14:32:56.460" v="35" actId="478"/>
          <ac:picMkLst>
            <pc:docMk/>
            <pc:sldMk cId="1173008230" sldId="265"/>
            <ac:picMk id="8" creationId="{18AEE313-4D8B-AFD4-CE4A-BECD21A734FE}"/>
          </ac:picMkLst>
        </pc:picChg>
      </pc:sldChg>
      <pc:sldChg chg="delSp mod delAnim">
        <pc:chgData name="shahreen akhtar" userId="0f480f9df7dc3195" providerId="LiveId" clId="{DED47CB8-3CBA-44E1-8805-47298D57C30E}" dt="2026-07-15T12:26:59.187" v="240" actId="478"/>
        <pc:sldMkLst>
          <pc:docMk/>
          <pc:sldMk cId="3822210133" sldId="266"/>
        </pc:sldMkLst>
        <pc:picChg chg="del">
          <ac:chgData name="shahreen akhtar" userId="0f480f9df7dc3195" providerId="LiveId" clId="{DED47CB8-3CBA-44E1-8805-47298D57C30E}" dt="2026-07-14T13:59:41.663" v="29" actId="478"/>
          <ac:picMkLst>
            <pc:docMk/>
            <pc:sldMk cId="3822210133" sldId="266"/>
            <ac:picMk id="2" creationId="{36988C79-B557-5538-DCD3-0626915E4783}"/>
          </ac:picMkLst>
        </pc:picChg>
        <pc:picChg chg="del">
          <ac:chgData name="shahreen akhtar" userId="0f480f9df7dc3195" providerId="LiveId" clId="{DED47CB8-3CBA-44E1-8805-47298D57C30E}" dt="2026-07-15T12:26:59.187" v="240" actId="478"/>
          <ac:picMkLst>
            <pc:docMk/>
            <pc:sldMk cId="3822210133" sldId="266"/>
            <ac:picMk id="3" creationId="{A0588D87-BAB3-BA15-C649-78A9A3958C59}"/>
          </ac:picMkLst>
        </pc:picChg>
      </pc:sldChg>
      <pc:sldChg chg="delSp mod delAnim">
        <pc:chgData name="shahreen akhtar" userId="0f480f9df7dc3195" providerId="LiveId" clId="{DED47CB8-3CBA-44E1-8805-47298D57C30E}" dt="2026-07-14T13:29:18.890" v="24" actId="478"/>
        <pc:sldMkLst>
          <pc:docMk/>
          <pc:sldMk cId="125175566" sldId="267"/>
        </pc:sldMkLst>
        <pc:picChg chg="del">
          <ac:chgData name="shahreen akhtar" userId="0f480f9df7dc3195" providerId="LiveId" clId="{DED47CB8-3CBA-44E1-8805-47298D57C30E}" dt="2026-07-14T13:29:18.890" v="24" actId="478"/>
          <ac:picMkLst>
            <pc:docMk/>
            <pc:sldMk cId="125175566" sldId="267"/>
            <ac:picMk id="3" creationId="{9ED42143-5523-D5A9-A3AB-8732BC32F980}"/>
          </ac:picMkLst>
        </pc:picChg>
        <pc:picChg chg="del">
          <ac:chgData name="shahreen akhtar" userId="0f480f9df7dc3195" providerId="LiveId" clId="{DED47CB8-3CBA-44E1-8805-47298D57C30E}" dt="2026-07-14T13:27:27.535" v="23" actId="478"/>
          <ac:picMkLst>
            <pc:docMk/>
            <pc:sldMk cId="125175566" sldId="267"/>
            <ac:picMk id="5" creationId="{AC9A0065-4541-F1F5-CAD5-8955B0478483}"/>
          </ac:picMkLst>
        </pc:picChg>
      </pc:sldChg>
      <pc:sldChg chg="delSp mod delAnim">
        <pc:chgData name="shahreen akhtar" userId="0f480f9df7dc3195" providerId="LiveId" clId="{DED47CB8-3CBA-44E1-8805-47298D57C30E}" dt="2026-07-14T21:02:17.821" v="37" actId="478"/>
        <pc:sldMkLst>
          <pc:docMk/>
          <pc:sldMk cId="2771303074" sldId="268"/>
        </pc:sldMkLst>
        <pc:picChg chg="del">
          <ac:chgData name="shahreen akhtar" userId="0f480f9df7dc3195" providerId="LiveId" clId="{DED47CB8-3CBA-44E1-8805-47298D57C30E}" dt="2026-07-14T13:40:36.194" v="26" actId="478"/>
          <ac:picMkLst>
            <pc:docMk/>
            <pc:sldMk cId="2771303074" sldId="268"/>
            <ac:picMk id="3" creationId="{93B60DA8-88D2-F0F2-E589-AF32767F0228}"/>
          </ac:picMkLst>
        </pc:picChg>
        <pc:picChg chg="del">
          <ac:chgData name="shahreen akhtar" userId="0f480f9df7dc3195" providerId="LiveId" clId="{DED47CB8-3CBA-44E1-8805-47298D57C30E}" dt="2026-07-14T20:55:46.676" v="36" actId="478"/>
          <ac:picMkLst>
            <pc:docMk/>
            <pc:sldMk cId="2771303074" sldId="268"/>
            <ac:picMk id="6" creationId="{A0C29739-74EA-DDF5-40FD-9470CFFD7455}"/>
          </ac:picMkLst>
        </pc:picChg>
        <pc:picChg chg="del">
          <ac:chgData name="shahreen akhtar" userId="0f480f9df7dc3195" providerId="LiveId" clId="{DED47CB8-3CBA-44E1-8805-47298D57C30E}" dt="2026-07-14T21:02:17.821" v="37" actId="478"/>
          <ac:picMkLst>
            <pc:docMk/>
            <pc:sldMk cId="2771303074" sldId="268"/>
            <ac:picMk id="7" creationId="{A0EDA901-4D69-6049-C778-D309C5F62FA8}"/>
          </ac:picMkLst>
        </pc:picChg>
      </pc:sldChg>
      <pc:sldChg chg="delSp mod delAnim">
        <pc:chgData name="shahreen akhtar" userId="0f480f9df7dc3195" providerId="LiveId" clId="{DED47CB8-3CBA-44E1-8805-47298D57C30E}" dt="2026-07-14T13:57:05.341" v="28" actId="478"/>
        <pc:sldMkLst>
          <pc:docMk/>
          <pc:sldMk cId="3394133997" sldId="269"/>
        </pc:sldMkLst>
        <pc:picChg chg="del">
          <ac:chgData name="shahreen akhtar" userId="0f480f9df7dc3195" providerId="LiveId" clId="{DED47CB8-3CBA-44E1-8805-47298D57C30E}" dt="2026-07-14T13:57:05.341" v="28" actId="478"/>
          <ac:picMkLst>
            <pc:docMk/>
            <pc:sldMk cId="3394133997" sldId="269"/>
            <ac:picMk id="3" creationId="{A0E926A7-6999-0E56-1D1B-958E70669B63}"/>
          </ac:picMkLst>
        </pc:picChg>
      </pc:sldChg>
      <pc:sldChg chg="modSp mod">
        <pc:chgData name="shahreen akhtar" userId="0f480f9df7dc3195" providerId="LiveId" clId="{DED47CB8-3CBA-44E1-8805-47298D57C30E}" dt="2026-07-15T09:27:09.309" v="239" actId="113"/>
        <pc:sldMkLst>
          <pc:docMk/>
          <pc:sldMk cId="1635696655" sldId="270"/>
        </pc:sldMkLst>
        <pc:spChg chg="mod">
          <ac:chgData name="shahreen akhtar" userId="0f480f9df7dc3195" providerId="LiveId" clId="{DED47CB8-3CBA-44E1-8805-47298D57C30E}" dt="2026-07-15T09:27:09.309" v="239" actId="113"/>
          <ac:spMkLst>
            <pc:docMk/>
            <pc:sldMk cId="1635696655" sldId="270"/>
            <ac:spMk id="2" creationId="{F8859F25-0BC1-7956-8812-3E5435C955FE}"/>
          </ac:spMkLst>
        </pc:spChg>
      </pc:sldChg>
      <pc:sldChg chg="delSp modSp mod delAnim">
        <pc:chgData name="shahreen akhtar" userId="0f480f9df7dc3195" providerId="LiveId" clId="{DED47CB8-3CBA-44E1-8805-47298D57C30E}" dt="2026-07-15T08:42:55.126" v="80" actId="2711"/>
        <pc:sldMkLst>
          <pc:docMk/>
          <pc:sldMk cId="3136425874" sldId="271"/>
        </pc:sldMkLst>
        <pc:spChg chg="mod">
          <ac:chgData name="shahreen akhtar" userId="0f480f9df7dc3195" providerId="LiveId" clId="{DED47CB8-3CBA-44E1-8805-47298D57C30E}" dt="2026-07-15T08:42:55.126" v="80" actId="2711"/>
          <ac:spMkLst>
            <pc:docMk/>
            <pc:sldMk cId="3136425874" sldId="271"/>
            <ac:spMk id="4" creationId="{4DB70AF3-EF3D-A07A-CB66-52597FD922BE}"/>
          </ac:spMkLst>
        </pc:spChg>
        <pc:picChg chg="del">
          <ac:chgData name="shahreen akhtar" userId="0f480f9df7dc3195" providerId="LiveId" clId="{DED47CB8-3CBA-44E1-8805-47298D57C30E}" dt="2026-07-14T13:50:24.996" v="27" actId="478"/>
          <ac:picMkLst>
            <pc:docMk/>
            <pc:sldMk cId="3136425874" sldId="271"/>
            <ac:picMk id="7" creationId="{4BDA4421-28F0-63FC-CE95-6269786F89AA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DB6434-DB76-4303-94EF-08C51E150F1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DE5C0E5-537E-4BE6-B81E-0982A00B1F19}">
      <dgm:prSet/>
      <dgm:spPr/>
      <dgm:t>
        <a:bodyPr/>
        <a:lstStyle/>
        <a:p>
          <a:r>
            <a:rPr lang="en-GB" dirty="0"/>
            <a:t>Name : Samantha</a:t>
          </a:r>
          <a:endParaRPr lang="en-US" dirty="0"/>
        </a:p>
      </dgm:t>
    </dgm:pt>
    <dgm:pt modelId="{32B9E900-6952-4DF2-A1F2-0595D006BB13}" type="parTrans" cxnId="{A790C5B8-A5ED-4A8B-84B7-DC05720BBC05}">
      <dgm:prSet/>
      <dgm:spPr/>
      <dgm:t>
        <a:bodyPr/>
        <a:lstStyle/>
        <a:p>
          <a:endParaRPr lang="en-US"/>
        </a:p>
      </dgm:t>
    </dgm:pt>
    <dgm:pt modelId="{1CEFBCD7-F687-43B1-9786-B2A849D37A3A}" type="sibTrans" cxnId="{A790C5B8-A5ED-4A8B-84B7-DC05720BBC05}">
      <dgm:prSet/>
      <dgm:spPr/>
      <dgm:t>
        <a:bodyPr/>
        <a:lstStyle/>
        <a:p>
          <a:endParaRPr lang="en-US"/>
        </a:p>
      </dgm:t>
    </dgm:pt>
    <dgm:pt modelId="{ECE22B54-719B-4F15-B744-10C16EC8A476}">
      <dgm:prSet/>
      <dgm:spPr/>
      <dgm:t>
        <a:bodyPr/>
        <a:lstStyle/>
        <a:p>
          <a:r>
            <a:rPr lang="en-GB" dirty="0"/>
            <a:t>Smoker (15 cigarettes per day) </a:t>
          </a:r>
          <a:endParaRPr lang="en-US" dirty="0"/>
        </a:p>
      </dgm:t>
    </dgm:pt>
    <dgm:pt modelId="{56998835-D5D9-469E-AD8C-17EDD87E1F12}" type="parTrans" cxnId="{FE779071-67D4-4617-901E-4E272DD96BBB}">
      <dgm:prSet/>
      <dgm:spPr/>
      <dgm:t>
        <a:bodyPr/>
        <a:lstStyle/>
        <a:p>
          <a:endParaRPr lang="en-US"/>
        </a:p>
      </dgm:t>
    </dgm:pt>
    <dgm:pt modelId="{D6DBBA46-86E1-4638-97D2-805850032C1F}" type="sibTrans" cxnId="{FE779071-67D4-4617-901E-4E272DD96BBB}">
      <dgm:prSet/>
      <dgm:spPr/>
      <dgm:t>
        <a:bodyPr/>
        <a:lstStyle/>
        <a:p>
          <a:endParaRPr lang="en-US"/>
        </a:p>
      </dgm:t>
    </dgm:pt>
    <dgm:pt modelId="{F13E2D2D-C76B-4C3C-BF9A-802400974216}">
      <dgm:prSet/>
      <dgm:spPr/>
      <dgm:t>
        <a:bodyPr/>
        <a:lstStyle/>
        <a:p>
          <a:r>
            <a:rPr lang="en-GB" dirty="0"/>
            <a:t>Hay fever </a:t>
          </a:r>
          <a:endParaRPr lang="en-US" dirty="0"/>
        </a:p>
      </dgm:t>
    </dgm:pt>
    <dgm:pt modelId="{37F7779B-D964-48F9-B0AB-9F54A94E55F8}" type="parTrans" cxnId="{4362E5EF-98A0-431F-932E-2025CBF98EC5}">
      <dgm:prSet/>
      <dgm:spPr/>
      <dgm:t>
        <a:bodyPr/>
        <a:lstStyle/>
        <a:p>
          <a:endParaRPr lang="en-US"/>
        </a:p>
      </dgm:t>
    </dgm:pt>
    <dgm:pt modelId="{3B137DCA-CF24-4217-8E3A-9AA0CCA2E5C5}" type="sibTrans" cxnId="{4362E5EF-98A0-431F-932E-2025CBF98EC5}">
      <dgm:prSet/>
      <dgm:spPr/>
      <dgm:t>
        <a:bodyPr/>
        <a:lstStyle/>
        <a:p>
          <a:endParaRPr lang="en-US"/>
        </a:p>
      </dgm:t>
    </dgm:pt>
    <dgm:pt modelId="{34326222-7B79-4596-93CC-7D99F79BC2D1}">
      <dgm:prSet/>
      <dgm:spPr/>
      <dgm:t>
        <a:bodyPr/>
        <a:lstStyle/>
        <a:p>
          <a:r>
            <a:rPr lang="en-GB" dirty="0"/>
            <a:t>Family history of asthma</a:t>
          </a:r>
          <a:endParaRPr lang="en-US" dirty="0"/>
        </a:p>
      </dgm:t>
    </dgm:pt>
    <dgm:pt modelId="{8B5D8965-E78C-466C-9FC5-86F7B04A2DAB}" type="parTrans" cxnId="{4F3821A9-F108-4683-838B-552B65548FE8}">
      <dgm:prSet/>
      <dgm:spPr/>
      <dgm:t>
        <a:bodyPr/>
        <a:lstStyle/>
        <a:p>
          <a:endParaRPr lang="en-US"/>
        </a:p>
      </dgm:t>
    </dgm:pt>
    <dgm:pt modelId="{CC184C30-A6D6-49BA-BA06-2183390C19DD}" type="sibTrans" cxnId="{4F3821A9-F108-4683-838B-552B65548FE8}">
      <dgm:prSet/>
      <dgm:spPr/>
      <dgm:t>
        <a:bodyPr/>
        <a:lstStyle/>
        <a:p>
          <a:endParaRPr lang="en-US"/>
        </a:p>
      </dgm:t>
    </dgm:pt>
    <dgm:pt modelId="{2701B55A-DC8C-4FF2-938D-65DC6CA4CDEE}">
      <dgm:prSet/>
      <dgm:spPr/>
      <dgm:t>
        <a:bodyPr/>
        <a:lstStyle/>
        <a:p>
          <a:r>
            <a:rPr lang="en-GB" dirty="0"/>
            <a:t>Breathlessness during exercise </a:t>
          </a:r>
          <a:endParaRPr lang="en-US" dirty="0"/>
        </a:p>
      </dgm:t>
    </dgm:pt>
    <dgm:pt modelId="{850C8B93-2671-470E-8787-1A1E45BD1FE9}" type="parTrans" cxnId="{93B32CD5-78A6-441C-A2A2-2AB2BD64A0DC}">
      <dgm:prSet/>
      <dgm:spPr/>
      <dgm:t>
        <a:bodyPr/>
        <a:lstStyle/>
        <a:p>
          <a:endParaRPr lang="en-US"/>
        </a:p>
      </dgm:t>
    </dgm:pt>
    <dgm:pt modelId="{FFC13F88-B020-4E38-8A99-B6F191F4A6C1}" type="sibTrans" cxnId="{93B32CD5-78A6-441C-A2A2-2AB2BD64A0DC}">
      <dgm:prSet/>
      <dgm:spPr/>
      <dgm:t>
        <a:bodyPr/>
        <a:lstStyle/>
        <a:p>
          <a:endParaRPr lang="en-US"/>
        </a:p>
      </dgm:t>
    </dgm:pt>
    <dgm:pt modelId="{5A332615-4012-4F33-B090-50540E562115}">
      <dgm:prSet phldrT="[Text]" phldr="0"/>
      <dgm:spPr/>
      <dgm:t>
        <a:bodyPr/>
        <a:lstStyle/>
        <a:p>
          <a:r>
            <a:rPr lang="en-GB" dirty="0"/>
            <a:t>Works in retail</a:t>
          </a:r>
        </a:p>
      </dgm:t>
    </dgm:pt>
    <dgm:pt modelId="{2C483058-82DF-490C-AC7F-471C26BD600E}" type="parTrans" cxnId="{31F06D51-F61E-4DF8-ABAF-EE97BFCC5E3A}">
      <dgm:prSet/>
      <dgm:spPr/>
      <dgm:t>
        <a:bodyPr/>
        <a:lstStyle/>
        <a:p>
          <a:endParaRPr lang="en-GB"/>
        </a:p>
      </dgm:t>
    </dgm:pt>
    <dgm:pt modelId="{B4E3F1C5-ABF3-4ABB-B77E-63DFBDB737BE}" type="sibTrans" cxnId="{31F06D51-F61E-4DF8-ABAF-EE97BFCC5E3A}">
      <dgm:prSet/>
      <dgm:spPr/>
      <dgm:t>
        <a:bodyPr/>
        <a:lstStyle/>
        <a:p>
          <a:endParaRPr lang="en-GB"/>
        </a:p>
      </dgm:t>
    </dgm:pt>
    <dgm:pt modelId="{699AC792-A59D-4B6B-B4C1-8EA3033FA6EA}">
      <dgm:prSet phldrT="[Text]" phldr="0"/>
      <dgm:spPr/>
      <dgm:t>
        <a:bodyPr/>
        <a:lstStyle/>
        <a:p>
          <a:r>
            <a:rPr lang="en-GB" dirty="0"/>
            <a:t>Lives with family </a:t>
          </a:r>
        </a:p>
      </dgm:t>
    </dgm:pt>
    <dgm:pt modelId="{9D9922B5-9A9F-40CE-BEE0-364A8E50704D}" type="parTrans" cxnId="{84FF63FA-E278-438B-8912-268FC09249FE}">
      <dgm:prSet/>
      <dgm:spPr/>
      <dgm:t>
        <a:bodyPr/>
        <a:lstStyle/>
        <a:p>
          <a:endParaRPr lang="en-GB"/>
        </a:p>
      </dgm:t>
    </dgm:pt>
    <dgm:pt modelId="{ADC23AB5-ACEC-4DE4-B000-B6E4A229FA74}" type="sibTrans" cxnId="{84FF63FA-E278-438B-8912-268FC09249FE}">
      <dgm:prSet/>
      <dgm:spPr/>
      <dgm:t>
        <a:bodyPr/>
        <a:lstStyle/>
        <a:p>
          <a:endParaRPr lang="en-GB"/>
        </a:p>
      </dgm:t>
    </dgm:pt>
    <dgm:pt modelId="{A2A6BA47-6CEC-43EC-92D5-314F17D26C5E}">
      <dgm:prSet phldrT="[Text]" phldr="0"/>
      <dgm:spPr/>
      <dgm:t>
        <a:bodyPr/>
        <a:lstStyle/>
        <a:p>
          <a:r>
            <a:rPr lang="en-GB" dirty="0"/>
            <a:t>Gender : Female</a:t>
          </a:r>
        </a:p>
      </dgm:t>
    </dgm:pt>
    <dgm:pt modelId="{217B430D-8BEA-412C-8A13-1E2CD0B32BC5}" type="parTrans" cxnId="{0B94F5B9-E0A9-401B-9922-ACBE50DE6153}">
      <dgm:prSet/>
      <dgm:spPr/>
      <dgm:t>
        <a:bodyPr/>
        <a:lstStyle/>
        <a:p>
          <a:endParaRPr lang="en-GB"/>
        </a:p>
      </dgm:t>
    </dgm:pt>
    <dgm:pt modelId="{1C06585F-8BDC-488D-A7F3-1270986D63C1}" type="sibTrans" cxnId="{0B94F5B9-E0A9-401B-9922-ACBE50DE6153}">
      <dgm:prSet/>
      <dgm:spPr/>
      <dgm:t>
        <a:bodyPr/>
        <a:lstStyle/>
        <a:p>
          <a:endParaRPr lang="en-GB"/>
        </a:p>
      </dgm:t>
    </dgm:pt>
    <dgm:pt modelId="{AC2F4482-57E2-4CC5-A29F-AC854B4297AA}">
      <dgm:prSet phldrT="[Text]" phldr="0"/>
      <dgm:spPr/>
      <dgm:t>
        <a:bodyPr/>
        <a:lstStyle/>
        <a:p>
          <a:r>
            <a:rPr lang="en-GB" dirty="0"/>
            <a:t>Age : 20</a:t>
          </a:r>
        </a:p>
      </dgm:t>
    </dgm:pt>
    <dgm:pt modelId="{B3A35E61-26A9-4729-9324-5FACE428D5A8}" type="parTrans" cxnId="{46E2D46A-98F0-4DBF-8A24-C038B48B6737}">
      <dgm:prSet/>
      <dgm:spPr/>
      <dgm:t>
        <a:bodyPr/>
        <a:lstStyle/>
        <a:p>
          <a:endParaRPr lang="en-GB"/>
        </a:p>
      </dgm:t>
    </dgm:pt>
    <dgm:pt modelId="{8B0A7370-DA7B-4B2E-9335-C72A3ABC976A}" type="sibTrans" cxnId="{46E2D46A-98F0-4DBF-8A24-C038B48B6737}">
      <dgm:prSet/>
      <dgm:spPr/>
      <dgm:t>
        <a:bodyPr/>
        <a:lstStyle/>
        <a:p>
          <a:endParaRPr lang="en-GB"/>
        </a:p>
      </dgm:t>
    </dgm:pt>
    <dgm:pt modelId="{D33328D5-CD68-459E-80B3-0525B4585BCB}" type="pres">
      <dgm:prSet presAssocID="{D3DB6434-DB76-4303-94EF-08C51E150F14}" presName="linear" presStyleCnt="0">
        <dgm:presLayoutVars>
          <dgm:animLvl val="lvl"/>
          <dgm:resizeHandles val="exact"/>
        </dgm:presLayoutVars>
      </dgm:prSet>
      <dgm:spPr/>
    </dgm:pt>
    <dgm:pt modelId="{B974C7A6-B88D-4704-9C24-DB47A80F102F}" type="pres">
      <dgm:prSet presAssocID="{8DE5C0E5-537E-4BE6-B81E-0982A00B1F19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065F6E5D-EBB5-4D03-B001-1B5806A2B748}" type="pres">
      <dgm:prSet presAssocID="{1CEFBCD7-F687-43B1-9786-B2A849D37A3A}" presName="spacer" presStyleCnt="0"/>
      <dgm:spPr/>
    </dgm:pt>
    <dgm:pt modelId="{2893C342-3576-47CE-B326-E245908ACD14}" type="pres">
      <dgm:prSet presAssocID="{AC2F4482-57E2-4CC5-A29F-AC854B4297AA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EF1A342F-2EE0-4BA6-8EEA-53D59C9C3584}" type="pres">
      <dgm:prSet presAssocID="{8B0A7370-DA7B-4B2E-9335-C72A3ABC976A}" presName="spacer" presStyleCnt="0"/>
      <dgm:spPr/>
    </dgm:pt>
    <dgm:pt modelId="{B8DE52DF-FC7E-4130-90B3-F6B2C26D4A97}" type="pres">
      <dgm:prSet presAssocID="{A2A6BA47-6CEC-43EC-92D5-314F17D26C5E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13F97214-0D85-475A-8CFC-FF31611E03CF}" type="pres">
      <dgm:prSet presAssocID="{1C06585F-8BDC-488D-A7F3-1270986D63C1}" presName="spacer" presStyleCnt="0"/>
      <dgm:spPr/>
    </dgm:pt>
    <dgm:pt modelId="{201E8248-FECE-4C92-8A8B-576CCFDF7ACF}" type="pres">
      <dgm:prSet presAssocID="{ECE22B54-719B-4F15-B744-10C16EC8A476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AB948D73-3AAB-4C8D-9369-2B04A608EF6C}" type="pres">
      <dgm:prSet presAssocID="{D6DBBA46-86E1-4638-97D2-805850032C1F}" presName="spacer" presStyleCnt="0"/>
      <dgm:spPr/>
    </dgm:pt>
    <dgm:pt modelId="{19F55D12-FD6B-4822-8429-20B44A2AC212}" type="pres">
      <dgm:prSet presAssocID="{F13E2D2D-C76B-4C3C-BF9A-802400974216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C6A740C7-961D-47C2-B14E-07D41936BAF6}" type="pres">
      <dgm:prSet presAssocID="{3B137DCA-CF24-4217-8E3A-9AA0CCA2E5C5}" presName="spacer" presStyleCnt="0"/>
      <dgm:spPr/>
    </dgm:pt>
    <dgm:pt modelId="{CEF1CCA0-3481-405C-8356-6D440ECC98E1}" type="pres">
      <dgm:prSet presAssocID="{34326222-7B79-4596-93CC-7D99F79BC2D1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AE73A4B4-41E0-4925-8F59-6E9F6E7E5167}" type="pres">
      <dgm:prSet presAssocID="{CC184C30-A6D6-49BA-BA06-2183390C19DD}" presName="spacer" presStyleCnt="0"/>
      <dgm:spPr/>
    </dgm:pt>
    <dgm:pt modelId="{32D71F3C-C1D5-4E6A-9889-9881173DCBC8}" type="pres">
      <dgm:prSet presAssocID="{2701B55A-DC8C-4FF2-938D-65DC6CA4CDEE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F6866848-B041-4657-AA44-CBD5A041A1CC}" type="pres">
      <dgm:prSet presAssocID="{FFC13F88-B020-4E38-8A99-B6F191F4A6C1}" presName="spacer" presStyleCnt="0"/>
      <dgm:spPr/>
    </dgm:pt>
    <dgm:pt modelId="{538DA55D-ABB4-4958-9C9C-2CF680057D2F}" type="pres">
      <dgm:prSet presAssocID="{5A332615-4012-4F33-B090-50540E562115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EA2BF700-4F85-45A5-82EA-5CDBC6836EF7}" type="pres">
      <dgm:prSet presAssocID="{B4E3F1C5-ABF3-4ABB-B77E-63DFBDB737BE}" presName="spacer" presStyleCnt="0"/>
      <dgm:spPr/>
    </dgm:pt>
    <dgm:pt modelId="{28FC2847-1ABD-4CE2-9B77-037F617A7B65}" type="pres">
      <dgm:prSet presAssocID="{699AC792-A59D-4B6B-B4C1-8EA3033FA6EA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C2D8AB11-C026-4915-974D-AFD7516F7518}" type="presOf" srcId="{699AC792-A59D-4B6B-B4C1-8EA3033FA6EA}" destId="{28FC2847-1ABD-4CE2-9B77-037F617A7B65}" srcOrd="0" destOrd="0" presId="urn:microsoft.com/office/officeart/2005/8/layout/vList2"/>
    <dgm:cxn modelId="{7E205B28-7239-4456-B9BA-8E475F857EA4}" type="presOf" srcId="{2701B55A-DC8C-4FF2-938D-65DC6CA4CDEE}" destId="{32D71F3C-C1D5-4E6A-9889-9881173DCBC8}" srcOrd="0" destOrd="0" presId="urn:microsoft.com/office/officeart/2005/8/layout/vList2"/>
    <dgm:cxn modelId="{DD8DD645-E993-477F-BBD4-5418A21D1093}" type="presOf" srcId="{F13E2D2D-C76B-4C3C-BF9A-802400974216}" destId="{19F55D12-FD6B-4822-8429-20B44A2AC212}" srcOrd="0" destOrd="0" presId="urn:microsoft.com/office/officeart/2005/8/layout/vList2"/>
    <dgm:cxn modelId="{7D370748-385C-4918-832A-E3405FC63159}" type="presOf" srcId="{8DE5C0E5-537E-4BE6-B81E-0982A00B1F19}" destId="{B974C7A6-B88D-4704-9C24-DB47A80F102F}" srcOrd="0" destOrd="0" presId="urn:microsoft.com/office/officeart/2005/8/layout/vList2"/>
    <dgm:cxn modelId="{9222B268-715A-4DBD-A017-C734BBE507B3}" type="presOf" srcId="{AC2F4482-57E2-4CC5-A29F-AC854B4297AA}" destId="{2893C342-3576-47CE-B326-E245908ACD14}" srcOrd="0" destOrd="0" presId="urn:microsoft.com/office/officeart/2005/8/layout/vList2"/>
    <dgm:cxn modelId="{46E2D46A-98F0-4DBF-8A24-C038B48B6737}" srcId="{D3DB6434-DB76-4303-94EF-08C51E150F14}" destId="{AC2F4482-57E2-4CC5-A29F-AC854B4297AA}" srcOrd="1" destOrd="0" parTransId="{B3A35E61-26A9-4729-9324-5FACE428D5A8}" sibTransId="{8B0A7370-DA7B-4B2E-9335-C72A3ABC976A}"/>
    <dgm:cxn modelId="{31F06D51-F61E-4DF8-ABAF-EE97BFCC5E3A}" srcId="{D3DB6434-DB76-4303-94EF-08C51E150F14}" destId="{5A332615-4012-4F33-B090-50540E562115}" srcOrd="7" destOrd="0" parTransId="{2C483058-82DF-490C-AC7F-471C26BD600E}" sibTransId="{B4E3F1C5-ABF3-4ABB-B77E-63DFBDB737BE}"/>
    <dgm:cxn modelId="{FE779071-67D4-4617-901E-4E272DD96BBB}" srcId="{D3DB6434-DB76-4303-94EF-08C51E150F14}" destId="{ECE22B54-719B-4F15-B744-10C16EC8A476}" srcOrd="3" destOrd="0" parTransId="{56998835-D5D9-469E-AD8C-17EDD87E1F12}" sibTransId="{D6DBBA46-86E1-4638-97D2-805850032C1F}"/>
    <dgm:cxn modelId="{F170807C-BC43-4D22-A017-A196AD8C59CA}" type="presOf" srcId="{5A332615-4012-4F33-B090-50540E562115}" destId="{538DA55D-ABB4-4958-9C9C-2CF680057D2F}" srcOrd="0" destOrd="0" presId="urn:microsoft.com/office/officeart/2005/8/layout/vList2"/>
    <dgm:cxn modelId="{AF12517E-4EA8-41F9-8FAE-737BD38E9F33}" type="presOf" srcId="{D3DB6434-DB76-4303-94EF-08C51E150F14}" destId="{D33328D5-CD68-459E-80B3-0525B4585BCB}" srcOrd="0" destOrd="0" presId="urn:microsoft.com/office/officeart/2005/8/layout/vList2"/>
    <dgm:cxn modelId="{4F3821A9-F108-4683-838B-552B65548FE8}" srcId="{D3DB6434-DB76-4303-94EF-08C51E150F14}" destId="{34326222-7B79-4596-93CC-7D99F79BC2D1}" srcOrd="5" destOrd="0" parTransId="{8B5D8965-E78C-466C-9FC5-86F7B04A2DAB}" sibTransId="{CC184C30-A6D6-49BA-BA06-2183390C19DD}"/>
    <dgm:cxn modelId="{996872B6-6524-4212-BDFB-6CF1B3D8183B}" type="presOf" srcId="{A2A6BA47-6CEC-43EC-92D5-314F17D26C5E}" destId="{B8DE52DF-FC7E-4130-90B3-F6B2C26D4A97}" srcOrd="0" destOrd="0" presId="urn:microsoft.com/office/officeart/2005/8/layout/vList2"/>
    <dgm:cxn modelId="{A790C5B8-A5ED-4A8B-84B7-DC05720BBC05}" srcId="{D3DB6434-DB76-4303-94EF-08C51E150F14}" destId="{8DE5C0E5-537E-4BE6-B81E-0982A00B1F19}" srcOrd="0" destOrd="0" parTransId="{32B9E900-6952-4DF2-A1F2-0595D006BB13}" sibTransId="{1CEFBCD7-F687-43B1-9786-B2A849D37A3A}"/>
    <dgm:cxn modelId="{0B94F5B9-E0A9-401B-9922-ACBE50DE6153}" srcId="{D3DB6434-DB76-4303-94EF-08C51E150F14}" destId="{A2A6BA47-6CEC-43EC-92D5-314F17D26C5E}" srcOrd="2" destOrd="0" parTransId="{217B430D-8BEA-412C-8A13-1E2CD0B32BC5}" sibTransId="{1C06585F-8BDC-488D-A7F3-1270986D63C1}"/>
    <dgm:cxn modelId="{93B32CD5-78A6-441C-A2A2-2AB2BD64A0DC}" srcId="{D3DB6434-DB76-4303-94EF-08C51E150F14}" destId="{2701B55A-DC8C-4FF2-938D-65DC6CA4CDEE}" srcOrd="6" destOrd="0" parTransId="{850C8B93-2671-470E-8787-1A1E45BD1FE9}" sibTransId="{FFC13F88-B020-4E38-8A99-B6F191F4A6C1}"/>
    <dgm:cxn modelId="{88D51CD9-D00A-4EE0-A749-42F73FE61F44}" type="presOf" srcId="{ECE22B54-719B-4F15-B744-10C16EC8A476}" destId="{201E8248-FECE-4C92-8A8B-576CCFDF7ACF}" srcOrd="0" destOrd="0" presId="urn:microsoft.com/office/officeart/2005/8/layout/vList2"/>
    <dgm:cxn modelId="{4362E5EF-98A0-431F-932E-2025CBF98EC5}" srcId="{D3DB6434-DB76-4303-94EF-08C51E150F14}" destId="{F13E2D2D-C76B-4C3C-BF9A-802400974216}" srcOrd="4" destOrd="0" parTransId="{37F7779B-D964-48F9-B0AB-9F54A94E55F8}" sibTransId="{3B137DCA-CF24-4217-8E3A-9AA0CCA2E5C5}"/>
    <dgm:cxn modelId="{84FF63FA-E278-438B-8912-268FC09249FE}" srcId="{D3DB6434-DB76-4303-94EF-08C51E150F14}" destId="{699AC792-A59D-4B6B-B4C1-8EA3033FA6EA}" srcOrd="8" destOrd="0" parTransId="{9D9922B5-9A9F-40CE-BEE0-364A8E50704D}" sibTransId="{ADC23AB5-ACEC-4DE4-B000-B6E4A229FA74}"/>
    <dgm:cxn modelId="{E33335FF-2F43-4CEB-B6CA-2CE9338C1995}" type="presOf" srcId="{34326222-7B79-4596-93CC-7D99F79BC2D1}" destId="{CEF1CCA0-3481-405C-8356-6D440ECC98E1}" srcOrd="0" destOrd="0" presId="urn:microsoft.com/office/officeart/2005/8/layout/vList2"/>
    <dgm:cxn modelId="{5FE0D8EE-E314-488E-A646-1CCCA29984F7}" type="presParOf" srcId="{D33328D5-CD68-459E-80B3-0525B4585BCB}" destId="{B974C7A6-B88D-4704-9C24-DB47A80F102F}" srcOrd="0" destOrd="0" presId="urn:microsoft.com/office/officeart/2005/8/layout/vList2"/>
    <dgm:cxn modelId="{C384C19A-2AD9-4466-B8E6-E92C680E17A5}" type="presParOf" srcId="{D33328D5-CD68-459E-80B3-0525B4585BCB}" destId="{065F6E5D-EBB5-4D03-B001-1B5806A2B748}" srcOrd="1" destOrd="0" presId="urn:microsoft.com/office/officeart/2005/8/layout/vList2"/>
    <dgm:cxn modelId="{E91A870B-FC97-4034-8DC6-9B4ED9B12A98}" type="presParOf" srcId="{D33328D5-CD68-459E-80B3-0525B4585BCB}" destId="{2893C342-3576-47CE-B326-E245908ACD14}" srcOrd="2" destOrd="0" presId="urn:microsoft.com/office/officeart/2005/8/layout/vList2"/>
    <dgm:cxn modelId="{D7408EBE-8869-4203-BA84-339A66171981}" type="presParOf" srcId="{D33328D5-CD68-459E-80B3-0525B4585BCB}" destId="{EF1A342F-2EE0-4BA6-8EEA-53D59C9C3584}" srcOrd="3" destOrd="0" presId="urn:microsoft.com/office/officeart/2005/8/layout/vList2"/>
    <dgm:cxn modelId="{CFF5266A-5C9C-49C0-BFEE-96E1EDA0C538}" type="presParOf" srcId="{D33328D5-CD68-459E-80B3-0525B4585BCB}" destId="{B8DE52DF-FC7E-4130-90B3-F6B2C26D4A97}" srcOrd="4" destOrd="0" presId="urn:microsoft.com/office/officeart/2005/8/layout/vList2"/>
    <dgm:cxn modelId="{4DB9C958-6534-4C78-89D4-9A72BD7DD321}" type="presParOf" srcId="{D33328D5-CD68-459E-80B3-0525B4585BCB}" destId="{13F97214-0D85-475A-8CFC-FF31611E03CF}" srcOrd="5" destOrd="0" presId="urn:microsoft.com/office/officeart/2005/8/layout/vList2"/>
    <dgm:cxn modelId="{9D4E0CD3-6177-47C7-A175-0F78AD0954DC}" type="presParOf" srcId="{D33328D5-CD68-459E-80B3-0525B4585BCB}" destId="{201E8248-FECE-4C92-8A8B-576CCFDF7ACF}" srcOrd="6" destOrd="0" presId="urn:microsoft.com/office/officeart/2005/8/layout/vList2"/>
    <dgm:cxn modelId="{8218DFD9-0C30-49E3-B1A0-A6D74C2104D7}" type="presParOf" srcId="{D33328D5-CD68-459E-80B3-0525B4585BCB}" destId="{AB948D73-3AAB-4C8D-9369-2B04A608EF6C}" srcOrd="7" destOrd="0" presId="urn:microsoft.com/office/officeart/2005/8/layout/vList2"/>
    <dgm:cxn modelId="{F63B83EE-26F3-45F3-8794-85B25ECEE68C}" type="presParOf" srcId="{D33328D5-CD68-459E-80B3-0525B4585BCB}" destId="{19F55D12-FD6B-4822-8429-20B44A2AC212}" srcOrd="8" destOrd="0" presId="urn:microsoft.com/office/officeart/2005/8/layout/vList2"/>
    <dgm:cxn modelId="{B13BD130-1A96-4945-B8EA-4E27D647C32A}" type="presParOf" srcId="{D33328D5-CD68-459E-80B3-0525B4585BCB}" destId="{C6A740C7-961D-47C2-B14E-07D41936BAF6}" srcOrd="9" destOrd="0" presId="urn:microsoft.com/office/officeart/2005/8/layout/vList2"/>
    <dgm:cxn modelId="{2557A16F-7E40-4A4C-957E-6F0ED2668ECF}" type="presParOf" srcId="{D33328D5-CD68-459E-80B3-0525B4585BCB}" destId="{CEF1CCA0-3481-405C-8356-6D440ECC98E1}" srcOrd="10" destOrd="0" presId="urn:microsoft.com/office/officeart/2005/8/layout/vList2"/>
    <dgm:cxn modelId="{B0F5F90B-E65A-438B-B6AD-2E1ADDD4EC31}" type="presParOf" srcId="{D33328D5-CD68-459E-80B3-0525B4585BCB}" destId="{AE73A4B4-41E0-4925-8F59-6E9F6E7E5167}" srcOrd="11" destOrd="0" presId="urn:microsoft.com/office/officeart/2005/8/layout/vList2"/>
    <dgm:cxn modelId="{1B36E728-D5F1-4D9B-BE5C-8B4A7E88E96F}" type="presParOf" srcId="{D33328D5-CD68-459E-80B3-0525B4585BCB}" destId="{32D71F3C-C1D5-4E6A-9889-9881173DCBC8}" srcOrd="12" destOrd="0" presId="urn:microsoft.com/office/officeart/2005/8/layout/vList2"/>
    <dgm:cxn modelId="{653F261E-945F-4333-8E8E-2905EFF4A0EF}" type="presParOf" srcId="{D33328D5-CD68-459E-80B3-0525B4585BCB}" destId="{F6866848-B041-4657-AA44-CBD5A041A1CC}" srcOrd="13" destOrd="0" presId="urn:microsoft.com/office/officeart/2005/8/layout/vList2"/>
    <dgm:cxn modelId="{4551AF02-7C3B-4501-9268-E3495006B527}" type="presParOf" srcId="{D33328D5-CD68-459E-80B3-0525B4585BCB}" destId="{538DA55D-ABB4-4958-9C9C-2CF680057D2F}" srcOrd="14" destOrd="0" presId="urn:microsoft.com/office/officeart/2005/8/layout/vList2"/>
    <dgm:cxn modelId="{11512E54-3505-4F2D-9A61-2CAA01D0FA85}" type="presParOf" srcId="{D33328D5-CD68-459E-80B3-0525B4585BCB}" destId="{EA2BF700-4F85-45A5-82EA-5CDBC6836EF7}" srcOrd="15" destOrd="0" presId="urn:microsoft.com/office/officeart/2005/8/layout/vList2"/>
    <dgm:cxn modelId="{E69022AF-54E6-48A7-9ABC-2507EFD64DF9}" type="presParOf" srcId="{D33328D5-CD68-459E-80B3-0525B4585BCB}" destId="{28FC2847-1ABD-4CE2-9B77-037F617A7B65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511C98-A01A-44F3-ADCB-93C929FEB36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B66CF86-08C6-4D24-9523-30CB72C2E358}">
      <dgm:prSet/>
      <dgm:spPr/>
      <dgm:t>
        <a:bodyPr/>
        <a:lstStyle/>
        <a:p>
          <a:r>
            <a:rPr lang="en-GB" b="0" i="0" dirty="0"/>
            <a:t>Spirometry (measures lung function)</a:t>
          </a:r>
          <a:endParaRPr lang="en-US" dirty="0"/>
        </a:p>
      </dgm:t>
    </dgm:pt>
    <dgm:pt modelId="{FD84FFFA-437F-4426-8E95-8C9C2C8C33A1}" type="parTrans" cxnId="{741EEA44-D108-45CB-BF6C-04B7AE2BCC39}">
      <dgm:prSet/>
      <dgm:spPr/>
      <dgm:t>
        <a:bodyPr/>
        <a:lstStyle/>
        <a:p>
          <a:endParaRPr lang="en-US"/>
        </a:p>
      </dgm:t>
    </dgm:pt>
    <dgm:pt modelId="{FAFA8EBB-9F79-4021-B3B2-71108DCAF1DE}" type="sibTrans" cxnId="{741EEA44-D108-45CB-BF6C-04B7AE2BCC39}">
      <dgm:prSet/>
      <dgm:spPr/>
      <dgm:t>
        <a:bodyPr/>
        <a:lstStyle/>
        <a:p>
          <a:endParaRPr lang="en-US"/>
        </a:p>
      </dgm:t>
    </dgm:pt>
    <dgm:pt modelId="{49509FFA-0E2C-4369-8654-01CF318D33CB}">
      <dgm:prSet/>
      <dgm:spPr/>
      <dgm:t>
        <a:bodyPr/>
        <a:lstStyle/>
        <a:p>
          <a:r>
            <a:rPr lang="en-GB" b="0" i="0" dirty="0"/>
            <a:t>Peak flow monitoring and daily peak flow diary </a:t>
          </a:r>
          <a:endParaRPr lang="en-US" dirty="0"/>
        </a:p>
      </dgm:t>
    </dgm:pt>
    <dgm:pt modelId="{FDF4F288-6FE0-40CB-B1D6-1A9D9D81A731}" type="parTrans" cxnId="{29F5EC58-7B79-4F0C-B022-45AD8A4430EC}">
      <dgm:prSet/>
      <dgm:spPr/>
      <dgm:t>
        <a:bodyPr/>
        <a:lstStyle/>
        <a:p>
          <a:endParaRPr lang="en-US"/>
        </a:p>
      </dgm:t>
    </dgm:pt>
    <dgm:pt modelId="{5BE88EDA-9C6A-4BBA-A159-ED1E18C39CD9}" type="sibTrans" cxnId="{29F5EC58-7B79-4F0C-B022-45AD8A4430EC}">
      <dgm:prSet/>
      <dgm:spPr/>
      <dgm:t>
        <a:bodyPr/>
        <a:lstStyle/>
        <a:p>
          <a:endParaRPr lang="en-US"/>
        </a:p>
      </dgm:t>
    </dgm:pt>
    <dgm:pt modelId="{E5EB6685-6F88-44FA-9577-1651B72385A4}">
      <dgm:prSet/>
      <dgm:spPr/>
      <dgm:t>
        <a:bodyPr/>
        <a:lstStyle/>
        <a:p>
          <a:r>
            <a:rPr lang="en-GB" b="0" i="0" dirty="0"/>
            <a:t>Clinical history and symptoms</a:t>
          </a:r>
          <a:endParaRPr lang="en-US" dirty="0"/>
        </a:p>
      </dgm:t>
    </dgm:pt>
    <dgm:pt modelId="{1B7C4686-09EF-4193-9B27-6F833CEB29A9}" type="parTrans" cxnId="{C30A45B3-8927-435D-978E-143E6D2352F8}">
      <dgm:prSet/>
      <dgm:spPr/>
      <dgm:t>
        <a:bodyPr/>
        <a:lstStyle/>
        <a:p>
          <a:endParaRPr lang="en-US"/>
        </a:p>
      </dgm:t>
    </dgm:pt>
    <dgm:pt modelId="{13609C88-92DA-4019-A24D-D769A6804FD8}" type="sibTrans" cxnId="{C30A45B3-8927-435D-978E-143E6D2352F8}">
      <dgm:prSet/>
      <dgm:spPr/>
      <dgm:t>
        <a:bodyPr/>
        <a:lstStyle/>
        <a:p>
          <a:endParaRPr lang="en-US"/>
        </a:p>
      </dgm:t>
    </dgm:pt>
    <dgm:pt modelId="{A0EC8E6E-7BE5-4FC7-B622-0DAAE776F02D}">
      <dgm:prSet/>
      <dgm:spPr/>
      <dgm:t>
        <a:bodyPr/>
        <a:lstStyle/>
        <a:p>
          <a:r>
            <a:rPr lang="en-GB" b="0" i="0" dirty="0"/>
            <a:t>Reversibility test </a:t>
          </a:r>
          <a:endParaRPr lang="en-US" dirty="0"/>
        </a:p>
      </dgm:t>
    </dgm:pt>
    <dgm:pt modelId="{9E504122-00DB-4108-836B-B28F76A63E0E}" type="parTrans" cxnId="{B5B36A0C-4F69-44F0-BD51-20C168E631FC}">
      <dgm:prSet/>
      <dgm:spPr/>
      <dgm:t>
        <a:bodyPr/>
        <a:lstStyle/>
        <a:p>
          <a:endParaRPr lang="en-US"/>
        </a:p>
      </dgm:t>
    </dgm:pt>
    <dgm:pt modelId="{745F93C8-5B4A-48E8-9E5D-4DAED11AA580}" type="sibTrans" cxnId="{B5B36A0C-4F69-44F0-BD51-20C168E631FC}">
      <dgm:prSet/>
      <dgm:spPr/>
      <dgm:t>
        <a:bodyPr/>
        <a:lstStyle/>
        <a:p>
          <a:endParaRPr lang="en-US"/>
        </a:p>
      </dgm:t>
    </dgm:pt>
    <dgm:pt modelId="{18288CD8-A1BD-4295-AC9B-1F818F5BCA81}">
      <dgm:prSet phldrT="[Text]" phldr="0"/>
      <dgm:spPr/>
      <dgm:t>
        <a:bodyPr/>
        <a:lstStyle/>
        <a:p>
          <a:r>
            <a:rPr lang="en-GB" dirty="0"/>
            <a:t>Symptom tracking </a:t>
          </a:r>
        </a:p>
      </dgm:t>
    </dgm:pt>
    <dgm:pt modelId="{7B395C60-C833-49F4-A2F0-8AA36BDA9162}" type="parTrans" cxnId="{9DB89A87-FA80-465A-A85B-CF9C85DEA29E}">
      <dgm:prSet/>
      <dgm:spPr/>
      <dgm:t>
        <a:bodyPr/>
        <a:lstStyle/>
        <a:p>
          <a:endParaRPr lang="en-GB"/>
        </a:p>
      </dgm:t>
    </dgm:pt>
    <dgm:pt modelId="{A004B8FE-CBA0-48FF-B853-2CF15C5BC2A9}" type="sibTrans" cxnId="{9DB89A87-FA80-465A-A85B-CF9C85DEA29E}">
      <dgm:prSet/>
      <dgm:spPr/>
      <dgm:t>
        <a:bodyPr/>
        <a:lstStyle/>
        <a:p>
          <a:endParaRPr lang="en-GB"/>
        </a:p>
      </dgm:t>
    </dgm:pt>
    <dgm:pt modelId="{9852BE79-FEB9-4FA1-91F4-1A25680ED34B}">
      <dgm:prSet phldrT="[Text]" phldr="0"/>
      <dgm:spPr/>
      <dgm:t>
        <a:bodyPr/>
        <a:lstStyle/>
        <a:p>
          <a:r>
            <a:rPr lang="en-GB" dirty="0"/>
            <a:t>Annual Asthma review </a:t>
          </a:r>
        </a:p>
      </dgm:t>
    </dgm:pt>
    <dgm:pt modelId="{3D65AAC3-23D1-411D-8636-85ACCD222607}" type="parTrans" cxnId="{DEF9C802-BE39-4941-BA12-37B576B081AF}">
      <dgm:prSet/>
      <dgm:spPr/>
      <dgm:t>
        <a:bodyPr/>
        <a:lstStyle/>
        <a:p>
          <a:endParaRPr lang="en-GB"/>
        </a:p>
      </dgm:t>
    </dgm:pt>
    <dgm:pt modelId="{BDBE8DAF-BF87-4E95-A50E-F690D1095749}" type="sibTrans" cxnId="{DEF9C802-BE39-4941-BA12-37B576B081AF}">
      <dgm:prSet/>
      <dgm:spPr/>
      <dgm:t>
        <a:bodyPr/>
        <a:lstStyle/>
        <a:p>
          <a:endParaRPr lang="en-GB"/>
        </a:p>
      </dgm:t>
    </dgm:pt>
    <dgm:pt modelId="{CE4AB043-E33E-44E2-9CD0-93A7A31E1290}" type="pres">
      <dgm:prSet presAssocID="{E2511C98-A01A-44F3-ADCB-93C929FEB361}" presName="linear" presStyleCnt="0">
        <dgm:presLayoutVars>
          <dgm:animLvl val="lvl"/>
          <dgm:resizeHandles val="exact"/>
        </dgm:presLayoutVars>
      </dgm:prSet>
      <dgm:spPr/>
    </dgm:pt>
    <dgm:pt modelId="{D7F7AD97-C4C3-42EA-AB70-A642104594AF}" type="pres">
      <dgm:prSet presAssocID="{0B66CF86-08C6-4D24-9523-30CB72C2E358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DD939C6A-8A61-4A57-A351-63EF11F7A0A3}" type="pres">
      <dgm:prSet presAssocID="{FAFA8EBB-9F79-4021-B3B2-71108DCAF1DE}" presName="spacer" presStyleCnt="0"/>
      <dgm:spPr/>
    </dgm:pt>
    <dgm:pt modelId="{D27A512D-B47B-4AC4-9494-43ADADE0B472}" type="pres">
      <dgm:prSet presAssocID="{49509FFA-0E2C-4369-8654-01CF318D33CB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6B4C1BF2-982E-4110-AD2A-076699F4ED0D}" type="pres">
      <dgm:prSet presAssocID="{5BE88EDA-9C6A-4BBA-A159-ED1E18C39CD9}" presName="spacer" presStyleCnt="0"/>
      <dgm:spPr/>
    </dgm:pt>
    <dgm:pt modelId="{14985DE8-949F-448B-BF1F-56E709B2A7B8}" type="pres">
      <dgm:prSet presAssocID="{E5EB6685-6F88-44FA-9577-1651B72385A4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D5C06F23-8725-430F-8909-AF3B48E27893}" type="pres">
      <dgm:prSet presAssocID="{13609C88-92DA-4019-A24D-D769A6804FD8}" presName="spacer" presStyleCnt="0"/>
      <dgm:spPr/>
    </dgm:pt>
    <dgm:pt modelId="{D4D39453-2326-4DDD-8459-4CB6F71FAC20}" type="pres">
      <dgm:prSet presAssocID="{A0EC8E6E-7BE5-4FC7-B622-0DAAE776F02D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5B258A67-AC56-4781-B595-7B7C2A13589F}" type="pres">
      <dgm:prSet presAssocID="{745F93C8-5B4A-48E8-9E5D-4DAED11AA580}" presName="spacer" presStyleCnt="0"/>
      <dgm:spPr/>
    </dgm:pt>
    <dgm:pt modelId="{CB26B9C9-23C4-4A86-AF16-64ACD5D92D6A}" type="pres">
      <dgm:prSet presAssocID="{18288CD8-A1BD-4295-AC9B-1F818F5BCA81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19DFBA3-EABD-49D3-A433-7FF81604A5EB}" type="pres">
      <dgm:prSet presAssocID="{A004B8FE-CBA0-48FF-B853-2CF15C5BC2A9}" presName="spacer" presStyleCnt="0"/>
      <dgm:spPr/>
    </dgm:pt>
    <dgm:pt modelId="{4C6EDC94-5FD0-431A-AC3D-E321270F58D7}" type="pres">
      <dgm:prSet presAssocID="{9852BE79-FEB9-4FA1-91F4-1A25680ED34B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DEF9C802-BE39-4941-BA12-37B576B081AF}" srcId="{E2511C98-A01A-44F3-ADCB-93C929FEB361}" destId="{9852BE79-FEB9-4FA1-91F4-1A25680ED34B}" srcOrd="5" destOrd="0" parTransId="{3D65AAC3-23D1-411D-8636-85ACCD222607}" sibTransId="{BDBE8DAF-BF87-4E95-A50E-F690D1095749}"/>
    <dgm:cxn modelId="{B5B36A0C-4F69-44F0-BD51-20C168E631FC}" srcId="{E2511C98-A01A-44F3-ADCB-93C929FEB361}" destId="{A0EC8E6E-7BE5-4FC7-B622-0DAAE776F02D}" srcOrd="3" destOrd="0" parTransId="{9E504122-00DB-4108-836B-B28F76A63E0E}" sibTransId="{745F93C8-5B4A-48E8-9E5D-4DAED11AA580}"/>
    <dgm:cxn modelId="{C002D214-2C8B-4572-B646-22538CA8F2C9}" type="presOf" srcId="{0B66CF86-08C6-4D24-9523-30CB72C2E358}" destId="{D7F7AD97-C4C3-42EA-AB70-A642104594AF}" srcOrd="0" destOrd="0" presId="urn:microsoft.com/office/officeart/2005/8/layout/vList2"/>
    <dgm:cxn modelId="{741EEA44-D108-45CB-BF6C-04B7AE2BCC39}" srcId="{E2511C98-A01A-44F3-ADCB-93C929FEB361}" destId="{0B66CF86-08C6-4D24-9523-30CB72C2E358}" srcOrd="0" destOrd="0" parTransId="{FD84FFFA-437F-4426-8E95-8C9C2C8C33A1}" sibTransId="{FAFA8EBB-9F79-4021-B3B2-71108DCAF1DE}"/>
    <dgm:cxn modelId="{29F5EC58-7B79-4F0C-B022-45AD8A4430EC}" srcId="{E2511C98-A01A-44F3-ADCB-93C929FEB361}" destId="{49509FFA-0E2C-4369-8654-01CF318D33CB}" srcOrd="1" destOrd="0" parTransId="{FDF4F288-6FE0-40CB-B1D6-1A9D9D81A731}" sibTransId="{5BE88EDA-9C6A-4BBA-A159-ED1E18C39CD9}"/>
    <dgm:cxn modelId="{EC6EA186-E91C-4700-B8F0-7FA7B588E355}" type="presOf" srcId="{18288CD8-A1BD-4295-AC9B-1F818F5BCA81}" destId="{CB26B9C9-23C4-4A86-AF16-64ACD5D92D6A}" srcOrd="0" destOrd="0" presId="urn:microsoft.com/office/officeart/2005/8/layout/vList2"/>
    <dgm:cxn modelId="{9DB89A87-FA80-465A-A85B-CF9C85DEA29E}" srcId="{E2511C98-A01A-44F3-ADCB-93C929FEB361}" destId="{18288CD8-A1BD-4295-AC9B-1F818F5BCA81}" srcOrd="4" destOrd="0" parTransId="{7B395C60-C833-49F4-A2F0-8AA36BDA9162}" sibTransId="{A004B8FE-CBA0-48FF-B853-2CF15C5BC2A9}"/>
    <dgm:cxn modelId="{E53BED8B-D867-4F92-A594-B27787DC331F}" type="presOf" srcId="{9852BE79-FEB9-4FA1-91F4-1A25680ED34B}" destId="{4C6EDC94-5FD0-431A-AC3D-E321270F58D7}" srcOrd="0" destOrd="0" presId="urn:microsoft.com/office/officeart/2005/8/layout/vList2"/>
    <dgm:cxn modelId="{CB21A994-4D04-42BB-9834-E7245CF817BD}" type="presOf" srcId="{E5EB6685-6F88-44FA-9577-1651B72385A4}" destId="{14985DE8-949F-448B-BF1F-56E709B2A7B8}" srcOrd="0" destOrd="0" presId="urn:microsoft.com/office/officeart/2005/8/layout/vList2"/>
    <dgm:cxn modelId="{C30A45B3-8927-435D-978E-143E6D2352F8}" srcId="{E2511C98-A01A-44F3-ADCB-93C929FEB361}" destId="{E5EB6685-6F88-44FA-9577-1651B72385A4}" srcOrd="2" destOrd="0" parTransId="{1B7C4686-09EF-4193-9B27-6F833CEB29A9}" sibTransId="{13609C88-92DA-4019-A24D-D769A6804FD8}"/>
    <dgm:cxn modelId="{3FCD88C3-4DC3-46F6-9A32-53C8E38A3AE0}" type="presOf" srcId="{A0EC8E6E-7BE5-4FC7-B622-0DAAE776F02D}" destId="{D4D39453-2326-4DDD-8459-4CB6F71FAC20}" srcOrd="0" destOrd="0" presId="urn:microsoft.com/office/officeart/2005/8/layout/vList2"/>
    <dgm:cxn modelId="{4D5783C5-7C85-49DC-BC79-252482EA49EE}" type="presOf" srcId="{49509FFA-0E2C-4369-8654-01CF318D33CB}" destId="{D27A512D-B47B-4AC4-9494-43ADADE0B472}" srcOrd="0" destOrd="0" presId="urn:microsoft.com/office/officeart/2005/8/layout/vList2"/>
    <dgm:cxn modelId="{26C15CF1-0429-49E4-BCAA-9207E851966A}" type="presOf" srcId="{E2511C98-A01A-44F3-ADCB-93C929FEB361}" destId="{CE4AB043-E33E-44E2-9CD0-93A7A31E1290}" srcOrd="0" destOrd="0" presId="urn:microsoft.com/office/officeart/2005/8/layout/vList2"/>
    <dgm:cxn modelId="{1C22A285-DA58-4F24-9EE6-C45BF741FC90}" type="presParOf" srcId="{CE4AB043-E33E-44E2-9CD0-93A7A31E1290}" destId="{D7F7AD97-C4C3-42EA-AB70-A642104594AF}" srcOrd="0" destOrd="0" presId="urn:microsoft.com/office/officeart/2005/8/layout/vList2"/>
    <dgm:cxn modelId="{AADDD0E2-8928-4DD1-BEA9-F151B517B6BE}" type="presParOf" srcId="{CE4AB043-E33E-44E2-9CD0-93A7A31E1290}" destId="{DD939C6A-8A61-4A57-A351-63EF11F7A0A3}" srcOrd="1" destOrd="0" presId="urn:microsoft.com/office/officeart/2005/8/layout/vList2"/>
    <dgm:cxn modelId="{A223D7C8-F1CB-49E1-9F16-EF2A76F50AB6}" type="presParOf" srcId="{CE4AB043-E33E-44E2-9CD0-93A7A31E1290}" destId="{D27A512D-B47B-4AC4-9494-43ADADE0B472}" srcOrd="2" destOrd="0" presId="urn:microsoft.com/office/officeart/2005/8/layout/vList2"/>
    <dgm:cxn modelId="{C7C534DC-F242-4369-AD65-1C37698FB1B8}" type="presParOf" srcId="{CE4AB043-E33E-44E2-9CD0-93A7A31E1290}" destId="{6B4C1BF2-982E-4110-AD2A-076699F4ED0D}" srcOrd="3" destOrd="0" presId="urn:microsoft.com/office/officeart/2005/8/layout/vList2"/>
    <dgm:cxn modelId="{A1741C1D-9EB5-45E2-B109-07FDE804DA06}" type="presParOf" srcId="{CE4AB043-E33E-44E2-9CD0-93A7A31E1290}" destId="{14985DE8-949F-448B-BF1F-56E709B2A7B8}" srcOrd="4" destOrd="0" presId="urn:microsoft.com/office/officeart/2005/8/layout/vList2"/>
    <dgm:cxn modelId="{C76C0D52-BFE9-4057-9480-7B3262C7B84A}" type="presParOf" srcId="{CE4AB043-E33E-44E2-9CD0-93A7A31E1290}" destId="{D5C06F23-8725-430F-8909-AF3B48E27893}" srcOrd="5" destOrd="0" presId="urn:microsoft.com/office/officeart/2005/8/layout/vList2"/>
    <dgm:cxn modelId="{2636BDDC-F256-4221-AB0B-8AFB1FDA4C66}" type="presParOf" srcId="{CE4AB043-E33E-44E2-9CD0-93A7A31E1290}" destId="{D4D39453-2326-4DDD-8459-4CB6F71FAC20}" srcOrd="6" destOrd="0" presId="urn:microsoft.com/office/officeart/2005/8/layout/vList2"/>
    <dgm:cxn modelId="{35C7EEE8-B316-45B0-B5F1-5D0DB1687A03}" type="presParOf" srcId="{CE4AB043-E33E-44E2-9CD0-93A7A31E1290}" destId="{5B258A67-AC56-4781-B595-7B7C2A13589F}" srcOrd="7" destOrd="0" presId="urn:microsoft.com/office/officeart/2005/8/layout/vList2"/>
    <dgm:cxn modelId="{ECCE68B9-C5DF-4F29-9664-ABB6F0CA9F80}" type="presParOf" srcId="{CE4AB043-E33E-44E2-9CD0-93A7A31E1290}" destId="{CB26B9C9-23C4-4A86-AF16-64ACD5D92D6A}" srcOrd="8" destOrd="0" presId="urn:microsoft.com/office/officeart/2005/8/layout/vList2"/>
    <dgm:cxn modelId="{0217CB25-31D8-4FAB-A1AF-8EC0A01FEE2C}" type="presParOf" srcId="{CE4AB043-E33E-44E2-9CD0-93A7A31E1290}" destId="{D19DFBA3-EABD-49D3-A433-7FF81604A5EB}" srcOrd="9" destOrd="0" presId="urn:microsoft.com/office/officeart/2005/8/layout/vList2"/>
    <dgm:cxn modelId="{E023A256-4DC7-4FB9-88CF-01591FA220D9}" type="presParOf" srcId="{CE4AB043-E33E-44E2-9CD0-93A7A31E1290}" destId="{4C6EDC94-5FD0-431A-AC3D-E321270F58D7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A4EDC45-B2F1-4448-B1F2-120AB966132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B23366F-64D9-4F69-946B-185BBDCF8327}">
      <dgm:prSet/>
      <dgm:spPr/>
      <dgm:t>
        <a:bodyPr/>
        <a:lstStyle/>
        <a:p>
          <a:r>
            <a:rPr lang="en-US" dirty="0"/>
            <a:t>Reliever inhaler when needed </a:t>
          </a:r>
        </a:p>
      </dgm:t>
    </dgm:pt>
    <dgm:pt modelId="{E09B8C2E-AD35-4FA9-9E1A-82A9B78663C6}" type="parTrans" cxnId="{4ABF5E31-95CF-47FC-848F-32E9F0B79D1A}">
      <dgm:prSet/>
      <dgm:spPr/>
      <dgm:t>
        <a:bodyPr/>
        <a:lstStyle/>
        <a:p>
          <a:endParaRPr lang="en-US"/>
        </a:p>
      </dgm:t>
    </dgm:pt>
    <dgm:pt modelId="{5D5A45FB-FBF0-46AE-B171-DCC62D785CE6}" type="sibTrans" cxnId="{4ABF5E31-95CF-47FC-848F-32E9F0B79D1A}">
      <dgm:prSet/>
      <dgm:spPr/>
      <dgm:t>
        <a:bodyPr/>
        <a:lstStyle/>
        <a:p>
          <a:endParaRPr lang="en-US"/>
        </a:p>
      </dgm:t>
    </dgm:pt>
    <dgm:pt modelId="{E472A898-CC9E-4EE1-9211-FF5D4F8B8F23}">
      <dgm:prSet/>
      <dgm:spPr/>
      <dgm:t>
        <a:bodyPr/>
        <a:lstStyle/>
        <a:p>
          <a:r>
            <a:rPr lang="en-US" dirty="0"/>
            <a:t>Smoking cessation and support (important due to 20 cigarettes a day)</a:t>
          </a:r>
        </a:p>
      </dgm:t>
    </dgm:pt>
    <dgm:pt modelId="{E40E727C-0FB8-41B0-8533-65E9F4818E8F}" type="parTrans" cxnId="{BAADFA33-23AD-4526-B4FD-A830F99B0080}">
      <dgm:prSet/>
      <dgm:spPr/>
      <dgm:t>
        <a:bodyPr/>
        <a:lstStyle/>
        <a:p>
          <a:endParaRPr lang="en-US"/>
        </a:p>
      </dgm:t>
    </dgm:pt>
    <dgm:pt modelId="{88F37FF2-290D-47DB-A8C6-F12B4AFD8018}" type="sibTrans" cxnId="{BAADFA33-23AD-4526-B4FD-A830F99B0080}">
      <dgm:prSet/>
      <dgm:spPr/>
      <dgm:t>
        <a:bodyPr/>
        <a:lstStyle/>
        <a:p>
          <a:endParaRPr lang="en-US"/>
        </a:p>
      </dgm:t>
    </dgm:pt>
    <dgm:pt modelId="{385C53C5-0213-4750-B116-62DC7BC814D0}">
      <dgm:prSet/>
      <dgm:spPr/>
      <dgm:t>
        <a:bodyPr/>
        <a:lstStyle/>
        <a:p>
          <a:r>
            <a:rPr lang="en-GB" dirty="0"/>
            <a:t>Regular GP/asthma nurse reviews</a:t>
          </a:r>
          <a:endParaRPr lang="en-US" dirty="0"/>
        </a:p>
      </dgm:t>
    </dgm:pt>
    <dgm:pt modelId="{06A123FF-C48D-4D3A-87E8-1DA093599FA1}" type="parTrans" cxnId="{69CB8E3C-415C-40D9-B81C-EFBB25B9FABE}">
      <dgm:prSet/>
      <dgm:spPr/>
      <dgm:t>
        <a:bodyPr/>
        <a:lstStyle/>
        <a:p>
          <a:endParaRPr lang="en-US"/>
        </a:p>
      </dgm:t>
    </dgm:pt>
    <dgm:pt modelId="{E053CCE6-996D-41C9-B49E-1ACE7A19ABD6}" type="sibTrans" cxnId="{69CB8E3C-415C-40D9-B81C-EFBB25B9FABE}">
      <dgm:prSet/>
      <dgm:spPr/>
      <dgm:t>
        <a:bodyPr/>
        <a:lstStyle/>
        <a:p>
          <a:endParaRPr lang="en-US"/>
        </a:p>
      </dgm:t>
    </dgm:pt>
    <dgm:pt modelId="{99C7F178-F5BD-4281-BE1D-9E68FF3CDDE9}">
      <dgm:prSet phldrT="[Text]" phldr="0"/>
      <dgm:spPr/>
      <dgm:t>
        <a:bodyPr/>
        <a:lstStyle/>
        <a:p>
          <a:r>
            <a:rPr lang="en-GB" dirty="0"/>
            <a:t>Daily use of preventer inhaler</a:t>
          </a:r>
        </a:p>
      </dgm:t>
    </dgm:pt>
    <dgm:pt modelId="{28806853-EC59-4E8B-9FC3-BEE5E99CB188}" type="parTrans" cxnId="{3E65A301-5DE7-438D-B833-B3A6D1728F3A}">
      <dgm:prSet/>
      <dgm:spPr/>
      <dgm:t>
        <a:bodyPr/>
        <a:lstStyle/>
        <a:p>
          <a:endParaRPr lang="en-GB"/>
        </a:p>
      </dgm:t>
    </dgm:pt>
    <dgm:pt modelId="{2F77239E-34F0-4E42-B1EB-A772819CA849}" type="sibTrans" cxnId="{3E65A301-5DE7-438D-B833-B3A6D1728F3A}">
      <dgm:prSet/>
      <dgm:spPr/>
      <dgm:t>
        <a:bodyPr/>
        <a:lstStyle/>
        <a:p>
          <a:endParaRPr lang="en-GB"/>
        </a:p>
      </dgm:t>
    </dgm:pt>
    <dgm:pt modelId="{F08CD6A7-5BE1-456C-8764-B1F789CF366B}">
      <dgm:prSet/>
      <dgm:spPr/>
      <dgm:t>
        <a:bodyPr/>
        <a:lstStyle/>
        <a:p>
          <a:r>
            <a:rPr lang="en-GB" dirty="0"/>
            <a:t>Personalised asthma action plan</a:t>
          </a:r>
          <a:endParaRPr lang="en-US" dirty="0"/>
        </a:p>
      </dgm:t>
    </dgm:pt>
    <dgm:pt modelId="{C7AC8031-A29D-4056-A21C-2FA506BEC502}" type="sibTrans" cxnId="{BB22AB66-1E42-4B3D-87B1-9DD88CAC2D92}">
      <dgm:prSet/>
      <dgm:spPr/>
      <dgm:t>
        <a:bodyPr/>
        <a:lstStyle/>
        <a:p>
          <a:endParaRPr lang="en-US"/>
        </a:p>
      </dgm:t>
    </dgm:pt>
    <dgm:pt modelId="{7EB1CE56-A42B-404B-9260-B49FCD7306A2}" type="parTrans" cxnId="{BB22AB66-1E42-4B3D-87B1-9DD88CAC2D92}">
      <dgm:prSet/>
      <dgm:spPr/>
      <dgm:t>
        <a:bodyPr/>
        <a:lstStyle/>
        <a:p>
          <a:endParaRPr lang="en-US"/>
        </a:p>
      </dgm:t>
    </dgm:pt>
    <dgm:pt modelId="{BF8F4A09-9B32-4662-81D4-AB35D9003AB8}">
      <dgm:prSet/>
      <dgm:spPr/>
      <dgm:t>
        <a:bodyPr/>
        <a:lstStyle/>
        <a:p>
          <a:r>
            <a:rPr lang="en-GB" dirty="0"/>
            <a:t>Emergency response plan</a:t>
          </a:r>
          <a:endParaRPr lang="en-US" dirty="0"/>
        </a:p>
      </dgm:t>
    </dgm:pt>
    <dgm:pt modelId="{9DC5BBE0-492B-49CC-B5B3-98E135F3C10D}" type="sibTrans" cxnId="{0C8E8FF0-9C3F-4B0D-9B31-550F6F964F08}">
      <dgm:prSet/>
      <dgm:spPr/>
      <dgm:t>
        <a:bodyPr/>
        <a:lstStyle/>
        <a:p>
          <a:endParaRPr lang="en-US"/>
        </a:p>
      </dgm:t>
    </dgm:pt>
    <dgm:pt modelId="{63F58C38-38CB-48E1-86F3-85077CAB584B}" type="parTrans" cxnId="{0C8E8FF0-9C3F-4B0D-9B31-550F6F964F08}">
      <dgm:prSet/>
      <dgm:spPr/>
      <dgm:t>
        <a:bodyPr/>
        <a:lstStyle/>
        <a:p>
          <a:endParaRPr lang="en-US"/>
        </a:p>
      </dgm:t>
    </dgm:pt>
    <dgm:pt modelId="{6A35B7FA-8984-4C53-BE5B-F2A6BA908FEC}">
      <dgm:prSet phldrT="[Text]" phldr="0"/>
      <dgm:spPr/>
      <dgm:t>
        <a:bodyPr/>
        <a:lstStyle/>
        <a:p>
          <a:r>
            <a:rPr lang="en-GB" dirty="0"/>
            <a:t>Avoid triggers such as pollen (due to hay fever)</a:t>
          </a:r>
        </a:p>
      </dgm:t>
    </dgm:pt>
    <dgm:pt modelId="{22157E4D-96F6-4EC0-9B51-B112D4F9872F}" type="parTrans" cxnId="{365919DE-852C-405E-8E51-82B25C731947}">
      <dgm:prSet/>
      <dgm:spPr/>
      <dgm:t>
        <a:bodyPr/>
        <a:lstStyle/>
        <a:p>
          <a:endParaRPr lang="en-GB"/>
        </a:p>
      </dgm:t>
    </dgm:pt>
    <dgm:pt modelId="{33278B80-0BE4-453C-A7DA-57CB866B63AA}" type="sibTrans" cxnId="{365919DE-852C-405E-8E51-82B25C731947}">
      <dgm:prSet/>
      <dgm:spPr/>
      <dgm:t>
        <a:bodyPr/>
        <a:lstStyle/>
        <a:p>
          <a:endParaRPr lang="en-GB"/>
        </a:p>
      </dgm:t>
    </dgm:pt>
    <dgm:pt modelId="{1D323C48-90C5-416D-AAD9-0E6ABC0EDCB9}">
      <dgm:prSet phldrT="[Text]" phldr="0"/>
      <dgm:spPr/>
      <dgm:t>
        <a:bodyPr/>
        <a:lstStyle/>
        <a:p>
          <a:r>
            <a:rPr lang="en-GB" dirty="0"/>
            <a:t>peak flow monitoring daily</a:t>
          </a:r>
        </a:p>
      </dgm:t>
    </dgm:pt>
    <dgm:pt modelId="{A5EFD21A-E3A8-4243-8E62-01209BC5E1DB}" type="parTrans" cxnId="{C3B02AD6-A38B-4B7A-9372-E2055C2B4AE4}">
      <dgm:prSet/>
      <dgm:spPr/>
      <dgm:t>
        <a:bodyPr/>
        <a:lstStyle/>
        <a:p>
          <a:endParaRPr lang="en-GB"/>
        </a:p>
      </dgm:t>
    </dgm:pt>
    <dgm:pt modelId="{391A5DEF-81B9-46C8-81CB-A34829B364C9}" type="sibTrans" cxnId="{C3B02AD6-A38B-4B7A-9372-E2055C2B4AE4}">
      <dgm:prSet/>
      <dgm:spPr/>
      <dgm:t>
        <a:bodyPr/>
        <a:lstStyle/>
        <a:p>
          <a:endParaRPr lang="en-GB"/>
        </a:p>
      </dgm:t>
    </dgm:pt>
    <dgm:pt modelId="{A74CBB58-41F2-43F2-92D1-ADC4CEB77333}" type="pres">
      <dgm:prSet presAssocID="{1A4EDC45-B2F1-4448-B1F2-120AB9661323}" presName="linear" presStyleCnt="0">
        <dgm:presLayoutVars>
          <dgm:animLvl val="lvl"/>
          <dgm:resizeHandles val="exact"/>
        </dgm:presLayoutVars>
      </dgm:prSet>
      <dgm:spPr/>
    </dgm:pt>
    <dgm:pt modelId="{43CF53A3-3485-42FB-A494-DB78BADBE185}" type="pres">
      <dgm:prSet presAssocID="{99C7F178-F5BD-4281-BE1D-9E68FF3CDDE9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92F1ECED-54B0-4A0C-B875-B18A330AAF02}" type="pres">
      <dgm:prSet presAssocID="{2F77239E-34F0-4E42-B1EB-A772819CA849}" presName="spacer" presStyleCnt="0"/>
      <dgm:spPr/>
    </dgm:pt>
    <dgm:pt modelId="{E0478098-1FA8-421F-B8AA-E3B91359D307}" type="pres">
      <dgm:prSet presAssocID="{FB23366F-64D9-4F69-946B-185BBDCF8327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D517BD5A-552D-4F11-9239-178019D3A2BE}" type="pres">
      <dgm:prSet presAssocID="{5D5A45FB-FBF0-46AE-B171-DCC62D785CE6}" presName="spacer" presStyleCnt="0"/>
      <dgm:spPr/>
    </dgm:pt>
    <dgm:pt modelId="{2A4E58A7-9297-4190-97D8-1899732BBCCF}" type="pres">
      <dgm:prSet presAssocID="{E472A898-CC9E-4EE1-9211-FF5D4F8B8F23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FEA438EB-19FF-48B8-8411-74E9B5883894}" type="pres">
      <dgm:prSet presAssocID="{88F37FF2-290D-47DB-A8C6-F12B4AFD8018}" presName="spacer" presStyleCnt="0"/>
      <dgm:spPr/>
    </dgm:pt>
    <dgm:pt modelId="{CFE8137F-C094-4AE6-983B-A1F1C671B5BE}" type="pres">
      <dgm:prSet presAssocID="{6A35B7FA-8984-4C53-BE5B-F2A6BA908FEC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D46BEC25-93F1-4863-8344-D7D6B7E838BE}" type="pres">
      <dgm:prSet presAssocID="{33278B80-0BE4-453C-A7DA-57CB866B63AA}" presName="spacer" presStyleCnt="0"/>
      <dgm:spPr/>
    </dgm:pt>
    <dgm:pt modelId="{1AF8D3A7-DC11-4491-A45B-59232CCED354}" type="pres">
      <dgm:prSet presAssocID="{1D323C48-90C5-416D-AAD9-0E6ABC0EDCB9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35DFF41E-FD3B-474A-B20C-E1CACB5D946C}" type="pres">
      <dgm:prSet presAssocID="{391A5DEF-81B9-46C8-81CB-A34829B364C9}" presName="spacer" presStyleCnt="0"/>
      <dgm:spPr/>
    </dgm:pt>
    <dgm:pt modelId="{2416C284-F99B-4203-9E36-9EA7B4DC1160}" type="pres">
      <dgm:prSet presAssocID="{385C53C5-0213-4750-B116-62DC7BC814D0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113DA01A-871E-4D52-A885-3DE3B01C0FDF}" type="pres">
      <dgm:prSet presAssocID="{E053CCE6-996D-41C9-B49E-1ACE7A19ABD6}" presName="spacer" presStyleCnt="0"/>
      <dgm:spPr/>
    </dgm:pt>
    <dgm:pt modelId="{36EB47EC-28FF-4E1F-9985-2ED8AB566E51}" type="pres">
      <dgm:prSet presAssocID="{F08CD6A7-5BE1-456C-8764-B1F789CF366B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BBD8BFBF-0887-4BD7-87B5-E7E213555892}" type="pres">
      <dgm:prSet presAssocID="{C7AC8031-A29D-4056-A21C-2FA506BEC502}" presName="spacer" presStyleCnt="0"/>
      <dgm:spPr/>
    </dgm:pt>
    <dgm:pt modelId="{DFA102E0-6A21-46FD-B515-5C03A1171E2C}" type="pres">
      <dgm:prSet presAssocID="{BF8F4A09-9B32-4662-81D4-AB35D9003AB8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8EC5B400-FBD8-4559-9650-A493522624D7}" type="presOf" srcId="{F08CD6A7-5BE1-456C-8764-B1F789CF366B}" destId="{36EB47EC-28FF-4E1F-9985-2ED8AB566E51}" srcOrd="0" destOrd="0" presId="urn:microsoft.com/office/officeart/2005/8/layout/vList2"/>
    <dgm:cxn modelId="{3E65A301-5DE7-438D-B833-B3A6D1728F3A}" srcId="{1A4EDC45-B2F1-4448-B1F2-120AB9661323}" destId="{99C7F178-F5BD-4281-BE1D-9E68FF3CDDE9}" srcOrd="0" destOrd="0" parTransId="{28806853-EC59-4E8B-9FC3-BEE5E99CB188}" sibTransId="{2F77239E-34F0-4E42-B1EB-A772819CA849}"/>
    <dgm:cxn modelId="{16B25516-A136-4FC2-9E16-018BD4E32EA3}" type="presOf" srcId="{FB23366F-64D9-4F69-946B-185BBDCF8327}" destId="{E0478098-1FA8-421F-B8AA-E3B91359D307}" srcOrd="0" destOrd="0" presId="urn:microsoft.com/office/officeart/2005/8/layout/vList2"/>
    <dgm:cxn modelId="{4ABF5E31-95CF-47FC-848F-32E9F0B79D1A}" srcId="{1A4EDC45-B2F1-4448-B1F2-120AB9661323}" destId="{FB23366F-64D9-4F69-946B-185BBDCF8327}" srcOrd="1" destOrd="0" parTransId="{E09B8C2E-AD35-4FA9-9E1A-82A9B78663C6}" sibTransId="{5D5A45FB-FBF0-46AE-B171-DCC62D785CE6}"/>
    <dgm:cxn modelId="{BAADFA33-23AD-4526-B4FD-A830F99B0080}" srcId="{1A4EDC45-B2F1-4448-B1F2-120AB9661323}" destId="{E472A898-CC9E-4EE1-9211-FF5D4F8B8F23}" srcOrd="2" destOrd="0" parTransId="{E40E727C-0FB8-41B0-8533-65E9F4818E8F}" sibTransId="{88F37FF2-290D-47DB-A8C6-F12B4AFD8018}"/>
    <dgm:cxn modelId="{69CB8E3C-415C-40D9-B81C-EFBB25B9FABE}" srcId="{1A4EDC45-B2F1-4448-B1F2-120AB9661323}" destId="{385C53C5-0213-4750-B116-62DC7BC814D0}" srcOrd="5" destOrd="0" parTransId="{06A123FF-C48D-4D3A-87E8-1DA093599FA1}" sibTransId="{E053CCE6-996D-41C9-B49E-1ACE7A19ABD6}"/>
    <dgm:cxn modelId="{3F2EFE3E-DC08-453B-938A-AC40A1C376D0}" type="presOf" srcId="{6A35B7FA-8984-4C53-BE5B-F2A6BA908FEC}" destId="{CFE8137F-C094-4AE6-983B-A1F1C671B5BE}" srcOrd="0" destOrd="0" presId="urn:microsoft.com/office/officeart/2005/8/layout/vList2"/>
    <dgm:cxn modelId="{6775C244-F913-477C-8F94-0B1864DB1515}" type="presOf" srcId="{99C7F178-F5BD-4281-BE1D-9E68FF3CDDE9}" destId="{43CF53A3-3485-42FB-A494-DB78BADBE185}" srcOrd="0" destOrd="0" presId="urn:microsoft.com/office/officeart/2005/8/layout/vList2"/>
    <dgm:cxn modelId="{BB22AB66-1E42-4B3D-87B1-9DD88CAC2D92}" srcId="{1A4EDC45-B2F1-4448-B1F2-120AB9661323}" destId="{F08CD6A7-5BE1-456C-8764-B1F789CF366B}" srcOrd="6" destOrd="0" parTransId="{7EB1CE56-A42B-404B-9260-B49FCD7306A2}" sibTransId="{C7AC8031-A29D-4056-A21C-2FA506BEC502}"/>
    <dgm:cxn modelId="{4F4ECF8C-2DF3-488B-AE5B-7F60E690D994}" type="presOf" srcId="{385C53C5-0213-4750-B116-62DC7BC814D0}" destId="{2416C284-F99B-4203-9E36-9EA7B4DC1160}" srcOrd="0" destOrd="0" presId="urn:microsoft.com/office/officeart/2005/8/layout/vList2"/>
    <dgm:cxn modelId="{5EC0DF98-485F-47C1-86B9-8F269232E4A8}" type="presOf" srcId="{1D323C48-90C5-416D-AAD9-0E6ABC0EDCB9}" destId="{1AF8D3A7-DC11-4491-A45B-59232CCED354}" srcOrd="0" destOrd="0" presId="urn:microsoft.com/office/officeart/2005/8/layout/vList2"/>
    <dgm:cxn modelId="{F46DC99F-0E64-43BC-93FF-CF9D016690F6}" type="presOf" srcId="{BF8F4A09-9B32-4662-81D4-AB35D9003AB8}" destId="{DFA102E0-6A21-46FD-B515-5C03A1171E2C}" srcOrd="0" destOrd="0" presId="urn:microsoft.com/office/officeart/2005/8/layout/vList2"/>
    <dgm:cxn modelId="{37811AC7-F36A-4F7E-918F-C5F4A09D9DB4}" type="presOf" srcId="{1A4EDC45-B2F1-4448-B1F2-120AB9661323}" destId="{A74CBB58-41F2-43F2-92D1-ADC4CEB77333}" srcOrd="0" destOrd="0" presId="urn:microsoft.com/office/officeart/2005/8/layout/vList2"/>
    <dgm:cxn modelId="{C3B02AD6-A38B-4B7A-9372-E2055C2B4AE4}" srcId="{1A4EDC45-B2F1-4448-B1F2-120AB9661323}" destId="{1D323C48-90C5-416D-AAD9-0E6ABC0EDCB9}" srcOrd="4" destOrd="0" parTransId="{A5EFD21A-E3A8-4243-8E62-01209BC5E1DB}" sibTransId="{391A5DEF-81B9-46C8-81CB-A34829B364C9}"/>
    <dgm:cxn modelId="{365919DE-852C-405E-8E51-82B25C731947}" srcId="{1A4EDC45-B2F1-4448-B1F2-120AB9661323}" destId="{6A35B7FA-8984-4C53-BE5B-F2A6BA908FEC}" srcOrd="3" destOrd="0" parTransId="{22157E4D-96F6-4EC0-9B51-B112D4F9872F}" sibTransId="{33278B80-0BE4-453C-A7DA-57CB866B63AA}"/>
    <dgm:cxn modelId="{0C8E8FF0-9C3F-4B0D-9B31-550F6F964F08}" srcId="{1A4EDC45-B2F1-4448-B1F2-120AB9661323}" destId="{BF8F4A09-9B32-4662-81D4-AB35D9003AB8}" srcOrd="7" destOrd="0" parTransId="{63F58C38-38CB-48E1-86F3-85077CAB584B}" sibTransId="{9DC5BBE0-492B-49CC-B5B3-98E135F3C10D}"/>
    <dgm:cxn modelId="{99CF02F6-F104-4FD8-BDF5-AC28BC4E6F77}" type="presOf" srcId="{E472A898-CC9E-4EE1-9211-FF5D4F8B8F23}" destId="{2A4E58A7-9297-4190-97D8-1899732BBCCF}" srcOrd="0" destOrd="0" presId="urn:microsoft.com/office/officeart/2005/8/layout/vList2"/>
    <dgm:cxn modelId="{82D8FCF0-718F-4741-A3BD-3F4059F8DD13}" type="presParOf" srcId="{A74CBB58-41F2-43F2-92D1-ADC4CEB77333}" destId="{43CF53A3-3485-42FB-A494-DB78BADBE185}" srcOrd="0" destOrd="0" presId="urn:microsoft.com/office/officeart/2005/8/layout/vList2"/>
    <dgm:cxn modelId="{B7AA117F-22AE-475F-A3C4-109DE06224F5}" type="presParOf" srcId="{A74CBB58-41F2-43F2-92D1-ADC4CEB77333}" destId="{92F1ECED-54B0-4A0C-B875-B18A330AAF02}" srcOrd="1" destOrd="0" presId="urn:microsoft.com/office/officeart/2005/8/layout/vList2"/>
    <dgm:cxn modelId="{827A4F18-04AB-476F-A729-74C524485335}" type="presParOf" srcId="{A74CBB58-41F2-43F2-92D1-ADC4CEB77333}" destId="{E0478098-1FA8-421F-B8AA-E3B91359D307}" srcOrd="2" destOrd="0" presId="urn:microsoft.com/office/officeart/2005/8/layout/vList2"/>
    <dgm:cxn modelId="{ADE53CF3-C2D8-4EBA-9AE6-2407F1629CBC}" type="presParOf" srcId="{A74CBB58-41F2-43F2-92D1-ADC4CEB77333}" destId="{D517BD5A-552D-4F11-9239-178019D3A2BE}" srcOrd="3" destOrd="0" presId="urn:microsoft.com/office/officeart/2005/8/layout/vList2"/>
    <dgm:cxn modelId="{375311CC-E6C5-41AD-8C71-EB70EA5B028E}" type="presParOf" srcId="{A74CBB58-41F2-43F2-92D1-ADC4CEB77333}" destId="{2A4E58A7-9297-4190-97D8-1899732BBCCF}" srcOrd="4" destOrd="0" presId="urn:microsoft.com/office/officeart/2005/8/layout/vList2"/>
    <dgm:cxn modelId="{071AFED8-4C80-4C27-8EC2-79273D2904BF}" type="presParOf" srcId="{A74CBB58-41F2-43F2-92D1-ADC4CEB77333}" destId="{FEA438EB-19FF-48B8-8411-74E9B5883894}" srcOrd="5" destOrd="0" presId="urn:microsoft.com/office/officeart/2005/8/layout/vList2"/>
    <dgm:cxn modelId="{FC520EAE-2A6D-4FE7-9C6B-BA3F5D5F4461}" type="presParOf" srcId="{A74CBB58-41F2-43F2-92D1-ADC4CEB77333}" destId="{CFE8137F-C094-4AE6-983B-A1F1C671B5BE}" srcOrd="6" destOrd="0" presId="urn:microsoft.com/office/officeart/2005/8/layout/vList2"/>
    <dgm:cxn modelId="{7B23BA94-4EDD-4157-9160-EFD1A9640D81}" type="presParOf" srcId="{A74CBB58-41F2-43F2-92D1-ADC4CEB77333}" destId="{D46BEC25-93F1-4863-8344-D7D6B7E838BE}" srcOrd="7" destOrd="0" presId="urn:microsoft.com/office/officeart/2005/8/layout/vList2"/>
    <dgm:cxn modelId="{526DB4ED-28B7-445A-9FF8-B96A58036D2A}" type="presParOf" srcId="{A74CBB58-41F2-43F2-92D1-ADC4CEB77333}" destId="{1AF8D3A7-DC11-4491-A45B-59232CCED354}" srcOrd="8" destOrd="0" presId="urn:microsoft.com/office/officeart/2005/8/layout/vList2"/>
    <dgm:cxn modelId="{DE17D8FF-BB60-4172-A9ED-889C126B793D}" type="presParOf" srcId="{A74CBB58-41F2-43F2-92D1-ADC4CEB77333}" destId="{35DFF41E-FD3B-474A-B20C-E1CACB5D946C}" srcOrd="9" destOrd="0" presId="urn:microsoft.com/office/officeart/2005/8/layout/vList2"/>
    <dgm:cxn modelId="{A975DC0A-A81B-42DA-81BF-C7C7AF1D8E14}" type="presParOf" srcId="{A74CBB58-41F2-43F2-92D1-ADC4CEB77333}" destId="{2416C284-F99B-4203-9E36-9EA7B4DC1160}" srcOrd="10" destOrd="0" presId="urn:microsoft.com/office/officeart/2005/8/layout/vList2"/>
    <dgm:cxn modelId="{E766A59B-36E4-41B0-8EDA-D4920C73E3D2}" type="presParOf" srcId="{A74CBB58-41F2-43F2-92D1-ADC4CEB77333}" destId="{113DA01A-871E-4D52-A885-3DE3B01C0FDF}" srcOrd="11" destOrd="0" presId="urn:microsoft.com/office/officeart/2005/8/layout/vList2"/>
    <dgm:cxn modelId="{0A17681D-A5D6-434D-9827-B402162EFBCA}" type="presParOf" srcId="{A74CBB58-41F2-43F2-92D1-ADC4CEB77333}" destId="{36EB47EC-28FF-4E1F-9985-2ED8AB566E51}" srcOrd="12" destOrd="0" presId="urn:microsoft.com/office/officeart/2005/8/layout/vList2"/>
    <dgm:cxn modelId="{4F9491FE-C7AF-400F-87EA-DB5D8B4F7D5C}" type="presParOf" srcId="{A74CBB58-41F2-43F2-92D1-ADC4CEB77333}" destId="{BBD8BFBF-0887-4BD7-87B5-E7E213555892}" srcOrd="13" destOrd="0" presId="urn:microsoft.com/office/officeart/2005/8/layout/vList2"/>
    <dgm:cxn modelId="{F7A26FB8-7C45-428A-94AE-BA30A2271F05}" type="presParOf" srcId="{A74CBB58-41F2-43F2-92D1-ADC4CEB77333}" destId="{DFA102E0-6A21-46FD-B515-5C03A1171E2C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252FBE0-2ABC-4F8B-8D91-6FA2CAEB0E4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F62081C-8569-41CF-81B9-1ABA347CBF09}">
      <dgm:prSet/>
      <dgm:spPr/>
      <dgm:t>
        <a:bodyPr/>
        <a:lstStyle/>
        <a:p>
          <a:r>
            <a:rPr lang="en-GB"/>
            <a:t>Monitor symptoms (wheezing, breathlessness)</a:t>
          </a:r>
          <a:endParaRPr lang="en-US"/>
        </a:p>
      </dgm:t>
    </dgm:pt>
    <dgm:pt modelId="{16921C4D-55E3-4260-96D1-43A68AF0F709}" type="parTrans" cxnId="{7F364D7F-CBAB-4CAD-AAB6-46C350680CD5}">
      <dgm:prSet/>
      <dgm:spPr/>
      <dgm:t>
        <a:bodyPr/>
        <a:lstStyle/>
        <a:p>
          <a:endParaRPr lang="en-US"/>
        </a:p>
      </dgm:t>
    </dgm:pt>
    <dgm:pt modelId="{1FD71100-EFD0-40E0-8FB4-505DF95A275C}" type="sibTrans" cxnId="{7F364D7F-CBAB-4CAD-AAB6-46C350680CD5}">
      <dgm:prSet/>
      <dgm:spPr/>
      <dgm:t>
        <a:bodyPr/>
        <a:lstStyle/>
        <a:p>
          <a:endParaRPr lang="en-US"/>
        </a:p>
      </dgm:t>
    </dgm:pt>
    <dgm:pt modelId="{4585EB88-D309-4DA8-8704-4B710D7C78B7}">
      <dgm:prSet/>
      <dgm:spPr/>
      <dgm:t>
        <a:bodyPr/>
        <a:lstStyle/>
        <a:p>
          <a:r>
            <a:rPr lang="en-GB" dirty="0"/>
            <a:t>Record daily peak flow readings</a:t>
          </a:r>
          <a:endParaRPr lang="en-US" dirty="0"/>
        </a:p>
      </dgm:t>
    </dgm:pt>
    <dgm:pt modelId="{EDF8A34A-BD24-4785-B2CC-D7C9B32B8267}" type="parTrans" cxnId="{492D3A01-BD7D-4E7A-814C-3A655A133D25}">
      <dgm:prSet/>
      <dgm:spPr/>
      <dgm:t>
        <a:bodyPr/>
        <a:lstStyle/>
        <a:p>
          <a:endParaRPr lang="en-US"/>
        </a:p>
      </dgm:t>
    </dgm:pt>
    <dgm:pt modelId="{8EAC07BF-3EA2-4F3D-A537-F86CD3CADB17}" type="sibTrans" cxnId="{492D3A01-BD7D-4E7A-814C-3A655A133D25}">
      <dgm:prSet/>
      <dgm:spPr/>
      <dgm:t>
        <a:bodyPr/>
        <a:lstStyle/>
        <a:p>
          <a:endParaRPr lang="en-US"/>
        </a:p>
      </dgm:t>
    </dgm:pt>
    <dgm:pt modelId="{2F2F9139-5166-495C-AEDA-FCF873506166}">
      <dgm:prSet/>
      <dgm:spPr/>
      <dgm:t>
        <a:bodyPr/>
        <a:lstStyle/>
        <a:p>
          <a:r>
            <a:rPr lang="en-GB" dirty="0"/>
            <a:t>Assess response to inhalers</a:t>
          </a:r>
          <a:endParaRPr lang="en-US" dirty="0"/>
        </a:p>
      </dgm:t>
    </dgm:pt>
    <dgm:pt modelId="{612E8806-84D5-4228-9EF5-107FDD9AAE32}" type="parTrans" cxnId="{D1205052-7BEF-40B2-B2F0-15322728EB40}">
      <dgm:prSet/>
      <dgm:spPr/>
      <dgm:t>
        <a:bodyPr/>
        <a:lstStyle/>
        <a:p>
          <a:endParaRPr lang="en-US"/>
        </a:p>
      </dgm:t>
    </dgm:pt>
    <dgm:pt modelId="{70A1D5C2-EF61-4B67-A47C-D3C652AD30B3}" type="sibTrans" cxnId="{D1205052-7BEF-40B2-B2F0-15322728EB40}">
      <dgm:prSet/>
      <dgm:spPr/>
      <dgm:t>
        <a:bodyPr/>
        <a:lstStyle/>
        <a:p>
          <a:endParaRPr lang="en-US"/>
        </a:p>
      </dgm:t>
    </dgm:pt>
    <dgm:pt modelId="{02AE3C4E-2E9C-47C8-9D9E-DEF2F7F2EA1D}">
      <dgm:prSet/>
      <dgm:spPr/>
      <dgm:t>
        <a:bodyPr/>
        <a:lstStyle/>
        <a:p>
          <a:r>
            <a:rPr lang="en-GB"/>
            <a:t>Frequency of asthma attacks</a:t>
          </a:r>
          <a:endParaRPr lang="en-US"/>
        </a:p>
      </dgm:t>
    </dgm:pt>
    <dgm:pt modelId="{6BEE5913-57D4-49E1-ADDA-F9059F314614}" type="parTrans" cxnId="{876FE80A-ECE1-4445-ADE5-FB0D6CAB73CA}">
      <dgm:prSet/>
      <dgm:spPr/>
      <dgm:t>
        <a:bodyPr/>
        <a:lstStyle/>
        <a:p>
          <a:endParaRPr lang="en-US"/>
        </a:p>
      </dgm:t>
    </dgm:pt>
    <dgm:pt modelId="{E305F4AE-A2F7-4C17-AC6E-B1E2575C98A3}" type="sibTrans" cxnId="{876FE80A-ECE1-4445-ADE5-FB0D6CAB73CA}">
      <dgm:prSet/>
      <dgm:spPr/>
      <dgm:t>
        <a:bodyPr/>
        <a:lstStyle/>
        <a:p>
          <a:endParaRPr lang="en-US"/>
        </a:p>
      </dgm:t>
    </dgm:pt>
    <dgm:pt modelId="{8E4F0F88-23C6-4C67-8F76-03A5D0450824}">
      <dgm:prSet/>
      <dgm:spPr/>
      <dgm:t>
        <a:bodyPr/>
        <a:lstStyle/>
        <a:p>
          <a:r>
            <a:rPr lang="en-GB"/>
            <a:t>Patient feedback on symptom control</a:t>
          </a:r>
          <a:endParaRPr lang="en-US"/>
        </a:p>
      </dgm:t>
    </dgm:pt>
    <dgm:pt modelId="{A809464A-859E-433B-8E2F-609DD84EC192}" type="parTrans" cxnId="{106B82BA-4EC4-4B19-BA55-0B65126B5C91}">
      <dgm:prSet/>
      <dgm:spPr/>
      <dgm:t>
        <a:bodyPr/>
        <a:lstStyle/>
        <a:p>
          <a:endParaRPr lang="en-US"/>
        </a:p>
      </dgm:t>
    </dgm:pt>
    <dgm:pt modelId="{E2F2BBBD-A207-4153-8112-D3ED8189CEB7}" type="sibTrans" cxnId="{106B82BA-4EC4-4B19-BA55-0B65126B5C91}">
      <dgm:prSet/>
      <dgm:spPr/>
      <dgm:t>
        <a:bodyPr/>
        <a:lstStyle/>
        <a:p>
          <a:endParaRPr lang="en-US"/>
        </a:p>
      </dgm:t>
    </dgm:pt>
    <dgm:pt modelId="{786DC44A-A964-45FE-9B2E-F23D7F1CFD69}">
      <dgm:prSet/>
      <dgm:spPr/>
      <dgm:t>
        <a:bodyPr/>
        <a:lstStyle/>
        <a:p>
          <a:r>
            <a:rPr lang="en-GB" dirty="0"/>
            <a:t>Schedule regular GP/asthma reviews</a:t>
          </a:r>
          <a:endParaRPr lang="en-US" dirty="0"/>
        </a:p>
      </dgm:t>
    </dgm:pt>
    <dgm:pt modelId="{9A9CA6AC-F5BE-4A07-8C3D-E1C9244E89A5}" type="parTrans" cxnId="{BD4B8084-18A7-430B-B345-57F031C368A4}">
      <dgm:prSet/>
      <dgm:spPr/>
      <dgm:t>
        <a:bodyPr/>
        <a:lstStyle/>
        <a:p>
          <a:endParaRPr lang="en-US"/>
        </a:p>
      </dgm:t>
    </dgm:pt>
    <dgm:pt modelId="{6F43CF9F-B3EA-41B2-9088-0FD5EBCB206D}" type="sibTrans" cxnId="{BD4B8084-18A7-430B-B345-57F031C368A4}">
      <dgm:prSet/>
      <dgm:spPr/>
      <dgm:t>
        <a:bodyPr/>
        <a:lstStyle/>
        <a:p>
          <a:endParaRPr lang="en-US"/>
        </a:p>
      </dgm:t>
    </dgm:pt>
    <dgm:pt modelId="{D60C1BD5-1CDD-4328-A06A-9A67C8D4732A}" type="pres">
      <dgm:prSet presAssocID="{1252FBE0-2ABC-4F8B-8D91-6FA2CAEB0E42}" presName="linear" presStyleCnt="0">
        <dgm:presLayoutVars>
          <dgm:animLvl val="lvl"/>
          <dgm:resizeHandles val="exact"/>
        </dgm:presLayoutVars>
      </dgm:prSet>
      <dgm:spPr/>
    </dgm:pt>
    <dgm:pt modelId="{6076805C-BAAA-4FF2-B104-89292CC7C6E0}" type="pres">
      <dgm:prSet presAssocID="{6F62081C-8569-41CF-81B9-1ABA347CBF0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0846DA61-7FB6-430C-8E73-D4FC77B49768}" type="pres">
      <dgm:prSet presAssocID="{1FD71100-EFD0-40E0-8FB4-505DF95A275C}" presName="spacer" presStyleCnt="0"/>
      <dgm:spPr/>
    </dgm:pt>
    <dgm:pt modelId="{B722DFE0-3D6B-4897-BBBA-EEAB2FED4DEF}" type="pres">
      <dgm:prSet presAssocID="{4585EB88-D309-4DA8-8704-4B710D7C78B7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E8E9DA35-11BF-4EEA-8A9E-E29B8E6DFBE7}" type="pres">
      <dgm:prSet presAssocID="{8EAC07BF-3EA2-4F3D-A537-F86CD3CADB17}" presName="spacer" presStyleCnt="0"/>
      <dgm:spPr/>
    </dgm:pt>
    <dgm:pt modelId="{979EF309-6023-4FC5-9ED8-093461AB4D09}" type="pres">
      <dgm:prSet presAssocID="{2F2F9139-5166-495C-AEDA-FCF873506166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768482DC-4E57-4C31-8229-3FD0BA6E77B3}" type="pres">
      <dgm:prSet presAssocID="{70A1D5C2-EF61-4B67-A47C-D3C652AD30B3}" presName="spacer" presStyleCnt="0"/>
      <dgm:spPr/>
    </dgm:pt>
    <dgm:pt modelId="{0FB268C0-CB9C-425F-837F-B4B7C2C3321C}" type="pres">
      <dgm:prSet presAssocID="{02AE3C4E-2E9C-47C8-9D9E-DEF2F7F2EA1D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C69BC4A-2D8F-47E1-B58D-CBBE139E7FF5}" type="pres">
      <dgm:prSet presAssocID="{E305F4AE-A2F7-4C17-AC6E-B1E2575C98A3}" presName="spacer" presStyleCnt="0"/>
      <dgm:spPr/>
    </dgm:pt>
    <dgm:pt modelId="{7F3BB969-5787-4248-9E3E-DC3986D0238F}" type="pres">
      <dgm:prSet presAssocID="{8E4F0F88-23C6-4C67-8F76-03A5D0450824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23D25F40-0769-4DA2-9563-E45EEC5EBAE3}" type="pres">
      <dgm:prSet presAssocID="{E2F2BBBD-A207-4153-8112-D3ED8189CEB7}" presName="spacer" presStyleCnt="0"/>
      <dgm:spPr/>
    </dgm:pt>
    <dgm:pt modelId="{D33B0372-DB9C-4DE4-8E4F-24DF4A777252}" type="pres">
      <dgm:prSet presAssocID="{786DC44A-A964-45FE-9B2E-F23D7F1CFD69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492D3A01-BD7D-4E7A-814C-3A655A133D25}" srcId="{1252FBE0-2ABC-4F8B-8D91-6FA2CAEB0E42}" destId="{4585EB88-D309-4DA8-8704-4B710D7C78B7}" srcOrd="1" destOrd="0" parTransId="{EDF8A34A-BD24-4785-B2CC-D7C9B32B8267}" sibTransId="{8EAC07BF-3EA2-4F3D-A537-F86CD3CADB17}"/>
    <dgm:cxn modelId="{876FE80A-ECE1-4445-ADE5-FB0D6CAB73CA}" srcId="{1252FBE0-2ABC-4F8B-8D91-6FA2CAEB0E42}" destId="{02AE3C4E-2E9C-47C8-9D9E-DEF2F7F2EA1D}" srcOrd="3" destOrd="0" parTransId="{6BEE5913-57D4-49E1-ADDA-F9059F314614}" sibTransId="{E305F4AE-A2F7-4C17-AC6E-B1E2575C98A3}"/>
    <dgm:cxn modelId="{2B785424-0312-4241-AC96-682B607333B5}" type="presOf" srcId="{8E4F0F88-23C6-4C67-8F76-03A5D0450824}" destId="{7F3BB969-5787-4248-9E3E-DC3986D0238F}" srcOrd="0" destOrd="0" presId="urn:microsoft.com/office/officeart/2005/8/layout/vList2"/>
    <dgm:cxn modelId="{7AC6A05B-D0B9-4194-A9DD-D5646292FB79}" type="presOf" srcId="{1252FBE0-2ABC-4F8B-8D91-6FA2CAEB0E42}" destId="{D60C1BD5-1CDD-4328-A06A-9A67C8D4732A}" srcOrd="0" destOrd="0" presId="urn:microsoft.com/office/officeart/2005/8/layout/vList2"/>
    <dgm:cxn modelId="{D1205052-7BEF-40B2-B2F0-15322728EB40}" srcId="{1252FBE0-2ABC-4F8B-8D91-6FA2CAEB0E42}" destId="{2F2F9139-5166-495C-AEDA-FCF873506166}" srcOrd="2" destOrd="0" parTransId="{612E8806-84D5-4228-9EF5-107FDD9AAE32}" sibTransId="{70A1D5C2-EF61-4B67-A47C-D3C652AD30B3}"/>
    <dgm:cxn modelId="{7F364D7F-CBAB-4CAD-AAB6-46C350680CD5}" srcId="{1252FBE0-2ABC-4F8B-8D91-6FA2CAEB0E42}" destId="{6F62081C-8569-41CF-81B9-1ABA347CBF09}" srcOrd="0" destOrd="0" parTransId="{16921C4D-55E3-4260-96D1-43A68AF0F709}" sibTransId="{1FD71100-EFD0-40E0-8FB4-505DF95A275C}"/>
    <dgm:cxn modelId="{BD4B8084-18A7-430B-B345-57F031C368A4}" srcId="{1252FBE0-2ABC-4F8B-8D91-6FA2CAEB0E42}" destId="{786DC44A-A964-45FE-9B2E-F23D7F1CFD69}" srcOrd="5" destOrd="0" parTransId="{9A9CA6AC-F5BE-4A07-8C3D-E1C9244E89A5}" sibTransId="{6F43CF9F-B3EA-41B2-9088-0FD5EBCB206D}"/>
    <dgm:cxn modelId="{A0194F8D-68F6-471A-86C9-9BD8EB866C96}" type="presOf" srcId="{6F62081C-8569-41CF-81B9-1ABA347CBF09}" destId="{6076805C-BAAA-4FF2-B104-89292CC7C6E0}" srcOrd="0" destOrd="0" presId="urn:microsoft.com/office/officeart/2005/8/layout/vList2"/>
    <dgm:cxn modelId="{BABE4AAC-C2FE-42DD-9BF6-A99E440A62A4}" type="presOf" srcId="{786DC44A-A964-45FE-9B2E-F23D7F1CFD69}" destId="{D33B0372-DB9C-4DE4-8E4F-24DF4A777252}" srcOrd="0" destOrd="0" presId="urn:microsoft.com/office/officeart/2005/8/layout/vList2"/>
    <dgm:cxn modelId="{106B82BA-4EC4-4B19-BA55-0B65126B5C91}" srcId="{1252FBE0-2ABC-4F8B-8D91-6FA2CAEB0E42}" destId="{8E4F0F88-23C6-4C67-8F76-03A5D0450824}" srcOrd="4" destOrd="0" parTransId="{A809464A-859E-433B-8E2F-609DD84EC192}" sibTransId="{E2F2BBBD-A207-4153-8112-D3ED8189CEB7}"/>
    <dgm:cxn modelId="{F248CBCB-0767-451E-BE53-F2609032DF9A}" type="presOf" srcId="{4585EB88-D309-4DA8-8704-4B710D7C78B7}" destId="{B722DFE0-3D6B-4897-BBBA-EEAB2FED4DEF}" srcOrd="0" destOrd="0" presId="urn:microsoft.com/office/officeart/2005/8/layout/vList2"/>
    <dgm:cxn modelId="{B11134CF-D42A-45FD-9948-5D51E5F731A5}" type="presOf" srcId="{02AE3C4E-2E9C-47C8-9D9E-DEF2F7F2EA1D}" destId="{0FB268C0-CB9C-425F-837F-B4B7C2C3321C}" srcOrd="0" destOrd="0" presId="urn:microsoft.com/office/officeart/2005/8/layout/vList2"/>
    <dgm:cxn modelId="{C87874EC-D9A7-4EB0-BAAA-7D4E6F43F1A3}" type="presOf" srcId="{2F2F9139-5166-495C-AEDA-FCF873506166}" destId="{979EF309-6023-4FC5-9ED8-093461AB4D09}" srcOrd="0" destOrd="0" presId="urn:microsoft.com/office/officeart/2005/8/layout/vList2"/>
    <dgm:cxn modelId="{097E1413-8276-4F68-9405-FBE8B6F8CCA3}" type="presParOf" srcId="{D60C1BD5-1CDD-4328-A06A-9A67C8D4732A}" destId="{6076805C-BAAA-4FF2-B104-89292CC7C6E0}" srcOrd="0" destOrd="0" presId="urn:microsoft.com/office/officeart/2005/8/layout/vList2"/>
    <dgm:cxn modelId="{315341B2-777C-4E8E-8DBD-47A00A2905DE}" type="presParOf" srcId="{D60C1BD5-1CDD-4328-A06A-9A67C8D4732A}" destId="{0846DA61-7FB6-430C-8E73-D4FC77B49768}" srcOrd="1" destOrd="0" presId="urn:microsoft.com/office/officeart/2005/8/layout/vList2"/>
    <dgm:cxn modelId="{B7FB3042-35D6-4433-882E-559D2EE523A9}" type="presParOf" srcId="{D60C1BD5-1CDD-4328-A06A-9A67C8D4732A}" destId="{B722DFE0-3D6B-4897-BBBA-EEAB2FED4DEF}" srcOrd="2" destOrd="0" presId="urn:microsoft.com/office/officeart/2005/8/layout/vList2"/>
    <dgm:cxn modelId="{FA720D11-A8B3-460F-8026-B1EC7B3A745A}" type="presParOf" srcId="{D60C1BD5-1CDD-4328-A06A-9A67C8D4732A}" destId="{E8E9DA35-11BF-4EEA-8A9E-E29B8E6DFBE7}" srcOrd="3" destOrd="0" presId="urn:microsoft.com/office/officeart/2005/8/layout/vList2"/>
    <dgm:cxn modelId="{0D8B5E81-66BE-4664-AD2F-742B418A7866}" type="presParOf" srcId="{D60C1BD5-1CDD-4328-A06A-9A67C8D4732A}" destId="{979EF309-6023-4FC5-9ED8-093461AB4D09}" srcOrd="4" destOrd="0" presId="urn:microsoft.com/office/officeart/2005/8/layout/vList2"/>
    <dgm:cxn modelId="{F506BE8D-CE92-4B85-8ED2-CA83BCABDEEC}" type="presParOf" srcId="{D60C1BD5-1CDD-4328-A06A-9A67C8D4732A}" destId="{768482DC-4E57-4C31-8229-3FD0BA6E77B3}" srcOrd="5" destOrd="0" presId="urn:microsoft.com/office/officeart/2005/8/layout/vList2"/>
    <dgm:cxn modelId="{1874F527-19B2-4D86-BD0F-B831386925EF}" type="presParOf" srcId="{D60C1BD5-1CDD-4328-A06A-9A67C8D4732A}" destId="{0FB268C0-CB9C-425F-837F-B4B7C2C3321C}" srcOrd="6" destOrd="0" presId="urn:microsoft.com/office/officeart/2005/8/layout/vList2"/>
    <dgm:cxn modelId="{BF9FE73C-149D-4574-B74A-1C8A63488C4E}" type="presParOf" srcId="{D60C1BD5-1CDD-4328-A06A-9A67C8D4732A}" destId="{DC69BC4A-2D8F-47E1-B58D-CBBE139E7FF5}" srcOrd="7" destOrd="0" presId="urn:microsoft.com/office/officeart/2005/8/layout/vList2"/>
    <dgm:cxn modelId="{7358214B-CA70-4EF9-8F14-C521569F52C0}" type="presParOf" srcId="{D60C1BD5-1CDD-4328-A06A-9A67C8D4732A}" destId="{7F3BB969-5787-4248-9E3E-DC3986D0238F}" srcOrd="8" destOrd="0" presId="urn:microsoft.com/office/officeart/2005/8/layout/vList2"/>
    <dgm:cxn modelId="{DF39F53B-AEE8-4C70-9FFC-1550474D85DD}" type="presParOf" srcId="{D60C1BD5-1CDD-4328-A06A-9A67C8D4732A}" destId="{23D25F40-0769-4DA2-9563-E45EEC5EBAE3}" srcOrd="9" destOrd="0" presId="urn:microsoft.com/office/officeart/2005/8/layout/vList2"/>
    <dgm:cxn modelId="{11DD232C-52D4-4E30-8825-C77DD6ED81B9}" type="presParOf" srcId="{D60C1BD5-1CDD-4328-A06A-9A67C8D4732A}" destId="{D33B0372-DB9C-4DE4-8E4F-24DF4A777252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53C790C-6757-4CEA-BC4A-C276D04B2D2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F0580F6-1E18-4111-9D6F-3E85BE10E10D}">
      <dgm:prSet/>
      <dgm:spPr/>
      <dgm:t>
        <a:bodyPr/>
        <a:lstStyle/>
        <a:p>
          <a:r>
            <a:rPr lang="en-GB" b="0" i="0" dirty="0"/>
            <a:t>Patient-centred care</a:t>
          </a:r>
          <a:endParaRPr lang="en-US" dirty="0"/>
        </a:p>
      </dgm:t>
    </dgm:pt>
    <dgm:pt modelId="{EC7AC1A7-E295-4C06-9A93-1DBAC93806C0}" type="parTrans" cxnId="{79C84012-8632-4543-8EFB-316F871F8066}">
      <dgm:prSet/>
      <dgm:spPr/>
      <dgm:t>
        <a:bodyPr/>
        <a:lstStyle/>
        <a:p>
          <a:endParaRPr lang="en-US"/>
        </a:p>
      </dgm:t>
    </dgm:pt>
    <dgm:pt modelId="{DB64EB98-81E5-4345-8D9E-F52A35EDDF50}" type="sibTrans" cxnId="{79C84012-8632-4543-8EFB-316F871F8066}">
      <dgm:prSet/>
      <dgm:spPr/>
      <dgm:t>
        <a:bodyPr/>
        <a:lstStyle/>
        <a:p>
          <a:endParaRPr lang="en-US"/>
        </a:p>
      </dgm:t>
    </dgm:pt>
    <dgm:pt modelId="{64017C89-A63B-4BCF-90DF-52A2C52734EB}">
      <dgm:prSet/>
      <dgm:spPr/>
      <dgm:t>
        <a:bodyPr/>
        <a:lstStyle/>
        <a:p>
          <a:r>
            <a:rPr lang="en-GB" b="0" i="0" dirty="0"/>
            <a:t>Clear communication</a:t>
          </a:r>
          <a:endParaRPr lang="en-US" dirty="0"/>
        </a:p>
      </dgm:t>
    </dgm:pt>
    <dgm:pt modelId="{868F064C-8AA9-402B-9C6C-3729CD9C4E63}" type="parTrans" cxnId="{CFB7EA5C-56FA-47C2-8071-42A6CFAA8E52}">
      <dgm:prSet/>
      <dgm:spPr/>
      <dgm:t>
        <a:bodyPr/>
        <a:lstStyle/>
        <a:p>
          <a:endParaRPr lang="en-US"/>
        </a:p>
      </dgm:t>
    </dgm:pt>
    <dgm:pt modelId="{AA24F1D0-F8A1-4C2A-BEDE-3ED675C970F5}" type="sibTrans" cxnId="{CFB7EA5C-56FA-47C2-8071-42A6CFAA8E52}">
      <dgm:prSet/>
      <dgm:spPr/>
      <dgm:t>
        <a:bodyPr/>
        <a:lstStyle/>
        <a:p>
          <a:endParaRPr lang="en-US"/>
        </a:p>
      </dgm:t>
    </dgm:pt>
    <dgm:pt modelId="{B5025E3B-D5F7-404C-BA9E-B27EF4B26663}">
      <dgm:prSet/>
      <dgm:spPr/>
      <dgm:t>
        <a:bodyPr/>
        <a:lstStyle/>
        <a:p>
          <a:r>
            <a:rPr lang="en-GB" b="0" i="0" dirty="0"/>
            <a:t>Informed consent</a:t>
          </a:r>
          <a:endParaRPr lang="en-US" dirty="0"/>
        </a:p>
      </dgm:t>
    </dgm:pt>
    <dgm:pt modelId="{291E6E1D-639C-4314-9D20-377DBE44F3E2}" type="parTrans" cxnId="{BD409562-B62C-4083-9A37-CDB6AEF0CB5C}">
      <dgm:prSet/>
      <dgm:spPr/>
      <dgm:t>
        <a:bodyPr/>
        <a:lstStyle/>
        <a:p>
          <a:endParaRPr lang="en-US"/>
        </a:p>
      </dgm:t>
    </dgm:pt>
    <dgm:pt modelId="{D96C7ED1-02DA-4697-97CF-8DDCA15D49B6}" type="sibTrans" cxnId="{BD409562-B62C-4083-9A37-CDB6AEF0CB5C}">
      <dgm:prSet/>
      <dgm:spPr/>
      <dgm:t>
        <a:bodyPr/>
        <a:lstStyle/>
        <a:p>
          <a:endParaRPr lang="en-US"/>
        </a:p>
      </dgm:t>
    </dgm:pt>
    <dgm:pt modelId="{88424A84-D80A-41CE-8269-7C7458096B2D}">
      <dgm:prSet/>
      <dgm:spPr/>
      <dgm:t>
        <a:bodyPr/>
        <a:lstStyle/>
        <a:p>
          <a:r>
            <a:rPr lang="en-GB" b="0" i="0" dirty="0"/>
            <a:t>Confidentiality</a:t>
          </a:r>
          <a:endParaRPr lang="en-US" dirty="0"/>
        </a:p>
      </dgm:t>
    </dgm:pt>
    <dgm:pt modelId="{D2BEA4C6-A100-45CA-9E54-F3ED81008EB5}" type="parTrans" cxnId="{019B147F-6E04-4F8A-9295-83D30DE380F5}">
      <dgm:prSet/>
      <dgm:spPr/>
      <dgm:t>
        <a:bodyPr/>
        <a:lstStyle/>
        <a:p>
          <a:endParaRPr lang="en-US"/>
        </a:p>
      </dgm:t>
    </dgm:pt>
    <dgm:pt modelId="{135CDC37-87E0-4C71-B909-68D245DCA336}" type="sibTrans" cxnId="{019B147F-6E04-4F8A-9295-83D30DE380F5}">
      <dgm:prSet/>
      <dgm:spPr/>
      <dgm:t>
        <a:bodyPr/>
        <a:lstStyle/>
        <a:p>
          <a:endParaRPr lang="en-US"/>
        </a:p>
      </dgm:t>
    </dgm:pt>
    <dgm:pt modelId="{09A50EFB-4BCE-410E-8C5B-B56566820F71}">
      <dgm:prSet/>
      <dgm:spPr/>
      <dgm:t>
        <a:bodyPr/>
        <a:lstStyle/>
        <a:p>
          <a:r>
            <a:rPr lang="en-GB" b="0" i="0" dirty="0"/>
            <a:t>Respect &amp; dignity</a:t>
          </a:r>
          <a:endParaRPr lang="en-US" dirty="0"/>
        </a:p>
      </dgm:t>
    </dgm:pt>
    <dgm:pt modelId="{114FB5A5-C32B-4CB3-B1E3-DEB63404DB32}" type="parTrans" cxnId="{347A6FB2-7BDF-4BC4-901A-21D5E365B65A}">
      <dgm:prSet/>
      <dgm:spPr/>
      <dgm:t>
        <a:bodyPr/>
        <a:lstStyle/>
        <a:p>
          <a:endParaRPr lang="en-US"/>
        </a:p>
      </dgm:t>
    </dgm:pt>
    <dgm:pt modelId="{2C81276B-932B-4753-9748-D6BBF23E3F07}" type="sibTrans" cxnId="{347A6FB2-7BDF-4BC4-901A-21D5E365B65A}">
      <dgm:prSet/>
      <dgm:spPr/>
      <dgm:t>
        <a:bodyPr/>
        <a:lstStyle/>
        <a:p>
          <a:endParaRPr lang="en-US"/>
        </a:p>
      </dgm:t>
    </dgm:pt>
    <dgm:pt modelId="{D20E3EEC-0566-49B9-8F59-55F39298755A}">
      <dgm:prSet/>
      <dgm:spPr/>
      <dgm:t>
        <a:bodyPr/>
        <a:lstStyle/>
        <a:p>
          <a:r>
            <a:rPr lang="en-GB" b="0" i="0" dirty="0"/>
            <a:t>Non-judgemental support (especially smoking)</a:t>
          </a:r>
          <a:endParaRPr lang="en-US" dirty="0"/>
        </a:p>
      </dgm:t>
    </dgm:pt>
    <dgm:pt modelId="{19B09B45-BDBC-4A26-89E2-465BCD26AA24}" type="parTrans" cxnId="{202A38D0-6744-4A75-9BBF-6AD2E6189FFE}">
      <dgm:prSet/>
      <dgm:spPr/>
      <dgm:t>
        <a:bodyPr/>
        <a:lstStyle/>
        <a:p>
          <a:endParaRPr lang="en-US"/>
        </a:p>
      </dgm:t>
    </dgm:pt>
    <dgm:pt modelId="{7E1CBC71-FCFC-47BA-AD7E-AC9D0F42E5B1}" type="sibTrans" cxnId="{202A38D0-6744-4A75-9BBF-6AD2E6189FFE}">
      <dgm:prSet/>
      <dgm:spPr/>
      <dgm:t>
        <a:bodyPr/>
        <a:lstStyle/>
        <a:p>
          <a:endParaRPr lang="en-US"/>
        </a:p>
      </dgm:t>
    </dgm:pt>
    <dgm:pt modelId="{542774CE-6BF6-4337-8512-61B05903DEE7}" type="pres">
      <dgm:prSet presAssocID="{A53C790C-6757-4CEA-BC4A-C276D04B2D27}" presName="linear" presStyleCnt="0">
        <dgm:presLayoutVars>
          <dgm:animLvl val="lvl"/>
          <dgm:resizeHandles val="exact"/>
        </dgm:presLayoutVars>
      </dgm:prSet>
      <dgm:spPr/>
    </dgm:pt>
    <dgm:pt modelId="{0D36A38E-AF29-48E0-8B10-D4921F15A510}" type="pres">
      <dgm:prSet presAssocID="{6F0580F6-1E18-4111-9D6F-3E85BE10E10D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C3877D0-C088-44C8-8349-219181A0FB2C}" type="pres">
      <dgm:prSet presAssocID="{DB64EB98-81E5-4345-8D9E-F52A35EDDF50}" presName="spacer" presStyleCnt="0"/>
      <dgm:spPr/>
    </dgm:pt>
    <dgm:pt modelId="{9B2E9E4E-A019-41C2-92A5-5E38C48A3FAA}" type="pres">
      <dgm:prSet presAssocID="{64017C89-A63B-4BCF-90DF-52A2C52734EB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BB94B3A-9DD6-4ED2-9238-CBF04AA092C8}" type="pres">
      <dgm:prSet presAssocID="{AA24F1D0-F8A1-4C2A-BEDE-3ED675C970F5}" presName="spacer" presStyleCnt="0"/>
      <dgm:spPr/>
    </dgm:pt>
    <dgm:pt modelId="{129BA5F7-B37D-4589-A2EF-E8C219B9E18F}" type="pres">
      <dgm:prSet presAssocID="{B5025E3B-D5F7-404C-BA9E-B27EF4B26663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90D26068-0A0F-4B06-8A88-A7A2303FBD42}" type="pres">
      <dgm:prSet presAssocID="{D96C7ED1-02DA-4697-97CF-8DDCA15D49B6}" presName="spacer" presStyleCnt="0"/>
      <dgm:spPr/>
    </dgm:pt>
    <dgm:pt modelId="{1B2E6060-B07C-438B-8FA8-621CC029A667}" type="pres">
      <dgm:prSet presAssocID="{88424A84-D80A-41CE-8269-7C7458096B2D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9E3AA474-A5D9-4308-AD08-6E8565694710}" type="pres">
      <dgm:prSet presAssocID="{135CDC37-87E0-4C71-B909-68D245DCA336}" presName="spacer" presStyleCnt="0"/>
      <dgm:spPr/>
    </dgm:pt>
    <dgm:pt modelId="{BAF85322-1FD8-47DE-8484-CEAF5397633E}" type="pres">
      <dgm:prSet presAssocID="{09A50EFB-4BCE-410E-8C5B-B56566820F71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4E9D60EA-2C19-485F-B4D5-5DC2CF47F5C5}" type="pres">
      <dgm:prSet presAssocID="{2C81276B-932B-4753-9748-D6BBF23E3F07}" presName="spacer" presStyleCnt="0"/>
      <dgm:spPr/>
    </dgm:pt>
    <dgm:pt modelId="{8EEAF4F8-EF2E-4CBC-9F09-7527A34AC683}" type="pres">
      <dgm:prSet presAssocID="{D20E3EEC-0566-49B9-8F59-55F39298755A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ACDB6B10-979F-4F24-9BD1-8B88932DD7F7}" type="presOf" srcId="{09A50EFB-4BCE-410E-8C5B-B56566820F71}" destId="{BAF85322-1FD8-47DE-8484-CEAF5397633E}" srcOrd="0" destOrd="0" presId="urn:microsoft.com/office/officeart/2005/8/layout/vList2"/>
    <dgm:cxn modelId="{79C84012-8632-4543-8EFB-316F871F8066}" srcId="{A53C790C-6757-4CEA-BC4A-C276D04B2D27}" destId="{6F0580F6-1E18-4111-9D6F-3E85BE10E10D}" srcOrd="0" destOrd="0" parTransId="{EC7AC1A7-E295-4C06-9A93-1DBAC93806C0}" sibTransId="{DB64EB98-81E5-4345-8D9E-F52A35EDDF50}"/>
    <dgm:cxn modelId="{0B07D91B-4D86-46D5-BDA9-797FB418EAB5}" type="presOf" srcId="{A53C790C-6757-4CEA-BC4A-C276D04B2D27}" destId="{542774CE-6BF6-4337-8512-61B05903DEE7}" srcOrd="0" destOrd="0" presId="urn:microsoft.com/office/officeart/2005/8/layout/vList2"/>
    <dgm:cxn modelId="{CFB7EA5C-56FA-47C2-8071-42A6CFAA8E52}" srcId="{A53C790C-6757-4CEA-BC4A-C276D04B2D27}" destId="{64017C89-A63B-4BCF-90DF-52A2C52734EB}" srcOrd="1" destOrd="0" parTransId="{868F064C-8AA9-402B-9C6C-3729CD9C4E63}" sibTransId="{AA24F1D0-F8A1-4C2A-BEDE-3ED675C970F5}"/>
    <dgm:cxn modelId="{BD409562-B62C-4083-9A37-CDB6AEF0CB5C}" srcId="{A53C790C-6757-4CEA-BC4A-C276D04B2D27}" destId="{B5025E3B-D5F7-404C-BA9E-B27EF4B26663}" srcOrd="2" destOrd="0" parTransId="{291E6E1D-639C-4314-9D20-377DBE44F3E2}" sibTransId="{D96C7ED1-02DA-4697-97CF-8DDCA15D49B6}"/>
    <dgm:cxn modelId="{019B147F-6E04-4F8A-9295-83D30DE380F5}" srcId="{A53C790C-6757-4CEA-BC4A-C276D04B2D27}" destId="{88424A84-D80A-41CE-8269-7C7458096B2D}" srcOrd="3" destOrd="0" parTransId="{D2BEA4C6-A100-45CA-9E54-F3ED81008EB5}" sibTransId="{135CDC37-87E0-4C71-B909-68D245DCA336}"/>
    <dgm:cxn modelId="{641B2EA6-AA65-4203-8CB8-63A14DA265B9}" type="presOf" srcId="{D20E3EEC-0566-49B9-8F59-55F39298755A}" destId="{8EEAF4F8-EF2E-4CBC-9F09-7527A34AC683}" srcOrd="0" destOrd="0" presId="urn:microsoft.com/office/officeart/2005/8/layout/vList2"/>
    <dgm:cxn modelId="{347A6FB2-7BDF-4BC4-901A-21D5E365B65A}" srcId="{A53C790C-6757-4CEA-BC4A-C276D04B2D27}" destId="{09A50EFB-4BCE-410E-8C5B-B56566820F71}" srcOrd="4" destOrd="0" parTransId="{114FB5A5-C32B-4CB3-B1E3-DEB63404DB32}" sibTransId="{2C81276B-932B-4753-9748-D6BBF23E3F07}"/>
    <dgm:cxn modelId="{202A38D0-6744-4A75-9BBF-6AD2E6189FFE}" srcId="{A53C790C-6757-4CEA-BC4A-C276D04B2D27}" destId="{D20E3EEC-0566-49B9-8F59-55F39298755A}" srcOrd="5" destOrd="0" parTransId="{19B09B45-BDBC-4A26-89E2-465BCD26AA24}" sibTransId="{7E1CBC71-FCFC-47BA-AD7E-AC9D0F42E5B1}"/>
    <dgm:cxn modelId="{C39B70E0-4A84-4D7A-A51A-644C161B6C1A}" type="presOf" srcId="{88424A84-D80A-41CE-8269-7C7458096B2D}" destId="{1B2E6060-B07C-438B-8FA8-621CC029A667}" srcOrd="0" destOrd="0" presId="urn:microsoft.com/office/officeart/2005/8/layout/vList2"/>
    <dgm:cxn modelId="{B883A7EA-7367-4748-A9CA-024965654903}" type="presOf" srcId="{6F0580F6-1E18-4111-9D6F-3E85BE10E10D}" destId="{0D36A38E-AF29-48E0-8B10-D4921F15A510}" srcOrd="0" destOrd="0" presId="urn:microsoft.com/office/officeart/2005/8/layout/vList2"/>
    <dgm:cxn modelId="{157725F5-8AB3-4754-BCF9-1CD86B4812AB}" type="presOf" srcId="{64017C89-A63B-4BCF-90DF-52A2C52734EB}" destId="{9B2E9E4E-A019-41C2-92A5-5E38C48A3FAA}" srcOrd="0" destOrd="0" presId="urn:microsoft.com/office/officeart/2005/8/layout/vList2"/>
    <dgm:cxn modelId="{158049FE-3E53-4996-AEBA-D834824886C7}" type="presOf" srcId="{B5025E3B-D5F7-404C-BA9E-B27EF4B26663}" destId="{129BA5F7-B37D-4589-A2EF-E8C219B9E18F}" srcOrd="0" destOrd="0" presId="urn:microsoft.com/office/officeart/2005/8/layout/vList2"/>
    <dgm:cxn modelId="{27680997-2990-482B-9C2C-24695A16C32C}" type="presParOf" srcId="{542774CE-6BF6-4337-8512-61B05903DEE7}" destId="{0D36A38E-AF29-48E0-8B10-D4921F15A510}" srcOrd="0" destOrd="0" presId="urn:microsoft.com/office/officeart/2005/8/layout/vList2"/>
    <dgm:cxn modelId="{405D298D-AD51-40D9-AAC4-BA639452138E}" type="presParOf" srcId="{542774CE-6BF6-4337-8512-61B05903DEE7}" destId="{AC3877D0-C088-44C8-8349-219181A0FB2C}" srcOrd="1" destOrd="0" presId="urn:microsoft.com/office/officeart/2005/8/layout/vList2"/>
    <dgm:cxn modelId="{82B703BB-3915-423C-B774-386420E6C716}" type="presParOf" srcId="{542774CE-6BF6-4337-8512-61B05903DEE7}" destId="{9B2E9E4E-A019-41C2-92A5-5E38C48A3FAA}" srcOrd="2" destOrd="0" presId="urn:microsoft.com/office/officeart/2005/8/layout/vList2"/>
    <dgm:cxn modelId="{DB4071A8-EAD5-44ED-B524-FB2BC6E80B2A}" type="presParOf" srcId="{542774CE-6BF6-4337-8512-61B05903DEE7}" destId="{CBB94B3A-9DD6-4ED2-9238-CBF04AA092C8}" srcOrd="3" destOrd="0" presId="urn:microsoft.com/office/officeart/2005/8/layout/vList2"/>
    <dgm:cxn modelId="{5907439A-0F07-4B32-9910-653B30C1B6CE}" type="presParOf" srcId="{542774CE-6BF6-4337-8512-61B05903DEE7}" destId="{129BA5F7-B37D-4589-A2EF-E8C219B9E18F}" srcOrd="4" destOrd="0" presId="urn:microsoft.com/office/officeart/2005/8/layout/vList2"/>
    <dgm:cxn modelId="{D63E3D9D-DBBB-4F61-9542-D516BA79A992}" type="presParOf" srcId="{542774CE-6BF6-4337-8512-61B05903DEE7}" destId="{90D26068-0A0F-4B06-8A88-A7A2303FBD42}" srcOrd="5" destOrd="0" presId="urn:microsoft.com/office/officeart/2005/8/layout/vList2"/>
    <dgm:cxn modelId="{5DA975AB-79C2-47C9-83EA-E9E15277265F}" type="presParOf" srcId="{542774CE-6BF6-4337-8512-61B05903DEE7}" destId="{1B2E6060-B07C-438B-8FA8-621CC029A667}" srcOrd="6" destOrd="0" presId="urn:microsoft.com/office/officeart/2005/8/layout/vList2"/>
    <dgm:cxn modelId="{5EB5C7A9-821D-439B-A142-9D9AC86F5DE3}" type="presParOf" srcId="{542774CE-6BF6-4337-8512-61B05903DEE7}" destId="{9E3AA474-A5D9-4308-AD08-6E8565694710}" srcOrd="7" destOrd="0" presId="urn:microsoft.com/office/officeart/2005/8/layout/vList2"/>
    <dgm:cxn modelId="{7570B308-3C89-4A0C-86CD-A4084AA5791A}" type="presParOf" srcId="{542774CE-6BF6-4337-8512-61B05903DEE7}" destId="{BAF85322-1FD8-47DE-8484-CEAF5397633E}" srcOrd="8" destOrd="0" presId="urn:microsoft.com/office/officeart/2005/8/layout/vList2"/>
    <dgm:cxn modelId="{945C7BC5-1A2C-415E-BFFD-89382C9E334A}" type="presParOf" srcId="{542774CE-6BF6-4337-8512-61B05903DEE7}" destId="{4E9D60EA-2C19-485F-B4D5-5DC2CF47F5C5}" srcOrd="9" destOrd="0" presId="urn:microsoft.com/office/officeart/2005/8/layout/vList2"/>
    <dgm:cxn modelId="{4861EC85-AC43-4881-B2B2-CAA39B77ABC1}" type="presParOf" srcId="{542774CE-6BF6-4337-8512-61B05903DEE7}" destId="{8EEAF4F8-EF2E-4CBC-9F09-7527A34AC683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CBD7638-C300-42E7-9C72-DD0B5CE74C7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1376768-44F9-4657-8B29-5ECFD3E92451}">
      <dgm:prSet/>
      <dgm:spPr/>
      <dgm:t>
        <a:bodyPr/>
        <a:lstStyle/>
        <a:p>
          <a:r>
            <a:rPr lang="en-GB" dirty="0"/>
            <a:t>Asthma is a chronic respiratory condition</a:t>
          </a:r>
          <a:endParaRPr lang="en-US" dirty="0"/>
        </a:p>
      </dgm:t>
    </dgm:pt>
    <dgm:pt modelId="{530DE180-5D67-4140-9962-7FE49821E124}" type="parTrans" cxnId="{37BBA10A-4409-41AC-A4C1-272907CC8D3A}">
      <dgm:prSet/>
      <dgm:spPr/>
      <dgm:t>
        <a:bodyPr/>
        <a:lstStyle/>
        <a:p>
          <a:endParaRPr lang="en-US"/>
        </a:p>
      </dgm:t>
    </dgm:pt>
    <dgm:pt modelId="{50A1F594-6069-4DC3-9593-4498C80718D6}" type="sibTrans" cxnId="{37BBA10A-4409-41AC-A4C1-272907CC8D3A}">
      <dgm:prSet/>
      <dgm:spPr/>
      <dgm:t>
        <a:bodyPr/>
        <a:lstStyle/>
        <a:p>
          <a:endParaRPr lang="en-US"/>
        </a:p>
      </dgm:t>
    </dgm:pt>
    <dgm:pt modelId="{F4355EFF-62D3-43D1-8D60-6D79CFED9E76}">
      <dgm:prSet/>
      <dgm:spPr/>
      <dgm:t>
        <a:bodyPr/>
        <a:lstStyle/>
        <a:p>
          <a:r>
            <a:rPr lang="en-US" dirty="0"/>
            <a:t>Smoking significantly worsens symptoms</a:t>
          </a:r>
        </a:p>
      </dgm:t>
    </dgm:pt>
    <dgm:pt modelId="{B055B592-E795-4238-A21E-A9FDEDDC208F}" type="parTrans" cxnId="{5E2298FA-7F3B-4026-91F5-75F658714835}">
      <dgm:prSet/>
      <dgm:spPr/>
      <dgm:t>
        <a:bodyPr/>
        <a:lstStyle/>
        <a:p>
          <a:endParaRPr lang="en-US"/>
        </a:p>
      </dgm:t>
    </dgm:pt>
    <dgm:pt modelId="{B0DB3B69-9760-4B47-BF4D-854C301D3B70}" type="sibTrans" cxnId="{5E2298FA-7F3B-4026-91F5-75F658714835}">
      <dgm:prSet/>
      <dgm:spPr/>
      <dgm:t>
        <a:bodyPr/>
        <a:lstStyle/>
        <a:p>
          <a:endParaRPr lang="en-US"/>
        </a:p>
      </dgm:t>
    </dgm:pt>
    <dgm:pt modelId="{5F22EDBC-B12C-4407-B4FC-B25EF1DF9746}">
      <dgm:prSet/>
      <dgm:spPr/>
      <dgm:t>
        <a:bodyPr/>
        <a:lstStyle/>
        <a:p>
          <a:r>
            <a:rPr lang="en-US" dirty="0"/>
            <a:t>Effective management includes medication and lifestyle changes </a:t>
          </a:r>
        </a:p>
      </dgm:t>
    </dgm:pt>
    <dgm:pt modelId="{5790AE75-30D5-4B7B-A720-E2EDE41AB22F}" type="parTrans" cxnId="{0AFB8FBF-6C81-487E-9439-5A6822DB3DCC}">
      <dgm:prSet/>
      <dgm:spPr/>
      <dgm:t>
        <a:bodyPr/>
        <a:lstStyle/>
        <a:p>
          <a:endParaRPr lang="en-US"/>
        </a:p>
      </dgm:t>
    </dgm:pt>
    <dgm:pt modelId="{21EB02BE-8319-45CE-8478-93A429307FE5}" type="sibTrans" cxnId="{0AFB8FBF-6C81-487E-9439-5A6822DB3DCC}">
      <dgm:prSet/>
      <dgm:spPr/>
      <dgm:t>
        <a:bodyPr/>
        <a:lstStyle/>
        <a:p>
          <a:endParaRPr lang="en-US"/>
        </a:p>
      </dgm:t>
    </dgm:pt>
    <dgm:pt modelId="{280033F4-6671-46E4-A2EE-5DF556DF3394}">
      <dgm:prSet/>
      <dgm:spPr/>
      <dgm:t>
        <a:bodyPr/>
        <a:lstStyle/>
        <a:p>
          <a:r>
            <a:rPr lang="en-US" dirty="0"/>
            <a:t>Early intervention improves outcomes</a:t>
          </a:r>
        </a:p>
      </dgm:t>
    </dgm:pt>
    <dgm:pt modelId="{4D35AB31-EF71-4EA3-BD7E-6D3E0C341AC3}" type="parTrans" cxnId="{9D2EC5E9-5163-4447-807F-C904589BF94D}">
      <dgm:prSet/>
      <dgm:spPr/>
      <dgm:t>
        <a:bodyPr/>
        <a:lstStyle/>
        <a:p>
          <a:endParaRPr lang="en-US"/>
        </a:p>
      </dgm:t>
    </dgm:pt>
    <dgm:pt modelId="{92597735-928C-4417-8F52-90B1296F5196}" type="sibTrans" cxnId="{9D2EC5E9-5163-4447-807F-C904589BF94D}">
      <dgm:prSet/>
      <dgm:spPr/>
      <dgm:t>
        <a:bodyPr/>
        <a:lstStyle/>
        <a:p>
          <a:endParaRPr lang="en-US"/>
        </a:p>
      </dgm:t>
    </dgm:pt>
    <dgm:pt modelId="{F8EE0189-7035-4831-8F6B-EFD77C56CD29}">
      <dgm:prSet/>
      <dgm:spPr/>
      <dgm:t>
        <a:bodyPr/>
        <a:lstStyle/>
        <a:p>
          <a:r>
            <a:rPr lang="en-US" dirty="0"/>
            <a:t>Following a care plan improves quality of life </a:t>
          </a:r>
        </a:p>
      </dgm:t>
    </dgm:pt>
    <dgm:pt modelId="{F2987E26-D92D-4DDA-BB33-E21B2E54A6A0}" type="parTrans" cxnId="{E0D218F2-DAC4-442E-A698-50D97DE6C729}">
      <dgm:prSet/>
      <dgm:spPr/>
      <dgm:t>
        <a:bodyPr/>
        <a:lstStyle/>
        <a:p>
          <a:endParaRPr lang="en-US"/>
        </a:p>
      </dgm:t>
    </dgm:pt>
    <dgm:pt modelId="{B773CA4B-5B1A-4674-93E5-9F074D68BCB7}" type="sibTrans" cxnId="{E0D218F2-DAC4-442E-A698-50D97DE6C729}">
      <dgm:prSet/>
      <dgm:spPr/>
      <dgm:t>
        <a:bodyPr/>
        <a:lstStyle/>
        <a:p>
          <a:endParaRPr lang="en-US"/>
        </a:p>
      </dgm:t>
    </dgm:pt>
    <dgm:pt modelId="{8FC3499E-2FFD-48D7-9C35-6680AFC278F1}" type="pres">
      <dgm:prSet presAssocID="{CCBD7638-C300-42E7-9C72-DD0B5CE74C7F}" presName="linear" presStyleCnt="0">
        <dgm:presLayoutVars>
          <dgm:animLvl val="lvl"/>
          <dgm:resizeHandles val="exact"/>
        </dgm:presLayoutVars>
      </dgm:prSet>
      <dgm:spPr/>
    </dgm:pt>
    <dgm:pt modelId="{F38E0762-CBAC-4F54-88D7-9D40018766AB}" type="pres">
      <dgm:prSet presAssocID="{11376768-44F9-4657-8B29-5ECFD3E9245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9E66F76-656E-45F1-B5E3-241768DC9F2F}" type="pres">
      <dgm:prSet presAssocID="{50A1F594-6069-4DC3-9593-4498C80718D6}" presName="spacer" presStyleCnt="0"/>
      <dgm:spPr/>
    </dgm:pt>
    <dgm:pt modelId="{FCF0739F-AA7C-47E0-84AB-1E56681C0101}" type="pres">
      <dgm:prSet presAssocID="{F4355EFF-62D3-43D1-8D60-6D79CFED9E7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796E7BB-BEE2-4F6C-B7C4-6785FA89D005}" type="pres">
      <dgm:prSet presAssocID="{B0DB3B69-9760-4B47-BF4D-854C301D3B70}" presName="spacer" presStyleCnt="0"/>
      <dgm:spPr/>
    </dgm:pt>
    <dgm:pt modelId="{16CEE222-282D-40E5-9009-61A767B87E22}" type="pres">
      <dgm:prSet presAssocID="{5F22EDBC-B12C-4407-B4FC-B25EF1DF974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3823591-FDFD-40B5-99E7-DD2F510895AF}" type="pres">
      <dgm:prSet presAssocID="{21EB02BE-8319-45CE-8478-93A429307FE5}" presName="spacer" presStyleCnt="0"/>
      <dgm:spPr/>
    </dgm:pt>
    <dgm:pt modelId="{101649AD-D3AC-4BCC-8645-57C9EC183936}" type="pres">
      <dgm:prSet presAssocID="{280033F4-6671-46E4-A2EE-5DF556DF339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449BA52-73A8-41B5-99EC-C31B17C64C34}" type="pres">
      <dgm:prSet presAssocID="{92597735-928C-4417-8F52-90B1296F5196}" presName="spacer" presStyleCnt="0"/>
      <dgm:spPr/>
    </dgm:pt>
    <dgm:pt modelId="{F9187ED0-43D4-479C-B9C2-80F388AE2EF1}" type="pres">
      <dgm:prSet presAssocID="{F8EE0189-7035-4831-8F6B-EFD77C56CD29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7BBA10A-4409-41AC-A4C1-272907CC8D3A}" srcId="{CCBD7638-C300-42E7-9C72-DD0B5CE74C7F}" destId="{11376768-44F9-4657-8B29-5ECFD3E92451}" srcOrd="0" destOrd="0" parTransId="{530DE180-5D67-4140-9962-7FE49821E124}" sibTransId="{50A1F594-6069-4DC3-9593-4498C80718D6}"/>
    <dgm:cxn modelId="{582E110B-175F-4CC4-A87C-85B03A69AA6C}" type="presOf" srcId="{F4355EFF-62D3-43D1-8D60-6D79CFED9E76}" destId="{FCF0739F-AA7C-47E0-84AB-1E56681C0101}" srcOrd="0" destOrd="0" presId="urn:microsoft.com/office/officeart/2005/8/layout/vList2"/>
    <dgm:cxn modelId="{F8CDAF35-99AE-4DF4-9C0D-6982203193C8}" type="presOf" srcId="{280033F4-6671-46E4-A2EE-5DF556DF3394}" destId="{101649AD-D3AC-4BCC-8645-57C9EC183936}" srcOrd="0" destOrd="0" presId="urn:microsoft.com/office/officeart/2005/8/layout/vList2"/>
    <dgm:cxn modelId="{9642A74C-C489-45F1-A6EF-9A2CE92296EE}" type="presOf" srcId="{5F22EDBC-B12C-4407-B4FC-B25EF1DF9746}" destId="{16CEE222-282D-40E5-9009-61A767B87E22}" srcOrd="0" destOrd="0" presId="urn:microsoft.com/office/officeart/2005/8/layout/vList2"/>
    <dgm:cxn modelId="{10891271-3CA8-4EC0-AA36-19ADE28BB19C}" type="presOf" srcId="{11376768-44F9-4657-8B29-5ECFD3E92451}" destId="{F38E0762-CBAC-4F54-88D7-9D40018766AB}" srcOrd="0" destOrd="0" presId="urn:microsoft.com/office/officeart/2005/8/layout/vList2"/>
    <dgm:cxn modelId="{AC8AE1BB-3D8F-4ED2-9D1B-40F0501C1352}" type="presOf" srcId="{F8EE0189-7035-4831-8F6B-EFD77C56CD29}" destId="{F9187ED0-43D4-479C-B9C2-80F388AE2EF1}" srcOrd="0" destOrd="0" presId="urn:microsoft.com/office/officeart/2005/8/layout/vList2"/>
    <dgm:cxn modelId="{D04ABFBE-478C-4198-80E6-308110E2E431}" type="presOf" srcId="{CCBD7638-C300-42E7-9C72-DD0B5CE74C7F}" destId="{8FC3499E-2FFD-48D7-9C35-6680AFC278F1}" srcOrd="0" destOrd="0" presId="urn:microsoft.com/office/officeart/2005/8/layout/vList2"/>
    <dgm:cxn modelId="{0AFB8FBF-6C81-487E-9439-5A6822DB3DCC}" srcId="{CCBD7638-C300-42E7-9C72-DD0B5CE74C7F}" destId="{5F22EDBC-B12C-4407-B4FC-B25EF1DF9746}" srcOrd="2" destOrd="0" parTransId="{5790AE75-30D5-4B7B-A720-E2EDE41AB22F}" sibTransId="{21EB02BE-8319-45CE-8478-93A429307FE5}"/>
    <dgm:cxn modelId="{9D2EC5E9-5163-4447-807F-C904589BF94D}" srcId="{CCBD7638-C300-42E7-9C72-DD0B5CE74C7F}" destId="{280033F4-6671-46E4-A2EE-5DF556DF3394}" srcOrd="3" destOrd="0" parTransId="{4D35AB31-EF71-4EA3-BD7E-6D3E0C341AC3}" sibTransId="{92597735-928C-4417-8F52-90B1296F5196}"/>
    <dgm:cxn modelId="{E0D218F2-DAC4-442E-A698-50D97DE6C729}" srcId="{CCBD7638-C300-42E7-9C72-DD0B5CE74C7F}" destId="{F8EE0189-7035-4831-8F6B-EFD77C56CD29}" srcOrd="4" destOrd="0" parTransId="{F2987E26-D92D-4DDA-BB33-E21B2E54A6A0}" sibTransId="{B773CA4B-5B1A-4674-93E5-9F074D68BCB7}"/>
    <dgm:cxn modelId="{5E2298FA-7F3B-4026-91F5-75F658714835}" srcId="{CCBD7638-C300-42E7-9C72-DD0B5CE74C7F}" destId="{F4355EFF-62D3-43D1-8D60-6D79CFED9E76}" srcOrd="1" destOrd="0" parTransId="{B055B592-E795-4238-A21E-A9FDEDDC208F}" sibTransId="{B0DB3B69-9760-4B47-BF4D-854C301D3B70}"/>
    <dgm:cxn modelId="{958D73C1-547A-4561-94C2-E71C652B3351}" type="presParOf" srcId="{8FC3499E-2FFD-48D7-9C35-6680AFC278F1}" destId="{F38E0762-CBAC-4F54-88D7-9D40018766AB}" srcOrd="0" destOrd="0" presId="urn:microsoft.com/office/officeart/2005/8/layout/vList2"/>
    <dgm:cxn modelId="{14973AF6-D156-449B-9C1E-089B8C9EF25B}" type="presParOf" srcId="{8FC3499E-2FFD-48D7-9C35-6680AFC278F1}" destId="{D9E66F76-656E-45F1-B5E3-241768DC9F2F}" srcOrd="1" destOrd="0" presId="urn:microsoft.com/office/officeart/2005/8/layout/vList2"/>
    <dgm:cxn modelId="{AFD0B40E-63B9-49F3-8206-BB6C38AC8716}" type="presParOf" srcId="{8FC3499E-2FFD-48D7-9C35-6680AFC278F1}" destId="{FCF0739F-AA7C-47E0-84AB-1E56681C0101}" srcOrd="2" destOrd="0" presId="urn:microsoft.com/office/officeart/2005/8/layout/vList2"/>
    <dgm:cxn modelId="{2880D2C2-5519-4801-87DC-EF0BEE647B6D}" type="presParOf" srcId="{8FC3499E-2FFD-48D7-9C35-6680AFC278F1}" destId="{B796E7BB-BEE2-4F6C-B7C4-6785FA89D005}" srcOrd="3" destOrd="0" presId="urn:microsoft.com/office/officeart/2005/8/layout/vList2"/>
    <dgm:cxn modelId="{C48D81ED-F7CC-4B1F-A56F-1FC156A507D8}" type="presParOf" srcId="{8FC3499E-2FFD-48D7-9C35-6680AFC278F1}" destId="{16CEE222-282D-40E5-9009-61A767B87E22}" srcOrd="4" destOrd="0" presId="urn:microsoft.com/office/officeart/2005/8/layout/vList2"/>
    <dgm:cxn modelId="{65E19F34-35FE-4F58-948D-3B3C49674DD1}" type="presParOf" srcId="{8FC3499E-2FFD-48D7-9C35-6680AFC278F1}" destId="{73823591-FDFD-40B5-99E7-DD2F510895AF}" srcOrd="5" destOrd="0" presId="urn:microsoft.com/office/officeart/2005/8/layout/vList2"/>
    <dgm:cxn modelId="{8124D8F6-6654-456C-8205-0DABCB3EBAD7}" type="presParOf" srcId="{8FC3499E-2FFD-48D7-9C35-6680AFC278F1}" destId="{101649AD-D3AC-4BCC-8645-57C9EC183936}" srcOrd="6" destOrd="0" presId="urn:microsoft.com/office/officeart/2005/8/layout/vList2"/>
    <dgm:cxn modelId="{58DEC7E3-6A1F-4C44-952D-1931EFAA9F58}" type="presParOf" srcId="{8FC3499E-2FFD-48D7-9C35-6680AFC278F1}" destId="{8449BA52-73A8-41B5-99EC-C31B17C64C34}" srcOrd="7" destOrd="0" presId="urn:microsoft.com/office/officeart/2005/8/layout/vList2"/>
    <dgm:cxn modelId="{7B075060-FA8A-4906-B818-C8C9BA933209}" type="presParOf" srcId="{8FC3499E-2FFD-48D7-9C35-6680AFC278F1}" destId="{F9187ED0-43D4-479C-B9C2-80F388AE2EF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74C7A6-B88D-4704-9C24-DB47A80F102F}">
      <dsp:nvSpPr>
        <dsp:cNvPr id="0" name=""/>
        <dsp:cNvSpPr/>
      </dsp:nvSpPr>
      <dsp:spPr>
        <a:xfrm>
          <a:off x="0" y="96889"/>
          <a:ext cx="6316266" cy="491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Name : Samantha</a:t>
          </a:r>
          <a:endParaRPr lang="en-US" sz="2000" kern="1200" dirty="0"/>
        </a:p>
      </dsp:txBody>
      <dsp:txXfrm>
        <a:off x="23988" y="120877"/>
        <a:ext cx="6268290" cy="443424"/>
      </dsp:txXfrm>
    </dsp:sp>
    <dsp:sp modelId="{2893C342-3576-47CE-B326-E245908ACD14}">
      <dsp:nvSpPr>
        <dsp:cNvPr id="0" name=""/>
        <dsp:cNvSpPr/>
      </dsp:nvSpPr>
      <dsp:spPr>
        <a:xfrm>
          <a:off x="0" y="645889"/>
          <a:ext cx="6316266" cy="491400"/>
        </a:xfrm>
        <a:prstGeom prst="roundRect">
          <a:avLst/>
        </a:prstGeom>
        <a:solidFill>
          <a:schemeClr val="accent2">
            <a:hueOff val="-253240"/>
            <a:satOff val="-1937"/>
            <a:lumOff val="-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Age : 20</a:t>
          </a:r>
        </a:p>
      </dsp:txBody>
      <dsp:txXfrm>
        <a:off x="23988" y="669877"/>
        <a:ext cx="6268290" cy="443424"/>
      </dsp:txXfrm>
    </dsp:sp>
    <dsp:sp modelId="{B8DE52DF-FC7E-4130-90B3-F6B2C26D4A97}">
      <dsp:nvSpPr>
        <dsp:cNvPr id="0" name=""/>
        <dsp:cNvSpPr/>
      </dsp:nvSpPr>
      <dsp:spPr>
        <a:xfrm>
          <a:off x="0" y="1194890"/>
          <a:ext cx="6316266" cy="491400"/>
        </a:xfrm>
        <a:prstGeom prst="roundRect">
          <a:avLst/>
        </a:prstGeom>
        <a:solidFill>
          <a:schemeClr val="accent2">
            <a:hueOff val="-506480"/>
            <a:satOff val="-3875"/>
            <a:lumOff val="-4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Gender : Female</a:t>
          </a:r>
        </a:p>
      </dsp:txBody>
      <dsp:txXfrm>
        <a:off x="23988" y="1218878"/>
        <a:ext cx="6268290" cy="443424"/>
      </dsp:txXfrm>
    </dsp:sp>
    <dsp:sp modelId="{201E8248-FECE-4C92-8A8B-576CCFDF7ACF}">
      <dsp:nvSpPr>
        <dsp:cNvPr id="0" name=""/>
        <dsp:cNvSpPr/>
      </dsp:nvSpPr>
      <dsp:spPr>
        <a:xfrm>
          <a:off x="0" y="1743890"/>
          <a:ext cx="6316266" cy="491400"/>
        </a:xfrm>
        <a:prstGeom prst="roundRect">
          <a:avLst/>
        </a:prstGeom>
        <a:solidFill>
          <a:schemeClr val="accent2">
            <a:hueOff val="-759721"/>
            <a:satOff val="-5812"/>
            <a:lumOff val="-7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Smoker (15 cigarettes per day) </a:t>
          </a:r>
          <a:endParaRPr lang="en-US" sz="2000" kern="1200" dirty="0"/>
        </a:p>
      </dsp:txBody>
      <dsp:txXfrm>
        <a:off x="23988" y="1767878"/>
        <a:ext cx="6268290" cy="443424"/>
      </dsp:txXfrm>
    </dsp:sp>
    <dsp:sp modelId="{19F55D12-FD6B-4822-8429-20B44A2AC212}">
      <dsp:nvSpPr>
        <dsp:cNvPr id="0" name=""/>
        <dsp:cNvSpPr/>
      </dsp:nvSpPr>
      <dsp:spPr>
        <a:xfrm>
          <a:off x="0" y="2292890"/>
          <a:ext cx="6316266" cy="491400"/>
        </a:xfrm>
        <a:prstGeom prst="roundRect">
          <a:avLst/>
        </a:prstGeom>
        <a:solidFill>
          <a:schemeClr val="accent2">
            <a:hueOff val="-1012961"/>
            <a:satOff val="-7749"/>
            <a:lumOff val="-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Hay fever </a:t>
          </a:r>
          <a:endParaRPr lang="en-US" sz="2000" kern="1200" dirty="0"/>
        </a:p>
      </dsp:txBody>
      <dsp:txXfrm>
        <a:off x="23988" y="2316878"/>
        <a:ext cx="6268290" cy="443424"/>
      </dsp:txXfrm>
    </dsp:sp>
    <dsp:sp modelId="{CEF1CCA0-3481-405C-8356-6D440ECC98E1}">
      <dsp:nvSpPr>
        <dsp:cNvPr id="0" name=""/>
        <dsp:cNvSpPr/>
      </dsp:nvSpPr>
      <dsp:spPr>
        <a:xfrm>
          <a:off x="0" y="2841889"/>
          <a:ext cx="6316266" cy="491400"/>
        </a:xfrm>
        <a:prstGeom prst="roundRect">
          <a:avLst/>
        </a:prstGeom>
        <a:solidFill>
          <a:schemeClr val="accent2">
            <a:hueOff val="-1266201"/>
            <a:satOff val="-9687"/>
            <a:lumOff val="-12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Family history of asthma</a:t>
          </a:r>
          <a:endParaRPr lang="en-US" sz="2000" kern="1200" dirty="0"/>
        </a:p>
      </dsp:txBody>
      <dsp:txXfrm>
        <a:off x="23988" y="2865877"/>
        <a:ext cx="6268290" cy="443424"/>
      </dsp:txXfrm>
    </dsp:sp>
    <dsp:sp modelId="{32D71F3C-C1D5-4E6A-9889-9881173DCBC8}">
      <dsp:nvSpPr>
        <dsp:cNvPr id="0" name=""/>
        <dsp:cNvSpPr/>
      </dsp:nvSpPr>
      <dsp:spPr>
        <a:xfrm>
          <a:off x="0" y="3390890"/>
          <a:ext cx="6316266" cy="491400"/>
        </a:xfrm>
        <a:prstGeom prst="roundRect">
          <a:avLst/>
        </a:prstGeom>
        <a:solidFill>
          <a:schemeClr val="accent2">
            <a:hueOff val="-1519441"/>
            <a:satOff val="-11624"/>
            <a:lumOff val="-14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Breathlessness during exercise </a:t>
          </a:r>
          <a:endParaRPr lang="en-US" sz="2000" kern="1200" dirty="0"/>
        </a:p>
      </dsp:txBody>
      <dsp:txXfrm>
        <a:off x="23988" y="3414878"/>
        <a:ext cx="6268290" cy="443424"/>
      </dsp:txXfrm>
    </dsp:sp>
    <dsp:sp modelId="{538DA55D-ABB4-4958-9C9C-2CF680057D2F}">
      <dsp:nvSpPr>
        <dsp:cNvPr id="0" name=""/>
        <dsp:cNvSpPr/>
      </dsp:nvSpPr>
      <dsp:spPr>
        <a:xfrm>
          <a:off x="0" y="3939890"/>
          <a:ext cx="6316266" cy="491400"/>
        </a:xfrm>
        <a:prstGeom prst="roundRect">
          <a:avLst/>
        </a:prstGeom>
        <a:solidFill>
          <a:schemeClr val="accent2">
            <a:hueOff val="-1772682"/>
            <a:satOff val="-13562"/>
            <a:lumOff val="-1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Works in retail</a:t>
          </a:r>
        </a:p>
      </dsp:txBody>
      <dsp:txXfrm>
        <a:off x="23988" y="3963878"/>
        <a:ext cx="6268290" cy="443424"/>
      </dsp:txXfrm>
    </dsp:sp>
    <dsp:sp modelId="{28FC2847-1ABD-4CE2-9B77-037F617A7B65}">
      <dsp:nvSpPr>
        <dsp:cNvPr id="0" name=""/>
        <dsp:cNvSpPr/>
      </dsp:nvSpPr>
      <dsp:spPr>
        <a:xfrm>
          <a:off x="0" y="4488890"/>
          <a:ext cx="6316266" cy="491400"/>
        </a:xfrm>
        <a:prstGeom prst="roundRect">
          <a:avLst/>
        </a:prstGeom>
        <a:solidFill>
          <a:schemeClr val="accent2">
            <a:hueOff val="-2025922"/>
            <a:satOff val="-15499"/>
            <a:lumOff val="-1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Lives with family </a:t>
          </a:r>
        </a:p>
      </dsp:txBody>
      <dsp:txXfrm>
        <a:off x="23988" y="4512878"/>
        <a:ext cx="6268290" cy="4434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F7AD97-C4C3-42EA-AB70-A642104594AF}">
      <dsp:nvSpPr>
        <dsp:cNvPr id="0" name=""/>
        <dsp:cNvSpPr/>
      </dsp:nvSpPr>
      <dsp:spPr>
        <a:xfrm>
          <a:off x="0" y="758569"/>
          <a:ext cx="6316266" cy="5405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dirty="0"/>
            <a:t>Spirometry (measures lung function)</a:t>
          </a:r>
          <a:endParaRPr lang="en-US" sz="2200" kern="1200" dirty="0"/>
        </a:p>
      </dsp:txBody>
      <dsp:txXfrm>
        <a:off x="26387" y="784956"/>
        <a:ext cx="6263492" cy="487766"/>
      </dsp:txXfrm>
    </dsp:sp>
    <dsp:sp modelId="{D27A512D-B47B-4AC4-9494-43ADADE0B472}">
      <dsp:nvSpPr>
        <dsp:cNvPr id="0" name=""/>
        <dsp:cNvSpPr/>
      </dsp:nvSpPr>
      <dsp:spPr>
        <a:xfrm>
          <a:off x="0" y="1362469"/>
          <a:ext cx="6316266" cy="540540"/>
        </a:xfrm>
        <a:prstGeom prst="roundRect">
          <a:avLst/>
        </a:prstGeom>
        <a:solidFill>
          <a:schemeClr val="accent2">
            <a:hueOff val="-405184"/>
            <a:satOff val="-3100"/>
            <a:lumOff val="-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dirty="0"/>
            <a:t>Peak flow monitoring and daily peak flow diary </a:t>
          </a:r>
          <a:endParaRPr lang="en-US" sz="2200" kern="1200" dirty="0"/>
        </a:p>
      </dsp:txBody>
      <dsp:txXfrm>
        <a:off x="26387" y="1388856"/>
        <a:ext cx="6263492" cy="487766"/>
      </dsp:txXfrm>
    </dsp:sp>
    <dsp:sp modelId="{14985DE8-949F-448B-BF1F-56E709B2A7B8}">
      <dsp:nvSpPr>
        <dsp:cNvPr id="0" name=""/>
        <dsp:cNvSpPr/>
      </dsp:nvSpPr>
      <dsp:spPr>
        <a:xfrm>
          <a:off x="0" y="1966369"/>
          <a:ext cx="6316266" cy="540540"/>
        </a:xfrm>
        <a:prstGeom prst="roundRect">
          <a:avLst/>
        </a:prstGeom>
        <a:solidFill>
          <a:schemeClr val="accent2">
            <a:hueOff val="-810369"/>
            <a:satOff val="-6200"/>
            <a:lumOff val="-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dirty="0"/>
            <a:t>Clinical history and symptoms</a:t>
          </a:r>
          <a:endParaRPr lang="en-US" sz="2200" kern="1200" dirty="0"/>
        </a:p>
      </dsp:txBody>
      <dsp:txXfrm>
        <a:off x="26387" y="1992756"/>
        <a:ext cx="6263492" cy="487766"/>
      </dsp:txXfrm>
    </dsp:sp>
    <dsp:sp modelId="{D4D39453-2326-4DDD-8459-4CB6F71FAC20}">
      <dsp:nvSpPr>
        <dsp:cNvPr id="0" name=""/>
        <dsp:cNvSpPr/>
      </dsp:nvSpPr>
      <dsp:spPr>
        <a:xfrm>
          <a:off x="0" y="2570269"/>
          <a:ext cx="6316266" cy="540540"/>
        </a:xfrm>
        <a:prstGeom prst="roundRect">
          <a:avLst/>
        </a:prstGeom>
        <a:solidFill>
          <a:schemeClr val="accent2">
            <a:hueOff val="-1215553"/>
            <a:satOff val="-9299"/>
            <a:lumOff val="-11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dirty="0"/>
            <a:t>Reversibility test </a:t>
          </a:r>
          <a:endParaRPr lang="en-US" sz="2200" kern="1200" dirty="0"/>
        </a:p>
      </dsp:txBody>
      <dsp:txXfrm>
        <a:off x="26387" y="2596656"/>
        <a:ext cx="6263492" cy="487766"/>
      </dsp:txXfrm>
    </dsp:sp>
    <dsp:sp modelId="{CB26B9C9-23C4-4A86-AF16-64ACD5D92D6A}">
      <dsp:nvSpPr>
        <dsp:cNvPr id="0" name=""/>
        <dsp:cNvSpPr/>
      </dsp:nvSpPr>
      <dsp:spPr>
        <a:xfrm>
          <a:off x="0" y="3174170"/>
          <a:ext cx="6316266" cy="540540"/>
        </a:xfrm>
        <a:prstGeom prst="roundRect">
          <a:avLst/>
        </a:prstGeom>
        <a:solidFill>
          <a:schemeClr val="accent2">
            <a:hueOff val="-1620738"/>
            <a:satOff val="-12399"/>
            <a:lumOff val="-15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Symptom tracking </a:t>
          </a:r>
        </a:p>
      </dsp:txBody>
      <dsp:txXfrm>
        <a:off x="26387" y="3200557"/>
        <a:ext cx="6263492" cy="487766"/>
      </dsp:txXfrm>
    </dsp:sp>
    <dsp:sp modelId="{4C6EDC94-5FD0-431A-AC3D-E321270F58D7}">
      <dsp:nvSpPr>
        <dsp:cNvPr id="0" name=""/>
        <dsp:cNvSpPr/>
      </dsp:nvSpPr>
      <dsp:spPr>
        <a:xfrm>
          <a:off x="0" y="3778070"/>
          <a:ext cx="6316266" cy="540540"/>
        </a:xfrm>
        <a:prstGeom prst="roundRect">
          <a:avLst/>
        </a:prstGeom>
        <a:solidFill>
          <a:schemeClr val="accent2">
            <a:hueOff val="-2025922"/>
            <a:satOff val="-15499"/>
            <a:lumOff val="-1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Annual Asthma review </a:t>
          </a:r>
        </a:p>
      </dsp:txBody>
      <dsp:txXfrm>
        <a:off x="26387" y="3804457"/>
        <a:ext cx="6263492" cy="4877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CF53A3-3485-42FB-A494-DB78BADBE185}">
      <dsp:nvSpPr>
        <dsp:cNvPr id="0" name=""/>
        <dsp:cNvSpPr/>
      </dsp:nvSpPr>
      <dsp:spPr>
        <a:xfrm>
          <a:off x="0" y="1021549"/>
          <a:ext cx="6316266" cy="3439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Daily use of preventer inhaler</a:t>
          </a:r>
        </a:p>
      </dsp:txBody>
      <dsp:txXfrm>
        <a:off x="16792" y="1038341"/>
        <a:ext cx="6282682" cy="310396"/>
      </dsp:txXfrm>
    </dsp:sp>
    <dsp:sp modelId="{E0478098-1FA8-421F-B8AA-E3B91359D307}">
      <dsp:nvSpPr>
        <dsp:cNvPr id="0" name=""/>
        <dsp:cNvSpPr/>
      </dsp:nvSpPr>
      <dsp:spPr>
        <a:xfrm>
          <a:off x="0" y="1405849"/>
          <a:ext cx="6316266" cy="343980"/>
        </a:xfrm>
        <a:prstGeom prst="roundRect">
          <a:avLst/>
        </a:prstGeom>
        <a:solidFill>
          <a:schemeClr val="accent2">
            <a:hueOff val="-289417"/>
            <a:satOff val="-2214"/>
            <a:lumOff val="-2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Reliever inhaler when needed </a:t>
          </a:r>
        </a:p>
      </dsp:txBody>
      <dsp:txXfrm>
        <a:off x="16792" y="1422641"/>
        <a:ext cx="6282682" cy="310396"/>
      </dsp:txXfrm>
    </dsp:sp>
    <dsp:sp modelId="{2A4E58A7-9297-4190-97D8-1899732BBCCF}">
      <dsp:nvSpPr>
        <dsp:cNvPr id="0" name=""/>
        <dsp:cNvSpPr/>
      </dsp:nvSpPr>
      <dsp:spPr>
        <a:xfrm>
          <a:off x="0" y="1790150"/>
          <a:ext cx="6316266" cy="343980"/>
        </a:xfrm>
        <a:prstGeom prst="roundRect">
          <a:avLst/>
        </a:prstGeom>
        <a:solidFill>
          <a:schemeClr val="accent2">
            <a:hueOff val="-578835"/>
            <a:satOff val="-4428"/>
            <a:lumOff val="-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Smoking cessation and support (important due to 20 cigarettes a day)</a:t>
          </a:r>
        </a:p>
      </dsp:txBody>
      <dsp:txXfrm>
        <a:off x="16792" y="1806942"/>
        <a:ext cx="6282682" cy="310396"/>
      </dsp:txXfrm>
    </dsp:sp>
    <dsp:sp modelId="{CFE8137F-C094-4AE6-983B-A1F1C671B5BE}">
      <dsp:nvSpPr>
        <dsp:cNvPr id="0" name=""/>
        <dsp:cNvSpPr/>
      </dsp:nvSpPr>
      <dsp:spPr>
        <a:xfrm>
          <a:off x="0" y="2174449"/>
          <a:ext cx="6316266" cy="343980"/>
        </a:xfrm>
        <a:prstGeom prst="roundRect">
          <a:avLst/>
        </a:prstGeom>
        <a:solidFill>
          <a:schemeClr val="accent2">
            <a:hueOff val="-868252"/>
            <a:satOff val="-6642"/>
            <a:lumOff val="-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Avoid triggers such as pollen (due to hay fever)</a:t>
          </a:r>
        </a:p>
      </dsp:txBody>
      <dsp:txXfrm>
        <a:off x="16792" y="2191241"/>
        <a:ext cx="6282682" cy="310396"/>
      </dsp:txXfrm>
    </dsp:sp>
    <dsp:sp modelId="{1AF8D3A7-DC11-4491-A45B-59232CCED354}">
      <dsp:nvSpPr>
        <dsp:cNvPr id="0" name=""/>
        <dsp:cNvSpPr/>
      </dsp:nvSpPr>
      <dsp:spPr>
        <a:xfrm>
          <a:off x="0" y="2558750"/>
          <a:ext cx="6316266" cy="343980"/>
        </a:xfrm>
        <a:prstGeom prst="roundRect">
          <a:avLst/>
        </a:prstGeom>
        <a:solidFill>
          <a:schemeClr val="accent2">
            <a:hueOff val="-1157670"/>
            <a:satOff val="-8857"/>
            <a:lumOff val="-1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peak flow monitoring daily</a:t>
          </a:r>
        </a:p>
      </dsp:txBody>
      <dsp:txXfrm>
        <a:off x="16792" y="2575542"/>
        <a:ext cx="6282682" cy="310396"/>
      </dsp:txXfrm>
    </dsp:sp>
    <dsp:sp modelId="{2416C284-F99B-4203-9E36-9EA7B4DC1160}">
      <dsp:nvSpPr>
        <dsp:cNvPr id="0" name=""/>
        <dsp:cNvSpPr/>
      </dsp:nvSpPr>
      <dsp:spPr>
        <a:xfrm>
          <a:off x="0" y="2943049"/>
          <a:ext cx="6316266" cy="343980"/>
        </a:xfrm>
        <a:prstGeom prst="roundRect">
          <a:avLst/>
        </a:prstGeom>
        <a:solidFill>
          <a:schemeClr val="accent2">
            <a:hueOff val="-1447087"/>
            <a:satOff val="-11071"/>
            <a:lumOff val="-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Regular GP/asthma nurse reviews</a:t>
          </a:r>
          <a:endParaRPr lang="en-US" sz="1400" kern="1200" dirty="0"/>
        </a:p>
      </dsp:txBody>
      <dsp:txXfrm>
        <a:off x="16792" y="2959841"/>
        <a:ext cx="6282682" cy="310396"/>
      </dsp:txXfrm>
    </dsp:sp>
    <dsp:sp modelId="{36EB47EC-28FF-4E1F-9985-2ED8AB566E51}">
      <dsp:nvSpPr>
        <dsp:cNvPr id="0" name=""/>
        <dsp:cNvSpPr/>
      </dsp:nvSpPr>
      <dsp:spPr>
        <a:xfrm>
          <a:off x="0" y="3327349"/>
          <a:ext cx="6316266" cy="343980"/>
        </a:xfrm>
        <a:prstGeom prst="roundRect">
          <a:avLst/>
        </a:prstGeom>
        <a:solidFill>
          <a:schemeClr val="accent2">
            <a:hueOff val="-1736505"/>
            <a:satOff val="-13285"/>
            <a:lumOff val="-1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Personalised asthma action plan</a:t>
          </a:r>
          <a:endParaRPr lang="en-US" sz="1400" kern="1200" dirty="0"/>
        </a:p>
      </dsp:txBody>
      <dsp:txXfrm>
        <a:off x="16792" y="3344141"/>
        <a:ext cx="6282682" cy="310396"/>
      </dsp:txXfrm>
    </dsp:sp>
    <dsp:sp modelId="{DFA102E0-6A21-46FD-B515-5C03A1171E2C}">
      <dsp:nvSpPr>
        <dsp:cNvPr id="0" name=""/>
        <dsp:cNvSpPr/>
      </dsp:nvSpPr>
      <dsp:spPr>
        <a:xfrm>
          <a:off x="0" y="3711649"/>
          <a:ext cx="6316266" cy="343980"/>
        </a:xfrm>
        <a:prstGeom prst="roundRect">
          <a:avLst/>
        </a:prstGeom>
        <a:solidFill>
          <a:schemeClr val="accent2">
            <a:hueOff val="-2025922"/>
            <a:satOff val="-15499"/>
            <a:lumOff val="-1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Emergency response plan</a:t>
          </a:r>
          <a:endParaRPr lang="en-US" sz="1400" kern="1200" dirty="0"/>
        </a:p>
      </dsp:txBody>
      <dsp:txXfrm>
        <a:off x="16792" y="3728441"/>
        <a:ext cx="6282682" cy="3103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76805C-BAAA-4FF2-B104-89292CC7C6E0}">
      <dsp:nvSpPr>
        <dsp:cNvPr id="0" name=""/>
        <dsp:cNvSpPr/>
      </dsp:nvSpPr>
      <dsp:spPr>
        <a:xfrm>
          <a:off x="0" y="758569"/>
          <a:ext cx="6316266" cy="5405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Monitor symptoms (wheezing, breathlessness)</a:t>
          </a:r>
          <a:endParaRPr lang="en-US" sz="2200" kern="1200"/>
        </a:p>
      </dsp:txBody>
      <dsp:txXfrm>
        <a:off x="26387" y="784956"/>
        <a:ext cx="6263492" cy="487766"/>
      </dsp:txXfrm>
    </dsp:sp>
    <dsp:sp modelId="{B722DFE0-3D6B-4897-BBBA-EEAB2FED4DEF}">
      <dsp:nvSpPr>
        <dsp:cNvPr id="0" name=""/>
        <dsp:cNvSpPr/>
      </dsp:nvSpPr>
      <dsp:spPr>
        <a:xfrm>
          <a:off x="0" y="1362469"/>
          <a:ext cx="6316266" cy="540540"/>
        </a:xfrm>
        <a:prstGeom prst="roundRect">
          <a:avLst/>
        </a:prstGeom>
        <a:solidFill>
          <a:schemeClr val="accent2">
            <a:hueOff val="-405184"/>
            <a:satOff val="-3100"/>
            <a:lumOff val="-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Record daily peak flow readings</a:t>
          </a:r>
          <a:endParaRPr lang="en-US" sz="2200" kern="1200" dirty="0"/>
        </a:p>
      </dsp:txBody>
      <dsp:txXfrm>
        <a:off x="26387" y="1388856"/>
        <a:ext cx="6263492" cy="487766"/>
      </dsp:txXfrm>
    </dsp:sp>
    <dsp:sp modelId="{979EF309-6023-4FC5-9ED8-093461AB4D09}">
      <dsp:nvSpPr>
        <dsp:cNvPr id="0" name=""/>
        <dsp:cNvSpPr/>
      </dsp:nvSpPr>
      <dsp:spPr>
        <a:xfrm>
          <a:off x="0" y="1966369"/>
          <a:ext cx="6316266" cy="540540"/>
        </a:xfrm>
        <a:prstGeom prst="roundRect">
          <a:avLst/>
        </a:prstGeom>
        <a:solidFill>
          <a:schemeClr val="accent2">
            <a:hueOff val="-810369"/>
            <a:satOff val="-6200"/>
            <a:lumOff val="-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Assess response to inhalers</a:t>
          </a:r>
          <a:endParaRPr lang="en-US" sz="2200" kern="1200" dirty="0"/>
        </a:p>
      </dsp:txBody>
      <dsp:txXfrm>
        <a:off x="26387" y="1992756"/>
        <a:ext cx="6263492" cy="487766"/>
      </dsp:txXfrm>
    </dsp:sp>
    <dsp:sp modelId="{0FB268C0-CB9C-425F-837F-B4B7C2C3321C}">
      <dsp:nvSpPr>
        <dsp:cNvPr id="0" name=""/>
        <dsp:cNvSpPr/>
      </dsp:nvSpPr>
      <dsp:spPr>
        <a:xfrm>
          <a:off x="0" y="2570269"/>
          <a:ext cx="6316266" cy="540540"/>
        </a:xfrm>
        <a:prstGeom prst="roundRect">
          <a:avLst/>
        </a:prstGeom>
        <a:solidFill>
          <a:schemeClr val="accent2">
            <a:hueOff val="-1215553"/>
            <a:satOff val="-9299"/>
            <a:lumOff val="-11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Frequency of asthma attacks</a:t>
          </a:r>
          <a:endParaRPr lang="en-US" sz="2200" kern="1200"/>
        </a:p>
      </dsp:txBody>
      <dsp:txXfrm>
        <a:off x="26387" y="2596656"/>
        <a:ext cx="6263492" cy="487766"/>
      </dsp:txXfrm>
    </dsp:sp>
    <dsp:sp modelId="{7F3BB969-5787-4248-9E3E-DC3986D0238F}">
      <dsp:nvSpPr>
        <dsp:cNvPr id="0" name=""/>
        <dsp:cNvSpPr/>
      </dsp:nvSpPr>
      <dsp:spPr>
        <a:xfrm>
          <a:off x="0" y="3174170"/>
          <a:ext cx="6316266" cy="540540"/>
        </a:xfrm>
        <a:prstGeom prst="roundRect">
          <a:avLst/>
        </a:prstGeom>
        <a:solidFill>
          <a:schemeClr val="accent2">
            <a:hueOff val="-1620738"/>
            <a:satOff val="-12399"/>
            <a:lumOff val="-15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Patient feedback on symptom control</a:t>
          </a:r>
          <a:endParaRPr lang="en-US" sz="2200" kern="1200"/>
        </a:p>
      </dsp:txBody>
      <dsp:txXfrm>
        <a:off x="26387" y="3200557"/>
        <a:ext cx="6263492" cy="487766"/>
      </dsp:txXfrm>
    </dsp:sp>
    <dsp:sp modelId="{D33B0372-DB9C-4DE4-8E4F-24DF4A777252}">
      <dsp:nvSpPr>
        <dsp:cNvPr id="0" name=""/>
        <dsp:cNvSpPr/>
      </dsp:nvSpPr>
      <dsp:spPr>
        <a:xfrm>
          <a:off x="0" y="3778070"/>
          <a:ext cx="6316266" cy="540540"/>
        </a:xfrm>
        <a:prstGeom prst="roundRect">
          <a:avLst/>
        </a:prstGeom>
        <a:solidFill>
          <a:schemeClr val="accent2">
            <a:hueOff val="-2025922"/>
            <a:satOff val="-15499"/>
            <a:lumOff val="-1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Schedule regular GP/asthma reviews</a:t>
          </a:r>
          <a:endParaRPr lang="en-US" sz="2200" kern="1200" dirty="0"/>
        </a:p>
      </dsp:txBody>
      <dsp:txXfrm>
        <a:off x="26387" y="3804457"/>
        <a:ext cx="6263492" cy="48776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36A38E-AF29-48E0-8B10-D4921F15A510}">
      <dsp:nvSpPr>
        <dsp:cNvPr id="0" name=""/>
        <dsp:cNvSpPr/>
      </dsp:nvSpPr>
      <dsp:spPr>
        <a:xfrm>
          <a:off x="0" y="758569"/>
          <a:ext cx="6316266" cy="5405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dirty="0"/>
            <a:t>Patient-centred care</a:t>
          </a:r>
          <a:endParaRPr lang="en-US" sz="2200" kern="1200" dirty="0"/>
        </a:p>
      </dsp:txBody>
      <dsp:txXfrm>
        <a:off x="26387" y="784956"/>
        <a:ext cx="6263492" cy="487766"/>
      </dsp:txXfrm>
    </dsp:sp>
    <dsp:sp modelId="{9B2E9E4E-A019-41C2-92A5-5E38C48A3FAA}">
      <dsp:nvSpPr>
        <dsp:cNvPr id="0" name=""/>
        <dsp:cNvSpPr/>
      </dsp:nvSpPr>
      <dsp:spPr>
        <a:xfrm>
          <a:off x="0" y="1362469"/>
          <a:ext cx="6316266" cy="540540"/>
        </a:xfrm>
        <a:prstGeom prst="roundRect">
          <a:avLst/>
        </a:prstGeom>
        <a:solidFill>
          <a:schemeClr val="accent2">
            <a:hueOff val="-405184"/>
            <a:satOff val="-3100"/>
            <a:lumOff val="-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dirty="0"/>
            <a:t>Clear communication</a:t>
          </a:r>
          <a:endParaRPr lang="en-US" sz="2200" kern="1200" dirty="0"/>
        </a:p>
      </dsp:txBody>
      <dsp:txXfrm>
        <a:off x="26387" y="1388856"/>
        <a:ext cx="6263492" cy="487766"/>
      </dsp:txXfrm>
    </dsp:sp>
    <dsp:sp modelId="{129BA5F7-B37D-4589-A2EF-E8C219B9E18F}">
      <dsp:nvSpPr>
        <dsp:cNvPr id="0" name=""/>
        <dsp:cNvSpPr/>
      </dsp:nvSpPr>
      <dsp:spPr>
        <a:xfrm>
          <a:off x="0" y="1966369"/>
          <a:ext cx="6316266" cy="540540"/>
        </a:xfrm>
        <a:prstGeom prst="roundRect">
          <a:avLst/>
        </a:prstGeom>
        <a:solidFill>
          <a:schemeClr val="accent2">
            <a:hueOff val="-810369"/>
            <a:satOff val="-6200"/>
            <a:lumOff val="-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dirty="0"/>
            <a:t>Informed consent</a:t>
          </a:r>
          <a:endParaRPr lang="en-US" sz="2200" kern="1200" dirty="0"/>
        </a:p>
      </dsp:txBody>
      <dsp:txXfrm>
        <a:off x="26387" y="1992756"/>
        <a:ext cx="6263492" cy="487766"/>
      </dsp:txXfrm>
    </dsp:sp>
    <dsp:sp modelId="{1B2E6060-B07C-438B-8FA8-621CC029A667}">
      <dsp:nvSpPr>
        <dsp:cNvPr id="0" name=""/>
        <dsp:cNvSpPr/>
      </dsp:nvSpPr>
      <dsp:spPr>
        <a:xfrm>
          <a:off x="0" y="2570269"/>
          <a:ext cx="6316266" cy="540540"/>
        </a:xfrm>
        <a:prstGeom prst="roundRect">
          <a:avLst/>
        </a:prstGeom>
        <a:solidFill>
          <a:schemeClr val="accent2">
            <a:hueOff val="-1215553"/>
            <a:satOff val="-9299"/>
            <a:lumOff val="-11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dirty="0"/>
            <a:t>Confidentiality</a:t>
          </a:r>
          <a:endParaRPr lang="en-US" sz="2200" kern="1200" dirty="0"/>
        </a:p>
      </dsp:txBody>
      <dsp:txXfrm>
        <a:off x="26387" y="2596656"/>
        <a:ext cx="6263492" cy="487766"/>
      </dsp:txXfrm>
    </dsp:sp>
    <dsp:sp modelId="{BAF85322-1FD8-47DE-8484-CEAF5397633E}">
      <dsp:nvSpPr>
        <dsp:cNvPr id="0" name=""/>
        <dsp:cNvSpPr/>
      </dsp:nvSpPr>
      <dsp:spPr>
        <a:xfrm>
          <a:off x="0" y="3174170"/>
          <a:ext cx="6316266" cy="540540"/>
        </a:xfrm>
        <a:prstGeom prst="roundRect">
          <a:avLst/>
        </a:prstGeom>
        <a:solidFill>
          <a:schemeClr val="accent2">
            <a:hueOff val="-1620738"/>
            <a:satOff val="-12399"/>
            <a:lumOff val="-15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dirty="0"/>
            <a:t>Respect &amp; dignity</a:t>
          </a:r>
          <a:endParaRPr lang="en-US" sz="2200" kern="1200" dirty="0"/>
        </a:p>
      </dsp:txBody>
      <dsp:txXfrm>
        <a:off x="26387" y="3200557"/>
        <a:ext cx="6263492" cy="487766"/>
      </dsp:txXfrm>
    </dsp:sp>
    <dsp:sp modelId="{8EEAF4F8-EF2E-4CBC-9F09-7527A34AC683}">
      <dsp:nvSpPr>
        <dsp:cNvPr id="0" name=""/>
        <dsp:cNvSpPr/>
      </dsp:nvSpPr>
      <dsp:spPr>
        <a:xfrm>
          <a:off x="0" y="3778070"/>
          <a:ext cx="6316266" cy="540540"/>
        </a:xfrm>
        <a:prstGeom prst="roundRect">
          <a:avLst/>
        </a:prstGeom>
        <a:solidFill>
          <a:schemeClr val="accent2">
            <a:hueOff val="-2025922"/>
            <a:satOff val="-15499"/>
            <a:lumOff val="-1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dirty="0"/>
            <a:t>Non-judgemental support (especially smoking)</a:t>
          </a:r>
          <a:endParaRPr lang="en-US" sz="2200" kern="1200" dirty="0"/>
        </a:p>
      </dsp:txBody>
      <dsp:txXfrm>
        <a:off x="26387" y="3804457"/>
        <a:ext cx="6263492" cy="48776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8E0762-CBAC-4F54-88D7-9D40018766AB}">
      <dsp:nvSpPr>
        <dsp:cNvPr id="0" name=""/>
        <dsp:cNvSpPr/>
      </dsp:nvSpPr>
      <dsp:spPr>
        <a:xfrm>
          <a:off x="0" y="66201"/>
          <a:ext cx="6316266" cy="93596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Asthma is a chronic respiratory condition</a:t>
          </a:r>
          <a:endParaRPr lang="en-US" sz="2300" kern="1200" dirty="0"/>
        </a:p>
      </dsp:txBody>
      <dsp:txXfrm>
        <a:off x="45690" y="111891"/>
        <a:ext cx="6224886" cy="844583"/>
      </dsp:txXfrm>
    </dsp:sp>
    <dsp:sp modelId="{FCF0739F-AA7C-47E0-84AB-1E56681C0101}">
      <dsp:nvSpPr>
        <dsp:cNvPr id="0" name=""/>
        <dsp:cNvSpPr/>
      </dsp:nvSpPr>
      <dsp:spPr>
        <a:xfrm>
          <a:off x="0" y="1068404"/>
          <a:ext cx="6316266" cy="935963"/>
        </a:xfrm>
        <a:prstGeom prst="roundRect">
          <a:avLst/>
        </a:prstGeom>
        <a:solidFill>
          <a:schemeClr val="accent2">
            <a:hueOff val="-506480"/>
            <a:satOff val="-3875"/>
            <a:lumOff val="-4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Smoking significantly worsens symptoms</a:t>
          </a:r>
        </a:p>
      </dsp:txBody>
      <dsp:txXfrm>
        <a:off x="45690" y="1114094"/>
        <a:ext cx="6224886" cy="844583"/>
      </dsp:txXfrm>
    </dsp:sp>
    <dsp:sp modelId="{16CEE222-282D-40E5-9009-61A767B87E22}">
      <dsp:nvSpPr>
        <dsp:cNvPr id="0" name=""/>
        <dsp:cNvSpPr/>
      </dsp:nvSpPr>
      <dsp:spPr>
        <a:xfrm>
          <a:off x="0" y="2070608"/>
          <a:ext cx="6316266" cy="935963"/>
        </a:xfrm>
        <a:prstGeom prst="roundRect">
          <a:avLst/>
        </a:prstGeom>
        <a:solidFill>
          <a:schemeClr val="accent2">
            <a:hueOff val="-1012961"/>
            <a:satOff val="-7749"/>
            <a:lumOff val="-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Effective management includes medication and lifestyle changes </a:t>
          </a:r>
        </a:p>
      </dsp:txBody>
      <dsp:txXfrm>
        <a:off x="45690" y="2116298"/>
        <a:ext cx="6224886" cy="844583"/>
      </dsp:txXfrm>
    </dsp:sp>
    <dsp:sp modelId="{101649AD-D3AC-4BCC-8645-57C9EC183936}">
      <dsp:nvSpPr>
        <dsp:cNvPr id="0" name=""/>
        <dsp:cNvSpPr/>
      </dsp:nvSpPr>
      <dsp:spPr>
        <a:xfrm>
          <a:off x="0" y="3072811"/>
          <a:ext cx="6316266" cy="935963"/>
        </a:xfrm>
        <a:prstGeom prst="roundRect">
          <a:avLst/>
        </a:prstGeom>
        <a:solidFill>
          <a:schemeClr val="accent2">
            <a:hueOff val="-1519441"/>
            <a:satOff val="-11624"/>
            <a:lumOff val="-14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Early intervention improves outcomes</a:t>
          </a:r>
        </a:p>
      </dsp:txBody>
      <dsp:txXfrm>
        <a:off x="45690" y="3118501"/>
        <a:ext cx="6224886" cy="844583"/>
      </dsp:txXfrm>
    </dsp:sp>
    <dsp:sp modelId="{F9187ED0-43D4-479C-B9C2-80F388AE2EF1}">
      <dsp:nvSpPr>
        <dsp:cNvPr id="0" name=""/>
        <dsp:cNvSpPr/>
      </dsp:nvSpPr>
      <dsp:spPr>
        <a:xfrm>
          <a:off x="0" y="4075015"/>
          <a:ext cx="6316266" cy="935963"/>
        </a:xfrm>
        <a:prstGeom prst="roundRect">
          <a:avLst/>
        </a:prstGeom>
        <a:solidFill>
          <a:schemeClr val="accent2">
            <a:hueOff val="-2025922"/>
            <a:satOff val="-15499"/>
            <a:lumOff val="-1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Following a care plan improves quality of life </a:t>
          </a:r>
        </a:p>
      </dsp:txBody>
      <dsp:txXfrm>
        <a:off x="45690" y="4120705"/>
        <a:ext cx="6224886" cy="8445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01793A-446C-4FD3-97AD-384F1CA630C9}" type="datetimeFigureOut">
              <a:rPr lang="en-GB" smtClean="0"/>
              <a:t>15/07/2026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8FDA0E-D5B0-42BA-9B33-24CAA8D188F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70957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8FDA0E-D5B0-42BA-9B33-24CAA8D188F5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50139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8FDA0E-D5B0-42BA-9B33-24CAA8D188F5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89403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8FDA0E-D5B0-42BA-9B33-24CAA8D188F5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48927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8FDA0E-D5B0-42BA-9B33-24CAA8D188F5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3700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8FDA0E-D5B0-42BA-9B33-24CAA8D188F5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6978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8FDA0E-D5B0-42BA-9B33-24CAA8D188F5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30640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8FDA0E-D5B0-42BA-9B33-24CAA8D188F5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3905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8FDA0E-D5B0-42BA-9B33-24CAA8D188F5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67548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8FDA0E-D5B0-42BA-9B33-24CAA8D188F5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8917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8FDA0E-D5B0-42BA-9B33-24CAA8D188F5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8922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8FDA0E-D5B0-42BA-9B33-24CAA8D188F5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5927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EB46B8FB-F6A2-5F47-A6CD-A7E17E69270F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7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AB39E9-6F50-3F4B-9DDB-FC0E0CA993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50" y="768334"/>
            <a:ext cx="5066001" cy="2866405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B2C33E-E9A6-304D-BBCB-97AD0B213C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150" y="4283239"/>
            <a:ext cx="5066001" cy="1475177"/>
          </a:xfrm>
        </p:spPr>
        <p:txBody>
          <a:bodyPr anchor="b"/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C75C4-E533-BE48-B528-D1A278BC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457200"/>
            <a:ext cx="3608205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fld id="{A5B0A250-5CC0-1746-B209-08E8B0DAE6AF}" type="datetimeFigureOut">
              <a:rPr lang="en-US" smtClean="0"/>
              <a:pPr algn="l"/>
              <a:t>7/15/2026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09BA8A-EF83-434D-A90E-0805D1104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FDDE0-90B9-AD4E-B0EB-E7464FA9C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33A3282-0389-C547-8CA6-7F3E7F27B34D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04196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F0CAFDA3-320A-C24D-A7A1-20C1267EC987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</a:extLst>
            </p:cNvPr>
            <p:cNvSpPr/>
            <p:nvPr/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2A1E4-52BA-534C-AECC-35C3CF44F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15675-65B4-E14F-9785-663A83B7B6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76A1E-2332-684F-BDD2-687C166BD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B8CB0-B7BE-7D4F-B254-8A2F8AEC2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5A569-A063-8E40-B703-82B11D2A9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7169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231D73A-BA91-794F-8C09-4F4B41A6D08B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7943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3ABDDED5-B489-454D-A72D-46C9473AB018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E6338A9A-49A1-B04D-B479-43604A5CD6D5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3151B6D8-101B-F34D-992A-1668DB5D0067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21D4DE71-EB1A-E74C-9364-5FEC5377F4EF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BD99A5CD-9D3A-DA46-AD96-34B9DB522051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E6537DF9-74F2-924C-9B63-22B100C80C92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D7655457-8E4D-F34C-A595-66A45E9C3A1F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FB0E8D2C-8947-E44C-BC5F-F81B083DAA3E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ED57F45D-85B8-AC49-A2BA-E941F1BE7F15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A576359-CAE3-634C-8DF8-A834BCD7D668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16343F35-6601-BD4A-B9A5-25361D0453D2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5ED1C169-DCD9-9C4B-91B1-519621155A64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32328AC7-E0BC-0E46-A25B-11D523EC8100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32BBE02A-588F-6C4D-B310-694098C6A340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6751D5A0-C90A-0A44-8654-CFE1B719B35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0F0FA086-0D80-B74A-9B37-5EACDE30D61F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7022E302-2A55-8844-A50B-DC16D075E16B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F4B325F5-A048-2843-A40B-3B2B31ECED76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7707B616-7E85-5442-B46B-AF9426A7A0E9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08914A00-D181-5847-A150-77CE67F94369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9" name="Freeform 58">
              <a:extLst>
                <a:ext uri="{FF2B5EF4-FFF2-40B4-BE49-F238E27FC236}">
                  <a16:creationId xmlns:a16="http://schemas.microsoft.com/office/drawing/2014/main" id="{DAF2D976-5F49-2848-B465-C85708A6D706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5E333474-B850-354C-A2E2-01735C948D47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BC25646C-71B3-4A44-A4FE-C3CABE5580BB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B598CFE9-67EE-E342-9EF7-F40A1E0BE59E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1E29AD13-94FE-1349-A28E-10F6E780F510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0648E-B4D5-4145-84E7-46B5793EA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68351"/>
            <a:ext cx="5066001" cy="2334768"/>
          </a:xfrm>
        </p:spPr>
        <p:txBody>
          <a:bodyPr anchor="t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3B92A6-7558-3148-B855-5BC58B4159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4255453"/>
            <a:ext cx="5066001" cy="1500187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bg1">
                    <a:lumMod val="6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A0B541-D211-974B-97FE-C1F9473AB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27FB0-D95A-D543-8E29-6E5F22B49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C4404-F49D-9F48-A10B-1F60870B4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D6A1FD1-D82F-3141-8687-8D7C0631C21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12866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442ECFEB-12CF-4C4F-BC8A-5816C27CA565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26C9482-2804-144B-88B2-0AF191BD757D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1363F79-96BD-9240-86E2-DF26C9C2437D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153F0BF1-DA57-1D49-82F0-802F4D385A85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8CD42A1B-A03A-C946-8A2A-CE437EA433FD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591FE00-3AAF-9B4B-8107-E94D50828227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49E92E9-89A7-4842-B271-411C7DF75D2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C29C99-0841-9F46-AB1A-E9751DFE448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0AB684-BDA8-014B-8DCC-125F8B8DC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40E05-0F5F-6243-AD57-66BFC33ADB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2851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70B3A4-11FE-D94C-9B93-255E362310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9638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7BEEAF-F881-6E48-84AF-E5CEEF1C7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472753-1CC3-9244-9AF0-6927018A6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DD55D0-FCC7-AC42-9810-9B49E3348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C736C3-88FB-244C-83B8-B2856998D22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6246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7D16A9C-7411-5242-A59C-816B8907E3BE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997260B-7D44-7049-B605-7FD6E6CE5612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5D6AF601-77C3-D74A-B1E5-7F33703A6927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4DFCA921-0F9E-2E41-A285-75409E25501A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20B9E03-438B-FC42-9DA1-835D5BC3FE8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670E1F-61CD-8940-A898-6D5092A78BB9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080C64CF-0C6A-3449-9709-AE038C4A7995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FEC46D5B-957F-A24C-8E36-CC71F660EC8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058182F-7B5E-FD42-AFC6-A3848D833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768096"/>
            <a:ext cx="7333488" cy="12710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D9E4DE-75C0-C841-A68D-9D7BBAD76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2149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87F7-356E-9E43-97A0-D972B22853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2149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AB4C28-30CB-CC4E-A25E-F4FEFA49BC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3066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ED0191-963B-1E4C-BEC5-9B42E39514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83066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0E0BED-3EB7-BB4A-A556-FA967FB01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7/15/2026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A2466A-4D90-174C-B382-AC4674D72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EADE49-8082-214B-9742-5EE8DA2E9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5E39200-18D5-014B-BAB8-FF5D0BA15E0C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79902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D7DF52F6-A06E-0343-95B8-DAAC38DB4B8C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67092C52-7052-0749-9DA0-9374DBF495AE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64E1C2F-81E1-C44D-859C-946596C950F2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626485-4263-0A44-9561-E278A7056C33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D45AAB5-3CCC-DE4A-A962-3702911B55C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8CAFB16F-8EDE-D44F-A51E-34EDC41E7404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DCD51329-732C-BB4C-98E5-715BAF9F8853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92B5D44-BC55-AF4C-984D-C8231B22F80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A1E9E2-564E-7049-A22F-BB5B876BA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359D05-C08D-7747-B2FC-3F62B3357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FF615-BB08-A844-B689-BAA7C5040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63A67D-F96F-4849-8C83-49CC3A653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DCFAAB9-2B6B-8D4C-A748-433E2C393EA6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91955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BCA70-D63D-40F6-B9B3-4E49B96E2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7/15/2026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F12559-BD91-4904-A24A-0CF0A2324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658BB7-74A5-4A6F-A0FF-021E68F02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3000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D0914A35-7AAF-4B42-9C68-47A633EFD9D0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ABCED79-0E70-FB4D-ABF2-D859BF5556E4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364885D-A3A4-5144-AB4E-7624F27287E6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22073D5-CC72-0549-BD26-F7AF9851BE45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1827A049-C9FD-554E-9B01-F151B0D9E86B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76832559-4D18-8744-AB91-9FCFAB732477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BF97A623-E5DC-1B44-B687-8643B9F0D741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37BBE1-2C82-4E45-B5C5-35E07B05E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64973"/>
            <a:ext cx="3609982" cy="1395043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01F2E-A734-364B-8A7D-990D6B889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4832" y="770890"/>
            <a:ext cx="6112517" cy="48005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7CBAD9-5515-1748-8E77-F48160F4ED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7089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A6C22B-80D4-AA42-9999-401E37B46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055DE4-33E8-7F4B-9334-95EA6084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470FA5-21EE-D742-8F01-C1BAE0FDB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EF966AA-D7DF-F84D-80D4-E216A641B00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61332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210D391A-F01E-4947-8A01-95438AA0B323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D499306-B4E0-064D-8F6C-96E9C4BD04DA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AF3D0241-0A21-8047-8CE3-B3FDD5FDF71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3083F97-6891-0447-957C-AB0834B826D2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B2EF7D75-E7C1-5147-A03B-3EC641CF3B0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D7CA94-94B4-C140-8C68-01C0ADFA1C7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11CD629-C318-A848-BDDE-BBA9465EBF9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2A5AC1F8-1370-E946-977E-E4CFC6947BA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CEE63B-B967-0A48-9623-220376760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89"/>
            <a:ext cx="3609983" cy="1389127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11F680-28C8-FA44-9CD5-20709DA02E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23838" y="890816"/>
            <a:ext cx="6060136" cy="4870411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D507CD-197E-BB4C-83A6-DA3FC97A22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60121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9E00AC-DF6C-D548-8A06-D6269BDB0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D113B-57D4-9A4F-BFE0-2A3963B42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0D9954-FA18-8948-AA52-21CED0594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E3EB25D-2379-5040-B990-1C99B0B7D93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44490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7ED46EE4-CE67-DD46-A751-9FEA049A22B8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955C5B70-D34F-8A49-B220-808CE2BBB7F3}"/>
                </a:ext>
              </a:extLst>
            </p:cNvPr>
            <p:cNvSpPr/>
            <p:nvPr/>
          </p:nvSpPr>
          <p:spPr>
            <a:xfrm>
              <a:off x="8928528" y="491812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BBFE624-6DBD-8541-B43B-180C0AFA21F0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6E01AC23-2120-A542-B140-5A29AA27A2C8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154689C0-9C35-9B4D-906B-DA287DA55A38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696570F0-11E0-6147-9053-E3A4B5DBA0E4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BDD97F6-A366-B54A-B889-42E97AFEDE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58E853BC-EE80-374B-B823-8D51A948C4CF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4B5B70B1-649D-9848-B5D4-6DE04D55F5F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6A2092A-2157-0A49-937F-BBAE14687DE7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F092371E-D526-AF43-816F-F7AEBA9FF16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06995714-B51E-E84A-9FD5-3AD33004E517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0FDB0CC5-76AA-6E44-8376-4EE649C1DE42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3D981F0B-8982-1C45-8D7C-30E744003823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76EEB7-1E87-0447-8CD6-DD220CF4E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8AE526-3A03-9B41-8C9F-27156E701C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08D72-182D-C947-B3F7-B74948D08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6E396-D059-AF4D-A1D9-C1347978A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8845B6-87C0-2F4A-8146-00E911CDF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480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8A912D-4325-C449-BF2E-F331A221C69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146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2169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3803ECC-8207-244B-8051-94AA5304EDD9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F2E8536-821C-3846-A152-2001B7BA4BC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7A02781-FFB4-C04E-97FB-78D26A9E8F1C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4C29607-37D2-7A4B-98E2-2C851CD6776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12FC7BA-80CC-1C4E-B268-B3EEA08137F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BEBC8FB1-96B9-D84A-BD2A-BC8410EBE012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A8455B4-A778-B44D-A7E8-C45A4846D9F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407CCA-80EF-2B45-8F8C-7D5796A61B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50095" y="976630"/>
            <a:ext cx="2268507" cy="47845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A221C3-F2D3-FC4F-938B-4C4CAC7370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5150" y="976630"/>
            <a:ext cx="8264057" cy="478459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61B46-3E9A-AC48-8C84-5B46EA1EC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F8F49-5859-714C-8EE1-61A74F324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B6F69-3FFA-D94F-BA99-873D36F7F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31B40EC-87DB-A64F-9D4B-98A86F7CEFFF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92757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0D98E2-86CE-4D4F-9F8F-17C83D19A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12689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04B4F2-48A4-A140-B59B-7A2ED9FD46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160016"/>
            <a:ext cx="7335835" cy="36012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F4A7E-D5FF-BF48-8E01-8F46150ABF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6928" y="457200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5B0A250-5CC0-1746-B209-08E8B0DAE6AF}" type="datetimeFigureOut">
              <a:rPr lang="en-US" smtClean="0"/>
              <a:pPr/>
              <a:t>7/15/2026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131757-5039-BF46-B47A-50DA8FFBC0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6141085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3FD16-4337-B940-905E-D20A26FD48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9678" y="6141085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1823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media8.m4a"/><Relationship Id="rId3" Type="http://schemas.microsoft.com/office/2007/relationships/media" Target="../media/media6.m4a"/><Relationship Id="rId7" Type="http://schemas.microsoft.com/office/2007/relationships/media" Target="../media/media8.m4a"/><Relationship Id="rId12" Type="http://schemas.openxmlformats.org/officeDocument/2006/relationships/image" Target="../media/image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audio" Target="../media/media7.m4a"/><Relationship Id="rId11" Type="http://schemas.openxmlformats.org/officeDocument/2006/relationships/image" Target="../media/image5.png"/><Relationship Id="rId5" Type="http://schemas.microsoft.com/office/2007/relationships/media" Target="../media/media7.m4a"/><Relationship Id="rId10" Type="http://schemas.openxmlformats.org/officeDocument/2006/relationships/notesSlide" Target="../notesSlides/notesSlide4.xml"/><Relationship Id="rId4" Type="http://schemas.openxmlformats.org/officeDocument/2006/relationships/audio" Target="../media/media6.m4a"/><Relationship Id="rId9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8.xml"/><Relationship Id="rId9" Type="http://schemas.microsoft.com/office/2007/relationships/diagramDrawing" Target="../diagrams/drawing3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9.xml"/><Relationship Id="rId9" Type="http://schemas.microsoft.com/office/2007/relationships/diagramDrawing" Target="../diagrams/drawing5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0.xml"/><Relationship Id="rId9" Type="http://schemas.microsoft.com/office/2007/relationships/diagramDrawing" Target="../diagrams/drawing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althline.com/health/asthma/inhaler-colors" TargetMode="External"/><Relationship Id="rId13" Type="http://schemas.openxmlformats.org/officeDocument/2006/relationships/hyperlink" Target="https://www.nhs.uk/tests-and-treatments/spirometry/" TargetMode="Externa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heeze.dgt.nhs.uk/asthma-wheeze/treatments/inhalers" TargetMode="External"/><Relationship Id="rId12" Type="http://schemas.openxmlformats.org/officeDocument/2006/relationships/hyperlink" Target="https://www.nhs.uk/tests-and-treatments/peak-flow-test/" TargetMode="External"/><Relationship Id="rId17" Type="http://schemas.openxmlformats.org/officeDocument/2006/relationships/hyperlink" Target="https://toolkit.severeasthma.org.au/management/asthma-pathophysiology/" TargetMode="External"/><Relationship Id="rId2" Type="http://schemas.openxmlformats.org/officeDocument/2006/relationships/audio" Target="../media/media17.m4a"/><Relationship Id="rId16" Type="http://schemas.openxmlformats.org/officeDocument/2006/relationships/hyperlink" Target="https://www.nmc.org.uk/globalassets/sitedocuments/nmc-publications/nmc-code.pdf" TargetMode="External"/><Relationship Id="rId1" Type="http://schemas.microsoft.com/office/2007/relationships/media" Target="../media/media17.m4a"/><Relationship Id="rId6" Type="http://schemas.openxmlformats.org/officeDocument/2006/relationships/hyperlink" Target="https://my.clevelandclinic.org/health/body/21205-respiratory-system" TargetMode="External"/><Relationship Id="rId11" Type="http://schemas.openxmlformats.org/officeDocument/2006/relationships/hyperlink" Target="https://www.wsh.nhs.uk/CMS-Documents/Patient-leaflets/Physiotherapy/6354-1-Lung-Anatomy.pdf" TargetMode="External"/><Relationship Id="rId5" Type="http://schemas.openxmlformats.org/officeDocument/2006/relationships/hyperlink" Target="https://www.aentassociates.com/the-different-types-of-asthma/" TargetMode="External"/><Relationship Id="rId15" Type="http://schemas.openxmlformats.org/officeDocument/2006/relationships/hyperlink" Target="https://www.nice.org.uk/guidance/ng245" TargetMode="External"/><Relationship Id="rId10" Type="http://schemas.openxmlformats.org/officeDocument/2006/relationships/hyperlink" Target="https://metrohospitalfaridabad.com/blog/asthma-warning-sign/" TargetMode="External"/><Relationship Id="rId4" Type="http://schemas.openxmlformats.org/officeDocument/2006/relationships/notesSlide" Target="../notesSlides/notesSlide11.xml"/><Relationship Id="rId9" Type="http://schemas.openxmlformats.org/officeDocument/2006/relationships/hyperlink" Target="https://www.langfordallergy.com/is-asthma-genetic/" TargetMode="External"/><Relationship Id="rId14" Type="http://schemas.openxmlformats.org/officeDocument/2006/relationships/hyperlink" Target="https://www.nhs.uk/conditions/asthma/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news-room/fact-sheets/detail/asthma" TargetMode="External"/><Relationship Id="rId3" Type="http://schemas.openxmlformats.org/officeDocument/2006/relationships/hyperlink" Target="https://www.ncbi.nlm.nih.gov/books/NBK551579/" TargetMode="External"/><Relationship Id="rId7" Type="http://schemas.openxmlformats.org/officeDocument/2006/relationships/hyperlink" Target="https://doi.org/10.1002/alr.21557" TargetMode="External"/><Relationship Id="rId2" Type="http://schemas.openxmlformats.org/officeDocument/2006/relationships/hyperlink" Target="https://www.nhsprofessionals.nhs.uk/nhs-staffing-pool-hub/working-in-healthcare/what-are-the-nhs-values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nhs.uk/conditions/asthma/" TargetMode="External"/><Relationship Id="rId5" Type="http://schemas.openxmlformats.org/officeDocument/2006/relationships/hyperlink" Target="https://www.health.org.uk/sites/default/files/PersonCentredCareMadeSimple_0.pdf" TargetMode="External"/><Relationship Id="rId4" Type="http://schemas.openxmlformats.org/officeDocument/2006/relationships/hyperlink" Target="https://www.southtees.nhs.uk/resources/asthma-guidance-and-informa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6C321DA-1EDE-3E4B-8B73-6477B2C6D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DC13524B-3A91-1E40-840D-09EDE65E05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Freeform 85">
              <a:extLst>
                <a:ext uri="{FF2B5EF4-FFF2-40B4-BE49-F238E27FC236}">
                  <a16:creationId xmlns:a16="http://schemas.microsoft.com/office/drawing/2014/main" id="{E03B804C-EF61-0141-A6AB-D81EDA5AC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1" name="Freeform 86">
              <a:extLst>
                <a:ext uri="{FF2B5EF4-FFF2-40B4-BE49-F238E27FC236}">
                  <a16:creationId xmlns:a16="http://schemas.microsoft.com/office/drawing/2014/main" id="{CAB80ED1-EE7D-3843-9750-C6C8C5F8E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2" name="Freeform 87">
              <a:extLst>
                <a:ext uri="{FF2B5EF4-FFF2-40B4-BE49-F238E27FC236}">
                  <a16:creationId xmlns:a16="http://schemas.microsoft.com/office/drawing/2014/main" id="{8BCD1EDB-B320-594D-86D1-7A73424B2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3" name="Freeform 88">
              <a:extLst>
                <a:ext uri="{FF2B5EF4-FFF2-40B4-BE49-F238E27FC236}">
                  <a16:creationId xmlns:a16="http://schemas.microsoft.com/office/drawing/2014/main" id="{A6B97414-A09F-8647-823F-295A0FEF5D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4" name="Freeform 89">
              <a:extLst>
                <a:ext uri="{FF2B5EF4-FFF2-40B4-BE49-F238E27FC236}">
                  <a16:creationId xmlns:a16="http://schemas.microsoft.com/office/drawing/2014/main" id="{BA92AD33-EF27-124E-AF6E-9BA5401EC2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5" name="Freeform 98">
              <a:extLst>
                <a:ext uri="{FF2B5EF4-FFF2-40B4-BE49-F238E27FC236}">
                  <a16:creationId xmlns:a16="http://schemas.microsoft.com/office/drawing/2014/main" id="{24B8C792-BD2C-6D48-93EE-D615EF38F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D9302B8-878E-E5A1-84EF-0DE7321DB0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86648" y="768335"/>
            <a:ext cx="4025901" cy="1247278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Asthma Care Plan Presentation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DD53A3-2D91-9BA3-C572-C0732FABB4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86650" y="4283239"/>
            <a:ext cx="4025900" cy="1475177"/>
          </a:xfrm>
        </p:spPr>
        <p:txBody>
          <a:bodyPr>
            <a:normAutofit lnSpcReduction="10000"/>
          </a:bodyPr>
          <a:lstStyle/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Name - shahreen Akhtar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Student number -2440149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Module - Introduction to physiology (BMHP5023)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Lecturer - Robert Nartowski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Date -  19 July 2026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0A69AD-FD4C-79D8-B3AF-F6AA0726B31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1453" r="22340" b="-1"/>
          <a:stretch>
            <a:fillRect/>
          </a:stretch>
        </p:blipFill>
        <p:spPr>
          <a:xfrm>
            <a:off x="1776" y="16907"/>
            <a:ext cx="6914058" cy="6857999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EEA70831-9A8D-3B4D-8EA5-EE32F93E9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486649" y="6087110"/>
            <a:ext cx="4134537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705A6245-8A1E-F368-0FED-7DC1B1DD398A}"/>
              </a:ext>
            </a:extLst>
          </p:cNvPr>
          <p:cNvSpPr txBox="1"/>
          <p:nvPr/>
        </p:nvSpPr>
        <p:spPr>
          <a:xfrm>
            <a:off x="-1" y="6507387"/>
            <a:ext cx="24892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(Allergy &amp; ENT Associates, 2020)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8B0C8C3-10F2-4F5F-1E12-0EC37DAE05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5487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458"/>
    </mc:Choice>
    <mc:Fallback xmlns="">
      <p:transition spd="slow" advTm="264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4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30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686B1E-764A-10C0-5547-FB3F038A08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2485898"/>
            <a:ext cx="3608387" cy="3395472"/>
          </a:xfrm>
        </p:spPr>
        <p:txBody>
          <a:bodyPr anchor="b"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Patient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Profile</a:t>
            </a:r>
            <a:br>
              <a:rPr lang="en-GB" b="0" dirty="0"/>
            </a:br>
            <a:br>
              <a:rPr lang="en-GB" b="0" dirty="0"/>
            </a:br>
            <a:endParaRPr lang="en-GB" b="0" dirty="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5ADD15B-C747-D340-BF8A-A1DD2A6A9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12" name="Freeform 53">
              <a:extLst>
                <a:ext uri="{FF2B5EF4-FFF2-40B4-BE49-F238E27FC236}">
                  <a16:creationId xmlns:a16="http://schemas.microsoft.com/office/drawing/2014/main" id="{0B0B662E-0152-FD4E-B468-3F3593C15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 55">
              <a:extLst>
                <a:ext uri="{FF2B5EF4-FFF2-40B4-BE49-F238E27FC236}">
                  <a16:creationId xmlns:a16="http://schemas.microsoft.com/office/drawing/2014/main" id="{81BFFC99-6B9D-F240-BD39-160F4C5735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 57">
              <a:extLst>
                <a:ext uri="{FF2B5EF4-FFF2-40B4-BE49-F238E27FC236}">
                  <a16:creationId xmlns:a16="http://schemas.microsoft.com/office/drawing/2014/main" id="{4DC6AEB9-EEFF-D243-AEE2-42D0F9E53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 58">
              <a:extLst>
                <a:ext uri="{FF2B5EF4-FFF2-40B4-BE49-F238E27FC236}">
                  <a16:creationId xmlns:a16="http://schemas.microsoft.com/office/drawing/2014/main" id="{D89DA958-651D-0049-A549-A9D22E494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FE039F1-6D47-C642-B506-452A83B0A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E856A1B5-9F9D-54DB-A94B-96EDE9C406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8830426"/>
              </p:ext>
            </p:extLst>
          </p:nvPr>
        </p:nvGraphicFramePr>
        <p:xfrm>
          <a:off x="5224243" y="685667"/>
          <a:ext cx="6316267" cy="50771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2D69005-B9C6-66E7-7BAF-23F1560F7A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135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795"/>
    </mc:Choice>
    <mc:Fallback xmlns="">
      <p:transition spd="slow" advTm="327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7677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Graphic spid="23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8" name="Rectangle 317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33CD47-935F-51FE-6FDC-699A02EBF6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546590"/>
            <a:ext cx="6400999" cy="12689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Respiratory</a:t>
            </a:r>
            <a:r>
              <a:rPr lang="en-US" dirty="0"/>
              <a:t> System </a:t>
            </a:r>
          </a:p>
        </p:txBody>
      </p:sp>
      <p:grpSp>
        <p:nvGrpSpPr>
          <p:cNvPr id="319" name="Group 318">
            <a:extLst>
              <a:ext uri="{FF2B5EF4-FFF2-40B4-BE49-F238E27FC236}">
                <a16:creationId xmlns:a16="http://schemas.microsoft.com/office/drawing/2014/main" id="{1B5E71B3-7269-894E-A00B-31D341365F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320" name="Freeform 85">
              <a:extLst>
                <a:ext uri="{FF2B5EF4-FFF2-40B4-BE49-F238E27FC236}">
                  <a16:creationId xmlns:a16="http://schemas.microsoft.com/office/drawing/2014/main" id="{FFFA3A20-1539-CC4A-9BE1-7415FE5A98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21" name="Freeform 87">
              <a:extLst>
                <a:ext uri="{FF2B5EF4-FFF2-40B4-BE49-F238E27FC236}">
                  <a16:creationId xmlns:a16="http://schemas.microsoft.com/office/drawing/2014/main" id="{44EBCCFB-8EAB-2442-8E02-293F08D50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22" name="Freeform 89">
              <a:extLst>
                <a:ext uri="{FF2B5EF4-FFF2-40B4-BE49-F238E27FC236}">
                  <a16:creationId xmlns:a16="http://schemas.microsoft.com/office/drawing/2014/main" id="{AFD14830-CC36-D64E-8173-398042563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23" name="Freeform 97">
              <a:extLst>
                <a:ext uri="{FF2B5EF4-FFF2-40B4-BE49-F238E27FC236}">
                  <a16:creationId xmlns:a16="http://schemas.microsoft.com/office/drawing/2014/main" id="{FAA40AB8-EB6E-A44D-B3CA-7D25B64F5A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cxnSp>
        <p:nvCxnSpPr>
          <p:cNvPr id="324" name="Straight Connector 323">
            <a:extLst>
              <a:ext uri="{FF2B5EF4-FFF2-40B4-BE49-F238E27FC236}">
                <a16:creationId xmlns:a16="http://schemas.microsoft.com/office/drawing/2014/main" id="{EEA70831-9A8D-3B4D-8EA5-EE32F93E9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6404372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" name="Picture 39">
            <a:extLst>
              <a:ext uri="{FF2B5EF4-FFF2-40B4-BE49-F238E27FC236}">
                <a16:creationId xmlns:a16="http://schemas.microsoft.com/office/drawing/2014/main" id="{2391D6AB-0120-2797-37D5-5A5E2EC990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34656" y="1006273"/>
            <a:ext cx="4002456" cy="4836803"/>
          </a:xfrm>
          <a:prstGeom prst="rect">
            <a:avLst/>
          </a:prstGeom>
        </p:spPr>
      </p:pic>
      <p:sp>
        <p:nvSpPr>
          <p:cNvPr id="60" name="TextBox 59">
            <a:extLst>
              <a:ext uri="{FF2B5EF4-FFF2-40B4-BE49-F238E27FC236}">
                <a16:creationId xmlns:a16="http://schemas.microsoft.com/office/drawing/2014/main" id="{A4F4B691-05D1-7E24-623C-A57C0F39805F}"/>
              </a:ext>
            </a:extLst>
          </p:cNvPr>
          <p:cNvSpPr txBox="1"/>
          <p:nvPr/>
        </p:nvSpPr>
        <p:spPr>
          <a:xfrm>
            <a:off x="8666360" y="5740729"/>
            <a:ext cx="3510999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(Cleveland Clinic, 2024)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35F65B-FD14-577A-504B-43414F1D5234}"/>
              </a:ext>
            </a:extLst>
          </p:cNvPr>
          <p:cNvSpPr txBox="1"/>
          <p:nvPr/>
        </p:nvSpPr>
        <p:spPr>
          <a:xfrm>
            <a:off x="964557" y="2012350"/>
            <a:ext cx="6096000" cy="193899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171450" indent="-22860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Upper respiratory tract (nose, pharynx, larynx) </a:t>
            </a:r>
          </a:p>
          <a:p>
            <a:pPr marL="171450" indent="-22860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Lower respiratory tract (trachea, bronchi, bronchioles)</a:t>
            </a:r>
          </a:p>
          <a:p>
            <a:pPr marL="171450" indent="-22860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Lungs and Alveoli</a:t>
            </a:r>
          </a:p>
          <a:p>
            <a:pPr marL="171450" indent="-22860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Diaphragm</a:t>
            </a:r>
          </a:p>
          <a:p>
            <a:pPr marL="171450" indent="-22860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Gas exchange 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24B629-BA96-58F1-9F7C-05DF40D4D482}"/>
              </a:ext>
            </a:extLst>
          </p:cNvPr>
          <p:cNvSpPr txBox="1"/>
          <p:nvPr/>
        </p:nvSpPr>
        <p:spPr>
          <a:xfrm>
            <a:off x="783768" y="4114752"/>
            <a:ext cx="60960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(Cleveland Clinic,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2024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41B1B96-616E-05E7-6737-2C17FAFB54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2220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553"/>
    </mc:Choice>
    <mc:Fallback xmlns="">
      <p:transition spd="slow" advTm="485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03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BD315-5B12-A40A-9EA8-2E1FB42FEE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Physiology</a:t>
            </a:r>
            <a:r>
              <a:rPr lang="en-GB" dirty="0"/>
              <a:t> of Normal Breathing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1990E-D460-881C-142B-C427F4AFA7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1862836"/>
            <a:ext cx="5149850" cy="2236724"/>
          </a:xfrm>
          <a:solidFill>
            <a:schemeClr val="tx2">
              <a:lumMod val="10000"/>
              <a:lumOff val="90000"/>
            </a:schemeClr>
          </a:solidFill>
        </p:spPr>
        <p:txBody>
          <a:bodyPr/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Oxygen enters alveoli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Gas exchange occurs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CO₂ removed from blood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Diaphragm controls breathing </a:t>
            </a:r>
          </a:p>
          <a:p>
            <a:endParaRPr lang="en-GB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DFA6CADC-2F3E-470A-BECD-1DB53CE7659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42560" y="1732291"/>
            <a:ext cx="4099560" cy="2674852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5E2312D6-CCD5-388A-92BB-A97D2F1FA1F7}"/>
              </a:ext>
            </a:extLst>
          </p:cNvPr>
          <p:cNvSpPr txBox="1"/>
          <p:nvPr/>
        </p:nvSpPr>
        <p:spPr>
          <a:xfrm>
            <a:off x="288085" y="5840889"/>
            <a:ext cx="345948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(Lung anatomy Breathing, n.d.)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AB7925F-7032-6695-F45B-6E7C77831E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759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996"/>
    </mc:Choice>
    <mc:Fallback xmlns="">
      <p:transition spd="slow" advTm="169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08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EC45D-F1E2-0ACF-35E6-93C31B9FD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PATHOPHYSIOLOGY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C50F95-4BE6-E219-4FDD-98552156EB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1838451"/>
            <a:ext cx="4410710" cy="2291097"/>
          </a:xfrm>
          <a:solidFill>
            <a:schemeClr val="tx2">
              <a:lumMod val="10000"/>
              <a:lumOff val="90000"/>
            </a:schemeClr>
          </a:solidFill>
        </p:spPr>
        <p:txBody>
          <a:bodyPr>
            <a:norm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Inflammation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Bronchoconstriction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Mucus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Reduced airflow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Genetic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environmental factors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90FCBFF-F714-7187-B1DD-E3C7383C83D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25780" y="1682905"/>
            <a:ext cx="5766029" cy="373532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7C04AEE-74D4-4A44-55F2-F1FCD468B616}"/>
              </a:ext>
            </a:extLst>
          </p:cNvPr>
          <p:cNvSpPr txBox="1"/>
          <p:nvPr/>
        </p:nvSpPr>
        <p:spPr>
          <a:xfrm>
            <a:off x="6725920" y="5506719"/>
            <a:ext cx="339344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(Severe Asthma Toolkit, 2022)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627286-7E89-3177-ED00-3C0E4769DEAC}"/>
              </a:ext>
            </a:extLst>
          </p:cNvPr>
          <p:cNvSpPr txBox="1"/>
          <p:nvPr/>
        </p:nvSpPr>
        <p:spPr>
          <a:xfrm>
            <a:off x="639097" y="4129548"/>
            <a:ext cx="2900516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(Sinyor and Perez, 2023</a:t>
            </a:r>
            <a:r>
              <a:rPr lang="en-GB" sz="1000" dirty="0">
                <a:latin typeface="Abadi" panose="020F0502020204030204" pitchFamily="34" charset="0"/>
              </a:rPr>
              <a:t>)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93D7C63-0AEB-31B2-08B5-ECBDB590D6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5E8FC5B-B125-5BA5-0BC8-76E722AA469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5C63CA3-7DBA-9144-5411-1527D43E83C6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0FA5867-0BD4-D5DF-4B2F-836026FAEE7D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3783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485"/>
    </mc:Choice>
    <mc:Fallback xmlns="">
      <p:transition spd="slow" advTm="474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81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581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938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198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107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16274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84456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7" name="Group 156">
            <a:extLst>
              <a:ext uri="{FF2B5EF4-FFF2-40B4-BE49-F238E27FC236}">
                <a16:creationId xmlns:a16="http://schemas.microsoft.com/office/drawing/2014/main" id="{F0CAFDA3-320A-C24D-A7A1-20C1267EC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158" name="Oval 157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9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0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1" name="Oval 160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2" name="Oval 161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3" name="Oval 162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4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5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6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7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8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9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0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cxnSp>
        <p:nvCxnSpPr>
          <p:cNvPr id="171" name="Straight Connector 170">
            <a:extLst>
              <a:ext uri="{FF2B5EF4-FFF2-40B4-BE49-F238E27FC236}">
                <a16:creationId xmlns:a16="http://schemas.microsoft.com/office/drawing/2014/main" id="{8231D73A-BA91-794F-8C09-4F4B41A6D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2" name="Rectangle 171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21BDD5-FB78-20BE-60E4-C015DE6BEB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51" y="770890"/>
            <a:ext cx="4133559" cy="126898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/>
              <a:t>Signs and symptoms of Asthma</a:t>
            </a:r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5078946B-F2CC-6512-1621-34F1F0192F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06596" y="997156"/>
            <a:ext cx="6430513" cy="4855036"/>
          </a:xfrm>
          <a:prstGeom prst="rect">
            <a:avLst/>
          </a:prstGeom>
        </p:spPr>
      </p:pic>
      <p:grpSp>
        <p:nvGrpSpPr>
          <p:cNvPr id="173" name="Group 172">
            <a:extLst>
              <a:ext uri="{FF2B5EF4-FFF2-40B4-BE49-F238E27FC236}">
                <a16:creationId xmlns:a16="http://schemas.microsoft.com/office/drawing/2014/main" id="{1B5E71B3-7269-894E-A00B-31D341365F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174" name="Freeform 85">
              <a:extLst>
                <a:ext uri="{FF2B5EF4-FFF2-40B4-BE49-F238E27FC236}">
                  <a16:creationId xmlns:a16="http://schemas.microsoft.com/office/drawing/2014/main" id="{FFFA3A20-1539-CC4A-9BE1-7415FE5A98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5" name="Freeform 87">
              <a:extLst>
                <a:ext uri="{FF2B5EF4-FFF2-40B4-BE49-F238E27FC236}">
                  <a16:creationId xmlns:a16="http://schemas.microsoft.com/office/drawing/2014/main" id="{44EBCCFB-8EAB-2442-8E02-293F08D50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6" name="Freeform 89">
              <a:extLst>
                <a:ext uri="{FF2B5EF4-FFF2-40B4-BE49-F238E27FC236}">
                  <a16:creationId xmlns:a16="http://schemas.microsoft.com/office/drawing/2014/main" id="{AFD14830-CC36-D64E-8173-398042563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7" name="Freeform 97">
              <a:extLst>
                <a:ext uri="{FF2B5EF4-FFF2-40B4-BE49-F238E27FC236}">
                  <a16:creationId xmlns:a16="http://schemas.microsoft.com/office/drawing/2014/main" id="{FAA40AB8-EB6E-A44D-B3CA-7D25B64F5A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cxnSp>
        <p:nvCxnSpPr>
          <p:cNvPr id="178" name="Straight Connector 177">
            <a:extLst>
              <a:ext uri="{FF2B5EF4-FFF2-40B4-BE49-F238E27FC236}">
                <a16:creationId xmlns:a16="http://schemas.microsoft.com/office/drawing/2014/main" id="{A0A01F17-907D-3541-BBAF-A33828880D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413356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>
            <a:extLst>
              <a:ext uri="{FF2B5EF4-FFF2-40B4-BE49-F238E27FC236}">
                <a16:creationId xmlns:a16="http://schemas.microsoft.com/office/drawing/2014/main" id="{14EFDFA1-68F3-EA1A-904A-4EE8D785B415}"/>
              </a:ext>
            </a:extLst>
          </p:cNvPr>
          <p:cNvSpPr txBox="1"/>
          <p:nvPr/>
        </p:nvSpPr>
        <p:spPr>
          <a:xfrm>
            <a:off x="923395" y="6089666"/>
            <a:ext cx="3668270" cy="2995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(World Health Organization, 2024).</a:t>
            </a:r>
            <a:endParaRPr lang="en-GB" sz="1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8D26F56E-23DE-9E8F-DE42-9A9A29AAB88B}"/>
              </a:ext>
            </a:extLst>
          </p:cNvPr>
          <p:cNvSpPr txBox="1"/>
          <p:nvPr/>
        </p:nvSpPr>
        <p:spPr>
          <a:xfrm>
            <a:off x="6067341" y="5886498"/>
            <a:ext cx="60960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Metro Hospital Faridabad (2021)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0CE185-71F3-DD2E-94D3-1A2851217675}"/>
              </a:ext>
            </a:extLst>
          </p:cNvPr>
          <p:cNvSpPr txBox="1"/>
          <p:nvPr/>
        </p:nvSpPr>
        <p:spPr>
          <a:xfrm>
            <a:off x="368710" y="2351477"/>
            <a:ext cx="4222955" cy="2308324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 long-term condition that causes inflammation of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the airways.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Wheezing, particularly during exhalation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Shortness of breath (dyspnoea)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Persistent coughing, often worsening at night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Chest tightness or discomfort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Breathlessness during physical activity or exercise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43224F9-C33B-8AAF-ADCB-554761FF0C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7795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892"/>
    </mc:Choice>
    <mc:Fallback xmlns="">
      <p:transition spd="slow" advTm="588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10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493C4-34C9-885E-0575-3CAB9AF8A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factors of Asthma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1198CB-BC7D-38C3-3C0A-D3C0630A7A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448" y="1845888"/>
            <a:ext cx="4516874" cy="2103114"/>
          </a:xfrm>
          <a:solidFill>
            <a:schemeClr val="tx2">
              <a:lumMod val="10000"/>
              <a:lumOff val="90000"/>
            </a:schemeClr>
          </a:solidFill>
        </p:spPr>
        <p:txBody>
          <a:bodyPr>
            <a:norm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Environmental risk factors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Tobacco (smoking)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Air pollution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Obesity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Occupational exposure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E52637-6EE3-BFD8-655E-04D516502456}"/>
              </a:ext>
            </a:extLst>
          </p:cNvPr>
          <p:cNvSpPr txBox="1"/>
          <p:nvPr/>
        </p:nvSpPr>
        <p:spPr>
          <a:xfrm>
            <a:off x="777332" y="4043206"/>
            <a:ext cx="2399072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(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Toskala and Kennedy, 2015)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8752C9E-2D3E-06C2-11CC-998F6402ACF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87657" y="1531761"/>
            <a:ext cx="5159187" cy="422946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C4DB2CA-E847-C167-55A9-249049A66EBF}"/>
              </a:ext>
            </a:extLst>
          </p:cNvPr>
          <p:cNvSpPr txBox="1"/>
          <p:nvPr/>
        </p:nvSpPr>
        <p:spPr>
          <a:xfrm>
            <a:off x="6308767" y="5881370"/>
            <a:ext cx="203882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(Langford Allergy, 2025</a:t>
            </a:r>
            <a:r>
              <a:rPr lang="en-GB" sz="1100" dirty="0"/>
              <a:t>)</a:t>
            </a:r>
            <a:endParaRPr lang="en-GB" dirty="0"/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B2C7504-5753-2848-FCE0-D9652170AC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235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739"/>
    </mc:Choice>
    <mc:Fallback xmlns="">
      <p:transition spd="slow" advTm="557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11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EFFF3C-BDF3-D52A-3AFD-40E6C60D67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4139920"/>
            <a:ext cx="4546423" cy="1741449"/>
          </a:xfrm>
        </p:spPr>
        <p:txBody>
          <a:bodyPr anchor="b">
            <a:normAutofit fontScale="90000"/>
          </a:bodyPr>
          <a:lstStyle/>
          <a:p>
            <a:r>
              <a:rPr lang="en-GB" dirty="0"/>
              <a:t>Diagnosis of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Asthma</a:t>
            </a:r>
            <a:br>
              <a:rPr lang="en-GB" dirty="0"/>
            </a:br>
            <a:endParaRPr lang="en-GB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5ADD15B-C747-D340-BF8A-A1DD2A6A9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22" name="Freeform 53">
              <a:extLst>
                <a:ext uri="{FF2B5EF4-FFF2-40B4-BE49-F238E27FC236}">
                  <a16:creationId xmlns:a16="http://schemas.microsoft.com/office/drawing/2014/main" id="{0B0B662E-0152-FD4E-B468-3F3593C15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 55">
              <a:extLst>
                <a:ext uri="{FF2B5EF4-FFF2-40B4-BE49-F238E27FC236}">
                  <a16:creationId xmlns:a16="http://schemas.microsoft.com/office/drawing/2014/main" id="{81BFFC99-6B9D-F240-BD39-160F4C5735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57">
              <a:extLst>
                <a:ext uri="{FF2B5EF4-FFF2-40B4-BE49-F238E27FC236}">
                  <a16:creationId xmlns:a16="http://schemas.microsoft.com/office/drawing/2014/main" id="{4DC6AEB9-EEFF-D243-AEE2-42D0F9E53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58">
              <a:extLst>
                <a:ext uri="{FF2B5EF4-FFF2-40B4-BE49-F238E27FC236}">
                  <a16:creationId xmlns:a16="http://schemas.microsoft.com/office/drawing/2014/main" id="{D89DA958-651D-0049-A549-A9D22E494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1FE039F1-6D47-C642-B506-452A83B0A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B3B4AB4F-B4DE-EB6A-8AC8-7160714D3D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8139095"/>
              </p:ext>
            </p:extLst>
          </p:nvPr>
        </p:nvGraphicFramePr>
        <p:xfrm>
          <a:off x="5224243" y="685667"/>
          <a:ext cx="6316267" cy="50771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27254D2-4239-9CBE-E8AE-6F0DBB4713EF}"/>
              </a:ext>
            </a:extLst>
          </p:cNvPr>
          <p:cNvSpPr txBox="1"/>
          <p:nvPr/>
        </p:nvSpPr>
        <p:spPr>
          <a:xfrm>
            <a:off x="4389776" y="5872336"/>
            <a:ext cx="60960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(National Health Service, 2017) (NHS, 2017</a:t>
            </a:r>
            <a:r>
              <a:rPr lang="en-GB" sz="1100" dirty="0"/>
              <a:t>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FE52FF1-D165-A867-0BC7-5D9F7D87C9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75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880"/>
    </mc:Choice>
    <mc:Fallback xmlns="">
      <p:transition spd="slow" advTm="478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6278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Graphic spid="25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" name="Group 173">
            <a:extLst>
              <a:ext uri="{FF2B5EF4-FFF2-40B4-BE49-F238E27FC236}">
                <a16:creationId xmlns:a16="http://schemas.microsoft.com/office/drawing/2014/main" id="{F0CAFDA3-320A-C24D-A7A1-20C1267EC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85" name="Oval 84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5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7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6" name="Oval 175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7" name="Oval 176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8" name="Oval 177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9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0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1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2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3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6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4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cxnSp>
        <p:nvCxnSpPr>
          <p:cNvPr id="185" name="Straight Connector 184">
            <a:extLst>
              <a:ext uri="{FF2B5EF4-FFF2-40B4-BE49-F238E27FC236}">
                <a16:creationId xmlns:a16="http://schemas.microsoft.com/office/drawing/2014/main" id="{8231D73A-BA91-794F-8C09-4F4B41A6D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86" name="Rectangle 185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87" name="Group 186">
            <a:extLst>
              <a:ext uri="{FF2B5EF4-FFF2-40B4-BE49-F238E27FC236}">
                <a16:creationId xmlns:a16="http://schemas.microsoft.com/office/drawing/2014/main" id="{D77D276D-CA9B-9446-A765-86D888D1F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61373" y="0"/>
            <a:ext cx="1901686" cy="4677439"/>
            <a:chOff x="10290315" y="0"/>
            <a:chExt cx="1901686" cy="4677439"/>
          </a:xfrm>
        </p:grpSpPr>
        <p:sp>
          <p:nvSpPr>
            <p:cNvPr id="104" name="Freeform 19">
              <a:extLst>
                <a:ext uri="{FF2B5EF4-FFF2-40B4-BE49-F238E27FC236}">
                  <a16:creationId xmlns:a16="http://schemas.microsoft.com/office/drawing/2014/main" id="{C0BB80D1-CF6D-BB4F-AD2B-49B9754521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05" name="Freeform 21">
              <a:extLst>
                <a:ext uri="{FF2B5EF4-FFF2-40B4-BE49-F238E27FC236}">
                  <a16:creationId xmlns:a16="http://schemas.microsoft.com/office/drawing/2014/main" id="{C6126A28-C746-C74A-912C-2C303EA361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06" name="Freeform 23">
              <a:extLst>
                <a:ext uri="{FF2B5EF4-FFF2-40B4-BE49-F238E27FC236}">
                  <a16:creationId xmlns:a16="http://schemas.microsoft.com/office/drawing/2014/main" id="{AB3D858D-21A8-7D4F-8A5B-0CD82902F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07" name="Freeform 24">
              <a:extLst>
                <a:ext uri="{FF2B5EF4-FFF2-40B4-BE49-F238E27FC236}">
                  <a16:creationId xmlns:a16="http://schemas.microsoft.com/office/drawing/2014/main" id="{5335B45B-B169-4047-908E-14D1FEFACE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0C5FCD2-F438-56E9-E467-36C0213156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50" y="770890"/>
            <a:ext cx="4370643" cy="1268984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Management and </a:t>
            </a:r>
            <a:b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Treatment of Asthma</a:t>
            </a:r>
            <a:br>
              <a:rPr lang="en-US" sz="2800" dirty="0"/>
            </a:br>
            <a:endParaRPr lang="en-US" sz="1100" b="0" dirty="0"/>
          </a:p>
        </p:txBody>
      </p:sp>
      <p:cxnSp>
        <p:nvCxnSpPr>
          <p:cNvPr id="188" name="Straight Connector 187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413356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AB27D22C-CF5B-1DC3-0C1E-A1511993CFF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3491" r="29439"/>
          <a:stretch>
            <a:fillRect/>
          </a:stretch>
        </p:blipFill>
        <p:spPr>
          <a:xfrm>
            <a:off x="5264837" y="1"/>
            <a:ext cx="6927163" cy="6857999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21AE4668-3079-B00A-16DE-F76CEE16D103}"/>
              </a:ext>
            </a:extLst>
          </p:cNvPr>
          <p:cNvSpPr txBox="1"/>
          <p:nvPr/>
        </p:nvSpPr>
        <p:spPr>
          <a:xfrm>
            <a:off x="9794869" y="6485872"/>
            <a:ext cx="2123767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/>
              <a:t>(Healthline, 2024)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503941C-FF75-E866-12B7-6A822B36338E}"/>
              </a:ext>
            </a:extLst>
          </p:cNvPr>
          <p:cNvSpPr txBox="1"/>
          <p:nvPr/>
        </p:nvSpPr>
        <p:spPr>
          <a:xfrm>
            <a:off x="273364" y="6144321"/>
            <a:ext cx="4759332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(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Excellence, 2024)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(Dartford and Gravesham NHS Trust, 2022)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(NHS, 2017)</a:t>
            </a:r>
          </a:p>
          <a:p>
            <a:endParaRPr lang="en-GB" sz="1100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8FAEF313-2EDB-917E-597E-CBD656BF717A}"/>
              </a:ext>
            </a:extLst>
          </p:cNvPr>
          <p:cNvSpPr txBox="1"/>
          <p:nvPr/>
        </p:nvSpPr>
        <p:spPr>
          <a:xfrm>
            <a:off x="685143" y="1842845"/>
            <a:ext cx="389357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Reliever inhaler (e.g. salbutamol)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Preventer inhaler (inhaled corticosteroids)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Stepwise treatment approach (adjusted based on symptoms)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Combination therapy (AIR / MART)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Avoid triggers (smoke, pollen, dust)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Smoking cessation advice (key for this patient)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Regular GP/asthma reviews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Correct inhaler technique (important for effectiveness)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Personalised asthma action plan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Peak flow monitoring</a:t>
            </a:r>
          </a:p>
        </p:txBody>
      </p:sp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0563A40-35F8-3776-42FF-8C8E906672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008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693"/>
    </mc:Choice>
    <mc:Fallback xmlns="">
      <p:transition spd="slow" advTm="306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04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98264D-711A-AD36-9F40-935CFC0D6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2485898"/>
            <a:ext cx="3608387" cy="3395472"/>
          </a:xfrm>
        </p:spPr>
        <p:txBody>
          <a:bodyPr anchor="b">
            <a:normAutofit/>
          </a:bodyPr>
          <a:lstStyle/>
          <a:p>
            <a:r>
              <a:rPr lang="en-GB" dirty="0"/>
              <a:t>Care plan for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Samantha</a:t>
            </a:r>
            <a:br>
              <a:rPr lang="en-GB" dirty="0"/>
            </a:br>
            <a:endParaRPr lang="en-GB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ADD15B-C747-D340-BF8A-A1DD2A6A9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12" name="Freeform 53">
              <a:extLst>
                <a:ext uri="{FF2B5EF4-FFF2-40B4-BE49-F238E27FC236}">
                  <a16:creationId xmlns:a16="http://schemas.microsoft.com/office/drawing/2014/main" id="{0B0B662E-0152-FD4E-B468-3F3593C15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 55">
              <a:extLst>
                <a:ext uri="{FF2B5EF4-FFF2-40B4-BE49-F238E27FC236}">
                  <a16:creationId xmlns:a16="http://schemas.microsoft.com/office/drawing/2014/main" id="{81BFFC99-6B9D-F240-BD39-160F4C5735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57">
              <a:extLst>
                <a:ext uri="{FF2B5EF4-FFF2-40B4-BE49-F238E27FC236}">
                  <a16:creationId xmlns:a16="http://schemas.microsoft.com/office/drawing/2014/main" id="{4DC6AEB9-EEFF-D243-AEE2-42D0F9E53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58">
              <a:extLst>
                <a:ext uri="{FF2B5EF4-FFF2-40B4-BE49-F238E27FC236}">
                  <a16:creationId xmlns:a16="http://schemas.microsoft.com/office/drawing/2014/main" id="{D89DA958-651D-0049-A549-A9D22E494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FE039F1-6D47-C642-B506-452A83B0A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BB0FE02-D8BD-8B72-54A0-86CC21A335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0464384"/>
              </p:ext>
            </p:extLst>
          </p:nvPr>
        </p:nvGraphicFramePr>
        <p:xfrm>
          <a:off x="5224243" y="685667"/>
          <a:ext cx="6316267" cy="50771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BAB3F9A-F6A2-7D4B-D0A7-1C6003097325}"/>
              </a:ext>
            </a:extLst>
          </p:cNvPr>
          <p:cNvSpPr txBox="1"/>
          <p:nvPr/>
        </p:nvSpPr>
        <p:spPr>
          <a:xfrm>
            <a:off x="4967619" y="5767417"/>
            <a:ext cx="5542193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0" i="0" dirty="0">
                <a:solidFill>
                  <a:srgbClr val="81818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000" b="0" i="0" dirty="0">
                <a:solidFill>
                  <a:srgbClr val="04010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(Nursing and Midwifery Council, 2018) </a:t>
            </a:r>
            <a:r>
              <a:rPr lang="en-GB" sz="1000" dirty="0"/>
              <a:t>(South Tees Hospitals NHS Foundation Trust, 2023)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2E4898C-2627-354D-7EA6-E7D46615AD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303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262"/>
    </mc:Choice>
    <mc:Fallback xmlns="">
      <p:transition spd="slow" advTm="492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9531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Graphic spid="5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9B03A2-516E-512D-DDB6-591B522B9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2485898"/>
            <a:ext cx="3608387" cy="3395472"/>
          </a:xfrm>
        </p:spPr>
        <p:txBody>
          <a:bodyPr anchor="b"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Evaluation of Care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ADD15B-C747-D340-BF8A-A1DD2A6A9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12" name="Freeform 53">
              <a:extLst>
                <a:ext uri="{FF2B5EF4-FFF2-40B4-BE49-F238E27FC236}">
                  <a16:creationId xmlns:a16="http://schemas.microsoft.com/office/drawing/2014/main" id="{0B0B662E-0152-FD4E-B468-3F3593C15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 55">
              <a:extLst>
                <a:ext uri="{FF2B5EF4-FFF2-40B4-BE49-F238E27FC236}">
                  <a16:creationId xmlns:a16="http://schemas.microsoft.com/office/drawing/2014/main" id="{81BFFC99-6B9D-F240-BD39-160F4C5735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57">
              <a:extLst>
                <a:ext uri="{FF2B5EF4-FFF2-40B4-BE49-F238E27FC236}">
                  <a16:creationId xmlns:a16="http://schemas.microsoft.com/office/drawing/2014/main" id="{4DC6AEB9-EEFF-D243-AEE2-42D0F9E53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58">
              <a:extLst>
                <a:ext uri="{FF2B5EF4-FFF2-40B4-BE49-F238E27FC236}">
                  <a16:creationId xmlns:a16="http://schemas.microsoft.com/office/drawing/2014/main" id="{D89DA958-651D-0049-A549-A9D22E494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FE039F1-6D47-C642-B506-452A83B0A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E018AB-1F41-8745-686B-C24A86E17D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9151840"/>
              </p:ext>
            </p:extLst>
          </p:nvPr>
        </p:nvGraphicFramePr>
        <p:xfrm>
          <a:off x="5224243" y="685667"/>
          <a:ext cx="6316267" cy="50771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DB70AF3-EF3D-A07A-CB66-52597FD922BE}"/>
              </a:ext>
            </a:extLst>
          </p:cNvPr>
          <p:cNvSpPr txBox="1"/>
          <p:nvPr/>
        </p:nvSpPr>
        <p:spPr>
          <a:xfrm>
            <a:off x="3761695" y="579957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 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(NHS, 2021) 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D4565BC-5DD2-80C1-F34A-4D580C9657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6425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652"/>
    </mc:Choice>
    <mc:Fallback xmlns="">
      <p:transition spd="slow" advTm="306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82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55E05A-E509-8974-0537-3103D4D0BB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2485898"/>
            <a:ext cx="3608387" cy="3395472"/>
          </a:xfrm>
        </p:spPr>
        <p:txBody>
          <a:bodyPr anchor="b">
            <a:normAutofit/>
          </a:bodyPr>
          <a:lstStyle/>
          <a:p>
            <a:r>
              <a:rPr lang="en-GB" sz="3400" dirty="0"/>
              <a:t>Communication and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Ethics</a:t>
            </a:r>
            <a:r>
              <a:rPr lang="en-GB" sz="3400" dirty="0"/>
              <a:t>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ADD15B-C747-D340-BF8A-A1DD2A6A9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12" name="Freeform 53">
              <a:extLst>
                <a:ext uri="{FF2B5EF4-FFF2-40B4-BE49-F238E27FC236}">
                  <a16:creationId xmlns:a16="http://schemas.microsoft.com/office/drawing/2014/main" id="{0B0B662E-0152-FD4E-B468-3F3593C15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 55">
              <a:extLst>
                <a:ext uri="{FF2B5EF4-FFF2-40B4-BE49-F238E27FC236}">
                  <a16:creationId xmlns:a16="http://schemas.microsoft.com/office/drawing/2014/main" id="{81BFFC99-6B9D-F240-BD39-160F4C5735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57">
              <a:extLst>
                <a:ext uri="{FF2B5EF4-FFF2-40B4-BE49-F238E27FC236}">
                  <a16:creationId xmlns:a16="http://schemas.microsoft.com/office/drawing/2014/main" id="{4DC6AEB9-EEFF-D243-AEE2-42D0F9E53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58">
              <a:extLst>
                <a:ext uri="{FF2B5EF4-FFF2-40B4-BE49-F238E27FC236}">
                  <a16:creationId xmlns:a16="http://schemas.microsoft.com/office/drawing/2014/main" id="{D89DA958-651D-0049-A549-A9D22E494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FE039F1-6D47-C642-B506-452A83B0A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894153-201B-460A-3EFE-410D5C15A8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4897096"/>
              </p:ext>
            </p:extLst>
          </p:nvPr>
        </p:nvGraphicFramePr>
        <p:xfrm>
          <a:off x="5224243" y="685667"/>
          <a:ext cx="6316267" cy="50771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DED897A-6962-4E31-A175-D3C9998DD3E9}"/>
              </a:ext>
            </a:extLst>
          </p:cNvPr>
          <p:cNvSpPr txBox="1"/>
          <p:nvPr/>
        </p:nvSpPr>
        <p:spPr>
          <a:xfrm>
            <a:off x="5557180" y="5679629"/>
            <a:ext cx="428786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(NHS Professionals, 2024) (The Health Foundation, 2016)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27ED564-C44C-B5F5-6703-F136873870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133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597"/>
    </mc:Choice>
    <mc:Fallback xmlns="">
      <p:transition spd="slow" advTm="375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6032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Graphic spid="5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F0CAFDA3-320A-C24D-A7A1-20C1267EC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3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4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8231D73A-BA91-794F-8C09-4F4B41A6D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72117BD-A4DC-16F5-CBF0-0216B895B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2485898"/>
            <a:ext cx="3608387" cy="33954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n-US" dirty="0"/>
              <a:t> </a:t>
            </a:r>
            <a:br>
              <a:rPr lang="en-US" dirty="0"/>
            </a:br>
            <a:endParaRPr lang="en-US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05ADD15B-C747-D340-BF8A-A1DD2A6A9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31" name="Freeform 53">
              <a:extLst>
                <a:ext uri="{FF2B5EF4-FFF2-40B4-BE49-F238E27FC236}">
                  <a16:creationId xmlns:a16="http://schemas.microsoft.com/office/drawing/2014/main" id="{0B0B662E-0152-FD4E-B468-3F3593C15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2" name="Freeform 55">
              <a:extLst>
                <a:ext uri="{FF2B5EF4-FFF2-40B4-BE49-F238E27FC236}">
                  <a16:creationId xmlns:a16="http://schemas.microsoft.com/office/drawing/2014/main" id="{81BFFC99-6B9D-F240-BD39-160F4C5735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3" name="Freeform 57">
              <a:extLst>
                <a:ext uri="{FF2B5EF4-FFF2-40B4-BE49-F238E27FC236}">
                  <a16:creationId xmlns:a16="http://schemas.microsoft.com/office/drawing/2014/main" id="{4DC6AEB9-EEFF-D243-AEE2-42D0F9E53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4" name="Freeform 58">
              <a:extLst>
                <a:ext uri="{FF2B5EF4-FFF2-40B4-BE49-F238E27FC236}">
                  <a16:creationId xmlns:a16="http://schemas.microsoft.com/office/drawing/2014/main" id="{D89DA958-651D-0049-A549-A9D22E494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FE039F1-6D47-C642-B506-452A83B0A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5" name="TextBox 4">
            <a:extLst>
              <a:ext uri="{FF2B5EF4-FFF2-40B4-BE49-F238E27FC236}">
                <a16:creationId xmlns:a16="http://schemas.microsoft.com/office/drawing/2014/main" id="{0436A7AA-4BE3-CBA3-24FA-60F95572BA1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55560149"/>
              </p:ext>
            </p:extLst>
          </p:nvPr>
        </p:nvGraphicFramePr>
        <p:xfrm>
          <a:off x="5224243" y="685667"/>
          <a:ext cx="6316267" cy="50771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694770C-B769-C348-4E76-484C676717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210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083"/>
    </mc:Choice>
    <mc:Fallback xmlns="">
      <p:transition spd="slow" advTm="250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5286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Graphic spid="25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B227E-1BAC-AA09-52D8-9FA0140D19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1298A71-ACB1-C2FD-E429-8301EF797E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1424939"/>
            <a:ext cx="8883650" cy="509384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Allergy &amp; ENT Associates (2020)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The different types of asthma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https://www.aentassociates.com/the-different-types-of-asthma/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28 June 2026).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Cleveland Clinic (2024)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Respiratory system: functions, facts, organs &amp; anatomy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https://my.clevelandclinic.org/health/body/21205-respiratory-system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30 June 2026).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Dartford and Gravesham NHS Trust (2026)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Inhalers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https://wheeze.dgt.nhs.uk/asthma-wheeze/treatments/inhalers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4 July 2026).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Healthline (2024)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Can you identify the type of asthma inhaler based on its color?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https://www.healthline.com/health/asthma/inhaler-colors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3 July 2026).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Langford Allergy (2025)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Is asthma genetic?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https://www.langfordallergy.com/is-asthma-genetic/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3 July 2026).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Metro Hospital Faridabad (2021)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Asthma warning signs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https://metrohospitalfaridabad.com/blog/asthma-warning-sign/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2 July 2026).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NHS (n.d.)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Lung anatomy and breathing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https://www.wsh.nhs.uk/CMS-Documents/Patient-leaflets/Physiotherapy/6354-1-Lung-Anatomy.pdf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30 June 2026).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NHS (2017)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Peak flow test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https://www.nhs.uk/tests-and-treatments/peak-flow-test/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5 July 2026).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NHS (2017)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Spirometry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https://www.nhs.uk/tests-and-treatments/spirometry/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6 July 2026).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NHS (2021)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Asthma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https://www.nhs.uk/conditions/asthma/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15 July 2026).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NICE (2024)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Overview | Asthma: Diagnosis, monitoring and chronic asthma management (BTS, NICE, SIGN) | Guidance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https://www.nice.org.uk/guidance/ng245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6 July 2026).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Nursing and Midwifery Council (2018).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The Code: Professional standards of practice and behaviour for nurses, midwives and nursing associates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London: Nursing and Midwifery Council.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https://www.nmc.org.uk/globalassets/sitedocuments/nmc-publications/nmc-code.pdf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13 July 2026).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Severe Asthma Toolkit (2022)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Asthma pathophysiology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https://toolkit.severeasthma.org.au/management/asthma-pathophysiology/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(Accessed: 6 July 2026).</a:t>
            </a:r>
          </a:p>
          <a:p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FEF6146-3855-2B6C-BEF4-094834A792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350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84"/>
    </mc:Choice>
    <mc:Fallback xmlns="">
      <p:transition spd="slow" advTm="85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38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59F25-0BC1-7956-8812-3E5435C95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7641" y="702535"/>
            <a:ext cx="7335835" cy="5452929"/>
          </a:xfrm>
        </p:spPr>
        <p:txBody>
          <a:bodyPr>
            <a:normAutofit/>
          </a:bodyPr>
          <a:lstStyle/>
          <a:p>
            <a:br>
              <a:rPr lang="en-GB" sz="1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000" b="0" dirty="0">
                <a:latin typeface="Arial" panose="020B0604020202020204" pitchFamily="34" charset="0"/>
                <a:cs typeface="Arial" panose="020B0604020202020204" pitchFamily="34" charset="0"/>
              </a:rPr>
              <a:t>NHS Professionals (2024) </a:t>
            </a:r>
            <a:r>
              <a:rPr lang="en-GB" sz="1000" b="0" i="1" dirty="0">
                <a:latin typeface="Arial" panose="020B0604020202020204" pitchFamily="34" charset="0"/>
                <a:cs typeface="Arial" panose="020B0604020202020204" pitchFamily="34" charset="0"/>
              </a:rPr>
              <a:t>What are the NHS values?</a:t>
            </a:r>
            <a:r>
              <a:rPr lang="en-GB" sz="1000" b="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000" b="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https://www.nhsprofessionals.nhs.uk/nhs-staffing-pool-hub/working-in-healthcare/what-are-the-nhs-values</a:t>
            </a:r>
            <a:r>
              <a:rPr lang="en-GB" sz="1000" b="0" dirty="0">
                <a:latin typeface="Arial" panose="020B0604020202020204" pitchFamily="34" charset="0"/>
                <a:cs typeface="Arial" panose="020B0604020202020204" pitchFamily="34" charset="0"/>
              </a:rPr>
              <a:t> (Accessed: 13 July 2026).</a:t>
            </a:r>
            <a:br>
              <a:rPr lang="en-GB" sz="1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000" b="0" dirty="0" err="1">
                <a:latin typeface="Arial" panose="020B0604020202020204" pitchFamily="34" charset="0"/>
                <a:cs typeface="Arial" panose="020B0604020202020204" pitchFamily="34" charset="0"/>
              </a:rPr>
              <a:t>Sinyor</a:t>
            </a:r>
            <a:r>
              <a:rPr lang="en-GB" sz="1000" b="0" dirty="0">
                <a:latin typeface="Arial" panose="020B0604020202020204" pitchFamily="34" charset="0"/>
                <a:cs typeface="Arial" panose="020B0604020202020204" pitchFamily="34" charset="0"/>
              </a:rPr>
              <a:t>, B. and Perez, L.C. (2023) </a:t>
            </a:r>
            <a:r>
              <a:rPr lang="en-GB" sz="1000" b="0" i="1" dirty="0">
                <a:latin typeface="Arial" panose="020B0604020202020204" pitchFamily="34" charset="0"/>
                <a:cs typeface="Arial" panose="020B0604020202020204" pitchFamily="34" charset="0"/>
              </a:rPr>
              <a:t>Pathophysiology of Asthma</a:t>
            </a:r>
            <a:r>
              <a:rPr lang="en-GB" sz="1000" b="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00" b="0" dirty="0" err="1">
                <a:latin typeface="Arial" panose="020B0604020202020204" pitchFamily="34" charset="0"/>
                <a:cs typeface="Arial" panose="020B0604020202020204" pitchFamily="34" charset="0"/>
              </a:rPr>
              <a:t>StatPearls</a:t>
            </a:r>
            <a:r>
              <a:rPr lang="en-GB" sz="1000" b="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https://www.ncbi.nlm.nih.gov/books/NBK551579</a:t>
            </a:r>
            <a:r>
              <a:rPr lang="en-GB" sz="1000" b="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/</a:t>
            </a:r>
            <a:r>
              <a:rPr lang="en-GB" sz="1000" b="0" dirty="0">
                <a:latin typeface="Arial" panose="020B0604020202020204" pitchFamily="34" charset="0"/>
                <a:cs typeface="Arial" panose="020B0604020202020204" pitchFamily="34" charset="0"/>
              </a:rPr>
              <a:t> (Accessed: 10 July 2026).</a:t>
            </a:r>
            <a:br>
              <a:rPr lang="en-GB" sz="1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000" b="0" dirty="0">
                <a:latin typeface="Arial" panose="020B0604020202020204" pitchFamily="34" charset="0"/>
                <a:cs typeface="Arial" panose="020B0604020202020204" pitchFamily="34" charset="0"/>
              </a:rPr>
              <a:t>South Tees Hospitals NHS Foundation Trust (2023) </a:t>
            </a:r>
            <a:r>
              <a:rPr lang="en-GB" sz="1000" b="0" i="1" dirty="0">
                <a:latin typeface="Arial" panose="020B0604020202020204" pitchFamily="34" charset="0"/>
                <a:cs typeface="Arial" panose="020B0604020202020204" pitchFamily="34" charset="0"/>
              </a:rPr>
              <a:t>Asthma guidance and information</a:t>
            </a:r>
            <a:r>
              <a:rPr lang="en-GB" sz="1000" b="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b="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https://www.southtees.nhs.uk/resources/asthma-guidance-and-information/</a:t>
            </a:r>
            <a:r>
              <a:rPr lang="en-GB" sz="1000" b="0" dirty="0">
                <a:latin typeface="Arial" panose="020B0604020202020204" pitchFamily="34" charset="0"/>
                <a:cs typeface="Arial" panose="020B0604020202020204" pitchFamily="34" charset="0"/>
              </a:rPr>
              <a:t> (Accessed: 13 July 2026).</a:t>
            </a:r>
            <a:br>
              <a:rPr lang="en-GB" sz="1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000" b="0" dirty="0">
                <a:latin typeface="Arial" panose="020B0604020202020204" pitchFamily="34" charset="0"/>
                <a:cs typeface="Arial" panose="020B0604020202020204" pitchFamily="34" charset="0"/>
              </a:rPr>
              <a:t>The Health Foundation (2016) </a:t>
            </a:r>
            <a:r>
              <a:rPr lang="en-GB" sz="1000" b="0" i="1" dirty="0">
                <a:latin typeface="Arial" panose="020B0604020202020204" pitchFamily="34" charset="0"/>
                <a:cs typeface="Arial" panose="020B0604020202020204" pitchFamily="34" charset="0"/>
              </a:rPr>
              <a:t>Person-centred care made simple: What everyone should know about person-centred care</a:t>
            </a:r>
            <a:r>
              <a:rPr lang="en-GB" sz="1000" b="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b="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https://www.health.org.uk/sites/default/files/PersonCentredCareMadeSimple_0.pdf</a:t>
            </a:r>
            <a:r>
              <a:rPr lang="en-GB" sz="1000" b="0" dirty="0">
                <a:latin typeface="Arial" panose="020B0604020202020204" pitchFamily="34" charset="0"/>
                <a:cs typeface="Arial" panose="020B0604020202020204" pitchFamily="34" charset="0"/>
              </a:rPr>
              <a:t> (Accessed: 13 July 2026)</a:t>
            </a:r>
            <a:br>
              <a:rPr lang="en-GB" sz="1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b="0" dirty="0">
                <a:latin typeface="Arial" panose="020B0604020202020204" pitchFamily="34" charset="0"/>
                <a:cs typeface="Arial" panose="020B0604020202020204" pitchFamily="34" charset="0"/>
              </a:rPr>
              <a:t>NHS (2021) </a:t>
            </a:r>
            <a:r>
              <a:rPr lang="en-GB" sz="1100" b="0" i="1" dirty="0">
                <a:latin typeface="Arial" panose="020B0604020202020204" pitchFamily="34" charset="0"/>
                <a:cs typeface="Arial" panose="020B0604020202020204" pitchFamily="34" charset="0"/>
              </a:rPr>
              <a:t>Asthma</a:t>
            </a:r>
            <a:r>
              <a:rPr lang="en-GB" sz="1100" b="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b="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https://www.nhs.uk/conditions/asthma/</a:t>
            </a:r>
            <a:r>
              <a:rPr lang="en-GB" sz="1100" b="0" dirty="0">
                <a:latin typeface="Arial" panose="020B0604020202020204" pitchFamily="34" charset="0"/>
                <a:cs typeface="Arial" panose="020B0604020202020204" pitchFamily="34" charset="0"/>
              </a:rPr>
              <a:t> (Accessed: 15 July 2026).</a:t>
            </a:r>
            <a:br>
              <a:rPr lang="en-GB" sz="11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1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b="0" dirty="0" err="1">
                <a:latin typeface="Arial" panose="020B0604020202020204" pitchFamily="34" charset="0"/>
                <a:cs typeface="Arial" panose="020B0604020202020204" pitchFamily="34" charset="0"/>
              </a:rPr>
              <a:t>Toskala</a:t>
            </a:r>
            <a:r>
              <a:rPr lang="en-GB" sz="1100" b="0" dirty="0">
                <a:latin typeface="Arial" panose="020B0604020202020204" pitchFamily="34" charset="0"/>
                <a:cs typeface="Arial" panose="020B0604020202020204" pitchFamily="34" charset="0"/>
              </a:rPr>
              <a:t>, E. and Kennedy, D.W. (2015) ‘Asthma risk factors’, </a:t>
            </a:r>
            <a:r>
              <a:rPr lang="en-GB" sz="1100" b="0" i="1" dirty="0">
                <a:latin typeface="Arial" panose="020B0604020202020204" pitchFamily="34" charset="0"/>
                <a:cs typeface="Arial" panose="020B0604020202020204" pitchFamily="34" charset="0"/>
              </a:rPr>
              <a:t>International Forum of Allergy &amp; Rhinology</a:t>
            </a:r>
            <a:r>
              <a:rPr lang="en-GB" sz="1100" b="0" dirty="0">
                <a:latin typeface="Arial" panose="020B0604020202020204" pitchFamily="34" charset="0"/>
                <a:cs typeface="Arial" panose="020B0604020202020204" pitchFamily="34" charset="0"/>
              </a:rPr>
              <a:t>, 5(S1), pp. S11–S16. Available at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https://doi.org/10.1002/alr.21557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100" b="0" dirty="0">
                <a:latin typeface="Arial" panose="020B0604020202020204" pitchFamily="34" charset="0"/>
                <a:cs typeface="Arial" panose="020B0604020202020204" pitchFamily="34" charset="0"/>
              </a:rPr>
              <a:t>Accessed: 2 July 2026).</a:t>
            </a:r>
            <a:br>
              <a:rPr lang="en-GB" sz="11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1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1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b="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(2024) </a:t>
            </a:r>
            <a:r>
              <a:rPr lang="en-GB" sz="1100" b="0" i="1" dirty="0">
                <a:latin typeface="Arial" panose="020B0604020202020204" pitchFamily="34" charset="0"/>
                <a:cs typeface="Arial" panose="020B0604020202020204" pitchFamily="34" charset="0"/>
              </a:rPr>
              <a:t>Asthma</a:t>
            </a:r>
            <a:r>
              <a:rPr lang="en-GB" sz="1100" b="0" dirty="0">
                <a:latin typeface="Arial" panose="020B0604020202020204" pitchFamily="34" charset="0"/>
                <a:cs typeface="Arial" panose="020B0604020202020204" pitchFamily="34" charset="0"/>
              </a:rPr>
              <a:t>. Available at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https://www.who.int/news-room/fact-sheets/detail/asthma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100" b="0" dirty="0">
                <a:latin typeface="Arial" panose="020B0604020202020204" pitchFamily="34" charset="0"/>
                <a:cs typeface="Arial" panose="020B0604020202020204" pitchFamily="34" charset="0"/>
              </a:rPr>
              <a:t>Accessed: 30 June 2026).</a:t>
            </a:r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1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5696655"/>
      </p:ext>
    </p:extLst>
  </p:cSld>
  <p:clrMapOvr>
    <a:masterClrMapping/>
  </p:clrMapOvr>
</p:sld>
</file>

<file path=ppt/theme/theme1.xml><?xml version="1.0" encoding="utf-8"?>
<a:theme xmlns:a="http://schemas.openxmlformats.org/drawingml/2006/main" name="PunchcardVTI">
  <a:themeElements>
    <a:clrScheme name="Punchcard">
      <a:dk1>
        <a:srgbClr val="000000"/>
      </a:dk1>
      <a:lt1>
        <a:srgbClr val="FFFFFF"/>
      </a:lt1>
      <a:dk2>
        <a:srgbClr val="00224B"/>
      </a:dk2>
      <a:lt2>
        <a:srgbClr val="EFF0EF"/>
      </a:lt2>
      <a:accent1>
        <a:srgbClr val="00B2F3"/>
      </a:accent1>
      <a:accent2>
        <a:srgbClr val="0471CC"/>
      </a:accent2>
      <a:accent3>
        <a:srgbClr val="14BBA9"/>
      </a:accent3>
      <a:accent4>
        <a:srgbClr val="8BB93B"/>
      </a:accent4>
      <a:accent5>
        <a:srgbClr val="EC970C"/>
      </a:accent5>
      <a:accent6>
        <a:srgbClr val="F55822"/>
      </a:accent6>
      <a:hlink>
        <a:srgbClr val="008EE6"/>
      </a:hlink>
      <a:folHlink>
        <a:srgbClr val="808C8E"/>
      </a:folHlink>
    </a:clrScheme>
    <a:fontScheme name="Punchcard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unchcardVTI" id="{C7262591-AF98-8F48-B56D-6342D2439B1A}" vid="{261D9F73-974A-B14E-9EAF-4871CCA60BB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8315</TotalTime>
  <Words>1369</Words>
  <Application>Microsoft Office PowerPoint</Application>
  <PresentationFormat>Widescreen</PresentationFormat>
  <Paragraphs>138</Paragraphs>
  <Slides>15</Slides>
  <Notes>11</Notes>
  <HiddenSlides>0</HiddenSlides>
  <MMClips>17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Abadi</vt:lpstr>
      <vt:lpstr>Aptos</vt:lpstr>
      <vt:lpstr>Arial</vt:lpstr>
      <vt:lpstr>Neue Haas Grotesk Text Pro</vt:lpstr>
      <vt:lpstr>PunchcardVTI</vt:lpstr>
      <vt:lpstr>  Asthma Care Plan Presentation </vt:lpstr>
      <vt:lpstr>Patient Profile  </vt:lpstr>
      <vt:lpstr>Respiratory System </vt:lpstr>
      <vt:lpstr>Physiology of Normal Breathing</vt:lpstr>
      <vt:lpstr>PATHOPHYSIOLOGY</vt:lpstr>
      <vt:lpstr>Signs and symptoms of Asthma</vt:lpstr>
      <vt:lpstr>Risk factors of Asthma</vt:lpstr>
      <vt:lpstr>Diagnosis of Asthma </vt:lpstr>
      <vt:lpstr>Management and  Treatment of Asthma </vt:lpstr>
      <vt:lpstr>Care plan for Samantha </vt:lpstr>
      <vt:lpstr>Evaluation of Care </vt:lpstr>
      <vt:lpstr>Communication and Ethics </vt:lpstr>
      <vt:lpstr>Conclusion  </vt:lpstr>
      <vt:lpstr>References</vt:lpstr>
      <vt:lpstr>  NHS Professionals (2024) What are the NHS values? Available at: https://www.nhsprofessionals.nhs.uk/nhs-staffing-pool-hub/working-in-healthcare/what-are-the-nhs-values (Accessed: 13 July 2026).  Sinyor, B. and Perez, L.C. (2023) Pathophysiology of Asthma. StatPearls. Available at: https://www.ncbi.nlm.nih.gov/books/NBK551579/ (Accessed: 10 July 2026).   South Tees Hospitals NHS Foundation Trust (2023) Asthma guidance and information. Available at: https://www.southtees.nhs.uk/resources/asthma-guidance-and-information/ (Accessed: 13 July 2026).   The Health Foundation (2016) Person-centred care made simple: What everyone should know about person-centred care. Available at: https://www.health.org.uk/sites/default/files/PersonCentredCareMadeSimple_0.pdf (Accessed: 13 July 2026)  NHS (2021) Asthma. Available at: https://www.nhs.uk/conditions/asthma/ (Accessed: 15 July 2026).  Toskala, E. and Kennedy, D.W. (2015) ‘Asthma risk factors’, International Forum of Allergy &amp; Rhinology, 5(S1), pp. S11–S16. Available at: https://doi.org/10.1002/alr.21557 (Accessed: 2 July 2026).   World Health Organization (2024) Asthma. Available at: https://www.who.int/news-room/fact-sheets/detail/asthma (Accessed: 30 June 2026).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shahreen akhtar</dc:creator>
  <cp:lastModifiedBy>shahreen akhtar</cp:lastModifiedBy>
  <cp:revision>2</cp:revision>
  <dcterms:created xsi:type="dcterms:W3CDTF">2026-06-28T19:09:26Z</dcterms:created>
  <dcterms:modified xsi:type="dcterms:W3CDTF">2026-07-15T13:04:50Z</dcterms:modified>
</cp:coreProperties>
</file>