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61" r:id="rId4"/>
    <p:sldId id="260" r:id="rId5"/>
    <p:sldId id="268" r:id="rId6"/>
    <p:sldId id="262" r:id="rId7"/>
    <p:sldId id="264" r:id="rId8"/>
    <p:sldId id="263" r:id="rId9"/>
    <p:sldId id="269" r:id="rId10"/>
    <p:sldId id="265" r:id="rId11"/>
    <p:sldId id="266" r:id="rId12"/>
    <p:sldId id="267"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8F51FE-3EB2-4CEB-49B3-61F9CF6CB0B1}" v="474" dt="2024-04-03T15:08:09.632"/>
    <p1510:client id="{58836F97-1C71-A0CE-9397-9640D003475B}" v="560" dt="2024-04-03T12:26:12.129"/>
    <p1510:client id="{85988B50-2E70-9569-C8E3-08CEF2B63B64}" v="22" dt="2024-04-03T14:33:45.032"/>
    <p1510:client id="{A71BCC7A-1148-394C-1F59-B11A7DA71337}" v="138" dt="2024-04-04T15:48:33.611"/>
    <p1510:client id="{AD1F5524-9FEF-6D40-91D9-7F3DF1404B2F}" v="461" dt="2024-04-04T15:06:35.133"/>
    <p1510:client id="{D2830A5F-5868-E965-3B40-6714C3593BEE}" v="52" dt="2024-04-03T11:18:22.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Richards (2318622)" userId="S::2318622@student.uwtsd.ac.uk::a4a43fd1-3c8c-4768-8aeb-122ca5fd40ef" providerId="AD" clId="Web-{AD1F5524-9FEF-6D40-91D9-7F3DF1404B2F}"/>
    <pc:docChg chg="addSld modSld">
      <pc:chgData name="Connor Richards (2318622)" userId="S::2318622@student.uwtsd.ac.uk::a4a43fd1-3c8c-4768-8aeb-122ca5fd40ef" providerId="AD" clId="Web-{AD1F5524-9FEF-6D40-91D9-7F3DF1404B2F}" dt="2024-04-04T15:06:35.133" v="323"/>
      <pc:docMkLst>
        <pc:docMk/>
      </pc:docMkLst>
      <pc:sldChg chg="addSp delSp modSp modTransition">
        <pc:chgData name="Connor Richards (2318622)" userId="S::2318622@student.uwtsd.ac.uk::a4a43fd1-3c8c-4768-8aeb-122ca5fd40ef" providerId="AD" clId="Web-{AD1F5524-9FEF-6D40-91D9-7F3DF1404B2F}" dt="2024-04-04T14:52:53.817" v="307"/>
        <pc:sldMkLst>
          <pc:docMk/>
          <pc:sldMk cId="109857222" sldId="256"/>
        </pc:sldMkLst>
        <pc:spChg chg="mod">
          <ac:chgData name="Connor Richards (2318622)" userId="S::2318622@student.uwtsd.ac.uk::a4a43fd1-3c8c-4768-8aeb-122ca5fd40ef" providerId="AD" clId="Web-{AD1F5524-9FEF-6D40-91D9-7F3DF1404B2F}" dt="2024-04-04T14:52:39.254" v="306"/>
          <ac:spMkLst>
            <pc:docMk/>
            <pc:sldMk cId="109857222" sldId="256"/>
            <ac:spMk id="2" creationId="{00000000-0000-0000-0000-000000000000}"/>
          </ac:spMkLst>
        </pc:spChg>
        <pc:spChg chg="mod">
          <ac:chgData name="Connor Richards (2318622)" userId="S::2318622@student.uwtsd.ac.uk::a4a43fd1-3c8c-4768-8aeb-122ca5fd40ef" providerId="AD" clId="Web-{AD1F5524-9FEF-6D40-91D9-7F3DF1404B2F}" dt="2024-04-04T14:52:39.254" v="306"/>
          <ac:spMkLst>
            <pc:docMk/>
            <pc:sldMk cId="109857222" sldId="256"/>
            <ac:spMk id="3" creationId="{00000000-0000-0000-0000-000000000000}"/>
          </ac:spMkLst>
        </pc:spChg>
        <pc:spChg chg="del">
          <ac:chgData name="Connor Richards (2318622)" userId="S::2318622@student.uwtsd.ac.uk::a4a43fd1-3c8c-4768-8aeb-122ca5fd40ef" providerId="AD" clId="Web-{AD1F5524-9FEF-6D40-91D9-7F3DF1404B2F}" dt="2024-04-04T14:50:50.481" v="290"/>
          <ac:spMkLst>
            <pc:docMk/>
            <pc:sldMk cId="109857222" sldId="256"/>
            <ac:spMk id="43" creationId="{7A18C9FB-EC4C-4DAE-8F7D-C6E5AF607958}"/>
          </ac:spMkLst>
        </pc:spChg>
        <pc:spChg chg="del">
          <ac:chgData name="Connor Richards (2318622)" userId="S::2318622@student.uwtsd.ac.uk::a4a43fd1-3c8c-4768-8aeb-122ca5fd40ef" providerId="AD" clId="Web-{AD1F5524-9FEF-6D40-91D9-7F3DF1404B2F}" dt="2024-04-04T14:50:50.481" v="290"/>
          <ac:spMkLst>
            <pc:docMk/>
            <pc:sldMk cId="109857222" sldId="256"/>
            <ac:spMk id="45" creationId="{4EB7CBBE-178B-4DB3-AD92-DED458BAE7CE}"/>
          </ac:spMkLst>
        </pc:spChg>
        <pc:spChg chg="add del">
          <ac:chgData name="Connor Richards (2318622)" userId="S::2318622@student.uwtsd.ac.uk::a4a43fd1-3c8c-4768-8aeb-122ca5fd40ef" providerId="AD" clId="Web-{AD1F5524-9FEF-6D40-91D9-7F3DF1404B2F}" dt="2024-04-04T14:51:00.216" v="293"/>
          <ac:spMkLst>
            <pc:docMk/>
            <pc:sldMk cId="109857222" sldId="256"/>
            <ac:spMk id="50" creationId="{7A18C9FB-EC4C-4DAE-8F7D-C6E5AF607958}"/>
          </ac:spMkLst>
        </pc:spChg>
        <pc:spChg chg="add del">
          <ac:chgData name="Connor Richards (2318622)" userId="S::2318622@student.uwtsd.ac.uk::a4a43fd1-3c8c-4768-8aeb-122ca5fd40ef" providerId="AD" clId="Web-{AD1F5524-9FEF-6D40-91D9-7F3DF1404B2F}" dt="2024-04-04T14:51:00.216" v="293"/>
          <ac:spMkLst>
            <pc:docMk/>
            <pc:sldMk cId="109857222" sldId="256"/>
            <ac:spMk id="52" creationId="{0ED8FC7E-742C-4B53-B6FF-F19F8EDA28B3}"/>
          </ac:spMkLst>
        </pc:spChg>
        <pc:spChg chg="add del">
          <ac:chgData name="Connor Richards (2318622)" userId="S::2318622@student.uwtsd.ac.uk::a4a43fd1-3c8c-4768-8aeb-122ca5fd40ef" providerId="AD" clId="Web-{AD1F5524-9FEF-6D40-91D9-7F3DF1404B2F}" dt="2024-04-04T14:52:16.221" v="297"/>
          <ac:spMkLst>
            <pc:docMk/>
            <pc:sldMk cId="109857222" sldId="256"/>
            <ac:spMk id="57" creationId="{7A18C9FB-EC4C-4DAE-8F7D-C6E5AF607958}"/>
          </ac:spMkLst>
        </pc:spChg>
        <pc:spChg chg="add del">
          <ac:chgData name="Connor Richards (2318622)" userId="S::2318622@student.uwtsd.ac.uk::a4a43fd1-3c8c-4768-8aeb-122ca5fd40ef" providerId="AD" clId="Web-{AD1F5524-9FEF-6D40-91D9-7F3DF1404B2F}" dt="2024-04-04T14:52:16.221" v="297"/>
          <ac:spMkLst>
            <pc:docMk/>
            <pc:sldMk cId="109857222" sldId="256"/>
            <ac:spMk id="59" creationId="{0ED8FC7E-742C-4B53-B6FF-F19F8EDA28B3}"/>
          </ac:spMkLst>
        </pc:spChg>
        <pc:spChg chg="add del">
          <ac:chgData name="Connor Richards (2318622)" userId="S::2318622@student.uwtsd.ac.uk::a4a43fd1-3c8c-4768-8aeb-122ca5fd40ef" providerId="AD" clId="Web-{AD1F5524-9FEF-6D40-91D9-7F3DF1404B2F}" dt="2024-04-04T14:52:39.254" v="306"/>
          <ac:spMkLst>
            <pc:docMk/>
            <pc:sldMk cId="109857222" sldId="256"/>
            <ac:spMk id="64" creationId="{7A18C9FB-EC4C-4DAE-8F7D-C6E5AF607958}"/>
          </ac:spMkLst>
        </pc:spChg>
        <pc:spChg chg="add del">
          <ac:chgData name="Connor Richards (2318622)" userId="S::2318622@student.uwtsd.ac.uk::a4a43fd1-3c8c-4768-8aeb-122ca5fd40ef" providerId="AD" clId="Web-{AD1F5524-9FEF-6D40-91D9-7F3DF1404B2F}" dt="2024-04-04T14:52:39.254" v="306"/>
          <ac:spMkLst>
            <pc:docMk/>
            <pc:sldMk cId="109857222" sldId="256"/>
            <ac:spMk id="66" creationId="{0ED8FC7E-742C-4B53-B6FF-F19F8EDA28B3}"/>
          </ac:spMkLst>
        </pc:spChg>
        <pc:spChg chg="add del">
          <ac:chgData name="Connor Richards (2318622)" userId="S::2318622@student.uwtsd.ac.uk::a4a43fd1-3c8c-4768-8aeb-122ca5fd40ef" providerId="AD" clId="Web-{AD1F5524-9FEF-6D40-91D9-7F3DF1404B2F}" dt="2024-04-04T14:52:39.254" v="305"/>
          <ac:spMkLst>
            <pc:docMk/>
            <pc:sldMk cId="109857222" sldId="256"/>
            <ac:spMk id="71" creationId="{7A18C9FB-EC4C-4DAE-8F7D-C6E5AF607958}"/>
          </ac:spMkLst>
        </pc:spChg>
        <pc:spChg chg="add del">
          <ac:chgData name="Connor Richards (2318622)" userId="S::2318622@student.uwtsd.ac.uk::a4a43fd1-3c8c-4768-8aeb-122ca5fd40ef" providerId="AD" clId="Web-{AD1F5524-9FEF-6D40-91D9-7F3DF1404B2F}" dt="2024-04-04T14:52:39.254" v="305"/>
          <ac:spMkLst>
            <pc:docMk/>
            <pc:sldMk cId="109857222" sldId="256"/>
            <ac:spMk id="73" creationId="{5E698B96-C345-4CAB-9657-02BD17A19499}"/>
          </ac:spMkLst>
        </pc:spChg>
        <pc:spChg chg="add">
          <ac:chgData name="Connor Richards (2318622)" userId="S::2318622@student.uwtsd.ac.uk::a4a43fd1-3c8c-4768-8aeb-122ca5fd40ef" providerId="AD" clId="Web-{AD1F5524-9FEF-6D40-91D9-7F3DF1404B2F}" dt="2024-04-04T14:52:39.254" v="306"/>
          <ac:spMkLst>
            <pc:docMk/>
            <pc:sldMk cId="109857222" sldId="256"/>
            <ac:spMk id="75" creationId="{7A18C9FB-EC4C-4DAE-8F7D-C6E5AF607958}"/>
          </ac:spMkLst>
        </pc:spChg>
        <pc:spChg chg="add">
          <ac:chgData name="Connor Richards (2318622)" userId="S::2318622@student.uwtsd.ac.uk::a4a43fd1-3c8c-4768-8aeb-122ca5fd40ef" providerId="AD" clId="Web-{AD1F5524-9FEF-6D40-91D9-7F3DF1404B2F}" dt="2024-04-04T14:52:39.254" v="306"/>
          <ac:spMkLst>
            <pc:docMk/>
            <pc:sldMk cId="109857222" sldId="256"/>
            <ac:spMk id="76" creationId="{1A0F8916-44ED-4BA2-B4A8-BFF92E4B49BE}"/>
          </ac:spMkLst>
        </pc:spChg>
        <pc:picChg chg="mod ord">
          <ac:chgData name="Connor Richards (2318622)" userId="S::2318622@student.uwtsd.ac.uk::a4a43fd1-3c8c-4768-8aeb-122ca5fd40ef" providerId="AD" clId="Web-{AD1F5524-9FEF-6D40-91D9-7F3DF1404B2F}" dt="2024-04-04T14:52:39.254" v="306"/>
          <ac:picMkLst>
            <pc:docMk/>
            <pc:sldMk cId="109857222" sldId="256"/>
            <ac:picMk id="44" creationId="{EF9354EA-E7C2-0882-E7A4-62929725D8D0}"/>
          </ac:picMkLst>
        </pc:picChg>
      </pc:sldChg>
      <pc:sldChg chg="addSp delSp modSp modTransition modMedia addAnim delAnim">
        <pc:chgData name="Connor Richards (2318622)" userId="S::2318622@student.uwtsd.ac.uk::a4a43fd1-3c8c-4768-8aeb-122ca5fd40ef" providerId="AD" clId="Web-{AD1F5524-9FEF-6D40-91D9-7F3DF1404B2F}" dt="2024-04-04T15:06:35.133" v="323"/>
        <pc:sldMkLst>
          <pc:docMk/>
          <pc:sldMk cId="3961190484" sldId="257"/>
        </pc:sldMkLst>
        <pc:spChg chg="mod">
          <ac:chgData name="Connor Richards (2318622)" userId="S::2318622@student.uwtsd.ac.uk::a4a43fd1-3c8c-4768-8aeb-122ca5fd40ef" providerId="AD" clId="Web-{AD1F5524-9FEF-6D40-91D9-7F3DF1404B2F}" dt="2024-04-04T14:50:26.855" v="286"/>
          <ac:spMkLst>
            <pc:docMk/>
            <pc:sldMk cId="3961190484" sldId="257"/>
            <ac:spMk id="2" creationId="{F3BE9EC4-E4BB-44CA-1C2F-64A9D1BF65F8}"/>
          </ac:spMkLst>
        </pc:spChg>
        <pc:spChg chg="mod">
          <ac:chgData name="Connor Richards (2318622)" userId="S::2318622@student.uwtsd.ac.uk::a4a43fd1-3c8c-4768-8aeb-122ca5fd40ef" providerId="AD" clId="Web-{AD1F5524-9FEF-6D40-91D9-7F3DF1404B2F}" dt="2024-04-04T14:50:26.855" v="286"/>
          <ac:spMkLst>
            <pc:docMk/>
            <pc:sldMk cId="3961190484" sldId="257"/>
            <ac:spMk id="4" creationId="{8C8ACDD6-22ED-A1B9-351A-2DBE07906116}"/>
          </ac:spMkLst>
        </pc:spChg>
        <pc:spChg chg="del">
          <ac:chgData name="Connor Richards (2318622)" userId="S::2318622@student.uwtsd.ac.uk::a4a43fd1-3c8c-4768-8aeb-122ca5fd40ef" providerId="AD" clId="Web-{AD1F5524-9FEF-6D40-91D9-7F3DF1404B2F}" dt="2024-04-04T14:50:26.855" v="286"/>
          <ac:spMkLst>
            <pc:docMk/>
            <pc:sldMk cId="3961190484" sldId="257"/>
            <ac:spMk id="22" creationId="{987A0FBA-CC04-4256-A8EB-BB3C543E989C}"/>
          </ac:spMkLst>
        </pc:spChg>
        <pc:spChg chg="del">
          <ac:chgData name="Connor Richards (2318622)" userId="S::2318622@student.uwtsd.ac.uk::a4a43fd1-3c8c-4768-8aeb-122ca5fd40ef" providerId="AD" clId="Web-{AD1F5524-9FEF-6D40-91D9-7F3DF1404B2F}" dt="2024-04-04T14:50:26.855" v="286"/>
          <ac:spMkLst>
            <pc:docMk/>
            <pc:sldMk cId="3961190484" sldId="257"/>
            <ac:spMk id="24" creationId="{3D065C6D-EB42-400B-99C4-D0ACE936F6C3}"/>
          </ac:spMkLst>
        </pc:spChg>
        <pc:spChg chg="del">
          <ac:chgData name="Connor Richards (2318622)" userId="S::2318622@student.uwtsd.ac.uk::a4a43fd1-3c8c-4768-8aeb-122ca5fd40ef" providerId="AD" clId="Web-{AD1F5524-9FEF-6D40-91D9-7F3DF1404B2F}" dt="2024-04-04T14:50:26.855" v="286"/>
          <ac:spMkLst>
            <pc:docMk/>
            <pc:sldMk cId="3961190484" sldId="257"/>
            <ac:spMk id="26" creationId="{3362A0EA-3E81-4464-94B8-70BE5870EDC0}"/>
          </ac:spMkLst>
        </pc:spChg>
        <pc:spChg chg="add">
          <ac:chgData name="Connor Richards (2318622)" userId="S::2318622@student.uwtsd.ac.uk::a4a43fd1-3c8c-4768-8aeb-122ca5fd40ef" providerId="AD" clId="Web-{AD1F5524-9FEF-6D40-91D9-7F3DF1404B2F}" dt="2024-04-04T14:50:26.855" v="286"/>
          <ac:spMkLst>
            <pc:docMk/>
            <pc:sldMk cId="3961190484" sldId="257"/>
            <ac:spMk id="31" creationId="{987A0FBA-CC04-4256-A8EB-BB3C543E989C}"/>
          </ac:spMkLst>
        </pc:spChg>
        <pc:spChg chg="add">
          <ac:chgData name="Connor Richards (2318622)" userId="S::2318622@student.uwtsd.ac.uk::a4a43fd1-3c8c-4768-8aeb-122ca5fd40ef" providerId="AD" clId="Web-{AD1F5524-9FEF-6D40-91D9-7F3DF1404B2F}" dt="2024-04-04T14:50:26.855" v="286"/>
          <ac:spMkLst>
            <pc:docMk/>
            <pc:sldMk cId="3961190484" sldId="257"/>
            <ac:spMk id="33" creationId="{C75CD783-E708-4711-B23C-5B7B72A3D8F0}"/>
          </ac:spMkLst>
        </pc:spChg>
        <pc:spChg chg="add">
          <ac:chgData name="Connor Richards (2318622)" userId="S::2318622@student.uwtsd.ac.uk::a4a43fd1-3c8c-4768-8aeb-122ca5fd40ef" providerId="AD" clId="Web-{AD1F5524-9FEF-6D40-91D9-7F3DF1404B2F}" dt="2024-04-04T14:50:26.855" v="286"/>
          <ac:spMkLst>
            <pc:docMk/>
            <pc:sldMk cId="3961190484" sldId="257"/>
            <ac:spMk id="35" creationId="{E633B38B-B87A-4288-A20F-0223A6C27A5A}"/>
          </ac:spMkLst>
        </pc:spChg>
        <pc:picChg chg="add del mod">
          <ac:chgData name="Connor Richards (2318622)" userId="S::2318622@student.uwtsd.ac.uk::a4a43fd1-3c8c-4768-8aeb-122ca5fd40ef" providerId="AD" clId="Web-{AD1F5524-9FEF-6D40-91D9-7F3DF1404B2F}" dt="2024-04-04T15:06:35.133" v="323"/>
          <ac:picMkLst>
            <pc:docMk/>
            <pc:sldMk cId="3961190484" sldId="257"/>
            <ac:picMk id="3" creationId="{36C0F4B3-7076-039A-F90E-7CB230B94613}"/>
          </ac:picMkLst>
        </pc:picChg>
        <pc:picChg chg="mod ord">
          <ac:chgData name="Connor Richards (2318622)" userId="S::2318622@student.uwtsd.ac.uk::a4a43fd1-3c8c-4768-8aeb-122ca5fd40ef" providerId="AD" clId="Web-{AD1F5524-9FEF-6D40-91D9-7F3DF1404B2F}" dt="2024-04-04T14:50:37.762" v="289" actId="1076"/>
          <ac:picMkLst>
            <pc:docMk/>
            <pc:sldMk cId="3961190484" sldId="257"/>
            <ac:picMk id="19" creationId="{B8808922-A387-580A-23EC-ED7C0C6AEB27}"/>
          </ac:picMkLst>
        </pc:picChg>
      </pc:sldChg>
      <pc:sldChg chg="modTransition">
        <pc:chgData name="Connor Richards (2318622)" userId="S::2318622@student.uwtsd.ac.uk::a4a43fd1-3c8c-4768-8aeb-122ca5fd40ef" providerId="AD" clId="Web-{AD1F5524-9FEF-6D40-91D9-7F3DF1404B2F}" dt="2024-04-04T14:53:14.428" v="310"/>
        <pc:sldMkLst>
          <pc:docMk/>
          <pc:sldMk cId="2555596649" sldId="260"/>
        </pc:sldMkLst>
      </pc:sldChg>
      <pc:sldChg chg="modTransition">
        <pc:chgData name="Connor Richards (2318622)" userId="S::2318622@student.uwtsd.ac.uk::a4a43fd1-3c8c-4768-8aeb-122ca5fd40ef" providerId="AD" clId="Web-{AD1F5524-9FEF-6D40-91D9-7F3DF1404B2F}" dt="2024-04-04T14:54:04.728" v="317"/>
        <pc:sldMkLst>
          <pc:docMk/>
          <pc:sldMk cId="3106206826" sldId="261"/>
        </pc:sldMkLst>
      </pc:sldChg>
      <pc:sldChg chg="modTransition">
        <pc:chgData name="Connor Richards (2318622)" userId="S::2318622@student.uwtsd.ac.uk::a4a43fd1-3c8c-4768-8aeb-122ca5fd40ef" providerId="AD" clId="Web-{AD1F5524-9FEF-6D40-91D9-7F3DF1404B2F}" dt="2024-04-04T14:54:10.259" v="318"/>
        <pc:sldMkLst>
          <pc:docMk/>
          <pc:sldMk cId="2903924664" sldId="262"/>
        </pc:sldMkLst>
      </pc:sldChg>
      <pc:sldChg chg="modSp modTransition">
        <pc:chgData name="Connor Richards (2318622)" userId="S::2318622@student.uwtsd.ac.uk::a4a43fd1-3c8c-4768-8aeb-122ca5fd40ef" providerId="AD" clId="Web-{AD1F5524-9FEF-6D40-91D9-7F3DF1404B2F}" dt="2024-04-04T14:54:13.119" v="319"/>
        <pc:sldMkLst>
          <pc:docMk/>
          <pc:sldMk cId="2854716765" sldId="263"/>
        </pc:sldMkLst>
        <pc:spChg chg="mod">
          <ac:chgData name="Connor Richards (2318622)" userId="S::2318622@student.uwtsd.ac.uk::a4a43fd1-3c8c-4768-8aeb-122ca5fd40ef" providerId="AD" clId="Web-{AD1F5524-9FEF-6D40-91D9-7F3DF1404B2F}" dt="2024-04-04T14:41:22.446" v="62" actId="20577"/>
          <ac:spMkLst>
            <pc:docMk/>
            <pc:sldMk cId="2854716765" sldId="263"/>
            <ac:spMk id="5" creationId="{54B847B7-CDD1-7C84-6BDB-49ACF25C5CAC}"/>
          </ac:spMkLst>
        </pc:spChg>
      </pc:sldChg>
      <pc:sldChg chg="modTransition">
        <pc:chgData name="Connor Richards (2318622)" userId="S::2318622@student.uwtsd.ac.uk::a4a43fd1-3c8c-4768-8aeb-122ca5fd40ef" providerId="AD" clId="Web-{AD1F5524-9FEF-6D40-91D9-7F3DF1404B2F}" dt="2024-04-04T14:53:19.459" v="312"/>
        <pc:sldMkLst>
          <pc:docMk/>
          <pc:sldMk cId="4278057641" sldId="264"/>
        </pc:sldMkLst>
      </pc:sldChg>
      <pc:sldChg chg="addSp delSp modSp mod modTransition setBg">
        <pc:chgData name="Connor Richards (2318622)" userId="S::2318622@student.uwtsd.ac.uk::a4a43fd1-3c8c-4768-8aeb-122ca5fd40ef" providerId="AD" clId="Web-{AD1F5524-9FEF-6D40-91D9-7F3DF1404B2F}" dt="2024-04-04T14:53:24.413" v="314"/>
        <pc:sldMkLst>
          <pc:docMk/>
          <pc:sldMk cId="1154350327" sldId="265"/>
        </pc:sldMkLst>
        <pc:spChg chg="mod ord">
          <ac:chgData name="Connor Richards (2318622)" userId="S::2318622@student.uwtsd.ac.uk::a4a43fd1-3c8c-4768-8aeb-122ca5fd40ef" providerId="AD" clId="Web-{AD1F5524-9FEF-6D40-91D9-7F3DF1404B2F}" dt="2024-04-04T14:51:24.358" v="294"/>
          <ac:spMkLst>
            <pc:docMk/>
            <pc:sldMk cId="1154350327" sldId="265"/>
            <ac:spMk id="2" creationId="{C635A40D-8C83-1DC8-6C25-E68FD36A88C6}"/>
          </ac:spMkLst>
        </pc:spChg>
        <pc:spChg chg="del">
          <ac:chgData name="Connor Richards (2318622)" userId="S::2318622@student.uwtsd.ac.uk::a4a43fd1-3c8c-4768-8aeb-122ca5fd40ef" providerId="AD" clId="Web-{AD1F5524-9FEF-6D40-91D9-7F3DF1404B2F}" dt="2024-04-04T14:34:41.781" v="15"/>
          <ac:spMkLst>
            <pc:docMk/>
            <pc:sldMk cId="1154350327" sldId="265"/>
            <ac:spMk id="3" creationId="{E5C9761D-8F58-3310-7887-42AC70955626}"/>
          </ac:spMkLst>
        </pc:spChg>
        <pc:spChg chg="add mod ord">
          <ac:chgData name="Connor Richards (2318622)" userId="S::2318622@student.uwtsd.ac.uk::a4a43fd1-3c8c-4768-8aeb-122ca5fd40ef" providerId="AD" clId="Web-{AD1F5524-9FEF-6D40-91D9-7F3DF1404B2F}" dt="2024-04-04T14:51:24.358" v="294"/>
          <ac:spMkLst>
            <pc:docMk/>
            <pc:sldMk cId="1154350327" sldId="265"/>
            <ac:spMk id="4" creationId="{D355DAFC-CA77-B9D7-0959-7453B3D2796D}"/>
          </ac:spMkLst>
        </pc:spChg>
        <pc:spChg chg="add del">
          <ac:chgData name="Connor Richards (2318622)" userId="S::2318622@student.uwtsd.ac.uk::a4a43fd1-3c8c-4768-8aeb-122ca5fd40ef" providerId="AD" clId="Web-{AD1F5524-9FEF-6D40-91D9-7F3DF1404B2F}" dt="2024-04-04T14:51:24.358" v="294"/>
          <ac:spMkLst>
            <pc:docMk/>
            <pc:sldMk cId="1154350327" sldId="265"/>
            <ac:spMk id="11" creationId="{987A0FBA-CC04-4256-A8EB-BB3C543E989C}"/>
          </ac:spMkLst>
        </pc:spChg>
        <pc:spChg chg="add del">
          <ac:chgData name="Connor Richards (2318622)" userId="S::2318622@student.uwtsd.ac.uk::a4a43fd1-3c8c-4768-8aeb-122ca5fd40ef" providerId="AD" clId="Web-{AD1F5524-9FEF-6D40-91D9-7F3DF1404B2F}" dt="2024-04-04T14:51:24.358" v="294"/>
          <ac:spMkLst>
            <pc:docMk/>
            <pc:sldMk cId="1154350327" sldId="265"/>
            <ac:spMk id="13" creationId="{3362A0EA-3E81-4464-94B8-70BE5870EDC0}"/>
          </ac:spMkLst>
        </pc:spChg>
        <pc:spChg chg="add">
          <ac:chgData name="Connor Richards (2318622)" userId="S::2318622@student.uwtsd.ac.uk::a4a43fd1-3c8c-4768-8aeb-122ca5fd40ef" providerId="AD" clId="Web-{AD1F5524-9FEF-6D40-91D9-7F3DF1404B2F}" dt="2024-04-04T14:51:24.358" v="294"/>
          <ac:spMkLst>
            <pc:docMk/>
            <pc:sldMk cId="1154350327" sldId="265"/>
            <ac:spMk id="18" creationId="{987A0FBA-CC04-4256-A8EB-BB3C543E989C}"/>
          </ac:spMkLst>
        </pc:spChg>
        <pc:spChg chg="add">
          <ac:chgData name="Connor Richards (2318622)" userId="S::2318622@student.uwtsd.ac.uk::a4a43fd1-3c8c-4768-8aeb-122ca5fd40ef" providerId="AD" clId="Web-{AD1F5524-9FEF-6D40-91D9-7F3DF1404B2F}" dt="2024-04-04T14:51:24.358" v="294"/>
          <ac:spMkLst>
            <pc:docMk/>
            <pc:sldMk cId="1154350327" sldId="265"/>
            <ac:spMk id="20" creationId="{E633B38B-B87A-4288-A20F-0223A6C27A5A}"/>
          </ac:spMkLst>
        </pc:spChg>
        <pc:picChg chg="add del mod">
          <ac:chgData name="Connor Richards (2318622)" userId="S::2318622@student.uwtsd.ac.uk::a4a43fd1-3c8c-4768-8aeb-122ca5fd40ef" providerId="AD" clId="Web-{AD1F5524-9FEF-6D40-91D9-7F3DF1404B2F}" dt="2024-04-04T14:36:59.039" v="29"/>
          <ac:picMkLst>
            <pc:docMk/>
            <pc:sldMk cId="1154350327" sldId="265"/>
            <ac:picMk id="5" creationId="{64FAAB91-774B-14C0-E36C-DF6C7A4831D9}"/>
          </ac:picMkLst>
        </pc:picChg>
        <pc:picChg chg="add mod">
          <ac:chgData name="Connor Richards (2318622)" userId="S::2318622@student.uwtsd.ac.uk::a4a43fd1-3c8c-4768-8aeb-122ca5fd40ef" providerId="AD" clId="Web-{AD1F5524-9FEF-6D40-91D9-7F3DF1404B2F}" dt="2024-04-04T14:51:24.358" v="294"/>
          <ac:picMkLst>
            <pc:docMk/>
            <pc:sldMk cId="1154350327" sldId="265"/>
            <ac:picMk id="6" creationId="{6ADA99FC-56E4-789B-34AF-E549BB7EC94E}"/>
          </ac:picMkLst>
        </pc:picChg>
      </pc:sldChg>
      <pc:sldChg chg="addSp delSp modSp new mod modTransition setBg">
        <pc:chgData name="Connor Richards (2318622)" userId="S::2318622@student.uwtsd.ac.uk::a4a43fd1-3c8c-4768-8aeb-122ca5fd40ef" providerId="AD" clId="Web-{AD1F5524-9FEF-6D40-91D9-7F3DF1404B2F}" dt="2024-04-04T14:54:15.525" v="320"/>
        <pc:sldMkLst>
          <pc:docMk/>
          <pc:sldMk cId="294069086" sldId="266"/>
        </pc:sldMkLst>
        <pc:spChg chg="mod ord">
          <ac:chgData name="Connor Richards (2318622)" userId="S::2318622@student.uwtsd.ac.uk::a4a43fd1-3c8c-4768-8aeb-122ca5fd40ef" providerId="AD" clId="Web-{AD1F5524-9FEF-6D40-91D9-7F3DF1404B2F}" dt="2024-04-04T14:51:29.609" v="295"/>
          <ac:spMkLst>
            <pc:docMk/>
            <pc:sldMk cId="294069086" sldId="266"/>
            <ac:spMk id="2" creationId="{DE01A19A-4B9E-240C-04EB-35A5F663E95E}"/>
          </ac:spMkLst>
        </pc:spChg>
        <pc:spChg chg="del">
          <ac:chgData name="Connor Richards (2318622)" userId="S::2318622@student.uwtsd.ac.uk::a4a43fd1-3c8c-4768-8aeb-122ca5fd40ef" providerId="AD" clId="Web-{AD1F5524-9FEF-6D40-91D9-7F3DF1404B2F}" dt="2024-04-04T14:42:32.888" v="93"/>
          <ac:spMkLst>
            <pc:docMk/>
            <pc:sldMk cId="294069086" sldId="266"/>
            <ac:spMk id="3" creationId="{C0EBCEF8-D3ED-3B4A-5633-2BC74F769B9D}"/>
          </ac:spMkLst>
        </pc:spChg>
        <pc:spChg chg="add del mod ord">
          <ac:chgData name="Connor Richards (2318622)" userId="S::2318622@student.uwtsd.ac.uk::a4a43fd1-3c8c-4768-8aeb-122ca5fd40ef" providerId="AD" clId="Web-{AD1F5524-9FEF-6D40-91D9-7F3DF1404B2F}" dt="2024-04-04T14:51:29.609" v="295"/>
          <ac:spMkLst>
            <pc:docMk/>
            <pc:sldMk cId="294069086" sldId="266"/>
            <ac:spMk id="4" creationId="{F517E730-BEA2-3BBE-0758-668068FDEBC9}"/>
          </ac:spMkLst>
        </pc:spChg>
        <pc:spChg chg="add del">
          <ac:chgData name="Connor Richards (2318622)" userId="S::2318622@student.uwtsd.ac.uk::a4a43fd1-3c8c-4768-8aeb-122ca5fd40ef" providerId="AD" clId="Web-{AD1F5524-9FEF-6D40-91D9-7F3DF1404B2F}" dt="2024-04-04T14:51:29.609" v="295"/>
          <ac:spMkLst>
            <pc:docMk/>
            <pc:sldMk cId="294069086" sldId="266"/>
            <ac:spMk id="10" creationId="{987A0FBA-CC04-4256-A8EB-BB3C543E989C}"/>
          </ac:spMkLst>
        </pc:spChg>
        <pc:spChg chg="add del">
          <ac:chgData name="Connor Richards (2318622)" userId="S::2318622@student.uwtsd.ac.uk::a4a43fd1-3c8c-4768-8aeb-122ca5fd40ef" providerId="AD" clId="Web-{AD1F5524-9FEF-6D40-91D9-7F3DF1404B2F}" dt="2024-04-04T14:51:29.609" v="295"/>
          <ac:spMkLst>
            <pc:docMk/>
            <pc:sldMk cId="294069086" sldId="266"/>
            <ac:spMk id="12" creationId="{E633B38B-B87A-4288-A20F-0223A6C27A5A}"/>
          </ac:spMkLst>
        </pc:spChg>
        <pc:spChg chg="add">
          <ac:chgData name="Connor Richards (2318622)" userId="S::2318622@student.uwtsd.ac.uk::a4a43fd1-3c8c-4768-8aeb-122ca5fd40ef" providerId="AD" clId="Web-{AD1F5524-9FEF-6D40-91D9-7F3DF1404B2F}" dt="2024-04-04T14:51:29.609" v="295"/>
          <ac:spMkLst>
            <pc:docMk/>
            <pc:sldMk cId="294069086" sldId="266"/>
            <ac:spMk id="17" creationId="{987A0FBA-CC04-4256-A8EB-BB3C543E989C}"/>
          </ac:spMkLst>
        </pc:spChg>
        <pc:spChg chg="add">
          <ac:chgData name="Connor Richards (2318622)" userId="S::2318622@student.uwtsd.ac.uk::a4a43fd1-3c8c-4768-8aeb-122ca5fd40ef" providerId="AD" clId="Web-{AD1F5524-9FEF-6D40-91D9-7F3DF1404B2F}" dt="2024-04-04T14:51:29.609" v="295"/>
          <ac:spMkLst>
            <pc:docMk/>
            <pc:sldMk cId="294069086" sldId="266"/>
            <ac:spMk id="19" creationId="{3362A0EA-3E81-4464-94B8-70BE5870EDC0}"/>
          </ac:spMkLst>
        </pc:spChg>
        <pc:picChg chg="add mod">
          <ac:chgData name="Connor Richards (2318622)" userId="S::2318622@student.uwtsd.ac.uk::a4a43fd1-3c8c-4768-8aeb-122ca5fd40ef" providerId="AD" clId="Web-{AD1F5524-9FEF-6D40-91D9-7F3DF1404B2F}" dt="2024-04-04T14:51:29.609" v="295"/>
          <ac:picMkLst>
            <pc:docMk/>
            <pc:sldMk cId="294069086" sldId="266"/>
            <ac:picMk id="5" creationId="{03303B20-CF4F-197B-1CDB-E3300DFF2221}"/>
          </ac:picMkLst>
        </pc:picChg>
      </pc:sldChg>
      <pc:sldChg chg="addSp delSp modSp new mod modTransition setBg">
        <pc:chgData name="Connor Richards (2318622)" userId="S::2318622@student.uwtsd.ac.uk::a4a43fd1-3c8c-4768-8aeb-122ca5fd40ef" providerId="AD" clId="Web-{AD1F5524-9FEF-6D40-91D9-7F3DF1404B2F}" dt="2024-04-04T14:53:29.663" v="316"/>
        <pc:sldMkLst>
          <pc:docMk/>
          <pc:sldMk cId="546702655" sldId="267"/>
        </pc:sldMkLst>
        <pc:spChg chg="mod ord">
          <ac:chgData name="Connor Richards (2318622)" userId="S::2318622@student.uwtsd.ac.uk::a4a43fd1-3c8c-4768-8aeb-122ca5fd40ef" providerId="AD" clId="Web-{AD1F5524-9FEF-6D40-91D9-7F3DF1404B2F}" dt="2024-04-04T14:51:36.265" v="296"/>
          <ac:spMkLst>
            <pc:docMk/>
            <pc:sldMk cId="546702655" sldId="267"/>
            <ac:spMk id="2" creationId="{76F1F78D-5EB4-7C89-AB9C-2D2B0096649C}"/>
          </ac:spMkLst>
        </pc:spChg>
        <pc:spChg chg="del mod">
          <ac:chgData name="Connor Richards (2318622)" userId="S::2318622@student.uwtsd.ac.uk::a4a43fd1-3c8c-4768-8aeb-122ca5fd40ef" providerId="AD" clId="Web-{AD1F5524-9FEF-6D40-91D9-7F3DF1404B2F}" dt="2024-04-04T14:47:41.970" v="189"/>
          <ac:spMkLst>
            <pc:docMk/>
            <pc:sldMk cId="546702655" sldId="267"/>
            <ac:spMk id="3" creationId="{60F67255-80D1-2A76-CDDA-EDB27999747C}"/>
          </ac:spMkLst>
        </pc:spChg>
        <pc:spChg chg="add mod">
          <ac:chgData name="Connor Richards (2318622)" userId="S::2318622@student.uwtsd.ac.uk::a4a43fd1-3c8c-4768-8aeb-122ca5fd40ef" providerId="AD" clId="Web-{AD1F5524-9FEF-6D40-91D9-7F3DF1404B2F}" dt="2024-04-04T14:51:36.265" v="296"/>
          <ac:spMkLst>
            <pc:docMk/>
            <pc:sldMk cId="546702655" sldId="267"/>
            <ac:spMk id="4" creationId="{EE92B59B-01C5-165F-77CA-5201A14EE9CF}"/>
          </ac:spMkLst>
        </pc:spChg>
        <pc:spChg chg="add">
          <ac:chgData name="Connor Richards (2318622)" userId="S::2318622@student.uwtsd.ac.uk::a4a43fd1-3c8c-4768-8aeb-122ca5fd40ef" providerId="AD" clId="Web-{AD1F5524-9FEF-6D40-91D9-7F3DF1404B2F}" dt="2024-04-04T14:51:36.265" v="296"/>
          <ac:spMkLst>
            <pc:docMk/>
            <pc:sldMk cId="546702655" sldId="267"/>
            <ac:spMk id="10" creationId="{987A0FBA-CC04-4256-A8EB-BB3C543E989C}"/>
          </ac:spMkLst>
        </pc:spChg>
        <pc:spChg chg="add">
          <ac:chgData name="Connor Richards (2318622)" userId="S::2318622@student.uwtsd.ac.uk::a4a43fd1-3c8c-4768-8aeb-122ca5fd40ef" providerId="AD" clId="Web-{AD1F5524-9FEF-6D40-91D9-7F3DF1404B2F}" dt="2024-04-04T14:51:36.265" v="296"/>
          <ac:spMkLst>
            <pc:docMk/>
            <pc:sldMk cId="546702655" sldId="267"/>
            <ac:spMk id="12" creationId="{3362A0EA-3E81-4464-94B8-70BE5870EDC0}"/>
          </ac:spMkLst>
        </pc:spChg>
        <pc:picChg chg="add">
          <ac:chgData name="Connor Richards (2318622)" userId="S::2318622@student.uwtsd.ac.uk::a4a43fd1-3c8c-4768-8aeb-122ca5fd40ef" providerId="AD" clId="Web-{AD1F5524-9FEF-6D40-91D9-7F3DF1404B2F}" dt="2024-04-04T14:51:36.265" v="296"/>
          <ac:picMkLst>
            <pc:docMk/>
            <pc:sldMk cId="546702655" sldId="267"/>
            <ac:picMk id="6" creationId="{E5E284ED-7D68-1C52-13E3-369375ECC158}"/>
          </ac:picMkLst>
        </pc:picChg>
      </pc:sldChg>
    </pc:docChg>
  </pc:docChgLst>
  <pc:docChgLst>
    <pc:chgData name="Connor Richards (2318622)" userId="S::2318622@student.uwtsd.ac.uk::a4a43fd1-3c8c-4768-8aeb-122ca5fd40ef" providerId="AD" clId="Web-{A71BCC7A-1148-394C-1F59-B11A7DA71337}"/>
    <pc:docChg chg="addSld modSld">
      <pc:chgData name="Connor Richards (2318622)" userId="S::2318622@student.uwtsd.ac.uk::a4a43fd1-3c8c-4768-8aeb-122ca5fd40ef" providerId="AD" clId="Web-{A71BCC7A-1148-394C-1F59-B11A7DA71337}" dt="2024-04-04T15:48:33.611" v="126" actId="20577"/>
      <pc:docMkLst>
        <pc:docMk/>
      </pc:docMkLst>
      <pc:sldChg chg="addSp modSp modMedia addAnim">
        <pc:chgData name="Connor Richards (2318622)" userId="S::2318622@student.uwtsd.ac.uk::a4a43fd1-3c8c-4768-8aeb-122ca5fd40ef" providerId="AD" clId="Web-{A71BCC7A-1148-394C-1F59-B11A7DA71337}" dt="2024-04-04T15:36:09.818" v="28" actId="1076"/>
        <pc:sldMkLst>
          <pc:docMk/>
          <pc:sldMk cId="3961190484" sldId="257"/>
        </pc:sldMkLst>
        <pc:picChg chg="add mod">
          <ac:chgData name="Connor Richards (2318622)" userId="S::2318622@student.uwtsd.ac.uk::a4a43fd1-3c8c-4768-8aeb-122ca5fd40ef" providerId="AD" clId="Web-{A71BCC7A-1148-394C-1F59-B11A7DA71337}" dt="2024-04-04T15:36:09.818" v="28" actId="1076"/>
          <ac:picMkLst>
            <pc:docMk/>
            <pc:sldMk cId="3961190484" sldId="257"/>
            <ac:picMk id="3" creationId="{5DABCD74-EEA1-F0E2-3035-F6FD450B661A}"/>
          </ac:picMkLst>
        </pc:picChg>
      </pc:sldChg>
      <pc:sldChg chg="addSp modSp modMedia addAnim">
        <pc:chgData name="Connor Richards (2318622)" userId="S::2318622@student.uwtsd.ac.uk::a4a43fd1-3c8c-4768-8aeb-122ca5fd40ef" providerId="AD" clId="Web-{A71BCC7A-1148-394C-1F59-B11A7DA71337}" dt="2024-04-04T15:44:06.586" v="94" actId="1076"/>
        <pc:sldMkLst>
          <pc:docMk/>
          <pc:sldMk cId="2555596649" sldId="260"/>
        </pc:sldMkLst>
        <pc:picChg chg="add mod">
          <ac:chgData name="Connor Richards (2318622)" userId="S::2318622@student.uwtsd.ac.uk::a4a43fd1-3c8c-4768-8aeb-122ca5fd40ef" providerId="AD" clId="Web-{A71BCC7A-1148-394C-1F59-B11A7DA71337}" dt="2024-04-04T15:44:06.586" v="94" actId="1076"/>
          <ac:picMkLst>
            <pc:docMk/>
            <pc:sldMk cId="2555596649" sldId="260"/>
            <ac:picMk id="3" creationId="{8B0D50A8-AA85-7CF8-17B7-3044D7B9DAE6}"/>
          </ac:picMkLst>
        </pc:picChg>
      </pc:sldChg>
      <pc:sldChg chg="addSp modSp modMedia addAnim">
        <pc:chgData name="Connor Richards (2318622)" userId="S::2318622@student.uwtsd.ac.uk::a4a43fd1-3c8c-4768-8aeb-122ca5fd40ef" providerId="AD" clId="Web-{A71BCC7A-1148-394C-1F59-B11A7DA71337}" dt="2024-04-04T15:36:28.115" v="30" actId="1076"/>
        <pc:sldMkLst>
          <pc:docMk/>
          <pc:sldMk cId="3106206826" sldId="261"/>
        </pc:sldMkLst>
        <pc:picChg chg="add mod">
          <ac:chgData name="Connor Richards (2318622)" userId="S::2318622@student.uwtsd.ac.uk::a4a43fd1-3c8c-4768-8aeb-122ca5fd40ef" providerId="AD" clId="Web-{A71BCC7A-1148-394C-1F59-B11A7DA71337}" dt="2024-04-04T15:36:28.115" v="30" actId="1076"/>
          <ac:picMkLst>
            <pc:docMk/>
            <pc:sldMk cId="3106206826" sldId="261"/>
            <ac:picMk id="3" creationId="{13747094-EDE0-B761-02D3-5437C08E72C3}"/>
          </ac:picMkLst>
        </pc:picChg>
      </pc:sldChg>
      <pc:sldChg chg="addSp modSp modMedia addAnim">
        <pc:chgData name="Connor Richards (2318622)" userId="S::2318622@student.uwtsd.ac.uk::a4a43fd1-3c8c-4768-8aeb-122ca5fd40ef" providerId="AD" clId="Web-{A71BCC7A-1148-394C-1F59-B11A7DA71337}" dt="2024-04-04T15:40:03.514" v="77" actId="1076"/>
        <pc:sldMkLst>
          <pc:docMk/>
          <pc:sldMk cId="2903924664" sldId="262"/>
        </pc:sldMkLst>
        <pc:picChg chg="add mod">
          <ac:chgData name="Connor Richards (2318622)" userId="S::2318622@student.uwtsd.ac.uk::a4a43fd1-3c8c-4768-8aeb-122ca5fd40ef" providerId="AD" clId="Web-{A71BCC7A-1148-394C-1F59-B11A7DA71337}" dt="2024-04-04T15:40:03.514" v="77" actId="1076"/>
          <ac:picMkLst>
            <pc:docMk/>
            <pc:sldMk cId="2903924664" sldId="262"/>
            <ac:picMk id="3" creationId="{2D8FC720-55BD-E3EA-3146-95B3782884CC}"/>
          </ac:picMkLst>
        </pc:picChg>
      </pc:sldChg>
      <pc:sldChg chg="addSp modSp modMedia addAnim">
        <pc:chgData name="Connor Richards (2318622)" userId="S::2318622@student.uwtsd.ac.uk::a4a43fd1-3c8c-4768-8aeb-122ca5fd40ef" providerId="AD" clId="Web-{A71BCC7A-1148-394C-1F59-B11A7DA71337}" dt="2024-04-04T15:40:35.687" v="82" actId="1076"/>
        <pc:sldMkLst>
          <pc:docMk/>
          <pc:sldMk cId="2854716765" sldId="263"/>
        </pc:sldMkLst>
        <pc:picChg chg="add mod">
          <ac:chgData name="Connor Richards (2318622)" userId="S::2318622@student.uwtsd.ac.uk::a4a43fd1-3c8c-4768-8aeb-122ca5fd40ef" providerId="AD" clId="Web-{A71BCC7A-1148-394C-1F59-B11A7DA71337}" dt="2024-04-04T15:40:35.687" v="82" actId="1076"/>
          <ac:picMkLst>
            <pc:docMk/>
            <pc:sldMk cId="2854716765" sldId="263"/>
            <ac:picMk id="3" creationId="{978854DA-481A-4F2A-28B8-92209A9480AC}"/>
          </ac:picMkLst>
        </pc:picChg>
      </pc:sldChg>
      <pc:sldChg chg="addSp modSp modMedia addAnim">
        <pc:chgData name="Connor Richards (2318622)" userId="S::2318622@student.uwtsd.ac.uk::a4a43fd1-3c8c-4768-8aeb-122ca5fd40ef" providerId="AD" clId="Web-{A71BCC7A-1148-394C-1F59-B11A7DA71337}" dt="2024-04-04T15:40:21.436" v="80" actId="1076"/>
        <pc:sldMkLst>
          <pc:docMk/>
          <pc:sldMk cId="4278057641" sldId="264"/>
        </pc:sldMkLst>
        <pc:picChg chg="add mod">
          <ac:chgData name="Connor Richards (2318622)" userId="S::2318622@student.uwtsd.ac.uk::a4a43fd1-3c8c-4768-8aeb-122ca5fd40ef" providerId="AD" clId="Web-{A71BCC7A-1148-394C-1F59-B11A7DA71337}" dt="2024-04-04T15:40:21.436" v="80" actId="1076"/>
          <ac:picMkLst>
            <pc:docMk/>
            <pc:sldMk cId="4278057641" sldId="264"/>
            <ac:picMk id="3" creationId="{9CD61B39-28AF-5556-C716-F8FA46E70108}"/>
          </ac:picMkLst>
        </pc:picChg>
      </pc:sldChg>
      <pc:sldChg chg="addSp modSp modMedia addAnim">
        <pc:chgData name="Connor Richards (2318622)" userId="S::2318622@student.uwtsd.ac.uk::a4a43fd1-3c8c-4768-8aeb-122ca5fd40ef" providerId="AD" clId="Web-{A71BCC7A-1148-394C-1F59-B11A7DA71337}" dt="2024-04-04T15:41:04.454" v="86" actId="1076"/>
        <pc:sldMkLst>
          <pc:docMk/>
          <pc:sldMk cId="1154350327" sldId="265"/>
        </pc:sldMkLst>
        <pc:picChg chg="add mod">
          <ac:chgData name="Connor Richards (2318622)" userId="S::2318622@student.uwtsd.ac.uk::a4a43fd1-3c8c-4768-8aeb-122ca5fd40ef" providerId="AD" clId="Web-{A71BCC7A-1148-394C-1F59-B11A7DA71337}" dt="2024-04-04T15:41:04.454" v="86" actId="1076"/>
          <ac:picMkLst>
            <pc:docMk/>
            <pc:sldMk cId="1154350327" sldId="265"/>
            <ac:picMk id="3" creationId="{64FA2C99-1324-63F6-7DA8-0A0CCFC06A6E}"/>
          </ac:picMkLst>
        </pc:picChg>
      </pc:sldChg>
      <pc:sldChg chg="addSp modSp modMedia addAnim">
        <pc:chgData name="Connor Richards (2318622)" userId="S::2318622@student.uwtsd.ac.uk::a4a43fd1-3c8c-4768-8aeb-122ca5fd40ef" providerId="AD" clId="Web-{A71BCC7A-1148-394C-1F59-B11A7DA71337}" dt="2024-04-04T15:41:18.861" v="88" actId="1076"/>
        <pc:sldMkLst>
          <pc:docMk/>
          <pc:sldMk cId="294069086" sldId="266"/>
        </pc:sldMkLst>
        <pc:picChg chg="add mod">
          <ac:chgData name="Connor Richards (2318622)" userId="S::2318622@student.uwtsd.ac.uk::a4a43fd1-3c8c-4768-8aeb-122ca5fd40ef" providerId="AD" clId="Web-{A71BCC7A-1148-394C-1F59-B11A7DA71337}" dt="2024-04-04T15:41:18.861" v="88" actId="1076"/>
          <ac:picMkLst>
            <pc:docMk/>
            <pc:sldMk cId="294069086" sldId="266"/>
            <ac:picMk id="3" creationId="{0297380E-5D2D-B809-8776-08355C21D16C}"/>
          </ac:picMkLst>
        </pc:picChg>
      </pc:sldChg>
      <pc:sldChg chg="addSp modSp modMedia addAnim">
        <pc:chgData name="Connor Richards (2318622)" userId="S::2318622@student.uwtsd.ac.uk::a4a43fd1-3c8c-4768-8aeb-122ca5fd40ef" providerId="AD" clId="Web-{A71BCC7A-1148-394C-1F59-B11A7DA71337}" dt="2024-04-04T15:41:34.767" v="90" actId="1076"/>
        <pc:sldMkLst>
          <pc:docMk/>
          <pc:sldMk cId="546702655" sldId="267"/>
        </pc:sldMkLst>
        <pc:picChg chg="add mod">
          <ac:chgData name="Connor Richards (2318622)" userId="S::2318622@student.uwtsd.ac.uk::a4a43fd1-3c8c-4768-8aeb-122ca5fd40ef" providerId="AD" clId="Web-{A71BCC7A-1148-394C-1F59-B11A7DA71337}" dt="2024-04-04T15:41:34.767" v="90" actId="1076"/>
          <ac:picMkLst>
            <pc:docMk/>
            <pc:sldMk cId="546702655" sldId="267"/>
            <ac:picMk id="3" creationId="{49508EE9-1662-5BB8-591B-49E7C5B6A855}"/>
          </ac:picMkLst>
        </pc:picChg>
      </pc:sldChg>
      <pc:sldChg chg="addSp delSp modSp new modTransition modMedia addAnim">
        <pc:chgData name="Connor Richards (2318622)" userId="S::2318622@student.uwtsd.ac.uk::a4a43fd1-3c8c-4768-8aeb-122ca5fd40ef" providerId="AD" clId="Web-{A71BCC7A-1148-394C-1F59-B11A7DA71337}" dt="2024-04-04T15:44:34.524" v="95"/>
        <pc:sldMkLst>
          <pc:docMk/>
          <pc:sldMk cId="3495574756" sldId="268"/>
        </pc:sldMkLst>
        <pc:spChg chg="mod">
          <ac:chgData name="Connor Richards (2318622)" userId="S::2318622@student.uwtsd.ac.uk::a4a43fd1-3c8c-4768-8aeb-122ca5fd40ef" providerId="AD" clId="Web-{A71BCC7A-1148-394C-1F59-B11A7DA71337}" dt="2024-04-04T15:18:35.903" v="11" actId="1076"/>
          <ac:spMkLst>
            <pc:docMk/>
            <pc:sldMk cId="3495574756" sldId="268"/>
            <ac:spMk id="2" creationId="{A4CDAE56-93FB-14F9-ACE7-5B68A0D27C39}"/>
          </ac:spMkLst>
        </pc:spChg>
        <pc:spChg chg="del mod">
          <ac:chgData name="Connor Richards (2318622)" userId="S::2318622@student.uwtsd.ac.uk::a4a43fd1-3c8c-4768-8aeb-122ca5fd40ef" providerId="AD" clId="Web-{A71BCC7A-1148-394C-1F59-B11A7DA71337}" dt="2024-04-04T15:18:41.872" v="13"/>
          <ac:spMkLst>
            <pc:docMk/>
            <pc:sldMk cId="3495574756" sldId="268"/>
            <ac:spMk id="3" creationId="{6F3D5856-0E52-AAF8-E0C4-B9AD0AFC6663}"/>
          </ac:spMkLst>
        </pc:spChg>
        <pc:spChg chg="add mod">
          <ac:chgData name="Connor Richards (2318622)" userId="S::2318622@student.uwtsd.ac.uk::a4a43fd1-3c8c-4768-8aeb-122ca5fd40ef" providerId="AD" clId="Web-{A71BCC7A-1148-394C-1F59-B11A7DA71337}" dt="2024-04-04T15:19:47.577" v="23" actId="1076"/>
          <ac:spMkLst>
            <pc:docMk/>
            <pc:sldMk cId="3495574756" sldId="268"/>
            <ac:spMk id="4" creationId="{75E1FD46-36FF-06AF-329E-217E5DE791AA}"/>
          </ac:spMkLst>
        </pc:spChg>
        <pc:picChg chg="add mod">
          <ac:chgData name="Connor Richards (2318622)" userId="S::2318622@student.uwtsd.ac.uk::a4a43fd1-3c8c-4768-8aeb-122ca5fd40ef" providerId="AD" clId="Web-{A71BCC7A-1148-394C-1F59-B11A7DA71337}" dt="2024-04-04T15:36:55.819" v="34" actId="1076"/>
          <ac:picMkLst>
            <pc:docMk/>
            <pc:sldMk cId="3495574756" sldId="268"/>
            <ac:picMk id="5" creationId="{8F4D47E1-649C-55DD-E7BC-FA2E1DC5540E}"/>
          </ac:picMkLst>
        </pc:picChg>
      </pc:sldChg>
      <pc:sldChg chg="addSp delSp modSp new modTransition modMedia addAnim">
        <pc:chgData name="Connor Richards (2318622)" userId="S::2318622@student.uwtsd.ac.uk::a4a43fd1-3c8c-4768-8aeb-122ca5fd40ef" providerId="AD" clId="Web-{A71BCC7A-1148-394C-1F59-B11A7DA71337}" dt="2024-04-04T15:40:49.344" v="84" actId="1076"/>
        <pc:sldMkLst>
          <pc:docMk/>
          <pc:sldMk cId="3083580184" sldId="269"/>
        </pc:sldMkLst>
        <pc:spChg chg="mod">
          <ac:chgData name="Connor Richards (2318622)" userId="S::2318622@student.uwtsd.ac.uk::a4a43fd1-3c8c-4768-8aeb-122ca5fd40ef" providerId="AD" clId="Web-{A71BCC7A-1148-394C-1F59-B11A7DA71337}" dt="2024-04-04T15:37:15.258" v="43" actId="1076"/>
          <ac:spMkLst>
            <pc:docMk/>
            <pc:sldMk cId="3083580184" sldId="269"/>
            <ac:spMk id="2" creationId="{D063B176-0C67-A272-CF57-4BF5849E559A}"/>
          </ac:spMkLst>
        </pc:spChg>
        <pc:spChg chg="del">
          <ac:chgData name="Connor Richards (2318622)" userId="S::2318622@student.uwtsd.ac.uk::a4a43fd1-3c8c-4768-8aeb-122ca5fd40ef" providerId="AD" clId="Web-{A71BCC7A-1148-394C-1F59-B11A7DA71337}" dt="2024-04-04T15:37:21.086" v="44"/>
          <ac:spMkLst>
            <pc:docMk/>
            <pc:sldMk cId="3083580184" sldId="269"/>
            <ac:spMk id="3" creationId="{1C3A4B53-A60C-21D5-B8A4-ED621B869690}"/>
          </ac:spMkLst>
        </pc:spChg>
        <pc:spChg chg="add mod">
          <ac:chgData name="Connor Richards (2318622)" userId="S::2318622@student.uwtsd.ac.uk::a4a43fd1-3c8c-4768-8aeb-122ca5fd40ef" providerId="AD" clId="Web-{A71BCC7A-1148-394C-1F59-B11A7DA71337}" dt="2024-04-04T15:38:08.416" v="53" actId="1076"/>
          <ac:spMkLst>
            <pc:docMk/>
            <pc:sldMk cId="3083580184" sldId="269"/>
            <ac:spMk id="4" creationId="{587BEA02-9193-D722-5F1A-C6BECF21955F}"/>
          </ac:spMkLst>
        </pc:spChg>
        <pc:picChg chg="add mod">
          <ac:chgData name="Connor Richards (2318622)" userId="S::2318622@student.uwtsd.ac.uk::a4a43fd1-3c8c-4768-8aeb-122ca5fd40ef" providerId="AD" clId="Web-{A71BCC7A-1148-394C-1F59-B11A7DA71337}" dt="2024-04-04T15:40:49.344" v="84" actId="1076"/>
          <ac:picMkLst>
            <pc:docMk/>
            <pc:sldMk cId="3083580184" sldId="269"/>
            <ac:picMk id="5" creationId="{621D56D3-DA83-9D85-E9A0-C5CE209952C2}"/>
          </ac:picMkLst>
        </pc:picChg>
      </pc:sldChg>
      <pc:sldChg chg="addSp delSp modSp new modTransition modMedia addAnim">
        <pc:chgData name="Connor Richards (2318622)" userId="S::2318622@student.uwtsd.ac.uk::a4a43fd1-3c8c-4768-8aeb-122ca5fd40ef" providerId="AD" clId="Web-{A71BCC7A-1148-394C-1F59-B11A7DA71337}" dt="2024-04-04T15:41:44.268" v="92" actId="1076"/>
        <pc:sldMkLst>
          <pc:docMk/>
          <pc:sldMk cId="1505552342" sldId="270"/>
        </pc:sldMkLst>
        <pc:spChg chg="mod">
          <ac:chgData name="Connor Richards (2318622)" userId="S::2318622@student.uwtsd.ac.uk::a4a43fd1-3c8c-4768-8aeb-122ca5fd40ef" providerId="AD" clId="Web-{A71BCC7A-1148-394C-1F59-B11A7DA71337}" dt="2024-04-04T15:38:31.339" v="62" actId="1076"/>
          <ac:spMkLst>
            <pc:docMk/>
            <pc:sldMk cId="1505552342" sldId="270"/>
            <ac:spMk id="2" creationId="{105FEDCB-3125-597A-DACE-A0F4E1D93503}"/>
          </ac:spMkLst>
        </pc:spChg>
        <pc:spChg chg="del">
          <ac:chgData name="Connor Richards (2318622)" userId="S::2318622@student.uwtsd.ac.uk::a4a43fd1-3c8c-4768-8aeb-122ca5fd40ef" providerId="AD" clId="Web-{A71BCC7A-1148-394C-1F59-B11A7DA71337}" dt="2024-04-04T15:38:34.167" v="63"/>
          <ac:spMkLst>
            <pc:docMk/>
            <pc:sldMk cId="1505552342" sldId="270"/>
            <ac:spMk id="3" creationId="{1AF93707-8D5C-C188-BCA0-8E23FA319C39}"/>
          </ac:spMkLst>
        </pc:spChg>
        <pc:spChg chg="add mod">
          <ac:chgData name="Connor Richards (2318622)" userId="S::2318622@student.uwtsd.ac.uk::a4a43fd1-3c8c-4768-8aeb-122ca5fd40ef" providerId="AD" clId="Web-{A71BCC7A-1148-394C-1F59-B11A7DA71337}" dt="2024-04-04T15:39:08.637" v="73" actId="1076"/>
          <ac:spMkLst>
            <pc:docMk/>
            <pc:sldMk cId="1505552342" sldId="270"/>
            <ac:spMk id="4" creationId="{7F47BE64-9BD3-0FD2-6437-BAEAAAB4572D}"/>
          </ac:spMkLst>
        </pc:spChg>
        <pc:picChg chg="add mod">
          <ac:chgData name="Connor Richards (2318622)" userId="S::2318622@student.uwtsd.ac.uk::a4a43fd1-3c8c-4768-8aeb-122ca5fd40ef" providerId="AD" clId="Web-{A71BCC7A-1148-394C-1F59-B11A7DA71337}" dt="2024-04-04T15:41:44.268" v="92" actId="1076"/>
          <ac:picMkLst>
            <pc:docMk/>
            <pc:sldMk cId="1505552342" sldId="270"/>
            <ac:picMk id="5" creationId="{076A9BBB-B4D5-599A-E562-434824BAC2F6}"/>
          </ac:picMkLst>
        </pc:picChg>
      </pc:sldChg>
      <pc:sldChg chg="addSp delSp modSp new">
        <pc:chgData name="Connor Richards (2318622)" userId="S::2318622@student.uwtsd.ac.uk::a4a43fd1-3c8c-4768-8aeb-122ca5fd40ef" providerId="AD" clId="Web-{A71BCC7A-1148-394C-1F59-B11A7DA71337}" dt="2024-04-04T15:48:33.611" v="126" actId="20577"/>
        <pc:sldMkLst>
          <pc:docMk/>
          <pc:sldMk cId="466932751" sldId="271"/>
        </pc:sldMkLst>
        <pc:spChg chg="mod">
          <ac:chgData name="Connor Richards (2318622)" userId="S::2318622@student.uwtsd.ac.uk::a4a43fd1-3c8c-4768-8aeb-122ca5fd40ef" providerId="AD" clId="Web-{A71BCC7A-1148-394C-1F59-B11A7DA71337}" dt="2024-04-04T15:47:14.827" v="103" actId="1076"/>
          <ac:spMkLst>
            <pc:docMk/>
            <pc:sldMk cId="466932751" sldId="271"/>
            <ac:spMk id="2" creationId="{3B5AF3A4-CDBF-DCBE-0852-461E06479D16}"/>
          </ac:spMkLst>
        </pc:spChg>
        <pc:spChg chg="del">
          <ac:chgData name="Connor Richards (2318622)" userId="S::2318622@student.uwtsd.ac.uk::a4a43fd1-3c8c-4768-8aeb-122ca5fd40ef" providerId="AD" clId="Web-{A71BCC7A-1148-394C-1F59-B11A7DA71337}" dt="2024-04-04T15:47:17.890" v="104"/>
          <ac:spMkLst>
            <pc:docMk/>
            <pc:sldMk cId="466932751" sldId="271"/>
            <ac:spMk id="3" creationId="{3ECAFCBC-6C8A-2DA6-CA6F-27AD08B1E1E8}"/>
          </ac:spMkLst>
        </pc:spChg>
        <pc:spChg chg="add mod">
          <ac:chgData name="Connor Richards (2318622)" userId="S::2318622@student.uwtsd.ac.uk::a4a43fd1-3c8c-4768-8aeb-122ca5fd40ef" providerId="AD" clId="Web-{A71BCC7A-1148-394C-1F59-B11A7DA71337}" dt="2024-04-04T15:48:33.611" v="126" actId="20577"/>
          <ac:spMkLst>
            <pc:docMk/>
            <pc:sldMk cId="466932751" sldId="271"/>
            <ac:spMk id="4" creationId="{D334E2D9-6828-0952-8EA8-2AB18B61CF7B}"/>
          </ac:spMkLst>
        </pc:spChg>
      </pc:sldChg>
    </pc:docChg>
  </pc:docChgLst>
  <pc:docChgLst>
    <pc:chgData name="Connor Richards (2318622)" userId="S::2318622@student.uwtsd.ac.uk::a4a43fd1-3c8c-4768-8aeb-122ca5fd40ef" providerId="AD" clId="Web-{85988B50-2E70-9569-C8E3-08CEF2B63B64}"/>
    <pc:docChg chg="addSld modSld">
      <pc:chgData name="Connor Richards (2318622)" userId="S::2318622@student.uwtsd.ac.uk::a4a43fd1-3c8c-4768-8aeb-122ca5fd40ef" providerId="AD" clId="Web-{85988B50-2E70-9569-C8E3-08CEF2B63B64}" dt="2024-04-03T14:33:45.032" v="21" actId="20577"/>
      <pc:docMkLst>
        <pc:docMk/>
      </pc:docMkLst>
      <pc:sldChg chg="modSp">
        <pc:chgData name="Connor Richards (2318622)" userId="S::2318622@student.uwtsd.ac.uk::a4a43fd1-3c8c-4768-8aeb-122ca5fd40ef" providerId="AD" clId="Web-{85988B50-2E70-9569-C8E3-08CEF2B63B64}" dt="2024-04-03T14:33:45.032" v="21" actId="20577"/>
        <pc:sldMkLst>
          <pc:docMk/>
          <pc:sldMk cId="2555596649" sldId="260"/>
        </pc:sldMkLst>
        <pc:spChg chg="mod">
          <ac:chgData name="Connor Richards (2318622)" userId="S::2318622@student.uwtsd.ac.uk::a4a43fd1-3c8c-4768-8aeb-122ca5fd40ef" providerId="AD" clId="Web-{85988B50-2E70-9569-C8E3-08CEF2B63B64}" dt="2024-04-03T14:33:45.032" v="21" actId="20577"/>
          <ac:spMkLst>
            <pc:docMk/>
            <pc:sldMk cId="2555596649" sldId="260"/>
            <ac:spMk id="2" creationId="{8CDD632E-EDAC-88AD-AA9B-62E2FB9F398B}"/>
          </ac:spMkLst>
        </pc:spChg>
      </pc:sldChg>
      <pc:sldChg chg="addSp delSp modSp new mod setBg">
        <pc:chgData name="Connor Richards (2318622)" userId="S::2318622@student.uwtsd.ac.uk::a4a43fd1-3c8c-4768-8aeb-122ca5fd40ef" providerId="AD" clId="Web-{85988B50-2E70-9569-C8E3-08CEF2B63B64}" dt="2024-04-03T14:32:55.890" v="18" actId="1076"/>
        <pc:sldMkLst>
          <pc:docMk/>
          <pc:sldMk cId="2903924664" sldId="262"/>
        </pc:sldMkLst>
        <pc:spChg chg="mod ord">
          <ac:chgData name="Connor Richards (2318622)" userId="S::2318622@student.uwtsd.ac.uk::a4a43fd1-3c8c-4768-8aeb-122ca5fd40ef" providerId="AD" clId="Web-{85988B50-2E70-9569-C8E3-08CEF2B63B64}" dt="2024-04-03T14:32:50.624" v="17"/>
          <ac:spMkLst>
            <pc:docMk/>
            <pc:sldMk cId="2903924664" sldId="262"/>
            <ac:spMk id="2" creationId="{7BDF6DDB-B125-8F06-892D-25EBAAFAAE38}"/>
          </ac:spMkLst>
        </pc:spChg>
        <pc:spChg chg="del">
          <ac:chgData name="Connor Richards (2318622)" userId="S::2318622@student.uwtsd.ac.uk::a4a43fd1-3c8c-4768-8aeb-122ca5fd40ef" providerId="AD" clId="Web-{85988B50-2E70-9569-C8E3-08CEF2B63B64}" dt="2024-04-03T14:28:27.853" v="6"/>
          <ac:spMkLst>
            <pc:docMk/>
            <pc:sldMk cId="2903924664" sldId="262"/>
            <ac:spMk id="3" creationId="{3A60F300-9179-E225-2C47-01685FF229DB}"/>
          </ac:spMkLst>
        </pc:spChg>
        <pc:spChg chg="add mod">
          <ac:chgData name="Connor Richards (2318622)" userId="S::2318622@student.uwtsd.ac.uk::a4a43fd1-3c8c-4768-8aeb-122ca5fd40ef" providerId="AD" clId="Web-{85988B50-2E70-9569-C8E3-08CEF2B63B64}" dt="2024-04-03T14:32:50.624" v="17"/>
          <ac:spMkLst>
            <pc:docMk/>
            <pc:sldMk cId="2903924664" sldId="262"/>
            <ac:spMk id="4" creationId="{A81DB912-D21E-8914-601D-66A9679280E3}"/>
          </ac:spMkLst>
        </pc:spChg>
        <pc:spChg chg="add del">
          <ac:chgData name="Connor Richards (2318622)" userId="S::2318622@student.uwtsd.ac.uk::a4a43fd1-3c8c-4768-8aeb-122ca5fd40ef" providerId="AD" clId="Web-{85988B50-2E70-9569-C8E3-08CEF2B63B64}" dt="2024-04-03T14:32:50.609" v="16"/>
          <ac:spMkLst>
            <pc:docMk/>
            <pc:sldMk cId="2903924664" sldId="262"/>
            <ac:spMk id="11" creationId="{987A0FBA-CC04-4256-A8EB-BB3C543E989C}"/>
          </ac:spMkLst>
        </pc:spChg>
        <pc:spChg chg="add del">
          <ac:chgData name="Connor Richards (2318622)" userId="S::2318622@student.uwtsd.ac.uk::a4a43fd1-3c8c-4768-8aeb-122ca5fd40ef" providerId="AD" clId="Web-{85988B50-2E70-9569-C8E3-08CEF2B63B64}" dt="2024-04-03T14:32:50.609" v="16"/>
          <ac:spMkLst>
            <pc:docMk/>
            <pc:sldMk cId="2903924664" sldId="262"/>
            <ac:spMk id="13" creationId="{5F2C5A5A-694B-4287-8BA1-25CE3A342088}"/>
          </ac:spMkLst>
        </pc:spChg>
        <pc:spChg chg="add del">
          <ac:chgData name="Connor Richards (2318622)" userId="S::2318622@student.uwtsd.ac.uk::a4a43fd1-3c8c-4768-8aeb-122ca5fd40ef" providerId="AD" clId="Web-{85988B50-2E70-9569-C8E3-08CEF2B63B64}" dt="2024-04-03T14:32:50.609" v="16"/>
          <ac:spMkLst>
            <pc:docMk/>
            <pc:sldMk cId="2903924664" sldId="262"/>
            <ac:spMk id="15" creationId="{B423BB46-9386-40B6-B6A8-70CDDE73419B}"/>
          </ac:spMkLst>
        </pc:spChg>
        <pc:spChg chg="add">
          <ac:chgData name="Connor Richards (2318622)" userId="S::2318622@student.uwtsd.ac.uk::a4a43fd1-3c8c-4768-8aeb-122ca5fd40ef" providerId="AD" clId="Web-{85988B50-2E70-9569-C8E3-08CEF2B63B64}" dt="2024-04-03T14:32:50.624" v="17"/>
          <ac:spMkLst>
            <pc:docMk/>
            <pc:sldMk cId="2903924664" sldId="262"/>
            <ac:spMk id="17" creationId="{987A0FBA-CC04-4256-A8EB-BB3C543E989C}"/>
          </ac:spMkLst>
        </pc:spChg>
        <pc:spChg chg="add">
          <ac:chgData name="Connor Richards (2318622)" userId="S::2318622@student.uwtsd.ac.uk::a4a43fd1-3c8c-4768-8aeb-122ca5fd40ef" providerId="AD" clId="Web-{85988B50-2E70-9569-C8E3-08CEF2B63B64}" dt="2024-04-03T14:32:50.624" v="17"/>
          <ac:spMkLst>
            <pc:docMk/>
            <pc:sldMk cId="2903924664" sldId="262"/>
            <ac:spMk id="18" creationId="{3D065C6D-EB42-400B-99C4-D0ACE936F6C3}"/>
          </ac:spMkLst>
        </pc:spChg>
        <pc:spChg chg="add">
          <ac:chgData name="Connor Richards (2318622)" userId="S::2318622@student.uwtsd.ac.uk::a4a43fd1-3c8c-4768-8aeb-122ca5fd40ef" providerId="AD" clId="Web-{85988B50-2E70-9569-C8E3-08CEF2B63B64}" dt="2024-04-03T14:32:50.624" v="17"/>
          <ac:spMkLst>
            <pc:docMk/>
            <pc:sldMk cId="2903924664" sldId="262"/>
            <ac:spMk id="19" creationId="{3362A0EA-3E81-4464-94B8-70BE5870EDC0}"/>
          </ac:spMkLst>
        </pc:spChg>
        <pc:picChg chg="add del">
          <ac:chgData name="Connor Richards (2318622)" userId="S::2318622@student.uwtsd.ac.uk::a4a43fd1-3c8c-4768-8aeb-122ca5fd40ef" providerId="AD" clId="Web-{85988B50-2E70-9569-C8E3-08CEF2B63B64}" dt="2024-04-03T14:32:50.609" v="16"/>
          <ac:picMkLst>
            <pc:docMk/>
            <pc:sldMk cId="2903924664" sldId="262"/>
            <ac:picMk id="8" creationId="{97DDD2F1-D06A-C8F1-F87F-D2D60F21D7A9}"/>
          </ac:picMkLst>
        </pc:picChg>
        <pc:picChg chg="add mod">
          <ac:chgData name="Connor Richards (2318622)" userId="S::2318622@student.uwtsd.ac.uk::a4a43fd1-3c8c-4768-8aeb-122ca5fd40ef" providerId="AD" clId="Web-{85988B50-2E70-9569-C8E3-08CEF2B63B64}" dt="2024-04-03T14:32:55.890" v="18" actId="1076"/>
          <ac:picMkLst>
            <pc:docMk/>
            <pc:sldMk cId="2903924664" sldId="262"/>
            <ac:picMk id="20" creationId="{BDEBB3ED-B5A6-76F5-EA18-23194D31113A}"/>
          </ac:picMkLst>
        </pc:picChg>
      </pc:sldChg>
      <pc:sldChg chg="new">
        <pc:chgData name="Connor Richards (2318622)" userId="S::2318622@student.uwtsd.ac.uk::a4a43fd1-3c8c-4768-8aeb-122ca5fd40ef" providerId="AD" clId="Web-{85988B50-2E70-9569-C8E3-08CEF2B63B64}" dt="2024-04-03T14:33:33.078" v="19"/>
        <pc:sldMkLst>
          <pc:docMk/>
          <pc:sldMk cId="2854716765" sldId="263"/>
        </pc:sldMkLst>
      </pc:sldChg>
    </pc:docChg>
  </pc:docChgLst>
  <pc:docChgLst>
    <pc:chgData name="Connor Richards (2318622)" userId="S::2318622@student.uwtsd.ac.uk::a4a43fd1-3c8c-4768-8aeb-122ca5fd40ef" providerId="AD" clId="Web-{D2830A5F-5868-E965-3B40-6714C3593BEE}"/>
    <pc:docChg chg="addSld modSld addMainMaster delMainMaster">
      <pc:chgData name="Connor Richards (2318622)" userId="S::2318622@student.uwtsd.ac.uk::a4a43fd1-3c8c-4768-8aeb-122ca5fd40ef" providerId="AD" clId="Web-{D2830A5F-5868-E965-3B40-6714C3593BEE}" dt="2024-04-03T11:18:22.276" v="63"/>
      <pc:docMkLst>
        <pc:docMk/>
      </pc:docMkLst>
      <pc:sldChg chg="addSp delSp modSp mod setBg modClrScheme setClrOvrMap chgLayout">
        <pc:chgData name="Connor Richards (2318622)" userId="S::2318622@student.uwtsd.ac.uk::a4a43fd1-3c8c-4768-8aeb-122ca5fd40ef" providerId="AD" clId="Web-{D2830A5F-5868-E965-3B40-6714C3593BEE}" dt="2024-04-03T11:18:07.025" v="62" actId="1076"/>
        <pc:sldMkLst>
          <pc:docMk/>
          <pc:sldMk cId="109857222" sldId="256"/>
        </pc:sldMkLst>
        <pc:spChg chg="mod">
          <ac:chgData name="Connor Richards (2318622)" userId="S::2318622@student.uwtsd.ac.uk::a4a43fd1-3c8c-4768-8aeb-122ca5fd40ef" providerId="AD" clId="Web-{D2830A5F-5868-E965-3B40-6714C3593BEE}" dt="2024-04-03T11:17:58.462" v="53" actId="14100"/>
          <ac:spMkLst>
            <pc:docMk/>
            <pc:sldMk cId="109857222" sldId="256"/>
            <ac:spMk id="2" creationId="{00000000-0000-0000-0000-000000000000}"/>
          </ac:spMkLst>
        </pc:spChg>
        <pc:spChg chg="mod">
          <ac:chgData name="Connor Richards (2318622)" userId="S::2318622@student.uwtsd.ac.uk::a4a43fd1-3c8c-4768-8aeb-122ca5fd40ef" providerId="AD" clId="Web-{D2830A5F-5868-E965-3B40-6714C3593BEE}" dt="2024-04-03T11:18:07.025" v="62" actId="1076"/>
          <ac:spMkLst>
            <pc:docMk/>
            <pc:sldMk cId="109857222" sldId="256"/>
            <ac:spMk id="3" creationId="{00000000-0000-0000-0000-000000000000}"/>
          </ac:spMkLst>
        </pc:spChg>
        <pc:spChg chg="add del">
          <ac:chgData name="Connor Richards (2318622)" userId="S::2318622@student.uwtsd.ac.uk::a4a43fd1-3c8c-4768-8aeb-122ca5fd40ef" providerId="AD" clId="Web-{D2830A5F-5868-E965-3B40-6714C3593BEE}" dt="2024-04-03T11:16:07.956" v="1"/>
          <ac:spMkLst>
            <pc:docMk/>
            <pc:sldMk cId="109857222" sldId="256"/>
            <ac:spMk id="9" creationId="{37D505C3-540C-4E1B-AFF5-74A9D9BD3E44}"/>
          </ac:spMkLst>
        </pc:spChg>
        <pc:spChg chg="add del">
          <ac:chgData name="Connor Richards (2318622)" userId="S::2318622@student.uwtsd.ac.uk::a4a43fd1-3c8c-4768-8aeb-122ca5fd40ef" providerId="AD" clId="Web-{D2830A5F-5868-E965-3B40-6714C3593BEE}" dt="2024-04-03T11:16:07.956" v="1"/>
          <ac:spMkLst>
            <pc:docMk/>
            <pc:sldMk cId="109857222" sldId="256"/>
            <ac:spMk id="11" creationId="{C5C14909-AFB2-4E07-A65C-633954901FC1}"/>
          </ac:spMkLst>
        </pc:spChg>
        <pc:spChg chg="add del">
          <ac:chgData name="Connor Richards (2318622)" userId="S::2318622@student.uwtsd.ac.uk::a4a43fd1-3c8c-4768-8aeb-122ca5fd40ef" providerId="AD" clId="Web-{D2830A5F-5868-E965-3B40-6714C3593BEE}" dt="2024-04-03T11:16:07.956" v="1"/>
          <ac:spMkLst>
            <pc:docMk/>
            <pc:sldMk cId="109857222" sldId="256"/>
            <ac:spMk id="13" creationId="{5BC4B016-0848-4634-83F9-FBC4C80CAE8E}"/>
          </ac:spMkLst>
        </pc:spChg>
        <pc:spChg chg="add del">
          <ac:chgData name="Connor Richards (2318622)" userId="S::2318622@student.uwtsd.ac.uk::a4a43fd1-3c8c-4768-8aeb-122ca5fd40ef" providerId="AD" clId="Web-{D2830A5F-5868-E965-3B40-6714C3593BEE}" dt="2024-04-03T11:16:14.269" v="3"/>
          <ac:spMkLst>
            <pc:docMk/>
            <pc:sldMk cId="109857222" sldId="256"/>
            <ac:spMk id="15" creationId="{9B37791B-B040-4694-BFDC-8DD132D86E8E}"/>
          </ac:spMkLst>
        </pc:spChg>
        <pc:spChg chg="add del">
          <ac:chgData name="Connor Richards (2318622)" userId="S::2318622@student.uwtsd.ac.uk::a4a43fd1-3c8c-4768-8aeb-122ca5fd40ef" providerId="AD" clId="Web-{D2830A5F-5868-E965-3B40-6714C3593BEE}" dt="2024-04-03T11:16:22.035" v="5"/>
          <ac:spMkLst>
            <pc:docMk/>
            <pc:sldMk cId="109857222" sldId="256"/>
            <ac:spMk id="19" creationId="{46934B3C-D73F-4CD0-95B1-0244D662D1C7}"/>
          </ac:spMkLst>
        </pc:spChg>
        <pc:spChg chg="add del">
          <ac:chgData name="Connor Richards (2318622)" userId="S::2318622@student.uwtsd.ac.uk::a4a43fd1-3c8c-4768-8aeb-122ca5fd40ef" providerId="AD" clId="Web-{D2830A5F-5868-E965-3B40-6714C3593BEE}" dt="2024-04-03T11:16:22.035" v="5"/>
          <ac:spMkLst>
            <pc:docMk/>
            <pc:sldMk cId="109857222" sldId="256"/>
            <ac:spMk id="20" creationId="{0DBF1ABE-8590-450D-BB49-BDDCCF3EEA9E}"/>
          </ac:spMkLst>
        </pc:spChg>
        <pc:spChg chg="add del">
          <ac:chgData name="Connor Richards (2318622)" userId="S::2318622@student.uwtsd.ac.uk::a4a43fd1-3c8c-4768-8aeb-122ca5fd40ef" providerId="AD" clId="Web-{D2830A5F-5868-E965-3B40-6714C3593BEE}" dt="2024-04-03T11:16:22.035" v="5"/>
          <ac:spMkLst>
            <pc:docMk/>
            <pc:sldMk cId="109857222" sldId="256"/>
            <ac:spMk id="22" creationId="{391F8D69-709A-4575-A393-B4C26481AF3B}"/>
          </ac:spMkLst>
        </pc:spChg>
        <pc:spChg chg="add del">
          <ac:chgData name="Connor Richards (2318622)" userId="S::2318622@student.uwtsd.ac.uk::a4a43fd1-3c8c-4768-8aeb-122ca5fd40ef" providerId="AD" clId="Web-{D2830A5F-5868-E965-3B40-6714C3593BEE}" dt="2024-04-03T11:16:22.035" v="5"/>
          <ac:spMkLst>
            <pc:docMk/>
            <pc:sldMk cId="109857222" sldId="256"/>
            <ac:spMk id="23" creationId="{C87A50C4-1191-461A-9E09-C8057F2AF01F}"/>
          </ac:spMkLst>
        </pc:spChg>
        <pc:spChg chg="add del">
          <ac:chgData name="Connor Richards (2318622)" userId="S::2318622@student.uwtsd.ac.uk::a4a43fd1-3c8c-4768-8aeb-122ca5fd40ef" providerId="AD" clId="Web-{D2830A5F-5868-E965-3B40-6714C3593BEE}" dt="2024-04-03T11:16:22.035" v="5"/>
          <ac:spMkLst>
            <pc:docMk/>
            <pc:sldMk cId="109857222" sldId="256"/>
            <ac:spMk id="24" creationId="{BC87DA9F-8DB2-4D48-8716-A928FBB8A5D2}"/>
          </ac:spMkLst>
        </pc:spChg>
        <pc:spChg chg="add del">
          <ac:chgData name="Connor Richards (2318622)" userId="S::2318622@student.uwtsd.ac.uk::a4a43fd1-3c8c-4768-8aeb-122ca5fd40ef" providerId="AD" clId="Web-{D2830A5F-5868-E965-3B40-6714C3593BEE}" dt="2024-04-03T11:16:22.035" v="5"/>
          <ac:spMkLst>
            <pc:docMk/>
            <pc:sldMk cId="109857222" sldId="256"/>
            <ac:spMk id="25" creationId="{195EA065-AC5D-431D-927E-87FF05884866}"/>
          </ac:spMkLst>
        </pc:spChg>
        <pc:spChg chg="add del">
          <ac:chgData name="Connor Richards (2318622)" userId="S::2318622@student.uwtsd.ac.uk::a4a43fd1-3c8c-4768-8aeb-122ca5fd40ef" providerId="AD" clId="Web-{D2830A5F-5868-E965-3B40-6714C3593BEE}" dt="2024-04-03T11:16:35.270" v="7"/>
          <ac:spMkLst>
            <pc:docMk/>
            <pc:sldMk cId="109857222" sldId="256"/>
            <ac:spMk id="27" creationId="{0E91F5CA-B392-444C-88E3-BF5BAAEBDEB0}"/>
          </ac:spMkLst>
        </pc:spChg>
        <pc:spChg chg="add del">
          <ac:chgData name="Connor Richards (2318622)" userId="S::2318622@student.uwtsd.ac.uk::a4a43fd1-3c8c-4768-8aeb-122ca5fd40ef" providerId="AD" clId="Web-{D2830A5F-5868-E965-3B40-6714C3593BEE}" dt="2024-04-03T11:16:35.270" v="7"/>
          <ac:spMkLst>
            <pc:docMk/>
            <pc:sldMk cId="109857222" sldId="256"/>
            <ac:spMk id="29" creationId="{9752D771-2D72-4B2C-B816-121D10C38ED0}"/>
          </ac:spMkLst>
        </pc:spChg>
        <pc:spChg chg="add del">
          <ac:chgData name="Connor Richards (2318622)" userId="S::2318622@student.uwtsd.ac.uk::a4a43fd1-3c8c-4768-8aeb-122ca5fd40ef" providerId="AD" clId="Web-{D2830A5F-5868-E965-3B40-6714C3593BEE}" dt="2024-04-03T11:16:35.270" v="7"/>
          <ac:spMkLst>
            <pc:docMk/>
            <pc:sldMk cId="109857222" sldId="256"/>
            <ac:spMk id="30" creationId="{58D2EC0A-5E54-424F-BE02-26DFFEBD6F9D}"/>
          </ac:spMkLst>
        </pc:spChg>
        <pc:spChg chg="add del">
          <ac:chgData name="Connor Richards (2318622)" userId="S::2318622@student.uwtsd.ac.uk::a4a43fd1-3c8c-4768-8aeb-122ca5fd40ef" providerId="AD" clId="Web-{D2830A5F-5868-E965-3B40-6714C3593BEE}" dt="2024-04-03T11:16:35.270" v="7"/>
          <ac:spMkLst>
            <pc:docMk/>
            <pc:sldMk cId="109857222" sldId="256"/>
            <ac:spMk id="31" creationId="{DDCE5572-4319-4D42-813F-C8C69C08CAA8}"/>
          </ac:spMkLst>
        </pc:spChg>
        <pc:spChg chg="add del">
          <ac:chgData name="Connor Richards (2318622)" userId="S::2318622@student.uwtsd.ac.uk::a4a43fd1-3c8c-4768-8aeb-122ca5fd40ef" providerId="AD" clId="Web-{D2830A5F-5868-E965-3B40-6714C3593BEE}" dt="2024-04-03T11:16:51.068" v="9"/>
          <ac:spMkLst>
            <pc:docMk/>
            <pc:sldMk cId="109857222" sldId="256"/>
            <ac:spMk id="33" creationId="{19F9BF86-FE94-4517-B97D-026C7515E589}"/>
          </ac:spMkLst>
        </pc:spChg>
        <pc:spChg chg="add del">
          <ac:chgData name="Connor Richards (2318622)" userId="S::2318622@student.uwtsd.ac.uk::a4a43fd1-3c8c-4768-8aeb-122ca5fd40ef" providerId="AD" clId="Web-{D2830A5F-5868-E965-3B40-6714C3593BEE}" dt="2024-04-03T11:16:51.068" v="9"/>
          <ac:spMkLst>
            <pc:docMk/>
            <pc:sldMk cId="109857222" sldId="256"/>
            <ac:spMk id="35" creationId="{72E284DE-AB43-1296-3166-892F44A3A2E9}"/>
          </ac:spMkLst>
        </pc:spChg>
        <pc:spChg chg="add del">
          <ac:chgData name="Connor Richards (2318622)" userId="S::2318622@student.uwtsd.ac.uk::a4a43fd1-3c8c-4768-8aeb-122ca5fd40ef" providerId="AD" clId="Web-{D2830A5F-5868-E965-3B40-6714C3593BEE}" dt="2024-04-03T11:16:59.365" v="11"/>
          <ac:spMkLst>
            <pc:docMk/>
            <pc:sldMk cId="109857222" sldId="256"/>
            <ac:spMk id="38" creationId="{CFA5B9DB-0BF9-4260-A97B-936524F9668F}"/>
          </ac:spMkLst>
        </pc:spChg>
        <pc:spChg chg="add del">
          <ac:chgData name="Connor Richards (2318622)" userId="S::2318622@student.uwtsd.ac.uk::a4a43fd1-3c8c-4768-8aeb-122ca5fd40ef" providerId="AD" clId="Web-{D2830A5F-5868-E965-3B40-6714C3593BEE}" dt="2024-04-03T11:16:59.365" v="11"/>
          <ac:spMkLst>
            <pc:docMk/>
            <pc:sldMk cId="109857222" sldId="256"/>
            <ac:spMk id="40" creationId="{59824785-89B4-4433-955A-F2C847B1534D}"/>
          </ac:spMkLst>
        </pc:spChg>
        <pc:spChg chg="add del">
          <ac:chgData name="Connor Richards (2318622)" userId="S::2318622@student.uwtsd.ac.uk::a4a43fd1-3c8c-4768-8aeb-122ca5fd40ef" providerId="AD" clId="Web-{D2830A5F-5868-E965-3B40-6714C3593BEE}" dt="2024-04-03T11:16:59.365" v="11"/>
          <ac:spMkLst>
            <pc:docMk/>
            <pc:sldMk cId="109857222" sldId="256"/>
            <ac:spMk id="41" creationId="{CB2E64D6-3AEB-4AFF-9475-E210F85E0AA7}"/>
          </ac:spMkLst>
        </pc:spChg>
        <pc:spChg chg="add">
          <ac:chgData name="Connor Richards (2318622)" userId="S::2318622@student.uwtsd.ac.uk::a4a43fd1-3c8c-4768-8aeb-122ca5fd40ef" providerId="AD" clId="Web-{D2830A5F-5868-E965-3B40-6714C3593BEE}" dt="2024-04-03T11:16:59.428" v="12"/>
          <ac:spMkLst>
            <pc:docMk/>
            <pc:sldMk cId="109857222" sldId="256"/>
            <ac:spMk id="43" creationId="{7A18C9FB-EC4C-4DAE-8F7D-C6E5AF607958}"/>
          </ac:spMkLst>
        </pc:spChg>
        <pc:spChg chg="add">
          <ac:chgData name="Connor Richards (2318622)" userId="S::2318622@student.uwtsd.ac.uk::a4a43fd1-3c8c-4768-8aeb-122ca5fd40ef" providerId="AD" clId="Web-{D2830A5F-5868-E965-3B40-6714C3593BEE}" dt="2024-04-03T11:16:59.428" v="12"/>
          <ac:spMkLst>
            <pc:docMk/>
            <pc:sldMk cId="109857222" sldId="256"/>
            <ac:spMk id="45" creationId="{4EB7CBBE-178B-4DB3-AD92-DED458BAE7CE}"/>
          </ac:spMkLst>
        </pc:spChg>
        <pc:grpChg chg="add del">
          <ac:chgData name="Connor Richards (2318622)" userId="S::2318622@student.uwtsd.ac.uk::a4a43fd1-3c8c-4768-8aeb-122ca5fd40ef" providerId="AD" clId="Web-{D2830A5F-5868-E965-3B40-6714C3593BEE}" dt="2024-04-03T11:16:14.269" v="3"/>
          <ac:grpSpMkLst>
            <pc:docMk/>
            <pc:sldMk cId="109857222" sldId="256"/>
            <ac:grpSpMk id="17" creationId="{A7900967-84CA-47B4-9F1C-E787BAC1496A}"/>
          </ac:grpSpMkLst>
        </pc:grpChg>
        <pc:picChg chg="add del">
          <ac:chgData name="Connor Richards (2318622)" userId="S::2318622@student.uwtsd.ac.uk::a4a43fd1-3c8c-4768-8aeb-122ca5fd40ef" providerId="AD" clId="Web-{D2830A5F-5868-E965-3B40-6714C3593BEE}" dt="2024-04-03T11:16:07.956" v="1"/>
          <ac:picMkLst>
            <pc:docMk/>
            <pc:sldMk cId="109857222" sldId="256"/>
            <ac:picMk id="4" creationId="{92B113AC-780F-B8D7-85AD-5F11AB36739C}"/>
          </ac:picMkLst>
        </pc:picChg>
        <pc:picChg chg="add del">
          <ac:chgData name="Connor Richards (2318622)" userId="S::2318622@student.uwtsd.ac.uk::a4a43fd1-3c8c-4768-8aeb-122ca5fd40ef" providerId="AD" clId="Web-{D2830A5F-5868-E965-3B40-6714C3593BEE}" dt="2024-04-03T11:16:14.269" v="3"/>
          <ac:picMkLst>
            <pc:docMk/>
            <pc:sldMk cId="109857222" sldId="256"/>
            <ac:picMk id="16" creationId="{55EFDDAA-5E7A-1D61-D324-501B8420DCB5}"/>
          </ac:picMkLst>
        </pc:picChg>
        <pc:picChg chg="add del">
          <ac:chgData name="Connor Richards (2318622)" userId="S::2318622@student.uwtsd.ac.uk::a4a43fd1-3c8c-4768-8aeb-122ca5fd40ef" providerId="AD" clId="Web-{D2830A5F-5868-E965-3B40-6714C3593BEE}" dt="2024-04-03T11:16:22.035" v="5"/>
          <ac:picMkLst>
            <pc:docMk/>
            <pc:sldMk cId="109857222" sldId="256"/>
            <ac:picMk id="21" creationId="{9F765F18-779A-A6DE-A43E-142954BC4F5F}"/>
          </ac:picMkLst>
        </pc:picChg>
        <pc:picChg chg="add del">
          <ac:chgData name="Connor Richards (2318622)" userId="S::2318622@student.uwtsd.ac.uk::a4a43fd1-3c8c-4768-8aeb-122ca5fd40ef" providerId="AD" clId="Web-{D2830A5F-5868-E965-3B40-6714C3593BEE}" dt="2024-04-03T11:16:35.270" v="7"/>
          <ac:picMkLst>
            <pc:docMk/>
            <pc:sldMk cId="109857222" sldId="256"/>
            <ac:picMk id="28" creationId="{3CE9778F-F98E-4E37-24B1-1478A18F0AA6}"/>
          </ac:picMkLst>
        </pc:picChg>
        <pc:picChg chg="add del">
          <ac:chgData name="Connor Richards (2318622)" userId="S::2318622@student.uwtsd.ac.uk::a4a43fd1-3c8c-4768-8aeb-122ca5fd40ef" providerId="AD" clId="Web-{D2830A5F-5868-E965-3B40-6714C3593BEE}" dt="2024-04-03T11:16:51.068" v="9"/>
          <ac:picMkLst>
            <pc:docMk/>
            <pc:sldMk cId="109857222" sldId="256"/>
            <ac:picMk id="34" creationId="{91697246-1EB4-3AD2-C099-64EACA248019}"/>
          </ac:picMkLst>
        </pc:picChg>
        <pc:picChg chg="add del">
          <ac:chgData name="Connor Richards (2318622)" userId="S::2318622@student.uwtsd.ac.uk::a4a43fd1-3c8c-4768-8aeb-122ca5fd40ef" providerId="AD" clId="Web-{D2830A5F-5868-E965-3B40-6714C3593BEE}" dt="2024-04-03T11:16:59.365" v="11"/>
          <ac:picMkLst>
            <pc:docMk/>
            <pc:sldMk cId="109857222" sldId="256"/>
            <ac:picMk id="39" creationId="{665FE433-C092-6FD4-7D0C-9315C175762F}"/>
          </ac:picMkLst>
        </pc:picChg>
        <pc:picChg chg="add">
          <ac:chgData name="Connor Richards (2318622)" userId="S::2318622@student.uwtsd.ac.uk::a4a43fd1-3c8c-4768-8aeb-122ca5fd40ef" providerId="AD" clId="Web-{D2830A5F-5868-E965-3B40-6714C3593BEE}" dt="2024-04-03T11:16:59.428" v="12"/>
          <ac:picMkLst>
            <pc:docMk/>
            <pc:sldMk cId="109857222" sldId="256"/>
            <ac:picMk id="44" creationId="{EF9354EA-E7C2-0882-E7A4-62929725D8D0}"/>
          </ac:picMkLst>
        </pc:picChg>
        <pc:cxnChg chg="add del">
          <ac:chgData name="Connor Richards (2318622)" userId="S::2318622@student.uwtsd.ac.uk::a4a43fd1-3c8c-4768-8aeb-122ca5fd40ef" providerId="AD" clId="Web-{D2830A5F-5868-E965-3B40-6714C3593BEE}" dt="2024-04-03T11:16:51.068" v="9"/>
          <ac:cxnSpMkLst>
            <pc:docMk/>
            <pc:sldMk cId="109857222" sldId="256"/>
            <ac:cxnSpMk id="36" creationId="{97CC2FE6-3AD0-4131-B4BC-1F4D65E25E13}"/>
          </ac:cxnSpMkLst>
        </pc:cxnChg>
      </pc:sldChg>
      <pc:sldChg chg="new">
        <pc:chgData name="Connor Richards (2318622)" userId="S::2318622@student.uwtsd.ac.uk::a4a43fd1-3c8c-4768-8aeb-122ca5fd40ef" providerId="AD" clId="Web-{D2830A5F-5868-E965-3B40-6714C3593BEE}" dt="2024-04-03T11:18:22.276" v="63"/>
        <pc:sldMkLst>
          <pc:docMk/>
          <pc:sldMk cId="3961190484" sldId="257"/>
        </pc:sldMkLst>
      </pc:sldChg>
      <pc:sldMasterChg chg="add del addSldLayout delSldLayout">
        <pc:chgData name="Connor Richards (2318622)" userId="S::2318622@student.uwtsd.ac.uk::a4a43fd1-3c8c-4768-8aeb-122ca5fd40ef" providerId="AD" clId="Web-{D2830A5F-5868-E965-3B40-6714C3593BEE}" dt="2024-04-03T11:16:59.428" v="12"/>
        <pc:sldMasterMkLst>
          <pc:docMk/>
          <pc:sldMasterMk cId="2460954070" sldId="2147483660"/>
        </pc:sldMasterMkLst>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2385387890" sldId="2147483661"/>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949138452" sldId="2147483662"/>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2591524520" sldId="2147483663"/>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1203092039" sldId="2147483664"/>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3733172339" sldId="2147483665"/>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3210312558" sldId="2147483666"/>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3146388984" sldId="2147483667"/>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3171841454" sldId="2147483668"/>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1718958274" sldId="2147483669"/>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2202905451" sldId="2147483670"/>
          </pc:sldLayoutMkLst>
        </pc:sldLayoutChg>
        <pc:sldLayoutChg chg="add del">
          <pc:chgData name="Connor Richards (2318622)" userId="S::2318622@student.uwtsd.ac.uk::a4a43fd1-3c8c-4768-8aeb-122ca5fd40ef" providerId="AD" clId="Web-{D2830A5F-5868-E965-3B40-6714C3593BEE}" dt="2024-04-03T11:16:59.428" v="12"/>
          <pc:sldLayoutMkLst>
            <pc:docMk/>
            <pc:sldMasterMk cId="2460954070" sldId="2147483660"/>
            <pc:sldLayoutMk cId="3479445657" sldId="2147483671"/>
          </pc:sldLayoutMkLst>
        </pc:sldLayoutChg>
      </pc:sldMasterChg>
      <pc:sldMasterChg chg="add del addSldLayout delSldLayout">
        <pc:chgData name="Connor Richards (2318622)" userId="S::2318622@student.uwtsd.ac.uk::a4a43fd1-3c8c-4768-8aeb-122ca5fd40ef" providerId="AD" clId="Web-{D2830A5F-5868-E965-3B40-6714C3593BEE}" dt="2024-04-03T11:16:14.269" v="3"/>
        <pc:sldMasterMkLst>
          <pc:docMk/>
          <pc:sldMasterMk cId="3362392562" sldId="2147483685"/>
        </pc:sldMasterMkLst>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1819203809" sldId="2147483674"/>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1697209095" sldId="2147483675"/>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482746607" sldId="2147483676"/>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362259274" sldId="2147483677"/>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3064285834" sldId="2147483678"/>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3255076059" sldId="2147483679"/>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1690789292" sldId="2147483680"/>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782244103" sldId="2147483681"/>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1944354552" sldId="2147483682"/>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2314229831" sldId="2147483683"/>
          </pc:sldLayoutMkLst>
        </pc:sldLayoutChg>
        <pc:sldLayoutChg chg="add del">
          <pc:chgData name="Connor Richards (2318622)" userId="S::2318622@student.uwtsd.ac.uk::a4a43fd1-3c8c-4768-8aeb-122ca5fd40ef" providerId="AD" clId="Web-{D2830A5F-5868-E965-3B40-6714C3593BEE}" dt="2024-04-03T11:16:14.269" v="3"/>
          <pc:sldLayoutMkLst>
            <pc:docMk/>
            <pc:sldMasterMk cId="3362392562" sldId="2147483685"/>
            <pc:sldLayoutMk cId="3394578144" sldId="2147483684"/>
          </pc:sldLayoutMkLst>
        </pc:sldLayoutChg>
      </pc:sldMasterChg>
      <pc:sldMasterChg chg="add del addSldLayout delSldLayout">
        <pc:chgData name="Connor Richards (2318622)" userId="S::2318622@student.uwtsd.ac.uk::a4a43fd1-3c8c-4768-8aeb-122ca5fd40ef" providerId="AD" clId="Web-{D2830A5F-5868-E965-3B40-6714C3593BEE}" dt="2024-04-03T11:16:22.035" v="5"/>
        <pc:sldMasterMkLst>
          <pc:docMk/>
          <pc:sldMasterMk cId="2852816342" sldId="2147483698"/>
        </pc:sldMasterMkLst>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141155593" sldId="2147483687"/>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996235830" sldId="2147483688"/>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189266899" sldId="2147483689"/>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1127381628" sldId="2147483690"/>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2373058176" sldId="2147483691"/>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762135278" sldId="2147483692"/>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657681835" sldId="2147483693"/>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735044396" sldId="2147483694"/>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110851414" sldId="2147483695"/>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3763839599" sldId="2147483696"/>
          </pc:sldLayoutMkLst>
        </pc:sldLayoutChg>
        <pc:sldLayoutChg chg="add del">
          <pc:chgData name="Connor Richards (2318622)" userId="S::2318622@student.uwtsd.ac.uk::a4a43fd1-3c8c-4768-8aeb-122ca5fd40ef" providerId="AD" clId="Web-{D2830A5F-5868-E965-3B40-6714C3593BEE}" dt="2024-04-03T11:16:22.035" v="5"/>
          <pc:sldLayoutMkLst>
            <pc:docMk/>
            <pc:sldMasterMk cId="2852816342" sldId="2147483698"/>
            <pc:sldLayoutMk cId="1187786775" sldId="2147483697"/>
          </pc:sldLayoutMkLst>
        </pc:sldLayoutChg>
      </pc:sldMasterChg>
      <pc:sldMasterChg chg="add del addSldLayout delSldLayout">
        <pc:chgData name="Connor Richards (2318622)" userId="S::2318622@student.uwtsd.ac.uk::a4a43fd1-3c8c-4768-8aeb-122ca5fd40ef" providerId="AD" clId="Web-{D2830A5F-5868-E965-3B40-6714C3593BEE}" dt="2024-04-03T11:16:35.270" v="7"/>
        <pc:sldMasterMkLst>
          <pc:docMk/>
          <pc:sldMasterMk cId="1435313890" sldId="2147483750"/>
        </pc:sldMasterMkLst>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1546218243" sldId="2147483739"/>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1145375850" sldId="2147483740"/>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1639284233" sldId="2147483741"/>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849566344" sldId="2147483742"/>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1840356058" sldId="2147483743"/>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4194202715" sldId="2147483744"/>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3530371921" sldId="2147483745"/>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2188646502" sldId="2147483746"/>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2852403525" sldId="2147483747"/>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2397658682" sldId="2147483748"/>
          </pc:sldLayoutMkLst>
        </pc:sldLayoutChg>
        <pc:sldLayoutChg chg="add del">
          <pc:chgData name="Connor Richards (2318622)" userId="S::2318622@student.uwtsd.ac.uk::a4a43fd1-3c8c-4768-8aeb-122ca5fd40ef" providerId="AD" clId="Web-{D2830A5F-5868-E965-3B40-6714C3593BEE}" dt="2024-04-03T11:16:35.270" v="7"/>
          <pc:sldLayoutMkLst>
            <pc:docMk/>
            <pc:sldMasterMk cId="1435313890" sldId="2147483750"/>
            <pc:sldLayoutMk cId="4104619251" sldId="2147483749"/>
          </pc:sldLayoutMkLst>
        </pc:sldLayoutChg>
      </pc:sldMasterChg>
      <pc:sldMasterChg chg="add del addSldLayout delSldLayout">
        <pc:chgData name="Connor Richards (2318622)" userId="S::2318622@student.uwtsd.ac.uk::a4a43fd1-3c8c-4768-8aeb-122ca5fd40ef" providerId="AD" clId="Web-{D2830A5F-5868-E965-3B40-6714C3593BEE}" dt="2024-04-03T11:16:51.068" v="9"/>
        <pc:sldMasterMkLst>
          <pc:docMk/>
          <pc:sldMasterMk cId="3540696460" sldId="2147483750"/>
        </pc:sldMasterMkLst>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1311574404" sldId="2147483739"/>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3250904679" sldId="2147483740"/>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2790247818" sldId="2147483741"/>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2427422093" sldId="2147483742"/>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1453196278" sldId="2147483743"/>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613978785" sldId="2147483744"/>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1494879895" sldId="2147483745"/>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175545510" sldId="2147483746"/>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3884051731" sldId="2147483747"/>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3145383675" sldId="2147483748"/>
          </pc:sldLayoutMkLst>
        </pc:sldLayoutChg>
        <pc:sldLayoutChg chg="add del">
          <pc:chgData name="Connor Richards (2318622)" userId="S::2318622@student.uwtsd.ac.uk::a4a43fd1-3c8c-4768-8aeb-122ca5fd40ef" providerId="AD" clId="Web-{D2830A5F-5868-E965-3B40-6714C3593BEE}" dt="2024-04-03T11:16:51.068" v="9"/>
          <pc:sldLayoutMkLst>
            <pc:docMk/>
            <pc:sldMasterMk cId="3540696460" sldId="2147483750"/>
            <pc:sldLayoutMk cId="960560603" sldId="2147483749"/>
          </pc:sldLayoutMkLst>
        </pc:sldLayoutChg>
      </pc:sldMasterChg>
      <pc:sldMasterChg chg="add del addSldLayout delSldLayout">
        <pc:chgData name="Connor Richards (2318622)" userId="S::2318622@student.uwtsd.ac.uk::a4a43fd1-3c8c-4768-8aeb-122ca5fd40ef" providerId="AD" clId="Web-{D2830A5F-5868-E965-3B40-6714C3593BEE}" dt="2024-04-03T11:16:59.365" v="11"/>
        <pc:sldMasterMkLst>
          <pc:docMk/>
          <pc:sldMasterMk cId="3858365719" sldId="2147483750"/>
        </pc:sldMasterMkLst>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2972268494" sldId="2147483739"/>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924317495" sldId="2147483740"/>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623781936" sldId="2147483741"/>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1295284850" sldId="2147483742"/>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3366471803" sldId="2147483743"/>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1752759889" sldId="2147483744"/>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2539528472" sldId="2147483745"/>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765834818" sldId="2147483746"/>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1929263074" sldId="2147483747"/>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21524961" sldId="2147483748"/>
          </pc:sldLayoutMkLst>
        </pc:sldLayoutChg>
        <pc:sldLayoutChg chg="add del">
          <pc:chgData name="Connor Richards (2318622)" userId="S::2318622@student.uwtsd.ac.uk::a4a43fd1-3c8c-4768-8aeb-122ca5fd40ef" providerId="AD" clId="Web-{D2830A5F-5868-E965-3B40-6714C3593BEE}" dt="2024-04-03T11:16:59.365" v="11"/>
          <pc:sldLayoutMkLst>
            <pc:docMk/>
            <pc:sldMasterMk cId="3858365719" sldId="2147483750"/>
            <pc:sldLayoutMk cId="489445583" sldId="2147483749"/>
          </pc:sldLayoutMkLst>
        </pc:sldLayoutChg>
      </pc:sldMasterChg>
      <pc:sldMasterChg chg="add del addSldLayout delSldLayout">
        <pc:chgData name="Connor Richards (2318622)" userId="S::2318622@student.uwtsd.ac.uk::a4a43fd1-3c8c-4768-8aeb-122ca5fd40ef" providerId="AD" clId="Web-{D2830A5F-5868-E965-3B40-6714C3593BEE}" dt="2024-04-03T11:16:07.956" v="1"/>
        <pc:sldMasterMkLst>
          <pc:docMk/>
          <pc:sldMasterMk cId="574414768" sldId="2147483763"/>
        </pc:sldMasterMkLst>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475175777" sldId="2147483752"/>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496014604" sldId="2147483753"/>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248953932" sldId="2147483754"/>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2062220716" sldId="2147483755"/>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3469476984" sldId="2147483756"/>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633025451" sldId="2147483757"/>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3681334591" sldId="2147483758"/>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2811524600" sldId="2147483759"/>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3804518526" sldId="2147483760"/>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4111477365" sldId="2147483761"/>
          </pc:sldLayoutMkLst>
        </pc:sldLayoutChg>
        <pc:sldLayoutChg chg="add del">
          <pc:chgData name="Connor Richards (2318622)" userId="S::2318622@student.uwtsd.ac.uk::a4a43fd1-3c8c-4768-8aeb-122ca5fd40ef" providerId="AD" clId="Web-{D2830A5F-5868-E965-3B40-6714C3593BEE}" dt="2024-04-03T11:16:07.956" v="1"/>
          <pc:sldLayoutMkLst>
            <pc:docMk/>
            <pc:sldMasterMk cId="574414768" sldId="2147483763"/>
            <pc:sldLayoutMk cId="1013647060" sldId="2147483762"/>
          </pc:sldLayoutMkLst>
        </pc:sldLayoutChg>
      </pc:sldMasterChg>
      <pc:sldMasterChg chg="add addSldLayout">
        <pc:chgData name="Connor Richards (2318622)" userId="S::2318622@student.uwtsd.ac.uk::a4a43fd1-3c8c-4768-8aeb-122ca5fd40ef" providerId="AD" clId="Web-{D2830A5F-5868-E965-3B40-6714C3593BEE}" dt="2024-04-03T11:16:59.428" v="12"/>
        <pc:sldMasterMkLst>
          <pc:docMk/>
          <pc:sldMasterMk cId="3235925250" sldId="2147483763"/>
        </pc:sldMasterMkLst>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2304875137" sldId="2147483752"/>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2656914647" sldId="2147483753"/>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3404941788" sldId="2147483754"/>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2931756177" sldId="2147483755"/>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1783731046" sldId="2147483756"/>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704873610" sldId="2147483757"/>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1813292025" sldId="2147483758"/>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1458013605" sldId="2147483759"/>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2888543290" sldId="2147483760"/>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50326957" sldId="2147483761"/>
          </pc:sldLayoutMkLst>
        </pc:sldLayoutChg>
        <pc:sldLayoutChg chg="add">
          <pc:chgData name="Connor Richards (2318622)" userId="S::2318622@student.uwtsd.ac.uk::a4a43fd1-3c8c-4768-8aeb-122ca5fd40ef" providerId="AD" clId="Web-{D2830A5F-5868-E965-3B40-6714C3593BEE}" dt="2024-04-03T11:16:59.428" v="12"/>
          <pc:sldLayoutMkLst>
            <pc:docMk/>
            <pc:sldMasterMk cId="3235925250" sldId="2147483763"/>
            <pc:sldLayoutMk cId="3827801114" sldId="2147483762"/>
          </pc:sldLayoutMkLst>
        </pc:sldLayoutChg>
      </pc:sldMasterChg>
    </pc:docChg>
  </pc:docChgLst>
  <pc:docChgLst>
    <pc:chgData name="Connor Richards (2318622)" userId="S::2318622@student.uwtsd.ac.uk::a4a43fd1-3c8c-4768-8aeb-122ca5fd40ef" providerId="AD" clId="Web-{3B8F51FE-3EB2-4CEB-49B3-61F9CF6CB0B1}"/>
    <pc:docChg chg="addSld modSld">
      <pc:chgData name="Connor Richards (2318622)" userId="S::2318622@student.uwtsd.ac.uk::a4a43fd1-3c8c-4768-8aeb-122ca5fd40ef" providerId="AD" clId="Web-{3B8F51FE-3EB2-4CEB-49B3-61F9CF6CB0B1}" dt="2024-04-03T15:08:09.632" v="274"/>
      <pc:docMkLst>
        <pc:docMk/>
      </pc:docMkLst>
      <pc:sldChg chg="addSp delSp modSp">
        <pc:chgData name="Connor Richards (2318622)" userId="S::2318622@student.uwtsd.ac.uk::a4a43fd1-3c8c-4768-8aeb-122ca5fd40ef" providerId="AD" clId="Web-{3B8F51FE-3EB2-4CEB-49B3-61F9CF6CB0B1}" dt="2024-04-03T14:41:39.434" v="28" actId="20577"/>
        <pc:sldMkLst>
          <pc:docMk/>
          <pc:sldMk cId="3961190484" sldId="257"/>
        </pc:sldMkLst>
        <pc:spChg chg="mod ord">
          <ac:chgData name="Connor Richards (2318622)" userId="S::2318622@student.uwtsd.ac.uk::a4a43fd1-3c8c-4768-8aeb-122ca5fd40ef" providerId="AD" clId="Web-{3B8F51FE-3EB2-4CEB-49B3-61F9CF6CB0B1}" dt="2024-04-03T14:41:10.230" v="21"/>
          <ac:spMkLst>
            <pc:docMk/>
            <pc:sldMk cId="3961190484" sldId="257"/>
            <ac:spMk id="2" creationId="{F3BE9EC4-E4BB-44CA-1C2F-64A9D1BF65F8}"/>
          </ac:spMkLst>
        </pc:spChg>
        <pc:spChg chg="mod">
          <ac:chgData name="Connor Richards (2318622)" userId="S::2318622@student.uwtsd.ac.uk::a4a43fd1-3c8c-4768-8aeb-122ca5fd40ef" providerId="AD" clId="Web-{3B8F51FE-3EB2-4CEB-49B3-61F9CF6CB0B1}" dt="2024-04-03T14:41:39.434" v="28" actId="20577"/>
          <ac:spMkLst>
            <pc:docMk/>
            <pc:sldMk cId="3961190484" sldId="257"/>
            <ac:spMk id="4" creationId="{8C8ACDD6-22ED-A1B9-351A-2DBE07906116}"/>
          </ac:spMkLst>
        </pc:spChg>
        <pc:spChg chg="del">
          <ac:chgData name="Connor Richards (2318622)" userId="S::2318622@student.uwtsd.ac.uk::a4a43fd1-3c8c-4768-8aeb-122ca5fd40ef" providerId="AD" clId="Web-{3B8F51FE-3EB2-4CEB-49B3-61F9CF6CB0B1}" dt="2024-04-03T14:41:10.230" v="21"/>
          <ac:spMkLst>
            <pc:docMk/>
            <pc:sldMk cId="3961190484" sldId="257"/>
            <ac:spMk id="9" creationId="{987A0FBA-CC04-4256-A8EB-BB3C543E989C}"/>
          </ac:spMkLst>
        </pc:spChg>
        <pc:spChg chg="del">
          <ac:chgData name="Connor Richards (2318622)" userId="S::2318622@student.uwtsd.ac.uk::a4a43fd1-3c8c-4768-8aeb-122ca5fd40ef" providerId="AD" clId="Web-{3B8F51FE-3EB2-4CEB-49B3-61F9CF6CB0B1}" dt="2024-04-03T14:41:10.230" v="21"/>
          <ac:spMkLst>
            <pc:docMk/>
            <pc:sldMk cId="3961190484" sldId="257"/>
            <ac:spMk id="11" creationId="{87733DA8-1BFC-4737-831B-54DCFE42D60A}"/>
          </ac:spMkLst>
        </pc:spChg>
        <pc:spChg chg="del">
          <ac:chgData name="Connor Richards (2318622)" userId="S::2318622@student.uwtsd.ac.uk::a4a43fd1-3c8c-4768-8aeb-122ca5fd40ef" providerId="AD" clId="Web-{3B8F51FE-3EB2-4CEB-49B3-61F9CF6CB0B1}" dt="2024-04-03T14:41:10.230" v="21"/>
          <ac:spMkLst>
            <pc:docMk/>
            <pc:sldMk cId="3961190484" sldId="257"/>
            <ac:spMk id="13" creationId="{01A4B593-070B-4B49-B02E-B71243FA53B5}"/>
          </ac:spMkLst>
        </pc:spChg>
        <pc:spChg chg="del">
          <ac:chgData name="Connor Richards (2318622)" userId="S::2318622@student.uwtsd.ac.uk::a4a43fd1-3c8c-4768-8aeb-122ca5fd40ef" providerId="AD" clId="Web-{3B8F51FE-3EB2-4CEB-49B3-61F9CF6CB0B1}" dt="2024-04-03T14:41:10.230" v="21"/>
          <ac:spMkLst>
            <pc:docMk/>
            <pc:sldMk cId="3961190484" sldId="257"/>
            <ac:spMk id="15" creationId="{63165769-7A47-4E0F-825D-AF1179DF680B}"/>
          </ac:spMkLst>
        </pc:spChg>
        <pc:spChg chg="add">
          <ac:chgData name="Connor Richards (2318622)" userId="S::2318622@student.uwtsd.ac.uk::a4a43fd1-3c8c-4768-8aeb-122ca5fd40ef" providerId="AD" clId="Web-{3B8F51FE-3EB2-4CEB-49B3-61F9CF6CB0B1}" dt="2024-04-03T14:41:10.230" v="21"/>
          <ac:spMkLst>
            <pc:docMk/>
            <pc:sldMk cId="3961190484" sldId="257"/>
            <ac:spMk id="22" creationId="{987A0FBA-CC04-4256-A8EB-BB3C543E989C}"/>
          </ac:spMkLst>
        </pc:spChg>
        <pc:spChg chg="add">
          <ac:chgData name="Connor Richards (2318622)" userId="S::2318622@student.uwtsd.ac.uk::a4a43fd1-3c8c-4768-8aeb-122ca5fd40ef" providerId="AD" clId="Web-{3B8F51FE-3EB2-4CEB-49B3-61F9CF6CB0B1}" dt="2024-04-03T14:41:10.230" v="21"/>
          <ac:spMkLst>
            <pc:docMk/>
            <pc:sldMk cId="3961190484" sldId="257"/>
            <ac:spMk id="24" creationId="{3D065C6D-EB42-400B-99C4-D0ACE936F6C3}"/>
          </ac:spMkLst>
        </pc:spChg>
        <pc:spChg chg="add">
          <ac:chgData name="Connor Richards (2318622)" userId="S::2318622@student.uwtsd.ac.uk::a4a43fd1-3c8c-4768-8aeb-122ca5fd40ef" providerId="AD" clId="Web-{3B8F51FE-3EB2-4CEB-49B3-61F9CF6CB0B1}" dt="2024-04-03T14:41:10.230" v="21"/>
          <ac:spMkLst>
            <pc:docMk/>
            <pc:sldMk cId="3961190484" sldId="257"/>
            <ac:spMk id="26" creationId="{3362A0EA-3E81-4464-94B8-70BE5870EDC0}"/>
          </ac:spMkLst>
        </pc:spChg>
        <pc:picChg chg="add mod">
          <ac:chgData name="Connor Richards (2318622)" userId="S::2318622@student.uwtsd.ac.uk::a4a43fd1-3c8c-4768-8aeb-122ca5fd40ef" providerId="AD" clId="Web-{3B8F51FE-3EB2-4CEB-49B3-61F9CF6CB0B1}" dt="2024-04-03T14:41:18.746" v="24" actId="1076"/>
          <ac:picMkLst>
            <pc:docMk/>
            <pc:sldMk cId="3961190484" sldId="257"/>
            <ac:picMk id="19" creationId="{B8808922-A387-580A-23EC-ED7C0C6AEB27}"/>
          </ac:picMkLst>
        </pc:picChg>
      </pc:sldChg>
      <pc:sldChg chg="addSp delSp modSp mod setBg">
        <pc:chgData name="Connor Richards (2318622)" userId="S::2318622@student.uwtsd.ac.uk::a4a43fd1-3c8c-4768-8aeb-122ca5fd40ef" providerId="AD" clId="Web-{3B8F51FE-3EB2-4CEB-49B3-61F9CF6CB0B1}" dt="2024-04-03T15:07:27.428" v="273" actId="20577"/>
        <pc:sldMkLst>
          <pc:docMk/>
          <pc:sldMk cId="2854716765" sldId="263"/>
        </pc:sldMkLst>
        <pc:spChg chg="mod ord">
          <ac:chgData name="Connor Richards (2318622)" userId="S::2318622@student.uwtsd.ac.uk::a4a43fd1-3c8c-4768-8aeb-122ca5fd40ef" providerId="AD" clId="Web-{3B8F51FE-3EB2-4CEB-49B3-61F9CF6CB0B1}" dt="2024-04-03T15:07:00.553" v="267" actId="1076"/>
          <ac:spMkLst>
            <pc:docMk/>
            <pc:sldMk cId="2854716765" sldId="263"/>
            <ac:spMk id="2" creationId="{A7D69FED-3A51-9894-C00C-FE6B1797F2DB}"/>
          </ac:spMkLst>
        </pc:spChg>
        <pc:spChg chg="del">
          <ac:chgData name="Connor Richards (2318622)" userId="S::2318622@student.uwtsd.ac.uk::a4a43fd1-3c8c-4768-8aeb-122ca5fd40ef" providerId="AD" clId="Web-{3B8F51FE-3EB2-4CEB-49B3-61F9CF6CB0B1}" dt="2024-04-03T14:40:34.323" v="18"/>
          <ac:spMkLst>
            <pc:docMk/>
            <pc:sldMk cId="2854716765" sldId="263"/>
            <ac:spMk id="3" creationId="{8CAE3EAE-7B11-CA7F-98EC-BC8CC8860095}"/>
          </ac:spMkLst>
        </pc:spChg>
        <pc:spChg chg="add del">
          <ac:chgData name="Connor Richards (2318622)" userId="S::2318622@student.uwtsd.ac.uk::a4a43fd1-3c8c-4768-8aeb-122ca5fd40ef" providerId="AD" clId="Web-{3B8F51FE-3EB2-4CEB-49B3-61F9CF6CB0B1}" dt="2024-04-03T14:41:12.074" v="22"/>
          <ac:spMkLst>
            <pc:docMk/>
            <pc:sldMk cId="2854716765" sldId="263"/>
            <ac:spMk id="4" creationId="{F4BB65BC-5868-A9BD-16EF-87F75355F724}"/>
          </ac:spMkLst>
        </pc:spChg>
        <pc:spChg chg="add mod">
          <ac:chgData name="Connor Richards (2318622)" userId="S::2318622@student.uwtsd.ac.uk::a4a43fd1-3c8c-4768-8aeb-122ca5fd40ef" providerId="AD" clId="Web-{3B8F51FE-3EB2-4CEB-49B3-61F9CF6CB0B1}" dt="2024-04-03T15:07:27.428" v="273" actId="20577"/>
          <ac:spMkLst>
            <pc:docMk/>
            <pc:sldMk cId="2854716765" sldId="263"/>
            <ac:spMk id="5" creationId="{54B847B7-CDD1-7C84-6BDB-49ACF25C5CAC}"/>
          </ac:spMkLst>
        </pc:spChg>
        <pc:spChg chg="add">
          <ac:chgData name="Connor Richards (2318622)" userId="S::2318622@student.uwtsd.ac.uk::a4a43fd1-3c8c-4768-8aeb-122ca5fd40ef" providerId="AD" clId="Web-{3B8F51FE-3EB2-4CEB-49B3-61F9CF6CB0B1}" dt="2024-04-03T15:06:46.662" v="265"/>
          <ac:spMkLst>
            <pc:docMk/>
            <pc:sldMk cId="2854716765" sldId="263"/>
            <ac:spMk id="11" creationId="{987A0FBA-CC04-4256-A8EB-BB3C543E989C}"/>
          </ac:spMkLst>
        </pc:spChg>
        <pc:spChg chg="add">
          <ac:chgData name="Connor Richards (2318622)" userId="S::2318622@student.uwtsd.ac.uk::a4a43fd1-3c8c-4768-8aeb-122ca5fd40ef" providerId="AD" clId="Web-{3B8F51FE-3EB2-4CEB-49B3-61F9CF6CB0B1}" dt="2024-04-03T15:06:46.662" v="265"/>
          <ac:spMkLst>
            <pc:docMk/>
            <pc:sldMk cId="2854716765" sldId="263"/>
            <ac:spMk id="13" creationId="{E633B38B-B87A-4288-A20F-0223A6C27A5A}"/>
          </ac:spMkLst>
        </pc:spChg>
        <pc:picChg chg="add">
          <ac:chgData name="Connor Richards (2318622)" userId="S::2318622@student.uwtsd.ac.uk::a4a43fd1-3c8c-4768-8aeb-122ca5fd40ef" providerId="AD" clId="Web-{3B8F51FE-3EB2-4CEB-49B3-61F9CF6CB0B1}" dt="2024-04-03T15:06:46.662" v="265"/>
          <ac:picMkLst>
            <pc:docMk/>
            <pc:sldMk cId="2854716765" sldId="263"/>
            <ac:picMk id="7" creationId="{7EC3142A-1B02-6E40-846A-C4BFB8BEB733}"/>
          </ac:picMkLst>
        </pc:picChg>
      </pc:sldChg>
      <pc:sldChg chg="addSp delSp modSp new mod setBg">
        <pc:chgData name="Connor Richards (2318622)" userId="S::2318622@student.uwtsd.ac.uk::a4a43fd1-3c8c-4768-8aeb-122ca5fd40ef" providerId="AD" clId="Web-{3B8F51FE-3EB2-4CEB-49B3-61F9CF6CB0B1}" dt="2024-04-03T14:47:39.596" v="145"/>
        <pc:sldMkLst>
          <pc:docMk/>
          <pc:sldMk cId="4278057641" sldId="264"/>
        </pc:sldMkLst>
        <pc:spChg chg="mod ord">
          <ac:chgData name="Connor Richards (2318622)" userId="S::2318622@student.uwtsd.ac.uk::a4a43fd1-3c8c-4768-8aeb-122ca5fd40ef" providerId="AD" clId="Web-{3B8F51FE-3EB2-4CEB-49B3-61F9CF6CB0B1}" dt="2024-04-03T14:47:39.596" v="145"/>
          <ac:spMkLst>
            <pc:docMk/>
            <pc:sldMk cId="4278057641" sldId="264"/>
            <ac:spMk id="2" creationId="{9724C6C4-F865-599E-8C2F-B08DE4A93911}"/>
          </ac:spMkLst>
        </pc:spChg>
        <pc:spChg chg="del">
          <ac:chgData name="Connor Richards (2318622)" userId="S::2318622@student.uwtsd.ac.uk::a4a43fd1-3c8c-4768-8aeb-122ca5fd40ef" providerId="AD" clId="Web-{3B8F51FE-3EB2-4CEB-49B3-61F9CF6CB0B1}" dt="2024-04-03T14:42:30.872" v="53"/>
          <ac:spMkLst>
            <pc:docMk/>
            <pc:sldMk cId="4278057641" sldId="264"/>
            <ac:spMk id="3" creationId="{286ED595-9E95-7E95-57BA-B17664CAE338}"/>
          </ac:spMkLst>
        </pc:spChg>
        <pc:spChg chg="add mod ord">
          <ac:chgData name="Connor Richards (2318622)" userId="S::2318622@student.uwtsd.ac.uk::a4a43fd1-3c8c-4768-8aeb-122ca5fd40ef" providerId="AD" clId="Web-{3B8F51FE-3EB2-4CEB-49B3-61F9CF6CB0B1}" dt="2024-04-03T14:47:39.596" v="145"/>
          <ac:spMkLst>
            <pc:docMk/>
            <pc:sldMk cId="4278057641" sldId="264"/>
            <ac:spMk id="4" creationId="{28A828C0-8B7A-3463-EF2B-3CFCE0956499}"/>
          </ac:spMkLst>
        </pc:spChg>
        <pc:spChg chg="add del mod">
          <ac:chgData name="Connor Richards (2318622)" userId="S::2318622@student.uwtsd.ac.uk::a4a43fd1-3c8c-4768-8aeb-122ca5fd40ef" providerId="AD" clId="Web-{3B8F51FE-3EB2-4CEB-49B3-61F9CF6CB0B1}" dt="2024-04-03T14:47:35.002" v="144"/>
          <ac:spMkLst>
            <pc:docMk/>
            <pc:sldMk cId="4278057641" sldId="264"/>
            <ac:spMk id="7" creationId="{86700C9A-DDF7-57F6-86FE-C4158DCD4F6E}"/>
          </ac:spMkLst>
        </pc:spChg>
        <pc:spChg chg="add del">
          <ac:chgData name="Connor Richards (2318622)" userId="S::2318622@student.uwtsd.ac.uk::a4a43fd1-3c8c-4768-8aeb-122ca5fd40ef" providerId="AD" clId="Web-{3B8F51FE-3EB2-4CEB-49B3-61F9CF6CB0B1}" dt="2024-04-03T14:47:39.596" v="145"/>
          <ac:spMkLst>
            <pc:docMk/>
            <pc:sldMk cId="4278057641" sldId="264"/>
            <ac:spMk id="9" creationId="{987A0FBA-CC04-4256-A8EB-BB3C543E989C}"/>
          </ac:spMkLst>
        </pc:spChg>
        <pc:spChg chg="add del">
          <ac:chgData name="Connor Richards (2318622)" userId="S::2318622@student.uwtsd.ac.uk::a4a43fd1-3c8c-4768-8aeb-122ca5fd40ef" providerId="AD" clId="Web-{3B8F51FE-3EB2-4CEB-49B3-61F9CF6CB0B1}" dt="2024-04-03T14:46:19.126" v="138"/>
          <ac:spMkLst>
            <pc:docMk/>
            <pc:sldMk cId="4278057641" sldId="264"/>
            <ac:spMk id="10" creationId="{987A0FBA-CC04-4256-A8EB-BB3C543E989C}"/>
          </ac:spMkLst>
        </pc:spChg>
        <pc:spChg chg="add del">
          <ac:chgData name="Connor Richards (2318622)" userId="S::2318622@student.uwtsd.ac.uk::a4a43fd1-3c8c-4768-8aeb-122ca5fd40ef" providerId="AD" clId="Web-{3B8F51FE-3EB2-4CEB-49B3-61F9CF6CB0B1}" dt="2024-04-03T14:46:19.126" v="138"/>
          <ac:spMkLst>
            <pc:docMk/>
            <pc:sldMk cId="4278057641" sldId="264"/>
            <ac:spMk id="12" creationId="{3362A0EA-3E81-4464-94B8-70BE5870EDC0}"/>
          </ac:spMkLst>
        </pc:spChg>
        <pc:spChg chg="add del">
          <ac:chgData name="Connor Richards (2318622)" userId="S::2318622@student.uwtsd.ac.uk::a4a43fd1-3c8c-4768-8aeb-122ca5fd40ef" providerId="AD" clId="Web-{3B8F51FE-3EB2-4CEB-49B3-61F9CF6CB0B1}" dt="2024-04-03T14:47:39.596" v="145"/>
          <ac:spMkLst>
            <pc:docMk/>
            <pc:sldMk cId="4278057641" sldId="264"/>
            <ac:spMk id="14" creationId="{3362A0EA-3E81-4464-94B8-70BE5870EDC0}"/>
          </ac:spMkLst>
        </pc:spChg>
        <pc:spChg chg="add">
          <ac:chgData name="Connor Richards (2318622)" userId="S::2318622@student.uwtsd.ac.uk::a4a43fd1-3c8c-4768-8aeb-122ca5fd40ef" providerId="AD" clId="Web-{3B8F51FE-3EB2-4CEB-49B3-61F9CF6CB0B1}" dt="2024-04-03T14:47:39.596" v="145"/>
          <ac:spMkLst>
            <pc:docMk/>
            <pc:sldMk cId="4278057641" sldId="264"/>
            <ac:spMk id="19" creationId="{987A0FBA-CC04-4256-A8EB-BB3C543E989C}"/>
          </ac:spMkLst>
        </pc:spChg>
        <pc:spChg chg="add">
          <ac:chgData name="Connor Richards (2318622)" userId="S::2318622@student.uwtsd.ac.uk::a4a43fd1-3c8c-4768-8aeb-122ca5fd40ef" providerId="AD" clId="Web-{3B8F51FE-3EB2-4CEB-49B3-61F9CF6CB0B1}" dt="2024-04-03T14:47:39.596" v="145"/>
          <ac:spMkLst>
            <pc:docMk/>
            <pc:sldMk cId="4278057641" sldId="264"/>
            <ac:spMk id="21" creationId="{E633B38B-B87A-4288-A20F-0223A6C27A5A}"/>
          </ac:spMkLst>
        </pc:spChg>
        <pc:picChg chg="add mod">
          <ac:chgData name="Connor Richards (2318622)" userId="S::2318622@student.uwtsd.ac.uk::a4a43fd1-3c8c-4768-8aeb-122ca5fd40ef" providerId="AD" clId="Web-{3B8F51FE-3EB2-4CEB-49B3-61F9CF6CB0B1}" dt="2024-04-03T14:47:39.596" v="145"/>
          <ac:picMkLst>
            <pc:docMk/>
            <pc:sldMk cId="4278057641" sldId="264"/>
            <ac:picMk id="5" creationId="{BA0F6A60-000D-4DFF-FBDC-F16E1FFFEFD4}"/>
          </ac:picMkLst>
        </pc:picChg>
        <pc:picChg chg="add del">
          <ac:chgData name="Connor Richards (2318622)" userId="S::2318622@student.uwtsd.ac.uk::a4a43fd1-3c8c-4768-8aeb-122ca5fd40ef" providerId="AD" clId="Web-{3B8F51FE-3EB2-4CEB-49B3-61F9CF6CB0B1}" dt="2024-04-03T14:46:19.126" v="138"/>
          <ac:picMkLst>
            <pc:docMk/>
            <pc:sldMk cId="4278057641" sldId="264"/>
            <ac:picMk id="6" creationId="{4270D0BD-237B-4A24-B3D9-4503B9005008}"/>
          </ac:picMkLst>
        </pc:picChg>
      </pc:sldChg>
      <pc:sldChg chg="new">
        <pc:chgData name="Connor Richards (2318622)" userId="S::2318622@student.uwtsd.ac.uk::a4a43fd1-3c8c-4768-8aeb-122ca5fd40ef" providerId="AD" clId="Web-{3B8F51FE-3EB2-4CEB-49B3-61F9CF6CB0B1}" dt="2024-04-03T15:08:09.632" v="274"/>
        <pc:sldMkLst>
          <pc:docMk/>
          <pc:sldMk cId="1154350327" sldId="265"/>
        </pc:sldMkLst>
      </pc:sldChg>
    </pc:docChg>
  </pc:docChgLst>
  <pc:docChgLst>
    <pc:chgData name="Connor Richards (2318622)" userId="S::2318622@student.uwtsd.ac.uk::a4a43fd1-3c8c-4768-8aeb-122ca5fd40ef" providerId="AD" clId="Web-{58836F97-1C71-A0CE-9397-9640D003475B}"/>
    <pc:docChg chg="addSld delSld modSld">
      <pc:chgData name="Connor Richards (2318622)" userId="S::2318622@student.uwtsd.ac.uk::a4a43fd1-3c8c-4768-8aeb-122ca5fd40ef" providerId="AD" clId="Web-{58836F97-1C71-A0CE-9397-9640D003475B}" dt="2024-04-03T12:26:12.129" v="441" actId="20577"/>
      <pc:docMkLst>
        <pc:docMk/>
      </pc:docMkLst>
      <pc:sldChg chg="addSp delSp modSp mod setBg">
        <pc:chgData name="Connor Richards (2318622)" userId="S::2318622@student.uwtsd.ac.uk::a4a43fd1-3c8c-4768-8aeb-122ca5fd40ef" providerId="AD" clId="Web-{58836F97-1C71-A0CE-9397-9640D003475B}" dt="2024-04-03T12:21:42.322" v="381" actId="20577"/>
        <pc:sldMkLst>
          <pc:docMk/>
          <pc:sldMk cId="3961190484" sldId="257"/>
        </pc:sldMkLst>
        <pc:spChg chg="mod">
          <ac:chgData name="Connor Richards (2318622)" userId="S::2318622@student.uwtsd.ac.uk::a4a43fd1-3c8c-4768-8aeb-122ca5fd40ef" providerId="AD" clId="Web-{58836F97-1C71-A0CE-9397-9640D003475B}" dt="2024-04-03T12:21:12.462" v="375" actId="1076"/>
          <ac:spMkLst>
            <pc:docMk/>
            <pc:sldMk cId="3961190484" sldId="257"/>
            <ac:spMk id="2" creationId="{F3BE9EC4-E4BB-44CA-1C2F-64A9D1BF65F8}"/>
          </ac:spMkLst>
        </pc:spChg>
        <pc:spChg chg="del mod">
          <ac:chgData name="Connor Richards (2318622)" userId="S::2318622@student.uwtsd.ac.uk::a4a43fd1-3c8c-4768-8aeb-122ca5fd40ef" providerId="AD" clId="Web-{58836F97-1C71-A0CE-9397-9640D003475B}" dt="2024-04-03T11:33:20.681" v="14"/>
          <ac:spMkLst>
            <pc:docMk/>
            <pc:sldMk cId="3961190484" sldId="257"/>
            <ac:spMk id="3" creationId="{2D44CDA0-FE63-EB37-2FCB-FF86CBCD89AB}"/>
          </ac:spMkLst>
        </pc:spChg>
        <pc:spChg chg="add mod">
          <ac:chgData name="Connor Richards (2318622)" userId="S::2318622@student.uwtsd.ac.uk::a4a43fd1-3c8c-4768-8aeb-122ca5fd40ef" providerId="AD" clId="Web-{58836F97-1C71-A0CE-9397-9640D003475B}" dt="2024-04-03T12:21:42.322" v="381" actId="20577"/>
          <ac:spMkLst>
            <pc:docMk/>
            <pc:sldMk cId="3961190484" sldId="257"/>
            <ac:spMk id="4" creationId="{8C8ACDD6-22ED-A1B9-351A-2DBE07906116}"/>
          </ac:spMkLst>
        </pc:spChg>
        <pc:spChg chg="add">
          <ac:chgData name="Connor Richards (2318622)" userId="S::2318622@student.uwtsd.ac.uk::a4a43fd1-3c8c-4768-8aeb-122ca5fd40ef" providerId="AD" clId="Web-{58836F97-1C71-A0CE-9397-9640D003475B}" dt="2024-04-03T12:21:01.555" v="373"/>
          <ac:spMkLst>
            <pc:docMk/>
            <pc:sldMk cId="3961190484" sldId="257"/>
            <ac:spMk id="9" creationId="{987A0FBA-CC04-4256-A8EB-BB3C543E989C}"/>
          </ac:spMkLst>
        </pc:spChg>
        <pc:spChg chg="add">
          <ac:chgData name="Connor Richards (2318622)" userId="S::2318622@student.uwtsd.ac.uk::a4a43fd1-3c8c-4768-8aeb-122ca5fd40ef" providerId="AD" clId="Web-{58836F97-1C71-A0CE-9397-9640D003475B}" dt="2024-04-03T12:21:01.555" v="373"/>
          <ac:spMkLst>
            <pc:docMk/>
            <pc:sldMk cId="3961190484" sldId="257"/>
            <ac:spMk id="11" creationId="{87733DA8-1BFC-4737-831B-54DCFE42D60A}"/>
          </ac:spMkLst>
        </pc:spChg>
        <pc:spChg chg="add">
          <ac:chgData name="Connor Richards (2318622)" userId="S::2318622@student.uwtsd.ac.uk::a4a43fd1-3c8c-4768-8aeb-122ca5fd40ef" providerId="AD" clId="Web-{58836F97-1C71-A0CE-9397-9640D003475B}" dt="2024-04-03T12:21:01.555" v="373"/>
          <ac:spMkLst>
            <pc:docMk/>
            <pc:sldMk cId="3961190484" sldId="257"/>
            <ac:spMk id="13" creationId="{01A4B593-070B-4B49-B02E-B71243FA53B5}"/>
          </ac:spMkLst>
        </pc:spChg>
        <pc:spChg chg="add">
          <ac:chgData name="Connor Richards (2318622)" userId="S::2318622@student.uwtsd.ac.uk::a4a43fd1-3c8c-4768-8aeb-122ca5fd40ef" providerId="AD" clId="Web-{58836F97-1C71-A0CE-9397-9640D003475B}" dt="2024-04-03T12:21:01.555" v="373"/>
          <ac:spMkLst>
            <pc:docMk/>
            <pc:sldMk cId="3961190484" sldId="257"/>
            <ac:spMk id="15" creationId="{63165769-7A47-4E0F-825D-AF1179DF680B}"/>
          </ac:spMkLst>
        </pc:spChg>
      </pc:sldChg>
      <pc:sldChg chg="addSp delSp modSp new del mod setBg">
        <pc:chgData name="Connor Richards (2318622)" userId="S::2318622@student.uwtsd.ac.uk::a4a43fd1-3c8c-4768-8aeb-122ca5fd40ef" providerId="AD" clId="Web-{58836F97-1C71-A0CE-9397-9640D003475B}" dt="2024-04-03T12:19:28.036" v="339"/>
        <pc:sldMkLst>
          <pc:docMk/>
          <pc:sldMk cId="1546633190" sldId="258"/>
        </pc:sldMkLst>
        <pc:spChg chg="mod ord">
          <ac:chgData name="Connor Richards (2318622)" userId="S::2318622@student.uwtsd.ac.uk::a4a43fd1-3c8c-4768-8aeb-122ca5fd40ef" providerId="AD" clId="Web-{58836F97-1C71-A0CE-9397-9640D003475B}" dt="2024-04-03T12:16:12.856" v="268"/>
          <ac:spMkLst>
            <pc:docMk/>
            <pc:sldMk cId="1546633190" sldId="258"/>
            <ac:spMk id="2" creationId="{9C567026-32FF-0D83-0FCF-D5A933387A92}"/>
          </ac:spMkLst>
        </pc:spChg>
        <pc:spChg chg="del">
          <ac:chgData name="Connor Richards (2318622)" userId="S::2318622@student.uwtsd.ac.uk::a4a43fd1-3c8c-4768-8aeb-122ca5fd40ef" providerId="AD" clId="Web-{58836F97-1C71-A0CE-9397-9640D003475B}" dt="2024-04-03T11:38:25.958" v="38"/>
          <ac:spMkLst>
            <pc:docMk/>
            <pc:sldMk cId="1546633190" sldId="258"/>
            <ac:spMk id="3" creationId="{F06B2EFD-55B1-4BE6-819A-616C42891DF9}"/>
          </ac:spMkLst>
        </pc:spChg>
        <pc:spChg chg="add mod">
          <ac:chgData name="Connor Richards (2318622)" userId="S::2318622@student.uwtsd.ac.uk::a4a43fd1-3c8c-4768-8aeb-122ca5fd40ef" providerId="AD" clId="Web-{58836F97-1C71-A0CE-9397-9640D003475B}" dt="2024-04-03T12:18:46.128" v="337" actId="20577"/>
          <ac:spMkLst>
            <pc:docMk/>
            <pc:sldMk cId="1546633190" sldId="258"/>
            <ac:spMk id="5" creationId="{7FA4A1C2-56A1-AA85-570C-6F927244D766}"/>
          </ac:spMkLst>
        </pc:spChg>
        <pc:spChg chg="add">
          <ac:chgData name="Connor Richards (2318622)" userId="S::2318622@student.uwtsd.ac.uk::a4a43fd1-3c8c-4768-8aeb-122ca5fd40ef" providerId="AD" clId="Web-{58836F97-1C71-A0CE-9397-9640D003475B}" dt="2024-04-03T12:16:12.856" v="268"/>
          <ac:spMkLst>
            <pc:docMk/>
            <pc:sldMk cId="1546633190" sldId="258"/>
            <ac:spMk id="11" creationId="{987A0FBA-CC04-4256-A8EB-BB3C543E989C}"/>
          </ac:spMkLst>
        </pc:spChg>
        <pc:spChg chg="add">
          <ac:chgData name="Connor Richards (2318622)" userId="S::2318622@student.uwtsd.ac.uk::a4a43fd1-3c8c-4768-8aeb-122ca5fd40ef" providerId="AD" clId="Web-{58836F97-1C71-A0CE-9397-9640D003475B}" dt="2024-04-03T12:16:12.856" v="268"/>
          <ac:spMkLst>
            <pc:docMk/>
            <pc:sldMk cId="1546633190" sldId="258"/>
            <ac:spMk id="13" creationId="{3362A0EA-3E81-4464-94B8-70BE5870EDC0}"/>
          </ac:spMkLst>
        </pc:spChg>
        <pc:picChg chg="add del">
          <ac:chgData name="Connor Richards (2318622)" userId="S::2318622@student.uwtsd.ac.uk::a4a43fd1-3c8c-4768-8aeb-122ca5fd40ef" providerId="AD" clId="Web-{58836F97-1C71-A0CE-9397-9640D003475B}" dt="2024-04-03T12:19:04.847" v="338"/>
          <ac:picMkLst>
            <pc:docMk/>
            <pc:sldMk cId="1546633190" sldId="258"/>
            <ac:picMk id="7" creationId="{FAA7C504-3199-BC19-32C3-EE8583213D45}"/>
          </ac:picMkLst>
        </pc:picChg>
      </pc:sldChg>
      <pc:sldChg chg="addSp delSp modSp new del">
        <pc:chgData name="Connor Richards (2318622)" userId="S::2318622@student.uwtsd.ac.uk::a4a43fd1-3c8c-4768-8aeb-122ca5fd40ef" providerId="AD" clId="Web-{58836F97-1C71-A0CE-9397-9640D003475B}" dt="2024-04-03T12:05:37.036" v="167"/>
        <pc:sldMkLst>
          <pc:docMk/>
          <pc:sldMk cId="2434462329" sldId="259"/>
        </pc:sldMkLst>
        <pc:spChg chg="mod">
          <ac:chgData name="Connor Richards (2318622)" userId="S::2318622@student.uwtsd.ac.uk::a4a43fd1-3c8c-4768-8aeb-122ca5fd40ef" providerId="AD" clId="Web-{58836F97-1C71-A0CE-9397-9640D003475B}" dt="2024-04-03T11:54:37.229" v="99" actId="1076"/>
          <ac:spMkLst>
            <pc:docMk/>
            <pc:sldMk cId="2434462329" sldId="259"/>
            <ac:spMk id="2" creationId="{31A0230C-9F95-095E-E1C2-93919FEFD878}"/>
          </ac:spMkLst>
        </pc:spChg>
        <pc:spChg chg="del mod">
          <ac:chgData name="Connor Richards (2318622)" userId="S::2318622@student.uwtsd.ac.uk::a4a43fd1-3c8c-4768-8aeb-122ca5fd40ef" providerId="AD" clId="Web-{58836F97-1C71-A0CE-9397-9640D003475B}" dt="2024-04-03T11:54:44.573" v="102"/>
          <ac:spMkLst>
            <pc:docMk/>
            <pc:sldMk cId="2434462329" sldId="259"/>
            <ac:spMk id="3" creationId="{4978A735-D999-8670-9F02-C677399366D8}"/>
          </ac:spMkLst>
        </pc:spChg>
        <pc:spChg chg="add del mod">
          <ac:chgData name="Connor Richards (2318622)" userId="S::2318622@student.uwtsd.ac.uk::a4a43fd1-3c8c-4768-8aeb-122ca5fd40ef" providerId="AD" clId="Web-{58836F97-1C71-A0CE-9397-9640D003475B}" dt="2024-04-03T11:58:33.863" v="105"/>
          <ac:spMkLst>
            <pc:docMk/>
            <pc:sldMk cId="2434462329" sldId="259"/>
            <ac:spMk id="4" creationId="{0CC55928-D5C8-A791-038C-E714233A2C07}"/>
          </ac:spMkLst>
        </pc:spChg>
        <pc:spChg chg="add mod">
          <ac:chgData name="Connor Richards (2318622)" userId="S::2318622@student.uwtsd.ac.uk::a4a43fd1-3c8c-4768-8aeb-122ca5fd40ef" providerId="AD" clId="Web-{58836F97-1C71-A0CE-9397-9640D003475B}" dt="2024-04-03T12:00:07.382" v="151" actId="20577"/>
          <ac:spMkLst>
            <pc:docMk/>
            <pc:sldMk cId="2434462329" sldId="259"/>
            <ac:spMk id="5" creationId="{FCA94BB3-C8B5-46E2-B10E-004852FB5181}"/>
          </ac:spMkLst>
        </pc:spChg>
      </pc:sldChg>
      <pc:sldChg chg="addSp delSp modSp new mod setBg">
        <pc:chgData name="Connor Richards (2318622)" userId="S::2318622@student.uwtsd.ac.uk::a4a43fd1-3c8c-4768-8aeb-122ca5fd40ef" providerId="AD" clId="Web-{58836F97-1C71-A0CE-9397-9640D003475B}" dt="2024-04-03T12:26:12.129" v="441" actId="20577"/>
        <pc:sldMkLst>
          <pc:docMk/>
          <pc:sldMk cId="2555596649" sldId="260"/>
        </pc:sldMkLst>
        <pc:spChg chg="mod ord">
          <ac:chgData name="Connor Richards (2318622)" userId="S::2318622@student.uwtsd.ac.uk::a4a43fd1-3c8c-4768-8aeb-122ca5fd40ef" providerId="AD" clId="Web-{58836F97-1C71-A0CE-9397-9640D003475B}" dt="2024-04-03T12:15:25.730" v="267"/>
          <ac:spMkLst>
            <pc:docMk/>
            <pc:sldMk cId="2555596649" sldId="260"/>
            <ac:spMk id="2" creationId="{8CDD632E-EDAC-88AD-AA9B-62E2FB9F398B}"/>
          </ac:spMkLst>
        </pc:spChg>
        <pc:spChg chg="del">
          <ac:chgData name="Connor Richards (2318622)" userId="S::2318622@student.uwtsd.ac.uk::a4a43fd1-3c8c-4768-8aeb-122ca5fd40ef" providerId="AD" clId="Web-{58836F97-1C71-A0CE-9397-9640D003475B}" dt="2024-04-03T12:01:07.869" v="164"/>
          <ac:spMkLst>
            <pc:docMk/>
            <pc:sldMk cId="2555596649" sldId="260"/>
            <ac:spMk id="3" creationId="{D5EF820A-E6FA-6B35-02EA-9D8080F1CFC2}"/>
          </ac:spMkLst>
        </pc:spChg>
        <pc:spChg chg="add mod ord">
          <ac:chgData name="Connor Richards (2318622)" userId="S::2318622@student.uwtsd.ac.uk::a4a43fd1-3c8c-4768-8aeb-122ca5fd40ef" providerId="AD" clId="Web-{58836F97-1C71-A0CE-9397-9640D003475B}" dt="2024-04-03T12:26:12.129" v="441" actId="20577"/>
          <ac:spMkLst>
            <pc:docMk/>
            <pc:sldMk cId="2555596649" sldId="260"/>
            <ac:spMk id="4" creationId="{714074EE-CD08-4389-1355-5D7E724AEEF6}"/>
          </ac:spMkLst>
        </pc:spChg>
        <pc:spChg chg="add">
          <ac:chgData name="Connor Richards (2318622)" userId="S::2318622@student.uwtsd.ac.uk::a4a43fd1-3c8c-4768-8aeb-122ca5fd40ef" providerId="AD" clId="Web-{58836F97-1C71-A0CE-9397-9640D003475B}" dt="2024-04-03T12:15:25.730" v="267"/>
          <ac:spMkLst>
            <pc:docMk/>
            <pc:sldMk cId="2555596649" sldId="260"/>
            <ac:spMk id="10" creationId="{987A0FBA-CC04-4256-A8EB-BB3C543E989C}"/>
          </ac:spMkLst>
        </pc:spChg>
        <pc:spChg chg="add">
          <ac:chgData name="Connor Richards (2318622)" userId="S::2318622@student.uwtsd.ac.uk::a4a43fd1-3c8c-4768-8aeb-122ca5fd40ef" providerId="AD" clId="Web-{58836F97-1C71-A0CE-9397-9640D003475B}" dt="2024-04-03T12:15:25.730" v="267"/>
          <ac:spMkLst>
            <pc:docMk/>
            <pc:sldMk cId="2555596649" sldId="260"/>
            <ac:spMk id="12" creationId="{3362A0EA-3E81-4464-94B8-70BE5870EDC0}"/>
          </ac:spMkLst>
        </pc:spChg>
        <pc:picChg chg="add mod">
          <ac:chgData name="Connor Richards (2318622)" userId="S::2318622@student.uwtsd.ac.uk::a4a43fd1-3c8c-4768-8aeb-122ca5fd40ef" providerId="AD" clId="Web-{58836F97-1C71-A0CE-9397-9640D003475B}" dt="2024-04-03T12:15:25.730" v="267"/>
          <ac:picMkLst>
            <pc:docMk/>
            <pc:sldMk cId="2555596649" sldId="260"/>
            <ac:picMk id="5" creationId="{7B799BB1-56E9-4B1A-5BB5-5A92BF251E90}"/>
          </ac:picMkLst>
        </pc:picChg>
      </pc:sldChg>
      <pc:sldChg chg="addSp delSp modSp new mod setBg">
        <pc:chgData name="Connor Richards (2318622)" userId="S::2318622@student.uwtsd.ac.uk::a4a43fd1-3c8c-4768-8aeb-122ca5fd40ef" providerId="AD" clId="Web-{58836F97-1C71-A0CE-9397-9640D003475B}" dt="2024-04-03T12:25:31.346" v="425" actId="20577"/>
        <pc:sldMkLst>
          <pc:docMk/>
          <pc:sldMk cId="3106206826" sldId="261"/>
        </pc:sldMkLst>
        <pc:spChg chg="mod ord">
          <ac:chgData name="Connor Richards (2318622)" userId="S::2318622@student.uwtsd.ac.uk::a4a43fd1-3c8c-4768-8aeb-122ca5fd40ef" providerId="AD" clId="Web-{58836F97-1C71-A0CE-9397-9640D003475B}" dt="2024-04-03T12:25:31.346" v="425" actId="20577"/>
          <ac:spMkLst>
            <pc:docMk/>
            <pc:sldMk cId="3106206826" sldId="261"/>
            <ac:spMk id="2" creationId="{EFD5E78A-3091-B82B-965F-74330D39C62F}"/>
          </ac:spMkLst>
        </pc:spChg>
        <pc:spChg chg="del">
          <ac:chgData name="Connor Richards (2318622)" userId="S::2318622@student.uwtsd.ac.uk::a4a43fd1-3c8c-4768-8aeb-122ca5fd40ef" providerId="AD" clId="Web-{58836F97-1C71-A0CE-9397-9640D003475B}" dt="2024-04-03T12:19:53.818" v="362"/>
          <ac:spMkLst>
            <pc:docMk/>
            <pc:sldMk cId="3106206826" sldId="261"/>
            <ac:spMk id="3" creationId="{EC42DEC0-0155-6983-E5F1-F63E80E30016}"/>
          </ac:spMkLst>
        </pc:spChg>
        <pc:spChg chg="add mod">
          <ac:chgData name="Connor Richards (2318622)" userId="S::2318622@student.uwtsd.ac.uk::a4a43fd1-3c8c-4768-8aeb-122ca5fd40ef" providerId="AD" clId="Web-{58836F97-1C71-A0CE-9397-9640D003475B}" dt="2024-04-03T12:20:29.007" v="372"/>
          <ac:spMkLst>
            <pc:docMk/>
            <pc:sldMk cId="3106206826" sldId="261"/>
            <ac:spMk id="4" creationId="{78D2B20D-F53F-1992-32EB-D43D8A08057B}"/>
          </ac:spMkLst>
        </pc:spChg>
        <pc:spChg chg="add">
          <ac:chgData name="Connor Richards (2318622)" userId="S::2318622@student.uwtsd.ac.uk::a4a43fd1-3c8c-4768-8aeb-122ca5fd40ef" providerId="AD" clId="Web-{58836F97-1C71-A0CE-9397-9640D003475B}" dt="2024-04-03T12:20:29.007" v="372"/>
          <ac:spMkLst>
            <pc:docMk/>
            <pc:sldMk cId="3106206826" sldId="261"/>
            <ac:spMk id="11" creationId="{987A0FBA-CC04-4256-A8EB-BB3C543E989C}"/>
          </ac:spMkLst>
        </pc:spChg>
        <pc:spChg chg="add">
          <ac:chgData name="Connor Richards (2318622)" userId="S::2318622@student.uwtsd.ac.uk::a4a43fd1-3c8c-4768-8aeb-122ca5fd40ef" providerId="AD" clId="Web-{58836F97-1C71-A0CE-9397-9640D003475B}" dt="2024-04-03T12:20:29.007" v="372"/>
          <ac:spMkLst>
            <pc:docMk/>
            <pc:sldMk cId="3106206826" sldId="261"/>
            <ac:spMk id="13" creationId="{3D065C6D-EB42-400B-99C4-D0ACE936F6C3}"/>
          </ac:spMkLst>
        </pc:spChg>
        <pc:spChg chg="add">
          <ac:chgData name="Connor Richards (2318622)" userId="S::2318622@student.uwtsd.ac.uk::a4a43fd1-3c8c-4768-8aeb-122ca5fd40ef" providerId="AD" clId="Web-{58836F97-1C71-A0CE-9397-9640D003475B}" dt="2024-04-03T12:20:29.007" v="372"/>
          <ac:spMkLst>
            <pc:docMk/>
            <pc:sldMk cId="3106206826" sldId="261"/>
            <ac:spMk id="15" creationId="{3362A0EA-3E81-4464-94B8-70BE5870EDC0}"/>
          </ac:spMkLst>
        </pc:spChg>
        <pc:picChg chg="add">
          <ac:chgData name="Connor Richards (2318622)" userId="S::2318622@student.uwtsd.ac.uk::a4a43fd1-3c8c-4768-8aeb-122ca5fd40ef" providerId="AD" clId="Web-{58836F97-1C71-A0CE-9397-9640D003475B}" dt="2024-04-03T12:20:29.007" v="372"/>
          <ac:picMkLst>
            <pc:docMk/>
            <pc:sldMk cId="3106206826" sldId="261"/>
            <ac:picMk id="8" creationId="{2B996840-D6F3-2D96-BD25-DAFB3D01538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13292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58013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8854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032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27801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3731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0487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5691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04941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31756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4/4/2024</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0487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4/4/2024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235925250"/>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hyperlink" Target="https://technofaq.org/posts/2019/03/time-management-tips-to-successfully-manage-a-personal-website/"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4" name="Picture 43" descr="Vector background of vibrant colors splashing">
            <a:extLst>
              <a:ext uri="{FF2B5EF4-FFF2-40B4-BE49-F238E27FC236}">
                <a16:creationId xmlns:a16="http://schemas.microsoft.com/office/drawing/2014/main" id="{EF9354EA-E7C2-0882-E7A4-62929725D8D0}"/>
              </a:ext>
            </a:extLst>
          </p:cNvPr>
          <p:cNvPicPr>
            <a:picLocks noChangeAspect="1"/>
          </p:cNvPicPr>
          <p:nvPr/>
        </p:nvPicPr>
        <p:blipFill rotWithShape="1">
          <a:blip r:embed="rId2"/>
          <a:srcRect l="11305" r="11305"/>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76" name="Freeform: Shape 75">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762000" y="1524000"/>
            <a:ext cx="4572000" cy="2286000"/>
          </a:xfrm>
        </p:spPr>
        <p:txBody>
          <a:bodyPr>
            <a:normAutofit/>
          </a:bodyPr>
          <a:lstStyle/>
          <a:p>
            <a:pPr algn="l"/>
            <a:r>
              <a:rPr lang="en-US" sz="3700"/>
              <a:t>My Reflection on Studying Throughout The Last Two Semesters</a:t>
            </a:r>
          </a:p>
        </p:txBody>
      </p:sp>
      <p:sp>
        <p:nvSpPr>
          <p:cNvPr id="3" name="Subtitle 2"/>
          <p:cNvSpPr>
            <a:spLocks noGrp="1"/>
          </p:cNvSpPr>
          <p:nvPr>
            <p:ph type="subTitle" idx="1"/>
          </p:nvPr>
        </p:nvSpPr>
        <p:spPr>
          <a:xfrm>
            <a:off x="762000" y="4571999"/>
            <a:ext cx="4572000" cy="1524000"/>
          </a:xfrm>
        </p:spPr>
        <p:txBody>
          <a:bodyPr vert="horz" lIns="91440" tIns="45720" rIns="91440" bIns="45720" rtlCol="0">
            <a:normAutofit/>
          </a:bodyPr>
          <a:lstStyle/>
          <a:p>
            <a:pPr algn="l"/>
            <a:r>
              <a:rPr lang="en-US"/>
              <a:t>By Connor Richards</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19" name="Graphic 18" descr="Maze">
            <a:extLst>
              <a:ext uri="{FF2B5EF4-FFF2-40B4-BE49-F238E27FC236}">
                <a16:creationId xmlns:a16="http://schemas.microsoft.com/office/drawing/2014/main" id="{B8808922-A387-580A-23EC-ED7C0C6AEB2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3588" y="201283"/>
            <a:ext cx="5070003" cy="5070003"/>
          </a:xfrm>
          <a:prstGeom prst="rect">
            <a:avLst/>
          </a:prstGeom>
        </p:spPr>
      </p:pic>
      <p:sp>
        <p:nvSpPr>
          <p:cNvPr id="4" name="TextBox 3">
            <a:extLst>
              <a:ext uri="{FF2B5EF4-FFF2-40B4-BE49-F238E27FC236}">
                <a16:creationId xmlns:a16="http://schemas.microsoft.com/office/drawing/2014/main" id="{8C8ACDD6-22ED-A1B9-351A-2DBE07906116}"/>
              </a:ext>
            </a:extLst>
          </p:cNvPr>
          <p:cNvSpPr txBox="1"/>
          <p:nvPr/>
        </p:nvSpPr>
        <p:spPr>
          <a:xfrm>
            <a:off x="6096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5000"/>
              </a:lnSpc>
              <a:spcAft>
                <a:spcPts val="600"/>
              </a:spcAft>
              <a:buFont typeface="Arial" panose="020B0604020202020204" pitchFamily="34" charset="0"/>
              <a:buChar char="•"/>
            </a:pPr>
            <a:r>
              <a:rPr lang="en-US" sz="1900">
                <a:solidFill>
                  <a:schemeClr val="tx1">
                    <a:alpha val="70000"/>
                  </a:schemeClr>
                </a:solidFill>
              </a:rPr>
              <a:t>Procrastination has been a persistent adversary in my academic journey, casting a shadow over my progression and wellbeing. Its insidious influence creeps into every aspect of my life, leaving a trail of missed deadlines, unfinished tasks, and mounting stress in its wake. The consequences of procrastination extend far beyond the realm of academia, seeping into my personal life and undermining my overall sense of wellbeing.</a:t>
            </a:r>
          </a:p>
        </p:txBody>
      </p:sp>
      <p:sp>
        <p:nvSpPr>
          <p:cNvPr id="2" name="Title 1">
            <a:extLst>
              <a:ext uri="{FF2B5EF4-FFF2-40B4-BE49-F238E27FC236}">
                <a16:creationId xmlns:a16="http://schemas.microsoft.com/office/drawing/2014/main" id="{F3BE9EC4-E4BB-44CA-1C2F-64A9D1BF65F8}"/>
              </a:ext>
            </a:extLst>
          </p:cNvPr>
          <p:cNvSpPr>
            <a:spLocks noGrp="1"/>
          </p:cNvSpPr>
          <p:nvPr>
            <p:ph type="title"/>
          </p:nvPr>
        </p:nvSpPr>
        <p:spPr>
          <a:xfrm>
            <a:off x="6096000" y="762000"/>
            <a:ext cx="5334000" cy="1524000"/>
          </a:xfrm>
        </p:spPr>
        <p:txBody>
          <a:bodyPr vert="horz" lIns="91440" tIns="45720" rIns="91440" bIns="45720" rtlCol="0" anchor="ctr">
            <a:normAutofit/>
          </a:bodyPr>
          <a:lstStyle/>
          <a:p>
            <a:r>
              <a:rPr lang="en-US" sz="3200" u="sng"/>
              <a:t>Procrastination</a:t>
            </a:r>
          </a:p>
        </p:txBody>
      </p:sp>
      <p:pic>
        <p:nvPicPr>
          <p:cNvPr id="3" name="Procrastination 1">
            <a:hlinkClick r:id="" action="ppaction://media"/>
            <a:extLst>
              <a:ext uri="{FF2B5EF4-FFF2-40B4-BE49-F238E27FC236}">
                <a16:creationId xmlns:a16="http://schemas.microsoft.com/office/drawing/2014/main" id="{5DABCD74-EEA1-F0E2-3035-F6FD450B66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64875" y="202781"/>
            <a:ext cx="730250" cy="730250"/>
          </a:xfrm>
          <a:prstGeom prst="rect">
            <a:avLst/>
          </a:prstGeom>
        </p:spPr>
      </p:pic>
    </p:spTree>
    <p:extLst>
      <p:ext uri="{BB962C8B-B14F-4D97-AF65-F5344CB8AC3E}">
        <p14:creationId xmlns:p14="http://schemas.microsoft.com/office/powerpoint/2010/main" val="3961190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78D2B20D-F53F-1992-32EB-D43D8A08057B}"/>
              </a:ext>
            </a:extLst>
          </p:cNvPr>
          <p:cNvSpPr txBox="1"/>
          <p:nvPr/>
        </p:nvSpPr>
        <p:spPr>
          <a:xfrm>
            <a:off x="762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Putting off tasks till last minute​</a:t>
            </a:r>
          </a:p>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Struggling to meet deadlines​</a:t>
            </a:r>
          </a:p>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Lowers self confidence​</a:t>
            </a:r>
          </a:p>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Mental stress, anxiety and overwhelm​</a:t>
            </a:r>
          </a:p>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Feeling of being on edge​</a:t>
            </a:r>
          </a:p>
          <a:p>
            <a:pPr marL="228600" indent="-228600">
              <a:lnSpc>
                <a:spcPct val="125000"/>
              </a:lnSpc>
              <a:spcAft>
                <a:spcPts val="600"/>
              </a:spcAft>
              <a:buFont typeface="Arial" panose="020B0604020202020204" pitchFamily="34" charset="0"/>
              <a:buChar char="•"/>
            </a:pPr>
            <a:r>
              <a:rPr lang="en-US" sz="2400">
                <a:solidFill>
                  <a:schemeClr val="tx1">
                    <a:alpha val="70000"/>
                  </a:schemeClr>
                </a:solidFill>
              </a:rPr>
              <a:t>Fatigue</a:t>
            </a:r>
          </a:p>
        </p:txBody>
      </p:sp>
      <p:sp>
        <p:nvSpPr>
          <p:cNvPr id="2" name="Title 1">
            <a:extLst>
              <a:ext uri="{FF2B5EF4-FFF2-40B4-BE49-F238E27FC236}">
                <a16:creationId xmlns:a16="http://schemas.microsoft.com/office/drawing/2014/main" id="{EFD5E78A-3091-B82B-965F-74330D39C62F}"/>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u="sng"/>
              <a:t>How Procrastination Effects My Studies</a:t>
            </a:r>
          </a:p>
        </p:txBody>
      </p:sp>
      <p:pic>
        <p:nvPicPr>
          <p:cNvPr id="8" name="Graphic 7" descr="Brain in head">
            <a:extLst>
              <a:ext uri="{FF2B5EF4-FFF2-40B4-BE49-F238E27FC236}">
                <a16:creationId xmlns:a16="http://schemas.microsoft.com/office/drawing/2014/main" id="{2B996840-D6F3-2D96-BD25-DAFB3D01538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58000" y="771525"/>
            <a:ext cx="5334000" cy="5334000"/>
          </a:xfrm>
          <a:prstGeom prst="rect">
            <a:avLst/>
          </a:prstGeom>
        </p:spPr>
      </p:pic>
      <p:pic>
        <p:nvPicPr>
          <p:cNvPr id="3" name="Procrastination 2">
            <a:hlinkClick r:id="" action="ppaction://media"/>
            <a:extLst>
              <a:ext uri="{FF2B5EF4-FFF2-40B4-BE49-F238E27FC236}">
                <a16:creationId xmlns:a16="http://schemas.microsoft.com/office/drawing/2014/main" id="{13747094-EDE0-B761-02D3-5437C08E72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4347" y="202781"/>
            <a:ext cx="730250" cy="730250"/>
          </a:xfrm>
          <a:prstGeom prst="rect">
            <a:avLst/>
          </a:prstGeom>
        </p:spPr>
      </p:pic>
    </p:spTree>
    <p:extLst>
      <p:ext uri="{BB962C8B-B14F-4D97-AF65-F5344CB8AC3E}">
        <p14:creationId xmlns:p14="http://schemas.microsoft.com/office/powerpoint/2010/main" val="31062068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w to Stop Procrastination - Manastha">
            <a:extLst>
              <a:ext uri="{FF2B5EF4-FFF2-40B4-BE49-F238E27FC236}">
                <a16:creationId xmlns:a16="http://schemas.microsoft.com/office/drawing/2014/main" id="{7B799BB1-56E9-4B1A-5BB5-5A92BF251E90}"/>
              </a:ext>
            </a:extLst>
          </p:cNvPr>
          <p:cNvPicPr>
            <a:picLocks noChangeAspect="1"/>
          </p:cNvPicPr>
          <p:nvPr/>
        </p:nvPicPr>
        <p:blipFill rotWithShape="1">
          <a:blip r:embed="rId4"/>
          <a:srcRect l="4400" r="33827"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714074EE-CD08-4389-1355-5D7E724AEEF6}"/>
              </a:ext>
            </a:extLst>
          </p:cNvPr>
          <p:cNvSpPr txBox="1"/>
          <p:nvPr/>
        </p:nvSpPr>
        <p:spPr>
          <a:xfrm>
            <a:off x="762000" y="2286000"/>
            <a:ext cx="5722188" cy="431320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a:bodyPr>
          <a:lstStyle/>
          <a:p>
            <a:pPr>
              <a:lnSpc>
                <a:spcPct val="115000"/>
              </a:lnSpc>
              <a:spcAft>
                <a:spcPts val="600"/>
              </a:spcAft>
            </a:pPr>
            <a:r>
              <a:rPr lang="en-US" sz="2400">
                <a:solidFill>
                  <a:schemeClr val="tx1">
                    <a:alpha val="70000"/>
                  </a:schemeClr>
                </a:solidFill>
              </a:rPr>
              <a:t>I have adopted several strategies to overcome procrastination.</a:t>
            </a:r>
            <a:endParaRPr lang="en-US"/>
          </a:p>
          <a:p>
            <a:pPr marL="342900" indent="-228600">
              <a:lnSpc>
                <a:spcPct val="115000"/>
              </a:lnSpc>
              <a:spcAft>
                <a:spcPts val="600"/>
              </a:spcAft>
              <a:buFont typeface="Arial" panose="020B0604020202020204" pitchFamily="34" charset="0"/>
              <a:buChar char="•"/>
            </a:pPr>
            <a:r>
              <a:rPr lang="en-US" sz="2400">
                <a:solidFill>
                  <a:schemeClr val="tx1">
                    <a:alpha val="70000"/>
                  </a:schemeClr>
                </a:solidFill>
              </a:rPr>
              <a:t>Breaking tasks down into smaller, more manageable chunks (</a:t>
            </a:r>
            <a:r>
              <a:rPr lang="en-US" sz="2400" err="1">
                <a:solidFill>
                  <a:schemeClr val="tx1">
                    <a:alpha val="70000"/>
                  </a:schemeClr>
                </a:solidFill>
              </a:rPr>
              <a:t>Sanaghan</a:t>
            </a:r>
            <a:r>
              <a:rPr lang="en-US" sz="2400">
                <a:solidFill>
                  <a:schemeClr val="tx1">
                    <a:alpha val="70000"/>
                  </a:schemeClr>
                </a:solidFill>
              </a:rPr>
              <a:t>, 2021).</a:t>
            </a:r>
          </a:p>
          <a:p>
            <a:pPr marL="342900" indent="-228600">
              <a:lnSpc>
                <a:spcPct val="115000"/>
              </a:lnSpc>
              <a:spcAft>
                <a:spcPts val="600"/>
              </a:spcAft>
              <a:buFont typeface="Arial" panose="020B0604020202020204" pitchFamily="34" charset="0"/>
              <a:buChar char="•"/>
            </a:pPr>
            <a:r>
              <a:rPr lang="en-US" sz="2400">
                <a:solidFill>
                  <a:schemeClr val="tx1">
                    <a:alpha val="70000"/>
                  </a:schemeClr>
                </a:solidFill>
              </a:rPr>
              <a:t>Creating a conducive study environment free from distractions (Kiander, 2015).</a:t>
            </a:r>
          </a:p>
          <a:p>
            <a:pPr marL="342900" indent="-228600">
              <a:lnSpc>
                <a:spcPct val="115000"/>
              </a:lnSpc>
              <a:spcAft>
                <a:spcPts val="600"/>
              </a:spcAft>
              <a:buFont typeface="Arial" panose="020B0604020202020204" pitchFamily="34" charset="0"/>
              <a:buChar char="•"/>
            </a:pPr>
            <a:r>
              <a:rPr lang="en-US" sz="2400">
                <a:solidFill>
                  <a:schemeClr val="tx1">
                    <a:alpha val="70000"/>
                  </a:schemeClr>
                </a:solidFill>
              </a:rPr>
              <a:t>Self-care practices such as regular exercise, adequate sleep, healthy nutrition, meditation etc.</a:t>
            </a:r>
          </a:p>
          <a:p>
            <a:pPr marL="342900" indent="-228600">
              <a:lnSpc>
                <a:spcPct val="115000"/>
              </a:lnSpc>
              <a:spcAft>
                <a:spcPts val="600"/>
              </a:spcAft>
              <a:buFont typeface="Arial" panose="020B0604020202020204" pitchFamily="34" charset="0"/>
              <a:buChar char="•"/>
            </a:pPr>
            <a:endParaRPr lang="en-US" sz="2000">
              <a:solidFill>
                <a:schemeClr val="tx1">
                  <a:alpha val="70000"/>
                </a:schemeClr>
              </a:solidFill>
            </a:endParaRPr>
          </a:p>
          <a:p>
            <a:pPr indent="-228600">
              <a:lnSpc>
                <a:spcPct val="115000"/>
              </a:lnSpc>
              <a:spcAft>
                <a:spcPts val="600"/>
              </a:spcAft>
              <a:buFont typeface="Arial" panose="020B0604020202020204" pitchFamily="34" charset="0"/>
              <a:buChar char="•"/>
            </a:pPr>
            <a:endParaRPr lang="en-US" sz="2000">
              <a:solidFill>
                <a:schemeClr val="tx1">
                  <a:alpha val="70000"/>
                </a:schemeClr>
              </a:solidFill>
            </a:endParaRPr>
          </a:p>
          <a:p>
            <a:pPr indent="-228600">
              <a:lnSpc>
                <a:spcPct val="115000"/>
              </a:lnSpc>
              <a:spcAft>
                <a:spcPts val="600"/>
              </a:spcAft>
              <a:buFont typeface="Arial" panose="020B0604020202020204" pitchFamily="34" charset="0"/>
              <a:buChar char="•"/>
            </a:pPr>
            <a:endParaRPr lang="en-US" sz="2000">
              <a:solidFill>
                <a:schemeClr val="tx1">
                  <a:alpha val="70000"/>
                </a:schemeClr>
              </a:solidFill>
            </a:endParaRPr>
          </a:p>
        </p:txBody>
      </p:sp>
      <p:sp>
        <p:nvSpPr>
          <p:cNvPr id="2" name="Title 1">
            <a:extLst>
              <a:ext uri="{FF2B5EF4-FFF2-40B4-BE49-F238E27FC236}">
                <a16:creationId xmlns:a16="http://schemas.microsoft.com/office/drawing/2014/main" id="{8CDD632E-EDAC-88AD-AA9B-62E2FB9F398B}"/>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u="sng" dirty="0"/>
              <a:t>How I Tackle Procrastination</a:t>
            </a:r>
          </a:p>
        </p:txBody>
      </p:sp>
      <p:pic>
        <p:nvPicPr>
          <p:cNvPr id="3" name="Procrastination 3">
            <a:hlinkClick r:id="" action="ppaction://media"/>
            <a:extLst>
              <a:ext uri="{FF2B5EF4-FFF2-40B4-BE49-F238E27FC236}">
                <a16:creationId xmlns:a16="http://schemas.microsoft.com/office/drawing/2014/main" id="{8B0D50A8-AA85-7CF8-17B7-3044D7B9DA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6875" y="245913"/>
            <a:ext cx="730250" cy="730250"/>
          </a:xfrm>
          <a:prstGeom prst="rect">
            <a:avLst/>
          </a:prstGeom>
        </p:spPr>
      </p:pic>
    </p:spTree>
    <p:extLst>
      <p:ext uri="{BB962C8B-B14F-4D97-AF65-F5344CB8AC3E}">
        <p14:creationId xmlns:p14="http://schemas.microsoft.com/office/powerpoint/2010/main" val="25555966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DAE56-93FB-14F9-ACE7-5B68A0D27C39}"/>
              </a:ext>
            </a:extLst>
          </p:cNvPr>
          <p:cNvSpPr>
            <a:spLocks noGrp="1"/>
          </p:cNvSpPr>
          <p:nvPr>
            <p:ph type="title"/>
          </p:nvPr>
        </p:nvSpPr>
        <p:spPr>
          <a:xfrm>
            <a:off x="762000" y="186906"/>
            <a:ext cx="10668000" cy="1524000"/>
          </a:xfrm>
        </p:spPr>
        <p:txBody>
          <a:bodyPr/>
          <a:lstStyle/>
          <a:p>
            <a:pPr algn="ctr"/>
            <a:r>
              <a:rPr lang="en-US" u="sng" dirty="0"/>
              <a:t>Conclusion</a:t>
            </a:r>
            <a:endParaRPr lang="en-US"/>
          </a:p>
        </p:txBody>
      </p:sp>
      <p:sp>
        <p:nvSpPr>
          <p:cNvPr id="4" name="TextBox 3">
            <a:extLst>
              <a:ext uri="{FF2B5EF4-FFF2-40B4-BE49-F238E27FC236}">
                <a16:creationId xmlns:a16="http://schemas.microsoft.com/office/drawing/2014/main" id="{75E1FD46-36FF-06AF-329E-217E5DE791AA}"/>
              </a:ext>
            </a:extLst>
          </p:cNvPr>
          <p:cNvSpPr txBox="1"/>
          <p:nvPr/>
        </p:nvSpPr>
        <p:spPr>
          <a:xfrm>
            <a:off x="546978" y="1717614"/>
            <a:ext cx="1109133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venir Next LT Pro Light"/>
                <a:ea typeface="Calibri"/>
                <a:cs typeface="Calibri"/>
              </a:rPr>
              <a:t>In conclusion, procrastination poses a significant threat to my progression and wellbeing, undermining my academic performance and contributing to heightened levels of stress and anxiety. However, by implementing effective strategies and practical tools, I am empowered to overcome procrastination and reclaim control over my academic journey. By breaking tasks down into manageable chunks, creating a conducive study environment, and prioritizing self-care, I can thrive academically and maintain my overall well-being in the face of procrastination's challenges.</a:t>
            </a:r>
            <a:endParaRPr lang="en-US" sz="2800" dirty="0">
              <a:latin typeface="Avenir Next LT Pro Light"/>
            </a:endParaRPr>
          </a:p>
        </p:txBody>
      </p:sp>
      <p:pic>
        <p:nvPicPr>
          <p:cNvPr id="5" name="Procrastination 4">
            <a:hlinkClick r:id="" action="ppaction://media"/>
            <a:extLst>
              <a:ext uri="{FF2B5EF4-FFF2-40B4-BE49-F238E27FC236}">
                <a16:creationId xmlns:a16="http://schemas.microsoft.com/office/drawing/2014/main" id="{8F4D47E1-649C-55DD-E7BC-FA2E1DC554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64875" y="217158"/>
            <a:ext cx="730250" cy="730250"/>
          </a:xfrm>
          <a:prstGeom prst="rect">
            <a:avLst/>
          </a:prstGeom>
        </p:spPr>
      </p:pic>
    </p:spTree>
    <p:extLst>
      <p:ext uri="{BB962C8B-B14F-4D97-AF65-F5344CB8AC3E}">
        <p14:creationId xmlns:p14="http://schemas.microsoft.com/office/powerpoint/2010/main" val="34955747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A81DB912-D21E-8914-601D-66A9679280E3}"/>
              </a:ext>
            </a:extLst>
          </p:cNvPr>
          <p:cNvSpPr txBox="1"/>
          <p:nvPr/>
        </p:nvSpPr>
        <p:spPr>
          <a:xfrm>
            <a:off x="762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5000"/>
              </a:lnSpc>
              <a:spcAft>
                <a:spcPts val="600"/>
              </a:spcAft>
              <a:buFont typeface="Arial" panose="020B0604020202020204" pitchFamily="34" charset="0"/>
              <a:buChar char="•"/>
            </a:pPr>
            <a:r>
              <a:rPr lang="en-US" sz="2200">
                <a:solidFill>
                  <a:schemeClr val="tx1">
                    <a:alpha val="70000"/>
                  </a:schemeClr>
                </a:solidFill>
              </a:rPr>
              <a:t>Poor time management has been an enduring challenge throughout my academic journey, impacting both my progression and overall wellbeing in significant ways. The consequences of my struggle with time management extend beyond the classroom, affecting various aspects of my life and leaving me feeling overwhelmed and stressed.</a:t>
            </a:r>
          </a:p>
        </p:txBody>
      </p:sp>
      <p:sp>
        <p:nvSpPr>
          <p:cNvPr id="2" name="Title 1">
            <a:extLst>
              <a:ext uri="{FF2B5EF4-FFF2-40B4-BE49-F238E27FC236}">
                <a16:creationId xmlns:a16="http://schemas.microsoft.com/office/drawing/2014/main" id="{7BDF6DDB-B125-8F06-892D-25EBAAFAAE38}"/>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u="sng"/>
              <a:t>Time Management</a:t>
            </a:r>
          </a:p>
        </p:txBody>
      </p:sp>
      <p:pic>
        <p:nvPicPr>
          <p:cNvPr id="20" name="Graphic 19" descr="Hourglass">
            <a:extLst>
              <a:ext uri="{FF2B5EF4-FFF2-40B4-BE49-F238E27FC236}">
                <a16:creationId xmlns:a16="http://schemas.microsoft.com/office/drawing/2014/main" id="{BDEBB3ED-B5A6-76F5-EA18-23194D31113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61208" y="210808"/>
            <a:ext cx="5334000" cy="5334000"/>
          </a:xfrm>
          <a:prstGeom prst="rect">
            <a:avLst/>
          </a:prstGeom>
        </p:spPr>
      </p:pic>
      <p:pic>
        <p:nvPicPr>
          <p:cNvPr id="3" name="Time Management 1">
            <a:hlinkClick r:id="" action="ppaction://media"/>
            <a:extLst>
              <a:ext uri="{FF2B5EF4-FFF2-40B4-BE49-F238E27FC236}">
                <a16:creationId xmlns:a16="http://schemas.microsoft.com/office/drawing/2014/main" id="{2D8FC720-55BD-E3EA-3146-95B3782884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96875" y="217158"/>
            <a:ext cx="730250" cy="730250"/>
          </a:xfrm>
          <a:prstGeom prst="rect">
            <a:avLst/>
          </a:prstGeom>
        </p:spPr>
      </p:pic>
    </p:spTree>
    <p:extLst>
      <p:ext uri="{BB962C8B-B14F-4D97-AF65-F5344CB8AC3E}">
        <p14:creationId xmlns:p14="http://schemas.microsoft.com/office/powerpoint/2010/main" val="29039246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alarm clock on a keyboard&#10;&#10;Description automatically generated">
            <a:extLst>
              <a:ext uri="{FF2B5EF4-FFF2-40B4-BE49-F238E27FC236}">
                <a16:creationId xmlns:a16="http://schemas.microsoft.com/office/drawing/2014/main" id="{BA0F6A60-000D-4DFF-FBDC-F16E1FFFEFD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54320" r="264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1" name="Freeform: Shape 2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28A828C0-8B7A-3463-EF2B-3CFCE0956499}"/>
              </a:ext>
            </a:extLst>
          </p:cNvPr>
          <p:cNvSpPr txBox="1"/>
          <p:nvPr/>
        </p:nvSpPr>
        <p:spPr>
          <a:xfrm>
            <a:off x="6096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5000"/>
              </a:lnSpc>
              <a:spcAft>
                <a:spcPts val="600"/>
              </a:spcAft>
              <a:buFont typeface="Arial" panose="020B0604020202020204" pitchFamily="34" charset="0"/>
              <a:buChar char="•"/>
            </a:pPr>
            <a:r>
              <a:rPr lang="en-US" sz="2400" dirty="0">
                <a:solidFill>
                  <a:schemeClr val="tx1">
                    <a:alpha val="70000"/>
                  </a:schemeClr>
                </a:solidFill>
              </a:rPr>
              <a:t>Poor effect on my performance</a:t>
            </a:r>
          </a:p>
          <a:p>
            <a:pPr marL="285750" indent="-228600">
              <a:lnSpc>
                <a:spcPct val="125000"/>
              </a:lnSpc>
              <a:spcAft>
                <a:spcPts val="600"/>
              </a:spcAft>
              <a:buFont typeface="Arial" panose="020B0604020202020204" pitchFamily="34" charset="0"/>
              <a:buChar char="•"/>
            </a:pPr>
            <a:r>
              <a:rPr lang="en-US" sz="2400" dirty="0">
                <a:solidFill>
                  <a:schemeClr val="tx1">
                    <a:alpha val="70000"/>
                  </a:schemeClr>
                </a:solidFill>
              </a:rPr>
              <a:t>Rushing through work/assignments</a:t>
            </a:r>
          </a:p>
          <a:p>
            <a:pPr marL="285750" indent="-228600">
              <a:lnSpc>
                <a:spcPct val="125000"/>
              </a:lnSpc>
              <a:spcAft>
                <a:spcPts val="600"/>
              </a:spcAft>
              <a:buFont typeface="Arial" panose="020B0604020202020204" pitchFamily="34" charset="0"/>
              <a:buChar char="•"/>
            </a:pPr>
            <a:r>
              <a:rPr lang="en-US" sz="2400" dirty="0">
                <a:solidFill>
                  <a:schemeClr val="tx1">
                    <a:alpha val="70000"/>
                  </a:schemeClr>
                </a:solidFill>
              </a:rPr>
              <a:t>Feelings of frustration and disappointment</a:t>
            </a:r>
          </a:p>
          <a:p>
            <a:pPr marL="285750" indent="-228600">
              <a:lnSpc>
                <a:spcPct val="125000"/>
              </a:lnSpc>
              <a:spcAft>
                <a:spcPts val="600"/>
              </a:spcAft>
              <a:buFont typeface="Arial" panose="020B0604020202020204" pitchFamily="34" charset="0"/>
              <a:buChar char="•"/>
            </a:pPr>
            <a:r>
              <a:rPr lang="en-US" sz="2400" dirty="0">
                <a:solidFill>
                  <a:schemeClr val="tx1">
                    <a:alpha val="70000"/>
                  </a:schemeClr>
                </a:solidFill>
              </a:rPr>
              <a:t>Feeling of stress and anxiety</a:t>
            </a:r>
          </a:p>
          <a:p>
            <a:pPr marL="285750" indent="-228600">
              <a:lnSpc>
                <a:spcPct val="125000"/>
              </a:lnSpc>
              <a:spcAft>
                <a:spcPts val="600"/>
              </a:spcAft>
              <a:buFont typeface="Arial" panose="020B0604020202020204" pitchFamily="34" charset="0"/>
              <a:buChar char="•"/>
            </a:pPr>
            <a:r>
              <a:rPr lang="en-US" sz="2400" dirty="0">
                <a:solidFill>
                  <a:schemeClr val="tx1">
                    <a:alpha val="70000"/>
                  </a:schemeClr>
                </a:solidFill>
              </a:rPr>
              <a:t>Reduce concentration and focus</a:t>
            </a:r>
          </a:p>
        </p:txBody>
      </p:sp>
      <p:sp>
        <p:nvSpPr>
          <p:cNvPr id="2" name="Title 1">
            <a:extLst>
              <a:ext uri="{FF2B5EF4-FFF2-40B4-BE49-F238E27FC236}">
                <a16:creationId xmlns:a16="http://schemas.microsoft.com/office/drawing/2014/main" id="{9724C6C4-F865-599E-8C2F-B08DE4A93911}"/>
              </a:ext>
            </a:extLst>
          </p:cNvPr>
          <p:cNvSpPr>
            <a:spLocks noGrp="1"/>
          </p:cNvSpPr>
          <p:nvPr>
            <p:ph type="title"/>
          </p:nvPr>
        </p:nvSpPr>
        <p:spPr>
          <a:xfrm>
            <a:off x="6096000" y="762000"/>
            <a:ext cx="5334000" cy="1524000"/>
          </a:xfrm>
        </p:spPr>
        <p:txBody>
          <a:bodyPr vert="horz" lIns="91440" tIns="45720" rIns="91440" bIns="45720" rtlCol="0" anchor="ctr">
            <a:normAutofit/>
          </a:bodyPr>
          <a:lstStyle/>
          <a:p>
            <a:r>
              <a:rPr lang="en-US" sz="3200" u="sng" dirty="0"/>
              <a:t>How Poor Time Management Effects My Studies</a:t>
            </a:r>
          </a:p>
        </p:txBody>
      </p:sp>
      <p:pic>
        <p:nvPicPr>
          <p:cNvPr id="3" name="Time Management 2">
            <a:hlinkClick r:id="" action="ppaction://media"/>
            <a:extLst>
              <a:ext uri="{FF2B5EF4-FFF2-40B4-BE49-F238E27FC236}">
                <a16:creationId xmlns:a16="http://schemas.microsoft.com/office/drawing/2014/main" id="{9CD61B39-28AF-5556-C716-F8FA46E701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64875" y="159648"/>
            <a:ext cx="730250" cy="730250"/>
          </a:xfrm>
          <a:prstGeom prst="rect">
            <a:avLst/>
          </a:prstGeom>
        </p:spPr>
      </p:pic>
    </p:spTree>
    <p:extLst>
      <p:ext uri="{BB962C8B-B14F-4D97-AF65-F5344CB8AC3E}">
        <p14:creationId xmlns:p14="http://schemas.microsoft.com/office/powerpoint/2010/main" val="4278057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alculator and folders">
            <a:extLst>
              <a:ext uri="{FF2B5EF4-FFF2-40B4-BE49-F238E27FC236}">
                <a16:creationId xmlns:a16="http://schemas.microsoft.com/office/drawing/2014/main" id="{7EC3142A-1B02-6E40-846A-C4BFB8BEB733}"/>
              </a:ext>
            </a:extLst>
          </p:cNvPr>
          <p:cNvPicPr>
            <a:picLocks noChangeAspect="1"/>
          </p:cNvPicPr>
          <p:nvPr/>
        </p:nvPicPr>
        <p:blipFill rotWithShape="1">
          <a:blip r:embed="rId4"/>
          <a:srcRect l="5019" r="31543" b="9"/>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3"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5" name="TextBox 4">
            <a:extLst>
              <a:ext uri="{FF2B5EF4-FFF2-40B4-BE49-F238E27FC236}">
                <a16:creationId xmlns:a16="http://schemas.microsoft.com/office/drawing/2014/main" id="{54B847B7-CDD1-7C84-6BDB-49ACF25C5CAC}"/>
              </a:ext>
            </a:extLst>
          </p:cNvPr>
          <p:cNvSpPr txBox="1"/>
          <p:nvPr/>
        </p:nvSpPr>
        <p:spPr>
          <a:xfrm>
            <a:off x="5923472" y="1940943"/>
            <a:ext cx="5851583" cy="458637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5000"/>
              </a:lnSpc>
              <a:spcAft>
                <a:spcPts val="600"/>
              </a:spcAft>
            </a:pPr>
            <a:r>
              <a:rPr lang="en-US" sz="2400" dirty="0">
                <a:solidFill>
                  <a:schemeClr val="tx1">
                    <a:alpha val="70000"/>
                  </a:schemeClr>
                </a:solidFill>
              </a:rPr>
              <a:t>These are some strategies I've used to overcome poor time management.</a:t>
            </a:r>
            <a:endParaRPr lang="en-US">
              <a:solidFill>
                <a:schemeClr val="tx1">
                  <a:alpha val="70000"/>
                </a:schemeClr>
              </a:solidFill>
            </a:endParaRPr>
          </a:p>
          <a:p>
            <a:pPr indent="-228600">
              <a:lnSpc>
                <a:spcPct val="115000"/>
              </a:lnSpc>
              <a:spcAft>
                <a:spcPts val="600"/>
              </a:spcAft>
              <a:buFont typeface="Arial" panose="020B0604020202020204" pitchFamily="34" charset="0"/>
              <a:buChar char="•"/>
            </a:pPr>
            <a:endParaRPr lang="en-US" sz="2400" dirty="0">
              <a:solidFill>
                <a:schemeClr val="tx1">
                  <a:alpha val="70000"/>
                </a:schemeClr>
              </a:solidFill>
            </a:endParaRPr>
          </a:p>
          <a:p>
            <a:pPr marL="171450" indent="-228600">
              <a:lnSpc>
                <a:spcPct val="115000"/>
              </a:lnSpc>
              <a:spcAft>
                <a:spcPts val="600"/>
              </a:spcAft>
              <a:buFont typeface="Arial" panose="020B0604020202020204" pitchFamily="34" charset="0"/>
              <a:buChar char="•"/>
            </a:pPr>
            <a:r>
              <a:rPr lang="en-US" sz="2400" dirty="0">
                <a:solidFill>
                  <a:schemeClr val="tx1">
                    <a:alpha val="70000"/>
                  </a:schemeClr>
                </a:solidFill>
              </a:rPr>
              <a:t>Breaking tasks down into smaller, more manageable steps.</a:t>
            </a:r>
          </a:p>
          <a:p>
            <a:pPr marL="171450" indent="-228600">
              <a:lnSpc>
                <a:spcPct val="115000"/>
              </a:lnSpc>
              <a:spcAft>
                <a:spcPts val="600"/>
              </a:spcAft>
              <a:buFont typeface="Arial" panose="020B0604020202020204" pitchFamily="34" charset="0"/>
              <a:buChar char="•"/>
            </a:pPr>
            <a:r>
              <a:rPr lang="en-US" sz="2400" dirty="0">
                <a:solidFill>
                  <a:schemeClr val="tx1">
                    <a:alpha val="70000"/>
                  </a:schemeClr>
                </a:solidFill>
              </a:rPr>
              <a:t>Creating a structured schedule and sticking to it (Prabhu, 2021).</a:t>
            </a:r>
          </a:p>
          <a:p>
            <a:pPr marL="171450" indent="-228600">
              <a:lnSpc>
                <a:spcPct val="115000"/>
              </a:lnSpc>
              <a:spcAft>
                <a:spcPts val="600"/>
              </a:spcAft>
              <a:buFont typeface="Arial" panose="020B0604020202020204" pitchFamily="34" charset="0"/>
              <a:buChar char="•"/>
            </a:pPr>
            <a:r>
              <a:rPr lang="en-US" sz="2400" dirty="0">
                <a:solidFill>
                  <a:schemeClr val="tx1">
                    <a:alpha val="70000"/>
                  </a:schemeClr>
                </a:solidFill>
              </a:rPr>
              <a:t>Utilizing digital calendars and task management apps (Singh, 2023).</a:t>
            </a:r>
          </a:p>
        </p:txBody>
      </p:sp>
      <p:sp>
        <p:nvSpPr>
          <p:cNvPr id="2" name="Title 1">
            <a:extLst>
              <a:ext uri="{FF2B5EF4-FFF2-40B4-BE49-F238E27FC236}">
                <a16:creationId xmlns:a16="http://schemas.microsoft.com/office/drawing/2014/main" id="{A7D69FED-3A51-9894-C00C-FE6B1797F2DB}"/>
              </a:ext>
            </a:extLst>
          </p:cNvPr>
          <p:cNvSpPr>
            <a:spLocks noGrp="1"/>
          </p:cNvSpPr>
          <p:nvPr>
            <p:ph type="title"/>
          </p:nvPr>
        </p:nvSpPr>
        <p:spPr>
          <a:xfrm>
            <a:off x="6096000" y="546340"/>
            <a:ext cx="5334000" cy="1524000"/>
          </a:xfrm>
        </p:spPr>
        <p:txBody>
          <a:bodyPr vert="horz" lIns="91440" tIns="45720" rIns="91440" bIns="45720" rtlCol="0" anchor="ctr">
            <a:normAutofit/>
          </a:bodyPr>
          <a:lstStyle/>
          <a:p>
            <a:r>
              <a:rPr lang="en-US" sz="3200" u="sng"/>
              <a:t>How I Improve Time Management</a:t>
            </a:r>
          </a:p>
        </p:txBody>
      </p:sp>
      <p:pic>
        <p:nvPicPr>
          <p:cNvPr id="3" name="Time Management 3">
            <a:hlinkClick r:id="" action="ppaction://media"/>
            <a:extLst>
              <a:ext uri="{FF2B5EF4-FFF2-40B4-BE49-F238E27FC236}">
                <a16:creationId xmlns:a16="http://schemas.microsoft.com/office/drawing/2014/main" id="{978854DA-481A-4F2A-28B8-92209A9480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50498" y="174026"/>
            <a:ext cx="730250" cy="730250"/>
          </a:xfrm>
          <a:prstGeom prst="rect">
            <a:avLst/>
          </a:prstGeom>
        </p:spPr>
      </p:pic>
    </p:spTree>
    <p:extLst>
      <p:ext uri="{BB962C8B-B14F-4D97-AF65-F5344CB8AC3E}">
        <p14:creationId xmlns:p14="http://schemas.microsoft.com/office/powerpoint/2010/main" val="28547167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B176-0C67-A272-CF57-4BF5849E559A}"/>
              </a:ext>
            </a:extLst>
          </p:cNvPr>
          <p:cNvSpPr>
            <a:spLocks noGrp="1"/>
          </p:cNvSpPr>
          <p:nvPr>
            <p:ph type="title"/>
          </p:nvPr>
        </p:nvSpPr>
        <p:spPr>
          <a:xfrm>
            <a:off x="762000" y="186906"/>
            <a:ext cx="10668000" cy="1524000"/>
          </a:xfrm>
        </p:spPr>
        <p:txBody>
          <a:bodyPr/>
          <a:lstStyle/>
          <a:p>
            <a:pPr algn="ctr"/>
            <a:r>
              <a:rPr lang="en-US" u="sng" dirty="0"/>
              <a:t>Conclusion</a:t>
            </a:r>
            <a:endParaRPr lang="en-US"/>
          </a:p>
        </p:txBody>
      </p:sp>
      <p:sp>
        <p:nvSpPr>
          <p:cNvPr id="4" name="TextBox 3">
            <a:extLst>
              <a:ext uri="{FF2B5EF4-FFF2-40B4-BE49-F238E27FC236}">
                <a16:creationId xmlns:a16="http://schemas.microsoft.com/office/drawing/2014/main" id="{587BEA02-9193-D722-5F1A-C6BECF21955F}"/>
              </a:ext>
            </a:extLst>
          </p:cNvPr>
          <p:cNvSpPr txBox="1"/>
          <p:nvPr/>
        </p:nvSpPr>
        <p:spPr>
          <a:xfrm>
            <a:off x="488510" y="1708349"/>
            <a:ext cx="1120986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venir Next LT Pro Light"/>
                <a:ea typeface="Calibri"/>
                <a:cs typeface="Calibri"/>
              </a:rPr>
              <a:t>In conclusion, poor time management can have significant implications for both my academic progression and overall wellbeing. However, by implementing effective strategies and utilizing practical tools, I can overcome the challenges posed by poor time management and thrive in my academic endeavors. By prioritizing tasks, creating a structured schedule, and utilizing time management tools, I am empowered to take control of my time and achieve success in both my academic and personal life.</a:t>
            </a:r>
            <a:endParaRPr lang="en-US"/>
          </a:p>
        </p:txBody>
      </p:sp>
      <p:pic>
        <p:nvPicPr>
          <p:cNvPr id="5" name="Time Management 4">
            <a:hlinkClick r:id="" action="ppaction://media"/>
            <a:extLst>
              <a:ext uri="{FF2B5EF4-FFF2-40B4-BE49-F238E27FC236}">
                <a16:creationId xmlns:a16="http://schemas.microsoft.com/office/drawing/2014/main" id="{621D56D3-DA83-9D85-E9A0-C5CE209952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7479" y="188403"/>
            <a:ext cx="730250" cy="730250"/>
          </a:xfrm>
          <a:prstGeom prst="rect">
            <a:avLst/>
          </a:prstGeom>
        </p:spPr>
      </p:pic>
    </p:spTree>
    <p:extLst>
      <p:ext uri="{BB962C8B-B14F-4D97-AF65-F5344CB8AC3E}">
        <p14:creationId xmlns:p14="http://schemas.microsoft.com/office/powerpoint/2010/main" val="30835801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ree stock photo of books, desk, homework">
            <a:extLst>
              <a:ext uri="{FF2B5EF4-FFF2-40B4-BE49-F238E27FC236}">
                <a16:creationId xmlns:a16="http://schemas.microsoft.com/office/drawing/2014/main" id="{6ADA99FC-56E4-789B-34AF-E549BB7EC94E}"/>
              </a:ext>
            </a:extLst>
          </p:cNvPr>
          <p:cNvPicPr>
            <a:picLocks noChangeAspect="1"/>
          </p:cNvPicPr>
          <p:nvPr/>
        </p:nvPicPr>
        <p:blipFill rotWithShape="1">
          <a:blip r:embed="rId4"/>
          <a:srcRect l="15930" r="32013"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0" name="Freeform: Shape 19">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D355DAFC-CA77-B9D7-0959-7453B3D2796D}"/>
              </a:ext>
            </a:extLst>
          </p:cNvPr>
          <p:cNvSpPr txBox="1"/>
          <p:nvPr/>
        </p:nvSpPr>
        <p:spPr>
          <a:xfrm>
            <a:off x="6096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5000"/>
              </a:lnSpc>
              <a:spcAft>
                <a:spcPts val="600"/>
              </a:spcAft>
              <a:buFont typeface="Arial" panose="020B0604020202020204" pitchFamily="34" charset="0"/>
              <a:buChar char="•"/>
            </a:pPr>
            <a:r>
              <a:rPr lang="en-US" sz="2000">
                <a:solidFill>
                  <a:schemeClr val="tx1">
                    <a:alpha val="70000"/>
                  </a:schemeClr>
                </a:solidFill>
              </a:rPr>
              <a:t>As a student, I've come to realize that my study environment plays a crucial role in both my academic progression and overall wellbeing. When my surroundings are chaotic or distracting, it significantly impacts my ability to focus, retain information, and perform well academically. Moreover, a poor study environment can take a toll on my mental health, leaving me feeling stressed, overwhelmed, and unmotivated.</a:t>
            </a:r>
          </a:p>
        </p:txBody>
      </p:sp>
      <p:sp>
        <p:nvSpPr>
          <p:cNvPr id="2" name="Title 1">
            <a:extLst>
              <a:ext uri="{FF2B5EF4-FFF2-40B4-BE49-F238E27FC236}">
                <a16:creationId xmlns:a16="http://schemas.microsoft.com/office/drawing/2014/main" id="{C635A40D-8C83-1DC8-6C25-E68FD36A88C6}"/>
              </a:ext>
            </a:extLst>
          </p:cNvPr>
          <p:cNvSpPr>
            <a:spLocks noGrp="1"/>
          </p:cNvSpPr>
          <p:nvPr>
            <p:ph type="title"/>
          </p:nvPr>
        </p:nvSpPr>
        <p:spPr>
          <a:xfrm>
            <a:off x="6096000" y="762000"/>
            <a:ext cx="5334000" cy="1524000"/>
          </a:xfrm>
        </p:spPr>
        <p:txBody>
          <a:bodyPr vert="horz" lIns="91440" tIns="45720" rIns="91440" bIns="45720" rtlCol="0" anchor="ctr">
            <a:normAutofit/>
          </a:bodyPr>
          <a:lstStyle/>
          <a:p>
            <a:r>
              <a:rPr lang="en-US" sz="3200" u="sng"/>
              <a:t>Study Environment</a:t>
            </a:r>
          </a:p>
        </p:txBody>
      </p:sp>
      <p:pic>
        <p:nvPicPr>
          <p:cNvPr id="3" name="Study Environment 1">
            <a:hlinkClick r:id="" action="ppaction://media"/>
            <a:extLst>
              <a:ext uri="{FF2B5EF4-FFF2-40B4-BE49-F238E27FC236}">
                <a16:creationId xmlns:a16="http://schemas.microsoft.com/office/drawing/2014/main" id="{64FA2C99-1324-63F6-7DA8-0A0CCFC06A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4875" y="188403"/>
            <a:ext cx="730250" cy="730250"/>
          </a:xfrm>
          <a:prstGeom prst="rect">
            <a:avLst/>
          </a:prstGeom>
        </p:spPr>
      </p:pic>
    </p:spTree>
    <p:extLst>
      <p:ext uri="{BB962C8B-B14F-4D97-AF65-F5344CB8AC3E}">
        <p14:creationId xmlns:p14="http://schemas.microsoft.com/office/powerpoint/2010/main" val="1154350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yalty-Free photo: Organized desk with laptop and journals | PickPik">
            <a:extLst>
              <a:ext uri="{FF2B5EF4-FFF2-40B4-BE49-F238E27FC236}">
                <a16:creationId xmlns:a16="http://schemas.microsoft.com/office/drawing/2014/main" id="{03303B20-CF4F-197B-1CDB-E3300DFF2221}"/>
              </a:ext>
            </a:extLst>
          </p:cNvPr>
          <p:cNvPicPr>
            <a:picLocks noChangeAspect="1"/>
          </p:cNvPicPr>
          <p:nvPr/>
        </p:nvPicPr>
        <p:blipFill rotWithShape="1">
          <a:blip r:embed="rId4"/>
          <a:srcRect l="24180" r="14047"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9" name="Freeform: Shape 18">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F517E730-BEA2-3BBE-0758-668068FDEBC9}"/>
              </a:ext>
            </a:extLst>
          </p:cNvPr>
          <p:cNvSpPr txBox="1"/>
          <p:nvPr/>
        </p:nvSpPr>
        <p:spPr>
          <a:xfrm>
            <a:off x="762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Decreased ability to concentrate</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Reduced productivity</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Feelings of frustration and disappointment</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Poor effect on mental wellbeing</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Feelings of chaos</a:t>
            </a:r>
          </a:p>
        </p:txBody>
      </p:sp>
      <p:sp>
        <p:nvSpPr>
          <p:cNvPr id="2" name="Title 1">
            <a:extLst>
              <a:ext uri="{FF2B5EF4-FFF2-40B4-BE49-F238E27FC236}">
                <a16:creationId xmlns:a16="http://schemas.microsoft.com/office/drawing/2014/main" id="{DE01A19A-4B9E-240C-04EB-35A5F663E95E}"/>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u="sng"/>
              <a:t>How A Poor Study Environment Effects My Studies</a:t>
            </a:r>
          </a:p>
        </p:txBody>
      </p:sp>
      <p:pic>
        <p:nvPicPr>
          <p:cNvPr id="3" name="Study Environment 2">
            <a:hlinkClick r:id="" action="ppaction://media"/>
            <a:extLst>
              <a:ext uri="{FF2B5EF4-FFF2-40B4-BE49-F238E27FC236}">
                <a16:creationId xmlns:a16="http://schemas.microsoft.com/office/drawing/2014/main" id="{0297380E-5D2D-B809-8776-08355C21D1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6875" y="145271"/>
            <a:ext cx="730250" cy="730250"/>
          </a:xfrm>
          <a:prstGeom prst="rect">
            <a:avLst/>
          </a:prstGeom>
        </p:spPr>
      </p:pic>
    </p:spTree>
    <p:extLst>
      <p:ext uri="{BB962C8B-B14F-4D97-AF65-F5344CB8AC3E}">
        <p14:creationId xmlns:p14="http://schemas.microsoft.com/office/powerpoint/2010/main" val="294069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chool and office supplies">
            <a:extLst>
              <a:ext uri="{FF2B5EF4-FFF2-40B4-BE49-F238E27FC236}">
                <a16:creationId xmlns:a16="http://schemas.microsoft.com/office/drawing/2014/main" id="{E5E284ED-7D68-1C52-13E3-369375ECC158}"/>
              </a:ext>
            </a:extLst>
          </p:cNvPr>
          <p:cNvPicPr>
            <a:picLocks noChangeAspect="1"/>
          </p:cNvPicPr>
          <p:nvPr/>
        </p:nvPicPr>
        <p:blipFill rotWithShape="1">
          <a:blip r:embed="rId4"/>
          <a:srcRect l="30703" r="7569" b="-1"/>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EE92B59B-01C5-165F-77CA-5201A14EE9CF}"/>
              </a:ext>
            </a:extLst>
          </p:cNvPr>
          <p:cNvSpPr txBox="1"/>
          <p:nvPr/>
        </p:nvSpPr>
        <p:spPr>
          <a:xfrm>
            <a:off x="762000" y="2286000"/>
            <a:ext cx="5334000" cy="38100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Creating a designated space for studying (Edwards, 2006).</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Declutter and organize my study space (Theobald, 2010).</a:t>
            </a:r>
          </a:p>
          <a:p>
            <a:pPr marL="285750" indent="-228600">
              <a:lnSpc>
                <a:spcPct val="125000"/>
              </a:lnSpc>
              <a:spcAft>
                <a:spcPts val="600"/>
              </a:spcAft>
              <a:buFont typeface="Arial" panose="020B0604020202020204" pitchFamily="34" charset="0"/>
              <a:buChar char="•"/>
            </a:pPr>
            <a:r>
              <a:rPr lang="en-US" sz="2400">
                <a:solidFill>
                  <a:schemeClr val="tx1">
                    <a:alpha val="70000"/>
                  </a:schemeClr>
                </a:solidFill>
              </a:rPr>
              <a:t>Utilize noise cancelling headphones, listen to music to calm me.</a:t>
            </a:r>
          </a:p>
        </p:txBody>
      </p:sp>
      <p:sp>
        <p:nvSpPr>
          <p:cNvPr id="2" name="Title 1">
            <a:extLst>
              <a:ext uri="{FF2B5EF4-FFF2-40B4-BE49-F238E27FC236}">
                <a16:creationId xmlns:a16="http://schemas.microsoft.com/office/drawing/2014/main" id="{76F1F78D-5EB4-7C89-AB9C-2D2B0096649C}"/>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u="sng"/>
              <a:t>How I Improve My Study Environment</a:t>
            </a:r>
          </a:p>
        </p:txBody>
      </p:sp>
      <p:pic>
        <p:nvPicPr>
          <p:cNvPr id="3" name="Study Environment 3">
            <a:hlinkClick r:id="" action="ppaction://media"/>
            <a:extLst>
              <a:ext uri="{FF2B5EF4-FFF2-40B4-BE49-F238E27FC236}">
                <a16:creationId xmlns:a16="http://schemas.microsoft.com/office/drawing/2014/main" id="{49508EE9-1662-5BB8-591B-49E7C5B6A8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6875" y="145271"/>
            <a:ext cx="730250" cy="730250"/>
          </a:xfrm>
          <a:prstGeom prst="rect">
            <a:avLst/>
          </a:prstGeom>
        </p:spPr>
      </p:pic>
    </p:spTree>
    <p:extLst>
      <p:ext uri="{BB962C8B-B14F-4D97-AF65-F5344CB8AC3E}">
        <p14:creationId xmlns:p14="http://schemas.microsoft.com/office/powerpoint/2010/main" val="5467026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FEDCB-3125-597A-DACE-A0F4E1D93503}"/>
              </a:ext>
            </a:extLst>
          </p:cNvPr>
          <p:cNvSpPr>
            <a:spLocks noGrp="1"/>
          </p:cNvSpPr>
          <p:nvPr>
            <p:ph type="title"/>
          </p:nvPr>
        </p:nvSpPr>
        <p:spPr>
          <a:xfrm>
            <a:off x="762000" y="186906"/>
            <a:ext cx="10668000" cy="1524000"/>
          </a:xfrm>
        </p:spPr>
        <p:txBody>
          <a:bodyPr/>
          <a:lstStyle/>
          <a:p>
            <a:pPr algn="ctr"/>
            <a:r>
              <a:rPr lang="en-US" u="sng" dirty="0"/>
              <a:t>Conclusion</a:t>
            </a:r>
            <a:endParaRPr lang="en-US"/>
          </a:p>
        </p:txBody>
      </p:sp>
      <p:sp>
        <p:nvSpPr>
          <p:cNvPr id="4" name="TextBox 3">
            <a:extLst>
              <a:ext uri="{FF2B5EF4-FFF2-40B4-BE49-F238E27FC236}">
                <a16:creationId xmlns:a16="http://schemas.microsoft.com/office/drawing/2014/main" id="{7F47BE64-9BD3-0FD2-6437-BAEAAAB4572D}"/>
              </a:ext>
            </a:extLst>
          </p:cNvPr>
          <p:cNvSpPr txBox="1"/>
          <p:nvPr/>
        </p:nvSpPr>
        <p:spPr>
          <a:xfrm>
            <a:off x="518224" y="1877683"/>
            <a:ext cx="11142133"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Avenir Next LT Pro Light"/>
                <a:ea typeface="Calibri"/>
                <a:cs typeface="Calibri"/>
              </a:rPr>
              <a:t>In conclusion, a poor study environment can have significant implications for both my academic progression and overall wellbeing. By implementing effective strategies such as creating a designated study space, decluttering and organizing my study area, and utilizing tools to minimize distractions, I can thrive in my academic pursuits while safeguarding my mental health and wellbeing.</a:t>
            </a:r>
            <a:endParaRPr lang="en-US"/>
          </a:p>
        </p:txBody>
      </p:sp>
      <p:pic>
        <p:nvPicPr>
          <p:cNvPr id="5" name="Study Environment 4">
            <a:hlinkClick r:id="" action="ppaction://media"/>
            <a:extLst>
              <a:ext uri="{FF2B5EF4-FFF2-40B4-BE49-F238E27FC236}">
                <a16:creationId xmlns:a16="http://schemas.microsoft.com/office/drawing/2014/main" id="{076A9BBB-B4D5-599A-E562-434824BAC2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64875" y="188403"/>
            <a:ext cx="730250" cy="730250"/>
          </a:xfrm>
          <a:prstGeom prst="rect">
            <a:avLst/>
          </a:prstGeom>
        </p:spPr>
      </p:pic>
    </p:spTree>
    <p:extLst>
      <p:ext uri="{BB962C8B-B14F-4D97-AF65-F5344CB8AC3E}">
        <p14:creationId xmlns:p14="http://schemas.microsoft.com/office/powerpoint/2010/main" val="15055523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AF3A4-CDBF-DCBE-0852-461E06479D16}"/>
              </a:ext>
            </a:extLst>
          </p:cNvPr>
          <p:cNvSpPr>
            <a:spLocks noGrp="1"/>
          </p:cNvSpPr>
          <p:nvPr>
            <p:ph type="title"/>
          </p:nvPr>
        </p:nvSpPr>
        <p:spPr>
          <a:xfrm>
            <a:off x="762000" y="186906"/>
            <a:ext cx="10668000" cy="1524000"/>
          </a:xfrm>
        </p:spPr>
        <p:txBody>
          <a:bodyPr/>
          <a:lstStyle/>
          <a:p>
            <a:r>
              <a:rPr lang="en-US" u="sng" dirty="0"/>
              <a:t>Reference List</a:t>
            </a:r>
          </a:p>
        </p:txBody>
      </p:sp>
      <p:sp>
        <p:nvSpPr>
          <p:cNvPr id="4" name="TextBox 3">
            <a:extLst>
              <a:ext uri="{FF2B5EF4-FFF2-40B4-BE49-F238E27FC236}">
                <a16:creationId xmlns:a16="http://schemas.microsoft.com/office/drawing/2014/main" id="{D334E2D9-6828-0952-8EA8-2AB18B61CF7B}"/>
              </a:ext>
            </a:extLst>
          </p:cNvPr>
          <p:cNvSpPr txBox="1"/>
          <p:nvPr/>
        </p:nvSpPr>
        <p:spPr>
          <a:xfrm>
            <a:off x="750178" y="1331982"/>
            <a:ext cx="10673112" cy="5247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100" dirty="0">
                <a:latin typeface="Avenir Next LT Pro Light"/>
                <a:cs typeface="Times New Roman"/>
              </a:rPr>
              <a:t>Edwards, Stephen. </a:t>
            </a:r>
            <a:r>
              <a:rPr lang="en-US" sz="2100" i="1" dirty="0">
                <a:latin typeface="Avenir Next LT Pro Light"/>
                <a:cs typeface="Times New Roman"/>
              </a:rPr>
              <a:t>50 plus One Ways to Improve Your Study Habits</a:t>
            </a:r>
            <a:r>
              <a:rPr lang="en-US" sz="2100" dirty="0">
                <a:latin typeface="Avenir Next LT Pro Light"/>
                <a:cs typeface="Times New Roman"/>
              </a:rPr>
              <a:t>. Chicago, Encouragement Press, 2007.</a:t>
            </a:r>
            <a:endParaRPr lang="en-US" sz="2100" dirty="0">
              <a:latin typeface="Avenir Next LT Pro Light"/>
            </a:endParaRPr>
          </a:p>
          <a:p>
            <a:endParaRPr lang="en-US" sz="2100" dirty="0">
              <a:latin typeface="Avenir Next LT Pro Light"/>
              <a:cs typeface="Times New Roman"/>
            </a:endParaRPr>
          </a:p>
          <a:p>
            <a:r>
              <a:rPr lang="en-US" sz="2100" dirty="0">
                <a:latin typeface="Avenir Next LT Pro Light"/>
                <a:cs typeface="Times New Roman"/>
              </a:rPr>
              <a:t>Patrick </a:t>
            </a:r>
            <a:r>
              <a:rPr lang="en-US" sz="2100" dirty="0" err="1">
                <a:latin typeface="Avenir Next LT Pro Light"/>
                <a:cs typeface="Times New Roman"/>
              </a:rPr>
              <a:t>Sanaghan</a:t>
            </a:r>
            <a:r>
              <a:rPr lang="en-US" sz="2100" dirty="0">
                <a:latin typeface="Avenir Next LT Pro Light"/>
                <a:cs typeface="Times New Roman"/>
              </a:rPr>
              <a:t> Ed.D. </a:t>
            </a:r>
            <a:r>
              <a:rPr lang="en-US" sz="2100" i="1" dirty="0">
                <a:latin typeface="Avenir Next LT Pro Light"/>
                <a:cs typeface="Times New Roman"/>
              </a:rPr>
              <a:t>How to Be a “Better” Procrastinator</a:t>
            </a:r>
            <a:r>
              <a:rPr lang="en-US" sz="2100" dirty="0">
                <a:latin typeface="Avenir Next LT Pro Light"/>
                <a:cs typeface="Times New Roman"/>
              </a:rPr>
              <a:t>. </a:t>
            </a:r>
            <a:r>
              <a:rPr lang="en-US" sz="2100" dirty="0" err="1">
                <a:latin typeface="Avenir Next LT Pro Light"/>
                <a:cs typeface="Times New Roman"/>
              </a:rPr>
              <a:t>AuthorHouse</a:t>
            </a:r>
            <a:r>
              <a:rPr lang="en-US" sz="2100" dirty="0">
                <a:latin typeface="Avenir Next LT Pro Light"/>
                <a:cs typeface="Times New Roman"/>
              </a:rPr>
              <a:t>, 2021.</a:t>
            </a:r>
            <a:endParaRPr lang="en-US" sz="2100">
              <a:latin typeface="Avenir Next LT Pro Light"/>
            </a:endParaRPr>
          </a:p>
          <a:p>
            <a:endParaRPr lang="en-US" sz="2100" dirty="0">
              <a:latin typeface="Avenir Next LT Pro Light"/>
              <a:cs typeface="Times New Roman"/>
            </a:endParaRPr>
          </a:p>
          <a:p>
            <a:r>
              <a:rPr lang="en-US" sz="2100" dirty="0">
                <a:latin typeface="Avenir Next LT Pro Light"/>
                <a:cs typeface="Times New Roman"/>
              </a:rPr>
              <a:t>Prabhu TL. </a:t>
            </a:r>
            <a:r>
              <a:rPr lang="en-US" sz="2100" i="1" dirty="0">
                <a:latin typeface="Avenir Next LT Pro Light"/>
                <a:cs typeface="Times New Roman"/>
              </a:rPr>
              <a:t>TIME MANAGEMENT Effective Time Management Techniques</a:t>
            </a:r>
            <a:r>
              <a:rPr lang="en-US" sz="2100" dirty="0">
                <a:latin typeface="Avenir Next LT Pro Light"/>
                <a:cs typeface="Times New Roman"/>
              </a:rPr>
              <a:t>. </a:t>
            </a:r>
            <a:r>
              <a:rPr lang="en-US" sz="2100" dirty="0" err="1">
                <a:latin typeface="Avenir Next LT Pro Light"/>
                <a:cs typeface="Times New Roman"/>
              </a:rPr>
              <a:t>NestFame</a:t>
            </a:r>
            <a:r>
              <a:rPr lang="en-US" sz="2100" dirty="0">
                <a:latin typeface="Avenir Next LT Pro Light"/>
                <a:cs typeface="Times New Roman"/>
              </a:rPr>
              <a:t> Creations Pvt Ltd., 2021.</a:t>
            </a:r>
            <a:endParaRPr lang="en-US" sz="2100">
              <a:latin typeface="Avenir Next LT Pro Light"/>
            </a:endParaRPr>
          </a:p>
          <a:p>
            <a:endParaRPr lang="en-US" sz="2100" dirty="0">
              <a:latin typeface="Avenir Next LT Pro Light"/>
              <a:cs typeface="Times New Roman"/>
            </a:endParaRPr>
          </a:p>
          <a:p>
            <a:r>
              <a:rPr lang="en-US" sz="2100" dirty="0">
                <a:latin typeface="Avenir Next LT Pro Light"/>
                <a:cs typeface="Times New Roman"/>
              </a:rPr>
              <a:t>Singh, Chetan. </a:t>
            </a:r>
            <a:r>
              <a:rPr lang="en-US" sz="2100" i="1" dirty="0">
                <a:latin typeface="Avenir Next LT Pro Light"/>
                <a:cs typeface="Times New Roman"/>
              </a:rPr>
              <a:t>Mastering Time Management: Time Management Interview Questions and Answers</a:t>
            </a:r>
            <a:r>
              <a:rPr lang="en-US" sz="2100" dirty="0">
                <a:latin typeface="Avenir Next LT Pro Light"/>
                <a:cs typeface="Times New Roman"/>
              </a:rPr>
              <a:t>. Chetan Singh, 2023.</a:t>
            </a:r>
            <a:endParaRPr lang="en-US" sz="2100">
              <a:latin typeface="Avenir Next LT Pro Light"/>
            </a:endParaRPr>
          </a:p>
          <a:p>
            <a:endParaRPr lang="en-US" sz="2100" dirty="0">
              <a:latin typeface="Avenir Next LT Pro Light"/>
              <a:cs typeface="Times New Roman"/>
            </a:endParaRPr>
          </a:p>
          <a:p>
            <a:r>
              <a:rPr lang="en-US" sz="2100" dirty="0">
                <a:latin typeface="Avenir Next LT Pro Light"/>
                <a:cs typeface="Times New Roman"/>
              </a:rPr>
              <a:t>Theobald, Theo, and Cary L Cooper. </a:t>
            </a:r>
            <a:r>
              <a:rPr lang="en-US" sz="2100" i="1" dirty="0">
                <a:latin typeface="Avenir Next LT Pro Light"/>
                <a:cs typeface="Times New Roman"/>
              </a:rPr>
              <a:t>Detox Your Desk</a:t>
            </a:r>
            <a:r>
              <a:rPr lang="en-US" sz="2100" dirty="0">
                <a:latin typeface="Avenir Next LT Pro Light"/>
                <a:cs typeface="Times New Roman"/>
              </a:rPr>
              <a:t>. John Wiley &amp; Sons, 2010.</a:t>
            </a:r>
            <a:endParaRPr lang="en-US" sz="2100">
              <a:latin typeface="Avenir Next LT Pro Light"/>
            </a:endParaRPr>
          </a:p>
          <a:p>
            <a:endParaRPr lang="en-US" sz="2100" dirty="0">
              <a:latin typeface="Avenir Next LT Pro Light"/>
              <a:cs typeface="Times New Roman"/>
            </a:endParaRPr>
          </a:p>
          <a:p>
            <a:r>
              <a:rPr lang="en-US" sz="2100" dirty="0">
                <a:latin typeface="Avenir Next LT Pro Light"/>
                <a:cs typeface="Times New Roman"/>
              </a:rPr>
              <a:t>Timo Kiander. </a:t>
            </a:r>
            <a:r>
              <a:rPr lang="en-US" sz="2100" i="1" dirty="0">
                <a:latin typeface="Avenir Next LT Pro Light"/>
                <a:cs typeface="Times New Roman"/>
              </a:rPr>
              <a:t>Overcoming Procrastination: 44 Actionable Tips to Take Control of Your Life</a:t>
            </a:r>
            <a:r>
              <a:rPr lang="en-US" sz="2100" dirty="0">
                <a:latin typeface="Avenir Next LT Pro Light"/>
                <a:cs typeface="Times New Roman"/>
              </a:rPr>
              <a:t>. Timo Kiander, 2015.</a:t>
            </a:r>
            <a:endParaRPr lang="en-US" sz="2100">
              <a:latin typeface="Avenir Next LT Pro Light"/>
            </a:endParaRPr>
          </a:p>
          <a:p>
            <a:pPr algn="l"/>
            <a:endParaRPr lang="en-US" sz="2000" dirty="0">
              <a:latin typeface="Avenir Next LT Pro Light"/>
            </a:endParaRPr>
          </a:p>
        </p:txBody>
      </p:sp>
    </p:spTree>
    <p:extLst>
      <p:ext uri="{BB962C8B-B14F-4D97-AF65-F5344CB8AC3E}">
        <p14:creationId xmlns:p14="http://schemas.microsoft.com/office/powerpoint/2010/main" val="466932751"/>
      </p:ext>
    </p:extLst>
  </p:cSld>
  <p:clrMapOvr>
    <a:masterClrMapping/>
  </p:clrMapOvr>
</p:sld>
</file>

<file path=ppt/theme/theme1.xml><?xml version="1.0" encoding="utf-8"?>
<a:theme xmlns:a="http://schemas.openxmlformats.org/drawingml/2006/main" name="Pebbl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PebbleVTI</vt:lpstr>
      <vt:lpstr>My Reflection on Studying Throughout The Last Two Semesters</vt:lpstr>
      <vt:lpstr>Procrastination</vt:lpstr>
      <vt:lpstr>How Procrastination Effects My Studies</vt:lpstr>
      <vt:lpstr>How I Tackle Procrastination</vt:lpstr>
      <vt:lpstr>Conclusion</vt:lpstr>
      <vt:lpstr>Time Management</vt:lpstr>
      <vt:lpstr>How Poor Time Management Effects My Studies</vt:lpstr>
      <vt:lpstr>How I Improve Time Management</vt:lpstr>
      <vt:lpstr>Conclusion</vt:lpstr>
      <vt:lpstr>Study Environment</vt:lpstr>
      <vt:lpstr>How A Poor Study Environment Effects My Studies</vt:lpstr>
      <vt:lpstr>How I Improve My Study Environment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264</cp:revision>
  <dcterms:created xsi:type="dcterms:W3CDTF">2024-04-03T11:15:09Z</dcterms:created>
  <dcterms:modified xsi:type="dcterms:W3CDTF">2024-04-04T15:48:35Z</dcterms:modified>
</cp:coreProperties>
</file>