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handoutMasterIdLst>
    <p:handoutMasterId r:id="rId15"/>
  </p:handoutMasterIdLst>
  <p:sldIdLst>
    <p:sldId id="256" r:id="rId5"/>
    <p:sldId id="271" r:id="rId6"/>
    <p:sldId id="283" r:id="rId7"/>
    <p:sldId id="279" r:id="rId8"/>
    <p:sldId id="280" r:id="rId9"/>
    <p:sldId id="257" r:id="rId10"/>
    <p:sldId id="275" r:id="rId11"/>
    <p:sldId id="276" r:id="rId12"/>
    <p:sldId id="2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Lst>
        </p14:section>
        <p14:section name="Design, Morph, Annotate, Work Together, Tell Me" id="{B9B51309-D148-4332-87C2-07BE32FBCA3B}">
          <p14:sldIdLst>
            <p14:sldId id="271"/>
            <p14:sldId id="283"/>
            <p14:sldId id="279"/>
            <p14:sldId id="280"/>
            <p14:sldId id="257"/>
            <p14:sldId id="275"/>
            <p14:sldId id="276"/>
            <p14:sldId id="282"/>
          </p14:sldIdLst>
        </p14:section>
        <p14:section name="Learn More" id="{2CC34DB2-6590-42C0-AD4B-A04C6060184E}">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0C2D02-AE22-47BC-919D-30C4A1EDE62C}" v="5" dt="2021-01-31T16:02:11.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1" autoAdjust="0"/>
  </p:normalViewPr>
  <p:slideViewPr>
    <p:cSldViewPr snapToGrid="0">
      <p:cViewPr varScale="1">
        <p:scale>
          <a:sx n="72" d="100"/>
          <a:sy n="72" d="100"/>
        </p:scale>
        <p:origin x="660" y="6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Alexander Vaughan" userId="88ee7ef1-6280-40e0-8d61-46b69fde72b4" providerId="ADAL" clId="{F20C2D02-AE22-47BC-919D-30C4A1EDE62C}"/>
    <pc:docChg chg="custSel addSld delSld modSld modSection">
      <pc:chgData name="Graham Alexander Vaughan" userId="88ee7ef1-6280-40e0-8d61-46b69fde72b4" providerId="ADAL" clId="{F20C2D02-AE22-47BC-919D-30C4A1EDE62C}" dt="2021-01-20T14:55:33.086" v="1063" actId="20577"/>
      <pc:docMkLst>
        <pc:docMk/>
      </pc:docMkLst>
      <pc:sldChg chg="modSp mod">
        <pc:chgData name="Graham Alexander Vaughan" userId="88ee7ef1-6280-40e0-8d61-46b69fde72b4" providerId="ADAL" clId="{F20C2D02-AE22-47BC-919D-30C4A1EDE62C}" dt="2021-01-20T14:27:14.040" v="367" actId="20577"/>
        <pc:sldMkLst>
          <pc:docMk/>
          <pc:sldMk cId="2471807738" sldId="256"/>
        </pc:sldMkLst>
        <pc:spChg chg="mod">
          <ac:chgData name="Graham Alexander Vaughan" userId="88ee7ef1-6280-40e0-8d61-46b69fde72b4" providerId="ADAL" clId="{F20C2D02-AE22-47BC-919D-30C4A1EDE62C}" dt="2021-01-20T14:27:14.040" v="367" actId="20577"/>
          <ac:spMkLst>
            <pc:docMk/>
            <pc:sldMk cId="2471807738" sldId="256"/>
            <ac:spMk id="2" creationId="{00000000-0000-0000-0000-000000000000}"/>
          </ac:spMkLst>
        </pc:spChg>
        <pc:spChg chg="mod">
          <ac:chgData name="Graham Alexander Vaughan" userId="88ee7ef1-6280-40e0-8d61-46b69fde72b4" providerId="ADAL" clId="{F20C2D02-AE22-47BC-919D-30C4A1EDE62C}" dt="2021-01-20T14:26:41.201" v="316" actId="20577"/>
          <ac:spMkLst>
            <pc:docMk/>
            <pc:sldMk cId="2471807738" sldId="256"/>
            <ac:spMk id="3" creationId="{00000000-0000-0000-0000-000000000000}"/>
          </ac:spMkLst>
        </pc:spChg>
      </pc:sldChg>
      <pc:sldChg chg="modSp mod">
        <pc:chgData name="Graham Alexander Vaughan" userId="88ee7ef1-6280-40e0-8d61-46b69fde72b4" providerId="ADAL" clId="{F20C2D02-AE22-47BC-919D-30C4A1EDE62C}" dt="2021-01-18T18:03:34.294" v="206" actId="20577"/>
        <pc:sldMkLst>
          <pc:docMk/>
          <pc:sldMk cId="1328676004" sldId="257"/>
        </pc:sldMkLst>
        <pc:spChg chg="mod">
          <ac:chgData name="Graham Alexander Vaughan" userId="88ee7ef1-6280-40e0-8d61-46b69fde72b4" providerId="ADAL" clId="{F20C2D02-AE22-47BC-919D-30C4A1EDE62C}" dt="2021-01-18T18:03:34.294" v="206" actId="20577"/>
          <ac:spMkLst>
            <pc:docMk/>
            <pc:sldMk cId="1328676004" sldId="257"/>
            <ac:spMk id="2" creationId="{00000000-0000-0000-0000-000000000000}"/>
          </ac:spMkLst>
        </pc:spChg>
      </pc:sldChg>
      <pc:sldChg chg="modSp mod">
        <pc:chgData name="Graham Alexander Vaughan" userId="88ee7ef1-6280-40e0-8d61-46b69fde72b4" providerId="ADAL" clId="{F20C2D02-AE22-47BC-919D-30C4A1EDE62C}" dt="2021-01-18T18:01:58.219" v="86" actId="20577"/>
        <pc:sldMkLst>
          <pc:docMk/>
          <pc:sldMk cId="3457616166" sldId="271"/>
        </pc:sldMkLst>
        <pc:spChg chg="mod">
          <ac:chgData name="Graham Alexander Vaughan" userId="88ee7ef1-6280-40e0-8d61-46b69fde72b4" providerId="ADAL" clId="{F20C2D02-AE22-47BC-919D-30C4A1EDE62C}" dt="2021-01-18T18:01:58.219" v="86" actId="20577"/>
          <ac:spMkLst>
            <pc:docMk/>
            <pc:sldMk cId="3457616166" sldId="271"/>
            <ac:spMk id="8" creationId="{00000000-0000-0000-0000-000000000000}"/>
          </ac:spMkLst>
        </pc:spChg>
      </pc:sldChg>
      <pc:sldChg chg="modSp mod">
        <pc:chgData name="Graham Alexander Vaughan" userId="88ee7ef1-6280-40e0-8d61-46b69fde72b4" providerId="ADAL" clId="{F20C2D02-AE22-47BC-919D-30C4A1EDE62C}" dt="2021-01-18T18:04:02.787" v="230" actId="20577"/>
        <pc:sldMkLst>
          <pc:docMk/>
          <pc:sldMk cId="727668169" sldId="275"/>
        </pc:sldMkLst>
        <pc:spChg chg="mod">
          <ac:chgData name="Graham Alexander Vaughan" userId="88ee7ef1-6280-40e0-8d61-46b69fde72b4" providerId="ADAL" clId="{F20C2D02-AE22-47BC-919D-30C4A1EDE62C}" dt="2021-01-18T18:04:02.787" v="230" actId="20577"/>
          <ac:spMkLst>
            <pc:docMk/>
            <pc:sldMk cId="727668169" sldId="275"/>
            <ac:spMk id="6" creationId="{00000000-0000-0000-0000-000000000000}"/>
          </ac:spMkLst>
        </pc:spChg>
      </pc:sldChg>
      <pc:sldChg chg="delSp modSp mod">
        <pc:chgData name="Graham Alexander Vaughan" userId="88ee7ef1-6280-40e0-8d61-46b69fde72b4" providerId="ADAL" clId="{F20C2D02-AE22-47BC-919D-30C4A1EDE62C}" dt="2021-01-20T14:55:33.086" v="1063" actId="20577"/>
        <pc:sldMkLst>
          <pc:docMk/>
          <pc:sldMk cId="1769326051" sldId="276"/>
        </pc:sldMkLst>
        <pc:spChg chg="mod">
          <ac:chgData name="Graham Alexander Vaughan" userId="88ee7ef1-6280-40e0-8d61-46b69fde72b4" providerId="ADAL" clId="{F20C2D02-AE22-47BC-919D-30C4A1EDE62C}" dt="2021-01-18T18:04:29.734" v="247" actId="20577"/>
          <ac:spMkLst>
            <pc:docMk/>
            <pc:sldMk cId="1769326051" sldId="276"/>
            <ac:spMk id="8" creationId="{00000000-0000-0000-0000-000000000000}"/>
          </ac:spMkLst>
        </pc:spChg>
        <pc:spChg chg="mod">
          <ac:chgData name="Graham Alexander Vaughan" userId="88ee7ef1-6280-40e0-8d61-46b69fde72b4" providerId="ADAL" clId="{F20C2D02-AE22-47BC-919D-30C4A1EDE62C}" dt="2021-01-20T14:55:33.086" v="1063" actId="20577"/>
          <ac:spMkLst>
            <pc:docMk/>
            <pc:sldMk cId="1769326051" sldId="276"/>
            <ac:spMk id="16" creationId="{00000000-0000-0000-0000-000000000000}"/>
          </ac:spMkLst>
        </pc:spChg>
        <pc:spChg chg="del">
          <ac:chgData name="Graham Alexander Vaughan" userId="88ee7ef1-6280-40e0-8d61-46b69fde72b4" providerId="ADAL" clId="{F20C2D02-AE22-47BC-919D-30C4A1EDE62C}" dt="2021-01-20T14:38:11.231" v="630" actId="478"/>
          <ac:spMkLst>
            <pc:docMk/>
            <pc:sldMk cId="1769326051" sldId="276"/>
            <ac:spMk id="42" creationId="{00000000-0000-0000-0000-000000000000}"/>
          </ac:spMkLst>
        </pc:spChg>
        <pc:spChg chg="del">
          <ac:chgData name="Graham Alexander Vaughan" userId="88ee7ef1-6280-40e0-8d61-46b69fde72b4" providerId="ADAL" clId="{F20C2D02-AE22-47BC-919D-30C4A1EDE62C}" dt="2021-01-20T14:38:17.945" v="634" actId="478"/>
          <ac:spMkLst>
            <pc:docMk/>
            <pc:sldMk cId="1769326051" sldId="276"/>
            <ac:spMk id="43" creationId="{00000000-0000-0000-0000-000000000000}"/>
          </ac:spMkLst>
        </pc:spChg>
        <pc:spChg chg="del">
          <ac:chgData name="Graham Alexander Vaughan" userId="88ee7ef1-6280-40e0-8d61-46b69fde72b4" providerId="ADAL" clId="{F20C2D02-AE22-47BC-919D-30C4A1EDE62C}" dt="2021-01-20T14:38:16.539" v="633" actId="478"/>
          <ac:spMkLst>
            <pc:docMk/>
            <pc:sldMk cId="1769326051" sldId="276"/>
            <ac:spMk id="44" creationId="{00000000-0000-0000-0000-000000000000}"/>
          </ac:spMkLst>
        </pc:spChg>
        <pc:grpChg chg="del">
          <ac:chgData name="Graham Alexander Vaughan" userId="88ee7ef1-6280-40e0-8d61-46b69fde72b4" providerId="ADAL" clId="{F20C2D02-AE22-47BC-919D-30C4A1EDE62C}" dt="2021-01-20T14:38:07.341" v="629" actId="478"/>
          <ac:grpSpMkLst>
            <pc:docMk/>
            <pc:sldMk cId="1769326051" sldId="276"/>
            <ac:grpSpMk id="33" creationId="{00000000-0000-0000-0000-000000000000}"/>
          </ac:grpSpMkLst>
        </pc:grpChg>
        <pc:grpChg chg="del">
          <ac:chgData name="Graham Alexander Vaughan" userId="88ee7ef1-6280-40e0-8d61-46b69fde72b4" providerId="ADAL" clId="{F20C2D02-AE22-47BC-919D-30C4A1EDE62C}" dt="2021-01-20T14:38:12.991" v="631" actId="478"/>
          <ac:grpSpMkLst>
            <pc:docMk/>
            <pc:sldMk cId="1769326051" sldId="276"/>
            <ac:grpSpMk id="36" creationId="{00000000-0000-0000-0000-000000000000}"/>
          </ac:grpSpMkLst>
        </pc:grpChg>
        <pc:grpChg chg="del">
          <ac:chgData name="Graham Alexander Vaughan" userId="88ee7ef1-6280-40e0-8d61-46b69fde72b4" providerId="ADAL" clId="{F20C2D02-AE22-47BC-919D-30C4A1EDE62C}" dt="2021-01-20T14:38:14.793" v="632" actId="478"/>
          <ac:grpSpMkLst>
            <pc:docMk/>
            <pc:sldMk cId="1769326051" sldId="276"/>
            <ac:grpSpMk id="39" creationId="{00000000-0000-0000-0000-000000000000}"/>
          </ac:grpSpMkLst>
        </pc:grpChg>
        <pc:picChg chg="del">
          <ac:chgData name="Graham Alexander Vaughan" userId="88ee7ef1-6280-40e0-8d61-46b69fde72b4" providerId="ADAL" clId="{F20C2D02-AE22-47BC-919D-30C4A1EDE62C}" dt="2021-01-20T14:38:04.273" v="628" actId="478"/>
          <ac:picMkLst>
            <pc:docMk/>
            <pc:sldMk cId="1769326051" sldId="276"/>
            <ac:picMk id="18" creationId="{00000000-0000-0000-0000-000000000000}"/>
          </ac:picMkLst>
        </pc:picChg>
      </pc:sldChg>
      <pc:sldChg chg="modSp mod">
        <pc:chgData name="Graham Alexander Vaughan" userId="88ee7ef1-6280-40e0-8d61-46b69fde72b4" providerId="ADAL" clId="{F20C2D02-AE22-47BC-919D-30C4A1EDE62C}" dt="2021-01-20T14:31:20.286" v="540" actId="1076"/>
        <pc:sldMkLst>
          <pc:docMk/>
          <pc:sldMk cId="1107001750" sldId="279"/>
        </pc:sldMkLst>
        <pc:spChg chg="mod">
          <ac:chgData name="Graham Alexander Vaughan" userId="88ee7ef1-6280-40e0-8d61-46b69fde72b4" providerId="ADAL" clId="{F20C2D02-AE22-47BC-919D-30C4A1EDE62C}" dt="2021-01-20T14:31:20.286" v="540" actId="1076"/>
          <ac:spMkLst>
            <pc:docMk/>
            <pc:sldMk cId="1107001750" sldId="279"/>
            <ac:spMk id="4" creationId="{00000000-0000-0000-0000-000000000000}"/>
          </ac:spMkLst>
        </pc:spChg>
        <pc:picChg chg="mod">
          <ac:chgData name="Graham Alexander Vaughan" userId="88ee7ef1-6280-40e0-8d61-46b69fde72b4" providerId="ADAL" clId="{F20C2D02-AE22-47BC-919D-30C4A1EDE62C}" dt="2021-01-20T14:30:21.060" v="538" actId="1076"/>
          <ac:picMkLst>
            <pc:docMk/>
            <pc:sldMk cId="1107001750" sldId="279"/>
            <ac:picMk id="29" creationId="{00000000-0000-0000-0000-000000000000}"/>
          </ac:picMkLst>
        </pc:picChg>
      </pc:sldChg>
      <pc:sldChg chg="modSp mod">
        <pc:chgData name="Graham Alexander Vaughan" userId="88ee7ef1-6280-40e0-8d61-46b69fde72b4" providerId="ADAL" clId="{F20C2D02-AE22-47BC-919D-30C4A1EDE62C}" dt="2021-01-18T18:03:18.584" v="184" actId="20577"/>
        <pc:sldMkLst>
          <pc:docMk/>
          <pc:sldMk cId="2596833607" sldId="280"/>
        </pc:sldMkLst>
        <pc:spChg chg="mod">
          <ac:chgData name="Graham Alexander Vaughan" userId="88ee7ef1-6280-40e0-8d61-46b69fde72b4" providerId="ADAL" clId="{F20C2D02-AE22-47BC-919D-30C4A1EDE62C}" dt="2021-01-18T18:03:18.584" v="184" actId="20577"/>
          <ac:spMkLst>
            <pc:docMk/>
            <pc:sldMk cId="2596833607" sldId="280"/>
            <ac:spMk id="3" creationId="{00000000-0000-0000-0000-000000000000}"/>
          </ac:spMkLst>
        </pc:spChg>
      </pc:sldChg>
      <pc:sldChg chg="modSp mod">
        <pc:chgData name="Graham Alexander Vaughan" userId="88ee7ef1-6280-40e0-8d61-46b69fde72b4" providerId="ADAL" clId="{F20C2D02-AE22-47BC-919D-30C4A1EDE62C}" dt="2021-01-20T14:35:05.955" v="627" actId="20577"/>
        <pc:sldMkLst>
          <pc:docMk/>
          <pc:sldMk cId="958036878" sldId="281"/>
        </pc:sldMkLst>
        <pc:spChg chg="mod">
          <ac:chgData name="Graham Alexander Vaughan" userId="88ee7ef1-6280-40e0-8d61-46b69fde72b4" providerId="ADAL" clId="{F20C2D02-AE22-47BC-919D-30C4A1EDE62C}" dt="2021-01-20T14:35:05.955" v="627" actId="20577"/>
          <ac:spMkLst>
            <pc:docMk/>
            <pc:sldMk cId="958036878" sldId="281"/>
            <ac:spMk id="3" creationId="{00000000-0000-0000-0000-000000000000}"/>
          </ac:spMkLst>
        </pc:spChg>
      </pc:sldChg>
      <pc:sldChg chg="modSp del mod">
        <pc:chgData name="Graham Alexander Vaughan" userId="88ee7ef1-6280-40e0-8d61-46b69fde72b4" providerId="ADAL" clId="{F20C2D02-AE22-47BC-919D-30C4A1EDE62C}" dt="2021-01-18T18:05:22.909" v="259" actId="2696"/>
        <pc:sldMkLst>
          <pc:docMk/>
          <pc:sldMk cId="893025881" sldId="282"/>
        </pc:sldMkLst>
        <pc:spChg chg="mod">
          <ac:chgData name="Graham Alexander Vaughan" userId="88ee7ef1-6280-40e0-8d61-46b69fde72b4" providerId="ADAL" clId="{F20C2D02-AE22-47BC-919D-30C4A1EDE62C}" dt="2021-01-18T18:05:01.048" v="258" actId="1076"/>
          <ac:spMkLst>
            <pc:docMk/>
            <pc:sldMk cId="893025881" sldId="282"/>
            <ac:spMk id="10" creationId="{00000000-0000-0000-0000-000000000000}"/>
          </ac:spMkLst>
        </pc:spChg>
      </pc:sldChg>
      <pc:sldChg chg="modSp new mod">
        <pc:chgData name="Graham Alexander Vaughan" userId="88ee7ef1-6280-40e0-8d61-46b69fde72b4" providerId="ADAL" clId="{F20C2D02-AE22-47BC-919D-30C4A1EDE62C}" dt="2021-01-18T18:05:34.818" v="270" actId="20577"/>
        <pc:sldMkLst>
          <pc:docMk/>
          <pc:sldMk cId="3657073022" sldId="282"/>
        </pc:sldMkLst>
        <pc:spChg chg="mod">
          <ac:chgData name="Graham Alexander Vaughan" userId="88ee7ef1-6280-40e0-8d61-46b69fde72b4" providerId="ADAL" clId="{F20C2D02-AE22-47BC-919D-30C4A1EDE62C}" dt="2021-01-18T18:05:34.818" v="270" actId="20577"/>
          <ac:spMkLst>
            <pc:docMk/>
            <pc:sldMk cId="3657073022" sldId="282"/>
            <ac:spMk id="2" creationId="{54FCDA4C-5515-4434-A3B3-77A35A5069C8}"/>
          </ac:spMkLst>
        </pc:spChg>
      </pc:sldChg>
    </pc:docChg>
  </pc:docChgLst>
  <pc:docChgLst>
    <pc:chgData name="Graham Alexander" userId="88ee7ef1-6280-40e0-8d61-46b69fde72b4" providerId="ADAL" clId="{F20C2D02-AE22-47BC-919D-30C4A1EDE62C}"/>
    <pc:docChg chg="undo custSel addSld delSld modSld modSection">
      <pc:chgData name="Graham Alexander" userId="88ee7ef1-6280-40e0-8d61-46b69fde72b4" providerId="ADAL" clId="{F20C2D02-AE22-47BC-919D-30C4A1EDE62C}" dt="2021-02-03T15:55:50.010" v="7065" actId="20577"/>
      <pc:docMkLst>
        <pc:docMk/>
      </pc:docMkLst>
      <pc:sldChg chg="modSp mod">
        <pc:chgData name="Graham Alexander" userId="88ee7ef1-6280-40e0-8d61-46b69fde72b4" providerId="ADAL" clId="{F20C2D02-AE22-47BC-919D-30C4A1EDE62C}" dt="2021-02-02T20:02:23.712" v="5717" actId="20577"/>
        <pc:sldMkLst>
          <pc:docMk/>
          <pc:sldMk cId="2471807738" sldId="256"/>
        </pc:sldMkLst>
        <pc:spChg chg="mod">
          <ac:chgData name="Graham Alexander" userId="88ee7ef1-6280-40e0-8d61-46b69fde72b4" providerId="ADAL" clId="{F20C2D02-AE22-47BC-919D-30C4A1EDE62C}" dt="2021-02-02T20:02:23.712" v="5717" actId="20577"/>
          <ac:spMkLst>
            <pc:docMk/>
            <pc:sldMk cId="2471807738" sldId="256"/>
            <ac:spMk id="2" creationId="{00000000-0000-0000-0000-000000000000}"/>
          </ac:spMkLst>
        </pc:spChg>
        <pc:spChg chg="mod">
          <ac:chgData name="Graham Alexander" userId="88ee7ef1-6280-40e0-8d61-46b69fde72b4" providerId="ADAL" clId="{F20C2D02-AE22-47BC-919D-30C4A1EDE62C}" dt="2021-01-31T11:38:01.655" v="2801" actId="20577"/>
          <ac:spMkLst>
            <pc:docMk/>
            <pc:sldMk cId="2471807738" sldId="256"/>
            <ac:spMk id="3" creationId="{00000000-0000-0000-0000-000000000000}"/>
          </ac:spMkLst>
        </pc:spChg>
      </pc:sldChg>
      <pc:sldChg chg="delSp modSp mod">
        <pc:chgData name="Graham Alexander" userId="88ee7ef1-6280-40e0-8d61-46b69fde72b4" providerId="ADAL" clId="{F20C2D02-AE22-47BC-919D-30C4A1EDE62C}" dt="2021-02-03T15:53:43.115" v="7019" actId="20577"/>
        <pc:sldMkLst>
          <pc:docMk/>
          <pc:sldMk cId="1328676004" sldId="257"/>
        </pc:sldMkLst>
        <pc:spChg chg="mod">
          <ac:chgData name="Graham Alexander" userId="88ee7ef1-6280-40e0-8d61-46b69fde72b4" providerId="ADAL" clId="{F20C2D02-AE22-47BC-919D-30C4A1EDE62C}" dt="2021-02-03T15:53:43.115" v="7019" actId="20577"/>
          <ac:spMkLst>
            <pc:docMk/>
            <pc:sldMk cId="1328676004" sldId="257"/>
            <ac:spMk id="5" creationId="{00000000-0000-0000-0000-000000000000}"/>
          </ac:spMkLst>
        </pc:spChg>
        <pc:spChg chg="mod">
          <ac:chgData name="Graham Alexander" userId="88ee7ef1-6280-40e0-8d61-46b69fde72b4" providerId="ADAL" clId="{F20C2D02-AE22-47BC-919D-30C4A1EDE62C}" dt="2021-01-29T13:53:28.827" v="78" actId="6549"/>
          <ac:spMkLst>
            <pc:docMk/>
            <pc:sldMk cId="1328676004" sldId="257"/>
            <ac:spMk id="38" creationId="{00000000-0000-0000-0000-000000000000}"/>
          </ac:spMkLst>
        </pc:spChg>
        <pc:spChg chg="del">
          <ac:chgData name="Graham Alexander" userId="88ee7ef1-6280-40e0-8d61-46b69fde72b4" providerId="ADAL" clId="{F20C2D02-AE22-47BC-919D-30C4A1EDE62C}" dt="2021-01-29T13:53:51.008" v="85" actId="478"/>
          <ac:spMkLst>
            <pc:docMk/>
            <pc:sldMk cId="1328676004" sldId="257"/>
            <ac:spMk id="42" creationId="{00000000-0000-0000-0000-000000000000}"/>
          </ac:spMkLst>
        </pc:spChg>
        <pc:spChg chg="del mod">
          <ac:chgData name="Graham Alexander" userId="88ee7ef1-6280-40e0-8d61-46b69fde72b4" providerId="ADAL" clId="{F20C2D02-AE22-47BC-919D-30C4A1EDE62C}" dt="2021-01-29T13:53:45.847" v="83" actId="478"/>
          <ac:spMkLst>
            <pc:docMk/>
            <pc:sldMk cId="1328676004" sldId="257"/>
            <ac:spMk id="43" creationId="{00000000-0000-0000-0000-000000000000}"/>
          </ac:spMkLst>
        </pc:spChg>
        <pc:spChg chg="del mod">
          <ac:chgData name="Graham Alexander" userId="88ee7ef1-6280-40e0-8d61-46b69fde72b4" providerId="ADAL" clId="{F20C2D02-AE22-47BC-919D-30C4A1EDE62C}" dt="2021-01-29T13:53:48.286" v="84" actId="478"/>
          <ac:spMkLst>
            <pc:docMk/>
            <pc:sldMk cId="1328676004" sldId="257"/>
            <ac:spMk id="44" creationId="{00000000-0000-0000-0000-000000000000}"/>
          </ac:spMkLst>
        </pc:spChg>
        <pc:grpChg chg="del">
          <ac:chgData name="Graham Alexander" userId="88ee7ef1-6280-40e0-8d61-46b69fde72b4" providerId="ADAL" clId="{F20C2D02-AE22-47BC-919D-30C4A1EDE62C}" dt="2021-01-29T13:53:31.402" v="79" actId="478"/>
          <ac:grpSpMkLst>
            <pc:docMk/>
            <pc:sldMk cId="1328676004" sldId="257"/>
            <ac:grpSpMk id="33" creationId="{00000000-0000-0000-0000-000000000000}"/>
          </ac:grpSpMkLst>
        </pc:grpChg>
        <pc:grpChg chg="del">
          <ac:chgData name="Graham Alexander" userId="88ee7ef1-6280-40e0-8d61-46b69fde72b4" providerId="ADAL" clId="{F20C2D02-AE22-47BC-919D-30C4A1EDE62C}" dt="2021-01-29T13:53:33.992" v="80" actId="478"/>
          <ac:grpSpMkLst>
            <pc:docMk/>
            <pc:sldMk cId="1328676004" sldId="257"/>
            <ac:grpSpMk id="36" creationId="{00000000-0000-0000-0000-000000000000}"/>
          </ac:grpSpMkLst>
        </pc:grpChg>
        <pc:grpChg chg="del">
          <ac:chgData name="Graham Alexander" userId="88ee7ef1-6280-40e0-8d61-46b69fde72b4" providerId="ADAL" clId="{F20C2D02-AE22-47BC-919D-30C4A1EDE62C}" dt="2021-01-29T13:53:26.498" v="77" actId="478"/>
          <ac:grpSpMkLst>
            <pc:docMk/>
            <pc:sldMk cId="1328676004" sldId="257"/>
            <ac:grpSpMk id="39" creationId="{00000000-0000-0000-0000-000000000000}"/>
          </ac:grpSpMkLst>
        </pc:grpChg>
        <pc:picChg chg="del">
          <ac:chgData name="Graham Alexander" userId="88ee7ef1-6280-40e0-8d61-46b69fde72b4" providerId="ADAL" clId="{F20C2D02-AE22-47BC-919D-30C4A1EDE62C}" dt="2021-01-29T13:53:36.112" v="81" actId="478"/>
          <ac:picMkLst>
            <pc:docMk/>
            <pc:sldMk cId="1328676004" sldId="257"/>
            <ac:picMk id="9" creationId="{00000000-0000-0000-0000-000000000000}"/>
          </ac:picMkLst>
        </pc:picChg>
        <pc:picChg chg="del mod">
          <ac:chgData name="Graham Alexander" userId="88ee7ef1-6280-40e0-8d61-46b69fde72b4" providerId="ADAL" clId="{F20C2D02-AE22-47BC-919D-30C4A1EDE62C}" dt="2021-01-29T13:53:53.069" v="87" actId="478"/>
          <ac:picMkLst>
            <pc:docMk/>
            <pc:sldMk cId="1328676004" sldId="257"/>
            <ac:picMk id="11" creationId="{00000000-0000-0000-0000-000000000000}"/>
          </ac:picMkLst>
        </pc:picChg>
        <pc:picChg chg="del">
          <ac:chgData name="Graham Alexander" userId="88ee7ef1-6280-40e0-8d61-46b69fde72b4" providerId="ADAL" clId="{F20C2D02-AE22-47BC-919D-30C4A1EDE62C}" dt="2021-01-29T13:53:19.041" v="75" actId="478"/>
          <ac:picMkLst>
            <pc:docMk/>
            <pc:sldMk cId="1328676004" sldId="257"/>
            <ac:picMk id="12" creationId="{00000000-0000-0000-0000-000000000000}"/>
          </ac:picMkLst>
        </pc:picChg>
      </pc:sldChg>
      <pc:sldChg chg="addSp delSp modSp mod">
        <pc:chgData name="Graham Alexander" userId="88ee7ef1-6280-40e0-8d61-46b69fde72b4" providerId="ADAL" clId="{F20C2D02-AE22-47BC-919D-30C4A1EDE62C}" dt="2021-02-02T20:01:06.694" v="5690" actId="20577"/>
        <pc:sldMkLst>
          <pc:docMk/>
          <pc:sldMk cId="3457616166" sldId="271"/>
        </pc:sldMkLst>
        <pc:spChg chg="add del mod">
          <ac:chgData name="Graham Alexander" userId="88ee7ef1-6280-40e0-8d61-46b69fde72b4" providerId="ADAL" clId="{F20C2D02-AE22-47BC-919D-30C4A1EDE62C}" dt="2021-01-30T16:26:25.382" v="2281" actId="478"/>
          <ac:spMkLst>
            <pc:docMk/>
            <pc:sldMk cId="3457616166" sldId="271"/>
            <ac:spMk id="2" creationId="{87EC303E-7C88-476D-86C4-465A6B69F457}"/>
          </ac:spMkLst>
        </pc:spChg>
        <pc:spChg chg="add del mod">
          <ac:chgData name="Graham Alexander" userId="88ee7ef1-6280-40e0-8d61-46b69fde72b4" providerId="ADAL" clId="{F20C2D02-AE22-47BC-919D-30C4A1EDE62C}" dt="2021-01-30T16:26:47.874" v="2284"/>
          <ac:spMkLst>
            <pc:docMk/>
            <pc:sldMk cId="3457616166" sldId="271"/>
            <ac:spMk id="3" creationId="{192B3095-49FE-4E3B-9A1F-F6198A6AD484}"/>
          </ac:spMkLst>
        </pc:spChg>
        <pc:spChg chg="add mod">
          <ac:chgData name="Graham Alexander" userId="88ee7ef1-6280-40e0-8d61-46b69fde72b4" providerId="ADAL" clId="{F20C2D02-AE22-47BC-919D-30C4A1EDE62C}" dt="2021-01-31T12:08:42.355" v="3770" actId="20577"/>
          <ac:spMkLst>
            <pc:docMk/>
            <pc:sldMk cId="3457616166" sldId="271"/>
            <ac:spMk id="4" creationId="{C40473E6-C957-46F4-85FD-7A103E836311}"/>
          </ac:spMkLst>
        </pc:spChg>
        <pc:spChg chg="mod">
          <ac:chgData name="Graham Alexander" userId="88ee7ef1-6280-40e0-8d61-46b69fde72b4" providerId="ADAL" clId="{F20C2D02-AE22-47BC-919D-30C4A1EDE62C}" dt="2021-02-02T20:01:06.694" v="5690" actId="20577"/>
          <ac:spMkLst>
            <pc:docMk/>
            <pc:sldMk cId="3457616166" sldId="271"/>
            <ac:spMk id="8" creationId="{00000000-0000-0000-0000-000000000000}"/>
          </ac:spMkLst>
        </pc:spChg>
        <pc:spChg chg="mod">
          <ac:chgData name="Graham Alexander" userId="88ee7ef1-6280-40e0-8d61-46b69fde72b4" providerId="ADAL" clId="{F20C2D02-AE22-47BC-919D-30C4A1EDE62C}" dt="2021-01-31T16:02:42.066" v="5548" actId="20577"/>
          <ac:spMkLst>
            <pc:docMk/>
            <pc:sldMk cId="3457616166" sldId="271"/>
            <ac:spMk id="38" creationId="{00000000-0000-0000-0000-000000000000}"/>
          </ac:spMkLst>
        </pc:spChg>
        <pc:picChg chg="del">
          <ac:chgData name="Graham Alexander" userId="88ee7ef1-6280-40e0-8d61-46b69fde72b4" providerId="ADAL" clId="{F20C2D02-AE22-47BC-919D-30C4A1EDE62C}" dt="2021-01-29T16:52:50.684" v="2231" actId="478"/>
          <ac:picMkLst>
            <pc:docMk/>
            <pc:sldMk cId="3457616166" sldId="271"/>
            <ac:picMk id="5" creationId="{00000000-0000-0000-0000-000000000000}"/>
          </ac:picMkLst>
        </pc:picChg>
      </pc:sldChg>
      <pc:sldChg chg="delSp modSp mod">
        <pc:chgData name="Graham Alexander" userId="88ee7ef1-6280-40e0-8d61-46b69fde72b4" providerId="ADAL" clId="{F20C2D02-AE22-47BC-919D-30C4A1EDE62C}" dt="2021-02-03T15:54:26.238" v="7049" actId="20577"/>
        <pc:sldMkLst>
          <pc:docMk/>
          <pc:sldMk cId="727668169" sldId="275"/>
        </pc:sldMkLst>
        <pc:spChg chg="del">
          <ac:chgData name="Graham Alexander" userId="88ee7ef1-6280-40e0-8d61-46b69fde72b4" providerId="ADAL" clId="{F20C2D02-AE22-47BC-919D-30C4A1EDE62C}" dt="2021-01-29T14:09:28.190" v="636" actId="478"/>
          <ac:spMkLst>
            <pc:docMk/>
            <pc:sldMk cId="727668169" sldId="275"/>
            <ac:spMk id="22" creationId="{00000000-0000-0000-0000-000000000000}"/>
          </ac:spMkLst>
        </pc:spChg>
        <pc:spChg chg="del mod">
          <ac:chgData name="Graham Alexander" userId="88ee7ef1-6280-40e0-8d61-46b69fde72b4" providerId="ADAL" clId="{F20C2D02-AE22-47BC-919D-30C4A1EDE62C}" dt="2021-01-29T14:09:18.923" v="631" actId="478"/>
          <ac:spMkLst>
            <pc:docMk/>
            <pc:sldMk cId="727668169" sldId="275"/>
            <ac:spMk id="25" creationId="{00000000-0000-0000-0000-000000000000}"/>
          </ac:spMkLst>
        </pc:spChg>
        <pc:spChg chg="del">
          <ac:chgData name="Graham Alexander" userId="88ee7ef1-6280-40e0-8d61-46b69fde72b4" providerId="ADAL" clId="{F20C2D02-AE22-47BC-919D-30C4A1EDE62C}" dt="2021-01-29T14:09:47.411" v="642" actId="478"/>
          <ac:spMkLst>
            <pc:docMk/>
            <pc:sldMk cId="727668169" sldId="275"/>
            <ac:spMk id="29" creationId="{00000000-0000-0000-0000-000000000000}"/>
          </ac:spMkLst>
        </pc:spChg>
        <pc:spChg chg="del mod">
          <ac:chgData name="Graham Alexander" userId="88ee7ef1-6280-40e0-8d61-46b69fde72b4" providerId="ADAL" clId="{F20C2D02-AE22-47BC-919D-30C4A1EDE62C}" dt="2021-01-29T14:09:34.701" v="638" actId="478"/>
          <ac:spMkLst>
            <pc:docMk/>
            <pc:sldMk cId="727668169" sldId="275"/>
            <ac:spMk id="34" creationId="{00000000-0000-0000-0000-000000000000}"/>
          </ac:spMkLst>
        </pc:spChg>
        <pc:spChg chg="mod">
          <ac:chgData name="Graham Alexander" userId="88ee7ef1-6280-40e0-8d61-46b69fde72b4" providerId="ADAL" clId="{F20C2D02-AE22-47BC-919D-30C4A1EDE62C}" dt="2021-02-03T15:54:26.238" v="7049" actId="20577"/>
          <ac:spMkLst>
            <pc:docMk/>
            <pc:sldMk cId="727668169" sldId="275"/>
            <ac:spMk id="38" creationId="{00000000-0000-0000-0000-000000000000}"/>
          </ac:spMkLst>
        </pc:spChg>
        <pc:grpChg chg="del">
          <ac:chgData name="Graham Alexander" userId="88ee7ef1-6280-40e0-8d61-46b69fde72b4" providerId="ADAL" clId="{F20C2D02-AE22-47BC-919D-30C4A1EDE62C}" dt="2021-01-29T14:09:42.113" v="641" actId="478"/>
          <ac:grpSpMkLst>
            <pc:docMk/>
            <pc:sldMk cId="727668169" sldId="275"/>
            <ac:grpSpMk id="4" creationId="{00000000-0000-0000-0000-000000000000}"/>
          </ac:grpSpMkLst>
        </pc:grpChg>
        <pc:grpChg chg="del">
          <ac:chgData name="Graham Alexander" userId="88ee7ef1-6280-40e0-8d61-46b69fde72b4" providerId="ADAL" clId="{F20C2D02-AE22-47BC-919D-30C4A1EDE62C}" dt="2021-01-29T14:09:39.550" v="640" actId="478"/>
          <ac:grpSpMkLst>
            <pc:docMk/>
            <pc:sldMk cId="727668169" sldId="275"/>
            <ac:grpSpMk id="19" creationId="{00000000-0000-0000-0000-000000000000}"/>
          </ac:grpSpMkLst>
        </pc:grpChg>
        <pc:grpChg chg="del">
          <ac:chgData name="Graham Alexander" userId="88ee7ef1-6280-40e0-8d61-46b69fde72b4" providerId="ADAL" clId="{F20C2D02-AE22-47BC-919D-30C4A1EDE62C}" dt="2021-01-29T14:09:37.136" v="639" actId="478"/>
          <ac:grpSpMkLst>
            <pc:docMk/>
            <pc:sldMk cId="727668169" sldId="275"/>
            <ac:grpSpMk id="31" creationId="{00000000-0000-0000-0000-000000000000}"/>
          </ac:grpSpMkLst>
        </pc:grpChg>
        <pc:picChg chg="del">
          <ac:chgData name="Graham Alexander" userId="88ee7ef1-6280-40e0-8d61-46b69fde72b4" providerId="ADAL" clId="{F20C2D02-AE22-47BC-919D-30C4A1EDE62C}" dt="2021-01-29T14:09:21.086" v="632" actId="478"/>
          <ac:picMkLst>
            <pc:docMk/>
            <pc:sldMk cId="727668169" sldId="275"/>
            <ac:picMk id="5" creationId="{00000000-0000-0000-0000-000000000000}"/>
          </ac:picMkLst>
        </pc:picChg>
        <pc:picChg chg="del mod">
          <ac:chgData name="Graham Alexander" userId="88ee7ef1-6280-40e0-8d61-46b69fde72b4" providerId="ADAL" clId="{F20C2D02-AE22-47BC-919D-30C4A1EDE62C}" dt="2021-01-29T14:09:23.002" v="634" actId="478"/>
          <ac:picMkLst>
            <pc:docMk/>
            <pc:sldMk cId="727668169" sldId="275"/>
            <ac:picMk id="7" creationId="{00000000-0000-0000-0000-000000000000}"/>
          </ac:picMkLst>
        </pc:picChg>
        <pc:picChg chg="del">
          <ac:chgData name="Graham Alexander" userId="88ee7ef1-6280-40e0-8d61-46b69fde72b4" providerId="ADAL" clId="{F20C2D02-AE22-47BC-919D-30C4A1EDE62C}" dt="2021-01-29T14:09:09.765" v="628" actId="478"/>
          <ac:picMkLst>
            <pc:docMk/>
            <pc:sldMk cId="727668169" sldId="275"/>
            <ac:picMk id="23" creationId="{00000000-0000-0000-0000-000000000000}"/>
          </ac:picMkLst>
        </pc:picChg>
        <pc:picChg chg="del">
          <ac:chgData name="Graham Alexander" userId="88ee7ef1-6280-40e0-8d61-46b69fde72b4" providerId="ADAL" clId="{F20C2D02-AE22-47BC-919D-30C4A1EDE62C}" dt="2021-01-29T14:09:12.138" v="629" actId="478"/>
          <ac:picMkLst>
            <pc:docMk/>
            <pc:sldMk cId="727668169" sldId="275"/>
            <ac:picMk id="24" creationId="{00000000-0000-0000-0000-000000000000}"/>
          </ac:picMkLst>
        </pc:picChg>
      </pc:sldChg>
      <pc:sldChg chg="modSp mod">
        <pc:chgData name="Graham Alexander" userId="88ee7ef1-6280-40e0-8d61-46b69fde72b4" providerId="ADAL" clId="{F20C2D02-AE22-47BC-919D-30C4A1EDE62C}" dt="2021-02-03T15:55:50.010" v="7065" actId="20577"/>
        <pc:sldMkLst>
          <pc:docMk/>
          <pc:sldMk cId="1769326051" sldId="276"/>
        </pc:sldMkLst>
        <pc:spChg chg="mod">
          <ac:chgData name="Graham Alexander" userId="88ee7ef1-6280-40e0-8d61-46b69fde72b4" providerId="ADAL" clId="{F20C2D02-AE22-47BC-919D-30C4A1EDE62C}" dt="2021-02-03T15:55:50.010" v="7065" actId="20577"/>
          <ac:spMkLst>
            <pc:docMk/>
            <pc:sldMk cId="1769326051" sldId="276"/>
            <ac:spMk id="16" creationId="{00000000-0000-0000-0000-000000000000}"/>
          </ac:spMkLst>
        </pc:spChg>
      </pc:sldChg>
      <pc:sldChg chg="delSp modSp mod">
        <pc:chgData name="Graham Alexander" userId="88ee7ef1-6280-40e0-8d61-46b69fde72b4" providerId="ADAL" clId="{F20C2D02-AE22-47BC-919D-30C4A1EDE62C}" dt="2021-02-03T15:50:48.447" v="6990" actId="20577"/>
        <pc:sldMkLst>
          <pc:docMk/>
          <pc:sldMk cId="1107001750" sldId="279"/>
        </pc:sldMkLst>
        <pc:spChg chg="mod">
          <ac:chgData name="Graham Alexander" userId="88ee7ef1-6280-40e0-8d61-46b69fde72b4" providerId="ADAL" clId="{F20C2D02-AE22-47BC-919D-30C4A1EDE62C}" dt="2021-02-02T20:01:59.323" v="5707" actId="20577"/>
          <ac:spMkLst>
            <pc:docMk/>
            <pc:sldMk cId="1107001750" sldId="279"/>
            <ac:spMk id="4" creationId="{00000000-0000-0000-0000-000000000000}"/>
          </ac:spMkLst>
        </pc:spChg>
        <pc:spChg chg="del">
          <ac:chgData name="Graham Alexander" userId="88ee7ef1-6280-40e0-8d61-46b69fde72b4" providerId="ADAL" clId="{F20C2D02-AE22-47BC-919D-30C4A1EDE62C}" dt="2021-01-29T16:40:28.193" v="1803" actId="478"/>
          <ac:spMkLst>
            <pc:docMk/>
            <pc:sldMk cId="1107001750" sldId="279"/>
            <ac:spMk id="21" creationId="{00000000-0000-0000-0000-000000000000}"/>
          </ac:spMkLst>
        </pc:spChg>
        <pc:spChg chg="mod">
          <ac:chgData name="Graham Alexander" userId="88ee7ef1-6280-40e0-8d61-46b69fde72b4" providerId="ADAL" clId="{F20C2D02-AE22-47BC-919D-30C4A1EDE62C}" dt="2021-02-03T15:50:48.447" v="6990" actId="20577"/>
          <ac:spMkLst>
            <pc:docMk/>
            <pc:sldMk cId="1107001750" sldId="279"/>
            <ac:spMk id="25" creationId="{00000000-0000-0000-0000-000000000000}"/>
          </ac:spMkLst>
        </pc:spChg>
        <pc:spChg chg="del">
          <ac:chgData name="Graham Alexander" userId="88ee7ef1-6280-40e0-8d61-46b69fde72b4" providerId="ADAL" clId="{F20C2D02-AE22-47BC-919D-30C4A1EDE62C}" dt="2021-01-29T16:40:35.998" v="1808" actId="478"/>
          <ac:spMkLst>
            <pc:docMk/>
            <pc:sldMk cId="1107001750" sldId="279"/>
            <ac:spMk id="32" creationId="{00000000-0000-0000-0000-000000000000}"/>
          </ac:spMkLst>
        </pc:spChg>
        <pc:spChg chg="del">
          <ac:chgData name="Graham Alexander" userId="88ee7ef1-6280-40e0-8d61-46b69fde72b4" providerId="ADAL" clId="{F20C2D02-AE22-47BC-919D-30C4A1EDE62C}" dt="2021-01-29T16:40:31.204" v="1805" actId="478"/>
          <ac:spMkLst>
            <pc:docMk/>
            <pc:sldMk cId="1107001750" sldId="279"/>
            <ac:spMk id="36" creationId="{00000000-0000-0000-0000-000000000000}"/>
          </ac:spMkLst>
        </pc:spChg>
        <pc:spChg chg="del">
          <ac:chgData name="Graham Alexander" userId="88ee7ef1-6280-40e0-8d61-46b69fde72b4" providerId="ADAL" clId="{F20C2D02-AE22-47BC-919D-30C4A1EDE62C}" dt="2021-01-29T16:40:40.815" v="1810" actId="478"/>
          <ac:spMkLst>
            <pc:docMk/>
            <pc:sldMk cId="1107001750" sldId="279"/>
            <ac:spMk id="40" creationId="{00000000-0000-0000-0000-000000000000}"/>
          </ac:spMkLst>
        </pc:spChg>
        <pc:grpChg chg="del">
          <ac:chgData name="Graham Alexander" userId="88ee7ef1-6280-40e0-8d61-46b69fde72b4" providerId="ADAL" clId="{F20C2D02-AE22-47BC-919D-30C4A1EDE62C}" dt="2021-01-29T16:40:26.813" v="1802" actId="478"/>
          <ac:grpSpMkLst>
            <pc:docMk/>
            <pc:sldMk cId="1107001750" sldId="279"/>
            <ac:grpSpMk id="18" creationId="{00000000-0000-0000-0000-000000000000}"/>
          </ac:grpSpMkLst>
        </pc:grpChg>
        <pc:grpChg chg="del">
          <ac:chgData name="Graham Alexander" userId="88ee7ef1-6280-40e0-8d61-46b69fde72b4" providerId="ADAL" clId="{F20C2D02-AE22-47BC-919D-30C4A1EDE62C}" dt="2021-01-29T16:40:32.515" v="1806" actId="478"/>
          <ac:grpSpMkLst>
            <pc:docMk/>
            <pc:sldMk cId="1107001750" sldId="279"/>
            <ac:grpSpMk id="22" creationId="{00000000-0000-0000-0000-000000000000}"/>
          </ac:grpSpMkLst>
        </pc:grpChg>
        <pc:grpChg chg="del">
          <ac:chgData name="Graham Alexander" userId="88ee7ef1-6280-40e0-8d61-46b69fde72b4" providerId="ADAL" clId="{F20C2D02-AE22-47BC-919D-30C4A1EDE62C}" dt="2021-01-29T16:40:29.575" v="1804" actId="478"/>
          <ac:grpSpMkLst>
            <pc:docMk/>
            <pc:sldMk cId="1107001750" sldId="279"/>
            <ac:grpSpMk id="33" creationId="{00000000-0000-0000-0000-000000000000}"/>
          </ac:grpSpMkLst>
        </pc:grpChg>
        <pc:grpChg chg="del">
          <ac:chgData name="Graham Alexander" userId="88ee7ef1-6280-40e0-8d61-46b69fde72b4" providerId="ADAL" clId="{F20C2D02-AE22-47BC-919D-30C4A1EDE62C}" dt="2021-01-29T16:40:37.297" v="1809" actId="478"/>
          <ac:grpSpMkLst>
            <pc:docMk/>
            <pc:sldMk cId="1107001750" sldId="279"/>
            <ac:grpSpMk id="37" creationId="{00000000-0000-0000-0000-000000000000}"/>
          </ac:grpSpMkLst>
        </pc:grpChg>
        <pc:picChg chg="del">
          <ac:chgData name="Graham Alexander" userId="88ee7ef1-6280-40e0-8d61-46b69fde72b4" providerId="ADAL" clId="{F20C2D02-AE22-47BC-919D-30C4A1EDE62C}" dt="2021-01-29T16:40:34.526" v="1807" actId="478"/>
          <ac:picMkLst>
            <pc:docMk/>
            <pc:sldMk cId="1107001750" sldId="279"/>
            <ac:picMk id="23" creationId="{00000000-0000-0000-0000-000000000000}"/>
          </ac:picMkLst>
        </pc:picChg>
        <pc:picChg chg="del mod">
          <ac:chgData name="Graham Alexander" userId="88ee7ef1-6280-40e0-8d61-46b69fde72b4" providerId="ADAL" clId="{F20C2D02-AE22-47BC-919D-30C4A1EDE62C}" dt="2021-01-29T16:40:24.005" v="1801" actId="478"/>
          <ac:picMkLst>
            <pc:docMk/>
            <pc:sldMk cId="1107001750" sldId="279"/>
            <ac:picMk id="29" creationId="{00000000-0000-0000-0000-000000000000}"/>
          </ac:picMkLst>
        </pc:picChg>
      </pc:sldChg>
      <pc:sldChg chg="delSp modSp mod">
        <pc:chgData name="Graham Alexander" userId="88ee7ef1-6280-40e0-8d61-46b69fde72b4" providerId="ADAL" clId="{F20C2D02-AE22-47BC-919D-30C4A1EDE62C}" dt="2021-02-03T15:52:16.092" v="7008" actId="20577"/>
        <pc:sldMkLst>
          <pc:docMk/>
          <pc:sldMk cId="2596833607" sldId="280"/>
        </pc:sldMkLst>
        <pc:spChg chg="del">
          <ac:chgData name="Graham Alexander" userId="88ee7ef1-6280-40e0-8d61-46b69fde72b4" providerId="ADAL" clId="{F20C2D02-AE22-47BC-919D-30C4A1EDE62C}" dt="2021-01-29T14:13:19.510" v="911" actId="478"/>
          <ac:spMkLst>
            <pc:docMk/>
            <pc:sldMk cId="2596833607" sldId="280"/>
            <ac:spMk id="10" creationId="{00000000-0000-0000-0000-000000000000}"/>
          </ac:spMkLst>
        </pc:spChg>
        <pc:spChg chg="del">
          <ac:chgData name="Graham Alexander" userId="88ee7ef1-6280-40e0-8d61-46b69fde72b4" providerId="ADAL" clId="{F20C2D02-AE22-47BC-919D-30C4A1EDE62C}" dt="2021-01-29T14:13:18.205" v="910" actId="478"/>
          <ac:spMkLst>
            <pc:docMk/>
            <pc:sldMk cId="2596833607" sldId="280"/>
            <ac:spMk id="11" creationId="{00000000-0000-0000-0000-000000000000}"/>
          </ac:spMkLst>
        </pc:spChg>
        <pc:spChg chg="del">
          <ac:chgData name="Graham Alexander" userId="88ee7ef1-6280-40e0-8d61-46b69fde72b4" providerId="ADAL" clId="{F20C2D02-AE22-47BC-919D-30C4A1EDE62C}" dt="2021-01-29T14:13:33.550" v="917" actId="478"/>
          <ac:spMkLst>
            <pc:docMk/>
            <pc:sldMk cId="2596833607" sldId="280"/>
            <ac:spMk id="16" creationId="{00000000-0000-0000-0000-000000000000}"/>
          </ac:spMkLst>
        </pc:spChg>
        <pc:spChg chg="del">
          <ac:chgData name="Graham Alexander" userId="88ee7ef1-6280-40e0-8d61-46b69fde72b4" providerId="ADAL" clId="{F20C2D02-AE22-47BC-919D-30C4A1EDE62C}" dt="2021-01-29T14:13:42.810" v="922" actId="478"/>
          <ac:spMkLst>
            <pc:docMk/>
            <pc:sldMk cId="2596833607" sldId="280"/>
            <ac:spMk id="17" creationId="{00000000-0000-0000-0000-000000000000}"/>
          </ac:spMkLst>
        </pc:spChg>
        <pc:spChg chg="del">
          <ac:chgData name="Graham Alexander" userId="88ee7ef1-6280-40e0-8d61-46b69fde72b4" providerId="ADAL" clId="{F20C2D02-AE22-47BC-919D-30C4A1EDE62C}" dt="2021-01-29T14:13:36.712" v="919" actId="478"/>
          <ac:spMkLst>
            <pc:docMk/>
            <pc:sldMk cId="2596833607" sldId="280"/>
            <ac:spMk id="25" creationId="{00000000-0000-0000-0000-000000000000}"/>
          </ac:spMkLst>
        </pc:spChg>
        <pc:spChg chg="del topLvl">
          <ac:chgData name="Graham Alexander" userId="88ee7ef1-6280-40e0-8d61-46b69fde72b4" providerId="ADAL" clId="{F20C2D02-AE22-47BC-919D-30C4A1EDE62C}" dt="2021-01-29T14:13:38.883" v="920" actId="478"/>
          <ac:spMkLst>
            <pc:docMk/>
            <pc:sldMk cId="2596833607" sldId="280"/>
            <ac:spMk id="27" creationId="{00000000-0000-0000-0000-000000000000}"/>
          </ac:spMkLst>
        </pc:spChg>
        <pc:spChg chg="del topLvl">
          <ac:chgData name="Graham Alexander" userId="88ee7ef1-6280-40e0-8d61-46b69fde72b4" providerId="ADAL" clId="{F20C2D02-AE22-47BC-919D-30C4A1EDE62C}" dt="2021-02-03T10:16:10.563" v="6259" actId="478"/>
          <ac:spMkLst>
            <pc:docMk/>
            <pc:sldMk cId="2596833607" sldId="280"/>
            <ac:spMk id="28" creationId="{00000000-0000-0000-0000-000000000000}"/>
          </ac:spMkLst>
        </pc:spChg>
        <pc:spChg chg="del">
          <ac:chgData name="Graham Alexander" userId="88ee7ef1-6280-40e0-8d61-46b69fde72b4" providerId="ADAL" clId="{F20C2D02-AE22-47BC-919D-30C4A1EDE62C}" dt="2021-01-29T14:13:40.999" v="921" actId="478"/>
          <ac:spMkLst>
            <pc:docMk/>
            <pc:sldMk cId="2596833607" sldId="280"/>
            <ac:spMk id="29" creationId="{00000000-0000-0000-0000-000000000000}"/>
          </ac:spMkLst>
        </pc:spChg>
        <pc:spChg chg="mod">
          <ac:chgData name="Graham Alexander" userId="88ee7ef1-6280-40e0-8d61-46b69fde72b4" providerId="ADAL" clId="{F20C2D02-AE22-47BC-919D-30C4A1EDE62C}" dt="2021-02-03T15:52:16.092" v="7008" actId="20577"/>
          <ac:spMkLst>
            <pc:docMk/>
            <pc:sldMk cId="2596833607" sldId="280"/>
            <ac:spMk id="30" creationId="{00000000-0000-0000-0000-000000000000}"/>
          </ac:spMkLst>
        </pc:spChg>
        <pc:grpChg chg="del">
          <ac:chgData name="Graham Alexander" userId="88ee7ef1-6280-40e0-8d61-46b69fde72b4" providerId="ADAL" clId="{F20C2D02-AE22-47BC-919D-30C4A1EDE62C}" dt="2021-01-29T14:13:31.826" v="916" actId="478"/>
          <ac:grpSpMkLst>
            <pc:docMk/>
            <pc:sldMk cId="2596833607" sldId="280"/>
            <ac:grpSpMk id="13" creationId="{00000000-0000-0000-0000-000000000000}"/>
          </ac:grpSpMkLst>
        </pc:grpChg>
        <pc:grpChg chg="del">
          <ac:chgData name="Graham Alexander" userId="88ee7ef1-6280-40e0-8d61-46b69fde72b4" providerId="ADAL" clId="{F20C2D02-AE22-47BC-919D-30C4A1EDE62C}" dt="2021-01-29T14:13:35.156" v="918" actId="478"/>
          <ac:grpSpMkLst>
            <pc:docMk/>
            <pc:sldMk cId="2596833607" sldId="280"/>
            <ac:grpSpMk id="18" creationId="{00000000-0000-0000-0000-000000000000}"/>
          </ac:grpSpMkLst>
        </pc:grpChg>
        <pc:grpChg chg="del">
          <ac:chgData name="Graham Alexander" userId="88ee7ef1-6280-40e0-8d61-46b69fde72b4" providerId="ADAL" clId="{F20C2D02-AE22-47BC-919D-30C4A1EDE62C}" dt="2021-01-29T14:13:38.883" v="920" actId="478"/>
          <ac:grpSpMkLst>
            <pc:docMk/>
            <pc:sldMk cId="2596833607" sldId="280"/>
            <ac:grpSpMk id="26" creationId="{00000000-0000-0000-0000-000000000000}"/>
          </ac:grpSpMkLst>
        </pc:grpChg>
        <pc:picChg chg="del">
          <ac:chgData name="Graham Alexander" userId="88ee7ef1-6280-40e0-8d61-46b69fde72b4" providerId="ADAL" clId="{F20C2D02-AE22-47BC-919D-30C4A1EDE62C}" dt="2021-01-29T14:13:21.871" v="912" actId="478"/>
          <ac:picMkLst>
            <pc:docMk/>
            <pc:sldMk cId="2596833607" sldId="280"/>
            <ac:picMk id="2" creationId="{00000000-0000-0000-0000-000000000000}"/>
          </ac:picMkLst>
        </pc:picChg>
        <pc:picChg chg="del">
          <ac:chgData name="Graham Alexander" userId="88ee7ef1-6280-40e0-8d61-46b69fde72b4" providerId="ADAL" clId="{F20C2D02-AE22-47BC-919D-30C4A1EDE62C}" dt="2021-01-29T14:13:27.222" v="915" actId="478"/>
          <ac:picMkLst>
            <pc:docMk/>
            <pc:sldMk cId="2596833607" sldId="280"/>
            <ac:picMk id="5" creationId="{00000000-0000-0000-0000-000000000000}"/>
          </ac:picMkLst>
        </pc:picChg>
        <pc:picChg chg="del">
          <ac:chgData name="Graham Alexander" userId="88ee7ef1-6280-40e0-8d61-46b69fde72b4" providerId="ADAL" clId="{F20C2D02-AE22-47BC-919D-30C4A1EDE62C}" dt="2021-01-29T14:13:25.534" v="914" actId="478"/>
          <ac:picMkLst>
            <pc:docMk/>
            <pc:sldMk cId="2596833607" sldId="280"/>
            <ac:picMk id="6" creationId="{00000000-0000-0000-0000-000000000000}"/>
          </ac:picMkLst>
        </pc:picChg>
        <pc:cxnChg chg="del">
          <ac:chgData name="Graham Alexander" userId="88ee7ef1-6280-40e0-8d61-46b69fde72b4" providerId="ADAL" clId="{F20C2D02-AE22-47BC-919D-30C4A1EDE62C}" dt="2021-01-29T14:13:23.822" v="913" actId="478"/>
          <ac:cxnSpMkLst>
            <pc:docMk/>
            <pc:sldMk cId="2596833607" sldId="280"/>
            <ac:cxnSpMk id="20" creationId="{00000000-0000-0000-0000-000000000000}"/>
          </ac:cxnSpMkLst>
        </pc:cxnChg>
      </pc:sldChg>
      <pc:sldChg chg="addSp delSp modSp del mod delAnim">
        <pc:chgData name="Graham Alexander" userId="88ee7ef1-6280-40e0-8d61-46b69fde72b4" providerId="ADAL" clId="{F20C2D02-AE22-47BC-919D-30C4A1EDE62C}" dt="2021-01-31T15:52:34.864" v="5454" actId="2696"/>
        <pc:sldMkLst>
          <pc:docMk/>
          <pc:sldMk cId="958036878" sldId="281"/>
        </pc:sldMkLst>
        <pc:spChg chg="mod">
          <ac:chgData name="Graham Alexander" userId="88ee7ef1-6280-40e0-8d61-46b69fde72b4" providerId="ADAL" clId="{F20C2D02-AE22-47BC-919D-30C4A1EDE62C}" dt="2021-01-29T16:33:38.666" v="1415" actId="20577"/>
          <ac:spMkLst>
            <pc:docMk/>
            <pc:sldMk cId="958036878" sldId="281"/>
            <ac:spMk id="3" creationId="{00000000-0000-0000-0000-000000000000}"/>
          </ac:spMkLst>
        </pc:spChg>
        <pc:spChg chg="add del mod">
          <ac:chgData name="Graham Alexander" userId="88ee7ef1-6280-40e0-8d61-46b69fde72b4" providerId="ADAL" clId="{F20C2D02-AE22-47BC-919D-30C4A1EDE62C}" dt="2021-01-29T16:33:03.485" v="1396" actId="478"/>
          <ac:spMkLst>
            <pc:docMk/>
            <pc:sldMk cId="958036878" sldId="281"/>
            <ac:spMk id="4" creationId="{E3F5BCBF-A2E3-46BE-8E5F-ED8DB0531FAB}"/>
          </ac:spMkLst>
        </pc:spChg>
        <pc:spChg chg="mod">
          <ac:chgData name="Graham Alexander" userId="88ee7ef1-6280-40e0-8d61-46b69fde72b4" providerId="ADAL" clId="{F20C2D02-AE22-47BC-919D-30C4A1EDE62C}" dt="2021-01-29T16:39:55.352" v="1799" actId="20577"/>
          <ac:spMkLst>
            <pc:docMk/>
            <pc:sldMk cId="958036878" sldId="281"/>
            <ac:spMk id="5" creationId="{00000000-0000-0000-0000-000000000000}"/>
          </ac:spMkLst>
        </pc:spChg>
        <pc:picChg chg="del">
          <ac:chgData name="Graham Alexander" userId="88ee7ef1-6280-40e0-8d61-46b69fde72b4" providerId="ADAL" clId="{F20C2D02-AE22-47BC-919D-30C4A1EDE62C}" dt="2021-01-29T16:32:12.969" v="1395" actId="478"/>
          <ac:picMkLst>
            <pc:docMk/>
            <pc:sldMk cId="958036878" sldId="281"/>
            <ac:picMk id="7" creationId="{9F029C1A-F15A-44BF-996A-1F59B3110D78}"/>
          </ac:picMkLst>
        </pc:picChg>
      </pc:sldChg>
      <pc:sldChg chg="addSp delSp modSp mod">
        <pc:chgData name="Graham Alexander" userId="88ee7ef1-6280-40e0-8d61-46b69fde72b4" providerId="ADAL" clId="{F20C2D02-AE22-47BC-919D-30C4A1EDE62C}" dt="2021-02-03T10:34:32.342" v="6533" actId="313"/>
        <pc:sldMkLst>
          <pc:docMk/>
          <pc:sldMk cId="3657073022" sldId="282"/>
        </pc:sldMkLst>
        <pc:spChg chg="add del mod">
          <ac:chgData name="Graham Alexander" userId="88ee7ef1-6280-40e0-8d61-46b69fde72b4" providerId="ADAL" clId="{F20C2D02-AE22-47BC-919D-30C4A1EDE62C}" dt="2021-02-03T10:34:32.342" v="6533" actId="313"/>
          <ac:spMkLst>
            <pc:docMk/>
            <pc:sldMk cId="3657073022" sldId="282"/>
            <ac:spMk id="3" creationId="{8110C7C0-6D23-47CF-A2E8-EF360614EDAE}"/>
          </ac:spMkLst>
        </pc:spChg>
        <pc:spChg chg="add del">
          <ac:chgData name="Graham Alexander" userId="88ee7ef1-6280-40e0-8d61-46b69fde72b4" providerId="ADAL" clId="{F20C2D02-AE22-47BC-919D-30C4A1EDE62C}" dt="2021-01-31T16:01:24.985" v="5525"/>
          <ac:spMkLst>
            <pc:docMk/>
            <pc:sldMk cId="3657073022" sldId="282"/>
            <ac:spMk id="5" creationId="{CDE70656-0DC4-4E6F-B0ED-82A80A0A9BAB}"/>
          </ac:spMkLst>
        </pc:spChg>
        <pc:graphicFrameChg chg="add del mod">
          <ac:chgData name="Graham Alexander" userId="88ee7ef1-6280-40e0-8d61-46b69fde72b4" providerId="ADAL" clId="{F20C2D02-AE22-47BC-919D-30C4A1EDE62C}" dt="2021-01-31T16:01:24.985" v="5525"/>
          <ac:graphicFrameMkLst>
            <pc:docMk/>
            <pc:sldMk cId="3657073022" sldId="282"/>
            <ac:graphicFrameMk id="4" creationId="{8965B66A-B9F4-4110-9B85-D3FDF5EE576E}"/>
          </ac:graphicFrameMkLst>
        </pc:graphicFrameChg>
      </pc:sldChg>
      <pc:sldChg chg="modSp new mod">
        <pc:chgData name="Graham Alexander" userId="88ee7ef1-6280-40e0-8d61-46b69fde72b4" providerId="ADAL" clId="{F20C2D02-AE22-47BC-919D-30C4A1EDE62C}" dt="2021-02-03T15:45:59.939" v="6859" actId="20577"/>
        <pc:sldMkLst>
          <pc:docMk/>
          <pc:sldMk cId="642849442" sldId="283"/>
        </pc:sldMkLst>
        <pc:spChg chg="mod">
          <ac:chgData name="Graham Alexander" userId="88ee7ef1-6280-40e0-8d61-46b69fde72b4" providerId="ADAL" clId="{F20C2D02-AE22-47BC-919D-30C4A1EDE62C}" dt="2021-02-02T20:02:45.693" v="5728" actId="27636"/>
          <ac:spMkLst>
            <pc:docMk/>
            <pc:sldMk cId="642849442" sldId="283"/>
            <ac:spMk id="2" creationId="{8C492714-82D1-45E9-9F04-01C201739C99}"/>
          </ac:spMkLst>
        </pc:spChg>
        <pc:spChg chg="mod">
          <ac:chgData name="Graham Alexander" userId="88ee7ef1-6280-40e0-8d61-46b69fde72b4" providerId="ADAL" clId="{F20C2D02-AE22-47BC-919D-30C4A1EDE62C}" dt="2021-02-03T15:45:59.939" v="6859" actId="20577"/>
          <ac:spMkLst>
            <pc:docMk/>
            <pc:sldMk cId="642849442" sldId="283"/>
            <ac:spMk id="3" creationId="{C57540A4-EAA7-4A07-8B4E-A76CDE0FCAA5}"/>
          </ac:spMkLst>
        </pc:spChg>
      </pc:sldChg>
    </pc:docChg>
  </pc:docChgLst>
  <pc:docChgLst>
    <pc:chgData name="Graham Alexander Vaughan (1902830)" userId="88ee7ef1-6280-40e0-8d61-46b69fde72b4" providerId="ADAL" clId="{F20C2D02-AE22-47BC-919D-30C4A1EDE62C}"/>
    <pc:docChg chg="custSel modSld">
      <pc:chgData name="Graham Alexander Vaughan (1902830)" userId="88ee7ef1-6280-40e0-8d61-46b69fde72b4" providerId="ADAL" clId="{F20C2D02-AE22-47BC-919D-30C4A1EDE62C}" dt="2021-02-04T13:59:52.109" v="152" actId="20577"/>
      <pc:docMkLst>
        <pc:docMk/>
      </pc:docMkLst>
      <pc:sldChg chg="modSp mod">
        <pc:chgData name="Graham Alexander Vaughan (1902830)" userId="88ee7ef1-6280-40e0-8d61-46b69fde72b4" providerId="ADAL" clId="{F20C2D02-AE22-47BC-919D-30C4A1EDE62C}" dt="2021-02-04T13:59:52.109" v="152" actId="20577"/>
        <pc:sldMkLst>
          <pc:docMk/>
          <pc:sldMk cId="2471807738" sldId="256"/>
        </pc:sldMkLst>
        <pc:spChg chg="mod">
          <ac:chgData name="Graham Alexander Vaughan (1902830)" userId="88ee7ef1-6280-40e0-8d61-46b69fde72b4" providerId="ADAL" clId="{F20C2D02-AE22-47BC-919D-30C4A1EDE62C}" dt="2021-02-04T13:59:52.109" v="152" actId="20577"/>
          <ac:spMkLst>
            <pc:docMk/>
            <pc:sldMk cId="2471807738" sldId="256"/>
            <ac:spMk id="2" creationId="{00000000-0000-0000-0000-000000000000}"/>
          </ac:spMkLst>
        </pc:spChg>
      </pc:sldChg>
      <pc:sldChg chg="modSp mod">
        <pc:chgData name="Graham Alexander Vaughan (1902830)" userId="88ee7ef1-6280-40e0-8d61-46b69fde72b4" providerId="ADAL" clId="{F20C2D02-AE22-47BC-919D-30C4A1EDE62C}" dt="2021-02-04T12:49:26.494" v="126" actId="20577"/>
        <pc:sldMkLst>
          <pc:docMk/>
          <pc:sldMk cId="1107001750" sldId="279"/>
        </pc:sldMkLst>
        <pc:spChg chg="mod">
          <ac:chgData name="Graham Alexander Vaughan (1902830)" userId="88ee7ef1-6280-40e0-8d61-46b69fde72b4" providerId="ADAL" clId="{F20C2D02-AE22-47BC-919D-30C4A1EDE62C}" dt="2021-02-04T12:49:26.494" v="126" actId="20577"/>
          <ac:spMkLst>
            <pc:docMk/>
            <pc:sldMk cId="1107001750" sldId="279"/>
            <ac:spMk id="25" creationId="{00000000-0000-0000-0000-000000000000}"/>
          </ac:spMkLst>
        </pc:spChg>
      </pc:sldChg>
      <pc:sldChg chg="modSp mod">
        <pc:chgData name="Graham Alexander Vaughan (1902830)" userId="88ee7ef1-6280-40e0-8d61-46b69fde72b4" providerId="ADAL" clId="{F20C2D02-AE22-47BC-919D-30C4A1EDE62C}" dt="2021-02-04T12:33:11.188" v="99" actId="790"/>
        <pc:sldMkLst>
          <pc:docMk/>
          <pc:sldMk cId="2596833607" sldId="280"/>
        </pc:sldMkLst>
        <pc:spChg chg="mod">
          <ac:chgData name="Graham Alexander Vaughan (1902830)" userId="88ee7ef1-6280-40e0-8d61-46b69fde72b4" providerId="ADAL" clId="{F20C2D02-AE22-47BC-919D-30C4A1EDE62C}" dt="2021-02-04T12:33:11.188" v="99" actId="790"/>
          <ac:spMkLst>
            <pc:docMk/>
            <pc:sldMk cId="2596833607" sldId="280"/>
            <ac:spMk id="30" creationId="{00000000-0000-0000-0000-000000000000}"/>
          </ac:spMkLst>
        </pc:spChg>
      </pc:sldChg>
      <pc:sldChg chg="modSp mod">
        <pc:chgData name="Graham Alexander Vaughan (1902830)" userId="88ee7ef1-6280-40e0-8d61-46b69fde72b4" providerId="ADAL" clId="{F20C2D02-AE22-47BC-919D-30C4A1EDE62C}" dt="2021-02-04T12:20:05.691" v="92" actId="27636"/>
        <pc:sldMkLst>
          <pc:docMk/>
          <pc:sldMk cId="642849442" sldId="283"/>
        </pc:sldMkLst>
        <pc:spChg chg="mod">
          <ac:chgData name="Graham Alexander Vaughan (1902830)" userId="88ee7ef1-6280-40e0-8d61-46b69fde72b4" providerId="ADAL" clId="{F20C2D02-AE22-47BC-919D-30C4A1EDE62C}" dt="2021-02-04T12:20:05.691" v="92" actId="27636"/>
          <ac:spMkLst>
            <pc:docMk/>
            <pc:sldMk cId="642849442" sldId="283"/>
            <ac:spMk id="3" creationId="{C57540A4-EAA7-4A07-8B4E-A76CDE0FCAA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2/4/2021</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dirty="0"/>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2/4/2021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dirty="0"/>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dirty="0"/>
          </a:p>
        </p:txBody>
      </p:sp>
    </p:spTree>
    <p:extLst>
      <p:ext uri="{BB962C8B-B14F-4D97-AF65-F5344CB8AC3E}">
        <p14:creationId xmlns:p14="http://schemas.microsoft.com/office/powerpoint/2010/main" val="1011769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2/4/2021</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2/4/2021</a:t>
            </a:fld>
            <a:endParaRPr lang="en-US" dirty="0"/>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1164324"/>
            <a:ext cx="10515600" cy="2387600"/>
          </a:xfrm>
        </p:spPr>
        <p:txBody>
          <a:bodyPr anchor="ctr" anchorCtr="0">
            <a:normAutofit/>
          </a:bodyPr>
          <a:lstStyle/>
          <a:p>
            <a:r>
              <a:rPr lang="en-US" sz="4800" dirty="0">
                <a:solidFill>
                  <a:schemeClr val="bg1"/>
                </a:solidFill>
              </a:rPr>
              <a:t>Self-Efficacy and Resistance Training</a:t>
            </a:r>
            <a:br>
              <a:rPr lang="en-US" sz="4800" dirty="0">
                <a:solidFill>
                  <a:schemeClr val="bg1"/>
                </a:solidFill>
              </a:rPr>
            </a:br>
            <a:r>
              <a:rPr lang="en-US" sz="4800" dirty="0">
                <a:solidFill>
                  <a:schemeClr val="bg1"/>
                </a:solidFill>
              </a:rPr>
              <a:t>Research Proposal</a:t>
            </a:r>
          </a:p>
        </p:txBody>
      </p:sp>
      <p:sp>
        <p:nvSpPr>
          <p:cNvPr id="3" name="Subtitle 2"/>
          <p:cNvSpPr>
            <a:spLocks noGrp="1"/>
          </p:cNvSpPr>
          <p:nvPr>
            <p:ph type="subTitle" idx="4294967295"/>
          </p:nvPr>
        </p:nvSpPr>
        <p:spPr>
          <a:xfrm>
            <a:off x="855620" y="2933105"/>
            <a:ext cx="9582736" cy="1137793"/>
          </a:xfrm>
        </p:spPr>
        <p:txBody>
          <a:bodyPr>
            <a:normAutofit fontScale="85000" lnSpcReduction="20000"/>
          </a:bodyPr>
          <a:lstStyle/>
          <a:p>
            <a:pPr marL="0" indent="0">
              <a:buNone/>
            </a:pPr>
            <a:r>
              <a:rPr lang="en-US" sz="2400" dirty="0">
                <a:solidFill>
                  <a:schemeClr val="bg1"/>
                </a:solidFill>
                <a:latin typeface="+mj-lt"/>
              </a:rPr>
              <a:t>Research in Health and Physical Activity</a:t>
            </a:r>
          </a:p>
          <a:p>
            <a:pPr marL="0" indent="0">
              <a:buNone/>
            </a:pPr>
            <a:r>
              <a:rPr lang="en-US" sz="2400" dirty="0">
                <a:solidFill>
                  <a:schemeClr val="bg1"/>
                </a:solidFill>
                <a:latin typeface="+mj-lt"/>
              </a:rPr>
              <a:t>BMSS5003/SHSS5061                                                                           Graham Vaughan</a:t>
            </a:r>
          </a:p>
        </p:txBody>
      </p:sp>
      <p:pic>
        <p:nvPicPr>
          <p:cNvPr id="4" name="Picture 3"/>
          <p:cNvPicPr>
            <a:picLocks noChangeAspect="1"/>
          </p:cNvPicPr>
          <p:nvPr/>
        </p:nvPicPr>
        <p:blipFill>
          <a:blip r:embed="rId3"/>
          <a:srcRect/>
          <a:stretch/>
        </p:blipFill>
        <p:spPr bwMode="invGray">
          <a:xfrm>
            <a:off x="670216" y="5193062"/>
            <a:ext cx="822960" cy="822960"/>
          </a:xfrm>
          <a:prstGeom prst="rect">
            <a:avLst/>
          </a:prstGeom>
        </p:spPr>
      </p:pic>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Autofit/>
          </a:bodyPr>
          <a:lstStyle/>
          <a:p>
            <a:r>
              <a:rPr lang="en-US" dirty="0">
                <a:latin typeface="Segoe UI Light" panose="020B0502040204020203" pitchFamily="34" charset="0"/>
                <a:cs typeface="Segoe UI Light" panose="020B0502040204020203" pitchFamily="34" charset="0"/>
              </a:rPr>
              <a:t>Defining Self-Efficacy and Resistance Training</a:t>
            </a:r>
          </a:p>
        </p:txBody>
      </p:sp>
      <p:sp>
        <p:nvSpPr>
          <p:cNvPr id="38" name="Content Placeholder 17"/>
          <p:cNvSpPr txBox="1">
            <a:spLocks/>
          </p:cNvSpPr>
          <p:nvPr/>
        </p:nvSpPr>
        <p:spPr>
          <a:xfrm>
            <a:off x="541610" y="1524708"/>
            <a:ext cx="5395364" cy="4624300"/>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sz="2000" dirty="0">
                <a:solidFill>
                  <a:schemeClr val="tx1"/>
                </a:solidFill>
                <a:latin typeface="Segoe UI" panose="020B0502040204020203" pitchFamily="34" charset="0"/>
                <a:cs typeface="Segoe UI" panose="020B0502040204020203" pitchFamily="34" charset="0"/>
              </a:rPr>
              <a:t>Self-Efficacy (Bandura, 1999)</a:t>
            </a:r>
          </a:p>
          <a:p>
            <a:pPr marL="0" lvl="0" indent="0">
              <a:spcAft>
                <a:spcPts val="600"/>
              </a:spcAft>
              <a:buNone/>
              <a:defRPr/>
            </a:pPr>
            <a:r>
              <a:rPr lang="en-US" sz="2000" dirty="0">
                <a:solidFill>
                  <a:schemeClr val="tx1"/>
                </a:solidFill>
                <a:latin typeface="Segoe UI" panose="020B0502040204020203" pitchFamily="34" charset="0"/>
                <a:cs typeface="Segoe UI" panose="020B0502040204020203" pitchFamily="34" charset="0"/>
              </a:rPr>
              <a:t>“The belief in one’s capabilities to </a:t>
            </a:r>
            <a:r>
              <a:rPr lang="en-GB" sz="2000" dirty="0">
                <a:solidFill>
                  <a:schemeClr val="tx1"/>
                </a:solidFill>
                <a:latin typeface="Segoe UI" panose="020B0502040204020203" pitchFamily="34" charset="0"/>
                <a:cs typeface="Segoe UI" panose="020B0502040204020203" pitchFamily="34" charset="0"/>
              </a:rPr>
              <a:t>organise and execute the courses of action required to produce given attainments… levels of motivation are more directly tied to what they believe to be true, rather than to what is objectively true.”</a:t>
            </a:r>
          </a:p>
          <a:p>
            <a:pPr marL="0" lvl="0" indent="0">
              <a:spcAft>
                <a:spcPts val="600"/>
              </a:spcAft>
              <a:buNone/>
              <a:defRPr/>
            </a:pPr>
            <a:r>
              <a:rPr lang="en-GB" sz="2000" dirty="0">
                <a:solidFill>
                  <a:schemeClr val="tx1"/>
                </a:solidFill>
                <a:latin typeface="Segoe UI" panose="020B0502040204020203" pitchFamily="34" charset="0"/>
                <a:cs typeface="Segoe UI" panose="020B0502040204020203" pitchFamily="34" charset="0"/>
              </a:rPr>
              <a:t>This theory is formulated from four sources:</a:t>
            </a:r>
          </a:p>
          <a:p>
            <a:pPr>
              <a:spcAft>
                <a:spcPts val="600"/>
              </a:spcAft>
              <a:defRPr/>
            </a:pPr>
            <a:r>
              <a:rPr lang="en-GB" sz="2000" dirty="0">
                <a:solidFill>
                  <a:schemeClr val="tx1"/>
                </a:solidFill>
                <a:latin typeface="Segoe UI" panose="020B0502040204020203" pitchFamily="34" charset="0"/>
                <a:cs typeface="Segoe UI" panose="020B0502040204020203" pitchFamily="34" charset="0"/>
              </a:rPr>
              <a:t>Mastery Experiences</a:t>
            </a:r>
          </a:p>
          <a:p>
            <a:pPr>
              <a:spcAft>
                <a:spcPts val="600"/>
              </a:spcAft>
              <a:defRPr/>
            </a:pPr>
            <a:r>
              <a:rPr lang="en-GB" sz="2000" dirty="0">
                <a:solidFill>
                  <a:schemeClr val="tx1"/>
                </a:solidFill>
                <a:latin typeface="Segoe UI" panose="020B0502040204020203" pitchFamily="34" charset="0"/>
                <a:cs typeface="Segoe UI" panose="020B0502040204020203" pitchFamily="34" charset="0"/>
              </a:rPr>
              <a:t>Vicarious Experiences</a:t>
            </a:r>
          </a:p>
          <a:p>
            <a:pPr>
              <a:spcAft>
                <a:spcPts val="600"/>
              </a:spcAft>
              <a:defRPr/>
            </a:pPr>
            <a:r>
              <a:rPr lang="en-GB" sz="2000" dirty="0">
                <a:solidFill>
                  <a:schemeClr val="tx1"/>
                </a:solidFill>
                <a:latin typeface="Segoe UI" panose="020B0502040204020203" pitchFamily="34" charset="0"/>
                <a:cs typeface="Segoe UI" panose="020B0502040204020203" pitchFamily="34" charset="0"/>
              </a:rPr>
              <a:t>Social Persuasion</a:t>
            </a:r>
          </a:p>
          <a:p>
            <a:pPr>
              <a:spcAft>
                <a:spcPts val="600"/>
              </a:spcAft>
              <a:defRPr/>
            </a:pPr>
            <a:r>
              <a:rPr lang="en-GB" sz="2000" dirty="0">
                <a:solidFill>
                  <a:schemeClr val="tx1"/>
                </a:solidFill>
                <a:latin typeface="Segoe UI" panose="020B0502040204020203" pitchFamily="34" charset="0"/>
                <a:cs typeface="Segoe UI" panose="020B0502040204020203" pitchFamily="34" charset="0"/>
              </a:rPr>
              <a:t>Interpretation of Physiological States</a:t>
            </a:r>
            <a:r>
              <a:rPr lang="en-US" sz="2000" dirty="0">
                <a:solidFill>
                  <a:schemeClr val="tx1"/>
                </a:solidFill>
                <a:latin typeface="Segoe UI" panose="020B0502040204020203" pitchFamily="34" charset="0"/>
                <a:cs typeface="Segoe UI" panose="020B0502040204020203" pitchFamily="34" charset="0"/>
              </a:rPr>
              <a:t> </a:t>
            </a:r>
          </a:p>
          <a:p>
            <a:pPr marL="0" indent="0">
              <a:spcAft>
                <a:spcPts val="600"/>
              </a:spcAft>
              <a:buNone/>
              <a:defRPr/>
            </a:pPr>
            <a:r>
              <a:rPr lang="en-US" sz="2000" dirty="0">
                <a:solidFill>
                  <a:schemeClr val="tx1"/>
                </a:solidFill>
                <a:latin typeface="Segoe UI" panose="020B0502040204020203" pitchFamily="34" charset="0"/>
                <a:cs typeface="Segoe UI" panose="020B0502040204020203" pitchFamily="34" charset="0"/>
              </a:rPr>
              <a:t>(Burrell </a:t>
            </a:r>
            <a:r>
              <a:rPr lang="en-US" sz="2000" i="1" dirty="0">
                <a:solidFill>
                  <a:schemeClr val="tx1"/>
                </a:solidFill>
                <a:latin typeface="Segoe UI" panose="020B0502040204020203" pitchFamily="34" charset="0"/>
                <a:cs typeface="Segoe UI" panose="020B0502040204020203" pitchFamily="34" charset="0"/>
              </a:rPr>
              <a:t>et al</a:t>
            </a:r>
            <a:r>
              <a:rPr lang="en-US" sz="2000" dirty="0">
                <a:solidFill>
                  <a:schemeClr val="tx1"/>
                </a:solidFill>
                <a:latin typeface="Segoe UI" panose="020B0502040204020203" pitchFamily="34" charset="0"/>
                <a:cs typeface="Segoe UI" panose="020B0502040204020203" pitchFamily="34" charset="0"/>
              </a:rPr>
              <a:t>., 2018; </a:t>
            </a:r>
            <a:r>
              <a:rPr lang="en-US" sz="2000" dirty="0" err="1">
                <a:solidFill>
                  <a:schemeClr val="tx1"/>
                </a:solidFill>
                <a:latin typeface="Segoe UI" panose="020B0502040204020203" pitchFamily="34" charset="0"/>
                <a:cs typeface="Segoe UI" panose="020B0502040204020203" pitchFamily="34" charset="0"/>
              </a:rPr>
              <a:t>Shipherd</a:t>
            </a:r>
            <a:r>
              <a:rPr lang="en-US" sz="2000" dirty="0">
                <a:solidFill>
                  <a:schemeClr val="tx1"/>
                </a:solidFill>
                <a:latin typeface="Segoe UI" panose="020B0502040204020203" pitchFamily="34" charset="0"/>
                <a:cs typeface="Segoe UI" panose="020B0502040204020203" pitchFamily="34" charset="0"/>
              </a:rPr>
              <a:t> </a:t>
            </a:r>
            <a:r>
              <a:rPr lang="en-US" sz="2000" i="1" dirty="0">
                <a:solidFill>
                  <a:schemeClr val="tx1"/>
                </a:solidFill>
                <a:latin typeface="Segoe UI" panose="020B0502040204020203" pitchFamily="34" charset="0"/>
                <a:cs typeface="Segoe UI" panose="020B0502040204020203" pitchFamily="34" charset="0"/>
              </a:rPr>
              <a:t>et al</a:t>
            </a:r>
            <a:r>
              <a:rPr lang="en-US" sz="2000" dirty="0">
                <a:solidFill>
                  <a:schemeClr val="tx1"/>
                </a:solidFill>
                <a:latin typeface="Segoe UI" panose="020B0502040204020203" pitchFamily="34" charset="0"/>
                <a:cs typeface="Segoe UI" panose="020B0502040204020203" pitchFamily="34" charset="0"/>
              </a:rPr>
              <a:t>., 2019)</a:t>
            </a:r>
          </a:p>
        </p:txBody>
      </p:sp>
      <p:sp>
        <p:nvSpPr>
          <p:cNvPr id="4" name="TextBox 3">
            <a:extLst>
              <a:ext uri="{FF2B5EF4-FFF2-40B4-BE49-F238E27FC236}">
                <a16:creationId xmlns:a16="http://schemas.microsoft.com/office/drawing/2014/main" id="{C40473E6-C957-46F4-85FD-7A103E836311}"/>
              </a:ext>
            </a:extLst>
          </p:cNvPr>
          <p:cNvSpPr txBox="1"/>
          <p:nvPr/>
        </p:nvSpPr>
        <p:spPr>
          <a:xfrm>
            <a:off x="6096000" y="1524706"/>
            <a:ext cx="4808220" cy="4093428"/>
          </a:xfrm>
          <a:prstGeom prst="rect">
            <a:avLst/>
          </a:prstGeom>
          <a:noFill/>
        </p:spPr>
        <p:txBody>
          <a:bodyPr wrap="square" rtlCol="0">
            <a:spAutoFit/>
          </a:bodyPr>
          <a:lstStyle/>
          <a:p>
            <a:r>
              <a:rPr lang="en-GB" sz="2000" dirty="0"/>
              <a:t>Muscle Strengthening Activities</a:t>
            </a:r>
          </a:p>
          <a:p>
            <a:endParaRPr lang="en-GB" sz="2000" dirty="0"/>
          </a:p>
          <a:p>
            <a:r>
              <a:rPr lang="en-GB" sz="2000" dirty="0"/>
              <a:t>May also be referred to as:</a:t>
            </a:r>
          </a:p>
          <a:p>
            <a:pPr marL="342900" indent="-342900">
              <a:buFont typeface="Arial" panose="020B0604020202020204" pitchFamily="34" charset="0"/>
              <a:buChar char="•"/>
            </a:pPr>
            <a:r>
              <a:rPr lang="en-GB" sz="2000" dirty="0"/>
              <a:t>Strength,</a:t>
            </a:r>
          </a:p>
          <a:p>
            <a:pPr marL="342900" indent="-342900">
              <a:buFont typeface="Arial" panose="020B0604020202020204" pitchFamily="34" charset="0"/>
              <a:buChar char="•"/>
            </a:pPr>
            <a:r>
              <a:rPr lang="en-GB" sz="2000" dirty="0"/>
              <a:t>Resistance, or</a:t>
            </a:r>
          </a:p>
          <a:p>
            <a:pPr marL="342900" indent="-342900">
              <a:buFont typeface="Arial" panose="020B0604020202020204" pitchFamily="34" charset="0"/>
              <a:buChar char="•"/>
            </a:pPr>
            <a:r>
              <a:rPr lang="en-GB" sz="2000" dirty="0"/>
              <a:t>Weight Training/ Exercise</a:t>
            </a:r>
          </a:p>
          <a:p>
            <a:endParaRPr lang="en-GB" sz="2000" dirty="0"/>
          </a:p>
          <a:p>
            <a:r>
              <a:rPr lang="en-GB" sz="2000" dirty="0"/>
              <a:t>With the use of machines, free weights, body weight or resistance bands to increase muscle strength, power, endurance, and mass.</a:t>
            </a:r>
          </a:p>
          <a:p>
            <a:endParaRPr lang="en-GB" sz="2000" dirty="0"/>
          </a:p>
          <a:p>
            <a:r>
              <a:rPr lang="en-GB" sz="2000" dirty="0"/>
              <a:t>(Bennie </a:t>
            </a:r>
            <a:r>
              <a:rPr lang="en-GB" sz="2000" i="1" dirty="0"/>
              <a:t>et al</a:t>
            </a:r>
            <a:r>
              <a:rPr lang="en-GB" sz="2000" dirty="0"/>
              <a:t>., 2020)</a:t>
            </a:r>
          </a:p>
        </p:txBody>
      </p:sp>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92714-82D1-45E9-9F04-01C201739C99}"/>
              </a:ext>
            </a:extLst>
          </p:cNvPr>
          <p:cNvSpPr>
            <a:spLocks noGrp="1"/>
          </p:cNvSpPr>
          <p:nvPr>
            <p:ph type="title"/>
          </p:nvPr>
        </p:nvSpPr>
        <p:spPr>
          <a:xfrm>
            <a:off x="521207" y="448056"/>
            <a:ext cx="11205973" cy="640080"/>
          </a:xfrm>
        </p:spPr>
        <p:txBody>
          <a:bodyPr>
            <a:normAutofit fontScale="90000"/>
          </a:bodyPr>
          <a:lstStyle/>
          <a:p>
            <a:r>
              <a:rPr lang="en-US" dirty="0">
                <a:latin typeface="Segoe UI Light" panose="020B0502040204020203" pitchFamily="34" charset="0"/>
                <a:cs typeface="Segoe UI Light" panose="020B0502040204020203" pitchFamily="34" charset="0"/>
              </a:rPr>
              <a:t>Rational / Literature Review of Self-Efficacy (SE) and Resistance Training (RT) </a:t>
            </a:r>
            <a:endParaRPr lang="en-GB" dirty="0"/>
          </a:p>
        </p:txBody>
      </p:sp>
      <p:sp>
        <p:nvSpPr>
          <p:cNvPr id="3" name="Content Placeholder 2">
            <a:extLst>
              <a:ext uri="{FF2B5EF4-FFF2-40B4-BE49-F238E27FC236}">
                <a16:creationId xmlns:a16="http://schemas.microsoft.com/office/drawing/2014/main" id="{C57540A4-EAA7-4A07-8B4E-A76CDE0FCAA5}"/>
              </a:ext>
            </a:extLst>
          </p:cNvPr>
          <p:cNvSpPr>
            <a:spLocks noGrp="1"/>
          </p:cNvSpPr>
          <p:nvPr>
            <p:ph sz="quarter" idx="10"/>
          </p:nvPr>
        </p:nvSpPr>
        <p:spPr>
          <a:xfrm>
            <a:off x="539496" y="1435608"/>
            <a:ext cx="10021824" cy="5110966"/>
          </a:xfrm>
        </p:spPr>
        <p:txBody>
          <a:bodyPr>
            <a:normAutofit fontScale="92500" lnSpcReduction="10000"/>
          </a:bodyPr>
          <a:lstStyle/>
          <a:p>
            <a:r>
              <a:rPr lang="en-GB" sz="2000" dirty="0"/>
              <a:t>RT is critical to public health and is associated with a reduction in all cause mortality (Rhodes </a:t>
            </a:r>
            <a:r>
              <a:rPr lang="en-GB" sz="2000" i="1" dirty="0"/>
              <a:t>et al., </a:t>
            </a:r>
            <a:r>
              <a:rPr lang="en-GB" sz="2000" dirty="0"/>
              <a:t>2017; Steele </a:t>
            </a:r>
            <a:r>
              <a:rPr lang="en-GB" sz="2000" i="1" dirty="0"/>
              <a:t>et al</a:t>
            </a:r>
            <a:r>
              <a:rPr lang="en-GB" sz="2000" dirty="0"/>
              <a:t>., 2017).</a:t>
            </a:r>
          </a:p>
          <a:p>
            <a:r>
              <a:rPr lang="en-GB" sz="2000" dirty="0"/>
              <a:t>It seems that muscle strengthening exercises have been overlooked in regards to public health (Bennie </a:t>
            </a:r>
            <a:r>
              <a:rPr lang="en-GB" sz="2000" i="1" dirty="0"/>
              <a:t>et al. </a:t>
            </a:r>
            <a:r>
              <a:rPr lang="en-GB" sz="2000" dirty="0"/>
              <a:t>2020).</a:t>
            </a:r>
          </a:p>
          <a:p>
            <a:r>
              <a:rPr lang="en-GB" sz="2000" dirty="0"/>
              <a:t>Participation in RT is low. Over 80% of adults do not report meeting the Muscle strengthening guidelines (Bennie </a:t>
            </a:r>
            <a:r>
              <a:rPr lang="en-GB" sz="2000" i="1" dirty="0"/>
              <a:t>et al</a:t>
            </a:r>
            <a:r>
              <a:rPr lang="en-GB" sz="2000" dirty="0"/>
              <a:t>., 2020)</a:t>
            </a:r>
          </a:p>
          <a:p>
            <a:r>
              <a:rPr lang="en-GB" sz="2000" dirty="0"/>
              <a:t>Self-Efficacy associated with participation in RT (Rhodes </a:t>
            </a:r>
            <a:r>
              <a:rPr lang="en-GB" sz="2000" i="1" dirty="0"/>
              <a:t>et al</a:t>
            </a:r>
            <a:r>
              <a:rPr lang="en-GB" sz="2000" dirty="0"/>
              <a:t>., 2017)</a:t>
            </a:r>
          </a:p>
          <a:p>
            <a:r>
              <a:rPr lang="en-GB" sz="2000" dirty="0"/>
              <a:t>Self-efficacy is a determinant in the relationship between physical activity and quality of life, physical/ mental health, and life satisfaction. (Medrano-Urena </a:t>
            </a:r>
            <a:r>
              <a:rPr lang="en-GB" sz="2000" i="1" dirty="0"/>
              <a:t>et al</a:t>
            </a:r>
            <a:r>
              <a:rPr lang="en-GB" sz="2000" dirty="0"/>
              <a:t>., 2020).</a:t>
            </a:r>
          </a:p>
          <a:p>
            <a:endParaRPr lang="en-GB" sz="2000" dirty="0"/>
          </a:p>
        </p:txBody>
      </p:sp>
    </p:spTree>
    <p:extLst>
      <p:ext uri="{BB962C8B-B14F-4D97-AF65-F5344CB8AC3E}">
        <p14:creationId xmlns:p14="http://schemas.microsoft.com/office/powerpoint/2010/main" val="642849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1552" y="376455"/>
            <a:ext cx="8066202" cy="789326"/>
          </a:xfrm>
        </p:spPr>
        <p:txBody>
          <a:bodyPr>
            <a:normAutofit fontScale="90000"/>
          </a:bodyPr>
          <a:lstStyle/>
          <a:p>
            <a:r>
              <a:rPr lang="en-US" dirty="0">
                <a:latin typeface="Segoe UI Light" panose="020B0502040204020203" pitchFamily="34" charset="0"/>
                <a:cs typeface="Segoe UI Light" panose="020B0502040204020203" pitchFamily="34" charset="0"/>
              </a:rPr>
              <a:t>Comparison of self-efficacy between individuals who engage in resistance training (RT) and those who don’t.</a:t>
            </a:r>
          </a:p>
        </p:txBody>
      </p:sp>
      <p:sp>
        <p:nvSpPr>
          <p:cNvPr id="25" name="Content Placeholder 17"/>
          <p:cNvSpPr txBox="1">
            <a:spLocks/>
          </p:cNvSpPr>
          <p:nvPr/>
        </p:nvSpPr>
        <p:spPr>
          <a:xfrm>
            <a:off x="541609" y="1455491"/>
            <a:ext cx="8284339" cy="485254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sz="2000" u="sng" dirty="0">
                <a:latin typeface="Segoe UI" panose="020B0502040204020203" pitchFamily="34" charset="0"/>
                <a:cs typeface="Segoe UI" panose="020B0502040204020203" pitchFamily="34" charset="0"/>
              </a:rPr>
              <a:t>Research question</a:t>
            </a:r>
          </a:p>
          <a:p>
            <a:pPr marL="0" indent="0">
              <a:spcAft>
                <a:spcPts val="2000"/>
              </a:spcAft>
              <a:buNone/>
            </a:pPr>
            <a:r>
              <a:rPr lang="en-US" sz="2000" dirty="0">
                <a:latin typeface="Segoe UI" panose="020B0502040204020203" pitchFamily="34" charset="0"/>
                <a:cs typeface="Segoe UI" panose="020B0502040204020203" pitchFamily="34" charset="0"/>
              </a:rPr>
              <a:t>Is there a difference in Self-Efficacy between those who engage in RT, those who engage in exercise (non-RT), and those who are inactive?</a:t>
            </a:r>
          </a:p>
          <a:p>
            <a:pPr marL="0" indent="0">
              <a:spcAft>
                <a:spcPts val="2000"/>
              </a:spcAft>
              <a:buNone/>
            </a:pPr>
            <a:r>
              <a:rPr lang="en-US" sz="2000" u="sng" dirty="0">
                <a:latin typeface="Segoe UI" panose="020B0502040204020203" pitchFamily="34" charset="0"/>
                <a:cs typeface="Segoe UI" panose="020B0502040204020203" pitchFamily="34" charset="0"/>
              </a:rPr>
              <a:t>Hypotheses</a:t>
            </a:r>
          </a:p>
          <a:p>
            <a:pPr marL="0" indent="0">
              <a:spcAft>
                <a:spcPts val="2000"/>
              </a:spcAft>
              <a:buNone/>
            </a:pPr>
            <a:r>
              <a:rPr lang="en-US" sz="2000" dirty="0">
                <a:latin typeface="Segoe UI" panose="020B0502040204020203" pitchFamily="34" charset="0"/>
                <a:cs typeface="Segoe UI" panose="020B0502040204020203" pitchFamily="34" charset="0"/>
              </a:rPr>
              <a:t>There is a difference between SE in RT/ non-RT and inactive individuals.</a:t>
            </a:r>
          </a:p>
          <a:p>
            <a:pPr marL="0" indent="0">
              <a:spcAft>
                <a:spcPts val="2000"/>
              </a:spcAft>
              <a:buNone/>
            </a:pPr>
            <a:r>
              <a:rPr lang="en-US" sz="2000" dirty="0">
                <a:latin typeface="Segoe UI" panose="020B0502040204020203" pitchFamily="34" charset="0"/>
                <a:cs typeface="Segoe UI" panose="020B0502040204020203" pitchFamily="34" charset="0"/>
              </a:rPr>
              <a:t>There may also be a difference in SE between RT and non-RT individuals.</a:t>
            </a:r>
          </a:p>
        </p:txBody>
      </p:sp>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Research Design / Method</a:t>
            </a:r>
            <a:endParaRPr lang="en-US" dirty="0">
              <a:latin typeface="Segoe UI Light" panose="020B0502040204020203" pitchFamily="34" charset="0"/>
              <a:cs typeface="Segoe UI Light" panose="020B0502040204020203" pitchFamily="34" charset="0"/>
            </a:endParaRPr>
          </a:p>
        </p:txBody>
      </p:sp>
      <p:sp>
        <p:nvSpPr>
          <p:cNvPr id="30" name="Content Placeholder 17"/>
          <p:cNvSpPr txBox="1">
            <a:spLocks/>
          </p:cNvSpPr>
          <p:nvPr/>
        </p:nvSpPr>
        <p:spPr>
          <a:xfrm>
            <a:off x="525579" y="1283212"/>
            <a:ext cx="10258913" cy="4954453"/>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sz="2000" dirty="0"/>
              <a:t>Data will be collected via self-efficacy questionnaire: </a:t>
            </a:r>
          </a:p>
          <a:p>
            <a:pPr marL="0" indent="0">
              <a:spcAft>
                <a:spcPts val="2000"/>
              </a:spcAft>
              <a:buNone/>
            </a:pPr>
            <a:r>
              <a:rPr lang="en-GB" sz="2000" dirty="0"/>
              <a:t>Behaviour</a:t>
            </a:r>
            <a:r>
              <a:rPr lang="en-US" sz="2000" dirty="0"/>
              <a:t> Regulation in Exercise Questionnaire (Mullan, Markland and </a:t>
            </a:r>
            <a:r>
              <a:rPr lang="en-US" sz="2000" dirty="0" err="1"/>
              <a:t>Ingeldew</a:t>
            </a:r>
            <a:r>
              <a:rPr lang="en-US" sz="2000" dirty="0"/>
              <a:t>, 1997)</a:t>
            </a:r>
          </a:p>
          <a:p>
            <a:pPr marL="0" indent="0">
              <a:spcAft>
                <a:spcPts val="2000"/>
              </a:spcAft>
              <a:buNone/>
            </a:pPr>
            <a:r>
              <a:rPr lang="en-US" sz="2000" dirty="0"/>
              <a:t>BREQ-2 – used to measure autonomous motivation in physical activity; 19 items, 5-point Likert scale.</a:t>
            </a:r>
          </a:p>
          <a:p>
            <a:pPr marL="0" indent="0">
              <a:spcAft>
                <a:spcPts val="2000"/>
              </a:spcAft>
              <a:buNone/>
            </a:pPr>
            <a:r>
              <a:rPr lang="en-US" sz="2000" dirty="0"/>
              <a:t>Purpose for using this questionnaire is that it measures motivation (self-efficacy) to engage in exercise.</a:t>
            </a:r>
          </a:p>
          <a:p>
            <a:pPr marL="0" indent="0">
              <a:spcAft>
                <a:spcPts val="2000"/>
              </a:spcAft>
              <a:buNone/>
            </a:pPr>
            <a:r>
              <a:rPr lang="en-US" sz="2000" dirty="0"/>
              <a:t>SPSS software will be used to </a:t>
            </a:r>
            <a:r>
              <a:rPr lang="en-GB" sz="2000" dirty="0"/>
              <a:t>analyse</a:t>
            </a:r>
            <a:r>
              <a:rPr lang="en-US" sz="2000" dirty="0"/>
              <a:t> the results as it is a comparison of variables.</a:t>
            </a:r>
          </a:p>
          <a:p>
            <a:pPr marL="0" indent="0">
              <a:spcAft>
                <a:spcPts val="2000"/>
              </a:spcAft>
              <a:buNone/>
            </a:pPr>
            <a:r>
              <a:rPr lang="en-US" sz="2000" dirty="0"/>
              <a:t>Questionnaire will be made electronically, and informed consent gained by conditional progression check box.</a:t>
            </a:r>
          </a:p>
        </p:txBody>
      </p:sp>
    </p:spTree>
    <p:extLst>
      <p:ext uri="{BB962C8B-B14F-4D97-AF65-F5344CB8AC3E}">
        <p14:creationId xmlns:p14="http://schemas.microsoft.com/office/powerpoint/2010/main" val="2596833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dirty="0">
                <a:latin typeface="Segoe UI Light" panose="020B0502040204020203" pitchFamily="34" charset="0"/>
                <a:cs typeface="Segoe UI Light" panose="020B0502040204020203" pitchFamily="34" charset="0"/>
              </a:rPr>
              <a:t>Ethical Considerations</a:t>
            </a:r>
          </a:p>
        </p:txBody>
      </p:sp>
      <p:sp>
        <p:nvSpPr>
          <p:cNvPr id="5" name="Content Placeholder 4"/>
          <p:cNvSpPr>
            <a:spLocks noGrp="1"/>
          </p:cNvSpPr>
          <p:nvPr>
            <p:ph sz="half" idx="4294967295"/>
          </p:nvPr>
        </p:nvSpPr>
        <p:spPr>
          <a:xfrm>
            <a:off x="521206" y="1439862"/>
            <a:ext cx="9908255" cy="4970082"/>
          </a:xfrm>
        </p:spPr>
        <p:txBody>
          <a:bodyPr vert="horz" lIns="91440" tIns="45720" rIns="91440" bIns="45720" rtlCol="0">
            <a:normAutofit/>
          </a:bodyPr>
          <a:lstStyle/>
          <a:p>
            <a:pPr marL="171450" indent="-171450">
              <a:lnSpc>
                <a:spcPts val="1800"/>
              </a:lnSpc>
              <a:spcBef>
                <a:spcPts val="1000"/>
              </a:spcBef>
              <a:spcAft>
                <a:spcPts val="2000"/>
              </a:spcAft>
              <a:buFont typeface="Arial" panose="020B0604020202020204" pitchFamily="34" charset="0"/>
              <a:buChar char="•"/>
            </a:pPr>
            <a:r>
              <a:rPr lang="en-US" sz="2000" dirty="0">
                <a:solidFill>
                  <a:prstClr val="black">
                    <a:lumMod val="75000"/>
                    <a:lumOff val="25000"/>
                  </a:prstClr>
                </a:solidFill>
                <a:latin typeface="Segoe UI" panose="020B0502040204020203" pitchFamily="34" charset="0"/>
                <a:cs typeface="Segoe UI" panose="020B0502040204020203" pitchFamily="34" charset="0"/>
              </a:rPr>
              <a:t>Informed Consent</a:t>
            </a:r>
          </a:p>
          <a:p>
            <a:pPr marL="171450" indent="-171450">
              <a:lnSpc>
                <a:spcPts val="1800"/>
              </a:lnSpc>
              <a:spcAft>
                <a:spcPts val="2000"/>
              </a:spcAft>
              <a:buFont typeface="Arial" panose="020B0604020202020204" pitchFamily="34" charset="0"/>
              <a:buChar char="•"/>
            </a:pPr>
            <a:r>
              <a:rPr lang="en-US" sz="2000" dirty="0">
                <a:solidFill>
                  <a:prstClr val="black">
                    <a:lumMod val="75000"/>
                    <a:lumOff val="25000"/>
                  </a:prstClr>
                </a:solidFill>
                <a:latin typeface="Segoe UI" panose="020B0502040204020203" pitchFamily="34" charset="0"/>
                <a:cs typeface="Segoe UI" panose="020B0502040204020203" pitchFamily="34" charset="0"/>
              </a:rPr>
              <a:t>Transparency</a:t>
            </a:r>
          </a:p>
          <a:p>
            <a:pPr marL="171450" indent="-171450">
              <a:lnSpc>
                <a:spcPts val="1800"/>
              </a:lnSpc>
              <a:spcBef>
                <a:spcPts val="1000"/>
              </a:spcBef>
              <a:spcAft>
                <a:spcPts val="2000"/>
              </a:spcAft>
              <a:buFont typeface="Arial" panose="020B0604020202020204" pitchFamily="34" charset="0"/>
              <a:buChar char="•"/>
            </a:pPr>
            <a:r>
              <a:rPr lang="en-US" sz="2000" dirty="0">
                <a:solidFill>
                  <a:prstClr val="black">
                    <a:lumMod val="75000"/>
                    <a:lumOff val="25000"/>
                  </a:prstClr>
                </a:solidFill>
                <a:latin typeface="Segoe UI" panose="020B0502040204020203" pitchFamily="34" charset="0"/>
                <a:cs typeface="Segoe UI" panose="020B0502040204020203" pitchFamily="34" charset="0"/>
              </a:rPr>
              <a:t>Participant Safety</a:t>
            </a:r>
          </a:p>
          <a:p>
            <a:pPr marL="171450" indent="-171450">
              <a:lnSpc>
                <a:spcPts val="1800"/>
              </a:lnSpc>
              <a:spcAft>
                <a:spcPts val="2000"/>
              </a:spcAft>
              <a:buFont typeface="Arial" panose="020B0604020202020204" pitchFamily="34" charset="0"/>
              <a:buChar char="•"/>
            </a:pPr>
            <a:r>
              <a:rPr lang="en-US" sz="2000" dirty="0">
                <a:solidFill>
                  <a:prstClr val="black">
                    <a:lumMod val="75000"/>
                    <a:lumOff val="25000"/>
                  </a:prstClr>
                </a:solidFill>
                <a:latin typeface="Segoe UI" panose="020B0502040204020203" pitchFamily="34" charset="0"/>
                <a:cs typeface="Segoe UI" panose="020B0502040204020203" pitchFamily="34" charset="0"/>
              </a:rPr>
              <a:t>Confidentiality</a:t>
            </a:r>
          </a:p>
          <a:p>
            <a:pPr marL="171450" indent="-171450">
              <a:lnSpc>
                <a:spcPts val="1800"/>
              </a:lnSpc>
              <a:spcBef>
                <a:spcPts val="1000"/>
              </a:spcBef>
              <a:spcAft>
                <a:spcPts val="2000"/>
              </a:spcAft>
              <a:buFont typeface="Arial" panose="020B0604020202020204" pitchFamily="34" charset="0"/>
              <a:buChar char="•"/>
            </a:pPr>
            <a:r>
              <a:rPr lang="en-US" sz="2000" dirty="0">
                <a:solidFill>
                  <a:prstClr val="black">
                    <a:lumMod val="75000"/>
                    <a:lumOff val="25000"/>
                  </a:prstClr>
                </a:solidFill>
                <a:latin typeface="Segoe UI" panose="020B0502040204020203" pitchFamily="34" charset="0"/>
                <a:cs typeface="Segoe UI" panose="020B0502040204020203" pitchFamily="34" charset="0"/>
              </a:rPr>
              <a:t>Privacy</a:t>
            </a:r>
          </a:p>
          <a:p>
            <a:pPr marL="171450" indent="-171450">
              <a:lnSpc>
                <a:spcPts val="1800"/>
              </a:lnSpc>
              <a:spcBef>
                <a:spcPts val="1000"/>
              </a:spcBef>
              <a:spcAft>
                <a:spcPts val="2000"/>
              </a:spcAft>
              <a:buFont typeface="Arial" panose="020B0604020202020204" pitchFamily="34" charset="0"/>
              <a:buChar char="•"/>
            </a:pPr>
            <a:r>
              <a:rPr lang="en-US" sz="2000" dirty="0">
                <a:solidFill>
                  <a:prstClr val="black">
                    <a:lumMod val="75000"/>
                    <a:lumOff val="25000"/>
                  </a:prstClr>
                </a:solidFill>
                <a:latin typeface="Segoe UI" panose="020B0502040204020203" pitchFamily="34" charset="0"/>
                <a:cs typeface="Segoe UI" panose="020B0502040204020203" pitchFamily="34" charset="0"/>
              </a:rPr>
              <a:t>Anonymity</a:t>
            </a:r>
          </a:p>
          <a:p>
            <a:pPr marL="171450" indent="-171450">
              <a:lnSpc>
                <a:spcPts val="1800"/>
              </a:lnSpc>
              <a:spcBef>
                <a:spcPts val="1000"/>
              </a:spcBef>
              <a:spcAft>
                <a:spcPts val="2000"/>
              </a:spcAft>
              <a:buFont typeface="Arial" panose="020B0604020202020204" pitchFamily="34" charset="0"/>
              <a:buChar char="•"/>
            </a:pPr>
            <a:r>
              <a:rPr lang="en-US" sz="2000" dirty="0">
                <a:solidFill>
                  <a:prstClr val="black">
                    <a:lumMod val="75000"/>
                    <a:lumOff val="25000"/>
                  </a:prstClr>
                </a:solidFill>
                <a:latin typeface="Segoe UI" panose="020B0502040204020203" pitchFamily="34" charset="0"/>
                <a:cs typeface="Segoe UI" panose="020B0502040204020203" pitchFamily="34" charset="0"/>
              </a:rPr>
              <a:t>Adherence to the Data Protection Act 2018 </a:t>
            </a:r>
            <a:r>
              <a:rPr lang="en-US" sz="1400" dirty="0">
                <a:solidFill>
                  <a:prstClr val="black">
                    <a:lumMod val="75000"/>
                    <a:lumOff val="25000"/>
                  </a:prstClr>
                </a:solidFill>
                <a:latin typeface="Segoe UI" panose="020B0502040204020203" pitchFamily="34" charset="0"/>
                <a:cs typeface="Segoe UI" panose="020B0502040204020203" pitchFamily="34" charset="0"/>
              </a:rPr>
              <a:t>(https://www.legislation.gov.uk/ukpga/2018/12/contents/enacted)</a:t>
            </a:r>
          </a:p>
          <a:p>
            <a:pPr marL="171450" indent="-171450">
              <a:lnSpc>
                <a:spcPts val="1800"/>
              </a:lnSpc>
              <a:spcBef>
                <a:spcPts val="1000"/>
              </a:spcBef>
              <a:spcAft>
                <a:spcPts val="2000"/>
              </a:spcAft>
              <a:buFont typeface="Arial" panose="020B0604020202020204" pitchFamily="34" charset="0"/>
              <a:buChar char="•"/>
            </a:pPr>
            <a:endParaRPr lang="en-US" sz="2000" dirty="0">
              <a:solidFill>
                <a:prstClr val="black">
                  <a:lumMod val="75000"/>
                  <a:lumOff val="25000"/>
                </a:prstClr>
              </a:solidFill>
              <a:latin typeface="Segoe UI" panose="020B0502040204020203" pitchFamily="34" charset="0"/>
              <a:cs typeface="Segoe UI" panose="020B0502040204020203" pitchFamily="34" charset="0"/>
            </a:endParaRPr>
          </a:p>
          <a:p>
            <a:pPr marL="171450" indent="-171450">
              <a:lnSpc>
                <a:spcPts val="1800"/>
              </a:lnSpc>
              <a:spcBef>
                <a:spcPts val="1000"/>
              </a:spcBef>
              <a:spcAft>
                <a:spcPts val="2000"/>
              </a:spcAft>
              <a:buFont typeface="Arial" panose="020B0604020202020204" pitchFamily="34" charset="0"/>
              <a:buChar char="•"/>
            </a:pPr>
            <a:endParaRPr lang="en-US" sz="2000" dirty="0">
              <a:solidFill>
                <a:prstClr val="black">
                  <a:lumMod val="75000"/>
                  <a:lumOff val="25000"/>
                </a:prstClr>
              </a:solidFill>
              <a:latin typeface="Segoe UI" panose="020B0502040204020203" pitchFamily="34" charset="0"/>
              <a:cs typeface="Segoe UI" panose="020B0502040204020203" pitchFamily="34" charset="0"/>
            </a:endParaRPr>
          </a:p>
          <a:p>
            <a:pPr marL="171450" indent="-171450">
              <a:lnSpc>
                <a:spcPts val="1800"/>
              </a:lnSpc>
              <a:spcBef>
                <a:spcPts val="1000"/>
              </a:spcBef>
              <a:spcAft>
                <a:spcPts val="2000"/>
              </a:spcAft>
              <a:buFont typeface="Arial" panose="020B0604020202020204" pitchFamily="34" charset="0"/>
              <a:buChar char="•"/>
            </a:pPr>
            <a:endParaRPr lang="en-US" sz="1400" dirty="0">
              <a:solidFill>
                <a:prstClr val="black">
                  <a:lumMod val="75000"/>
                  <a:lumOff val="25000"/>
                </a:prstClr>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328676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Research Limitations</a:t>
            </a:r>
          </a:p>
        </p:txBody>
      </p:sp>
      <p:sp>
        <p:nvSpPr>
          <p:cNvPr id="38" name="Content Placeholder 17"/>
          <p:cNvSpPr txBox="1">
            <a:spLocks/>
          </p:cNvSpPr>
          <p:nvPr/>
        </p:nvSpPr>
        <p:spPr>
          <a:xfrm>
            <a:off x="634374" y="1441874"/>
            <a:ext cx="8655400" cy="485290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sz="2000" dirty="0" err="1">
                <a:solidFill>
                  <a:prstClr val="black">
                    <a:lumMod val="75000"/>
                    <a:lumOff val="25000"/>
                  </a:prstClr>
                </a:solidFill>
                <a:latin typeface="Segoe UI" panose="020B0502040204020203" pitchFamily="34" charset="0"/>
                <a:cs typeface="Segoe UI" panose="020B0502040204020203" pitchFamily="34" charset="0"/>
              </a:rPr>
              <a:t>Covid</a:t>
            </a:r>
            <a:r>
              <a:rPr lang="en-US" sz="2000" dirty="0">
                <a:solidFill>
                  <a:prstClr val="black">
                    <a:lumMod val="75000"/>
                    <a:lumOff val="25000"/>
                  </a:prstClr>
                </a:solidFill>
                <a:latin typeface="Segoe UI" panose="020B0502040204020203" pitchFamily="34" charset="0"/>
                <a:cs typeface="Segoe UI" panose="020B0502040204020203" pitchFamily="34" charset="0"/>
              </a:rPr>
              <a:t> Considerations</a:t>
            </a:r>
          </a:p>
          <a:p>
            <a:pPr>
              <a:spcAft>
                <a:spcPts val="2000"/>
              </a:spcAft>
            </a:pPr>
            <a:r>
              <a:rPr lang="en-US" sz="2000" dirty="0">
                <a:solidFill>
                  <a:prstClr val="black">
                    <a:lumMod val="75000"/>
                    <a:lumOff val="25000"/>
                  </a:prstClr>
                </a:solidFill>
                <a:latin typeface="Segoe UI" panose="020B0502040204020203" pitchFamily="34" charset="0"/>
                <a:cs typeface="Segoe UI" panose="020B0502040204020203" pitchFamily="34" charset="0"/>
              </a:rPr>
              <a:t>Small scale test</a:t>
            </a:r>
          </a:p>
          <a:p>
            <a:pPr>
              <a:spcAft>
                <a:spcPts val="2000"/>
              </a:spcAft>
            </a:pPr>
            <a:r>
              <a:rPr lang="en-US" sz="2000" dirty="0">
                <a:solidFill>
                  <a:prstClr val="black">
                    <a:lumMod val="75000"/>
                    <a:lumOff val="25000"/>
                  </a:prstClr>
                </a:solidFill>
                <a:latin typeface="Segoe UI" panose="020B0502040204020203" pitchFamily="34" charset="0"/>
                <a:cs typeface="Segoe UI" panose="020B0502040204020203" pitchFamily="34" charset="0"/>
              </a:rPr>
              <a:t>Lack of access to equipment</a:t>
            </a:r>
          </a:p>
          <a:p>
            <a:pPr>
              <a:spcAft>
                <a:spcPts val="2000"/>
              </a:spcAft>
            </a:pPr>
            <a:r>
              <a:rPr lang="en-US" sz="2000" dirty="0">
                <a:solidFill>
                  <a:prstClr val="black">
                    <a:lumMod val="75000"/>
                    <a:lumOff val="25000"/>
                  </a:prstClr>
                </a:solidFill>
                <a:latin typeface="Segoe UI" panose="020B0502040204020203" pitchFamily="34" charset="0"/>
                <a:cs typeface="Segoe UI" panose="020B0502040204020203" pitchFamily="34" charset="0"/>
              </a:rPr>
              <a:t>Motivation </a:t>
            </a:r>
          </a:p>
          <a:p>
            <a:pPr>
              <a:spcAft>
                <a:spcPts val="2000"/>
              </a:spcAft>
            </a:pPr>
            <a:r>
              <a:rPr lang="en-US" sz="2000" dirty="0">
                <a:solidFill>
                  <a:prstClr val="black">
                    <a:lumMod val="75000"/>
                    <a:lumOff val="25000"/>
                  </a:prstClr>
                </a:solidFill>
                <a:latin typeface="Segoe UI" panose="020B0502040204020203" pitchFamily="34" charset="0"/>
                <a:cs typeface="Segoe UI" panose="020B0502040204020203" pitchFamily="34" charset="0"/>
              </a:rPr>
              <a:t>Detraining</a:t>
            </a:r>
          </a:p>
          <a:p>
            <a:pPr marL="0" indent="0">
              <a:spcAft>
                <a:spcPts val="2000"/>
              </a:spcAft>
              <a:buNone/>
            </a:pPr>
            <a:r>
              <a:rPr lang="en-US" sz="2000" dirty="0">
                <a:solidFill>
                  <a:prstClr val="black">
                    <a:lumMod val="75000"/>
                    <a:lumOff val="25000"/>
                  </a:prstClr>
                </a:solidFill>
                <a:latin typeface="Segoe UI" panose="020B0502040204020203" pitchFamily="34" charset="0"/>
                <a:cs typeface="Segoe UI" panose="020B0502040204020203" pitchFamily="34" charset="0"/>
              </a:rPr>
              <a:t>– Result: Lack of training self-efficacy due to </a:t>
            </a:r>
            <a:r>
              <a:rPr lang="en-US" sz="2000" dirty="0" err="1">
                <a:solidFill>
                  <a:prstClr val="black">
                    <a:lumMod val="75000"/>
                    <a:lumOff val="25000"/>
                  </a:prstClr>
                </a:solidFill>
                <a:latin typeface="Segoe UI" panose="020B0502040204020203" pitchFamily="34" charset="0"/>
                <a:cs typeface="Segoe UI" panose="020B0502040204020203" pitchFamily="34" charset="0"/>
              </a:rPr>
              <a:t>percieved</a:t>
            </a:r>
            <a:r>
              <a:rPr lang="en-US" sz="2000" dirty="0">
                <a:solidFill>
                  <a:prstClr val="black">
                    <a:lumMod val="75000"/>
                    <a:lumOff val="25000"/>
                  </a:prstClr>
                </a:solidFill>
                <a:latin typeface="Segoe UI" panose="020B0502040204020203" pitchFamily="34" charset="0"/>
                <a:cs typeface="Segoe UI" panose="020B0502040204020203" pitchFamily="34" charset="0"/>
              </a:rPr>
              <a:t> obstacles or barriers.</a:t>
            </a:r>
          </a:p>
          <a:p>
            <a:pPr>
              <a:spcAft>
                <a:spcPts val="2000"/>
              </a:spcAft>
            </a:pPr>
            <a:endParaRPr lang="en-US" sz="2000" dirty="0">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727668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Proposed Timeline</a:t>
            </a:r>
          </a:p>
        </p:txBody>
      </p:sp>
      <p:sp>
        <p:nvSpPr>
          <p:cNvPr id="16" name="Content Placeholder 17"/>
          <p:cNvSpPr txBox="1">
            <a:spLocks/>
          </p:cNvSpPr>
          <p:nvPr/>
        </p:nvSpPr>
        <p:spPr>
          <a:xfrm>
            <a:off x="521207" y="1296100"/>
            <a:ext cx="8708408" cy="466737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a:spcAft>
                <a:spcPts val="2000"/>
              </a:spcAft>
            </a:pPr>
            <a:r>
              <a:rPr lang="en-US" sz="2000" dirty="0">
                <a:latin typeface="Segoe UI" panose="020B0502040204020203" pitchFamily="34" charset="0"/>
                <a:cs typeface="Segoe UI" panose="020B0502040204020203" pitchFamily="34" charset="0"/>
              </a:rPr>
              <a:t>Questionnaire distribution and return will have one to two weeks allowed for it.</a:t>
            </a:r>
          </a:p>
          <a:p>
            <a:pPr>
              <a:spcAft>
                <a:spcPts val="2000"/>
              </a:spcAft>
            </a:pPr>
            <a:r>
              <a:rPr lang="en-US" sz="2000" dirty="0">
                <a:latin typeface="Segoe UI" panose="020B0502040204020203" pitchFamily="34" charset="0"/>
                <a:cs typeface="Segoe UI" panose="020B0502040204020203" pitchFamily="34" charset="0"/>
              </a:rPr>
              <a:t>One to two weeks for input data. </a:t>
            </a:r>
          </a:p>
          <a:p>
            <a:pPr>
              <a:spcAft>
                <a:spcPts val="2000"/>
              </a:spcAft>
            </a:pPr>
            <a:r>
              <a:rPr lang="en-US" sz="2000" dirty="0">
                <a:latin typeface="Segoe UI" panose="020B0502040204020203" pitchFamily="34" charset="0"/>
                <a:cs typeface="Segoe UI" panose="020B0502040204020203" pitchFamily="34" charset="0"/>
              </a:rPr>
              <a:t>Two to three weeks allowed for to </a:t>
            </a:r>
            <a:r>
              <a:rPr lang="en-GB" sz="2000" dirty="0">
                <a:latin typeface="Segoe UI" panose="020B0502040204020203" pitchFamily="34" charset="0"/>
                <a:cs typeface="Segoe UI" panose="020B0502040204020203" pitchFamily="34" charset="0"/>
              </a:rPr>
              <a:t>analyse</a:t>
            </a:r>
            <a:r>
              <a:rPr lang="en-US" sz="2000" dirty="0">
                <a:latin typeface="Segoe UI" panose="020B0502040204020203" pitchFamily="34" charset="0"/>
                <a:cs typeface="Segoe UI" panose="020B0502040204020203" pitchFamily="34" charset="0"/>
              </a:rPr>
              <a:t> and write report on results.</a:t>
            </a:r>
          </a:p>
          <a:p>
            <a:pPr>
              <a:spcAft>
                <a:spcPts val="2000"/>
              </a:spcAft>
            </a:pPr>
            <a:r>
              <a:rPr lang="en-US" sz="2000" dirty="0">
                <a:latin typeface="Segoe UI" panose="020B0502040204020203" pitchFamily="34" charset="0"/>
                <a:cs typeface="Segoe UI" panose="020B0502040204020203" pitchFamily="34" charset="0"/>
              </a:rPr>
              <a:t>Presentation of final report will be April 2020.</a:t>
            </a:r>
          </a:p>
        </p:txBody>
      </p:sp>
    </p:spTree>
    <p:extLst>
      <p:ext uri="{BB962C8B-B14F-4D97-AF65-F5344CB8AC3E}">
        <p14:creationId xmlns:p14="http://schemas.microsoft.com/office/powerpoint/2010/main" val="1769326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CDA4C-5515-4434-A3B3-77A35A5069C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110C7C0-6D23-47CF-A2E8-EF360614EDAE}"/>
              </a:ext>
            </a:extLst>
          </p:cNvPr>
          <p:cNvSpPr>
            <a:spLocks noGrp="1"/>
          </p:cNvSpPr>
          <p:nvPr>
            <p:ph sz="quarter" idx="10"/>
          </p:nvPr>
        </p:nvSpPr>
        <p:spPr>
          <a:xfrm>
            <a:off x="507689" y="1440180"/>
            <a:ext cx="10226571" cy="4969764"/>
          </a:xfrm>
        </p:spPr>
        <p:txBody>
          <a:bodyPr>
            <a:normAutofit fontScale="77500" lnSpcReduction="20000"/>
          </a:bodyPr>
          <a:lstStyle/>
          <a:p>
            <a:r>
              <a:rPr lang="en-US" dirty="0">
                <a:solidFill>
                  <a:srgbClr val="222222"/>
                </a:solidFill>
                <a:latin typeface="Arial" panose="020B0604020202020204" pitchFamily="34" charset="0"/>
              </a:rPr>
              <a:t>Bandura, A., Freeman, W.H. and Lightsey, R., (1999). “Self-efficacy: The exercise of control.”</a:t>
            </a:r>
          </a:p>
          <a:p>
            <a:r>
              <a:rPr lang="en-GB" b="0" i="0" dirty="0">
                <a:solidFill>
                  <a:srgbClr val="222222"/>
                </a:solidFill>
                <a:effectLst/>
                <a:latin typeface="Arial" panose="020B0604020202020204" pitchFamily="34" charset="0"/>
              </a:rPr>
              <a:t>Bennie, J.A., </a:t>
            </a:r>
            <a:r>
              <a:rPr lang="en-GB" b="0" i="0" dirty="0" err="1">
                <a:solidFill>
                  <a:srgbClr val="222222"/>
                </a:solidFill>
                <a:effectLst/>
                <a:latin typeface="Arial" panose="020B0604020202020204" pitchFamily="34" charset="0"/>
              </a:rPr>
              <a:t>Shakespear-Druery</a:t>
            </a:r>
            <a:r>
              <a:rPr lang="en-GB" b="0" i="0" dirty="0">
                <a:solidFill>
                  <a:srgbClr val="222222"/>
                </a:solidFill>
                <a:effectLst/>
                <a:latin typeface="Arial" panose="020B0604020202020204" pitchFamily="34" charset="0"/>
              </a:rPr>
              <a:t>, J. and De Cocker, K., (2020). “Muscle-strengthening Exercise Epidemiology: a New Frontier in Chronic Disease Prevention.” </a:t>
            </a:r>
            <a:r>
              <a:rPr lang="en-GB" b="0" i="1" dirty="0">
                <a:solidFill>
                  <a:srgbClr val="222222"/>
                </a:solidFill>
                <a:effectLst/>
                <a:latin typeface="Arial" panose="020B0604020202020204" pitchFamily="34" charset="0"/>
              </a:rPr>
              <a:t>Sports medicine-open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 pp.1-8.</a:t>
            </a:r>
            <a:endParaRPr lang="en-US" dirty="0">
              <a:solidFill>
                <a:srgbClr val="222222"/>
              </a:solidFill>
              <a:latin typeface="Arial" panose="020B0604020202020204" pitchFamily="34" charset="0"/>
            </a:endParaRPr>
          </a:p>
          <a:p>
            <a:r>
              <a:rPr lang="en-US" b="0" i="0" dirty="0">
                <a:solidFill>
                  <a:srgbClr val="222222"/>
                </a:solidFill>
                <a:effectLst/>
                <a:latin typeface="Arial" panose="020B0604020202020204" pitchFamily="34" charset="0"/>
              </a:rPr>
              <a:t>Burrell, A.M., Allan, J.L., Williams, D.M. and Johnston, M., (2018). “What do self‐efficacy items measure? Examining the discriminant content validity of self‐efficacy items.” </a:t>
            </a:r>
            <a:r>
              <a:rPr lang="en-US" b="0" i="1" dirty="0">
                <a:solidFill>
                  <a:srgbClr val="222222"/>
                </a:solidFill>
                <a:effectLst/>
                <a:latin typeface="Arial" panose="020B0604020202020204" pitchFamily="34" charset="0"/>
              </a:rPr>
              <a:t>British journal of health psychology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23</a:t>
            </a:r>
            <a:r>
              <a:rPr lang="en-US" b="0" i="0" dirty="0">
                <a:solidFill>
                  <a:srgbClr val="222222"/>
                </a:solidFill>
                <a:effectLst/>
                <a:latin typeface="Arial" panose="020B0604020202020204" pitchFamily="34" charset="0"/>
              </a:rPr>
              <a:t>(3), pp.597-611.</a:t>
            </a:r>
          </a:p>
          <a:p>
            <a:r>
              <a:rPr lang="en-GB" b="0" i="0" dirty="0">
                <a:solidFill>
                  <a:srgbClr val="222222"/>
                </a:solidFill>
                <a:effectLst/>
                <a:latin typeface="Arial" panose="020B0604020202020204" pitchFamily="34" charset="0"/>
              </a:rPr>
              <a:t>Medrano-</a:t>
            </a:r>
            <a:r>
              <a:rPr lang="en-GB" b="0" i="0" dirty="0" err="1">
                <a:solidFill>
                  <a:srgbClr val="222222"/>
                </a:solidFill>
                <a:effectLst/>
                <a:latin typeface="Arial" panose="020B0604020202020204" pitchFamily="34" charset="0"/>
              </a:rPr>
              <a:t>Ureña</a:t>
            </a:r>
            <a:r>
              <a:rPr lang="en-GB" b="0" i="0" dirty="0">
                <a:solidFill>
                  <a:srgbClr val="222222"/>
                </a:solidFill>
                <a:effectLst/>
                <a:latin typeface="Arial" panose="020B0604020202020204" pitchFamily="34" charset="0"/>
              </a:rPr>
              <a:t>, M.D.R., Ortega-Ruiz, R. and Benítez-</a:t>
            </a:r>
            <a:r>
              <a:rPr lang="en-GB" b="0" i="0" dirty="0" err="1">
                <a:solidFill>
                  <a:srgbClr val="222222"/>
                </a:solidFill>
                <a:effectLst/>
                <a:latin typeface="Arial" panose="020B0604020202020204" pitchFamily="34" charset="0"/>
              </a:rPr>
              <a:t>Sillero</a:t>
            </a:r>
            <a:r>
              <a:rPr lang="en-GB" b="0" i="0" dirty="0">
                <a:solidFill>
                  <a:srgbClr val="222222"/>
                </a:solidFill>
                <a:effectLst/>
                <a:latin typeface="Arial" panose="020B0604020202020204" pitchFamily="34" charset="0"/>
              </a:rPr>
              <a:t>, J.D.D., (2020). “</a:t>
            </a:r>
            <a:r>
              <a:rPr lang="en-GB" b="0" dirty="0">
                <a:solidFill>
                  <a:srgbClr val="222222"/>
                </a:solidFill>
                <a:effectLst/>
                <a:latin typeface="Arial" panose="020B0604020202020204" pitchFamily="34" charset="0"/>
              </a:rPr>
              <a:t>Physical Fitness, Exercise Self-Efficacy, and Quality of Life in Adulthood: A Systematic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International Journal of Environmental Research and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17</a:t>
            </a:r>
            <a:r>
              <a:rPr lang="en-GB" b="0" i="0" dirty="0">
                <a:solidFill>
                  <a:srgbClr val="222222"/>
                </a:solidFill>
                <a:effectLst/>
                <a:latin typeface="Arial" panose="020B0604020202020204" pitchFamily="34" charset="0"/>
              </a:rPr>
              <a:t>(17), p.6343.</a:t>
            </a:r>
          </a:p>
          <a:p>
            <a:r>
              <a:rPr lang="en-US" b="0" i="0" dirty="0">
                <a:solidFill>
                  <a:srgbClr val="222222"/>
                </a:solidFill>
                <a:effectLst/>
                <a:latin typeface="Arial" panose="020B0604020202020204" pitchFamily="34" charset="0"/>
              </a:rPr>
              <a:t>Mullan, E., Markland, D. and </a:t>
            </a:r>
            <a:r>
              <a:rPr lang="en-US" b="0" i="0" dirty="0" err="1">
                <a:solidFill>
                  <a:srgbClr val="222222"/>
                </a:solidFill>
                <a:effectLst/>
                <a:latin typeface="Arial" panose="020B0604020202020204" pitchFamily="34" charset="0"/>
              </a:rPr>
              <a:t>Ingledew</a:t>
            </a:r>
            <a:r>
              <a:rPr lang="en-US" b="0" i="0" dirty="0">
                <a:solidFill>
                  <a:srgbClr val="222222"/>
                </a:solidFill>
                <a:effectLst/>
                <a:latin typeface="Arial" panose="020B0604020202020204" pitchFamily="34" charset="0"/>
              </a:rPr>
              <a:t>, D.K., (1997). “A graded </a:t>
            </a:r>
            <a:r>
              <a:rPr lang="en-US" b="0" i="0" dirty="0" err="1">
                <a:solidFill>
                  <a:srgbClr val="222222"/>
                </a:solidFill>
                <a:effectLst/>
                <a:latin typeface="Arial" panose="020B0604020202020204" pitchFamily="34" charset="0"/>
              </a:rPr>
              <a:t>conceptualisation</a:t>
            </a:r>
            <a:r>
              <a:rPr lang="en-US" b="0" i="0" dirty="0">
                <a:solidFill>
                  <a:srgbClr val="222222"/>
                </a:solidFill>
                <a:effectLst/>
                <a:latin typeface="Arial" panose="020B0604020202020204" pitchFamily="34" charset="0"/>
              </a:rPr>
              <a:t> of self-determination in the regulation of exercise </a:t>
            </a:r>
            <a:r>
              <a:rPr lang="en-US" b="0" i="0" dirty="0" err="1">
                <a:solidFill>
                  <a:srgbClr val="222222"/>
                </a:solidFill>
                <a:effectLst/>
                <a:latin typeface="Arial" panose="020B0604020202020204" pitchFamily="34" charset="0"/>
              </a:rPr>
              <a:t>behaviour</a:t>
            </a:r>
            <a:r>
              <a:rPr lang="en-US" b="0" i="0" dirty="0">
                <a:solidFill>
                  <a:srgbClr val="222222"/>
                </a:solidFill>
                <a:effectLst/>
                <a:latin typeface="Arial" panose="020B0604020202020204" pitchFamily="34" charset="0"/>
              </a:rPr>
              <a:t>: Development of a measure using confirmatory factor analytic procedures.” </a:t>
            </a:r>
            <a:r>
              <a:rPr lang="en-US" b="0" i="1" dirty="0">
                <a:solidFill>
                  <a:srgbClr val="222222"/>
                </a:solidFill>
                <a:effectLst/>
                <a:latin typeface="Arial" panose="020B0604020202020204" pitchFamily="34" charset="0"/>
              </a:rPr>
              <a:t>Personality and individual differences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23</a:t>
            </a:r>
            <a:r>
              <a:rPr lang="en-US" b="0" i="0" dirty="0">
                <a:solidFill>
                  <a:srgbClr val="222222"/>
                </a:solidFill>
                <a:effectLst/>
                <a:latin typeface="Arial" panose="020B0604020202020204" pitchFamily="34" charset="0"/>
              </a:rPr>
              <a:t>(5), pp.745-752.</a:t>
            </a:r>
            <a:endParaRPr lang="en-GB" b="0" i="0" dirty="0">
              <a:solidFill>
                <a:srgbClr val="222222"/>
              </a:solidFill>
              <a:effectLst/>
              <a:latin typeface="Arial" panose="020B0604020202020204" pitchFamily="34" charset="0"/>
            </a:endParaRPr>
          </a:p>
          <a:p>
            <a:r>
              <a:rPr lang="en-US" b="0" i="0" dirty="0">
                <a:solidFill>
                  <a:srgbClr val="222222"/>
                </a:solidFill>
                <a:effectLst/>
                <a:latin typeface="Arial" panose="020B0604020202020204" pitchFamily="34" charset="0"/>
              </a:rPr>
              <a:t>Rhodes, R.E., </a:t>
            </a:r>
            <a:r>
              <a:rPr lang="en-US" b="0" i="0" dirty="0" err="1">
                <a:solidFill>
                  <a:srgbClr val="222222"/>
                </a:solidFill>
                <a:effectLst/>
                <a:latin typeface="Arial" panose="020B0604020202020204" pitchFamily="34" charset="0"/>
              </a:rPr>
              <a:t>Lubans</a:t>
            </a:r>
            <a:r>
              <a:rPr lang="en-US" b="0" i="0" dirty="0">
                <a:solidFill>
                  <a:srgbClr val="222222"/>
                </a:solidFill>
                <a:effectLst/>
                <a:latin typeface="Arial" panose="020B0604020202020204" pitchFamily="34" charset="0"/>
              </a:rPr>
              <a:t>, D.R., </a:t>
            </a:r>
            <a:r>
              <a:rPr lang="en-US" b="0" i="0" dirty="0" err="1">
                <a:solidFill>
                  <a:srgbClr val="222222"/>
                </a:solidFill>
                <a:effectLst/>
                <a:latin typeface="Arial" panose="020B0604020202020204" pitchFamily="34" charset="0"/>
              </a:rPr>
              <a:t>Karunamuni</a:t>
            </a:r>
            <a:r>
              <a:rPr lang="en-US" b="0" i="0" dirty="0">
                <a:solidFill>
                  <a:srgbClr val="222222"/>
                </a:solidFill>
                <a:effectLst/>
                <a:latin typeface="Arial" panose="020B0604020202020204" pitchFamily="34" charset="0"/>
              </a:rPr>
              <a:t>, N., Kennedy, S. and </a:t>
            </a:r>
            <a:r>
              <a:rPr lang="en-US" b="0" i="0" dirty="0" err="1">
                <a:solidFill>
                  <a:srgbClr val="222222"/>
                </a:solidFill>
                <a:effectLst/>
                <a:latin typeface="Arial" panose="020B0604020202020204" pitchFamily="34" charset="0"/>
              </a:rPr>
              <a:t>Plotnikoff</a:t>
            </a:r>
            <a:r>
              <a:rPr lang="en-US" b="0" i="0" dirty="0">
                <a:solidFill>
                  <a:srgbClr val="222222"/>
                </a:solidFill>
                <a:effectLst/>
                <a:latin typeface="Arial" panose="020B0604020202020204" pitchFamily="34" charset="0"/>
              </a:rPr>
              <a:t>, R., (2017). “</a:t>
            </a:r>
            <a:r>
              <a:rPr lang="en-US" b="0" dirty="0">
                <a:solidFill>
                  <a:srgbClr val="222222"/>
                </a:solidFill>
                <a:effectLst/>
                <a:latin typeface="Arial" panose="020B0604020202020204" pitchFamily="34" charset="0"/>
              </a:rPr>
              <a:t>Factors associated with participation in resistance training: a systematic review.”</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British Journal of Sports Medicine</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51</a:t>
            </a:r>
            <a:r>
              <a:rPr lang="en-US" b="0" i="0" dirty="0">
                <a:solidFill>
                  <a:srgbClr val="222222"/>
                </a:solidFill>
                <a:effectLst/>
                <a:latin typeface="Arial" panose="020B0604020202020204" pitchFamily="34" charset="0"/>
              </a:rPr>
              <a:t>(20), pp.1466-1472.</a:t>
            </a:r>
            <a:endParaRPr lang="en-US" dirty="0">
              <a:solidFill>
                <a:srgbClr val="222222"/>
              </a:solidFill>
              <a:latin typeface="Arial" panose="020B0604020202020204" pitchFamily="34" charset="0"/>
            </a:endParaRPr>
          </a:p>
          <a:p>
            <a:r>
              <a:rPr lang="en-US" b="0" i="0" dirty="0" err="1">
                <a:solidFill>
                  <a:srgbClr val="222222"/>
                </a:solidFill>
                <a:effectLst/>
                <a:latin typeface="Arial" panose="020B0604020202020204" pitchFamily="34" charset="0"/>
              </a:rPr>
              <a:t>Shipherd</a:t>
            </a:r>
            <a:r>
              <a:rPr lang="en-US" b="0" i="0" dirty="0">
                <a:solidFill>
                  <a:srgbClr val="222222"/>
                </a:solidFill>
                <a:effectLst/>
                <a:latin typeface="Arial" panose="020B0604020202020204" pitchFamily="34" charset="0"/>
              </a:rPr>
              <a:t>, A.M., (2019). “</a:t>
            </a:r>
            <a:r>
              <a:rPr lang="en-US" b="0" dirty="0">
                <a:solidFill>
                  <a:srgbClr val="222222"/>
                </a:solidFill>
                <a:effectLst/>
                <a:latin typeface="Arial" panose="020B0604020202020204" pitchFamily="34" charset="0"/>
              </a:rPr>
              <a:t>This doesn’t look too hard: A mixed methods exploration of self‐efficacy and sources of self‐efficacy information in a novel puzzle task.”</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Journal of Applied Social Psychology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49</a:t>
            </a:r>
            <a:r>
              <a:rPr lang="en-US" b="0" i="0" dirty="0">
                <a:solidFill>
                  <a:srgbClr val="222222"/>
                </a:solidFill>
                <a:effectLst/>
                <a:latin typeface="Arial" panose="020B0604020202020204" pitchFamily="34" charset="0"/>
              </a:rPr>
              <a:t>(4), pp.226-238.</a:t>
            </a:r>
          </a:p>
          <a:p>
            <a:r>
              <a:rPr lang="en-GB" b="0" i="0" dirty="0">
                <a:solidFill>
                  <a:srgbClr val="222222"/>
                </a:solidFill>
                <a:effectLst/>
                <a:latin typeface="Arial" panose="020B0604020202020204" pitchFamily="34" charset="0"/>
              </a:rPr>
              <a:t>Steele, J., Fisher, J., Skivington, M., Dunn, C., Arnold, J., Tew, G., </a:t>
            </a:r>
            <a:r>
              <a:rPr lang="en-GB" b="0" i="0" dirty="0" err="1">
                <a:solidFill>
                  <a:srgbClr val="222222"/>
                </a:solidFill>
                <a:effectLst/>
                <a:latin typeface="Arial" panose="020B0604020202020204" pitchFamily="34" charset="0"/>
              </a:rPr>
              <a:t>Batterham</a:t>
            </a:r>
            <a:r>
              <a:rPr lang="en-GB" b="0" i="0" dirty="0">
                <a:solidFill>
                  <a:srgbClr val="222222"/>
                </a:solidFill>
                <a:effectLst/>
                <a:latin typeface="Arial" panose="020B0604020202020204" pitchFamily="34" charset="0"/>
              </a:rPr>
              <a:t>, A.M., Nunan, D., O’Driscoll, J.M., Mann, S. and </a:t>
            </a:r>
            <a:r>
              <a:rPr lang="en-GB" b="0" i="0" dirty="0" err="1">
                <a:solidFill>
                  <a:srgbClr val="222222"/>
                </a:solidFill>
                <a:effectLst/>
                <a:latin typeface="Arial" panose="020B0604020202020204" pitchFamily="34" charset="0"/>
              </a:rPr>
              <a:t>Beedie</a:t>
            </a:r>
            <a:r>
              <a:rPr lang="en-GB" b="0" i="0" dirty="0">
                <a:solidFill>
                  <a:srgbClr val="222222"/>
                </a:solidFill>
                <a:effectLst/>
                <a:latin typeface="Arial" panose="020B0604020202020204" pitchFamily="34" charset="0"/>
              </a:rPr>
              <a:t>, C., (2017). “</a:t>
            </a:r>
            <a:r>
              <a:rPr lang="en-GB" b="0" dirty="0">
                <a:solidFill>
                  <a:srgbClr val="222222"/>
                </a:solidFill>
                <a:effectLst/>
                <a:latin typeface="Arial" panose="020B0604020202020204" pitchFamily="34" charset="0"/>
              </a:rPr>
              <a:t>A higher effort-based paradigm in physical activity and exercise for public health: making the case for a greater emphasis on resistance training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BMC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17</a:t>
            </a:r>
            <a:r>
              <a:rPr lang="en-GB" b="0" i="0" dirty="0">
                <a:solidFill>
                  <a:srgbClr val="222222"/>
                </a:solidFill>
                <a:effectLst/>
                <a:latin typeface="Arial" panose="020B0604020202020204" pitchFamily="34" charset="0"/>
              </a:rPr>
              <a:t>(1), pp.1-8.</a:t>
            </a:r>
            <a:endParaRPr lang="en-US" b="0" i="0" dirty="0">
              <a:solidFill>
                <a:srgbClr val="222222"/>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657073022"/>
      </p:ext>
    </p:extLst>
  </p:cSld>
  <p:clrMapOvr>
    <a:masterClrMapping/>
  </p:clrMapOvr>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F25A0713-A64B-439B-91E9-551CE2BAEA8D}" vid="{FD9CE0B8-0910-4446-AF74-F335AEE71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8a52e8c320b9a064ae3583ae3861c9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8020cb39231a0945110f9cd888b521a"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0072C5-DDE0-4258-BA7A-4D4B80DFA63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FD7FC771-7DFE-49DA-B577-71181BFBCB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EE8C63A-4744-4DE4-BB49-0FF0B5375C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{BAFAC2B0-5697-414F-BF0A-44D781E683A7}tf10001108</Template>
  <TotalTime>742</TotalTime>
  <Words>997</Words>
  <Application>Microsoft Office PowerPoint</Application>
  <PresentationFormat>Widescreen</PresentationFormat>
  <Paragraphs>72</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Segoe UI</vt:lpstr>
      <vt:lpstr>Segoe UI Light</vt:lpstr>
      <vt:lpstr>WelcomeDoc</vt:lpstr>
      <vt:lpstr>Self-Efficacy and Resistance Training Research Proposal</vt:lpstr>
      <vt:lpstr>Defining Self-Efficacy and Resistance Training</vt:lpstr>
      <vt:lpstr>Rational / Literature Review of Self-Efficacy (SE) and Resistance Training (RT) </vt:lpstr>
      <vt:lpstr>Comparison of self-efficacy between individuals who engage in resistance training (RT) and those who don’t.</vt:lpstr>
      <vt:lpstr>Research Design / Method</vt:lpstr>
      <vt:lpstr>Ethical Considerations</vt:lpstr>
      <vt:lpstr>Research Limitations</vt:lpstr>
      <vt:lpstr>Proposed Timeline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Graham Vaughan</dc:creator>
  <cp:keywords/>
  <cp:lastModifiedBy>Graham Alexander Vaughan (1902830)</cp:lastModifiedBy>
  <cp:revision>1</cp:revision>
  <dcterms:created xsi:type="dcterms:W3CDTF">2021-01-17T18:31:28Z</dcterms:created>
  <dcterms:modified xsi:type="dcterms:W3CDTF">2021-02-04T14:00:16Z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