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63" r:id="rId3"/>
    <p:sldId id="257" r:id="rId4"/>
    <p:sldId id="264" r:id="rId5"/>
    <p:sldId id="258" r:id="rId6"/>
    <p:sldId id="259" r:id="rId7"/>
    <p:sldId id="260" r:id="rId8"/>
    <p:sldId id="261" r:id="rId9"/>
    <p:sldId id="262" r:id="rId10"/>
  </p:sldIdLst>
  <p:sldSz cx="12192000" cy="6858000"/>
  <p:notesSz cx="6858000" cy="9144000"/>
  <p:defaultText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8" d="100"/>
          <a:sy n="58" d="100"/>
        </p:scale>
        <p:origin x="988" y="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4B94B-8B25-E77F-8C1E-FEE7750E76C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fi-FI"/>
          </a:p>
        </p:txBody>
      </p:sp>
      <p:sp>
        <p:nvSpPr>
          <p:cNvPr id="3" name="Subtitle 2">
            <a:extLst>
              <a:ext uri="{FF2B5EF4-FFF2-40B4-BE49-F238E27FC236}">
                <a16:creationId xmlns:a16="http://schemas.microsoft.com/office/drawing/2014/main" id="{DDDD6E67-19BE-9BDD-A0C3-992172256A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fi-FI"/>
          </a:p>
        </p:txBody>
      </p:sp>
      <p:sp>
        <p:nvSpPr>
          <p:cNvPr id="4" name="Date Placeholder 3">
            <a:extLst>
              <a:ext uri="{FF2B5EF4-FFF2-40B4-BE49-F238E27FC236}">
                <a16:creationId xmlns:a16="http://schemas.microsoft.com/office/drawing/2014/main" id="{7E97DA84-A2A6-1456-7942-8E938839E48C}"/>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5" name="Footer Placeholder 4">
            <a:extLst>
              <a:ext uri="{FF2B5EF4-FFF2-40B4-BE49-F238E27FC236}">
                <a16:creationId xmlns:a16="http://schemas.microsoft.com/office/drawing/2014/main" id="{21C52BF6-DE51-94E0-50A8-23B537CF821B}"/>
              </a:ext>
            </a:extLst>
          </p:cNvPr>
          <p:cNvSpPr>
            <a:spLocks noGrp="1"/>
          </p:cNvSpPr>
          <p:nvPr>
            <p:ph type="ftr" sz="quarter" idx="11"/>
          </p:nvPr>
        </p:nvSpPr>
        <p:spPr/>
        <p:txBody>
          <a:bodyPr/>
          <a:lstStyle/>
          <a:p>
            <a:endParaRPr lang="fi-FI"/>
          </a:p>
        </p:txBody>
      </p:sp>
      <p:sp>
        <p:nvSpPr>
          <p:cNvPr id="6" name="Slide Number Placeholder 5">
            <a:extLst>
              <a:ext uri="{FF2B5EF4-FFF2-40B4-BE49-F238E27FC236}">
                <a16:creationId xmlns:a16="http://schemas.microsoft.com/office/drawing/2014/main" id="{9DD9DD77-EFC5-A655-885D-AC817D61AC90}"/>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2679590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1C075-036E-76DE-F548-BF31B59FACFC}"/>
              </a:ext>
            </a:extLst>
          </p:cNvPr>
          <p:cNvSpPr>
            <a:spLocks noGrp="1"/>
          </p:cNvSpPr>
          <p:nvPr>
            <p:ph type="title"/>
          </p:nvPr>
        </p:nvSpPr>
        <p:spPr/>
        <p:txBody>
          <a:bodyPr/>
          <a:lstStyle/>
          <a:p>
            <a:r>
              <a:rPr lang="en-GB"/>
              <a:t>Click to edit Master title style</a:t>
            </a:r>
            <a:endParaRPr lang="fi-FI"/>
          </a:p>
        </p:txBody>
      </p:sp>
      <p:sp>
        <p:nvSpPr>
          <p:cNvPr id="3" name="Content Placeholder 2">
            <a:extLst>
              <a:ext uri="{FF2B5EF4-FFF2-40B4-BE49-F238E27FC236}">
                <a16:creationId xmlns:a16="http://schemas.microsoft.com/office/drawing/2014/main" id="{96092A8B-4F1B-5156-2A26-40E6F867FB0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4" name="Date Placeholder 3">
            <a:extLst>
              <a:ext uri="{FF2B5EF4-FFF2-40B4-BE49-F238E27FC236}">
                <a16:creationId xmlns:a16="http://schemas.microsoft.com/office/drawing/2014/main" id="{C5C75728-84BE-BF6C-C705-DA57B682AB36}"/>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5" name="Footer Placeholder 4">
            <a:extLst>
              <a:ext uri="{FF2B5EF4-FFF2-40B4-BE49-F238E27FC236}">
                <a16:creationId xmlns:a16="http://schemas.microsoft.com/office/drawing/2014/main" id="{D2C5CAAB-C8C2-2E44-233F-EA6FC7171AC1}"/>
              </a:ext>
            </a:extLst>
          </p:cNvPr>
          <p:cNvSpPr>
            <a:spLocks noGrp="1"/>
          </p:cNvSpPr>
          <p:nvPr>
            <p:ph type="ftr" sz="quarter" idx="11"/>
          </p:nvPr>
        </p:nvSpPr>
        <p:spPr/>
        <p:txBody>
          <a:bodyPr/>
          <a:lstStyle/>
          <a:p>
            <a:endParaRPr lang="fi-FI"/>
          </a:p>
        </p:txBody>
      </p:sp>
      <p:sp>
        <p:nvSpPr>
          <p:cNvPr id="6" name="Slide Number Placeholder 5">
            <a:extLst>
              <a:ext uri="{FF2B5EF4-FFF2-40B4-BE49-F238E27FC236}">
                <a16:creationId xmlns:a16="http://schemas.microsoft.com/office/drawing/2014/main" id="{F18D8324-DD72-D62A-0E2B-9A02D4C4ED2D}"/>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2471239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76584-7943-7F11-CA35-6B79F3CF910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fi-FI"/>
          </a:p>
        </p:txBody>
      </p:sp>
      <p:sp>
        <p:nvSpPr>
          <p:cNvPr id="3" name="Text Placeholder 2">
            <a:extLst>
              <a:ext uri="{FF2B5EF4-FFF2-40B4-BE49-F238E27FC236}">
                <a16:creationId xmlns:a16="http://schemas.microsoft.com/office/drawing/2014/main" id="{BB3E4D37-D2AD-601A-A9FA-B08FD56F67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A5283C0-877C-6700-73B8-5E516EFE7717}"/>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5" name="Footer Placeholder 4">
            <a:extLst>
              <a:ext uri="{FF2B5EF4-FFF2-40B4-BE49-F238E27FC236}">
                <a16:creationId xmlns:a16="http://schemas.microsoft.com/office/drawing/2014/main" id="{0B53AAC6-B657-782E-38AE-61D09E0477A4}"/>
              </a:ext>
            </a:extLst>
          </p:cNvPr>
          <p:cNvSpPr>
            <a:spLocks noGrp="1"/>
          </p:cNvSpPr>
          <p:nvPr>
            <p:ph type="ftr" sz="quarter" idx="11"/>
          </p:nvPr>
        </p:nvSpPr>
        <p:spPr/>
        <p:txBody>
          <a:bodyPr/>
          <a:lstStyle/>
          <a:p>
            <a:endParaRPr lang="fi-FI"/>
          </a:p>
        </p:txBody>
      </p:sp>
      <p:sp>
        <p:nvSpPr>
          <p:cNvPr id="6" name="Slide Number Placeholder 5">
            <a:extLst>
              <a:ext uri="{FF2B5EF4-FFF2-40B4-BE49-F238E27FC236}">
                <a16:creationId xmlns:a16="http://schemas.microsoft.com/office/drawing/2014/main" id="{CEED0913-C07A-FE7E-9EC3-F38DC26CA4AE}"/>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1604723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4AEB0-0A93-7F1D-EA7D-6FA378A0535B}"/>
              </a:ext>
            </a:extLst>
          </p:cNvPr>
          <p:cNvSpPr>
            <a:spLocks noGrp="1"/>
          </p:cNvSpPr>
          <p:nvPr>
            <p:ph type="title"/>
          </p:nvPr>
        </p:nvSpPr>
        <p:spPr/>
        <p:txBody>
          <a:bodyPr/>
          <a:lstStyle/>
          <a:p>
            <a:r>
              <a:rPr lang="en-GB"/>
              <a:t>Click to edit Master title style</a:t>
            </a:r>
            <a:endParaRPr lang="fi-FI"/>
          </a:p>
        </p:txBody>
      </p:sp>
      <p:sp>
        <p:nvSpPr>
          <p:cNvPr id="3" name="Content Placeholder 2">
            <a:extLst>
              <a:ext uri="{FF2B5EF4-FFF2-40B4-BE49-F238E27FC236}">
                <a16:creationId xmlns:a16="http://schemas.microsoft.com/office/drawing/2014/main" id="{5D866EA6-F533-4FBB-0DBC-719E61F6F06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4" name="Content Placeholder 3">
            <a:extLst>
              <a:ext uri="{FF2B5EF4-FFF2-40B4-BE49-F238E27FC236}">
                <a16:creationId xmlns:a16="http://schemas.microsoft.com/office/drawing/2014/main" id="{4F7EAF90-0DEC-6859-EBD2-9849C707997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5" name="Date Placeholder 4">
            <a:extLst>
              <a:ext uri="{FF2B5EF4-FFF2-40B4-BE49-F238E27FC236}">
                <a16:creationId xmlns:a16="http://schemas.microsoft.com/office/drawing/2014/main" id="{F8BEC9A3-4120-2ADC-C998-C7642C8B47D0}"/>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6" name="Footer Placeholder 5">
            <a:extLst>
              <a:ext uri="{FF2B5EF4-FFF2-40B4-BE49-F238E27FC236}">
                <a16:creationId xmlns:a16="http://schemas.microsoft.com/office/drawing/2014/main" id="{1F3BCB54-6317-F736-685A-E9CAD7F50DD0}"/>
              </a:ext>
            </a:extLst>
          </p:cNvPr>
          <p:cNvSpPr>
            <a:spLocks noGrp="1"/>
          </p:cNvSpPr>
          <p:nvPr>
            <p:ph type="ftr" sz="quarter" idx="11"/>
          </p:nvPr>
        </p:nvSpPr>
        <p:spPr/>
        <p:txBody>
          <a:bodyPr/>
          <a:lstStyle/>
          <a:p>
            <a:endParaRPr lang="fi-FI"/>
          </a:p>
        </p:txBody>
      </p:sp>
      <p:sp>
        <p:nvSpPr>
          <p:cNvPr id="7" name="Slide Number Placeholder 6">
            <a:extLst>
              <a:ext uri="{FF2B5EF4-FFF2-40B4-BE49-F238E27FC236}">
                <a16:creationId xmlns:a16="http://schemas.microsoft.com/office/drawing/2014/main" id="{D5925EFD-90C5-431E-0B75-F64E9960B4B7}"/>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3098759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06E8-BE9F-55F6-D2D9-E41E18DB5396}"/>
              </a:ext>
            </a:extLst>
          </p:cNvPr>
          <p:cNvSpPr>
            <a:spLocks noGrp="1"/>
          </p:cNvSpPr>
          <p:nvPr>
            <p:ph type="title"/>
          </p:nvPr>
        </p:nvSpPr>
        <p:spPr>
          <a:xfrm>
            <a:off x="839788" y="365125"/>
            <a:ext cx="10515600" cy="1325563"/>
          </a:xfrm>
        </p:spPr>
        <p:txBody>
          <a:bodyPr/>
          <a:lstStyle/>
          <a:p>
            <a:r>
              <a:rPr lang="en-GB"/>
              <a:t>Click to edit Master title style</a:t>
            </a:r>
            <a:endParaRPr lang="fi-FI"/>
          </a:p>
        </p:txBody>
      </p:sp>
      <p:sp>
        <p:nvSpPr>
          <p:cNvPr id="3" name="Text Placeholder 2">
            <a:extLst>
              <a:ext uri="{FF2B5EF4-FFF2-40B4-BE49-F238E27FC236}">
                <a16:creationId xmlns:a16="http://schemas.microsoft.com/office/drawing/2014/main" id="{82BB2E39-955C-1437-5A16-F61404EA4C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4815981-1E27-999E-0442-D5A9CD5CE49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5" name="Text Placeholder 4">
            <a:extLst>
              <a:ext uri="{FF2B5EF4-FFF2-40B4-BE49-F238E27FC236}">
                <a16:creationId xmlns:a16="http://schemas.microsoft.com/office/drawing/2014/main" id="{61945CCE-722D-FC60-EFAC-A131F42079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BBE331A-466F-9452-A4A7-46CEEED8C80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7" name="Date Placeholder 6">
            <a:extLst>
              <a:ext uri="{FF2B5EF4-FFF2-40B4-BE49-F238E27FC236}">
                <a16:creationId xmlns:a16="http://schemas.microsoft.com/office/drawing/2014/main" id="{00801429-8265-6DC8-295F-3515B0FACDA3}"/>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8" name="Footer Placeholder 7">
            <a:extLst>
              <a:ext uri="{FF2B5EF4-FFF2-40B4-BE49-F238E27FC236}">
                <a16:creationId xmlns:a16="http://schemas.microsoft.com/office/drawing/2014/main" id="{AE93F6D2-72D3-0178-D82F-70560E976406}"/>
              </a:ext>
            </a:extLst>
          </p:cNvPr>
          <p:cNvSpPr>
            <a:spLocks noGrp="1"/>
          </p:cNvSpPr>
          <p:nvPr>
            <p:ph type="ftr" sz="quarter" idx="11"/>
          </p:nvPr>
        </p:nvSpPr>
        <p:spPr/>
        <p:txBody>
          <a:bodyPr/>
          <a:lstStyle/>
          <a:p>
            <a:endParaRPr lang="fi-FI"/>
          </a:p>
        </p:txBody>
      </p:sp>
      <p:sp>
        <p:nvSpPr>
          <p:cNvPr id="9" name="Slide Number Placeholder 8">
            <a:extLst>
              <a:ext uri="{FF2B5EF4-FFF2-40B4-BE49-F238E27FC236}">
                <a16:creationId xmlns:a16="http://schemas.microsoft.com/office/drawing/2014/main" id="{037DF6CF-5F2C-5F05-0A3D-F15603BF5DE7}"/>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3144394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3AB6C-321C-A73E-9486-1E6DF4C05986}"/>
              </a:ext>
            </a:extLst>
          </p:cNvPr>
          <p:cNvSpPr>
            <a:spLocks noGrp="1"/>
          </p:cNvSpPr>
          <p:nvPr>
            <p:ph type="title"/>
          </p:nvPr>
        </p:nvSpPr>
        <p:spPr/>
        <p:txBody>
          <a:bodyPr/>
          <a:lstStyle/>
          <a:p>
            <a:r>
              <a:rPr lang="en-GB"/>
              <a:t>Click to edit Master title style</a:t>
            </a:r>
            <a:endParaRPr lang="fi-FI"/>
          </a:p>
        </p:txBody>
      </p:sp>
      <p:sp>
        <p:nvSpPr>
          <p:cNvPr id="3" name="Date Placeholder 2">
            <a:extLst>
              <a:ext uri="{FF2B5EF4-FFF2-40B4-BE49-F238E27FC236}">
                <a16:creationId xmlns:a16="http://schemas.microsoft.com/office/drawing/2014/main" id="{19639343-2982-EF39-C946-ED831EEB167E}"/>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4" name="Footer Placeholder 3">
            <a:extLst>
              <a:ext uri="{FF2B5EF4-FFF2-40B4-BE49-F238E27FC236}">
                <a16:creationId xmlns:a16="http://schemas.microsoft.com/office/drawing/2014/main" id="{22D3FAF2-3D32-F71C-B701-4D86838281C9}"/>
              </a:ext>
            </a:extLst>
          </p:cNvPr>
          <p:cNvSpPr>
            <a:spLocks noGrp="1"/>
          </p:cNvSpPr>
          <p:nvPr>
            <p:ph type="ftr" sz="quarter" idx="11"/>
          </p:nvPr>
        </p:nvSpPr>
        <p:spPr/>
        <p:txBody>
          <a:bodyPr/>
          <a:lstStyle/>
          <a:p>
            <a:endParaRPr lang="fi-FI"/>
          </a:p>
        </p:txBody>
      </p:sp>
      <p:sp>
        <p:nvSpPr>
          <p:cNvPr id="5" name="Slide Number Placeholder 4">
            <a:extLst>
              <a:ext uri="{FF2B5EF4-FFF2-40B4-BE49-F238E27FC236}">
                <a16:creationId xmlns:a16="http://schemas.microsoft.com/office/drawing/2014/main" id="{120E754E-915C-E1CF-DAE5-B4FB6C2A550A}"/>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3259982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325107-1EDF-D3C3-EB3F-8509A6AA2AAD}"/>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3" name="Footer Placeholder 2">
            <a:extLst>
              <a:ext uri="{FF2B5EF4-FFF2-40B4-BE49-F238E27FC236}">
                <a16:creationId xmlns:a16="http://schemas.microsoft.com/office/drawing/2014/main" id="{461BD139-4D99-8EC3-EB23-E3D87A2C3E40}"/>
              </a:ext>
            </a:extLst>
          </p:cNvPr>
          <p:cNvSpPr>
            <a:spLocks noGrp="1"/>
          </p:cNvSpPr>
          <p:nvPr>
            <p:ph type="ftr" sz="quarter" idx="11"/>
          </p:nvPr>
        </p:nvSpPr>
        <p:spPr/>
        <p:txBody>
          <a:bodyPr/>
          <a:lstStyle/>
          <a:p>
            <a:endParaRPr lang="fi-FI"/>
          </a:p>
        </p:txBody>
      </p:sp>
      <p:sp>
        <p:nvSpPr>
          <p:cNvPr id="4" name="Slide Number Placeholder 3">
            <a:extLst>
              <a:ext uri="{FF2B5EF4-FFF2-40B4-BE49-F238E27FC236}">
                <a16:creationId xmlns:a16="http://schemas.microsoft.com/office/drawing/2014/main" id="{224371BF-DD00-9845-2A12-0D819B28C26D}"/>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2080107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01ABE-915D-BD87-F24B-BBDE849CD4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fi-FI"/>
          </a:p>
        </p:txBody>
      </p:sp>
      <p:sp>
        <p:nvSpPr>
          <p:cNvPr id="3" name="Content Placeholder 2">
            <a:extLst>
              <a:ext uri="{FF2B5EF4-FFF2-40B4-BE49-F238E27FC236}">
                <a16:creationId xmlns:a16="http://schemas.microsoft.com/office/drawing/2014/main" id="{95ABA479-42DE-BD93-AF1F-E00E3CDAEB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4" name="Text Placeholder 3">
            <a:extLst>
              <a:ext uri="{FF2B5EF4-FFF2-40B4-BE49-F238E27FC236}">
                <a16:creationId xmlns:a16="http://schemas.microsoft.com/office/drawing/2014/main" id="{D1ED735E-5D8A-FD5B-F33B-5F16DC8E7C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9DC223-A4AB-325F-B413-99CFFC3D553B}"/>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6" name="Footer Placeholder 5">
            <a:extLst>
              <a:ext uri="{FF2B5EF4-FFF2-40B4-BE49-F238E27FC236}">
                <a16:creationId xmlns:a16="http://schemas.microsoft.com/office/drawing/2014/main" id="{F13A8BDF-08F7-0F42-402D-77B91F8DC852}"/>
              </a:ext>
            </a:extLst>
          </p:cNvPr>
          <p:cNvSpPr>
            <a:spLocks noGrp="1"/>
          </p:cNvSpPr>
          <p:nvPr>
            <p:ph type="ftr" sz="quarter" idx="11"/>
          </p:nvPr>
        </p:nvSpPr>
        <p:spPr/>
        <p:txBody>
          <a:bodyPr/>
          <a:lstStyle/>
          <a:p>
            <a:endParaRPr lang="fi-FI"/>
          </a:p>
        </p:txBody>
      </p:sp>
      <p:sp>
        <p:nvSpPr>
          <p:cNvPr id="7" name="Slide Number Placeholder 6">
            <a:extLst>
              <a:ext uri="{FF2B5EF4-FFF2-40B4-BE49-F238E27FC236}">
                <a16:creationId xmlns:a16="http://schemas.microsoft.com/office/drawing/2014/main" id="{17350347-5997-617F-0820-190CD0AD1F77}"/>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489409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2458B-B676-F4AF-9679-D083B3E2C4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fi-FI"/>
          </a:p>
        </p:txBody>
      </p:sp>
      <p:sp>
        <p:nvSpPr>
          <p:cNvPr id="3" name="Picture Placeholder 2">
            <a:extLst>
              <a:ext uri="{FF2B5EF4-FFF2-40B4-BE49-F238E27FC236}">
                <a16:creationId xmlns:a16="http://schemas.microsoft.com/office/drawing/2014/main" id="{75CEFBD7-DF79-A693-026E-52ED7D90F9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fi-FI"/>
          </a:p>
        </p:txBody>
      </p:sp>
      <p:sp>
        <p:nvSpPr>
          <p:cNvPr id="4" name="Text Placeholder 3">
            <a:extLst>
              <a:ext uri="{FF2B5EF4-FFF2-40B4-BE49-F238E27FC236}">
                <a16:creationId xmlns:a16="http://schemas.microsoft.com/office/drawing/2014/main" id="{14E77581-E132-7EEE-4117-C6DE21C702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872480-3B67-81A5-1027-33BC77B3AD89}"/>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6" name="Footer Placeholder 5">
            <a:extLst>
              <a:ext uri="{FF2B5EF4-FFF2-40B4-BE49-F238E27FC236}">
                <a16:creationId xmlns:a16="http://schemas.microsoft.com/office/drawing/2014/main" id="{0E1110D8-235C-3BCB-4D30-211FDE7F58EF}"/>
              </a:ext>
            </a:extLst>
          </p:cNvPr>
          <p:cNvSpPr>
            <a:spLocks noGrp="1"/>
          </p:cNvSpPr>
          <p:nvPr>
            <p:ph type="ftr" sz="quarter" idx="11"/>
          </p:nvPr>
        </p:nvSpPr>
        <p:spPr/>
        <p:txBody>
          <a:bodyPr/>
          <a:lstStyle/>
          <a:p>
            <a:endParaRPr lang="fi-FI"/>
          </a:p>
        </p:txBody>
      </p:sp>
      <p:sp>
        <p:nvSpPr>
          <p:cNvPr id="7" name="Slide Number Placeholder 6">
            <a:extLst>
              <a:ext uri="{FF2B5EF4-FFF2-40B4-BE49-F238E27FC236}">
                <a16:creationId xmlns:a16="http://schemas.microsoft.com/office/drawing/2014/main" id="{DC6E18D8-C264-214A-4BA6-24B7811BF4F4}"/>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3219383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92F52-D1E9-812C-0710-F7E8433E55E5}"/>
              </a:ext>
            </a:extLst>
          </p:cNvPr>
          <p:cNvSpPr>
            <a:spLocks noGrp="1"/>
          </p:cNvSpPr>
          <p:nvPr>
            <p:ph type="title"/>
          </p:nvPr>
        </p:nvSpPr>
        <p:spPr/>
        <p:txBody>
          <a:bodyPr/>
          <a:lstStyle/>
          <a:p>
            <a:r>
              <a:rPr lang="en-GB"/>
              <a:t>Click to edit Master title style</a:t>
            </a:r>
            <a:endParaRPr lang="fi-FI"/>
          </a:p>
        </p:txBody>
      </p:sp>
      <p:sp>
        <p:nvSpPr>
          <p:cNvPr id="3" name="Vertical Text Placeholder 2">
            <a:extLst>
              <a:ext uri="{FF2B5EF4-FFF2-40B4-BE49-F238E27FC236}">
                <a16:creationId xmlns:a16="http://schemas.microsoft.com/office/drawing/2014/main" id="{B6F8BB6C-F1CD-D4B6-83B8-E2D9B86D41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4" name="Date Placeholder 3">
            <a:extLst>
              <a:ext uri="{FF2B5EF4-FFF2-40B4-BE49-F238E27FC236}">
                <a16:creationId xmlns:a16="http://schemas.microsoft.com/office/drawing/2014/main" id="{32EED27C-0FC3-2BB4-7D26-091B5279278F}"/>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5" name="Footer Placeholder 4">
            <a:extLst>
              <a:ext uri="{FF2B5EF4-FFF2-40B4-BE49-F238E27FC236}">
                <a16:creationId xmlns:a16="http://schemas.microsoft.com/office/drawing/2014/main" id="{B3BD14AE-009C-EFF2-3517-68B16C1C7648}"/>
              </a:ext>
            </a:extLst>
          </p:cNvPr>
          <p:cNvSpPr>
            <a:spLocks noGrp="1"/>
          </p:cNvSpPr>
          <p:nvPr>
            <p:ph type="ftr" sz="quarter" idx="11"/>
          </p:nvPr>
        </p:nvSpPr>
        <p:spPr/>
        <p:txBody>
          <a:bodyPr/>
          <a:lstStyle/>
          <a:p>
            <a:endParaRPr lang="fi-FI"/>
          </a:p>
        </p:txBody>
      </p:sp>
      <p:sp>
        <p:nvSpPr>
          <p:cNvPr id="6" name="Slide Number Placeholder 5">
            <a:extLst>
              <a:ext uri="{FF2B5EF4-FFF2-40B4-BE49-F238E27FC236}">
                <a16:creationId xmlns:a16="http://schemas.microsoft.com/office/drawing/2014/main" id="{E5F11CD5-F0BD-34B9-6F57-80D3C45123F0}"/>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41012709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1C2D76-C0C2-7FE7-6E32-4722417D005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fi-FI"/>
          </a:p>
        </p:txBody>
      </p:sp>
      <p:sp>
        <p:nvSpPr>
          <p:cNvPr id="3" name="Vertical Text Placeholder 2">
            <a:extLst>
              <a:ext uri="{FF2B5EF4-FFF2-40B4-BE49-F238E27FC236}">
                <a16:creationId xmlns:a16="http://schemas.microsoft.com/office/drawing/2014/main" id="{520F213C-E42C-1301-F273-9AC7FB35E2A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4" name="Date Placeholder 3">
            <a:extLst>
              <a:ext uri="{FF2B5EF4-FFF2-40B4-BE49-F238E27FC236}">
                <a16:creationId xmlns:a16="http://schemas.microsoft.com/office/drawing/2014/main" id="{AA3E0B3F-B30A-D3D7-541C-7A36FFA8BA95}"/>
              </a:ext>
            </a:extLst>
          </p:cNvPr>
          <p:cNvSpPr>
            <a:spLocks noGrp="1"/>
          </p:cNvSpPr>
          <p:nvPr>
            <p:ph type="dt" sz="half" idx="10"/>
          </p:nvPr>
        </p:nvSpPr>
        <p:spPr/>
        <p:txBody>
          <a:bodyPr/>
          <a:lstStyle/>
          <a:p>
            <a:fld id="{AE737731-ADA2-4640-877D-3C1C1655500A}" type="datetimeFigureOut">
              <a:rPr lang="fi-FI" smtClean="0"/>
              <a:t>28.4.2026</a:t>
            </a:fld>
            <a:endParaRPr lang="fi-FI"/>
          </a:p>
        </p:txBody>
      </p:sp>
      <p:sp>
        <p:nvSpPr>
          <p:cNvPr id="5" name="Footer Placeholder 4">
            <a:extLst>
              <a:ext uri="{FF2B5EF4-FFF2-40B4-BE49-F238E27FC236}">
                <a16:creationId xmlns:a16="http://schemas.microsoft.com/office/drawing/2014/main" id="{4ADEE983-E25B-E13E-9F1B-6477B7A3A61A}"/>
              </a:ext>
            </a:extLst>
          </p:cNvPr>
          <p:cNvSpPr>
            <a:spLocks noGrp="1"/>
          </p:cNvSpPr>
          <p:nvPr>
            <p:ph type="ftr" sz="quarter" idx="11"/>
          </p:nvPr>
        </p:nvSpPr>
        <p:spPr/>
        <p:txBody>
          <a:bodyPr/>
          <a:lstStyle/>
          <a:p>
            <a:endParaRPr lang="fi-FI"/>
          </a:p>
        </p:txBody>
      </p:sp>
      <p:sp>
        <p:nvSpPr>
          <p:cNvPr id="6" name="Slide Number Placeholder 5">
            <a:extLst>
              <a:ext uri="{FF2B5EF4-FFF2-40B4-BE49-F238E27FC236}">
                <a16:creationId xmlns:a16="http://schemas.microsoft.com/office/drawing/2014/main" id="{32F58501-715F-540D-5B14-250C6E9804B2}"/>
              </a:ext>
            </a:extLst>
          </p:cNvPr>
          <p:cNvSpPr>
            <a:spLocks noGrp="1"/>
          </p:cNvSpPr>
          <p:nvPr>
            <p:ph type="sldNum" sz="quarter" idx="12"/>
          </p:nvPr>
        </p:nvSpPr>
        <p:spPr/>
        <p:txBody>
          <a:bodyPr/>
          <a:lstStyle/>
          <a:p>
            <a:fld id="{DB360D4E-7773-4E0D-88DD-15076990A3DB}" type="slidenum">
              <a:rPr lang="fi-FI" smtClean="0"/>
              <a:t>‹#›</a:t>
            </a:fld>
            <a:endParaRPr lang="fi-FI"/>
          </a:p>
        </p:txBody>
      </p:sp>
    </p:spTree>
    <p:extLst>
      <p:ext uri="{BB962C8B-B14F-4D97-AF65-F5344CB8AC3E}">
        <p14:creationId xmlns:p14="http://schemas.microsoft.com/office/powerpoint/2010/main" val="2714244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4E3645-A176-A635-3D3E-3022208B02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fi-FI"/>
          </a:p>
        </p:txBody>
      </p:sp>
      <p:sp>
        <p:nvSpPr>
          <p:cNvPr id="3" name="Text Placeholder 2">
            <a:extLst>
              <a:ext uri="{FF2B5EF4-FFF2-40B4-BE49-F238E27FC236}">
                <a16:creationId xmlns:a16="http://schemas.microsoft.com/office/drawing/2014/main" id="{29D4C93B-9D90-F18D-9556-78B4B47FF2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fi-FI"/>
          </a:p>
        </p:txBody>
      </p:sp>
      <p:sp>
        <p:nvSpPr>
          <p:cNvPr id="4" name="Date Placeholder 3">
            <a:extLst>
              <a:ext uri="{FF2B5EF4-FFF2-40B4-BE49-F238E27FC236}">
                <a16:creationId xmlns:a16="http://schemas.microsoft.com/office/drawing/2014/main" id="{35076F23-11ED-BA34-59CB-AAC541071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E737731-ADA2-4640-877D-3C1C1655500A}" type="datetimeFigureOut">
              <a:rPr lang="fi-FI" smtClean="0"/>
              <a:t>28.4.2026</a:t>
            </a:fld>
            <a:endParaRPr lang="fi-FI"/>
          </a:p>
        </p:txBody>
      </p:sp>
      <p:sp>
        <p:nvSpPr>
          <p:cNvPr id="5" name="Footer Placeholder 4">
            <a:extLst>
              <a:ext uri="{FF2B5EF4-FFF2-40B4-BE49-F238E27FC236}">
                <a16:creationId xmlns:a16="http://schemas.microsoft.com/office/drawing/2014/main" id="{BD275DA3-1A40-A014-A6F4-087F24A5A8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fi-FI"/>
          </a:p>
        </p:txBody>
      </p:sp>
      <p:sp>
        <p:nvSpPr>
          <p:cNvPr id="6" name="Slide Number Placeholder 5">
            <a:extLst>
              <a:ext uri="{FF2B5EF4-FFF2-40B4-BE49-F238E27FC236}">
                <a16:creationId xmlns:a16="http://schemas.microsoft.com/office/drawing/2014/main" id="{F995DDB8-2FAA-F0AB-B5BB-FF3B476FCD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B360D4E-7773-4E0D-88DD-15076990A3DB}" type="slidenum">
              <a:rPr lang="fi-FI" smtClean="0"/>
              <a:t>‹#›</a:t>
            </a:fld>
            <a:endParaRPr lang="fi-FI"/>
          </a:p>
        </p:txBody>
      </p:sp>
    </p:spTree>
    <p:extLst>
      <p:ext uri="{BB962C8B-B14F-4D97-AF65-F5344CB8AC3E}">
        <p14:creationId xmlns:p14="http://schemas.microsoft.com/office/powerpoint/2010/main" val="415122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fi-FI"/>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104FA-90C0-00B1-A743-410B3A881CAC}"/>
              </a:ext>
            </a:extLst>
          </p:cNvPr>
          <p:cNvSpPr>
            <a:spLocks noGrp="1"/>
          </p:cNvSpPr>
          <p:nvPr>
            <p:ph type="title"/>
          </p:nvPr>
        </p:nvSpPr>
        <p:spPr>
          <a:xfrm>
            <a:off x="838200" y="365125"/>
            <a:ext cx="10515600" cy="4030605"/>
          </a:xfrm>
        </p:spPr>
        <p:txBody>
          <a:bodyPr>
            <a:normAutofit/>
          </a:bodyPr>
          <a:lstStyle/>
          <a:p>
            <a:r>
              <a:rPr lang="en-GB" dirty="0"/>
              <a:t>Embodied Divinity in Motion: A Sensorial Archaeology of Egyptian Sacred Barque Processions and Japanese Mikoshi Matsuri</a:t>
            </a:r>
            <a:endParaRPr lang="fi-FI" dirty="0"/>
          </a:p>
        </p:txBody>
      </p:sp>
    </p:spTree>
    <p:extLst>
      <p:ext uri="{BB962C8B-B14F-4D97-AF65-F5344CB8AC3E}">
        <p14:creationId xmlns:p14="http://schemas.microsoft.com/office/powerpoint/2010/main" val="445755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F6DC9-18D1-3E5E-3E08-8EE607EFDBE4}"/>
              </a:ext>
            </a:extLst>
          </p:cNvPr>
          <p:cNvSpPr>
            <a:spLocks noGrp="1"/>
          </p:cNvSpPr>
          <p:nvPr>
            <p:ph type="title"/>
          </p:nvPr>
        </p:nvSpPr>
        <p:spPr/>
        <p:txBody>
          <a:bodyPr/>
          <a:lstStyle/>
          <a:p>
            <a:r>
              <a:rPr lang="fi-FI" dirty="0" err="1"/>
              <a:t>Introduction</a:t>
            </a:r>
            <a:endParaRPr lang="fi-FI" dirty="0"/>
          </a:p>
        </p:txBody>
      </p:sp>
      <p:sp>
        <p:nvSpPr>
          <p:cNvPr id="3" name="Content Placeholder 2">
            <a:extLst>
              <a:ext uri="{FF2B5EF4-FFF2-40B4-BE49-F238E27FC236}">
                <a16:creationId xmlns:a16="http://schemas.microsoft.com/office/drawing/2014/main" id="{C8F5EC4C-F278-796E-058F-DB4726C87736}"/>
              </a:ext>
            </a:extLst>
          </p:cNvPr>
          <p:cNvSpPr>
            <a:spLocks noGrp="1"/>
          </p:cNvSpPr>
          <p:nvPr>
            <p:ph idx="1"/>
          </p:nvPr>
        </p:nvSpPr>
        <p:spPr/>
        <p:txBody>
          <a:bodyPr/>
          <a:lstStyle/>
          <a:p>
            <a:r>
              <a:rPr lang="en-GB" dirty="0"/>
              <a:t>In this case study, I analyse the human body in relation to procession, focusing on its role as a carrier of the divine. To explore the sensory and embodied dimensions of ancient Egyptian processions, I draw a comparative perspective with a living tradition: Japanese matsuri festivals, particularly the carrying of the </a:t>
            </a:r>
            <a:r>
              <a:rPr lang="en-GB" dirty="0" err="1"/>
              <a:t>mikoshi</a:t>
            </a:r>
            <a:r>
              <a:rPr lang="en-GB" dirty="0"/>
              <a:t> (portable shrine). </a:t>
            </a:r>
            <a:endParaRPr lang="fi-FI" dirty="0"/>
          </a:p>
        </p:txBody>
      </p:sp>
    </p:spTree>
    <p:extLst>
      <p:ext uri="{BB962C8B-B14F-4D97-AF65-F5344CB8AC3E}">
        <p14:creationId xmlns:p14="http://schemas.microsoft.com/office/powerpoint/2010/main" val="1915759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69594-0DA7-EC62-4884-E3EDE6CDC142}"/>
              </a:ext>
            </a:extLst>
          </p:cNvPr>
          <p:cNvSpPr>
            <a:spLocks noGrp="1"/>
          </p:cNvSpPr>
          <p:nvPr>
            <p:ph type="title"/>
          </p:nvPr>
        </p:nvSpPr>
        <p:spPr/>
        <p:txBody>
          <a:bodyPr/>
          <a:lstStyle/>
          <a:p>
            <a:r>
              <a:rPr lang="en-GB" dirty="0"/>
              <a:t>How to carry the God</a:t>
            </a:r>
            <a:r>
              <a:rPr lang="fi-FI" dirty="0"/>
              <a:t>?</a:t>
            </a:r>
          </a:p>
        </p:txBody>
      </p:sp>
      <p:sp>
        <p:nvSpPr>
          <p:cNvPr id="3" name="Content Placeholder 2">
            <a:extLst>
              <a:ext uri="{FF2B5EF4-FFF2-40B4-BE49-F238E27FC236}">
                <a16:creationId xmlns:a16="http://schemas.microsoft.com/office/drawing/2014/main" id="{ACADE48B-186D-27EC-290A-6CB0B01B3DFF}"/>
              </a:ext>
            </a:extLst>
          </p:cNvPr>
          <p:cNvSpPr>
            <a:spLocks noGrp="1"/>
          </p:cNvSpPr>
          <p:nvPr>
            <p:ph idx="1"/>
          </p:nvPr>
        </p:nvSpPr>
        <p:spPr/>
        <p:txBody>
          <a:bodyPr/>
          <a:lstStyle/>
          <a:p>
            <a:r>
              <a:rPr lang="fi-FI" dirty="0" err="1"/>
              <a:t>Egypt</a:t>
            </a:r>
            <a:r>
              <a:rPr lang="fi-FI" dirty="0"/>
              <a:t>: </a:t>
            </a:r>
            <a:r>
              <a:rPr lang="fi-FI" dirty="0" err="1"/>
              <a:t>Sacred</a:t>
            </a:r>
            <a:r>
              <a:rPr lang="fi-FI" dirty="0"/>
              <a:t> </a:t>
            </a:r>
            <a:r>
              <a:rPr lang="fi-FI" dirty="0" err="1"/>
              <a:t>Barque</a:t>
            </a:r>
            <a:endParaRPr lang="fi-FI" dirty="0"/>
          </a:p>
          <a:p>
            <a:endParaRPr lang="fi-FI" dirty="0"/>
          </a:p>
          <a:p>
            <a:endParaRPr lang="fi-FI" dirty="0"/>
          </a:p>
          <a:p>
            <a:endParaRPr lang="fi-FI" dirty="0"/>
          </a:p>
          <a:p>
            <a:endParaRPr lang="fi-FI" dirty="0"/>
          </a:p>
          <a:p>
            <a:pPr marL="0" indent="0">
              <a:buNone/>
            </a:pPr>
            <a:endParaRPr lang="fi-FI" dirty="0"/>
          </a:p>
          <a:p>
            <a:endParaRPr lang="fi-FI" dirty="0"/>
          </a:p>
        </p:txBody>
      </p:sp>
      <p:pic>
        <p:nvPicPr>
          <p:cNvPr id="5" name="Picture 4">
            <a:extLst>
              <a:ext uri="{FF2B5EF4-FFF2-40B4-BE49-F238E27FC236}">
                <a16:creationId xmlns:a16="http://schemas.microsoft.com/office/drawing/2014/main" id="{524B5A57-942D-B7AA-D484-912822A535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9102" y="1332697"/>
            <a:ext cx="4913523" cy="4351338"/>
          </a:xfrm>
          <a:prstGeom prst="rect">
            <a:avLst/>
          </a:prstGeom>
        </p:spPr>
      </p:pic>
    </p:spTree>
    <p:extLst>
      <p:ext uri="{BB962C8B-B14F-4D97-AF65-F5344CB8AC3E}">
        <p14:creationId xmlns:p14="http://schemas.microsoft.com/office/powerpoint/2010/main" val="1578842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91AB7-4E7A-505D-0BB4-627E8198D1E2}"/>
              </a:ext>
            </a:extLst>
          </p:cNvPr>
          <p:cNvSpPr>
            <a:spLocks noGrp="1"/>
          </p:cNvSpPr>
          <p:nvPr>
            <p:ph type="title"/>
          </p:nvPr>
        </p:nvSpPr>
        <p:spPr/>
        <p:txBody>
          <a:bodyPr/>
          <a:lstStyle/>
          <a:p>
            <a:r>
              <a:rPr lang="fi-FI" dirty="0"/>
              <a:t>Japan</a:t>
            </a:r>
          </a:p>
        </p:txBody>
      </p:sp>
      <p:sp>
        <p:nvSpPr>
          <p:cNvPr id="3" name="Content Placeholder 2">
            <a:extLst>
              <a:ext uri="{FF2B5EF4-FFF2-40B4-BE49-F238E27FC236}">
                <a16:creationId xmlns:a16="http://schemas.microsoft.com/office/drawing/2014/main" id="{E6BBA0E8-9B9B-8547-0E18-7F162C648120}"/>
              </a:ext>
            </a:extLst>
          </p:cNvPr>
          <p:cNvSpPr>
            <a:spLocks noGrp="1"/>
          </p:cNvSpPr>
          <p:nvPr>
            <p:ph idx="1"/>
          </p:nvPr>
        </p:nvSpPr>
        <p:spPr/>
        <p:txBody>
          <a:bodyPr/>
          <a:lstStyle/>
          <a:p>
            <a:r>
              <a:rPr lang="fi-FI" dirty="0" err="1"/>
              <a:t>Mikoshi</a:t>
            </a:r>
            <a:r>
              <a:rPr lang="fi-FI" dirty="0"/>
              <a:t> </a:t>
            </a:r>
          </a:p>
          <a:p>
            <a:endParaRPr lang="fi-FI" dirty="0"/>
          </a:p>
        </p:txBody>
      </p:sp>
      <p:pic>
        <p:nvPicPr>
          <p:cNvPr id="5" name="Picture 4">
            <a:extLst>
              <a:ext uri="{FF2B5EF4-FFF2-40B4-BE49-F238E27FC236}">
                <a16:creationId xmlns:a16="http://schemas.microsoft.com/office/drawing/2014/main" id="{03F43FC9-93E2-2399-CBFA-85033BFBED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76485" y="1098187"/>
            <a:ext cx="7877315" cy="5078776"/>
          </a:xfrm>
          <a:prstGeom prst="rect">
            <a:avLst/>
          </a:prstGeom>
        </p:spPr>
      </p:pic>
    </p:spTree>
    <p:extLst>
      <p:ext uri="{BB962C8B-B14F-4D97-AF65-F5344CB8AC3E}">
        <p14:creationId xmlns:p14="http://schemas.microsoft.com/office/powerpoint/2010/main" val="3568334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95F87-06A8-304D-9350-377B7F684CB1}"/>
              </a:ext>
            </a:extLst>
          </p:cNvPr>
          <p:cNvSpPr>
            <a:spLocks noGrp="1"/>
          </p:cNvSpPr>
          <p:nvPr>
            <p:ph type="title"/>
          </p:nvPr>
        </p:nvSpPr>
        <p:spPr/>
        <p:txBody>
          <a:bodyPr/>
          <a:lstStyle/>
          <a:p>
            <a:r>
              <a:rPr lang="fi-FI" dirty="0" err="1"/>
              <a:t>Procession</a:t>
            </a:r>
            <a:endParaRPr lang="fi-FI" dirty="0"/>
          </a:p>
        </p:txBody>
      </p:sp>
      <p:sp>
        <p:nvSpPr>
          <p:cNvPr id="3" name="Content Placeholder 2">
            <a:extLst>
              <a:ext uri="{FF2B5EF4-FFF2-40B4-BE49-F238E27FC236}">
                <a16:creationId xmlns:a16="http://schemas.microsoft.com/office/drawing/2014/main" id="{97C2AEE8-72CD-1101-4E04-1F427C0BAB20}"/>
              </a:ext>
            </a:extLst>
          </p:cNvPr>
          <p:cNvSpPr>
            <a:spLocks noGrp="1"/>
          </p:cNvSpPr>
          <p:nvPr>
            <p:ph idx="1"/>
          </p:nvPr>
        </p:nvSpPr>
        <p:spPr/>
        <p:txBody>
          <a:bodyPr>
            <a:normAutofit fontScale="92500" lnSpcReduction="10000"/>
          </a:bodyPr>
          <a:lstStyle/>
          <a:p>
            <a:r>
              <a:rPr lang="fi-FI" dirty="0" err="1"/>
              <a:t>Egypt</a:t>
            </a:r>
            <a:r>
              <a:rPr lang="fi-FI" dirty="0"/>
              <a:t>: </a:t>
            </a:r>
            <a:r>
              <a:rPr lang="en-GB" dirty="0"/>
              <a:t>The weight of the object required coordinated effort, periodic rest, and careful navigation. Its swaying or sudden shifts, was interpreted as the will of the deity.</a:t>
            </a:r>
          </a:p>
          <a:p>
            <a:r>
              <a:rPr lang="en-GB" dirty="0"/>
              <a:t>Japan: the </a:t>
            </a:r>
            <a:r>
              <a:rPr lang="en-GB" dirty="0" err="1"/>
              <a:t>Mikoshi</a:t>
            </a:r>
            <a:r>
              <a:rPr lang="en-GB" dirty="0"/>
              <a:t> in Japanese matsuri is carried by large groups, often around 200 participants, with participants deliberately shaking the shrine to “animate” the kami within. </a:t>
            </a:r>
          </a:p>
          <a:p>
            <a:r>
              <a:rPr lang="en-GB" dirty="0"/>
              <a:t>Carrying a sacred barque or </a:t>
            </a:r>
            <a:r>
              <a:rPr lang="en-GB" dirty="0" err="1"/>
              <a:t>Mikoshi</a:t>
            </a:r>
            <a:r>
              <a:rPr lang="en-GB" dirty="0"/>
              <a:t> requires learned bodily skills, including posture, balance, timing, and endurance. These techniques are culturally transmitted and deeply embedded in ritual practice.</a:t>
            </a:r>
          </a:p>
          <a:p>
            <a:r>
              <a:rPr lang="en-GB" dirty="0"/>
              <a:t>Hodder and Hutson: an archaeology of embodiment sees the body as the subject of culture” </a:t>
            </a:r>
            <a:endParaRPr lang="fi-FI" dirty="0"/>
          </a:p>
        </p:txBody>
      </p:sp>
    </p:spTree>
    <p:extLst>
      <p:ext uri="{BB962C8B-B14F-4D97-AF65-F5344CB8AC3E}">
        <p14:creationId xmlns:p14="http://schemas.microsoft.com/office/powerpoint/2010/main" val="38587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8606A-04D4-225A-0FB3-07C7E818F0B2}"/>
              </a:ext>
            </a:extLst>
          </p:cNvPr>
          <p:cNvSpPr>
            <a:spLocks noGrp="1"/>
          </p:cNvSpPr>
          <p:nvPr>
            <p:ph type="title"/>
          </p:nvPr>
        </p:nvSpPr>
        <p:spPr/>
        <p:txBody>
          <a:bodyPr/>
          <a:lstStyle/>
          <a:p>
            <a:r>
              <a:rPr lang="fi-FI" dirty="0" err="1"/>
              <a:t>Sensorial</a:t>
            </a:r>
            <a:r>
              <a:rPr lang="fi-FI" dirty="0"/>
              <a:t> </a:t>
            </a:r>
            <a:r>
              <a:rPr lang="fi-FI" dirty="0" err="1"/>
              <a:t>Dimensions</a:t>
            </a:r>
            <a:r>
              <a:rPr lang="fi-FI" dirty="0"/>
              <a:t> of </a:t>
            </a:r>
            <a:r>
              <a:rPr lang="fi-FI" dirty="0" err="1"/>
              <a:t>Procession</a:t>
            </a:r>
            <a:endParaRPr lang="fi-FI" dirty="0"/>
          </a:p>
        </p:txBody>
      </p:sp>
      <p:sp>
        <p:nvSpPr>
          <p:cNvPr id="3" name="Content Placeholder 2">
            <a:extLst>
              <a:ext uri="{FF2B5EF4-FFF2-40B4-BE49-F238E27FC236}">
                <a16:creationId xmlns:a16="http://schemas.microsoft.com/office/drawing/2014/main" id="{2CD298D6-79E0-D916-F523-036B30CAD491}"/>
              </a:ext>
            </a:extLst>
          </p:cNvPr>
          <p:cNvSpPr>
            <a:spLocks noGrp="1"/>
          </p:cNvSpPr>
          <p:nvPr>
            <p:ph idx="1"/>
          </p:nvPr>
        </p:nvSpPr>
        <p:spPr/>
        <p:txBody>
          <a:bodyPr/>
          <a:lstStyle/>
          <a:p>
            <a:r>
              <a:rPr lang="en-GB" dirty="0"/>
              <a:t>In Egypt, processions included music, singing, and rhythmic sounds such as clapping or the shaking of sistra. The visual spectacle of the barque, often elaborately decorated, combined with the movement of priests, dancers, and attendants, created a rich sensory environment. </a:t>
            </a:r>
          </a:p>
          <a:p>
            <a:r>
              <a:rPr lang="en-GB" dirty="0"/>
              <a:t>In Japan Matsuri are characterized by loud chanting, drumming, and the collective shouting of participants. The </a:t>
            </a:r>
            <a:r>
              <a:rPr lang="en-GB" dirty="0" err="1"/>
              <a:t>Mikoshi</a:t>
            </a:r>
            <a:r>
              <a:rPr lang="en-GB" dirty="0"/>
              <a:t> itself is often adorned with bright colours and metallic elements that catch the light.</a:t>
            </a:r>
          </a:p>
        </p:txBody>
      </p:sp>
    </p:spTree>
    <p:extLst>
      <p:ext uri="{BB962C8B-B14F-4D97-AF65-F5344CB8AC3E}">
        <p14:creationId xmlns:p14="http://schemas.microsoft.com/office/powerpoint/2010/main" val="3966698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B8108-80D6-1D33-EDCB-EB8375FC96BA}"/>
              </a:ext>
            </a:extLst>
          </p:cNvPr>
          <p:cNvSpPr>
            <a:spLocks noGrp="1"/>
          </p:cNvSpPr>
          <p:nvPr>
            <p:ph type="title"/>
          </p:nvPr>
        </p:nvSpPr>
        <p:spPr/>
        <p:txBody>
          <a:bodyPr/>
          <a:lstStyle/>
          <a:p>
            <a:r>
              <a:rPr lang="fi-FI" dirty="0" err="1"/>
              <a:t>Social</a:t>
            </a:r>
            <a:r>
              <a:rPr lang="fi-FI" dirty="0"/>
              <a:t> and </a:t>
            </a:r>
            <a:r>
              <a:rPr lang="fi-FI" dirty="0" err="1"/>
              <a:t>Communal</a:t>
            </a:r>
            <a:r>
              <a:rPr lang="fi-FI" dirty="0"/>
              <a:t> </a:t>
            </a:r>
            <a:r>
              <a:rPr lang="fi-FI" dirty="0" err="1"/>
              <a:t>Dimensions</a:t>
            </a:r>
            <a:endParaRPr lang="fi-FI" dirty="0"/>
          </a:p>
        </p:txBody>
      </p:sp>
      <p:sp>
        <p:nvSpPr>
          <p:cNvPr id="3" name="Content Placeholder 2">
            <a:extLst>
              <a:ext uri="{FF2B5EF4-FFF2-40B4-BE49-F238E27FC236}">
                <a16:creationId xmlns:a16="http://schemas.microsoft.com/office/drawing/2014/main" id="{5B9E3537-4F8C-18FB-403C-21C623C1C973}"/>
              </a:ext>
            </a:extLst>
          </p:cNvPr>
          <p:cNvSpPr>
            <a:spLocks noGrp="1"/>
          </p:cNvSpPr>
          <p:nvPr>
            <p:ph idx="1"/>
          </p:nvPr>
        </p:nvSpPr>
        <p:spPr/>
        <p:txBody>
          <a:bodyPr>
            <a:normAutofit fontScale="92500"/>
          </a:bodyPr>
          <a:lstStyle/>
          <a:p>
            <a:r>
              <a:rPr lang="en-GB" dirty="0"/>
              <a:t>In Egypt, large festivals such as the Opet Festival or the Beautiful Feast of the Valley involved not only priests and the king but also musicians, dancers, and the general populace. For many Egyptians, these processions were rare opportunities to encounter the divine directly, as temple interiors were typically inaccessible.</a:t>
            </a:r>
          </a:p>
          <a:p>
            <a:r>
              <a:rPr lang="en-GB" dirty="0"/>
              <a:t>In Japan Matsuri involve entire communities, with participants taking on various roles. The collective effort required to carry the </a:t>
            </a:r>
            <a:r>
              <a:rPr lang="en-GB" dirty="0" err="1"/>
              <a:t>mikoshi</a:t>
            </a:r>
            <a:r>
              <a:rPr lang="en-GB" dirty="0"/>
              <a:t> fosters a sense of unity and shared purpose.</a:t>
            </a:r>
          </a:p>
          <a:p>
            <a:r>
              <a:rPr lang="en-GB" dirty="0"/>
              <a:t>Community effervescence: The synchronization of movement, the shared rhythm of chants, and the physical closeness of participants all contribute to a sense of collective identity.</a:t>
            </a:r>
            <a:endParaRPr lang="fi-FI" dirty="0"/>
          </a:p>
        </p:txBody>
      </p:sp>
    </p:spTree>
    <p:extLst>
      <p:ext uri="{BB962C8B-B14F-4D97-AF65-F5344CB8AC3E}">
        <p14:creationId xmlns:p14="http://schemas.microsoft.com/office/powerpoint/2010/main" val="3061126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B3FE3-2309-C2F5-F419-A286AD8C5E20}"/>
              </a:ext>
            </a:extLst>
          </p:cNvPr>
          <p:cNvSpPr>
            <a:spLocks noGrp="1"/>
          </p:cNvSpPr>
          <p:nvPr>
            <p:ph type="title"/>
          </p:nvPr>
        </p:nvSpPr>
        <p:spPr/>
        <p:txBody>
          <a:bodyPr/>
          <a:lstStyle/>
          <a:p>
            <a:r>
              <a:rPr lang="fi-FI" dirty="0" err="1"/>
              <a:t>Talaga</a:t>
            </a:r>
            <a:r>
              <a:rPr lang="fi-FI" dirty="0"/>
              <a:t>, </a:t>
            </a:r>
            <a:r>
              <a:rPr lang="fi-FI" dirty="0" err="1"/>
              <a:t>Wrzalik</a:t>
            </a:r>
            <a:r>
              <a:rPr lang="fi-FI" dirty="0"/>
              <a:t>, Janus. 2021</a:t>
            </a:r>
          </a:p>
        </p:txBody>
      </p:sp>
      <p:sp>
        <p:nvSpPr>
          <p:cNvPr id="3" name="Content Placeholder 2">
            <a:extLst>
              <a:ext uri="{FF2B5EF4-FFF2-40B4-BE49-F238E27FC236}">
                <a16:creationId xmlns:a16="http://schemas.microsoft.com/office/drawing/2014/main" id="{D3C4291D-FAB1-6FD0-03D9-6748DA4FABE1}"/>
              </a:ext>
            </a:extLst>
          </p:cNvPr>
          <p:cNvSpPr>
            <a:spLocks noGrp="1"/>
          </p:cNvSpPr>
          <p:nvPr>
            <p:ph idx="1"/>
          </p:nvPr>
        </p:nvSpPr>
        <p:spPr/>
        <p:txBody>
          <a:bodyPr/>
          <a:lstStyle/>
          <a:p>
            <a:r>
              <a:rPr lang="en-GB" dirty="0"/>
              <a:t>A key insight of sensorial archaeology is that movement itself can be considered a material artifact. The processions leave behind limited physical traces, yet they are deeply structured and culturally significant.</a:t>
            </a:r>
          </a:p>
          <a:p>
            <a:r>
              <a:rPr lang="en-GB" dirty="0"/>
              <a:t>Without the act of carrying, these objects lose much of their ritual significance. The “artifact” is thus not just the object but the dynamic interaction between object and body. </a:t>
            </a:r>
            <a:endParaRPr lang="fi-FI" dirty="0"/>
          </a:p>
        </p:txBody>
      </p:sp>
    </p:spTree>
    <p:extLst>
      <p:ext uri="{BB962C8B-B14F-4D97-AF65-F5344CB8AC3E}">
        <p14:creationId xmlns:p14="http://schemas.microsoft.com/office/powerpoint/2010/main" val="3612556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F8649-BC09-1FCC-0495-AE16C183555C}"/>
              </a:ext>
            </a:extLst>
          </p:cNvPr>
          <p:cNvSpPr>
            <a:spLocks noGrp="1"/>
          </p:cNvSpPr>
          <p:nvPr>
            <p:ph type="title"/>
          </p:nvPr>
        </p:nvSpPr>
        <p:spPr/>
        <p:txBody>
          <a:bodyPr/>
          <a:lstStyle/>
          <a:p>
            <a:r>
              <a:rPr lang="fi-FI" dirty="0" err="1"/>
              <a:t>Conclusion</a:t>
            </a:r>
            <a:endParaRPr lang="fi-FI" dirty="0"/>
          </a:p>
        </p:txBody>
      </p:sp>
      <p:sp>
        <p:nvSpPr>
          <p:cNvPr id="3" name="Content Placeholder 2">
            <a:extLst>
              <a:ext uri="{FF2B5EF4-FFF2-40B4-BE49-F238E27FC236}">
                <a16:creationId xmlns:a16="http://schemas.microsoft.com/office/drawing/2014/main" id="{98CA25BB-4723-E4DE-C1EB-8757C21AD6DC}"/>
              </a:ext>
            </a:extLst>
          </p:cNvPr>
          <p:cNvSpPr>
            <a:spLocks noGrp="1"/>
          </p:cNvSpPr>
          <p:nvPr>
            <p:ph idx="1"/>
          </p:nvPr>
        </p:nvSpPr>
        <p:spPr/>
        <p:txBody>
          <a:bodyPr/>
          <a:lstStyle/>
          <a:p>
            <a:r>
              <a:rPr lang="en-GB" dirty="0"/>
              <a:t>The comparison between Egyptian sacred barque processions and Japanese </a:t>
            </a:r>
            <a:r>
              <a:rPr lang="en-GB" dirty="0" err="1"/>
              <a:t>Mikoshi</a:t>
            </a:r>
            <a:r>
              <a:rPr lang="en-GB" dirty="0"/>
              <a:t> at matsuri reveals a shared reliance on embodied movement as a means of mediating divine presence. </a:t>
            </a:r>
          </a:p>
          <a:p>
            <a:r>
              <a:rPr lang="en-GB" dirty="0"/>
              <a:t>The </a:t>
            </a:r>
            <a:r>
              <a:rPr lang="en-GB"/>
              <a:t>divine is felt </a:t>
            </a:r>
            <a:r>
              <a:rPr lang="en-GB" dirty="0"/>
              <a:t>through the weight on the shoulders, the rhythm of steps, the sound of voices, and the shared energy of the crowd.</a:t>
            </a:r>
            <a:endParaRPr lang="fi-FI" dirty="0"/>
          </a:p>
        </p:txBody>
      </p:sp>
    </p:spTree>
    <p:extLst>
      <p:ext uri="{BB962C8B-B14F-4D97-AF65-F5344CB8AC3E}">
        <p14:creationId xmlns:p14="http://schemas.microsoft.com/office/powerpoint/2010/main" val="19751742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TotalTime>
  <Words>550</Words>
  <Application>Microsoft Office PowerPoint</Application>
  <PresentationFormat>Widescreen</PresentationFormat>
  <Paragraphs>29</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Embodied Divinity in Motion: A Sensorial Archaeology of Egyptian Sacred Barque Processions and Japanese Mikoshi Matsuri</vt:lpstr>
      <vt:lpstr>Introduction</vt:lpstr>
      <vt:lpstr>How to carry the God?</vt:lpstr>
      <vt:lpstr>Japan</vt:lpstr>
      <vt:lpstr>Procession</vt:lpstr>
      <vt:lpstr>Sensorial Dimensions of Procession</vt:lpstr>
      <vt:lpstr>Social and Communal Dimensions</vt:lpstr>
      <vt:lpstr>Talaga, Wrzalik, Janus. 2021</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Silvia Sensi</dc:creator>
  <cp:lastModifiedBy>Silvia Sensi</cp:lastModifiedBy>
  <cp:revision>2</cp:revision>
  <dcterms:created xsi:type="dcterms:W3CDTF">2026-04-28T13:26:56Z</dcterms:created>
  <dcterms:modified xsi:type="dcterms:W3CDTF">2026-04-28T14:06:38Z</dcterms:modified>
</cp:coreProperties>
</file>