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59"/>
  </p:normalViewPr>
  <p:slideViewPr>
    <p:cSldViewPr snapToGrid="0" snapToObjects="1">
      <p:cViewPr varScale="1">
        <p:scale>
          <a:sx n="112" d="100"/>
          <a:sy n="112" d="100"/>
        </p:scale>
        <p:origin x="57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90277-69F4-F445-8C6C-C12F162760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Cwis</a:t>
            </a:r>
            <a:r>
              <a:rPr lang="en-US" dirty="0"/>
              <a:t> </a:t>
            </a:r>
            <a:r>
              <a:rPr lang="en-US" dirty="0" err="1"/>
              <a:t>creadigol</a:t>
            </a:r>
            <a:r>
              <a:rPr lang="en-US" dirty="0"/>
              <a:t> </a:t>
            </a:r>
            <a:r>
              <a:rPr lang="en-US" dirty="0" err="1"/>
              <a:t>cyffrous</a:t>
            </a:r>
            <a:r>
              <a:rPr lang="en-US" dirty="0"/>
              <a:t> Cymru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90EF11-0FEF-934E-A508-DFD97D4058F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64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F6A5B-D11B-C849-9CBC-2A3BD2618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Rownd</a:t>
            </a:r>
            <a:r>
              <a:rPr lang="en-US" dirty="0"/>
              <a:t>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86114-FB42-C949-AD7B-ED1DE8CE775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/>
              <a:t>Rhestrwch</a:t>
            </a:r>
            <a:r>
              <a:rPr lang="en-US" dirty="0"/>
              <a:t> </a:t>
            </a:r>
            <a:r>
              <a:rPr lang="en-US" dirty="0" err="1"/>
              <a:t>gymaint</a:t>
            </a:r>
            <a:r>
              <a:rPr lang="en-US" dirty="0"/>
              <a:t> o </a:t>
            </a:r>
            <a:r>
              <a:rPr lang="en-US" dirty="0" err="1"/>
              <a:t>enwau</a:t>
            </a:r>
            <a:r>
              <a:rPr lang="en-US" dirty="0"/>
              <a:t> ag y </a:t>
            </a:r>
            <a:r>
              <a:rPr lang="en-US" dirty="0" err="1"/>
              <a:t>gallwch</a:t>
            </a:r>
            <a:r>
              <a:rPr lang="en-US" dirty="0"/>
              <a:t> chi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odl</a:t>
            </a:r>
            <a:r>
              <a:rPr lang="en-US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716935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BA5D-BC0A-4545-9E2F-4FAE278E7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Rownd</a:t>
            </a:r>
            <a:r>
              <a:rPr lang="en-US" dirty="0"/>
              <a:t> 1 –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odl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BA875-BE18-1843-A047-C5C7BE51445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6000" dirty="0"/>
              <a:t>					-an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				(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felly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odli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 			Batman, </a:t>
            </a:r>
            <a:r>
              <a:rPr lang="en-US" dirty="0" err="1"/>
              <a:t>Carfan</a:t>
            </a:r>
            <a:r>
              <a:rPr lang="en-US" dirty="0"/>
              <a:t>, </a:t>
            </a:r>
            <a:r>
              <a:rPr lang="en-US" dirty="0" err="1"/>
              <a:t>Llwyfan</a:t>
            </a:r>
            <a:r>
              <a:rPr lang="en-US" dirty="0"/>
              <a:t>, </a:t>
            </a:r>
            <a:r>
              <a:rPr lang="en-US" dirty="0" err="1"/>
              <a:t>gorweddian</a:t>
            </a:r>
            <a:r>
              <a:rPr lang="en-US" dirty="0"/>
              <a:t>, </a:t>
            </a:r>
            <a:r>
              <a:rPr lang="en-US" dirty="0" err="1"/>
              <a:t>cân</a:t>
            </a:r>
            <a:r>
              <a:rPr lang="en-US" dirty="0"/>
              <a:t>, </a:t>
            </a:r>
            <a:r>
              <a:rPr lang="en-US" dirty="0" err="1"/>
              <a:t>llan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935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8C751-37F1-CD41-B195-120F1AFF0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Rownd</a:t>
            </a:r>
            <a:r>
              <a:rPr lang="en-US" dirty="0"/>
              <a:t>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DCA95-397B-C947-8DC8-527C7498D89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Cymariaethau</a:t>
            </a:r>
            <a:r>
              <a:rPr lang="en-US" dirty="0"/>
              <a:t>:</a:t>
            </a:r>
          </a:p>
          <a:p>
            <a:endParaRPr lang="en-US" dirty="0"/>
          </a:p>
          <a:p>
            <a:r>
              <a:rPr lang="en-US" sz="4000" dirty="0" err="1"/>
              <a:t>Caredig</a:t>
            </a:r>
            <a:r>
              <a:rPr lang="en-US" sz="4000" dirty="0"/>
              <a:t> </a:t>
            </a:r>
            <a:r>
              <a:rPr lang="en-US" sz="4000" dirty="0" err="1"/>
              <a:t>fel</a:t>
            </a:r>
            <a:r>
              <a:rPr lang="en-US" sz="4000" dirty="0"/>
              <a:t>…</a:t>
            </a:r>
          </a:p>
          <a:p>
            <a:r>
              <a:rPr lang="en-US" sz="4000" dirty="0" err="1"/>
              <a:t>Melys</a:t>
            </a:r>
            <a:r>
              <a:rPr lang="en-US" sz="4000" dirty="0"/>
              <a:t> </a:t>
            </a:r>
            <a:r>
              <a:rPr lang="en-US" sz="4000" dirty="0" err="1"/>
              <a:t>megis</a:t>
            </a:r>
            <a:r>
              <a:rPr lang="en-US" sz="4000" dirty="0"/>
              <a:t>…</a:t>
            </a:r>
          </a:p>
          <a:p>
            <a:r>
              <a:rPr lang="en-US" sz="4000" dirty="0" err="1"/>
              <a:t>Mor</a:t>
            </a:r>
            <a:r>
              <a:rPr lang="en-US" sz="4000" dirty="0"/>
              <a:t> </a:t>
            </a:r>
            <a:r>
              <a:rPr lang="en-US" sz="4000" dirty="0" err="1"/>
              <a:t>gyflym</a:t>
            </a:r>
            <a:r>
              <a:rPr lang="en-US" sz="4000" dirty="0"/>
              <a:t> </a:t>
            </a:r>
            <a:r>
              <a:rPr lang="en-US" sz="4000" dirty="0" err="1"/>
              <a:t>â</a:t>
            </a:r>
            <a:r>
              <a:rPr lang="en-US" sz="4000" dirty="0"/>
              <a:t>…</a:t>
            </a:r>
          </a:p>
          <a:p>
            <a:r>
              <a:rPr lang="en-US" sz="4000" dirty="0" err="1"/>
              <a:t>Cyn</a:t>
            </a:r>
            <a:r>
              <a:rPr lang="en-US" sz="4000" dirty="0"/>
              <a:t> </a:t>
            </a:r>
            <a:r>
              <a:rPr lang="en-US" sz="4000" dirty="0" err="1"/>
              <a:t>brydferthed</a:t>
            </a:r>
            <a:r>
              <a:rPr lang="en-US" sz="4000" dirty="0"/>
              <a:t> </a:t>
            </a:r>
            <a:r>
              <a:rPr lang="en-US" sz="4000" dirty="0" err="1"/>
              <a:t>Â</a:t>
            </a:r>
            <a:r>
              <a:rPr lang="en-US" sz="40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587966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A5099-B8CF-F64C-B865-3ECE75D2D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Rownd</a:t>
            </a:r>
            <a:r>
              <a:rPr lang="en-US" dirty="0"/>
              <a:t>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A4839-D2AE-0C41-94E9-020D0C9FD43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/>
              <a:t>Lluniwch</a:t>
            </a:r>
            <a:r>
              <a:rPr lang="en-US" dirty="0"/>
              <a:t> </a:t>
            </a:r>
            <a:r>
              <a:rPr lang="en-US" dirty="0" err="1"/>
              <a:t>frawddeg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canlynol</a:t>
            </a:r>
            <a:r>
              <a:rPr lang="en-US" dirty="0"/>
              <a:t>: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6000" dirty="0"/>
              <a:t>				DEWI SANT</a:t>
            </a:r>
          </a:p>
        </p:txBody>
      </p:sp>
    </p:spTree>
    <p:extLst>
      <p:ext uri="{BB962C8B-B14F-4D97-AF65-F5344CB8AC3E}">
        <p14:creationId xmlns:p14="http://schemas.microsoft.com/office/powerpoint/2010/main" val="1784333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5D30D-A11D-834E-8B9A-2D35C350F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Rownd</a:t>
            </a:r>
            <a:r>
              <a:rPr lang="en-US" dirty="0"/>
              <a:t>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B46DB-2396-8244-989E-22E33F97D6C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/>
              <a:t>Brwydr</a:t>
            </a:r>
            <a:r>
              <a:rPr lang="en-US" dirty="0"/>
              <a:t> </a:t>
            </a:r>
            <a:r>
              <a:rPr lang="en-US" dirty="0" err="1"/>
              <a:t>odli</a:t>
            </a:r>
            <a:r>
              <a:rPr lang="en-US" dirty="0"/>
              <a:t>…</a:t>
            </a:r>
          </a:p>
          <a:p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gêm</a:t>
            </a:r>
            <a:r>
              <a:rPr lang="en-US" dirty="0"/>
              <a:t> hon,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dîm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cymryd</a:t>
            </a:r>
            <a:r>
              <a:rPr lang="en-US" dirty="0"/>
              <a:t> un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I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gair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odli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odl</a:t>
            </a:r>
            <a:r>
              <a:rPr lang="en-US" dirty="0"/>
              <a:t> a </a:t>
            </a:r>
            <a:r>
              <a:rPr lang="en-US" dirty="0" err="1"/>
              <a:t>osodir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.  Mae </a:t>
            </a:r>
            <a:r>
              <a:rPr lang="en-US" dirty="0" err="1"/>
              <a:t>cyfyngder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bawb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.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chynigir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,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disgybl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lawr</a:t>
            </a:r>
            <a:r>
              <a:rPr lang="en-US" dirty="0"/>
              <a:t>. Y </a:t>
            </a:r>
            <a:r>
              <a:rPr lang="en-US" dirty="0" err="1"/>
              <a:t>tîm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dal I </a:t>
            </a:r>
            <a:r>
              <a:rPr lang="en-US" dirty="0" err="1"/>
              <a:t>sefyll</a:t>
            </a:r>
            <a:r>
              <a:rPr lang="en-US" dirty="0"/>
              <a:t>, neu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mwyaf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sefyll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ennill</a:t>
            </a:r>
            <a:r>
              <a:rPr lang="en-US" dirty="0"/>
              <a:t>.</a:t>
            </a:r>
          </a:p>
          <a:p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odl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…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451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2D37-1786-DA4D-B7C8-F1E0D2895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/>
              <a:t>…El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AE95-42A7-6648-8334-1A0E229B990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/>
              <a:t>Cynigiaf</a:t>
            </a:r>
            <a:r>
              <a:rPr lang="en-US" dirty="0"/>
              <a:t> y </a:t>
            </a:r>
            <a:r>
              <a:rPr lang="en-US" dirty="0" err="1"/>
              <a:t>gair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: Angel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901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D2B64-AEBA-0348-B1AD-99C91CA46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Elfennau</a:t>
            </a:r>
            <a:r>
              <a:rPr lang="en-US" dirty="0"/>
              <a:t> </a:t>
            </a:r>
            <a:r>
              <a:rPr lang="en-US" dirty="0" err="1"/>
              <a:t>posib</a:t>
            </a:r>
            <a:r>
              <a:rPr lang="en-US" dirty="0"/>
              <a:t> </a:t>
            </a:r>
            <a:r>
              <a:rPr lang="en-US" dirty="0" err="1"/>
              <a:t>eraill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5CACE-6BA9-7947-AA34-30E6C0A663E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606493" cy="3424107"/>
          </a:xfrm>
        </p:spPr>
        <p:txBody>
          <a:bodyPr>
            <a:normAutofit fontScale="92500"/>
          </a:bodyPr>
          <a:lstStyle/>
          <a:p>
            <a:r>
              <a:rPr lang="en-US" dirty="0" err="1"/>
              <a:t>Cyflythrennu</a:t>
            </a:r>
            <a:endParaRPr lang="en-US" dirty="0"/>
          </a:p>
          <a:p>
            <a:r>
              <a:rPr lang="en-US" dirty="0" err="1"/>
              <a:t>Cyferbynnu</a:t>
            </a:r>
            <a:endParaRPr lang="en-US" dirty="0"/>
          </a:p>
          <a:p>
            <a:r>
              <a:rPr lang="en-US" dirty="0" err="1"/>
              <a:t>Delweddu</a:t>
            </a:r>
            <a:endParaRPr lang="en-US" dirty="0"/>
          </a:p>
          <a:p>
            <a:r>
              <a:rPr lang="en-US" dirty="0" err="1"/>
              <a:t>Brawddeg</a:t>
            </a:r>
            <a:r>
              <a:rPr lang="en-US" dirty="0"/>
              <a:t> </a:t>
            </a:r>
            <a:r>
              <a:rPr lang="en-US" dirty="0" err="1"/>
              <a:t>hir</a:t>
            </a:r>
            <a:r>
              <a:rPr lang="en-US" dirty="0"/>
              <a:t> a </a:t>
            </a:r>
            <a:r>
              <a:rPr lang="en-US" dirty="0" err="1"/>
              <a:t>brawddeg</a:t>
            </a:r>
            <a:r>
              <a:rPr lang="en-US" dirty="0"/>
              <a:t> fer</a:t>
            </a:r>
          </a:p>
          <a:p>
            <a:r>
              <a:rPr lang="en-US" dirty="0" err="1"/>
              <a:t>Ansoddeiriau</a:t>
            </a:r>
            <a:r>
              <a:rPr lang="en-US" dirty="0"/>
              <a:t> Addas/</a:t>
            </a:r>
            <a:r>
              <a:rPr lang="en-US" dirty="0" err="1"/>
              <a:t>trawiadol</a:t>
            </a:r>
            <a:endParaRPr lang="en-US" dirty="0"/>
          </a:p>
          <a:p>
            <a:r>
              <a:rPr lang="en-US" dirty="0" err="1"/>
              <a:t>Mesurau</a:t>
            </a:r>
            <a:r>
              <a:rPr lang="en-US" dirty="0"/>
              <a:t> (Haiku, </a:t>
            </a:r>
            <a:r>
              <a:rPr lang="en-US" dirty="0" err="1"/>
              <a:t>Limrig</a:t>
            </a:r>
            <a:r>
              <a:rPr lang="en-US" dirty="0"/>
              <a:t>, </a:t>
            </a:r>
            <a:r>
              <a:rPr lang="en-US" dirty="0" err="1"/>
              <a:t>Cwpled</a:t>
            </a:r>
            <a:r>
              <a:rPr lang="en-US" dirty="0"/>
              <a:t> </a:t>
            </a:r>
            <a:r>
              <a:rPr lang="en-US" dirty="0" err="1"/>
              <a:t>ayyb</a:t>
            </a:r>
            <a:endParaRPr lang="en-US" dirty="0"/>
          </a:p>
          <a:p>
            <a:r>
              <a:rPr lang="en-US" dirty="0" err="1"/>
              <a:t>Portread</a:t>
            </a:r>
            <a:r>
              <a:rPr lang="en-US" dirty="0"/>
              <a:t> </a:t>
            </a:r>
            <a:r>
              <a:rPr lang="en-US" dirty="0" err="1"/>
              <a:t>geiriol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B10B6D-B7C2-C34E-9521-E405024F7D50}"/>
              </a:ext>
            </a:extLst>
          </p:cNvPr>
          <p:cNvSpPr txBox="1"/>
          <p:nvPr/>
        </p:nvSpPr>
        <p:spPr>
          <a:xfrm>
            <a:off x="6750756" y="2302933"/>
            <a:ext cx="419946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b="1" dirty="0" err="1"/>
              <a:t>Eich</a:t>
            </a:r>
            <a:r>
              <a:rPr lang="en-US" sz="2500" b="1" dirty="0"/>
              <a:t> Gwaith </a:t>
            </a:r>
            <a:r>
              <a:rPr lang="en-US" sz="2500" b="1" dirty="0" err="1"/>
              <a:t>Cartref</a:t>
            </a:r>
            <a:r>
              <a:rPr lang="en-US" sz="2500" b="1" dirty="0"/>
              <a:t>:</a:t>
            </a:r>
          </a:p>
          <a:p>
            <a:endParaRPr lang="en-US" sz="2500" dirty="0"/>
          </a:p>
          <a:p>
            <a:r>
              <a:rPr lang="en-US" sz="2500" dirty="0" err="1"/>
              <a:t>Llunio</a:t>
            </a:r>
            <a:r>
              <a:rPr lang="en-US" sz="2500" dirty="0"/>
              <a:t> </a:t>
            </a:r>
            <a:r>
              <a:rPr lang="en-US" sz="2500" dirty="0" err="1"/>
              <a:t>rownd</a:t>
            </a:r>
            <a:r>
              <a:rPr lang="en-US" sz="2500" dirty="0"/>
              <a:t> </a:t>
            </a:r>
            <a:r>
              <a:rPr lang="en-US" sz="2500" dirty="0" err="1"/>
              <a:t>newydd</a:t>
            </a:r>
            <a:r>
              <a:rPr lang="en-US" sz="2500" dirty="0"/>
              <a:t> </a:t>
            </a:r>
            <a:r>
              <a:rPr lang="en-US" sz="2500" dirty="0" err="1"/>
              <a:t>i’r</a:t>
            </a:r>
            <a:r>
              <a:rPr lang="en-US" sz="2500" dirty="0"/>
              <a:t> </a:t>
            </a:r>
            <a:r>
              <a:rPr lang="en-US" sz="2500" dirty="0" err="1"/>
              <a:t>Cwis</a:t>
            </a:r>
            <a:r>
              <a:rPr lang="en-US" sz="2500" dirty="0"/>
              <a:t>. </a:t>
            </a:r>
            <a:r>
              <a:rPr lang="en-US" sz="2500" dirty="0" err="1"/>
              <a:t>Defnyddiwch</a:t>
            </a:r>
            <a:r>
              <a:rPr lang="en-US" sz="2500" dirty="0"/>
              <a:t> </a:t>
            </a:r>
            <a:r>
              <a:rPr lang="en-US" sz="2500" dirty="0" err="1"/>
              <a:t>elfen</a:t>
            </a:r>
            <a:r>
              <a:rPr lang="en-US" sz="2500" dirty="0"/>
              <a:t> </a:t>
            </a:r>
            <a:r>
              <a:rPr lang="en-US" sz="2500" dirty="0" err="1"/>
              <a:t>greadigol</a:t>
            </a:r>
            <a:r>
              <a:rPr lang="en-US" sz="2500" dirty="0"/>
              <a:t> </a:t>
            </a:r>
            <a:r>
              <a:rPr lang="en-US" sz="2500" dirty="0" err="1"/>
              <a:t>fel</a:t>
            </a:r>
            <a:r>
              <a:rPr lang="en-US" sz="2500" dirty="0"/>
              <a:t> y </a:t>
            </a:r>
            <a:r>
              <a:rPr lang="en-US" sz="2500" dirty="0" err="1"/>
              <a:t>rhai</a:t>
            </a:r>
            <a:r>
              <a:rPr lang="en-US" sz="2500" dirty="0"/>
              <a:t> a </a:t>
            </a:r>
            <a:r>
              <a:rPr lang="en-US" sz="2500" dirty="0" err="1"/>
              <a:t>nodir</a:t>
            </a:r>
            <a:r>
              <a:rPr lang="en-US" sz="2500" dirty="0"/>
              <a:t> </a:t>
            </a:r>
            <a:r>
              <a:rPr lang="en-US" sz="2500" dirty="0" err="1"/>
              <a:t>gyferbyn</a:t>
            </a:r>
            <a:r>
              <a:rPr lang="en-US" sz="2500" dirty="0"/>
              <a:t> a </a:t>
            </a:r>
            <a:r>
              <a:rPr lang="en-US" sz="2500" dirty="0" err="1"/>
              <a:t>cheisio</a:t>
            </a:r>
            <a:r>
              <a:rPr lang="en-US" sz="2500" dirty="0"/>
              <a:t> </a:t>
            </a:r>
            <a:r>
              <a:rPr lang="en-US" sz="2500" dirty="0" err="1"/>
              <a:t>dychmygu</a:t>
            </a:r>
            <a:r>
              <a:rPr lang="en-US" sz="2500" dirty="0"/>
              <a:t> a </a:t>
            </a:r>
            <a:r>
              <a:rPr lang="en-US" sz="2500" dirty="0" err="1"/>
              <a:t>chreu</a:t>
            </a:r>
            <a:r>
              <a:rPr lang="en-US" sz="2500" dirty="0"/>
              <a:t> </a:t>
            </a:r>
            <a:r>
              <a:rPr lang="en-US" sz="2500" dirty="0" err="1"/>
              <a:t>rownd</a:t>
            </a:r>
            <a:r>
              <a:rPr lang="en-US" sz="2500" dirty="0"/>
              <a:t> </a:t>
            </a:r>
            <a:r>
              <a:rPr lang="en-US" sz="2500" dirty="0" err="1"/>
              <a:t>newydd</a:t>
            </a:r>
            <a:r>
              <a:rPr lang="en-US" sz="2500" dirty="0"/>
              <a:t> </a:t>
            </a:r>
            <a:r>
              <a:rPr lang="en-US" sz="2500" dirty="0" err="1"/>
              <a:t>gystadleol</a:t>
            </a:r>
            <a:r>
              <a:rPr lang="en-US" sz="2500" dirty="0"/>
              <a:t> </a:t>
            </a:r>
            <a:r>
              <a:rPr lang="en-US" sz="2500" dirty="0" err="1"/>
              <a:t>o’r</a:t>
            </a:r>
            <a:r>
              <a:rPr lang="en-US" sz="2500" dirty="0"/>
              <a:t> </a:t>
            </a:r>
            <a:r>
              <a:rPr lang="en-US" sz="2500" dirty="0" err="1"/>
              <a:t>cwis</a:t>
            </a:r>
            <a:r>
              <a:rPr lang="en-US" sz="2500" dirty="0"/>
              <a:t> </a:t>
            </a:r>
            <a:r>
              <a:rPr lang="en-US" sz="2500" dirty="0" err="1"/>
              <a:t>creadigol</a:t>
            </a:r>
            <a:r>
              <a:rPr lang="en-US" sz="25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840088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212</TotalTime>
  <Words>238</Words>
  <Application>Microsoft Macintosh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Tw Cen MT</vt:lpstr>
      <vt:lpstr>Droplet</vt:lpstr>
      <vt:lpstr>Cwis creadigol cyffrous Cymru</vt:lpstr>
      <vt:lpstr>Rownd 1</vt:lpstr>
      <vt:lpstr>Rownd 1 – a’r odl yw…</vt:lpstr>
      <vt:lpstr>Rownd 2</vt:lpstr>
      <vt:lpstr>Rownd 3</vt:lpstr>
      <vt:lpstr>Rownd 4</vt:lpstr>
      <vt:lpstr>…El </vt:lpstr>
      <vt:lpstr>Elfennau posib eraill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Cwis creadigol cyffrous Cymru</dc:title>
  <dc:creator>Laura Karadog [lak25] (Staff)</dc:creator>
  <cp:lastModifiedBy>Laura Karadog [lak25] (Staff)</cp:lastModifiedBy>
  <cp:revision>4</cp:revision>
  <dcterms:created xsi:type="dcterms:W3CDTF">2022-01-05T21:17:16Z</dcterms:created>
  <dcterms:modified xsi:type="dcterms:W3CDTF">2022-01-06T11:19:05Z</dcterms:modified>
</cp:coreProperties>
</file>