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62" r:id="rId3"/>
    <p:sldId id="261" r:id="rId4"/>
    <p:sldId id="257" r:id="rId5"/>
    <p:sldId id="270" r:id="rId6"/>
    <p:sldId id="265" r:id="rId7"/>
    <p:sldId id="271" r:id="rId8"/>
    <p:sldId id="269" r:id="rId9"/>
    <p:sldId id="267" r:id="rId10"/>
    <p:sldId id="268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924" autoAdjust="0"/>
    <p:restoredTop sz="94660"/>
  </p:normalViewPr>
  <p:slideViewPr>
    <p:cSldViewPr snapToGrid="0">
      <p:cViewPr>
        <p:scale>
          <a:sx n="90" d="100"/>
          <a:sy n="90" d="100"/>
        </p:scale>
        <p:origin x="58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han Moore (2004922)" userId="22832509-8481-48ab-a384-d66d7618c164" providerId="ADAL" clId="{FD8FD60E-501A-4C11-9A6E-B01B6C4F7FBA}"/>
    <pc:docChg chg="undo custSel addSld delSld modSld sldOrd">
      <pc:chgData name="Nathan Moore (2004922)" userId="22832509-8481-48ab-a384-d66d7618c164" providerId="ADAL" clId="{FD8FD60E-501A-4C11-9A6E-B01B6C4F7FBA}" dt="2023-03-08T21:22:15.915" v="11597" actId="14100"/>
      <pc:docMkLst>
        <pc:docMk/>
      </pc:docMkLst>
      <pc:sldChg chg="modSp mod">
        <pc:chgData name="Nathan Moore (2004922)" userId="22832509-8481-48ab-a384-d66d7618c164" providerId="ADAL" clId="{FD8FD60E-501A-4C11-9A6E-B01B6C4F7FBA}" dt="2023-03-07T10:48:55.821" v="5315" actId="1076"/>
        <pc:sldMkLst>
          <pc:docMk/>
          <pc:sldMk cId="1534178417" sldId="256"/>
        </pc:sldMkLst>
        <pc:spChg chg="mod">
          <ac:chgData name="Nathan Moore (2004922)" userId="22832509-8481-48ab-a384-d66d7618c164" providerId="ADAL" clId="{FD8FD60E-501A-4C11-9A6E-B01B6C4F7FBA}" dt="2023-03-07T10:48:35.627" v="5311" actId="1076"/>
          <ac:spMkLst>
            <pc:docMk/>
            <pc:sldMk cId="1534178417" sldId="256"/>
            <ac:spMk id="2" creationId="{E5BE31A2-C025-52D2-4DFE-EB02B29B874F}"/>
          </ac:spMkLst>
        </pc:spChg>
        <pc:spChg chg="mod">
          <ac:chgData name="Nathan Moore (2004922)" userId="22832509-8481-48ab-a384-d66d7618c164" providerId="ADAL" clId="{FD8FD60E-501A-4C11-9A6E-B01B6C4F7FBA}" dt="2023-03-07T10:48:55.821" v="5315" actId="1076"/>
          <ac:spMkLst>
            <pc:docMk/>
            <pc:sldMk cId="1534178417" sldId="256"/>
            <ac:spMk id="3" creationId="{3CA21789-CA61-F7EE-9EFF-DA441661E91B}"/>
          </ac:spMkLst>
        </pc:spChg>
      </pc:sldChg>
      <pc:sldChg chg="modSp mod">
        <pc:chgData name="Nathan Moore (2004922)" userId="22832509-8481-48ab-a384-d66d7618c164" providerId="ADAL" clId="{FD8FD60E-501A-4C11-9A6E-B01B6C4F7FBA}" dt="2023-03-08T21:22:02.830" v="11595" actId="14100"/>
        <pc:sldMkLst>
          <pc:docMk/>
          <pc:sldMk cId="1354955625" sldId="257"/>
        </pc:sldMkLst>
        <pc:spChg chg="mod">
          <ac:chgData name="Nathan Moore (2004922)" userId="22832509-8481-48ab-a384-d66d7618c164" providerId="ADAL" clId="{FD8FD60E-501A-4C11-9A6E-B01B6C4F7FBA}" dt="2023-03-08T20:46:26.817" v="9734" actId="14100"/>
          <ac:spMkLst>
            <pc:docMk/>
            <pc:sldMk cId="1354955625" sldId="257"/>
            <ac:spMk id="2" creationId="{F3495531-B2FF-D3A2-C9F0-99FF66F11A80}"/>
          </ac:spMkLst>
        </pc:spChg>
        <pc:spChg chg="mod">
          <ac:chgData name="Nathan Moore (2004922)" userId="22832509-8481-48ab-a384-d66d7618c164" providerId="ADAL" clId="{FD8FD60E-501A-4C11-9A6E-B01B6C4F7FBA}" dt="2023-03-08T21:22:02.830" v="11595" actId="14100"/>
          <ac:spMkLst>
            <pc:docMk/>
            <pc:sldMk cId="1354955625" sldId="257"/>
            <ac:spMk id="3" creationId="{6A93BD96-88AE-3120-BDCE-946731A41247}"/>
          </ac:spMkLst>
        </pc:spChg>
      </pc:sldChg>
      <pc:sldChg chg="modSp del mod ord">
        <pc:chgData name="Nathan Moore (2004922)" userId="22832509-8481-48ab-a384-d66d7618c164" providerId="ADAL" clId="{FD8FD60E-501A-4C11-9A6E-B01B6C4F7FBA}" dt="2023-03-07T10:38:50.031" v="5094" actId="2696"/>
        <pc:sldMkLst>
          <pc:docMk/>
          <pc:sldMk cId="1872199603" sldId="258"/>
        </pc:sldMkLst>
        <pc:spChg chg="mod">
          <ac:chgData name="Nathan Moore (2004922)" userId="22832509-8481-48ab-a384-d66d7618c164" providerId="ADAL" clId="{FD8FD60E-501A-4C11-9A6E-B01B6C4F7FBA}" dt="2023-03-06T12:24:59.505" v="2765" actId="1076"/>
          <ac:spMkLst>
            <pc:docMk/>
            <pc:sldMk cId="1872199603" sldId="258"/>
            <ac:spMk id="2" creationId="{118BB0F2-4F51-0CD2-3E35-F29454E1BE2A}"/>
          </ac:spMkLst>
        </pc:spChg>
        <pc:spChg chg="mod">
          <ac:chgData name="Nathan Moore (2004922)" userId="22832509-8481-48ab-a384-d66d7618c164" providerId="ADAL" clId="{FD8FD60E-501A-4C11-9A6E-B01B6C4F7FBA}" dt="2023-03-06T12:24:47.650" v="2762" actId="14100"/>
          <ac:spMkLst>
            <pc:docMk/>
            <pc:sldMk cId="1872199603" sldId="258"/>
            <ac:spMk id="3" creationId="{0CA12824-B361-D4A2-959B-B5DD08FFF04E}"/>
          </ac:spMkLst>
        </pc:spChg>
      </pc:sldChg>
      <pc:sldChg chg="del">
        <pc:chgData name="Nathan Moore (2004922)" userId="22832509-8481-48ab-a384-d66d7618c164" providerId="ADAL" clId="{FD8FD60E-501A-4C11-9A6E-B01B6C4F7FBA}" dt="2023-03-06T17:05:12.385" v="4856" actId="2696"/>
        <pc:sldMkLst>
          <pc:docMk/>
          <pc:sldMk cId="211880535" sldId="259"/>
        </pc:sldMkLst>
      </pc:sldChg>
      <pc:sldChg chg="del">
        <pc:chgData name="Nathan Moore (2004922)" userId="22832509-8481-48ab-a384-d66d7618c164" providerId="ADAL" clId="{FD8FD60E-501A-4C11-9A6E-B01B6C4F7FBA}" dt="2023-03-06T17:05:15.399" v="4857" actId="2696"/>
        <pc:sldMkLst>
          <pc:docMk/>
          <pc:sldMk cId="1644935822" sldId="260"/>
        </pc:sldMkLst>
      </pc:sldChg>
      <pc:sldChg chg="modSp mod">
        <pc:chgData name="Nathan Moore (2004922)" userId="22832509-8481-48ab-a384-d66d7618c164" providerId="ADAL" clId="{FD8FD60E-501A-4C11-9A6E-B01B6C4F7FBA}" dt="2023-03-08T21:22:15.915" v="11597" actId="14100"/>
        <pc:sldMkLst>
          <pc:docMk/>
          <pc:sldMk cId="1291566231" sldId="261"/>
        </pc:sldMkLst>
        <pc:spChg chg="mod">
          <ac:chgData name="Nathan Moore (2004922)" userId="22832509-8481-48ab-a384-d66d7618c164" providerId="ADAL" clId="{FD8FD60E-501A-4C11-9A6E-B01B6C4F7FBA}" dt="2023-03-08T20:46:19.737" v="9733" actId="14100"/>
          <ac:spMkLst>
            <pc:docMk/>
            <pc:sldMk cId="1291566231" sldId="261"/>
            <ac:spMk id="2" creationId="{481CABC5-359B-A3E1-0BC9-F55421676FC2}"/>
          </ac:spMkLst>
        </pc:spChg>
        <pc:spChg chg="mod">
          <ac:chgData name="Nathan Moore (2004922)" userId="22832509-8481-48ab-a384-d66d7618c164" providerId="ADAL" clId="{FD8FD60E-501A-4C11-9A6E-B01B6C4F7FBA}" dt="2023-03-08T21:22:15.915" v="11597" actId="14100"/>
          <ac:spMkLst>
            <pc:docMk/>
            <pc:sldMk cId="1291566231" sldId="261"/>
            <ac:spMk id="3" creationId="{11452E16-EBD6-D4DF-2A38-E1738014B452}"/>
          </ac:spMkLst>
        </pc:spChg>
      </pc:sldChg>
      <pc:sldChg chg="modSp new mod">
        <pc:chgData name="Nathan Moore (2004922)" userId="22832509-8481-48ab-a384-d66d7618c164" providerId="ADAL" clId="{FD8FD60E-501A-4C11-9A6E-B01B6C4F7FBA}" dt="2023-03-08T21:22:09.854" v="11596" actId="14100"/>
        <pc:sldMkLst>
          <pc:docMk/>
          <pc:sldMk cId="3697072504" sldId="262"/>
        </pc:sldMkLst>
        <pc:spChg chg="mod">
          <ac:chgData name="Nathan Moore (2004922)" userId="22832509-8481-48ab-a384-d66d7618c164" providerId="ADAL" clId="{FD8FD60E-501A-4C11-9A6E-B01B6C4F7FBA}" dt="2023-03-07T10:50:13.083" v="5328" actId="1076"/>
          <ac:spMkLst>
            <pc:docMk/>
            <pc:sldMk cId="3697072504" sldId="262"/>
            <ac:spMk id="2" creationId="{A840D506-0FC9-23A4-E0FA-BF5CD32A6FDD}"/>
          </ac:spMkLst>
        </pc:spChg>
        <pc:spChg chg="mod">
          <ac:chgData name="Nathan Moore (2004922)" userId="22832509-8481-48ab-a384-d66d7618c164" providerId="ADAL" clId="{FD8FD60E-501A-4C11-9A6E-B01B6C4F7FBA}" dt="2023-03-08T21:22:09.854" v="11596" actId="14100"/>
          <ac:spMkLst>
            <pc:docMk/>
            <pc:sldMk cId="3697072504" sldId="262"/>
            <ac:spMk id="3" creationId="{2C787480-2C15-D089-30B0-1D61901D1712}"/>
          </ac:spMkLst>
        </pc:spChg>
      </pc:sldChg>
      <pc:sldChg chg="modSp new del mod">
        <pc:chgData name="Nathan Moore (2004922)" userId="22832509-8481-48ab-a384-d66d7618c164" providerId="ADAL" clId="{FD8FD60E-501A-4C11-9A6E-B01B6C4F7FBA}" dt="2023-03-08T20:47:16.466" v="9748" actId="2696"/>
        <pc:sldMkLst>
          <pc:docMk/>
          <pc:sldMk cId="3496683818" sldId="263"/>
        </pc:sldMkLst>
        <pc:spChg chg="mod">
          <ac:chgData name="Nathan Moore (2004922)" userId="22832509-8481-48ab-a384-d66d7618c164" providerId="ADAL" clId="{FD8FD60E-501A-4C11-9A6E-B01B6C4F7FBA}" dt="2023-03-07T10:51:03.435" v="5338" actId="1076"/>
          <ac:spMkLst>
            <pc:docMk/>
            <pc:sldMk cId="3496683818" sldId="263"/>
            <ac:spMk id="2" creationId="{D30AA632-26A5-C925-F216-AE188E1E57FA}"/>
          </ac:spMkLst>
        </pc:spChg>
        <pc:spChg chg="mod">
          <ac:chgData name="Nathan Moore (2004922)" userId="22832509-8481-48ab-a384-d66d7618c164" providerId="ADAL" clId="{FD8FD60E-501A-4C11-9A6E-B01B6C4F7FBA}" dt="2023-03-07T11:42:18.703" v="5648" actId="14100"/>
          <ac:spMkLst>
            <pc:docMk/>
            <pc:sldMk cId="3496683818" sldId="263"/>
            <ac:spMk id="3" creationId="{F30D94AC-7943-ECAA-C634-865F3B81CE9C}"/>
          </ac:spMkLst>
        </pc:spChg>
      </pc:sldChg>
      <pc:sldChg chg="modSp new del mod">
        <pc:chgData name="Nathan Moore (2004922)" userId="22832509-8481-48ab-a384-d66d7618c164" providerId="ADAL" clId="{FD8FD60E-501A-4C11-9A6E-B01B6C4F7FBA}" dt="2023-03-08T20:47:22.357" v="9749" actId="2696"/>
        <pc:sldMkLst>
          <pc:docMk/>
          <pc:sldMk cId="2081748437" sldId="264"/>
        </pc:sldMkLst>
        <pc:spChg chg="mod">
          <ac:chgData name="Nathan Moore (2004922)" userId="22832509-8481-48ab-a384-d66d7618c164" providerId="ADAL" clId="{FD8FD60E-501A-4C11-9A6E-B01B6C4F7FBA}" dt="2023-03-07T10:51:10.835" v="5340" actId="1076"/>
          <ac:spMkLst>
            <pc:docMk/>
            <pc:sldMk cId="2081748437" sldId="264"/>
            <ac:spMk id="2" creationId="{FE7F4053-C02C-14F6-0262-979BD82C975A}"/>
          </ac:spMkLst>
        </pc:spChg>
        <pc:spChg chg="mod">
          <ac:chgData name="Nathan Moore (2004922)" userId="22832509-8481-48ab-a384-d66d7618c164" providerId="ADAL" clId="{FD8FD60E-501A-4C11-9A6E-B01B6C4F7FBA}" dt="2023-03-07T11:42:27.016" v="5650" actId="14100"/>
          <ac:spMkLst>
            <pc:docMk/>
            <pc:sldMk cId="2081748437" sldId="264"/>
            <ac:spMk id="3" creationId="{B9A7EB3A-8055-1E3C-2548-127E086CFC66}"/>
          </ac:spMkLst>
        </pc:spChg>
      </pc:sldChg>
      <pc:sldChg chg="modSp new mod">
        <pc:chgData name="Nathan Moore (2004922)" userId="22832509-8481-48ab-a384-d66d7618c164" providerId="ADAL" clId="{FD8FD60E-501A-4C11-9A6E-B01B6C4F7FBA}" dt="2023-03-08T21:17:04.959" v="10893" actId="5793"/>
        <pc:sldMkLst>
          <pc:docMk/>
          <pc:sldMk cId="576493666" sldId="265"/>
        </pc:sldMkLst>
        <pc:spChg chg="mod">
          <ac:chgData name="Nathan Moore (2004922)" userId="22832509-8481-48ab-a384-d66d7618c164" providerId="ADAL" clId="{FD8FD60E-501A-4C11-9A6E-B01B6C4F7FBA}" dt="2023-03-08T20:46:47.041" v="9739" actId="14100"/>
          <ac:spMkLst>
            <pc:docMk/>
            <pc:sldMk cId="576493666" sldId="265"/>
            <ac:spMk id="2" creationId="{125D7C37-DFDC-56EC-90A0-C2B63C9A51FF}"/>
          </ac:spMkLst>
        </pc:spChg>
        <pc:spChg chg="mod">
          <ac:chgData name="Nathan Moore (2004922)" userId="22832509-8481-48ab-a384-d66d7618c164" providerId="ADAL" clId="{FD8FD60E-501A-4C11-9A6E-B01B6C4F7FBA}" dt="2023-03-08T21:17:04.959" v="10893" actId="5793"/>
          <ac:spMkLst>
            <pc:docMk/>
            <pc:sldMk cId="576493666" sldId="265"/>
            <ac:spMk id="3" creationId="{51838C12-C035-DB71-8A64-CA9BDB072C09}"/>
          </ac:spMkLst>
        </pc:spChg>
      </pc:sldChg>
      <pc:sldChg chg="modSp new del mod">
        <pc:chgData name="Nathan Moore (2004922)" userId="22832509-8481-48ab-a384-d66d7618c164" providerId="ADAL" clId="{FD8FD60E-501A-4C11-9A6E-B01B6C4F7FBA}" dt="2023-03-07T10:35:25.469" v="5048" actId="2696"/>
        <pc:sldMkLst>
          <pc:docMk/>
          <pc:sldMk cId="2890534639" sldId="266"/>
        </pc:sldMkLst>
        <pc:spChg chg="mod">
          <ac:chgData name="Nathan Moore (2004922)" userId="22832509-8481-48ab-a384-d66d7618c164" providerId="ADAL" clId="{FD8FD60E-501A-4C11-9A6E-B01B6C4F7FBA}" dt="2023-03-06T12:30:19.062" v="2793" actId="20577"/>
          <ac:spMkLst>
            <pc:docMk/>
            <pc:sldMk cId="2890534639" sldId="266"/>
            <ac:spMk id="2" creationId="{0350928E-529A-A832-2098-BE685230E598}"/>
          </ac:spMkLst>
        </pc:spChg>
      </pc:sldChg>
      <pc:sldChg chg="modSp new mod">
        <pc:chgData name="Nathan Moore (2004922)" userId="22832509-8481-48ab-a384-d66d7618c164" providerId="ADAL" clId="{FD8FD60E-501A-4C11-9A6E-B01B6C4F7FBA}" dt="2023-03-08T20:45:08.306" v="9717" actId="27636"/>
        <pc:sldMkLst>
          <pc:docMk/>
          <pc:sldMk cId="236692139" sldId="267"/>
        </pc:sldMkLst>
        <pc:spChg chg="mod">
          <ac:chgData name="Nathan Moore (2004922)" userId="22832509-8481-48ab-a384-d66d7618c164" providerId="ADAL" clId="{FD8FD60E-501A-4C11-9A6E-B01B6C4F7FBA}" dt="2023-03-08T20:29:02.740" v="9661" actId="14100"/>
          <ac:spMkLst>
            <pc:docMk/>
            <pc:sldMk cId="236692139" sldId="267"/>
            <ac:spMk id="2" creationId="{A3132AE9-4D11-574D-5C8D-C7CEF8A0A2CE}"/>
          </ac:spMkLst>
        </pc:spChg>
        <pc:spChg chg="mod">
          <ac:chgData name="Nathan Moore (2004922)" userId="22832509-8481-48ab-a384-d66d7618c164" providerId="ADAL" clId="{FD8FD60E-501A-4C11-9A6E-B01B6C4F7FBA}" dt="2023-03-08T20:45:08.306" v="9717" actId="27636"/>
          <ac:spMkLst>
            <pc:docMk/>
            <pc:sldMk cId="236692139" sldId="267"/>
            <ac:spMk id="3" creationId="{9E0B6AEF-B913-4B0E-C8C2-BD8526BC1CD1}"/>
          </ac:spMkLst>
        </pc:spChg>
      </pc:sldChg>
      <pc:sldChg chg="modSp new mod">
        <pc:chgData name="Nathan Moore (2004922)" userId="22832509-8481-48ab-a384-d66d7618c164" providerId="ADAL" clId="{FD8FD60E-501A-4C11-9A6E-B01B6C4F7FBA}" dt="2023-03-08T20:45:18.365" v="9719" actId="403"/>
        <pc:sldMkLst>
          <pc:docMk/>
          <pc:sldMk cId="1612962727" sldId="268"/>
        </pc:sldMkLst>
        <pc:spChg chg="mod">
          <ac:chgData name="Nathan Moore (2004922)" userId="22832509-8481-48ab-a384-d66d7618c164" providerId="ADAL" clId="{FD8FD60E-501A-4C11-9A6E-B01B6C4F7FBA}" dt="2023-03-07T10:37:12.534" v="5054"/>
          <ac:spMkLst>
            <pc:docMk/>
            <pc:sldMk cId="1612962727" sldId="268"/>
            <ac:spMk id="2" creationId="{DE5208C5-D559-326A-C3E3-AB3CAD4E1F4C}"/>
          </ac:spMkLst>
        </pc:spChg>
        <pc:spChg chg="mod">
          <ac:chgData name="Nathan Moore (2004922)" userId="22832509-8481-48ab-a384-d66d7618c164" providerId="ADAL" clId="{FD8FD60E-501A-4C11-9A6E-B01B6C4F7FBA}" dt="2023-03-08T20:45:18.365" v="9719" actId="403"/>
          <ac:spMkLst>
            <pc:docMk/>
            <pc:sldMk cId="1612962727" sldId="268"/>
            <ac:spMk id="3" creationId="{1E19D8E0-1E1D-AE77-F40E-E8E1002D8C3D}"/>
          </ac:spMkLst>
        </pc:spChg>
      </pc:sldChg>
      <pc:sldChg chg="modSp new mod">
        <pc:chgData name="Nathan Moore (2004922)" userId="22832509-8481-48ab-a384-d66d7618c164" providerId="ADAL" clId="{FD8FD60E-501A-4C11-9A6E-B01B6C4F7FBA}" dt="2023-03-08T20:57:05.716" v="10702" actId="27636"/>
        <pc:sldMkLst>
          <pc:docMk/>
          <pc:sldMk cId="1478655592" sldId="269"/>
        </pc:sldMkLst>
        <pc:spChg chg="mod">
          <ac:chgData name="Nathan Moore (2004922)" userId="22832509-8481-48ab-a384-d66d7618c164" providerId="ADAL" clId="{FD8FD60E-501A-4C11-9A6E-B01B6C4F7FBA}" dt="2023-03-08T20:52:34.490" v="10360" actId="403"/>
          <ac:spMkLst>
            <pc:docMk/>
            <pc:sldMk cId="1478655592" sldId="269"/>
            <ac:spMk id="2" creationId="{A7E29B61-BB7A-E29A-1AA7-646A233FA9AC}"/>
          </ac:spMkLst>
        </pc:spChg>
        <pc:spChg chg="mod">
          <ac:chgData name="Nathan Moore (2004922)" userId="22832509-8481-48ab-a384-d66d7618c164" providerId="ADAL" clId="{FD8FD60E-501A-4C11-9A6E-B01B6C4F7FBA}" dt="2023-03-08T20:57:05.716" v="10702" actId="27636"/>
          <ac:spMkLst>
            <pc:docMk/>
            <pc:sldMk cId="1478655592" sldId="269"/>
            <ac:spMk id="3" creationId="{0A999C0D-44FA-3360-83FC-C44E61D372DF}"/>
          </ac:spMkLst>
        </pc:spChg>
      </pc:sldChg>
      <pc:sldChg chg="delSp modSp new del mod">
        <pc:chgData name="Nathan Moore (2004922)" userId="22832509-8481-48ab-a384-d66d7618c164" providerId="ADAL" clId="{FD8FD60E-501A-4C11-9A6E-B01B6C4F7FBA}" dt="2023-03-08T20:57:38.300" v="10717" actId="2696"/>
        <pc:sldMkLst>
          <pc:docMk/>
          <pc:sldMk cId="543884703" sldId="270"/>
        </pc:sldMkLst>
        <pc:spChg chg="mod">
          <ac:chgData name="Nathan Moore (2004922)" userId="22832509-8481-48ab-a384-d66d7618c164" providerId="ADAL" clId="{FD8FD60E-501A-4C11-9A6E-B01B6C4F7FBA}" dt="2023-03-08T20:57:31.055" v="10716" actId="20577"/>
          <ac:spMkLst>
            <pc:docMk/>
            <pc:sldMk cId="543884703" sldId="270"/>
            <ac:spMk id="2" creationId="{0FEB789E-E10D-5367-F5EB-7E47AE20FBBE}"/>
          </ac:spMkLst>
        </pc:spChg>
        <pc:spChg chg="del">
          <ac:chgData name="Nathan Moore (2004922)" userId="22832509-8481-48ab-a384-d66d7618c164" providerId="ADAL" clId="{FD8FD60E-501A-4C11-9A6E-B01B6C4F7FBA}" dt="2023-03-08T20:57:25.499" v="10704" actId="21"/>
          <ac:spMkLst>
            <pc:docMk/>
            <pc:sldMk cId="543884703" sldId="270"/>
            <ac:spMk id="3" creationId="{9A206E65-E7F0-98D6-BB14-0640D02E7FF8}"/>
          </ac:spMkLst>
        </pc:spChg>
      </pc:sldChg>
      <pc:sldChg chg="modSp new mod">
        <pc:chgData name="Nathan Moore (2004922)" userId="22832509-8481-48ab-a384-d66d7618c164" providerId="ADAL" clId="{FD8FD60E-501A-4C11-9A6E-B01B6C4F7FBA}" dt="2023-03-08T21:20:08.932" v="11332" actId="20577"/>
        <pc:sldMkLst>
          <pc:docMk/>
          <pc:sldMk cId="2336526337" sldId="270"/>
        </pc:sldMkLst>
        <pc:spChg chg="mod">
          <ac:chgData name="Nathan Moore (2004922)" userId="22832509-8481-48ab-a384-d66d7618c164" providerId="ADAL" clId="{FD8FD60E-501A-4C11-9A6E-B01B6C4F7FBA}" dt="2023-03-08T21:14:59.886" v="10751" actId="1076"/>
          <ac:spMkLst>
            <pc:docMk/>
            <pc:sldMk cId="2336526337" sldId="270"/>
            <ac:spMk id="2" creationId="{FB99D5A5-314C-C6DA-5E61-CBB49232DD69}"/>
          </ac:spMkLst>
        </pc:spChg>
        <pc:spChg chg="mod">
          <ac:chgData name="Nathan Moore (2004922)" userId="22832509-8481-48ab-a384-d66d7618c164" providerId="ADAL" clId="{FD8FD60E-501A-4C11-9A6E-B01B6C4F7FBA}" dt="2023-03-08T21:20:08.932" v="11332" actId="20577"/>
          <ac:spMkLst>
            <pc:docMk/>
            <pc:sldMk cId="2336526337" sldId="270"/>
            <ac:spMk id="3" creationId="{6B68E776-FC4B-DFFE-6301-B9E192A13863}"/>
          </ac:spMkLst>
        </pc:spChg>
      </pc:sldChg>
      <pc:sldChg chg="modSp new mod">
        <pc:chgData name="Nathan Moore (2004922)" userId="22832509-8481-48ab-a384-d66d7618c164" providerId="ADAL" clId="{FD8FD60E-501A-4C11-9A6E-B01B6C4F7FBA}" dt="2023-03-08T21:18:26.331" v="11060" actId="20577"/>
        <pc:sldMkLst>
          <pc:docMk/>
          <pc:sldMk cId="2100199149" sldId="271"/>
        </pc:sldMkLst>
        <pc:spChg chg="mod">
          <ac:chgData name="Nathan Moore (2004922)" userId="22832509-8481-48ab-a384-d66d7618c164" providerId="ADAL" clId="{FD8FD60E-501A-4C11-9A6E-B01B6C4F7FBA}" dt="2023-03-08T21:15:52.230" v="10802" actId="1076"/>
          <ac:spMkLst>
            <pc:docMk/>
            <pc:sldMk cId="2100199149" sldId="271"/>
            <ac:spMk id="2" creationId="{A3FF8E0E-A297-89A9-74C1-2BA8AB91E3D4}"/>
          </ac:spMkLst>
        </pc:spChg>
        <pc:spChg chg="mod">
          <ac:chgData name="Nathan Moore (2004922)" userId="22832509-8481-48ab-a384-d66d7618c164" providerId="ADAL" clId="{FD8FD60E-501A-4C11-9A6E-B01B6C4F7FBA}" dt="2023-03-08T21:18:26.331" v="11060" actId="20577"/>
          <ac:spMkLst>
            <pc:docMk/>
            <pc:sldMk cId="2100199149" sldId="271"/>
            <ac:spMk id="3" creationId="{94C64227-FD21-AC41-4FAC-2040E8EFC9C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536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3503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366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372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492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488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696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753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486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827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8148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749914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797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5889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7647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9101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446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01540FE-4D7D-4051-98E3-1480F284DCE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65DCC4-3A2D-44E1-A59D-EBB13BE38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4488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E31A2-C025-52D2-4DFE-EB02B29B87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849086"/>
            <a:ext cx="9144000" cy="3699373"/>
          </a:xfrm>
        </p:spPr>
        <p:txBody>
          <a:bodyPr>
            <a:noAutofit/>
          </a:bodyPr>
          <a:lstStyle/>
          <a:p>
            <a:pPr algn="ctr"/>
            <a:r>
              <a:rPr lang="en-US" sz="5400" dirty="0"/>
              <a:t>A Reply to “A Defensive Offense: Infantry Tactics of the Early Byzantine Army” by Grant </a:t>
            </a:r>
            <a:r>
              <a:rPr lang="en-US" sz="5400" dirty="0" err="1"/>
              <a:t>Harward</a:t>
            </a:r>
            <a:endParaRPr lang="en-GB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A21789-CA61-F7EE-9EFF-DA441661E9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46714" y="6097044"/>
            <a:ext cx="4898571" cy="760956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</a:rPr>
              <a:t>By Nathan Moore (2004922)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178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0D506-0FC9-23A4-E0FA-BF5CD32A6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571" y="112059"/>
            <a:ext cx="3327175" cy="973311"/>
          </a:xfrm>
        </p:spPr>
        <p:txBody>
          <a:bodyPr/>
          <a:lstStyle/>
          <a:p>
            <a:r>
              <a:rPr lang="en-US" dirty="0"/>
              <a:t>Overview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87480-2C15-D089-30B0-1D61901D1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571" y="1490133"/>
            <a:ext cx="10929257" cy="4366382"/>
          </a:xfrm>
        </p:spPr>
        <p:txBody>
          <a:bodyPr>
            <a:normAutofit/>
          </a:bodyPr>
          <a:lstStyle/>
          <a:p>
            <a:r>
              <a:rPr lang="en-US" sz="2400" dirty="0"/>
              <a:t>Grant </a:t>
            </a:r>
            <a:r>
              <a:rPr lang="en-US" sz="2400" dirty="0" err="1"/>
              <a:t>Harward</a:t>
            </a:r>
            <a:r>
              <a:rPr lang="en-US" sz="2400" dirty="0"/>
              <a:t> is focusing upon the mistakes made by the Roman military and how the early Byzantines forces rectified this</a:t>
            </a:r>
          </a:p>
          <a:p>
            <a:r>
              <a:rPr lang="en-US" sz="2400" dirty="0"/>
              <a:t>He presents two points that are the downfall of Roman legions with some limited explanation of the background</a:t>
            </a:r>
          </a:p>
          <a:p>
            <a:r>
              <a:rPr lang="en-US" sz="2400" dirty="0"/>
              <a:t>Much of the piece focus on the weaponry and </a:t>
            </a:r>
            <a:r>
              <a:rPr lang="en-US" sz="2400" dirty="0" err="1"/>
              <a:t>armour</a:t>
            </a:r>
            <a:r>
              <a:rPr lang="en-US" sz="2400" dirty="0"/>
              <a:t> used by the Byzantines as well as the new tactics they implemented from the Roman failures</a:t>
            </a:r>
          </a:p>
        </p:txBody>
      </p:sp>
    </p:spTree>
    <p:extLst>
      <p:ext uri="{BB962C8B-B14F-4D97-AF65-F5344CB8AC3E}">
        <p14:creationId xmlns:p14="http://schemas.microsoft.com/office/powerpoint/2010/main" val="3697072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CABC5-359B-A3E1-0BC9-F55421676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657" y="141513"/>
            <a:ext cx="9654268" cy="1163411"/>
          </a:xfrm>
        </p:spPr>
        <p:txBody>
          <a:bodyPr/>
          <a:lstStyle/>
          <a:p>
            <a:r>
              <a:rPr lang="en-US" sz="4800" dirty="0"/>
              <a:t>Scholar's position and Evidence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52E16-EBD6-D4DF-2A38-E1738014B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875" y="1566333"/>
            <a:ext cx="11058526" cy="5150153"/>
          </a:xfrm>
        </p:spPr>
        <p:txBody>
          <a:bodyPr>
            <a:normAutofit/>
          </a:bodyPr>
          <a:lstStyle/>
          <a:p>
            <a:r>
              <a:rPr lang="en-US" dirty="0" err="1"/>
              <a:t>Harward</a:t>
            </a:r>
            <a:r>
              <a:rPr lang="en-US" dirty="0"/>
              <a:t> is assessing the early byzantine (527-582 CE) army and their tactics</a:t>
            </a:r>
          </a:p>
          <a:p>
            <a:r>
              <a:rPr lang="en-US" dirty="0"/>
              <a:t>Cannae (216 BCE), </a:t>
            </a:r>
            <a:r>
              <a:rPr lang="en-US" dirty="0" err="1"/>
              <a:t>Carrhae</a:t>
            </a:r>
            <a:r>
              <a:rPr lang="en-US" dirty="0"/>
              <a:t> (53 BCE), </a:t>
            </a:r>
            <a:r>
              <a:rPr lang="en-US" dirty="0" err="1"/>
              <a:t>Teutoberg</a:t>
            </a:r>
            <a:r>
              <a:rPr lang="en-US" dirty="0"/>
              <a:t> Forest (9 CE), Adrianople (378 CE) are the battles </a:t>
            </a:r>
            <a:r>
              <a:rPr lang="en-US" dirty="0" err="1"/>
              <a:t>Harward</a:t>
            </a:r>
            <a:r>
              <a:rPr lang="en-US" dirty="0"/>
              <a:t> mentions to make his points</a:t>
            </a:r>
          </a:p>
          <a:p>
            <a:r>
              <a:rPr lang="en-US" dirty="0"/>
              <a:t>Point 1 – Roman commanders threw away lives and committed troops too early in hope to overwhelm with large infantry blocks</a:t>
            </a:r>
          </a:p>
          <a:p>
            <a:r>
              <a:rPr lang="en-US" dirty="0"/>
              <a:t>Point 2 – Rome possessed a weak cavalry</a:t>
            </a:r>
          </a:p>
          <a:p>
            <a:r>
              <a:rPr lang="en-US" dirty="0"/>
              <a:t>The main evidence he uses is from “The Roman History of Ammianus Marcellinus” pages 609-613 by Ammianus Marcellinus</a:t>
            </a:r>
          </a:p>
          <a:p>
            <a:r>
              <a:rPr lang="en-US" dirty="0"/>
              <a:t>Quotations are the main backup for his points, but he fails to explain why these points are the problem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15662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95531-B2FF-D3A2-C9F0-99FF66F11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194" y="152400"/>
            <a:ext cx="6876206" cy="1104900"/>
          </a:xfrm>
        </p:spPr>
        <p:txBody>
          <a:bodyPr>
            <a:normAutofit/>
          </a:bodyPr>
          <a:lstStyle/>
          <a:p>
            <a:pPr algn="ctr"/>
            <a:r>
              <a:rPr lang="en-US" sz="4800" dirty="0"/>
              <a:t>The Battle of Cannae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93BD96-88AE-3120-BDCE-946731A41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194" y="1540933"/>
            <a:ext cx="11075673" cy="4876800"/>
          </a:xfrm>
        </p:spPr>
        <p:txBody>
          <a:bodyPr>
            <a:normAutofit/>
          </a:bodyPr>
          <a:lstStyle/>
          <a:p>
            <a:r>
              <a:rPr lang="en-US" dirty="0"/>
              <a:t>The point made is that commanders were uncaring of lives and used weight of soldiers to overwhelm the enemy</a:t>
            </a:r>
          </a:p>
          <a:p>
            <a:r>
              <a:rPr lang="en-US" dirty="0"/>
              <a:t>In 216 BCE the Romans and Hannibal fought at Cannae</a:t>
            </a:r>
          </a:p>
          <a:p>
            <a:r>
              <a:rPr lang="en-US" dirty="0"/>
              <a:t>80,000 troops and 6,000 cavalry vs 40,000 troops and 10,000 cavalry</a:t>
            </a:r>
          </a:p>
          <a:p>
            <a:r>
              <a:rPr lang="en-US" dirty="0"/>
              <a:t>Using the weather, a feigned desertion to stab the Romans in the back, feigned retreats, and an ambush, Hannibal encircled and slaughtered the Romans</a:t>
            </a:r>
          </a:p>
          <a:p>
            <a:r>
              <a:rPr lang="en-US" dirty="0"/>
              <a:t>Hoped to overwhelm Hannibal with infantry but this tactic worked at </a:t>
            </a:r>
            <a:r>
              <a:rPr lang="en-US" dirty="0" err="1"/>
              <a:t>Trebia</a:t>
            </a:r>
            <a:r>
              <a:rPr lang="en-US" dirty="0"/>
              <a:t> in 218 BCE</a:t>
            </a:r>
          </a:p>
          <a:p>
            <a:r>
              <a:rPr lang="en-US" dirty="0"/>
              <a:t>Superior tactics and timing won the battle for Hannibal, not the tossing away of Roman lives</a:t>
            </a:r>
          </a:p>
        </p:txBody>
      </p:sp>
    </p:spTree>
    <p:extLst>
      <p:ext uri="{BB962C8B-B14F-4D97-AF65-F5344CB8AC3E}">
        <p14:creationId xmlns:p14="http://schemas.microsoft.com/office/powerpoint/2010/main" val="1354955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9D5A5-314C-C6DA-5E61-CBB49232D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1" y="150160"/>
            <a:ext cx="6338889" cy="918882"/>
          </a:xfrm>
        </p:spPr>
        <p:txBody>
          <a:bodyPr/>
          <a:lstStyle/>
          <a:p>
            <a:r>
              <a:rPr lang="en-US" dirty="0"/>
              <a:t>The Battle of Canna</a:t>
            </a:r>
            <a:r>
              <a:rPr lang="en-US" sz="4800" dirty="0"/>
              <a:t>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8E776-FC4B-DFFE-6301-B9E192A13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845" y="1443318"/>
            <a:ext cx="10927822" cy="4195481"/>
          </a:xfrm>
        </p:spPr>
        <p:txBody>
          <a:bodyPr/>
          <a:lstStyle/>
          <a:p>
            <a:r>
              <a:rPr lang="en-US" dirty="0"/>
              <a:t>The other point is that Rome had a very weak cavalry - Mostly correct though very situational</a:t>
            </a:r>
          </a:p>
          <a:p>
            <a:r>
              <a:rPr lang="en-US" dirty="0"/>
              <a:t>Cannae saw 6,000 Roman vs 10,000 Hannibal cavalry</a:t>
            </a:r>
          </a:p>
          <a:p>
            <a:r>
              <a:rPr lang="en-US" dirty="0"/>
              <a:t>Split into two flanks creating a larger force gap</a:t>
            </a:r>
          </a:p>
          <a:p>
            <a:r>
              <a:rPr lang="en-US" dirty="0"/>
              <a:t>Hannibal had better trained cavalry units and put a larger cavalry force against a single flank</a:t>
            </a:r>
          </a:p>
          <a:p>
            <a:r>
              <a:rPr lang="en-US" dirty="0"/>
              <a:t>The main problem was more so the infantry was bunched together instead of in wider line</a:t>
            </a:r>
          </a:p>
          <a:p>
            <a:r>
              <a:rPr lang="en-US" dirty="0"/>
              <a:t>A better trained or more numerous Roman Cavalry would be useful but not a clear victor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526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D7C37-DFDC-56EC-90A0-C2B63C9A5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570" y="166489"/>
            <a:ext cx="7303180" cy="1014612"/>
          </a:xfrm>
        </p:spPr>
        <p:txBody>
          <a:bodyPr/>
          <a:lstStyle/>
          <a:p>
            <a:r>
              <a:rPr lang="en-US" sz="4800" dirty="0"/>
              <a:t>The Battle of </a:t>
            </a:r>
            <a:r>
              <a:rPr lang="en-US" sz="4800" dirty="0" err="1"/>
              <a:t>Carrhae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38C12-C035-DB71-8A64-CA9BDB072C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009" y="1571626"/>
            <a:ext cx="11239500" cy="4177242"/>
          </a:xfrm>
        </p:spPr>
        <p:txBody>
          <a:bodyPr>
            <a:normAutofit/>
          </a:bodyPr>
          <a:lstStyle/>
          <a:p>
            <a:r>
              <a:rPr lang="en-US" dirty="0"/>
              <a:t>In 53 BCE, Marcus </a:t>
            </a:r>
            <a:r>
              <a:rPr lang="en-US" dirty="0" err="1"/>
              <a:t>Licinius</a:t>
            </a:r>
            <a:r>
              <a:rPr lang="en-US" dirty="0"/>
              <a:t> Crassus of the First Triumvirate attempted to war against the Parthians</a:t>
            </a:r>
          </a:p>
          <a:p>
            <a:r>
              <a:rPr lang="en-US" dirty="0"/>
              <a:t>The Legions were not used to fighting in heat or open terrain</a:t>
            </a:r>
          </a:p>
          <a:p>
            <a:r>
              <a:rPr lang="en-GB" dirty="0"/>
              <a:t>1,000 Cataphracts (armoured Camel riders) and 9,000 Parthian mounted archers vs between 32,000 to 43,000 troops on the roman side</a:t>
            </a:r>
          </a:p>
          <a:p>
            <a:r>
              <a:rPr lang="en-GB" dirty="0"/>
              <a:t>Changed formation from long thin line to squares of 12 cohorts (5,700 infantry per block)</a:t>
            </a:r>
          </a:p>
          <a:p>
            <a:r>
              <a:rPr lang="en-GB" dirty="0"/>
              <a:t>9,000 trained Parthian archers on open ground against a target unable to effectively counter or defend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6493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F8E0E-A297-89A9-74C1-2BA8AB91E3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112" y="241051"/>
            <a:ext cx="6728356" cy="1045882"/>
          </a:xfrm>
        </p:spPr>
        <p:txBody>
          <a:bodyPr/>
          <a:lstStyle/>
          <a:p>
            <a:r>
              <a:rPr lang="en-US" sz="4800" dirty="0"/>
              <a:t>The Battle of </a:t>
            </a:r>
            <a:r>
              <a:rPr lang="en-US" sz="4800" dirty="0" err="1"/>
              <a:t>Carrhae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64227-FD21-AC41-4FAC-2040E8EFC9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112" y="1583268"/>
            <a:ext cx="10893955" cy="4893732"/>
          </a:xfrm>
        </p:spPr>
        <p:txBody>
          <a:bodyPr/>
          <a:lstStyle/>
          <a:p>
            <a:r>
              <a:rPr lang="en-GB" dirty="0"/>
              <a:t>Roman cavalry was outnumbered 2.5:1 by the Parthians who could shoot backwards</a:t>
            </a:r>
          </a:p>
          <a:p>
            <a:r>
              <a:rPr lang="en-GB" dirty="0"/>
              <a:t>If the cavalry was better trained and larger, many would still die in pursuit of the Parthians</a:t>
            </a:r>
          </a:p>
          <a:p>
            <a:r>
              <a:rPr lang="en-GB" dirty="0"/>
              <a:t>Offered passage through the hills of Armenia with 40-50,000 extra troops by King </a:t>
            </a:r>
            <a:r>
              <a:rPr lang="en-GB" dirty="0" err="1"/>
              <a:t>Artavasdes</a:t>
            </a:r>
            <a:r>
              <a:rPr lang="en-GB" dirty="0"/>
              <a:t> II but refused</a:t>
            </a:r>
          </a:p>
          <a:p>
            <a:r>
              <a:rPr lang="en-GB" dirty="0"/>
              <a:t>Betrayed by </a:t>
            </a:r>
            <a:r>
              <a:rPr lang="en-GB" dirty="0" err="1"/>
              <a:t>Ariamnes</a:t>
            </a:r>
            <a:r>
              <a:rPr lang="en-GB" dirty="0"/>
              <a:t> who persuaded Crassus to travel the dessert before deserting him</a:t>
            </a:r>
          </a:p>
          <a:p>
            <a:r>
              <a:rPr lang="en-GB" dirty="0"/>
              <a:t>Only 13,000 survivors with 20,000 dead and 10,000 captured from a max force of 43,000</a:t>
            </a:r>
          </a:p>
          <a:p>
            <a:r>
              <a:rPr lang="en-GB" dirty="0"/>
              <a:t>Crassus himself is the problem making the wrong decision and not weight of infantry or a weak cavalry</a:t>
            </a:r>
          </a:p>
        </p:txBody>
      </p:sp>
    </p:spTree>
    <p:extLst>
      <p:ext uri="{BB962C8B-B14F-4D97-AF65-F5344CB8AC3E}">
        <p14:creationId xmlns:p14="http://schemas.microsoft.com/office/powerpoint/2010/main" val="2100199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29B61-BB7A-E29A-1AA7-646A233FA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976" y="205068"/>
            <a:ext cx="9404723" cy="1400530"/>
          </a:xfrm>
        </p:spPr>
        <p:txBody>
          <a:bodyPr/>
          <a:lstStyle/>
          <a:p>
            <a:r>
              <a:rPr lang="en-US" sz="4800" dirty="0"/>
              <a:t>Overall and Further exploration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99C0D-44FA-3360-83FC-C44E61D372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976" y="1495425"/>
            <a:ext cx="10982324" cy="4991099"/>
          </a:xfrm>
        </p:spPr>
        <p:txBody>
          <a:bodyPr>
            <a:normAutofit/>
          </a:bodyPr>
          <a:lstStyle/>
          <a:p>
            <a:r>
              <a:rPr lang="en-US" dirty="0" err="1"/>
              <a:t>Harward</a:t>
            </a:r>
            <a:r>
              <a:rPr lang="en-US" dirty="0"/>
              <a:t> puts forward two main points and four battle that he does not further explain</a:t>
            </a:r>
          </a:p>
          <a:p>
            <a:r>
              <a:rPr lang="en-US" dirty="0"/>
              <a:t>Appian, Plutarch, and Polybius provide enough detail to conclude other factors were of greater effect to the Romans</a:t>
            </a:r>
          </a:p>
          <a:p>
            <a:r>
              <a:rPr lang="en-US" dirty="0"/>
              <a:t>Much of the article is focused on the Byzantines military tactics and arms</a:t>
            </a:r>
          </a:p>
          <a:p>
            <a:r>
              <a:rPr lang="en-GB" dirty="0"/>
              <a:t>To fully explore the article, more time is necessary</a:t>
            </a:r>
          </a:p>
          <a:p>
            <a:r>
              <a:rPr lang="en-GB" dirty="0"/>
              <a:t>The battles of Adrianople (378 CE) and </a:t>
            </a:r>
            <a:r>
              <a:rPr lang="en-GB" dirty="0" err="1"/>
              <a:t>Teutoberg</a:t>
            </a:r>
            <a:r>
              <a:rPr lang="en-GB" dirty="0"/>
              <a:t> Forest (9 CE) require time to explore deeply</a:t>
            </a:r>
          </a:p>
          <a:p>
            <a:r>
              <a:rPr lang="en-GB" dirty="0"/>
              <a:t>Quick reading appears to further disprove </a:t>
            </a:r>
            <a:r>
              <a:rPr lang="en-GB" dirty="0" err="1"/>
              <a:t>Harward’s</a:t>
            </a:r>
            <a:r>
              <a:rPr lang="en-GB" dirty="0"/>
              <a:t> points</a:t>
            </a:r>
          </a:p>
          <a:p>
            <a:r>
              <a:rPr lang="en-US" dirty="0"/>
              <a:t>The full text of Ammianus Marcellinus on Adrianople raises doubts on his claim immediately</a:t>
            </a:r>
            <a:endParaRPr lang="en-GB" dirty="0"/>
          </a:p>
          <a:p>
            <a:r>
              <a:rPr lang="en-GB" dirty="0"/>
              <a:t>The article itself is mostly fine, the premise leading to it is wrong</a:t>
            </a:r>
          </a:p>
        </p:txBody>
      </p:sp>
    </p:spTree>
    <p:extLst>
      <p:ext uri="{BB962C8B-B14F-4D97-AF65-F5344CB8AC3E}">
        <p14:creationId xmlns:p14="http://schemas.microsoft.com/office/powerpoint/2010/main" val="14786555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32AE9-4D11-574D-5C8D-C7CEF8A0A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79" y="176211"/>
            <a:ext cx="3408045" cy="1009651"/>
          </a:xfrm>
        </p:spPr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0B6AEF-B913-4B0E-C8C2-BD8526BC1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77006"/>
            <a:ext cx="12192000" cy="5580993"/>
          </a:xfrm>
        </p:spPr>
        <p:txBody>
          <a:bodyPr>
            <a:normAutofit/>
          </a:bodyPr>
          <a:lstStyle/>
          <a:p>
            <a:r>
              <a:rPr lang="en-US" sz="1400" dirty="0"/>
              <a:t>Andrews, E. 2018. Ancient Rome’s Darkest Day; The Battle of Cannae. History. [online] Available at: https://www.history.com/news/ancient-romes-darkest-day-the-battle-of-cannae (accessed 06/03/2023)</a:t>
            </a:r>
          </a:p>
          <a:p>
            <a:r>
              <a:rPr lang="en-US" sz="1400" dirty="0" err="1"/>
              <a:t>Dzhak</a:t>
            </a:r>
            <a:r>
              <a:rPr lang="en-US" sz="1400" dirty="0"/>
              <a:t>. Y. (2016). The Disastrous Roman Campaign of </a:t>
            </a:r>
            <a:r>
              <a:rPr lang="en-US" sz="1400" dirty="0" err="1"/>
              <a:t>Carrhae</a:t>
            </a:r>
            <a:r>
              <a:rPr lang="en-US" sz="1400" dirty="0"/>
              <a:t>. War History Online. [online] Available at: https://www.warhistoryonline.com/ancient-history/disastrous-roman-campaign-carrhae.html?edg-c=1 (accessed: 08/03/2023)</a:t>
            </a:r>
          </a:p>
          <a:p>
            <a:r>
              <a:rPr lang="en-US" sz="1400" dirty="0" err="1"/>
              <a:t>Harwards</a:t>
            </a:r>
            <a:r>
              <a:rPr lang="en-US" sz="1400" dirty="0"/>
              <a:t>. G. (2009). A Defensive Offense: Infantry Tactics of the Early Byzantine Army. Studia Antiqua 7, no.1 [online] available at: https://scholarsarchive.byu.edu/cgi/viewcontent.cgi?article=1134&amp;context=studiaantiqua (accessed: 03/03/2023)</a:t>
            </a:r>
          </a:p>
          <a:p>
            <a:r>
              <a:rPr lang="en-US" sz="1400" dirty="0"/>
              <a:t>Hunt. P. 2023. Battle of Cannae. Encyclopedia Britannica. [online] Available at: https://www.britannica.com/event/Battle-of-Cannae (accessed: 06/03/2023)</a:t>
            </a:r>
          </a:p>
          <a:p>
            <a:r>
              <a:rPr lang="en-US" sz="1400" dirty="0" err="1"/>
              <a:t>Lendering</a:t>
            </a:r>
            <a:r>
              <a:rPr lang="en-US" sz="1400" dirty="0"/>
              <a:t>. J. (2020). </a:t>
            </a:r>
            <a:r>
              <a:rPr lang="en-US" sz="1400" dirty="0" err="1"/>
              <a:t>Carrhae</a:t>
            </a:r>
            <a:r>
              <a:rPr lang="en-US" sz="1400" dirty="0"/>
              <a:t> (53 BCE). Available at: https://www.livius.org/articles/battle/carrhae-53-bce/ (accessed: 08/03/2023)</a:t>
            </a:r>
          </a:p>
          <a:p>
            <a:r>
              <a:rPr lang="en-US" sz="1400" dirty="0"/>
              <a:t>Mark. J. J (2020). Battle of Cannae. World History Encyclopedia. [online] Available at: https://www.worldhistory.org/Battle_of_Cannae/ (accessed: 06/03/2023)</a:t>
            </a:r>
          </a:p>
          <a:p>
            <a:r>
              <a:rPr lang="en-US" sz="1400" dirty="0"/>
              <a:t>Myles. H. (2019). Battle of </a:t>
            </a:r>
            <a:r>
              <a:rPr lang="en-US" sz="1400" dirty="0" err="1"/>
              <a:t>Carrhae</a:t>
            </a:r>
            <a:r>
              <a:rPr lang="en-US" sz="1400" dirty="0"/>
              <a:t>. Encyclopedia Britannica. [online] Available at: https://www.britannica.com/event/Battle-of-Carrhae (accessed: 08/03/2023)</a:t>
            </a:r>
          </a:p>
          <a:p>
            <a:r>
              <a:rPr lang="en-US" sz="1400" dirty="0" err="1"/>
              <a:t>Singerton</a:t>
            </a:r>
            <a:r>
              <a:rPr lang="en-US" sz="1400" dirty="0"/>
              <a:t>. R. (2021). The Battle of </a:t>
            </a:r>
            <a:r>
              <a:rPr lang="en-US" sz="1400" dirty="0" err="1"/>
              <a:t>Carrhae</a:t>
            </a:r>
            <a:r>
              <a:rPr lang="en-US" sz="1400" dirty="0"/>
              <a:t> – How Crassus Led Rome’s legions to Slaughter in Mesopotamia. [online] Available at: https://militaryhistorynow.com/2021/02/15/the-battle-of-carrhae-how-crassus-mesopotamian-gambit-cost-rome-five-legions-2/ (accessed: 08/03/2023)</a:t>
            </a:r>
          </a:p>
          <a:p>
            <a:r>
              <a:rPr lang="en-US" sz="1400" dirty="0"/>
              <a:t>The Romans. (2023). Battle at the </a:t>
            </a:r>
            <a:r>
              <a:rPr lang="en-US" sz="1400" dirty="0" err="1"/>
              <a:t>Trebia</a:t>
            </a:r>
            <a:r>
              <a:rPr lang="en-US" sz="1400" dirty="0"/>
              <a:t>. [online] Available at https://www.the-romans.eu/battles/battle-of-the-trebia.php (accessed: 06/03/2023)</a:t>
            </a:r>
          </a:p>
          <a:p>
            <a:r>
              <a:rPr lang="en-US" sz="1400" dirty="0"/>
              <a:t>Wasson. D. L. (2019). Battle of </a:t>
            </a:r>
            <a:r>
              <a:rPr lang="en-US" sz="1400" dirty="0" err="1"/>
              <a:t>Carrhae</a:t>
            </a:r>
            <a:r>
              <a:rPr lang="en-US" sz="1400" dirty="0"/>
              <a:t>, 53 BCE. World History Encyclopedia. [online] Available at: https://www.worldhistory.org/article/1406/battle-of-carrhae-53-bce/ (accessed: 08/03/2023)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366921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208C5-D559-326A-C3E3-AB3CAD4E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Ancient 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9D8E0-1E1D-AE77-F40E-E8E1002D8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326" y="1485900"/>
            <a:ext cx="10820400" cy="4991100"/>
          </a:xfrm>
        </p:spPr>
        <p:txBody>
          <a:bodyPr>
            <a:normAutofit/>
          </a:bodyPr>
          <a:lstStyle/>
          <a:p>
            <a:r>
              <a:rPr lang="en-US" sz="1800" dirty="0"/>
              <a:t>Appian of Alexandria (95-165 CE) (trans. Horace White (2005)) Roman History. War against Hannibal 4. 19-26. [online] available at: https://www.livius.org/sources/content/appian/appian-war-against-hannibal/ (accessed: 06/03/2023)</a:t>
            </a:r>
          </a:p>
          <a:p>
            <a:r>
              <a:rPr lang="en-US" sz="1800" dirty="0"/>
              <a:t>Marcellinus, A. The Roman History of Ammianus Marcellinus (trans. Yonge. C. D. (1911)) London: G. Bell and Sons. pp. 609-613. [online] Available at: https://archive.org/details/romanhistoryofam00ammiuoft/page/608/mode/2up?view=theater (accessed: 06/03/2023)</a:t>
            </a:r>
          </a:p>
          <a:p>
            <a:r>
              <a:rPr lang="en-US" sz="1800" dirty="0"/>
              <a:t>Plutarch. (1916). The Life of Crassus. The Parallel Lives 18.1 – 31.7. Loeb Classical Library Edition. 3. [online] Available at: https://penelope.uchicago.edu/Thayer/E/Roman/Texts/Plutarch/Lives/Crassus*.html (accessed: 08/03/2023)</a:t>
            </a:r>
          </a:p>
          <a:p>
            <a:r>
              <a:rPr lang="en-US" sz="1800" dirty="0"/>
              <a:t>Polybius, Histories 3.73. (trans Shuckburgh. E. S). London, New York. Macmillan, 1889 – reprint Bloomington 1962. [online] Available at: https://www.perseus.tufts.edu/hopper/text?doc=Perseus%3Atext%3A1999.01.0234%3Abook%3D3%3Achapter%3D73  (accessed: 06/03/2023)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29627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2576</TotalTime>
  <Words>1352</Words>
  <Application>Microsoft Office PowerPoint</Application>
  <PresentationFormat>Widescreen</PresentationFormat>
  <Paragraphs>65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</vt:lpstr>
      <vt:lpstr>A Reply to “A Defensive Offense: Infantry Tactics of the Early Byzantine Army” by Grant Harward</vt:lpstr>
      <vt:lpstr>Overview</vt:lpstr>
      <vt:lpstr>Scholar's position and Evidence</vt:lpstr>
      <vt:lpstr>The Battle of Cannae</vt:lpstr>
      <vt:lpstr>The Battle of Cannae</vt:lpstr>
      <vt:lpstr>The Battle of Carrhae</vt:lpstr>
      <vt:lpstr>The Battle of Carrhae</vt:lpstr>
      <vt:lpstr>Overall and Further exploration</vt:lpstr>
      <vt:lpstr>References</vt:lpstr>
      <vt:lpstr>Ancient 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Reply to a random dude/tte who wrote a thing</dc:title>
  <dc:creator>Nathan Moore (2004922)</dc:creator>
  <cp:lastModifiedBy>Nathan Moore (2004922)</cp:lastModifiedBy>
  <cp:revision>35</cp:revision>
  <dcterms:created xsi:type="dcterms:W3CDTF">2023-03-03T14:58:49Z</dcterms:created>
  <dcterms:modified xsi:type="dcterms:W3CDTF">2023-03-08T21:32:45Z</dcterms:modified>
</cp:coreProperties>
</file>