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7" r:id="rId3"/>
    <p:sldId id="261" r:id="rId4"/>
    <p:sldId id="262" r:id="rId5"/>
    <p:sldId id="263" r:id="rId6"/>
    <p:sldId id="264" r:id="rId7"/>
    <p:sldId id="268" r:id="rId8"/>
    <p:sldId id="265" r:id="rId9"/>
    <p:sldId id="266" r:id="rId10"/>
    <p:sldId id="267" r:id="rId11"/>
    <p:sldId id="280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ECFF"/>
    <a:srgbClr val="FF9933"/>
    <a:srgbClr val="FFFF00"/>
    <a:srgbClr val="000099"/>
    <a:srgbClr val="66FF66"/>
    <a:srgbClr val="FFCCCC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33" autoAdjust="0"/>
    <p:restoredTop sz="94660"/>
  </p:normalViewPr>
  <p:slideViewPr>
    <p:cSldViewPr snapToGrid="0">
      <p:cViewPr>
        <p:scale>
          <a:sx n="80" d="100"/>
          <a:sy n="80" d="100"/>
        </p:scale>
        <p:origin x="-1176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CEEEB-19BA-479B-A35D-564AF93AE3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9584D6-4D3E-4930-B520-939DB1C37C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64B98-C6AF-4226-A86B-18A15680AE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FE2D86-8B09-4510-814A-48313B22A3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925BF7-3BC7-4DF1-9F12-D3F4B7CDC2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FBB234-6DCD-4AAD-AC18-0160C462F3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1ADB7E-BF60-4B65-91BD-87AAF59B98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4DC67A-E764-4DE5-8E3F-B4C09EA10A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8DAEA3-9075-4445-94F1-B2197C51F6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29C7E-1E41-4D19-9947-B82F670C62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8EE4-4A78-4540-BA8A-8AE20AB9E8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0CCE997-7D62-4A4E-90F1-2530DDE4727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Amserlen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Bws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Atebwch y cwestiynau 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trwy defnyddio'r 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/>
            </a:r>
            <a:b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amserlen bysiau a roddir</a:t>
            </a:r>
            <a:r>
              <a:rPr lang="cy-GB" sz="3200" b="1" dirty="0" smtClean="0">
                <a:solidFill>
                  <a:srgbClr val="0070C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39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20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ôl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1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Blackpool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Lytham?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9879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05" name="AutoShape 1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10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ôl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2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Lytham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Preston?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3604" name="Group 116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79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Wigan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mha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dre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nad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yw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Bws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3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stopio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4519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03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25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ôl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4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Chorley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Wigan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5543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27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50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cymeryd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5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fynd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Chorley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Manchester?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6567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23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15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ôl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2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Preston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Chorley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0663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51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45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cymeryd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6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fynd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o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 Chorley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Manchester?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7591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75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Bws</a:t>
            </a:r>
            <a:r>
              <a:rPr lang="en-GB" sz="5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sy’n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stopio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trefi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8615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99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25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Bws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1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cymeryd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Lytham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a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Leyland? 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9639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11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1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awr</a:t>
            </a:r>
            <a:r>
              <a:rPr lang="en-GB" sz="5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40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amser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Bws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6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cymryd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fynd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o Blackpool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Manchester?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82951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7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Bws</a:t>
            </a:r>
            <a:r>
              <a:rPr lang="en-GB" sz="5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rhaid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chi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gymryd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Blackpool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os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ydych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am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fod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Leyland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erbyn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09 00?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1687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5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71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35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amser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Bws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2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cymryd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Preston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a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Wigan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2711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95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25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amser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Bws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3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cymryd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rhwng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Lytham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eyland?</a:t>
            </a:r>
            <a:endParaRPr lang="en-US" sz="3000" b="1" dirty="0" smtClean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3735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19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09 05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amser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Bws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4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Wigan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4759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7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43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Bws</a:t>
            </a:r>
            <a:r>
              <a:rPr lang="en-GB" sz="5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5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sy’n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Preston am 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09 05?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5783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67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Bws</a:t>
            </a:r>
            <a:r>
              <a:rPr lang="en-GB" sz="5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ddim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stopio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Lytham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6807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91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08 40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000" b="1" dirty="0" smtClean="0">
                <a:solidFill>
                  <a:srgbClr val="008000"/>
                </a:solidFill>
                <a:latin typeface="Comic Sans MS" pitchFamily="66" charset="0"/>
              </a:rPr>
              <a:t>Faint o'r gloch mae'r bws sy'n gadael Leyland </a:t>
            </a:r>
            <a:r>
              <a:rPr lang="cy-GB" sz="3000" b="1" dirty="0" smtClean="0">
                <a:solidFill>
                  <a:srgbClr val="008000"/>
                </a:solidFill>
                <a:latin typeface="Comic Sans MS" pitchFamily="66" charset="0"/>
              </a:rPr>
              <a:t>am </a:t>
            </a:r>
            <a:r>
              <a:rPr lang="cy-GB" sz="3000" b="1" dirty="0" smtClean="0">
                <a:solidFill>
                  <a:srgbClr val="008000"/>
                </a:solidFill>
                <a:latin typeface="Comic Sans MS" pitchFamily="66" charset="0"/>
              </a:rPr>
              <a:t>07 55 </a:t>
            </a:r>
            <a:r>
              <a:rPr lang="cy-GB" sz="3000" b="1" dirty="0" smtClean="0">
                <a:solidFill>
                  <a:srgbClr val="008000"/>
                </a:solidFill>
                <a:latin typeface="Comic Sans MS" pitchFamily="66" charset="0"/>
              </a:rPr>
              <a:t>yn cyrraedd Manchester?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7831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15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07 45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amser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mae’r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07 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10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o Blackpool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Preston?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8855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63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06 00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96875" y="4411663"/>
            <a:ext cx="835342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amser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sy’n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rhaid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chi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adael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Blackpool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os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angen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chi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fod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Manchester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erbyn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08 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10?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80903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87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1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awr</a:t>
            </a:r>
            <a:r>
              <a:rPr lang="en-GB" sz="50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0000"/>
                </a:solidFill>
                <a:latin typeface="Comic Sans MS" pitchFamily="66" charset="0"/>
              </a:rPr>
              <a:t>45 </a:t>
            </a:r>
            <a:r>
              <a:rPr lang="en-GB" sz="5000" b="1" dirty="0" err="1" smtClean="0">
                <a:solidFill>
                  <a:srgbClr val="FF0000"/>
                </a:solidFill>
                <a:latin typeface="Comic Sans MS" pitchFamily="66" charset="0"/>
              </a:rPr>
              <a:t>munud</a:t>
            </a:r>
            <a:endParaRPr lang="en-US" sz="5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hir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mae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Bws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1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cymryd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fynd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Blackpool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008000"/>
                </a:solidFill>
                <a:latin typeface="Comic Sans MS" pitchFamily="66" charset="0"/>
              </a:rPr>
              <a:t>Manchester?</a:t>
            </a:r>
            <a:endParaRPr lang="en-US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81927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582925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gadael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Bws1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Bws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cyrraedd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5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2354</Words>
  <Application>Microsoft Office PowerPoint</Application>
  <PresentationFormat>On-screen Show (4:3)</PresentationFormat>
  <Paragraphs>1125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76</cp:revision>
  <dcterms:created xsi:type="dcterms:W3CDTF">2006-03-03T16:34:11Z</dcterms:created>
  <dcterms:modified xsi:type="dcterms:W3CDTF">2014-09-03T09:18:00Z</dcterms:modified>
</cp:coreProperties>
</file>