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ppt/diagrams/colors1.xml" ContentType="application/vnd.openxmlformats-officedocument.drawingml.diagramColors+xml"/>
  <Override PartName="/ppt/diagrams/drawing2.xml" ContentType="application/vnd.ms-office.drawingml.diagramDrawing+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diagrams/quickStyle2.xml" ContentType="application/vnd.openxmlformats-officedocument.drawingml.diagramStyle+xml"/>
  <Override PartName="/ppt/slides/slide2.xml" ContentType="application/vnd.openxmlformats-officedocument.presentationml.slide+xml"/>
  <Override PartName="/ppt/slides/slide16.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notesSlides/notesSlide18.xml" ContentType="application/vnd.openxmlformats-officedocument.presentationml.notesSlide+xml"/>
  <Default Extension="rels" ContentType="application/vnd.openxmlformats-package.relationships+xml"/>
  <Default Extension="xml" ContentType="application/xml"/>
  <Override PartName="/ppt/slides/slide14.xml" ContentType="application/vnd.openxmlformats-officedocument.presentationml.slide+xml"/>
  <Override PartName="/ppt/notesMasters/notesMaster1.xml" ContentType="application/vnd.openxmlformats-officedocument.presentationml.notesMaster+xml"/>
  <Override PartName="/ppt/notesSlides/notesSlide16.xml" ContentType="application/vnd.openxmlformats-officedocument.presentationml.notesSlide+xml"/>
  <Override PartName="/ppt/slides/slide10.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notesSlides/notesSlide14.xml" ContentType="application/vnd.openxmlformats-officedocument.presentationml.notesSlide+xml"/>
  <Override PartName="/ppt/commentAuthors.xml" ContentType="application/vnd.openxmlformats-officedocument.presentationml.commentAuthors+xml"/>
  <Override PartName="/ppt/slideLayouts/slideLayout10.xml" ContentType="application/vnd.openxmlformats-officedocument.presentationml.slideLayout+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layout2.xml" ContentType="application/vnd.openxmlformats-officedocument.drawingml.diagramLayout+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layout1.xml" ContentType="application/vnd.openxmlformats-officedocument.drawingml.diagramLayout+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10.xml" ContentType="application/vnd.openxmlformats-officedocument.presentationml.notesSlide+xml"/>
  <Override PartName="/ppt/diagrams/data2.xml" ContentType="application/vnd.openxmlformats-officedocument.drawingml.diagramData+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Override PartName="/ppt/notesSlides/notesSlide3.xml" ContentType="application/vnd.openxmlformats-officedocument.presentationml.notesSlide+xml"/>
  <Default Extension="png" ContentType="image/png"/>
  <Override PartName="/ppt/diagrams/colors2.xml" ContentType="application/vnd.openxmlformats-officedocument.drawingml.diagramColors+xml"/>
  <Override PartName="/ppt/slides/slide3.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diagrams/drawing1.xml" ContentType="application/vnd.ms-office.drawingml.diagramDrawing+xml"/>
  <Override PartName="/ppt/slides/slide1.xml" ContentType="application/vnd.openxmlformats-officedocument.presentationml.slide+xml"/>
  <Override PartName="/ppt/slides/slide15.xml" ContentType="application/vnd.openxmlformats-officedocument.presentationml.slide+xml"/>
  <Override PartName="/ppt/slideLayouts/slideLayout3.xml" ContentType="application/vnd.openxmlformats-officedocument.presentationml.slideLayout+xml"/>
  <Default Extension="jpeg" ContentType="image/jpeg"/>
  <Override PartName="/ppt/diagrams/quickStyle1.xml" ContentType="application/vnd.openxmlformats-officedocument.drawingml.diagramStyle+xml"/>
  <Default Extension="emf" ContentType="image/x-emf"/>
  <Override PartName="/ppt/notesSlides/notesSlide17.xml" ContentType="application/vnd.openxmlformats-officedocument.presentationml.notesSlide+xml"/>
  <Override PartName="/ppt/presentation.xml" ContentType="application/vnd.openxmlformats-officedocument.presentationml.presentation.main+xml"/>
  <Override PartName="/ppt/slides/slide13.xml" ContentType="application/vnd.openxmlformats-officedocument.presentationml.slide+xml"/>
  <Override PartName="/ppt/slideLayouts/slideLayout1.xml" ContentType="application/vnd.openxmlformats-officedocument.presentationml.slideLayout+xml"/>
  <Override PartName="/ppt/notesSlides/notesSlide15.xml" ContentType="application/vnd.openxmlformats-officedocument.presentationml.notesSlide+xml"/>
  <Override PartName="/docProps/app.xml" ContentType="application/vnd.openxmlformats-officedocument.extended-properties+xml"/>
  <Override PartName="/ppt/slides/slide11.xml" ContentType="application/vnd.openxmlformats-officedocument.presentationml.slide+xml"/>
  <Override PartName="/ppt/slides/slide20.xml" ContentType="application/vnd.openxmlformats-officedocument.presentationml.slide+xml"/>
  <Override PartName="/ppt/notesSlides/notesSlide13.xml" ContentType="application/vnd.openxmlformats-officedocument.presentationml.notesSlid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2"/>
  </p:notesMasterIdLst>
  <p:sldIdLst>
    <p:sldId id="256" r:id="rId2"/>
    <p:sldId id="258" r:id="rId3"/>
    <p:sldId id="281" r:id="rId4"/>
    <p:sldId id="282" r:id="rId5"/>
    <p:sldId id="283" r:id="rId6"/>
    <p:sldId id="287" r:id="rId7"/>
    <p:sldId id="288" r:id="rId8"/>
    <p:sldId id="289" r:id="rId9"/>
    <p:sldId id="290" r:id="rId10"/>
    <p:sldId id="292" r:id="rId11"/>
    <p:sldId id="286" r:id="rId12"/>
    <p:sldId id="293" r:id="rId13"/>
    <p:sldId id="294" r:id="rId14"/>
    <p:sldId id="295" r:id="rId15"/>
    <p:sldId id="296" r:id="rId16"/>
    <p:sldId id="303" r:id="rId17"/>
    <p:sldId id="298" r:id="rId18"/>
    <p:sldId id="297" r:id="rId19"/>
    <p:sldId id="305" r:id="rId20"/>
    <p:sldId id="280" r:id="rId2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Tuten, Tracy" initials="TT" lastIdx="23" clrIdx="0">
    <p:extLst>
      <p:ext uri="{19B8F6BF-5375-455C-9EA6-DF929625EA0E}">
        <p15:presenceInfo xmlns:p15="http://schemas.microsoft.com/office/powerpoint/2012/main" xmlns="" userId="S-1-5-21-2725054978-549531088-3698461606-1001"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xmlns="">
          <a:srgbClr val="FF0000"/>
        </p14:laserClr>
      </p:ext>
      <p:ext uri="{2FDB2607-1784-4EEB-B798-7EB5836EED8A}">
        <p14:showMediaCtrls xmlns:p14="http://schemas.microsoft.com/office/powerpoint/2010/main" xmlns="" val="1"/>
      </p:ext>
    </p:extLst>
  </p:showPr>
  <p:extLst>
    <p:ext uri="{E76CE94A-603C-4142-B9EB-6D1370010A27}">
      <p14:discardImageEditData xmlns:p14="http://schemas.microsoft.com/office/powerpoint/2010/main" xmlns="" val="0"/>
    </p:ext>
    <p:ext uri="{D31A062A-798A-4329-ABDD-BBA856620510}">
      <p14:defaultImageDpi xmlns:p14="http://schemas.microsoft.com/office/powerpoint/2010/main" xmlns="" val="32767"/>
    </p:ext>
    <p:ext uri="{FD5EFAAD-0ECE-453E-9831-46B23BE46B34}">
      <p15:chartTrackingRefBased xmlns:p15="http://schemas.microsoft.com/office/powerpoint/2012/main" xmlns=""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6" autoAdjust="0"/>
    <p:restoredTop sz="73632" autoAdjust="0"/>
  </p:normalViewPr>
  <p:slideViewPr>
    <p:cSldViewPr snapToGrid="0">
      <p:cViewPr varScale="1">
        <p:scale>
          <a:sx n="66" d="100"/>
          <a:sy n="66" d="100"/>
        </p:scale>
        <p:origin x="-2124" y="-108"/>
      </p:cViewPr>
      <p:guideLst>
        <p:guide orient="horz" pos="2160"/>
        <p:guide pos="2880"/>
      </p:guideLst>
    </p:cSldViewPr>
  </p:slideViewPr>
  <p:notesTextViewPr>
    <p:cViewPr>
      <p:scale>
        <a:sx n="1" d="1"/>
        <a:sy n="1" d="1"/>
      </p:scale>
      <p:origin x="0" y="0"/>
    </p:cViewPr>
  </p:notesTextViewPr>
  <p:sorterViewPr>
    <p:cViewPr>
      <p:scale>
        <a:sx n="100" d="100"/>
        <a:sy n="100" d="100"/>
      </p:scale>
      <p:origin x="0" y="0"/>
    </p:cViewPr>
  </p:sorterViewPr>
  <p:gridSpacing cx="78028800" cy="780288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commentAuthors" Target="commentAuthor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 Id="rId27"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ColorSchemeForSuggestions">
  <dgm:title val="Color Scheme for Suggestions"/>
  <dgm:desc val="Color Scheme for Suggestions"/>
  <dgm:catLst>
    <dgm:cat type="Other" pri="2"/>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bg1">
        <a:lumMod val="95000"/>
      </a:schemeClr>
    </dgm:fillClrLst>
    <dgm:linClrLst>
      <a:schemeClr val="bg1">
        <a:lumMod val="95000"/>
      </a:schemeClr>
    </dgm:linClrLst>
    <dgm:effectClrLst/>
    <dgm:txLinClrLst/>
    <dgm:txFillClrLst meth="repeat">
      <a:schemeClr val="tx1">
        <a:lumMod val="75000"/>
        <a:lumOff val="25000"/>
      </a:schemeClr>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SchemeForSuggestions">
  <dgm:title val="Color Scheme for Suggestions"/>
  <dgm:desc val="Color Scheme for Suggestions"/>
  <dgm:catLst>
    <dgm:cat type="Other" pri="2"/>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bg1">
        <a:lumMod val="95000"/>
      </a:schemeClr>
    </dgm:fillClrLst>
    <dgm:linClrLst>
      <a:schemeClr val="bg1">
        <a:lumMod val="95000"/>
      </a:schemeClr>
    </dgm:linClrLst>
    <dgm:effectClrLst/>
    <dgm:txLinClrLst/>
    <dgm:txFillClrLst meth="repeat">
      <a:schemeClr val="tx1">
        <a:lumMod val="75000"/>
        <a:lumOff val="25000"/>
      </a:schemeClr>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426500D-F3EF-44DB-8666-7D34FB052323}" type="doc">
      <dgm:prSet loTypeId="urn:microsoft.com/office/officeart/2016/7/layout/BasicLinearProcessNumbered" loCatId="process" qsTypeId="urn:microsoft.com/office/officeart/2005/8/quickstyle/simple1" qsCatId="simple" csTypeId="urn:microsoft.com/office/officeart/2005/8/colors/ColorSchemeForSuggestions" csCatId="other"/>
      <dgm:spPr/>
      <dgm:t>
        <a:bodyPr/>
        <a:lstStyle/>
        <a:p>
          <a:endParaRPr lang="en-US"/>
        </a:p>
      </dgm:t>
    </dgm:pt>
    <dgm:pt modelId="{A7FFAE61-3A11-44BF-A0D7-65907EC87E13}">
      <dgm:prSet custT="1"/>
      <dgm:spPr/>
      <dgm:t>
        <a:bodyPr/>
        <a:lstStyle/>
        <a:p>
          <a:pPr algn="ctr"/>
          <a:r>
            <a:rPr lang="en-US" sz="2200" dirty="0">
              <a:latin typeface="Arial" panose="020B0604020202020204" pitchFamily="34" charset="0"/>
              <a:cs typeface="Arial" panose="020B0604020202020204" pitchFamily="34" charset="0"/>
            </a:rPr>
            <a:t>Social presence</a:t>
          </a:r>
        </a:p>
      </dgm:t>
    </dgm:pt>
    <dgm:pt modelId="{ACA174DB-68B1-4341-8610-736BDACC0F61}" type="parTrans" cxnId="{A5E589E2-B974-412B-8525-6500ED645CEB}">
      <dgm:prSet/>
      <dgm:spPr/>
      <dgm:t>
        <a:bodyPr/>
        <a:lstStyle/>
        <a:p>
          <a:endParaRPr lang="en-US"/>
        </a:p>
      </dgm:t>
    </dgm:pt>
    <dgm:pt modelId="{1C4495F1-6F66-4329-9216-323C75427822}" type="sibTrans" cxnId="{A5E589E2-B974-412B-8525-6500ED645CEB}">
      <dgm:prSet phldrT="1" phldr="0"/>
      <dgm:spPr/>
      <dgm:t>
        <a:bodyPr/>
        <a:lstStyle/>
        <a:p>
          <a:r>
            <a:rPr lang="en-US" dirty="0">
              <a:latin typeface="Arial" panose="020B0604020202020204" pitchFamily="34" charset="0"/>
              <a:cs typeface="Arial" panose="020B0604020202020204" pitchFamily="34" charset="0"/>
            </a:rPr>
            <a:t>1</a:t>
          </a:r>
        </a:p>
      </dgm:t>
    </dgm:pt>
    <dgm:pt modelId="{E27628A8-9478-4BBB-8C5B-EB830F846A3F}">
      <dgm:prSet custT="1"/>
      <dgm:spPr/>
      <dgm:t>
        <a:bodyPr/>
        <a:lstStyle/>
        <a:p>
          <a:pPr algn="ctr"/>
          <a:r>
            <a:rPr lang="en-US" sz="2200" dirty="0">
              <a:latin typeface="Arial" panose="020B0604020202020204" pitchFamily="34" charset="0"/>
              <a:cs typeface="Arial" panose="020B0604020202020204" pitchFamily="34" charset="0"/>
            </a:rPr>
            <a:t>Earned media</a:t>
          </a:r>
        </a:p>
      </dgm:t>
    </dgm:pt>
    <dgm:pt modelId="{A4773836-4EB5-4A37-A4B7-E093B3B53BCB}" type="parTrans" cxnId="{1D9AA631-750E-472F-A073-41B9BD48A04E}">
      <dgm:prSet/>
      <dgm:spPr/>
      <dgm:t>
        <a:bodyPr/>
        <a:lstStyle/>
        <a:p>
          <a:endParaRPr lang="en-US"/>
        </a:p>
      </dgm:t>
    </dgm:pt>
    <dgm:pt modelId="{DEB8F3EC-FBB9-4916-8C39-7494699F433A}" type="sibTrans" cxnId="{1D9AA631-750E-472F-A073-41B9BD48A04E}">
      <dgm:prSet phldrT="2" phldr="0"/>
      <dgm:spPr/>
      <dgm:t>
        <a:bodyPr/>
        <a:lstStyle/>
        <a:p>
          <a:r>
            <a:rPr lang="en-US">
              <a:latin typeface="Arial" panose="020B0604020202020204" pitchFamily="34" charset="0"/>
              <a:cs typeface="Arial" panose="020B0604020202020204" pitchFamily="34" charset="0"/>
            </a:rPr>
            <a:t>2</a:t>
          </a:r>
        </a:p>
      </dgm:t>
    </dgm:pt>
    <dgm:pt modelId="{6640A8BD-A4AF-408D-9896-2A0780255E67}">
      <dgm:prSet custT="1"/>
      <dgm:spPr/>
      <dgm:t>
        <a:bodyPr/>
        <a:lstStyle/>
        <a:p>
          <a:pPr algn="ctr"/>
          <a:r>
            <a:rPr lang="en-US" sz="2200">
              <a:latin typeface="Arial" panose="020B0604020202020204" pitchFamily="34" charset="0"/>
              <a:cs typeface="Arial" panose="020B0604020202020204" pitchFamily="34" charset="0"/>
            </a:rPr>
            <a:t>Paid media</a:t>
          </a:r>
        </a:p>
      </dgm:t>
    </dgm:pt>
    <dgm:pt modelId="{60BBA8B1-DB03-4D94-B4E7-27F5A8FA63B8}" type="parTrans" cxnId="{26CCE9C3-B3D4-41A0-9E80-9262FB09DEFA}">
      <dgm:prSet/>
      <dgm:spPr/>
      <dgm:t>
        <a:bodyPr/>
        <a:lstStyle/>
        <a:p>
          <a:endParaRPr lang="en-US"/>
        </a:p>
      </dgm:t>
    </dgm:pt>
    <dgm:pt modelId="{A95734E0-6121-4C84-9218-9E7FA271CBB4}" type="sibTrans" cxnId="{26CCE9C3-B3D4-41A0-9E80-9262FB09DEFA}">
      <dgm:prSet phldrT="3" phldr="0"/>
      <dgm:spPr/>
      <dgm:t>
        <a:bodyPr/>
        <a:lstStyle/>
        <a:p>
          <a:r>
            <a:rPr lang="en-US">
              <a:latin typeface="Arial" panose="020B0604020202020204" pitchFamily="34" charset="0"/>
              <a:cs typeface="Arial" panose="020B0604020202020204" pitchFamily="34" charset="0"/>
            </a:rPr>
            <a:t>3</a:t>
          </a:r>
        </a:p>
      </dgm:t>
    </dgm:pt>
    <dgm:pt modelId="{E637A318-C989-487D-90BF-8CF9EF653217}" type="pres">
      <dgm:prSet presAssocID="{1426500D-F3EF-44DB-8666-7D34FB052323}" presName="Name0" presStyleCnt="0">
        <dgm:presLayoutVars>
          <dgm:animLvl val="lvl"/>
          <dgm:resizeHandles val="exact"/>
        </dgm:presLayoutVars>
      </dgm:prSet>
      <dgm:spPr/>
      <dgm:t>
        <a:bodyPr/>
        <a:lstStyle/>
        <a:p>
          <a:endParaRPr lang="en-US"/>
        </a:p>
      </dgm:t>
    </dgm:pt>
    <dgm:pt modelId="{F6364667-3149-4B9A-A37A-94A677F68177}" type="pres">
      <dgm:prSet presAssocID="{A7FFAE61-3A11-44BF-A0D7-65907EC87E13}" presName="compositeNode" presStyleCnt="0">
        <dgm:presLayoutVars>
          <dgm:bulletEnabled val="1"/>
        </dgm:presLayoutVars>
      </dgm:prSet>
      <dgm:spPr/>
    </dgm:pt>
    <dgm:pt modelId="{A2623A46-E19F-42E1-ADA0-B36A538ED2EA}" type="pres">
      <dgm:prSet presAssocID="{A7FFAE61-3A11-44BF-A0D7-65907EC87E13}" presName="bgRect" presStyleLbl="bgAccFollowNode1" presStyleIdx="0" presStyleCnt="3"/>
      <dgm:spPr/>
      <dgm:t>
        <a:bodyPr/>
        <a:lstStyle/>
        <a:p>
          <a:endParaRPr lang="en-US"/>
        </a:p>
      </dgm:t>
    </dgm:pt>
    <dgm:pt modelId="{4E22B1BB-CE2D-4095-ADDF-84DEC0F9411A}" type="pres">
      <dgm:prSet presAssocID="{1C4495F1-6F66-4329-9216-323C75427822}" presName="sibTransNodeCircle" presStyleLbl="alignNode1" presStyleIdx="0" presStyleCnt="6">
        <dgm:presLayoutVars>
          <dgm:chMax val="0"/>
          <dgm:bulletEnabled/>
        </dgm:presLayoutVars>
      </dgm:prSet>
      <dgm:spPr/>
      <dgm:t>
        <a:bodyPr/>
        <a:lstStyle/>
        <a:p>
          <a:endParaRPr lang="en-US"/>
        </a:p>
      </dgm:t>
    </dgm:pt>
    <dgm:pt modelId="{200B807F-6674-4B0D-B0FC-9A8D0FBD89E8}" type="pres">
      <dgm:prSet presAssocID="{A7FFAE61-3A11-44BF-A0D7-65907EC87E13}" presName="bottomLine" presStyleLbl="alignNode1" presStyleIdx="1" presStyleCnt="6">
        <dgm:presLayoutVars/>
      </dgm:prSet>
      <dgm:spPr/>
    </dgm:pt>
    <dgm:pt modelId="{E639F3B2-3856-4C61-9F6B-9CB5A472553F}" type="pres">
      <dgm:prSet presAssocID="{A7FFAE61-3A11-44BF-A0D7-65907EC87E13}" presName="nodeText" presStyleLbl="bgAccFollowNode1" presStyleIdx="0" presStyleCnt="3">
        <dgm:presLayoutVars>
          <dgm:bulletEnabled val="1"/>
        </dgm:presLayoutVars>
      </dgm:prSet>
      <dgm:spPr/>
      <dgm:t>
        <a:bodyPr/>
        <a:lstStyle/>
        <a:p>
          <a:endParaRPr lang="en-US"/>
        </a:p>
      </dgm:t>
    </dgm:pt>
    <dgm:pt modelId="{FE359019-FBEC-425E-AB7A-CFA0AA3CD9CB}" type="pres">
      <dgm:prSet presAssocID="{1C4495F1-6F66-4329-9216-323C75427822}" presName="sibTrans" presStyleCnt="0"/>
      <dgm:spPr/>
    </dgm:pt>
    <dgm:pt modelId="{D5FC546D-6C67-4700-B238-EE201C32A165}" type="pres">
      <dgm:prSet presAssocID="{E27628A8-9478-4BBB-8C5B-EB830F846A3F}" presName="compositeNode" presStyleCnt="0">
        <dgm:presLayoutVars>
          <dgm:bulletEnabled val="1"/>
        </dgm:presLayoutVars>
      </dgm:prSet>
      <dgm:spPr/>
    </dgm:pt>
    <dgm:pt modelId="{679CDBFB-776C-4E6A-BBF1-3E83B627EF76}" type="pres">
      <dgm:prSet presAssocID="{E27628A8-9478-4BBB-8C5B-EB830F846A3F}" presName="bgRect" presStyleLbl="bgAccFollowNode1" presStyleIdx="1" presStyleCnt="3"/>
      <dgm:spPr/>
      <dgm:t>
        <a:bodyPr/>
        <a:lstStyle/>
        <a:p>
          <a:endParaRPr lang="en-US"/>
        </a:p>
      </dgm:t>
    </dgm:pt>
    <dgm:pt modelId="{8DE6B862-7BC6-4672-8554-9166EAEAE81B}" type="pres">
      <dgm:prSet presAssocID="{DEB8F3EC-FBB9-4916-8C39-7494699F433A}" presName="sibTransNodeCircle" presStyleLbl="alignNode1" presStyleIdx="2" presStyleCnt="6">
        <dgm:presLayoutVars>
          <dgm:chMax val="0"/>
          <dgm:bulletEnabled/>
        </dgm:presLayoutVars>
      </dgm:prSet>
      <dgm:spPr/>
      <dgm:t>
        <a:bodyPr/>
        <a:lstStyle/>
        <a:p>
          <a:endParaRPr lang="en-US"/>
        </a:p>
      </dgm:t>
    </dgm:pt>
    <dgm:pt modelId="{2F1C8A53-4957-4429-8846-997415004D9E}" type="pres">
      <dgm:prSet presAssocID="{E27628A8-9478-4BBB-8C5B-EB830F846A3F}" presName="bottomLine" presStyleLbl="alignNode1" presStyleIdx="3" presStyleCnt="6">
        <dgm:presLayoutVars/>
      </dgm:prSet>
      <dgm:spPr/>
    </dgm:pt>
    <dgm:pt modelId="{0010B49C-53BA-4D1A-914A-C05125C5B9F6}" type="pres">
      <dgm:prSet presAssocID="{E27628A8-9478-4BBB-8C5B-EB830F846A3F}" presName="nodeText" presStyleLbl="bgAccFollowNode1" presStyleIdx="1" presStyleCnt="3">
        <dgm:presLayoutVars>
          <dgm:bulletEnabled val="1"/>
        </dgm:presLayoutVars>
      </dgm:prSet>
      <dgm:spPr/>
      <dgm:t>
        <a:bodyPr/>
        <a:lstStyle/>
        <a:p>
          <a:endParaRPr lang="en-US"/>
        </a:p>
      </dgm:t>
    </dgm:pt>
    <dgm:pt modelId="{FD0C3FEF-87D8-4A3C-A73F-98BDE72B35AD}" type="pres">
      <dgm:prSet presAssocID="{DEB8F3EC-FBB9-4916-8C39-7494699F433A}" presName="sibTrans" presStyleCnt="0"/>
      <dgm:spPr/>
    </dgm:pt>
    <dgm:pt modelId="{5FDB9C00-9C4E-40C8-BF0A-CA427FAA9A84}" type="pres">
      <dgm:prSet presAssocID="{6640A8BD-A4AF-408D-9896-2A0780255E67}" presName="compositeNode" presStyleCnt="0">
        <dgm:presLayoutVars>
          <dgm:bulletEnabled val="1"/>
        </dgm:presLayoutVars>
      </dgm:prSet>
      <dgm:spPr/>
    </dgm:pt>
    <dgm:pt modelId="{E8E3688D-8A63-4694-84DD-A744932C44CC}" type="pres">
      <dgm:prSet presAssocID="{6640A8BD-A4AF-408D-9896-2A0780255E67}" presName="bgRect" presStyleLbl="bgAccFollowNode1" presStyleIdx="2" presStyleCnt="3"/>
      <dgm:spPr/>
      <dgm:t>
        <a:bodyPr/>
        <a:lstStyle/>
        <a:p>
          <a:endParaRPr lang="en-US"/>
        </a:p>
      </dgm:t>
    </dgm:pt>
    <dgm:pt modelId="{29C33BB6-2AD5-4796-B5BF-604DC7A20F82}" type="pres">
      <dgm:prSet presAssocID="{A95734E0-6121-4C84-9218-9E7FA271CBB4}" presName="sibTransNodeCircle" presStyleLbl="alignNode1" presStyleIdx="4" presStyleCnt="6">
        <dgm:presLayoutVars>
          <dgm:chMax val="0"/>
          <dgm:bulletEnabled/>
        </dgm:presLayoutVars>
      </dgm:prSet>
      <dgm:spPr/>
      <dgm:t>
        <a:bodyPr/>
        <a:lstStyle/>
        <a:p>
          <a:endParaRPr lang="en-US"/>
        </a:p>
      </dgm:t>
    </dgm:pt>
    <dgm:pt modelId="{46ED8693-9F7F-44BB-A11A-A9A2138C7CB3}" type="pres">
      <dgm:prSet presAssocID="{6640A8BD-A4AF-408D-9896-2A0780255E67}" presName="bottomLine" presStyleLbl="alignNode1" presStyleIdx="5" presStyleCnt="6">
        <dgm:presLayoutVars/>
      </dgm:prSet>
      <dgm:spPr/>
    </dgm:pt>
    <dgm:pt modelId="{ED6E878F-D893-4341-8187-1E45703E4279}" type="pres">
      <dgm:prSet presAssocID="{6640A8BD-A4AF-408D-9896-2A0780255E67}" presName="nodeText" presStyleLbl="bgAccFollowNode1" presStyleIdx="2" presStyleCnt="3">
        <dgm:presLayoutVars>
          <dgm:bulletEnabled val="1"/>
        </dgm:presLayoutVars>
      </dgm:prSet>
      <dgm:spPr/>
      <dgm:t>
        <a:bodyPr/>
        <a:lstStyle/>
        <a:p>
          <a:endParaRPr lang="en-US"/>
        </a:p>
      </dgm:t>
    </dgm:pt>
  </dgm:ptLst>
  <dgm:cxnLst>
    <dgm:cxn modelId="{1CA5A3F3-6F3E-49BC-9B58-B4E15FCF40BE}" type="presOf" srcId="{A7FFAE61-3A11-44BF-A0D7-65907EC87E13}" destId="{E639F3B2-3856-4C61-9F6B-9CB5A472553F}" srcOrd="1" destOrd="0" presId="urn:microsoft.com/office/officeart/2016/7/layout/BasicLinearProcessNumbered"/>
    <dgm:cxn modelId="{5BC31D59-050D-49C5-A3F7-1627FA52A040}" type="presOf" srcId="{E27628A8-9478-4BBB-8C5B-EB830F846A3F}" destId="{0010B49C-53BA-4D1A-914A-C05125C5B9F6}" srcOrd="1" destOrd="0" presId="urn:microsoft.com/office/officeart/2016/7/layout/BasicLinearProcessNumbered"/>
    <dgm:cxn modelId="{085F4DC4-9950-42BC-AA77-0B9349D5DF2A}" type="presOf" srcId="{A7FFAE61-3A11-44BF-A0D7-65907EC87E13}" destId="{A2623A46-E19F-42E1-ADA0-B36A538ED2EA}" srcOrd="0" destOrd="0" presId="urn:microsoft.com/office/officeart/2016/7/layout/BasicLinearProcessNumbered"/>
    <dgm:cxn modelId="{A4DA8164-2D9C-4F2C-B221-B9F462DE37FB}" type="presOf" srcId="{A95734E0-6121-4C84-9218-9E7FA271CBB4}" destId="{29C33BB6-2AD5-4796-B5BF-604DC7A20F82}" srcOrd="0" destOrd="0" presId="urn:microsoft.com/office/officeart/2016/7/layout/BasicLinearProcessNumbered"/>
    <dgm:cxn modelId="{7004E22A-83A0-4FD7-A9C0-D7D382D54439}" type="presOf" srcId="{E27628A8-9478-4BBB-8C5B-EB830F846A3F}" destId="{679CDBFB-776C-4E6A-BBF1-3E83B627EF76}" srcOrd="0" destOrd="0" presId="urn:microsoft.com/office/officeart/2016/7/layout/BasicLinearProcessNumbered"/>
    <dgm:cxn modelId="{1D9AA631-750E-472F-A073-41B9BD48A04E}" srcId="{1426500D-F3EF-44DB-8666-7D34FB052323}" destId="{E27628A8-9478-4BBB-8C5B-EB830F846A3F}" srcOrd="1" destOrd="0" parTransId="{A4773836-4EB5-4A37-A4B7-E093B3B53BCB}" sibTransId="{DEB8F3EC-FBB9-4916-8C39-7494699F433A}"/>
    <dgm:cxn modelId="{7459267C-98D7-4C4E-8ADB-84C6DEBEE567}" type="presOf" srcId="{1C4495F1-6F66-4329-9216-323C75427822}" destId="{4E22B1BB-CE2D-4095-ADDF-84DEC0F9411A}" srcOrd="0" destOrd="0" presId="urn:microsoft.com/office/officeart/2016/7/layout/BasicLinearProcessNumbered"/>
    <dgm:cxn modelId="{73AF8E8F-F563-449B-AC2B-40B95477E716}" type="presOf" srcId="{6640A8BD-A4AF-408D-9896-2A0780255E67}" destId="{ED6E878F-D893-4341-8187-1E45703E4279}" srcOrd="1" destOrd="0" presId="urn:microsoft.com/office/officeart/2016/7/layout/BasicLinearProcessNumbered"/>
    <dgm:cxn modelId="{A5E589E2-B974-412B-8525-6500ED645CEB}" srcId="{1426500D-F3EF-44DB-8666-7D34FB052323}" destId="{A7FFAE61-3A11-44BF-A0D7-65907EC87E13}" srcOrd="0" destOrd="0" parTransId="{ACA174DB-68B1-4341-8610-736BDACC0F61}" sibTransId="{1C4495F1-6F66-4329-9216-323C75427822}"/>
    <dgm:cxn modelId="{A4DA3BEE-CDE3-4107-851B-84819CAB2B84}" type="presOf" srcId="{DEB8F3EC-FBB9-4916-8C39-7494699F433A}" destId="{8DE6B862-7BC6-4672-8554-9166EAEAE81B}" srcOrd="0" destOrd="0" presId="urn:microsoft.com/office/officeart/2016/7/layout/BasicLinearProcessNumbered"/>
    <dgm:cxn modelId="{46C05FD3-9B23-4B41-B51C-D64E7527E6C3}" type="presOf" srcId="{6640A8BD-A4AF-408D-9896-2A0780255E67}" destId="{E8E3688D-8A63-4694-84DD-A744932C44CC}" srcOrd="0" destOrd="0" presId="urn:microsoft.com/office/officeart/2016/7/layout/BasicLinearProcessNumbered"/>
    <dgm:cxn modelId="{FC5E0796-56DB-49C6-933E-39CE7C909785}" type="presOf" srcId="{1426500D-F3EF-44DB-8666-7D34FB052323}" destId="{E637A318-C989-487D-90BF-8CF9EF653217}" srcOrd="0" destOrd="0" presId="urn:microsoft.com/office/officeart/2016/7/layout/BasicLinearProcessNumbered"/>
    <dgm:cxn modelId="{26CCE9C3-B3D4-41A0-9E80-9262FB09DEFA}" srcId="{1426500D-F3EF-44DB-8666-7D34FB052323}" destId="{6640A8BD-A4AF-408D-9896-2A0780255E67}" srcOrd="2" destOrd="0" parTransId="{60BBA8B1-DB03-4D94-B4E7-27F5A8FA63B8}" sibTransId="{A95734E0-6121-4C84-9218-9E7FA271CBB4}"/>
    <dgm:cxn modelId="{4B0370F6-A578-4AA5-9F37-42CD86E39FCB}" type="presParOf" srcId="{E637A318-C989-487D-90BF-8CF9EF653217}" destId="{F6364667-3149-4B9A-A37A-94A677F68177}" srcOrd="0" destOrd="0" presId="urn:microsoft.com/office/officeart/2016/7/layout/BasicLinearProcessNumbered"/>
    <dgm:cxn modelId="{3660D204-9DC4-490C-B2DC-D88A3F00D3E3}" type="presParOf" srcId="{F6364667-3149-4B9A-A37A-94A677F68177}" destId="{A2623A46-E19F-42E1-ADA0-B36A538ED2EA}" srcOrd="0" destOrd="0" presId="urn:microsoft.com/office/officeart/2016/7/layout/BasicLinearProcessNumbered"/>
    <dgm:cxn modelId="{3A282F8A-8B19-4D73-9A72-30EE5E0D7840}" type="presParOf" srcId="{F6364667-3149-4B9A-A37A-94A677F68177}" destId="{4E22B1BB-CE2D-4095-ADDF-84DEC0F9411A}" srcOrd="1" destOrd="0" presId="urn:microsoft.com/office/officeart/2016/7/layout/BasicLinearProcessNumbered"/>
    <dgm:cxn modelId="{9D9BBBCD-4CCE-4C6C-816B-7E639BC96688}" type="presParOf" srcId="{F6364667-3149-4B9A-A37A-94A677F68177}" destId="{200B807F-6674-4B0D-B0FC-9A8D0FBD89E8}" srcOrd="2" destOrd="0" presId="urn:microsoft.com/office/officeart/2016/7/layout/BasicLinearProcessNumbered"/>
    <dgm:cxn modelId="{B5BD5B2D-1DE9-4459-9D32-2884CA9A1CBB}" type="presParOf" srcId="{F6364667-3149-4B9A-A37A-94A677F68177}" destId="{E639F3B2-3856-4C61-9F6B-9CB5A472553F}" srcOrd="3" destOrd="0" presId="urn:microsoft.com/office/officeart/2016/7/layout/BasicLinearProcessNumbered"/>
    <dgm:cxn modelId="{BBB5DF94-13E0-42EC-98CF-E57F671F859E}" type="presParOf" srcId="{E637A318-C989-487D-90BF-8CF9EF653217}" destId="{FE359019-FBEC-425E-AB7A-CFA0AA3CD9CB}" srcOrd="1" destOrd="0" presId="urn:microsoft.com/office/officeart/2016/7/layout/BasicLinearProcessNumbered"/>
    <dgm:cxn modelId="{849D0AB3-2F5E-4BC7-9077-58784B67AEC0}" type="presParOf" srcId="{E637A318-C989-487D-90BF-8CF9EF653217}" destId="{D5FC546D-6C67-4700-B238-EE201C32A165}" srcOrd="2" destOrd="0" presId="urn:microsoft.com/office/officeart/2016/7/layout/BasicLinearProcessNumbered"/>
    <dgm:cxn modelId="{D3A6559C-C178-48B3-9C47-97FDA41238B4}" type="presParOf" srcId="{D5FC546D-6C67-4700-B238-EE201C32A165}" destId="{679CDBFB-776C-4E6A-BBF1-3E83B627EF76}" srcOrd="0" destOrd="0" presId="urn:microsoft.com/office/officeart/2016/7/layout/BasicLinearProcessNumbered"/>
    <dgm:cxn modelId="{D1D1ED7A-05F0-4C8E-BBE3-3C8BB90734C9}" type="presParOf" srcId="{D5FC546D-6C67-4700-B238-EE201C32A165}" destId="{8DE6B862-7BC6-4672-8554-9166EAEAE81B}" srcOrd="1" destOrd="0" presId="urn:microsoft.com/office/officeart/2016/7/layout/BasicLinearProcessNumbered"/>
    <dgm:cxn modelId="{AB9D654C-4FFC-4B3C-A06C-74EEA7297FC7}" type="presParOf" srcId="{D5FC546D-6C67-4700-B238-EE201C32A165}" destId="{2F1C8A53-4957-4429-8846-997415004D9E}" srcOrd="2" destOrd="0" presId="urn:microsoft.com/office/officeart/2016/7/layout/BasicLinearProcessNumbered"/>
    <dgm:cxn modelId="{C82DBDA8-0F31-4F39-B680-37D79AC993DF}" type="presParOf" srcId="{D5FC546D-6C67-4700-B238-EE201C32A165}" destId="{0010B49C-53BA-4D1A-914A-C05125C5B9F6}" srcOrd="3" destOrd="0" presId="urn:microsoft.com/office/officeart/2016/7/layout/BasicLinearProcessNumbered"/>
    <dgm:cxn modelId="{81245B85-9907-4620-B079-791ABED1F74F}" type="presParOf" srcId="{E637A318-C989-487D-90BF-8CF9EF653217}" destId="{FD0C3FEF-87D8-4A3C-A73F-98BDE72B35AD}" srcOrd="3" destOrd="0" presId="urn:microsoft.com/office/officeart/2016/7/layout/BasicLinearProcessNumbered"/>
    <dgm:cxn modelId="{8C547380-D175-4707-ADB1-4BDA56CE9132}" type="presParOf" srcId="{E637A318-C989-487D-90BF-8CF9EF653217}" destId="{5FDB9C00-9C4E-40C8-BF0A-CA427FAA9A84}" srcOrd="4" destOrd="0" presId="urn:microsoft.com/office/officeart/2016/7/layout/BasicLinearProcessNumbered"/>
    <dgm:cxn modelId="{0F2BA7FF-5365-4B36-8002-2251F2CA64D3}" type="presParOf" srcId="{5FDB9C00-9C4E-40C8-BF0A-CA427FAA9A84}" destId="{E8E3688D-8A63-4694-84DD-A744932C44CC}" srcOrd="0" destOrd="0" presId="urn:microsoft.com/office/officeart/2016/7/layout/BasicLinearProcessNumbered"/>
    <dgm:cxn modelId="{A7452A8E-E32A-471F-B8A6-FB29CA01F997}" type="presParOf" srcId="{5FDB9C00-9C4E-40C8-BF0A-CA427FAA9A84}" destId="{29C33BB6-2AD5-4796-B5BF-604DC7A20F82}" srcOrd="1" destOrd="0" presId="urn:microsoft.com/office/officeart/2016/7/layout/BasicLinearProcessNumbered"/>
    <dgm:cxn modelId="{B9FF7AF4-0D80-4A70-9510-B1C8AE75F311}" type="presParOf" srcId="{5FDB9C00-9C4E-40C8-BF0A-CA427FAA9A84}" destId="{46ED8693-9F7F-44BB-A11A-A9A2138C7CB3}" srcOrd="2" destOrd="0" presId="urn:microsoft.com/office/officeart/2016/7/layout/BasicLinearProcessNumbered"/>
    <dgm:cxn modelId="{E257A17E-4D17-4503-ACE7-C9E5729C5551}" type="presParOf" srcId="{5FDB9C00-9C4E-40C8-BF0A-CA427FAA9A84}" destId="{ED6E878F-D893-4341-8187-1E45703E4279}" srcOrd="3" destOrd="0" presId="urn:microsoft.com/office/officeart/2016/7/layout/BasicLinearProcessNumbered"/>
  </dgm:cxnLst>
  <dgm:bg/>
  <dgm:whole/>
  <dgm:extLst>
    <a:ext uri="http://schemas.microsoft.com/office/drawing/2008/diagram">
      <dsp:dataModelExt xmlns:dsp="http://schemas.microsoft.com/office/drawing/2008/diagram" xmlns=""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77CDAE3-AAA2-425E-82CC-B0D881225CBC}" type="doc">
      <dgm:prSet loTypeId="urn:microsoft.com/office/officeart/2016/7/layout/BasicLinearProcessNumbered" loCatId="process" qsTypeId="urn:microsoft.com/office/officeart/2005/8/quickstyle/simple1" qsCatId="simple" csTypeId="urn:microsoft.com/office/officeart/2005/8/colors/ColorSchemeForSuggestions" csCatId="other"/>
      <dgm:spPr/>
      <dgm:t>
        <a:bodyPr/>
        <a:lstStyle/>
        <a:p>
          <a:endParaRPr lang="en-US"/>
        </a:p>
      </dgm:t>
    </dgm:pt>
    <dgm:pt modelId="{B5B36150-43C2-45A5-87C8-43CE0E6EFD8A}">
      <dgm:prSet custT="1"/>
      <dgm:spPr/>
      <dgm:t>
        <a:bodyPr/>
        <a:lstStyle/>
        <a:p>
          <a:pPr algn="ctr"/>
          <a:r>
            <a:rPr lang="en-US" sz="1400" dirty="0">
              <a:latin typeface="Arial" panose="020B0604020202020204" pitchFamily="34" charset="0"/>
              <a:cs typeface="Arial" panose="020B0604020202020204" pitchFamily="34" charset="0"/>
            </a:rPr>
            <a:t>Emotional engagement</a:t>
          </a:r>
        </a:p>
      </dgm:t>
    </dgm:pt>
    <dgm:pt modelId="{BA5B6BAF-ACE6-4A70-84BB-1BA3B6913516}" type="parTrans" cxnId="{9FEDDAC9-B232-40A2-AD45-F045B0828916}">
      <dgm:prSet/>
      <dgm:spPr/>
      <dgm:t>
        <a:bodyPr/>
        <a:lstStyle/>
        <a:p>
          <a:endParaRPr lang="en-US"/>
        </a:p>
      </dgm:t>
    </dgm:pt>
    <dgm:pt modelId="{D4ACA192-DDC0-42C6-8A9B-76AB2505518E}" type="sibTrans" cxnId="{9FEDDAC9-B232-40A2-AD45-F045B0828916}">
      <dgm:prSet phldrT="1" phldr="0"/>
      <dgm:spPr/>
      <dgm:t>
        <a:bodyPr/>
        <a:lstStyle/>
        <a:p>
          <a:r>
            <a:rPr lang="en-US" dirty="0">
              <a:latin typeface="Arial" panose="020B0604020202020204" pitchFamily="34" charset="0"/>
              <a:cs typeface="Arial" panose="020B0604020202020204" pitchFamily="34" charset="0"/>
            </a:rPr>
            <a:t>1</a:t>
          </a:r>
        </a:p>
      </dgm:t>
    </dgm:pt>
    <dgm:pt modelId="{9C24184B-311D-41FD-9092-DFDF24FCF716}">
      <dgm:prSet custT="1"/>
      <dgm:spPr/>
      <dgm:t>
        <a:bodyPr/>
        <a:lstStyle/>
        <a:p>
          <a:pPr algn="ctr"/>
          <a:r>
            <a:rPr lang="en-US" sz="1400" dirty="0">
              <a:latin typeface="Arial" panose="020B0604020202020204" pitchFamily="34" charset="0"/>
              <a:cs typeface="Arial" panose="020B0604020202020204" pitchFamily="34" charset="0"/>
            </a:rPr>
            <a:t>Self-identification</a:t>
          </a:r>
        </a:p>
      </dgm:t>
    </dgm:pt>
    <dgm:pt modelId="{4A0F7728-8641-4CD0-B0D8-DBC8160080B2}" type="parTrans" cxnId="{4A5F49E4-B446-4390-9EDD-EB46B947A101}">
      <dgm:prSet/>
      <dgm:spPr/>
      <dgm:t>
        <a:bodyPr/>
        <a:lstStyle/>
        <a:p>
          <a:endParaRPr lang="en-US"/>
        </a:p>
      </dgm:t>
    </dgm:pt>
    <dgm:pt modelId="{72E55AB7-7F85-44F4-84C1-FE03CE26999F}" type="sibTrans" cxnId="{4A5F49E4-B446-4390-9EDD-EB46B947A101}">
      <dgm:prSet phldrT="2" phldr="0"/>
      <dgm:spPr/>
      <dgm:t>
        <a:bodyPr/>
        <a:lstStyle/>
        <a:p>
          <a:r>
            <a:rPr lang="en-US" dirty="0">
              <a:latin typeface="Arial" panose="020B0604020202020204" pitchFamily="34" charset="0"/>
              <a:cs typeface="Arial" panose="020B0604020202020204" pitchFamily="34" charset="0"/>
            </a:rPr>
            <a:t>2</a:t>
          </a:r>
        </a:p>
      </dgm:t>
    </dgm:pt>
    <dgm:pt modelId="{19C41A1E-7A62-4D2E-9307-1FEEBE8DB285}">
      <dgm:prSet custT="1"/>
      <dgm:spPr/>
      <dgm:t>
        <a:bodyPr/>
        <a:lstStyle/>
        <a:p>
          <a:pPr algn="ctr"/>
          <a:r>
            <a:rPr lang="en-US" sz="1400" dirty="0">
              <a:latin typeface="Arial" panose="020B0604020202020204" pitchFamily="34" charset="0"/>
              <a:cs typeface="Arial" panose="020B0604020202020204" pitchFamily="34" charset="0"/>
            </a:rPr>
            <a:t>Cultural competence</a:t>
          </a:r>
        </a:p>
      </dgm:t>
    </dgm:pt>
    <dgm:pt modelId="{508F502B-C2F6-4CCD-B52A-6064A735BF7E}" type="parTrans" cxnId="{07807885-35B7-4563-8FD5-4A50BA4B8CE2}">
      <dgm:prSet/>
      <dgm:spPr/>
      <dgm:t>
        <a:bodyPr/>
        <a:lstStyle/>
        <a:p>
          <a:endParaRPr lang="en-US"/>
        </a:p>
      </dgm:t>
    </dgm:pt>
    <dgm:pt modelId="{0138D6A4-9FDC-460F-A993-A2570CC0D5B2}" type="sibTrans" cxnId="{07807885-35B7-4563-8FD5-4A50BA4B8CE2}">
      <dgm:prSet phldrT="3" phldr="0"/>
      <dgm:spPr/>
      <dgm:t>
        <a:bodyPr/>
        <a:lstStyle/>
        <a:p>
          <a:r>
            <a:rPr lang="en-US">
              <a:latin typeface="Arial" panose="020B0604020202020204" pitchFamily="34" charset="0"/>
              <a:cs typeface="Arial" panose="020B0604020202020204" pitchFamily="34" charset="0"/>
            </a:rPr>
            <a:t>3</a:t>
          </a:r>
        </a:p>
      </dgm:t>
    </dgm:pt>
    <dgm:pt modelId="{6B5BBD59-47C8-4BCA-8805-3A0DF5B5DEBC}">
      <dgm:prSet custT="1"/>
      <dgm:spPr/>
      <dgm:t>
        <a:bodyPr/>
        <a:lstStyle/>
        <a:p>
          <a:pPr algn="ctr"/>
          <a:r>
            <a:rPr lang="en-US" sz="1400" dirty="0">
              <a:latin typeface="Arial" panose="020B0604020202020204" pitchFamily="34" charset="0"/>
              <a:cs typeface="Arial" panose="020B0604020202020204" pitchFamily="34" charset="0"/>
            </a:rPr>
            <a:t>Auxiliary consumption</a:t>
          </a:r>
        </a:p>
      </dgm:t>
    </dgm:pt>
    <dgm:pt modelId="{A985CC3D-6F68-4A6B-8D97-D210E130E43D}" type="parTrans" cxnId="{B013FD21-F6EC-4059-9E36-A57D0D1E0DAE}">
      <dgm:prSet/>
      <dgm:spPr/>
      <dgm:t>
        <a:bodyPr/>
        <a:lstStyle/>
        <a:p>
          <a:endParaRPr lang="en-US"/>
        </a:p>
      </dgm:t>
    </dgm:pt>
    <dgm:pt modelId="{3FF92773-B0A9-4ADD-AB3A-02B638E94507}" type="sibTrans" cxnId="{B013FD21-F6EC-4059-9E36-A57D0D1E0DAE}">
      <dgm:prSet phldrT="4" phldr="0"/>
      <dgm:spPr/>
      <dgm:t>
        <a:bodyPr/>
        <a:lstStyle/>
        <a:p>
          <a:r>
            <a:rPr lang="en-US">
              <a:latin typeface="Arial" panose="020B0604020202020204" pitchFamily="34" charset="0"/>
              <a:cs typeface="Arial" panose="020B0604020202020204" pitchFamily="34" charset="0"/>
            </a:rPr>
            <a:t>4</a:t>
          </a:r>
        </a:p>
      </dgm:t>
    </dgm:pt>
    <dgm:pt modelId="{D44B4900-6988-4279-83F3-0946DD0F0B47}">
      <dgm:prSet custT="1"/>
      <dgm:spPr/>
      <dgm:t>
        <a:bodyPr/>
        <a:lstStyle/>
        <a:p>
          <a:pPr algn="ctr"/>
          <a:r>
            <a:rPr lang="en-US" sz="1600" dirty="0">
              <a:latin typeface="Arial" panose="020B0604020202020204" pitchFamily="34" charset="0"/>
              <a:cs typeface="Arial" panose="020B0604020202020204" pitchFamily="34" charset="0"/>
            </a:rPr>
            <a:t>Production</a:t>
          </a:r>
        </a:p>
      </dgm:t>
    </dgm:pt>
    <dgm:pt modelId="{1E2A7DFC-E5F5-47CA-9EFA-89E55D255993}" type="parTrans" cxnId="{253C526A-B92F-4ED2-91EE-41C09B79C3FE}">
      <dgm:prSet/>
      <dgm:spPr/>
      <dgm:t>
        <a:bodyPr/>
        <a:lstStyle/>
        <a:p>
          <a:endParaRPr lang="en-US"/>
        </a:p>
      </dgm:t>
    </dgm:pt>
    <dgm:pt modelId="{2EC7C667-6CB2-4549-BE74-E37BACCE4B26}" type="sibTrans" cxnId="{253C526A-B92F-4ED2-91EE-41C09B79C3FE}">
      <dgm:prSet phldrT="5" phldr="0"/>
      <dgm:spPr/>
      <dgm:t>
        <a:bodyPr/>
        <a:lstStyle/>
        <a:p>
          <a:r>
            <a:rPr lang="en-US">
              <a:latin typeface="Arial" panose="020B0604020202020204" pitchFamily="34" charset="0"/>
              <a:cs typeface="Arial" panose="020B0604020202020204" pitchFamily="34" charset="0"/>
            </a:rPr>
            <a:t>5</a:t>
          </a:r>
        </a:p>
      </dgm:t>
    </dgm:pt>
    <dgm:pt modelId="{937CBB80-717B-4F1D-958F-F54676A3C053}" type="pres">
      <dgm:prSet presAssocID="{E77CDAE3-AAA2-425E-82CC-B0D881225CBC}" presName="Name0" presStyleCnt="0">
        <dgm:presLayoutVars>
          <dgm:animLvl val="lvl"/>
          <dgm:resizeHandles val="exact"/>
        </dgm:presLayoutVars>
      </dgm:prSet>
      <dgm:spPr/>
      <dgm:t>
        <a:bodyPr/>
        <a:lstStyle/>
        <a:p>
          <a:endParaRPr lang="en-US"/>
        </a:p>
      </dgm:t>
    </dgm:pt>
    <dgm:pt modelId="{543B54CF-F0DC-41E5-9533-59A29B55BC53}" type="pres">
      <dgm:prSet presAssocID="{B5B36150-43C2-45A5-87C8-43CE0E6EFD8A}" presName="compositeNode" presStyleCnt="0">
        <dgm:presLayoutVars>
          <dgm:bulletEnabled val="1"/>
        </dgm:presLayoutVars>
      </dgm:prSet>
      <dgm:spPr/>
    </dgm:pt>
    <dgm:pt modelId="{C035948F-E9DB-4996-ACDF-CBAAD5CFB7DB}" type="pres">
      <dgm:prSet presAssocID="{B5B36150-43C2-45A5-87C8-43CE0E6EFD8A}" presName="bgRect" presStyleLbl="bgAccFollowNode1" presStyleIdx="0" presStyleCnt="5"/>
      <dgm:spPr/>
      <dgm:t>
        <a:bodyPr/>
        <a:lstStyle/>
        <a:p>
          <a:endParaRPr lang="en-US"/>
        </a:p>
      </dgm:t>
    </dgm:pt>
    <dgm:pt modelId="{E679DF8B-CB03-45E7-A718-31B54B5ED651}" type="pres">
      <dgm:prSet presAssocID="{D4ACA192-DDC0-42C6-8A9B-76AB2505518E}" presName="sibTransNodeCircle" presStyleLbl="alignNode1" presStyleIdx="0" presStyleCnt="10">
        <dgm:presLayoutVars>
          <dgm:chMax val="0"/>
          <dgm:bulletEnabled/>
        </dgm:presLayoutVars>
      </dgm:prSet>
      <dgm:spPr/>
      <dgm:t>
        <a:bodyPr/>
        <a:lstStyle/>
        <a:p>
          <a:endParaRPr lang="en-US"/>
        </a:p>
      </dgm:t>
    </dgm:pt>
    <dgm:pt modelId="{B85EDA72-0B91-4ED0-A444-334B97D9A363}" type="pres">
      <dgm:prSet presAssocID="{B5B36150-43C2-45A5-87C8-43CE0E6EFD8A}" presName="bottomLine" presStyleLbl="alignNode1" presStyleIdx="1" presStyleCnt="10">
        <dgm:presLayoutVars/>
      </dgm:prSet>
      <dgm:spPr/>
    </dgm:pt>
    <dgm:pt modelId="{CB9A4FB1-D60B-4CBE-A654-8AAE8FAD10AC}" type="pres">
      <dgm:prSet presAssocID="{B5B36150-43C2-45A5-87C8-43CE0E6EFD8A}" presName="nodeText" presStyleLbl="bgAccFollowNode1" presStyleIdx="0" presStyleCnt="5">
        <dgm:presLayoutVars>
          <dgm:bulletEnabled val="1"/>
        </dgm:presLayoutVars>
      </dgm:prSet>
      <dgm:spPr/>
      <dgm:t>
        <a:bodyPr/>
        <a:lstStyle/>
        <a:p>
          <a:endParaRPr lang="en-US"/>
        </a:p>
      </dgm:t>
    </dgm:pt>
    <dgm:pt modelId="{FEDDECE3-FC3E-4347-A491-FF8283D1CA1C}" type="pres">
      <dgm:prSet presAssocID="{D4ACA192-DDC0-42C6-8A9B-76AB2505518E}" presName="sibTrans" presStyleCnt="0"/>
      <dgm:spPr/>
    </dgm:pt>
    <dgm:pt modelId="{5780E02B-12F9-407D-B1F3-6FEBD9849D58}" type="pres">
      <dgm:prSet presAssocID="{9C24184B-311D-41FD-9092-DFDF24FCF716}" presName="compositeNode" presStyleCnt="0">
        <dgm:presLayoutVars>
          <dgm:bulletEnabled val="1"/>
        </dgm:presLayoutVars>
      </dgm:prSet>
      <dgm:spPr/>
    </dgm:pt>
    <dgm:pt modelId="{891642D2-72CE-4ECE-AB88-DA73FA6422A0}" type="pres">
      <dgm:prSet presAssocID="{9C24184B-311D-41FD-9092-DFDF24FCF716}" presName="bgRect" presStyleLbl="bgAccFollowNode1" presStyleIdx="1" presStyleCnt="5" custLinFactNeighborX="2393" custLinFactNeighborY="-427"/>
      <dgm:spPr/>
      <dgm:t>
        <a:bodyPr/>
        <a:lstStyle/>
        <a:p>
          <a:endParaRPr lang="en-US"/>
        </a:p>
      </dgm:t>
    </dgm:pt>
    <dgm:pt modelId="{5BC62923-0D3C-40A4-9D7E-CC0003071333}" type="pres">
      <dgm:prSet presAssocID="{72E55AB7-7F85-44F4-84C1-FE03CE26999F}" presName="sibTransNodeCircle" presStyleLbl="alignNode1" presStyleIdx="2" presStyleCnt="10">
        <dgm:presLayoutVars>
          <dgm:chMax val="0"/>
          <dgm:bulletEnabled/>
        </dgm:presLayoutVars>
      </dgm:prSet>
      <dgm:spPr/>
      <dgm:t>
        <a:bodyPr/>
        <a:lstStyle/>
        <a:p>
          <a:endParaRPr lang="en-US"/>
        </a:p>
      </dgm:t>
    </dgm:pt>
    <dgm:pt modelId="{BA446ED1-3653-46F1-AFA3-621E26C975F3}" type="pres">
      <dgm:prSet presAssocID="{9C24184B-311D-41FD-9092-DFDF24FCF716}" presName="bottomLine" presStyleLbl="alignNode1" presStyleIdx="3" presStyleCnt="10">
        <dgm:presLayoutVars/>
      </dgm:prSet>
      <dgm:spPr/>
    </dgm:pt>
    <dgm:pt modelId="{EB0DA5F0-20F1-4601-ADC2-B22C8B3AF0AA}" type="pres">
      <dgm:prSet presAssocID="{9C24184B-311D-41FD-9092-DFDF24FCF716}" presName="nodeText" presStyleLbl="bgAccFollowNode1" presStyleIdx="1" presStyleCnt="5">
        <dgm:presLayoutVars>
          <dgm:bulletEnabled val="1"/>
        </dgm:presLayoutVars>
      </dgm:prSet>
      <dgm:spPr/>
      <dgm:t>
        <a:bodyPr/>
        <a:lstStyle/>
        <a:p>
          <a:endParaRPr lang="en-US"/>
        </a:p>
      </dgm:t>
    </dgm:pt>
    <dgm:pt modelId="{B23D4296-2E8A-4CE3-9D58-FC93DCA48A8F}" type="pres">
      <dgm:prSet presAssocID="{72E55AB7-7F85-44F4-84C1-FE03CE26999F}" presName="sibTrans" presStyleCnt="0"/>
      <dgm:spPr/>
    </dgm:pt>
    <dgm:pt modelId="{77A0DA5F-8FB9-42FD-8B17-66146821FD35}" type="pres">
      <dgm:prSet presAssocID="{19C41A1E-7A62-4D2E-9307-1FEEBE8DB285}" presName="compositeNode" presStyleCnt="0">
        <dgm:presLayoutVars>
          <dgm:bulletEnabled val="1"/>
        </dgm:presLayoutVars>
      </dgm:prSet>
      <dgm:spPr/>
    </dgm:pt>
    <dgm:pt modelId="{97E46396-3F05-4D6F-8A87-09A88E77E63E}" type="pres">
      <dgm:prSet presAssocID="{19C41A1E-7A62-4D2E-9307-1FEEBE8DB285}" presName="bgRect" presStyleLbl="bgAccFollowNode1" presStyleIdx="2" presStyleCnt="5"/>
      <dgm:spPr/>
      <dgm:t>
        <a:bodyPr/>
        <a:lstStyle/>
        <a:p>
          <a:endParaRPr lang="en-US"/>
        </a:p>
      </dgm:t>
    </dgm:pt>
    <dgm:pt modelId="{11A088EA-F520-4C7E-A4EA-B565426D6200}" type="pres">
      <dgm:prSet presAssocID="{0138D6A4-9FDC-460F-A993-A2570CC0D5B2}" presName="sibTransNodeCircle" presStyleLbl="alignNode1" presStyleIdx="4" presStyleCnt="10">
        <dgm:presLayoutVars>
          <dgm:chMax val="0"/>
          <dgm:bulletEnabled/>
        </dgm:presLayoutVars>
      </dgm:prSet>
      <dgm:spPr/>
      <dgm:t>
        <a:bodyPr/>
        <a:lstStyle/>
        <a:p>
          <a:endParaRPr lang="en-US"/>
        </a:p>
      </dgm:t>
    </dgm:pt>
    <dgm:pt modelId="{307D9379-50EB-4032-BB54-005D91D0A267}" type="pres">
      <dgm:prSet presAssocID="{19C41A1E-7A62-4D2E-9307-1FEEBE8DB285}" presName="bottomLine" presStyleLbl="alignNode1" presStyleIdx="5" presStyleCnt="10">
        <dgm:presLayoutVars/>
      </dgm:prSet>
      <dgm:spPr/>
    </dgm:pt>
    <dgm:pt modelId="{5C260F79-F319-4FC3-86F0-B8A8B9B770F3}" type="pres">
      <dgm:prSet presAssocID="{19C41A1E-7A62-4D2E-9307-1FEEBE8DB285}" presName="nodeText" presStyleLbl="bgAccFollowNode1" presStyleIdx="2" presStyleCnt="5">
        <dgm:presLayoutVars>
          <dgm:bulletEnabled val="1"/>
        </dgm:presLayoutVars>
      </dgm:prSet>
      <dgm:spPr/>
      <dgm:t>
        <a:bodyPr/>
        <a:lstStyle/>
        <a:p>
          <a:endParaRPr lang="en-US"/>
        </a:p>
      </dgm:t>
    </dgm:pt>
    <dgm:pt modelId="{2BA04084-DBEE-4FEB-8AF5-4696AEEA6C5B}" type="pres">
      <dgm:prSet presAssocID="{0138D6A4-9FDC-460F-A993-A2570CC0D5B2}" presName="sibTrans" presStyleCnt="0"/>
      <dgm:spPr/>
    </dgm:pt>
    <dgm:pt modelId="{E473D563-5955-4667-9C6C-C352419740EC}" type="pres">
      <dgm:prSet presAssocID="{6B5BBD59-47C8-4BCA-8805-3A0DF5B5DEBC}" presName="compositeNode" presStyleCnt="0">
        <dgm:presLayoutVars>
          <dgm:bulletEnabled val="1"/>
        </dgm:presLayoutVars>
      </dgm:prSet>
      <dgm:spPr/>
    </dgm:pt>
    <dgm:pt modelId="{189C2DB5-B535-4445-84EB-CB3A0E9C9793}" type="pres">
      <dgm:prSet presAssocID="{6B5BBD59-47C8-4BCA-8805-3A0DF5B5DEBC}" presName="bgRect" presStyleLbl="bgAccFollowNode1" presStyleIdx="3" presStyleCnt="5"/>
      <dgm:spPr/>
      <dgm:t>
        <a:bodyPr/>
        <a:lstStyle/>
        <a:p>
          <a:endParaRPr lang="en-US"/>
        </a:p>
      </dgm:t>
    </dgm:pt>
    <dgm:pt modelId="{8090E5D3-6F25-490B-94E4-A61551C6C515}" type="pres">
      <dgm:prSet presAssocID="{3FF92773-B0A9-4ADD-AB3A-02B638E94507}" presName="sibTransNodeCircle" presStyleLbl="alignNode1" presStyleIdx="6" presStyleCnt="10">
        <dgm:presLayoutVars>
          <dgm:chMax val="0"/>
          <dgm:bulletEnabled/>
        </dgm:presLayoutVars>
      </dgm:prSet>
      <dgm:spPr/>
      <dgm:t>
        <a:bodyPr/>
        <a:lstStyle/>
        <a:p>
          <a:endParaRPr lang="en-US"/>
        </a:p>
      </dgm:t>
    </dgm:pt>
    <dgm:pt modelId="{50639AC0-8B20-4E4C-A8CD-591C39A42F62}" type="pres">
      <dgm:prSet presAssocID="{6B5BBD59-47C8-4BCA-8805-3A0DF5B5DEBC}" presName="bottomLine" presStyleLbl="alignNode1" presStyleIdx="7" presStyleCnt="10">
        <dgm:presLayoutVars/>
      </dgm:prSet>
      <dgm:spPr/>
    </dgm:pt>
    <dgm:pt modelId="{3D68D9BB-C200-4C9E-970C-EEBCBDE8E4CD}" type="pres">
      <dgm:prSet presAssocID="{6B5BBD59-47C8-4BCA-8805-3A0DF5B5DEBC}" presName="nodeText" presStyleLbl="bgAccFollowNode1" presStyleIdx="3" presStyleCnt="5">
        <dgm:presLayoutVars>
          <dgm:bulletEnabled val="1"/>
        </dgm:presLayoutVars>
      </dgm:prSet>
      <dgm:spPr/>
      <dgm:t>
        <a:bodyPr/>
        <a:lstStyle/>
        <a:p>
          <a:endParaRPr lang="en-US"/>
        </a:p>
      </dgm:t>
    </dgm:pt>
    <dgm:pt modelId="{5B46829D-98F3-4774-9CED-9718810E413E}" type="pres">
      <dgm:prSet presAssocID="{3FF92773-B0A9-4ADD-AB3A-02B638E94507}" presName="sibTrans" presStyleCnt="0"/>
      <dgm:spPr/>
    </dgm:pt>
    <dgm:pt modelId="{C3B28FCE-993F-4D0F-A7BD-05747F6D924D}" type="pres">
      <dgm:prSet presAssocID="{D44B4900-6988-4279-83F3-0946DD0F0B47}" presName="compositeNode" presStyleCnt="0">
        <dgm:presLayoutVars>
          <dgm:bulletEnabled val="1"/>
        </dgm:presLayoutVars>
      </dgm:prSet>
      <dgm:spPr/>
    </dgm:pt>
    <dgm:pt modelId="{CC679A70-EFB7-4BEB-818C-188A43A67B1B}" type="pres">
      <dgm:prSet presAssocID="{D44B4900-6988-4279-83F3-0946DD0F0B47}" presName="bgRect" presStyleLbl="bgAccFollowNode1" presStyleIdx="4" presStyleCnt="5"/>
      <dgm:spPr/>
      <dgm:t>
        <a:bodyPr/>
        <a:lstStyle/>
        <a:p>
          <a:endParaRPr lang="en-US"/>
        </a:p>
      </dgm:t>
    </dgm:pt>
    <dgm:pt modelId="{0B51E2BA-EE62-4F0F-A514-A7DE2F5D9DDD}" type="pres">
      <dgm:prSet presAssocID="{2EC7C667-6CB2-4549-BE74-E37BACCE4B26}" presName="sibTransNodeCircle" presStyleLbl="alignNode1" presStyleIdx="8" presStyleCnt="10">
        <dgm:presLayoutVars>
          <dgm:chMax val="0"/>
          <dgm:bulletEnabled/>
        </dgm:presLayoutVars>
      </dgm:prSet>
      <dgm:spPr/>
      <dgm:t>
        <a:bodyPr/>
        <a:lstStyle/>
        <a:p>
          <a:endParaRPr lang="en-US"/>
        </a:p>
      </dgm:t>
    </dgm:pt>
    <dgm:pt modelId="{FB2E1E1B-20D0-443D-A196-C63E52CDD3A9}" type="pres">
      <dgm:prSet presAssocID="{D44B4900-6988-4279-83F3-0946DD0F0B47}" presName="bottomLine" presStyleLbl="alignNode1" presStyleIdx="9" presStyleCnt="10">
        <dgm:presLayoutVars/>
      </dgm:prSet>
      <dgm:spPr/>
    </dgm:pt>
    <dgm:pt modelId="{303F5498-F75A-4EA9-8CC8-71C47D1EF5FD}" type="pres">
      <dgm:prSet presAssocID="{D44B4900-6988-4279-83F3-0946DD0F0B47}" presName="nodeText" presStyleLbl="bgAccFollowNode1" presStyleIdx="4" presStyleCnt="5">
        <dgm:presLayoutVars>
          <dgm:bulletEnabled val="1"/>
        </dgm:presLayoutVars>
      </dgm:prSet>
      <dgm:spPr/>
      <dgm:t>
        <a:bodyPr/>
        <a:lstStyle/>
        <a:p>
          <a:endParaRPr lang="en-US"/>
        </a:p>
      </dgm:t>
    </dgm:pt>
  </dgm:ptLst>
  <dgm:cxnLst>
    <dgm:cxn modelId="{F321E5D2-4CED-4E22-A762-5A95D43DA7C3}" type="presOf" srcId="{B5B36150-43C2-45A5-87C8-43CE0E6EFD8A}" destId="{CB9A4FB1-D60B-4CBE-A654-8AAE8FAD10AC}" srcOrd="1" destOrd="0" presId="urn:microsoft.com/office/officeart/2016/7/layout/BasicLinearProcessNumbered"/>
    <dgm:cxn modelId="{A751F7F4-145B-423C-8961-2F5CFC51B546}" type="presOf" srcId="{B5B36150-43C2-45A5-87C8-43CE0E6EFD8A}" destId="{C035948F-E9DB-4996-ACDF-CBAAD5CFB7DB}" srcOrd="0" destOrd="0" presId="urn:microsoft.com/office/officeart/2016/7/layout/BasicLinearProcessNumbered"/>
    <dgm:cxn modelId="{FB50BF07-957D-4F7E-A12E-F3F6BE257C52}" type="presOf" srcId="{E77CDAE3-AAA2-425E-82CC-B0D881225CBC}" destId="{937CBB80-717B-4F1D-958F-F54676A3C053}" srcOrd="0" destOrd="0" presId="urn:microsoft.com/office/officeart/2016/7/layout/BasicLinearProcessNumbered"/>
    <dgm:cxn modelId="{9971B18A-2D18-4F48-80E6-731418B98779}" type="presOf" srcId="{2EC7C667-6CB2-4549-BE74-E37BACCE4B26}" destId="{0B51E2BA-EE62-4F0F-A514-A7DE2F5D9DDD}" srcOrd="0" destOrd="0" presId="urn:microsoft.com/office/officeart/2016/7/layout/BasicLinearProcessNumbered"/>
    <dgm:cxn modelId="{E49461DA-CA1C-4855-9F75-45DAF8EC9290}" type="presOf" srcId="{19C41A1E-7A62-4D2E-9307-1FEEBE8DB285}" destId="{97E46396-3F05-4D6F-8A87-09A88E77E63E}" srcOrd="0" destOrd="0" presId="urn:microsoft.com/office/officeart/2016/7/layout/BasicLinearProcessNumbered"/>
    <dgm:cxn modelId="{4172A237-6733-44CD-9168-8F4922903D62}" type="presOf" srcId="{19C41A1E-7A62-4D2E-9307-1FEEBE8DB285}" destId="{5C260F79-F319-4FC3-86F0-B8A8B9B770F3}" srcOrd="1" destOrd="0" presId="urn:microsoft.com/office/officeart/2016/7/layout/BasicLinearProcessNumbered"/>
    <dgm:cxn modelId="{253C526A-B92F-4ED2-91EE-41C09B79C3FE}" srcId="{E77CDAE3-AAA2-425E-82CC-B0D881225CBC}" destId="{D44B4900-6988-4279-83F3-0946DD0F0B47}" srcOrd="4" destOrd="0" parTransId="{1E2A7DFC-E5F5-47CA-9EFA-89E55D255993}" sibTransId="{2EC7C667-6CB2-4549-BE74-E37BACCE4B26}"/>
    <dgm:cxn modelId="{229FBAF4-3F4F-4199-8539-EC544A201DE0}" type="presOf" srcId="{0138D6A4-9FDC-460F-A993-A2570CC0D5B2}" destId="{11A088EA-F520-4C7E-A4EA-B565426D6200}" srcOrd="0" destOrd="0" presId="urn:microsoft.com/office/officeart/2016/7/layout/BasicLinearProcessNumbered"/>
    <dgm:cxn modelId="{7C19064A-19B6-4C57-90D7-2896285A76A9}" type="presOf" srcId="{9C24184B-311D-41FD-9092-DFDF24FCF716}" destId="{EB0DA5F0-20F1-4601-ADC2-B22C8B3AF0AA}" srcOrd="1" destOrd="0" presId="urn:microsoft.com/office/officeart/2016/7/layout/BasicLinearProcessNumbered"/>
    <dgm:cxn modelId="{9FEDDAC9-B232-40A2-AD45-F045B0828916}" srcId="{E77CDAE3-AAA2-425E-82CC-B0D881225CBC}" destId="{B5B36150-43C2-45A5-87C8-43CE0E6EFD8A}" srcOrd="0" destOrd="0" parTransId="{BA5B6BAF-ACE6-4A70-84BB-1BA3B6913516}" sibTransId="{D4ACA192-DDC0-42C6-8A9B-76AB2505518E}"/>
    <dgm:cxn modelId="{FC476B4F-C709-4B4A-BFBA-9F6CFAE5503C}" type="presOf" srcId="{3FF92773-B0A9-4ADD-AB3A-02B638E94507}" destId="{8090E5D3-6F25-490B-94E4-A61551C6C515}" srcOrd="0" destOrd="0" presId="urn:microsoft.com/office/officeart/2016/7/layout/BasicLinearProcessNumbered"/>
    <dgm:cxn modelId="{B013FD21-F6EC-4059-9E36-A57D0D1E0DAE}" srcId="{E77CDAE3-AAA2-425E-82CC-B0D881225CBC}" destId="{6B5BBD59-47C8-4BCA-8805-3A0DF5B5DEBC}" srcOrd="3" destOrd="0" parTransId="{A985CC3D-6F68-4A6B-8D97-D210E130E43D}" sibTransId="{3FF92773-B0A9-4ADD-AB3A-02B638E94507}"/>
    <dgm:cxn modelId="{4A5F49E4-B446-4390-9EDD-EB46B947A101}" srcId="{E77CDAE3-AAA2-425E-82CC-B0D881225CBC}" destId="{9C24184B-311D-41FD-9092-DFDF24FCF716}" srcOrd="1" destOrd="0" parTransId="{4A0F7728-8641-4CD0-B0D8-DBC8160080B2}" sibTransId="{72E55AB7-7F85-44F4-84C1-FE03CE26999F}"/>
    <dgm:cxn modelId="{3E38213B-1C4B-49D1-912D-65A1E189F4EB}" type="presOf" srcId="{6B5BBD59-47C8-4BCA-8805-3A0DF5B5DEBC}" destId="{189C2DB5-B535-4445-84EB-CB3A0E9C9793}" srcOrd="0" destOrd="0" presId="urn:microsoft.com/office/officeart/2016/7/layout/BasicLinearProcessNumbered"/>
    <dgm:cxn modelId="{CECEC2BB-75AE-4775-89D1-BFBC3BD411BB}" type="presOf" srcId="{D44B4900-6988-4279-83F3-0946DD0F0B47}" destId="{CC679A70-EFB7-4BEB-818C-188A43A67B1B}" srcOrd="0" destOrd="0" presId="urn:microsoft.com/office/officeart/2016/7/layout/BasicLinearProcessNumbered"/>
    <dgm:cxn modelId="{BA1A21AE-4617-4ED8-AD86-C1BBB313C683}" type="presOf" srcId="{D44B4900-6988-4279-83F3-0946DD0F0B47}" destId="{303F5498-F75A-4EA9-8CC8-71C47D1EF5FD}" srcOrd="1" destOrd="0" presId="urn:microsoft.com/office/officeart/2016/7/layout/BasicLinearProcessNumbered"/>
    <dgm:cxn modelId="{4B897FCB-6285-448D-9C33-C79964B5AF6F}" type="presOf" srcId="{6B5BBD59-47C8-4BCA-8805-3A0DF5B5DEBC}" destId="{3D68D9BB-C200-4C9E-970C-EEBCBDE8E4CD}" srcOrd="1" destOrd="0" presId="urn:microsoft.com/office/officeart/2016/7/layout/BasicLinearProcessNumbered"/>
    <dgm:cxn modelId="{6C588453-B353-4C0D-97AD-3085DF25AB38}" type="presOf" srcId="{9C24184B-311D-41FD-9092-DFDF24FCF716}" destId="{891642D2-72CE-4ECE-AB88-DA73FA6422A0}" srcOrd="0" destOrd="0" presId="urn:microsoft.com/office/officeart/2016/7/layout/BasicLinearProcessNumbered"/>
    <dgm:cxn modelId="{F47F23F9-0E01-4889-8FDD-4F7D772CEE22}" type="presOf" srcId="{D4ACA192-DDC0-42C6-8A9B-76AB2505518E}" destId="{E679DF8B-CB03-45E7-A718-31B54B5ED651}" srcOrd="0" destOrd="0" presId="urn:microsoft.com/office/officeart/2016/7/layout/BasicLinearProcessNumbered"/>
    <dgm:cxn modelId="{07807885-35B7-4563-8FD5-4A50BA4B8CE2}" srcId="{E77CDAE3-AAA2-425E-82CC-B0D881225CBC}" destId="{19C41A1E-7A62-4D2E-9307-1FEEBE8DB285}" srcOrd="2" destOrd="0" parTransId="{508F502B-C2F6-4CCD-B52A-6064A735BF7E}" sibTransId="{0138D6A4-9FDC-460F-A993-A2570CC0D5B2}"/>
    <dgm:cxn modelId="{99B5DB6B-B5FE-4387-8BA3-AE9DB70A492D}" type="presOf" srcId="{72E55AB7-7F85-44F4-84C1-FE03CE26999F}" destId="{5BC62923-0D3C-40A4-9D7E-CC0003071333}" srcOrd="0" destOrd="0" presId="urn:microsoft.com/office/officeart/2016/7/layout/BasicLinearProcessNumbered"/>
    <dgm:cxn modelId="{E70D4F8E-5A39-417F-B146-749578F5D2BC}" type="presParOf" srcId="{937CBB80-717B-4F1D-958F-F54676A3C053}" destId="{543B54CF-F0DC-41E5-9533-59A29B55BC53}" srcOrd="0" destOrd="0" presId="urn:microsoft.com/office/officeart/2016/7/layout/BasicLinearProcessNumbered"/>
    <dgm:cxn modelId="{A85BBE3A-8CB8-430F-A8E1-AFE3D429FCE8}" type="presParOf" srcId="{543B54CF-F0DC-41E5-9533-59A29B55BC53}" destId="{C035948F-E9DB-4996-ACDF-CBAAD5CFB7DB}" srcOrd="0" destOrd="0" presId="urn:microsoft.com/office/officeart/2016/7/layout/BasicLinearProcessNumbered"/>
    <dgm:cxn modelId="{AD451080-F7BE-488A-B3CD-DB0C5210F428}" type="presParOf" srcId="{543B54CF-F0DC-41E5-9533-59A29B55BC53}" destId="{E679DF8B-CB03-45E7-A718-31B54B5ED651}" srcOrd="1" destOrd="0" presId="urn:microsoft.com/office/officeart/2016/7/layout/BasicLinearProcessNumbered"/>
    <dgm:cxn modelId="{70DDE097-C4CD-414C-9947-1666022DF016}" type="presParOf" srcId="{543B54CF-F0DC-41E5-9533-59A29B55BC53}" destId="{B85EDA72-0B91-4ED0-A444-334B97D9A363}" srcOrd="2" destOrd="0" presId="urn:microsoft.com/office/officeart/2016/7/layout/BasicLinearProcessNumbered"/>
    <dgm:cxn modelId="{DFB67298-67DF-4D75-94C6-BB8A117BD2FC}" type="presParOf" srcId="{543B54CF-F0DC-41E5-9533-59A29B55BC53}" destId="{CB9A4FB1-D60B-4CBE-A654-8AAE8FAD10AC}" srcOrd="3" destOrd="0" presId="urn:microsoft.com/office/officeart/2016/7/layout/BasicLinearProcessNumbered"/>
    <dgm:cxn modelId="{AD8F516E-29E4-4969-8616-7A396D8BD4E9}" type="presParOf" srcId="{937CBB80-717B-4F1D-958F-F54676A3C053}" destId="{FEDDECE3-FC3E-4347-A491-FF8283D1CA1C}" srcOrd="1" destOrd="0" presId="urn:microsoft.com/office/officeart/2016/7/layout/BasicLinearProcessNumbered"/>
    <dgm:cxn modelId="{942BAF17-9453-4D06-9667-EB42D66B94F9}" type="presParOf" srcId="{937CBB80-717B-4F1D-958F-F54676A3C053}" destId="{5780E02B-12F9-407D-B1F3-6FEBD9849D58}" srcOrd="2" destOrd="0" presId="urn:microsoft.com/office/officeart/2016/7/layout/BasicLinearProcessNumbered"/>
    <dgm:cxn modelId="{2A59316C-5872-48D3-A1EA-3DD5C33D9AEB}" type="presParOf" srcId="{5780E02B-12F9-407D-B1F3-6FEBD9849D58}" destId="{891642D2-72CE-4ECE-AB88-DA73FA6422A0}" srcOrd="0" destOrd="0" presId="urn:microsoft.com/office/officeart/2016/7/layout/BasicLinearProcessNumbered"/>
    <dgm:cxn modelId="{FE970E62-2C3B-4558-BB14-658B5730ED25}" type="presParOf" srcId="{5780E02B-12F9-407D-B1F3-6FEBD9849D58}" destId="{5BC62923-0D3C-40A4-9D7E-CC0003071333}" srcOrd="1" destOrd="0" presId="urn:microsoft.com/office/officeart/2016/7/layout/BasicLinearProcessNumbered"/>
    <dgm:cxn modelId="{15382CC9-11F9-4642-87D2-6FBF3046CA24}" type="presParOf" srcId="{5780E02B-12F9-407D-B1F3-6FEBD9849D58}" destId="{BA446ED1-3653-46F1-AFA3-621E26C975F3}" srcOrd="2" destOrd="0" presId="urn:microsoft.com/office/officeart/2016/7/layout/BasicLinearProcessNumbered"/>
    <dgm:cxn modelId="{27047573-9C21-4C5A-973F-40704D24B438}" type="presParOf" srcId="{5780E02B-12F9-407D-B1F3-6FEBD9849D58}" destId="{EB0DA5F0-20F1-4601-ADC2-B22C8B3AF0AA}" srcOrd="3" destOrd="0" presId="urn:microsoft.com/office/officeart/2016/7/layout/BasicLinearProcessNumbered"/>
    <dgm:cxn modelId="{6D113C3D-6FF3-4A93-AB05-4A250B7CB6B3}" type="presParOf" srcId="{937CBB80-717B-4F1D-958F-F54676A3C053}" destId="{B23D4296-2E8A-4CE3-9D58-FC93DCA48A8F}" srcOrd="3" destOrd="0" presId="urn:microsoft.com/office/officeart/2016/7/layout/BasicLinearProcessNumbered"/>
    <dgm:cxn modelId="{05AB22C3-61E0-437C-A416-0EE8067B1997}" type="presParOf" srcId="{937CBB80-717B-4F1D-958F-F54676A3C053}" destId="{77A0DA5F-8FB9-42FD-8B17-66146821FD35}" srcOrd="4" destOrd="0" presId="urn:microsoft.com/office/officeart/2016/7/layout/BasicLinearProcessNumbered"/>
    <dgm:cxn modelId="{2F3D7CF7-26E7-4F23-B622-2ECDD3BB000A}" type="presParOf" srcId="{77A0DA5F-8FB9-42FD-8B17-66146821FD35}" destId="{97E46396-3F05-4D6F-8A87-09A88E77E63E}" srcOrd="0" destOrd="0" presId="urn:microsoft.com/office/officeart/2016/7/layout/BasicLinearProcessNumbered"/>
    <dgm:cxn modelId="{AFCD3F0C-B908-4BF1-B41D-A83A0C1EB5C3}" type="presParOf" srcId="{77A0DA5F-8FB9-42FD-8B17-66146821FD35}" destId="{11A088EA-F520-4C7E-A4EA-B565426D6200}" srcOrd="1" destOrd="0" presId="urn:microsoft.com/office/officeart/2016/7/layout/BasicLinearProcessNumbered"/>
    <dgm:cxn modelId="{EA5435C6-3EBA-4BFD-8075-E41164E445F0}" type="presParOf" srcId="{77A0DA5F-8FB9-42FD-8B17-66146821FD35}" destId="{307D9379-50EB-4032-BB54-005D91D0A267}" srcOrd="2" destOrd="0" presId="urn:microsoft.com/office/officeart/2016/7/layout/BasicLinearProcessNumbered"/>
    <dgm:cxn modelId="{4C91C86C-3758-4443-B1B4-A158DEC49791}" type="presParOf" srcId="{77A0DA5F-8FB9-42FD-8B17-66146821FD35}" destId="{5C260F79-F319-4FC3-86F0-B8A8B9B770F3}" srcOrd="3" destOrd="0" presId="urn:microsoft.com/office/officeart/2016/7/layout/BasicLinearProcessNumbered"/>
    <dgm:cxn modelId="{D723DA33-7E1A-42A9-B457-1CD53D4288C4}" type="presParOf" srcId="{937CBB80-717B-4F1D-958F-F54676A3C053}" destId="{2BA04084-DBEE-4FEB-8AF5-4696AEEA6C5B}" srcOrd="5" destOrd="0" presId="urn:microsoft.com/office/officeart/2016/7/layout/BasicLinearProcessNumbered"/>
    <dgm:cxn modelId="{B0120E8A-7198-4D43-8B82-F39D8F20312C}" type="presParOf" srcId="{937CBB80-717B-4F1D-958F-F54676A3C053}" destId="{E473D563-5955-4667-9C6C-C352419740EC}" srcOrd="6" destOrd="0" presId="urn:microsoft.com/office/officeart/2016/7/layout/BasicLinearProcessNumbered"/>
    <dgm:cxn modelId="{72DA9990-1493-44D4-BB10-5221BE41A742}" type="presParOf" srcId="{E473D563-5955-4667-9C6C-C352419740EC}" destId="{189C2DB5-B535-4445-84EB-CB3A0E9C9793}" srcOrd="0" destOrd="0" presId="urn:microsoft.com/office/officeart/2016/7/layout/BasicLinearProcessNumbered"/>
    <dgm:cxn modelId="{9DCD0F8C-701A-4D24-908A-BFD3DB945EBE}" type="presParOf" srcId="{E473D563-5955-4667-9C6C-C352419740EC}" destId="{8090E5D3-6F25-490B-94E4-A61551C6C515}" srcOrd="1" destOrd="0" presId="urn:microsoft.com/office/officeart/2016/7/layout/BasicLinearProcessNumbered"/>
    <dgm:cxn modelId="{5886DACD-CEAF-40BF-AB94-08ED1A0B8E05}" type="presParOf" srcId="{E473D563-5955-4667-9C6C-C352419740EC}" destId="{50639AC0-8B20-4E4C-A8CD-591C39A42F62}" srcOrd="2" destOrd="0" presId="urn:microsoft.com/office/officeart/2016/7/layout/BasicLinearProcessNumbered"/>
    <dgm:cxn modelId="{A693A432-CC2F-4AF1-AE51-99718FABCAD5}" type="presParOf" srcId="{E473D563-5955-4667-9C6C-C352419740EC}" destId="{3D68D9BB-C200-4C9E-970C-EEBCBDE8E4CD}" srcOrd="3" destOrd="0" presId="urn:microsoft.com/office/officeart/2016/7/layout/BasicLinearProcessNumbered"/>
    <dgm:cxn modelId="{BA326D95-23BA-4C02-90A5-75F5A2BEAFD4}" type="presParOf" srcId="{937CBB80-717B-4F1D-958F-F54676A3C053}" destId="{5B46829D-98F3-4774-9CED-9718810E413E}" srcOrd="7" destOrd="0" presId="urn:microsoft.com/office/officeart/2016/7/layout/BasicLinearProcessNumbered"/>
    <dgm:cxn modelId="{7CD2025B-008B-4666-AB78-2B21EE3FA7F2}" type="presParOf" srcId="{937CBB80-717B-4F1D-958F-F54676A3C053}" destId="{C3B28FCE-993F-4D0F-A7BD-05747F6D924D}" srcOrd="8" destOrd="0" presId="urn:microsoft.com/office/officeart/2016/7/layout/BasicLinearProcessNumbered"/>
    <dgm:cxn modelId="{527359AA-BA50-4697-8E89-9459E5D4E886}" type="presParOf" srcId="{C3B28FCE-993F-4D0F-A7BD-05747F6D924D}" destId="{CC679A70-EFB7-4BEB-818C-188A43A67B1B}" srcOrd="0" destOrd="0" presId="urn:microsoft.com/office/officeart/2016/7/layout/BasicLinearProcessNumbered"/>
    <dgm:cxn modelId="{59ABD9CA-3AFC-478E-9C77-9DEF6DE75855}" type="presParOf" srcId="{C3B28FCE-993F-4D0F-A7BD-05747F6D924D}" destId="{0B51E2BA-EE62-4F0F-A514-A7DE2F5D9DDD}" srcOrd="1" destOrd="0" presId="urn:microsoft.com/office/officeart/2016/7/layout/BasicLinearProcessNumbered"/>
    <dgm:cxn modelId="{99B1E1CC-17EC-41DB-B3B3-4399A25CCA53}" type="presParOf" srcId="{C3B28FCE-993F-4D0F-A7BD-05747F6D924D}" destId="{FB2E1E1B-20D0-443D-A196-C63E52CDD3A9}" srcOrd="2" destOrd="0" presId="urn:microsoft.com/office/officeart/2016/7/layout/BasicLinearProcessNumbered"/>
    <dgm:cxn modelId="{4F153F9B-5848-46D8-BD04-E4887EEDA585}" type="presParOf" srcId="{C3B28FCE-993F-4D0F-A7BD-05747F6D924D}" destId="{303F5498-F75A-4EA9-8CC8-71C47D1EF5FD}" srcOrd="3" destOrd="0" presId="urn:microsoft.com/office/officeart/2016/7/layout/BasicLinearProcessNumbered"/>
  </dgm:cxnLst>
  <dgm:bg/>
  <dgm:whole/>
  <dgm:extLst>
    <a:ext uri="http://schemas.microsoft.com/office/drawing/2008/diagram">
      <dsp:dataModelExt xmlns:dsp="http://schemas.microsoft.com/office/drawing/2008/diagram" xmlns="" relId="rId7" minVer="http://schemas.openxmlformats.org/drawingml/2006/diagram"/>
    </a:ext>
  </dgm:extLst>
</dgm:dataModel>
</file>

<file path=ppt/diagrams/drawing1.xml><?xml version="1.0" encoding="utf-8"?>
<dsp:drawing xmlns:dgm="http://schemas.openxmlformats.org/drawingml/2006/diagram" xmlns:a="http://schemas.openxmlformats.org/drawingml/2006/main" xmlns:dsp="http://schemas.microsoft.com/office/drawing/2008/diagram">
  <dsp:spTree>
    <dsp:nvGrpSpPr>
      <dsp:cNvPr id="0" name=""/>
      <dsp:cNvGrpSpPr/>
    </dsp:nvGrpSpPr>
    <dsp:grpSpPr/>
    <dsp:sp modelId="{A2623A46-E19F-42E1-ADA0-B36A538ED2EA}">
      <dsp:nvSpPr>
        <dsp:cNvPr id="0" name=""/>
        <dsp:cNvSpPr/>
      </dsp:nvSpPr>
      <dsp:spPr>
        <a:xfrm>
          <a:off x="0" y="0"/>
          <a:ext cx="2214279" cy="2862034"/>
        </a:xfrm>
        <a:prstGeom prst="rect">
          <a:avLst/>
        </a:prstGeom>
        <a:solidFill>
          <a:schemeClr val="bg1">
            <a:lumMod val="95000"/>
            <a:hueOff val="0"/>
            <a:satOff val="0"/>
            <a:lumOff val="0"/>
            <a:alphaOff val="0"/>
          </a:schemeClr>
        </a:solidFill>
        <a:ln w="12700" cap="flat" cmpd="sng" algn="ctr">
          <a:solidFill>
            <a:schemeClr val="bg1">
              <a:lumMod val="95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2634" tIns="330200" rIns="172634" bIns="330200" numCol="1" spcCol="1270" anchor="t" anchorCtr="0">
          <a:noAutofit/>
        </a:bodyPr>
        <a:lstStyle/>
        <a:p>
          <a:pPr lvl="0" algn="ctr" defTabSz="977900">
            <a:lnSpc>
              <a:spcPct val="90000"/>
            </a:lnSpc>
            <a:spcBef>
              <a:spcPct val="0"/>
            </a:spcBef>
            <a:spcAft>
              <a:spcPct val="35000"/>
            </a:spcAft>
          </a:pPr>
          <a:r>
            <a:rPr lang="en-US" sz="2200" kern="1200" dirty="0">
              <a:latin typeface="Arial" panose="020B0604020202020204" pitchFamily="34" charset="0"/>
              <a:cs typeface="Arial" panose="020B0604020202020204" pitchFamily="34" charset="0"/>
            </a:rPr>
            <a:t>Social presence</a:t>
          </a:r>
        </a:p>
      </dsp:txBody>
      <dsp:txXfrm>
        <a:off x="0" y="1087573"/>
        <a:ext cx="2214279" cy="1717221"/>
      </dsp:txXfrm>
    </dsp:sp>
    <dsp:sp modelId="{4E22B1BB-CE2D-4095-ADDF-84DEC0F9411A}">
      <dsp:nvSpPr>
        <dsp:cNvPr id="0" name=""/>
        <dsp:cNvSpPr/>
      </dsp:nvSpPr>
      <dsp:spPr>
        <a:xfrm>
          <a:off x="677834" y="286203"/>
          <a:ext cx="858610" cy="858610"/>
        </a:xfrm>
        <a:prstGeom prst="ellips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6941" tIns="12700" rIns="66941" bIns="12700" numCol="1" spcCol="1270" anchor="ctr" anchorCtr="0">
          <a:noAutofit/>
        </a:bodyPr>
        <a:lstStyle/>
        <a:p>
          <a:pPr lvl="0" algn="ctr" defTabSz="1955800">
            <a:lnSpc>
              <a:spcPct val="90000"/>
            </a:lnSpc>
            <a:spcBef>
              <a:spcPct val="0"/>
            </a:spcBef>
            <a:spcAft>
              <a:spcPct val="35000"/>
            </a:spcAft>
          </a:pPr>
          <a:r>
            <a:rPr lang="en-US" sz="4400" kern="1200" dirty="0">
              <a:latin typeface="Arial" panose="020B0604020202020204" pitchFamily="34" charset="0"/>
              <a:cs typeface="Arial" panose="020B0604020202020204" pitchFamily="34" charset="0"/>
            </a:rPr>
            <a:t>1</a:t>
          </a:r>
        </a:p>
      </dsp:txBody>
      <dsp:txXfrm>
        <a:off x="677834" y="286203"/>
        <a:ext cx="858610" cy="858610"/>
      </dsp:txXfrm>
    </dsp:sp>
    <dsp:sp modelId="{200B807F-6674-4B0D-B0FC-9A8D0FBD89E8}">
      <dsp:nvSpPr>
        <dsp:cNvPr id="0" name=""/>
        <dsp:cNvSpPr/>
      </dsp:nvSpPr>
      <dsp:spPr>
        <a:xfrm>
          <a:off x="0" y="2861963"/>
          <a:ext cx="2214279" cy="72"/>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79CDBFB-776C-4E6A-BBF1-3E83B627EF76}">
      <dsp:nvSpPr>
        <dsp:cNvPr id="0" name=""/>
        <dsp:cNvSpPr/>
      </dsp:nvSpPr>
      <dsp:spPr>
        <a:xfrm>
          <a:off x="2435706" y="0"/>
          <a:ext cx="2214279" cy="2862034"/>
        </a:xfrm>
        <a:prstGeom prst="rect">
          <a:avLst/>
        </a:prstGeom>
        <a:solidFill>
          <a:schemeClr val="bg1">
            <a:lumMod val="95000"/>
            <a:hueOff val="0"/>
            <a:satOff val="0"/>
            <a:lumOff val="0"/>
            <a:alphaOff val="0"/>
          </a:schemeClr>
        </a:solidFill>
        <a:ln w="12700" cap="flat" cmpd="sng" algn="ctr">
          <a:solidFill>
            <a:schemeClr val="bg1">
              <a:lumMod val="95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2634" tIns="330200" rIns="172634" bIns="330200" numCol="1" spcCol="1270" anchor="t" anchorCtr="0">
          <a:noAutofit/>
        </a:bodyPr>
        <a:lstStyle/>
        <a:p>
          <a:pPr lvl="0" algn="ctr" defTabSz="977900">
            <a:lnSpc>
              <a:spcPct val="90000"/>
            </a:lnSpc>
            <a:spcBef>
              <a:spcPct val="0"/>
            </a:spcBef>
            <a:spcAft>
              <a:spcPct val="35000"/>
            </a:spcAft>
          </a:pPr>
          <a:r>
            <a:rPr lang="en-US" sz="2200" kern="1200" dirty="0">
              <a:latin typeface="Arial" panose="020B0604020202020204" pitchFamily="34" charset="0"/>
              <a:cs typeface="Arial" panose="020B0604020202020204" pitchFamily="34" charset="0"/>
            </a:rPr>
            <a:t>Earned media</a:t>
          </a:r>
        </a:p>
      </dsp:txBody>
      <dsp:txXfrm>
        <a:off x="2435706" y="1087573"/>
        <a:ext cx="2214279" cy="1717221"/>
      </dsp:txXfrm>
    </dsp:sp>
    <dsp:sp modelId="{8DE6B862-7BC6-4672-8554-9166EAEAE81B}">
      <dsp:nvSpPr>
        <dsp:cNvPr id="0" name=""/>
        <dsp:cNvSpPr/>
      </dsp:nvSpPr>
      <dsp:spPr>
        <a:xfrm>
          <a:off x="3113541" y="286203"/>
          <a:ext cx="858610" cy="858610"/>
        </a:xfrm>
        <a:prstGeom prst="ellips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6941" tIns="12700" rIns="66941" bIns="12700" numCol="1" spcCol="1270" anchor="ctr" anchorCtr="0">
          <a:noAutofit/>
        </a:bodyPr>
        <a:lstStyle/>
        <a:p>
          <a:pPr lvl="0" algn="ctr" defTabSz="1955800">
            <a:lnSpc>
              <a:spcPct val="90000"/>
            </a:lnSpc>
            <a:spcBef>
              <a:spcPct val="0"/>
            </a:spcBef>
            <a:spcAft>
              <a:spcPct val="35000"/>
            </a:spcAft>
          </a:pPr>
          <a:r>
            <a:rPr lang="en-US" sz="4400" kern="1200">
              <a:latin typeface="Arial" panose="020B0604020202020204" pitchFamily="34" charset="0"/>
              <a:cs typeface="Arial" panose="020B0604020202020204" pitchFamily="34" charset="0"/>
            </a:rPr>
            <a:t>2</a:t>
          </a:r>
        </a:p>
      </dsp:txBody>
      <dsp:txXfrm>
        <a:off x="3113541" y="286203"/>
        <a:ext cx="858610" cy="858610"/>
      </dsp:txXfrm>
    </dsp:sp>
    <dsp:sp modelId="{2F1C8A53-4957-4429-8846-997415004D9E}">
      <dsp:nvSpPr>
        <dsp:cNvPr id="0" name=""/>
        <dsp:cNvSpPr/>
      </dsp:nvSpPr>
      <dsp:spPr>
        <a:xfrm>
          <a:off x="2435706" y="2861963"/>
          <a:ext cx="2214279" cy="72"/>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8E3688D-8A63-4694-84DD-A744932C44CC}">
      <dsp:nvSpPr>
        <dsp:cNvPr id="0" name=""/>
        <dsp:cNvSpPr/>
      </dsp:nvSpPr>
      <dsp:spPr>
        <a:xfrm>
          <a:off x="4871413" y="0"/>
          <a:ext cx="2214279" cy="2862034"/>
        </a:xfrm>
        <a:prstGeom prst="rect">
          <a:avLst/>
        </a:prstGeom>
        <a:solidFill>
          <a:schemeClr val="bg1">
            <a:lumMod val="95000"/>
            <a:hueOff val="0"/>
            <a:satOff val="0"/>
            <a:lumOff val="0"/>
            <a:alphaOff val="0"/>
          </a:schemeClr>
        </a:solidFill>
        <a:ln w="12700" cap="flat" cmpd="sng" algn="ctr">
          <a:solidFill>
            <a:schemeClr val="bg1">
              <a:lumMod val="95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2634" tIns="330200" rIns="172634" bIns="330200" numCol="1" spcCol="1270" anchor="t" anchorCtr="0">
          <a:noAutofit/>
        </a:bodyPr>
        <a:lstStyle/>
        <a:p>
          <a:pPr lvl="0" algn="ctr" defTabSz="977900">
            <a:lnSpc>
              <a:spcPct val="90000"/>
            </a:lnSpc>
            <a:spcBef>
              <a:spcPct val="0"/>
            </a:spcBef>
            <a:spcAft>
              <a:spcPct val="35000"/>
            </a:spcAft>
          </a:pPr>
          <a:r>
            <a:rPr lang="en-US" sz="2200" kern="1200">
              <a:latin typeface="Arial" panose="020B0604020202020204" pitchFamily="34" charset="0"/>
              <a:cs typeface="Arial" panose="020B0604020202020204" pitchFamily="34" charset="0"/>
            </a:rPr>
            <a:t>Paid media</a:t>
          </a:r>
        </a:p>
      </dsp:txBody>
      <dsp:txXfrm>
        <a:off x="4871413" y="1087573"/>
        <a:ext cx="2214279" cy="1717221"/>
      </dsp:txXfrm>
    </dsp:sp>
    <dsp:sp modelId="{29C33BB6-2AD5-4796-B5BF-604DC7A20F82}">
      <dsp:nvSpPr>
        <dsp:cNvPr id="0" name=""/>
        <dsp:cNvSpPr/>
      </dsp:nvSpPr>
      <dsp:spPr>
        <a:xfrm>
          <a:off x="5549248" y="286203"/>
          <a:ext cx="858610" cy="858610"/>
        </a:xfrm>
        <a:prstGeom prst="ellips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6941" tIns="12700" rIns="66941" bIns="12700" numCol="1" spcCol="1270" anchor="ctr" anchorCtr="0">
          <a:noAutofit/>
        </a:bodyPr>
        <a:lstStyle/>
        <a:p>
          <a:pPr lvl="0" algn="ctr" defTabSz="1955800">
            <a:lnSpc>
              <a:spcPct val="90000"/>
            </a:lnSpc>
            <a:spcBef>
              <a:spcPct val="0"/>
            </a:spcBef>
            <a:spcAft>
              <a:spcPct val="35000"/>
            </a:spcAft>
          </a:pPr>
          <a:r>
            <a:rPr lang="en-US" sz="4400" kern="1200">
              <a:latin typeface="Arial" panose="020B0604020202020204" pitchFamily="34" charset="0"/>
              <a:cs typeface="Arial" panose="020B0604020202020204" pitchFamily="34" charset="0"/>
            </a:rPr>
            <a:t>3</a:t>
          </a:r>
        </a:p>
      </dsp:txBody>
      <dsp:txXfrm>
        <a:off x="5549248" y="286203"/>
        <a:ext cx="858610" cy="858610"/>
      </dsp:txXfrm>
    </dsp:sp>
    <dsp:sp modelId="{46ED8693-9F7F-44BB-A11A-A9A2138C7CB3}">
      <dsp:nvSpPr>
        <dsp:cNvPr id="0" name=""/>
        <dsp:cNvSpPr/>
      </dsp:nvSpPr>
      <dsp:spPr>
        <a:xfrm>
          <a:off x="4871413" y="2861963"/>
          <a:ext cx="2214279" cy="72"/>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drawing2.xml><?xml version="1.0" encoding="utf-8"?>
<dsp:drawing xmlns:dgm="http://schemas.openxmlformats.org/drawingml/2006/diagram" xmlns:a="http://schemas.openxmlformats.org/drawingml/2006/main" xmlns:dsp="http://schemas.microsoft.com/office/drawing/2008/diagram">
  <dsp:spTree>
    <dsp:nvGrpSpPr>
      <dsp:cNvPr id="0" name=""/>
      <dsp:cNvGrpSpPr/>
    </dsp:nvGrpSpPr>
    <dsp:grpSpPr/>
    <dsp:sp modelId="{C035948F-E9DB-4996-ACDF-CBAAD5CFB7DB}">
      <dsp:nvSpPr>
        <dsp:cNvPr id="0" name=""/>
        <dsp:cNvSpPr/>
      </dsp:nvSpPr>
      <dsp:spPr>
        <a:xfrm>
          <a:off x="2240" y="374928"/>
          <a:ext cx="1213229" cy="1698521"/>
        </a:xfrm>
        <a:prstGeom prst="rect">
          <a:avLst/>
        </a:prstGeom>
        <a:solidFill>
          <a:schemeClr val="bg1">
            <a:lumMod val="95000"/>
            <a:hueOff val="0"/>
            <a:satOff val="0"/>
            <a:lumOff val="0"/>
            <a:alphaOff val="0"/>
          </a:schemeClr>
        </a:solidFill>
        <a:ln w="12700" cap="flat" cmpd="sng" algn="ctr">
          <a:solidFill>
            <a:schemeClr val="bg1">
              <a:lumMod val="95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4588" tIns="330200" rIns="94588" bIns="330200" numCol="1" spcCol="1270" anchor="t" anchorCtr="0">
          <a:noAutofit/>
        </a:bodyPr>
        <a:lstStyle/>
        <a:p>
          <a:pPr lvl="0" algn="ctr" defTabSz="622300">
            <a:lnSpc>
              <a:spcPct val="90000"/>
            </a:lnSpc>
            <a:spcBef>
              <a:spcPct val="0"/>
            </a:spcBef>
            <a:spcAft>
              <a:spcPct val="35000"/>
            </a:spcAft>
          </a:pPr>
          <a:r>
            <a:rPr lang="en-US" sz="1400" kern="1200" dirty="0">
              <a:latin typeface="Arial" panose="020B0604020202020204" pitchFamily="34" charset="0"/>
              <a:cs typeface="Arial" panose="020B0604020202020204" pitchFamily="34" charset="0"/>
            </a:rPr>
            <a:t>Emotional engagement</a:t>
          </a:r>
        </a:p>
      </dsp:txBody>
      <dsp:txXfrm>
        <a:off x="2240" y="1020366"/>
        <a:ext cx="1213229" cy="1019112"/>
      </dsp:txXfrm>
    </dsp:sp>
    <dsp:sp modelId="{E679DF8B-CB03-45E7-A718-31B54B5ED651}">
      <dsp:nvSpPr>
        <dsp:cNvPr id="0" name=""/>
        <dsp:cNvSpPr/>
      </dsp:nvSpPr>
      <dsp:spPr>
        <a:xfrm>
          <a:off x="354077" y="544780"/>
          <a:ext cx="509556" cy="509556"/>
        </a:xfrm>
        <a:prstGeom prst="ellips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9727" tIns="12700" rIns="39727" bIns="12700" numCol="1" spcCol="1270" anchor="ctr" anchorCtr="0">
          <a:noAutofit/>
        </a:bodyPr>
        <a:lstStyle/>
        <a:p>
          <a:pPr lvl="0" algn="ctr" defTabSz="1111250">
            <a:lnSpc>
              <a:spcPct val="90000"/>
            </a:lnSpc>
            <a:spcBef>
              <a:spcPct val="0"/>
            </a:spcBef>
            <a:spcAft>
              <a:spcPct val="35000"/>
            </a:spcAft>
          </a:pPr>
          <a:r>
            <a:rPr lang="en-US" sz="2500" kern="1200" dirty="0">
              <a:latin typeface="Arial" panose="020B0604020202020204" pitchFamily="34" charset="0"/>
              <a:cs typeface="Arial" panose="020B0604020202020204" pitchFamily="34" charset="0"/>
            </a:rPr>
            <a:t>1</a:t>
          </a:r>
        </a:p>
      </dsp:txBody>
      <dsp:txXfrm>
        <a:off x="354077" y="544780"/>
        <a:ext cx="509556" cy="509556"/>
      </dsp:txXfrm>
    </dsp:sp>
    <dsp:sp modelId="{B85EDA72-0B91-4ED0-A444-334B97D9A363}">
      <dsp:nvSpPr>
        <dsp:cNvPr id="0" name=""/>
        <dsp:cNvSpPr/>
      </dsp:nvSpPr>
      <dsp:spPr>
        <a:xfrm>
          <a:off x="2240" y="2073377"/>
          <a:ext cx="1213229" cy="72"/>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91642D2-72CE-4ECE-AB88-DA73FA6422A0}">
      <dsp:nvSpPr>
        <dsp:cNvPr id="0" name=""/>
        <dsp:cNvSpPr/>
      </dsp:nvSpPr>
      <dsp:spPr>
        <a:xfrm>
          <a:off x="1365826" y="367675"/>
          <a:ext cx="1213229" cy="1698521"/>
        </a:xfrm>
        <a:prstGeom prst="rect">
          <a:avLst/>
        </a:prstGeom>
        <a:solidFill>
          <a:schemeClr val="bg1">
            <a:lumMod val="95000"/>
            <a:hueOff val="0"/>
            <a:satOff val="0"/>
            <a:lumOff val="0"/>
            <a:alphaOff val="0"/>
          </a:schemeClr>
        </a:solidFill>
        <a:ln w="12700" cap="flat" cmpd="sng" algn="ctr">
          <a:solidFill>
            <a:schemeClr val="bg1">
              <a:lumMod val="95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4588" tIns="330200" rIns="94588" bIns="330200" numCol="1" spcCol="1270" anchor="t" anchorCtr="0">
          <a:noAutofit/>
        </a:bodyPr>
        <a:lstStyle/>
        <a:p>
          <a:pPr lvl="0" algn="ctr" defTabSz="622300">
            <a:lnSpc>
              <a:spcPct val="90000"/>
            </a:lnSpc>
            <a:spcBef>
              <a:spcPct val="0"/>
            </a:spcBef>
            <a:spcAft>
              <a:spcPct val="35000"/>
            </a:spcAft>
          </a:pPr>
          <a:r>
            <a:rPr lang="en-US" sz="1400" kern="1200" dirty="0">
              <a:latin typeface="Arial" panose="020B0604020202020204" pitchFamily="34" charset="0"/>
              <a:cs typeface="Arial" panose="020B0604020202020204" pitchFamily="34" charset="0"/>
            </a:rPr>
            <a:t>Self-identification</a:t>
          </a:r>
        </a:p>
      </dsp:txBody>
      <dsp:txXfrm>
        <a:off x="1365826" y="1013113"/>
        <a:ext cx="1213229" cy="1019112"/>
      </dsp:txXfrm>
    </dsp:sp>
    <dsp:sp modelId="{5BC62923-0D3C-40A4-9D7E-CC0003071333}">
      <dsp:nvSpPr>
        <dsp:cNvPr id="0" name=""/>
        <dsp:cNvSpPr/>
      </dsp:nvSpPr>
      <dsp:spPr>
        <a:xfrm>
          <a:off x="1688630" y="544780"/>
          <a:ext cx="509556" cy="509556"/>
        </a:xfrm>
        <a:prstGeom prst="ellips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9727" tIns="12700" rIns="39727" bIns="12700" numCol="1" spcCol="1270" anchor="ctr" anchorCtr="0">
          <a:noAutofit/>
        </a:bodyPr>
        <a:lstStyle/>
        <a:p>
          <a:pPr lvl="0" algn="ctr" defTabSz="1111250">
            <a:lnSpc>
              <a:spcPct val="90000"/>
            </a:lnSpc>
            <a:spcBef>
              <a:spcPct val="0"/>
            </a:spcBef>
            <a:spcAft>
              <a:spcPct val="35000"/>
            </a:spcAft>
          </a:pPr>
          <a:r>
            <a:rPr lang="en-US" sz="2500" kern="1200" dirty="0">
              <a:latin typeface="Arial" panose="020B0604020202020204" pitchFamily="34" charset="0"/>
              <a:cs typeface="Arial" panose="020B0604020202020204" pitchFamily="34" charset="0"/>
            </a:rPr>
            <a:t>2</a:t>
          </a:r>
        </a:p>
      </dsp:txBody>
      <dsp:txXfrm>
        <a:off x="1688630" y="544780"/>
        <a:ext cx="509556" cy="509556"/>
      </dsp:txXfrm>
    </dsp:sp>
    <dsp:sp modelId="{BA446ED1-3653-46F1-AFA3-621E26C975F3}">
      <dsp:nvSpPr>
        <dsp:cNvPr id="0" name=""/>
        <dsp:cNvSpPr/>
      </dsp:nvSpPr>
      <dsp:spPr>
        <a:xfrm>
          <a:off x="1336793" y="2073377"/>
          <a:ext cx="1213229" cy="72"/>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7E46396-3F05-4D6F-8A87-09A88E77E63E}">
      <dsp:nvSpPr>
        <dsp:cNvPr id="0" name=""/>
        <dsp:cNvSpPr/>
      </dsp:nvSpPr>
      <dsp:spPr>
        <a:xfrm>
          <a:off x="2671346" y="374928"/>
          <a:ext cx="1213229" cy="1698521"/>
        </a:xfrm>
        <a:prstGeom prst="rect">
          <a:avLst/>
        </a:prstGeom>
        <a:solidFill>
          <a:schemeClr val="bg1">
            <a:lumMod val="95000"/>
            <a:hueOff val="0"/>
            <a:satOff val="0"/>
            <a:lumOff val="0"/>
            <a:alphaOff val="0"/>
          </a:schemeClr>
        </a:solidFill>
        <a:ln w="12700" cap="flat" cmpd="sng" algn="ctr">
          <a:solidFill>
            <a:schemeClr val="bg1">
              <a:lumMod val="95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4588" tIns="330200" rIns="94588" bIns="330200" numCol="1" spcCol="1270" anchor="t" anchorCtr="0">
          <a:noAutofit/>
        </a:bodyPr>
        <a:lstStyle/>
        <a:p>
          <a:pPr lvl="0" algn="ctr" defTabSz="622300">
            <a:lnSpc>
              <a:spcPct val="90000"/>
            </a:lnSpc>
            <a:spcBef>
              <a:spcPct val="0"/>
            </a:spcBef>
            <a:spcAft>
              <a:spcPct val="35000"/>
            </a:spcAft>
          </a:pPr>
          <a:r>
            <a:rPr lang="en-US" sz="1400" kern="1200" dirty="0">
              <a:latin typeface="Arial" panose="020B0604020202020204" pitchFamily="34" charset="0"/>
              <a:cs typeface="Arial" panose="020B0604020202020204" pitchFamily="34" charset="0"/>
            </a:rPr>
            <a:t>Cultural competence</a:t>
          </a:r>
        </a:p>
      </dsp:txBody>
      <dsp:txXfrm>
        <a:off x="2671346" y="1020366"/>
        <a:ext cx="1213229" cy="1019112"/>
      </dsp:txXfrm>
    </dsp:sp>
    <dsp:sp modelId="{11A088EA-F520-4C7E-A4EA-B565426D6200}">
      <dsp:nvSpPr>
        <dsp:cNvPr id="0" name=""/>
        <dsp:cNvSpPr/>
      </dsp:nvSpPr>
      <dsp:spPr>
        <a:xfrm>
          <a:off x="3023182" y="544780"/>
          <a:ext cx="509556" cy="509556"/>
        </a:xfrm>
        <a:prstGeom prst="ellips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9727" tIns="12700" rIns="39727" bIns="12700" numCol="1" spcCol="1270" anchor="ctr" anchorCtr="0">
          <a:noAutofit/>
        </a:bodyPr>
        <a:lstStyle/>
        <a:p>
          <a:pPr lvl="0" algn="ctr" defTabSz="1111250">
            <a:lnSpc>
              <a:spcPct val="90000"/>
            </a:lnSpc>
            <a:spcBef>
              <a:spcPct val="0"/>
            </a:spcBef>
            <a:spcAft>
              <a:spcPct val="35000"/>
            </a:spcAft>
          </a:pPr>
          <a:r>
            <a:rPr lang="en-US" sz="2500" kern="1200">
              <a:latin typeface="Arial" panose="020B0604020202020204" pitchFamily="34" charset="0"/>
              <a:cs typeface="Arial" panose="020B0604020202020204" pitchFamily="34" charset="0"/>
            </a:rPr>
            <a:t>3</a:t>
          </a:r>
        </a:p>
      </dsp:txBody>
      <dsp:txXfrm>
        <a:off x="3023182" y="544780"/>
        <a:ext cx="509556" cy="509556"/>
      </dsp:txXfrm>
    </dsp:sp>
    <dsp:sp modelId="{307D9379-50EB-4032-BB54-005D91D0A267}">
      <dsp:nvSpPr>
        <dsp:cNvPr id="0" name=""/>
        <dsp:cNvSpPr/>
      </dsp:nvSpPr>
      <dsp:spPr>
        <a:xfrm>
          <a:off x="2671346" y="2073377"/>
          <a:ext cx="1213229" cy="72"/>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89C2DB5-B535-4445-84EB-CB3A0E9C9793}">
      <dsp:nvSpPr>
        <dsp:cNvPr id="0" name=""/>
        <dsp:cNvSpPr/>
      </dsp:nvSpPr>
      <dsp:spPr>
        <a:xfrm>
          <a:off x="4005898" y="374928"/>
          <a:ext cx="1213229" cy="1698521"/>
        </a:xfrm>
        <a:prstGeom prst="rect">
          <a:avLst/>
        </a:prstGeom>
        <a:solidFill>
          <a:schemeClr val="bg1">
            <a:lumMod val="95000"/>
            <a:hueOff val="0"/>
            <a:satOff val="0"/>
            <a:lumOff val="0"/>
            <a:alphaOff val="0"/>
          </a:schemeClr>
        </a:solidFill>
        <a:ln w="12700" cap="flat" cmpd="sng" algn="ctr">
          <a:solidFill>
            <a:schemeClr val="bg1">
              <a:lumMod val="95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4588" tIns="330200" rIns="94588" bIns="330200" numCol="1" spcCol="1270" anchor="t" anchorCtr="0">
          <a:noAutofit/>
        </a:bodyPr>
        <a:lstStyle/>
        <a:p>
          <a:pPr lvl="0" algn="ctr" defTabSz="622300">
            <a:lnSpc>
              <a:spcPct val="90000"/>
            </a:lnSpc>
            <a:spcBef>
              <a:spcPct val="0"/>
            </a:spcBef>
            <a:spcAft>
              <a:spcPct val="35000"/>
            </a:spcAft>
          </a:pPr>
          <a:r>
            <a:rPr lang="en-US" sz="1400" kern="1200" dirty="0">
              <a:latin typeface="Arial" panose="020B0604020202020204" pitchFamily="34" charset="0"/>
              <a:cs typeface="Arial" panose="020B0604020202020204" pitchFamily="34" charset="0"/>
            </a:rPr>
            <a:t>Auxiliary consumption</a:t>
          </a:r>
        </a:p>
      </dsp:txBody>
      <dsp:txXfrm>
        <a:off x="4005898" y="1020366"/>
        <a:ext cx="1213229" cy="1019112"/>
      </dsp:txXfrm>
    </dsp:sp>
    <dsp:sp modelId="{8090E5D3-6F25-490B-94E4-A61551C6C515}">
      <dsp:nvSpPr>
        <dsp:cNvPr id="0" name=""/>
        <dsp:cNvSpPr/>
      </dsp:nvSpPr>
      <dsp:spPr>
        <a:xfrm>
          <a:off x="4357735" y="544780"/>
          <a:ext cx="509556" cy="509556"/>
        </a:xfrm>
        <a:prstGeom prst="ellips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9727" tIns="12700" rIns="39727" bIns="12700" numCol="1" spcCol="1270" anchor="ctr" anchorCtr="0">
          <a:noAutofit/>
        </a:bodyPr>
        <a:lstStyle/>
        <a:p>
          <a:pPr lvl="0" algn="ctr" defTabSz="1111250">
            <a:lnSpc>
              <a:spcPct val="90000"/>
            </a:lnSpc>
            <a:spcBef>
              <a:spcPct val="0"/>
            </a:spcBef>
            <a:spcAft>
              <a:spcPct val="35000"/>
            </a:spcAft>
          </a:pPr>
          <a:r>
            <a:rPr lang="en-US" sz="2500" kern="1200">
              <a:latin typeface="Arial" panose="020B0604020202020204" pitchFamily="34" charset="0"/>
              <a:cs typeface="Arial" panose="020B0604020202020204" pitchFamily="34" charset="0"/>
            </a:rPr>
            <a:t>4</a:t>
          </a:r>
        </a:p>
      </dsp:txBody>
      <dsp:txXfrm>
        <a:off x="4357735" y="544780"/>
        <a:ext cx="509556" cy="509556"/>
      </dsp:txXfrm>
    </dsp:sp>
    <dsp:sp modelId="{50639AC0-8B20-4E4C-A8CD-591C39A42F62}">
      <dsp:nvSpPr>
        <dsp:cNvPr id="0" name=""/>
        <dsp:cNvSpPr/>
      </dsp:nvSpPr>
      <dsp:spPr>
        <a:xfrm>
          <a:off x="4005898" y="2073377"/>
          <a:ext cx="1213229" cy="72"/>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C679A70-EFB7-4BEB-818C-188A43A67B1B}">
      <dsp:nvSpPr>
        <dsp:cNvPr id="0" name=""/>
        <dsp:cNvSpPr/>
      </dsp:nvSpPr>
      <dsp:spPr>
        <a:xfrm>
          <a:off x="5340451" y="374928"/>
          <a:ext cx="1213229" cy="1698521"/>
        </a:xfrm>
        <a:prstGeom prst="rect">
          <a:avLst/>
        </a:prstGeom>
        <a:solidFill>
          <a:schemeClr val="bg1">
            <a:lumMod val="95000"/>
            <a:hueOff val="0"/>
            <a:satOff val="0"/>
            <a:lumOff val="0"/>
            <a:alphaOff val="0"/>
          </a:schemeClr>
        </a:solidFill>
        <a:ln w="12700" cap="flat" cmpd="sng" algn="ctr">
          <a:solidFill>
            <a:schemeClr val="bg1">
              <a:lumMod val="95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4588" tIns="330200" rIns="94588" bIns="330200" numCol="1" spcCol="1270" anchor="t" anchorCtr="0">
          <a:noAutofit/>
        </a:bodyPr>
        <a:lstStyle/>
        <a:p>
          <a:pPr lvl="0" algn="ctr" defTabSz="711200">
            <a:lnSpc>
              <a:spcPct val="90000"/>
            </a:lnSpc>
            <a:spcBef>
              <a:spcPct val="0"/>
            </a:spcBef>
            <a:spcAft>
              <a:spcPct val="35000"/>
            </a:spcAft>
          </a:pPr>
          <a:r>
            <a:rPr lang="en-US" sz="1600" kern="1200" dirty="0">
              <a:latin typeface="Arial" panose="020B0604020202020204" pitchFamily="34" charset="0"/>
              <a:cs typeface="Arial" panose="020B0604020202020204" pitchFamily="34" charset="0"/>
            </a:rPr>
            <a:t>Production</a:t>
          </a:r>
        </a:p>
      </dsp:txBody>
      <dsp:txXfrm>
        <a:off x="5340451" y="1020366"/>
        <a:ext cx="1213229" cy="1019112"/>
      </dsp:txXfrm>
    </dsp:sp>
    <dsp:sp modelId="{0B51E2BA-EE62-4F0F-A514-A7DE2F5D9DDD}">
      <dsp:nvSpPr>
        <dsp:cNvPr id="0" name=""/>
        <dsp:cNvSpPr/>
      </dsp:nvSpPr>
      <dsp:spPr>
        <a:xfrm>
          <a:off x="5692288" y="544780"/>
          <a:ext cx="509556" cy="509556"/>
        </a:xfrm>
        <a:prstGeom prst="ellips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9727" tIns="12700" rIns="39727" bIns="12700" numCol="1" spcCol="1270" anchor="ctr" anchorCtr="0">
          <a:noAutofit/>
        </a:bodyPr>
        <a:lstStyle/>
        <a:p>
          <a:pPr lvl="0" algn="ctr" defTabSz="1111250">
            <a:lnSpc>
              <a:spcPct val="90000"/>
            </a:lnSpc>
            <a:spcBef>
              <a:spcPct val="0"/>
            </a:spcBef>
            <a:spcAft>
              <a:spcPct val="35000"/>
            </a:spcAft>
          </a:pPr>
          <a:r>
            <a:rPr lang="en-US" sz="2500" kern="1200">
              <a:latin typeface="Arial" panose="020B0604020202020204" pitchFamily="34" charset="0"/>
              <a:cs typeface="Arial" panose="020B0604020202020204" pitchFamily="34" charset="0"/>
            </a:rPr>
            <a:t>5</a:t>
          </a:r>
        </a:p>
      </dsp:txBody>
      <dsp:txXfrm>
        <a:off x="5692288" y="544780"/>
        <a:ext cx="509556" cy="509556"/>
      </dsp:txXfrm>
    </dsp:sp>
    <dsp:sp modelId="{FB2E1E1B-20D0-443D-A196-C63E52CDD3A9}">
      <dsp:nvSpPr>
        <dsp:cNvPr id="0" name=""/>
        <dsp:cNvSpPr/>
      </dsp:nvSpPr>
      <dsp:spPr>
        <a:xfrm>
          <a:off x="5340451" y="2073377"/>
          <a:ext cx="1213229" cy="72"/>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16/7/layout/BasicLinearProcessNumbered">
  <dgm:title val="Basic Linear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1"/>
      <dgm:constr type="primFontSz" for="des" forName="sibTransNodeCircle" op="equ"/>
      <dgm:constr type="primFontSz" for="des" forName="nodeText" op="equ"/>
      <dgm:constr type="h" for="des" forName="sibTransNodeCircle" op="equ"/>
      <dgm:constr type="w" for="des" forName="sibTransNodeCircle" op="equ"/>
    </dgm:constrLst>
    <dgm:ruleLst>
      <dgm:rule type="h" val="NaN" fact="1.2" max="NaN"/>
    </dgm:ruleLst>
    <dgm:forEach name="Name4" axis="ch" ptType="node">
      <dgm:layoutNode name="compositeNode">
        <dgm:varLst>
          <dgm:bulletEnabled val="1"/>
        </dgm:varLst>
        <dgm:alg type="composite"/>
        <dgm:constrLst>
          <dgm:constr type="h" refType="w" op="lte" fact="1.4"/>
          <dgm:constr type="w" for="ch" forName="bgRect" refType="w"/>
          <dgm:constr type="h" for="ch" forName="bgRect" refType="h"/>
          <dgm:constr type="t" for="ch" forName="bgRect"/>
          <dgm:constr type="l" for="ch" forName="bgRect"/>
          <dgm:constr type="h" for="ch" forName="sibTransNodeCircle" refType="h" refFor="ch" refForName="bgRect" fact="0.3"/>
          <dgm:constr type="w" for="ch" forName="sibTransNodeCircle" refType="h" refFor="ch" refForName="sibTransNodeCircle"/>
          <dgm:constr type="ctrX" for="ch" forName="sibTransNodeCircle" refType="w" fact="0.5"/>
          <dgm:constr type="ctrY" for="ch" forName="sibTransNodeCircle" refType="h" fact="0.25"/>
          <dgm:constr type="r" for="ch" forName="nodeText" refType="r" refFor="ch" refForName="bgRect"/>
          <dgm:constr type="h" for="ch" forName="nodeText" refType="h" refFor="ch" refForName="bgRect" fact="0.6"/>
          <dgm:constr type="t" for="ch" forName="nodeText" refType="h" refFor="ch" refForName="bgRect" fact="0.38"/>
          <dgm:constr type="b" for="ch" forName="bottomLine" refType="b" refFor="ch" refForName="bgRect"/>
          <dgm:constr type="w" for="ch" forName="bottomLine" refType="w" refFor="ch" refForName="bgRect"/>
          <dgm:constr type="h" for="ch" forName="bottomLine" val="0.002"/>
        </dgm:constrLst>
        <dgm:ruleLst/>
        <dgm:layoutNode name="bgRect" styleLbl="bgAccFollowNode1">
          <dgm:alg type="sp"/>
          <dgm:shape xmlns:r="http://schemas.openxmlformats.org/officeDocument/2006/relationships" type="rect" r:blip="">
            <dgm:adjLst/>
          </dgm:shape>
          <dgm:presOf axis="self"/>
          <dgm:constrLst/>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alg>
            <dgm:shape xmlns:r="http://schemas.openxmlformats.org/officeDocument/2006/relationships" type="ellipse" r:blip="">
              <dgm:adjLst/>
            </dgm:shape>
            <dgm:constrLst>
              <dgm:constr type="w" refType="h" op="lte"/>
              <dgm:constr type="primFontSz" val="48"/>
              <dgm:constr type="tMarg" val="1"/>
              <dgm:constr type="lMarg" refType="w" fact="0.221"/>
              <dgm:constr type="rMarg" refType="w" fact="0.221"/>
              <dgm:constr type="bMarg" val="1"/>
            </dgm:constrLst>
            <dgm:ruleLst>
              <dgm:rule type="primFontSz" val="14" fact="NaN" max="NaN"/>
            </dgm:ruleLst>
          </dgm:layoutNode>
        </dgm:forEach>
        <dgm:layoutNode name="bottomLine" styleLbl="alignNode1">
          <dgm:varLst/>
          <dgm:presOf/>
          <dgm:alg type="sp"/>
          <dgm:shape xmlns:r="http://schemas.openxmlformats.org/officeDocument/2006/relationships" type="rect" r:blip="">
            <dgm:adjLst/>
          </dgm:shape>
          <dgm:constrLst/>
          <dgm:ruleLst/>
        </dgm:layoutNode>
        <dgm:layoutNode name="nodeText" styleLbl="bgAccFollowNode1" moveWith="bgRect">
          <dgm:varLst>
            <dgm:bulletEnabled val="1"/>
          </dgm:varLst>
          <dgm:alg type="tx">
            <dgm:param type="parTxLTRAlign" val="l"/>
            <dgm:param type="parTxRTLAlign" val="r"/>
            <dgm:param type="txAnchorVert" val="t"/>
          </dgm:alg>
          <dgm:shape xmlns:r="http://schemas.openxmlformats.org/officeDocument/2006/relationships" type="rect" r:blip="" zOrderOff="-1" hideGeom="1">
            <dgm:adjLst/>
          </dgm:shape>
          <dgm:presOf axis="desOrSelf" ptType="node"/>
          <dgm:constrLst>
            <dgm:constr type="primFontSz" val="26"/>
            <dgm:constr type="tMarg" val="26"/>
            <dgm:constr type="lMarg" refType="w" fact="0.221"/>
            <dgm:constr type="rMarg" refType="w" fact="0.221"/>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 xmlns:dgm1611="http://schemas.microsoft.com/office/drawing/2016/11/diagram">
        <dgm1611:autoBuNodeInfo lvl="1" ptType="sibTrans">
          <dgm1611:buPr prefix="" leadZeros="0">
            <a:buAutoNum type="arabicParenBoth"/>
          </dgm1611:buPr>
        </dgm1611:autoBuNodeInfo>
      </dgm1611:autoBuNodeInfoLst>
    </a:ext>
  </dgm:extLst>
</dgm:layoutDef>
</file>

<file path=ppt/diagrams/layout2.xml><?xml version="1.0" encoding="utf-8"?>
<dgm:layoutDef xmlns:dgm="http://schemas.openxmlformats.org/drawingml/2006/diagram" xmlns:a="http://schemas.openxmlformats.org/drawingml/2006/main" uniqueId="urn:microsoft.com/office/officeart/2016/7/layout/BasicLinearProcessNumbered">
  <dgm:title val="Basic Linear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1"/>
      <dgm:constr type="primFontSz" for="des" forName="sibTransNodeCircle" op="equ"/>
      <dgm:constr type="primFontSz" for="des" forName="nodeText" op="equ"/>
      <dgm:constr type="h" for="des" forName="sibTransNodeCircle" op="equ"/>
      <dgm:constr type="w" for="des" forName="sibTransNodeCircle" op="equ"/>
    </dgm:constrLst>
    <dgm:ruleLst>
      <dgm:rule type="h" val="NaN" fact="1.2" max="NaN"/>
    </dgm:ruleLst>
    <dgm:forEach name="Name4" axis="ch" ptType="node">
      <dgm:layoutNode name="compositeNode">
        <dgm:varLst>
          <dgm:bulletEnabled val="1"/>
        </dgm:varLst>
        <dgm:alg type="composite"/>
        <dgm:constrLst>
          <dgm:constr type="h" refType="w" op="lte" fact="1.4"/>
          <dgm:constr type="w" for="ch" forName="bgRect" refType="w"/>
          <dgm:constr type="h" for="ch" forName="bgRect" refType="h"/>
          <dgm:constr type="t" for="ch" forName="bgRect"/>
          <dgm:constr type="l" for="ch" forName="bgRect"/>
          <dgm:constr type="h" for="ch" forName="sibTransNodeCircle" refType="h" refFor="ch" refForName="bgRect" fact="0.3"/>
          <dgm:constr type="w" for="ch" forName="sibTransNodeCircle" refType="h" refFor="ch" refForName="sibTransNodeCircle"/>
          <dgm:constr type="ctrX" for="ch" forName="sibTransNodeCircle" refType="w" fact="0.5"/>
          <dgm:constr type="ctrY" for="ch" forName="sibTransNodeCircle" refType="h" fact="0.25"/>
          <dgm:constr type="r" for="ch" forName="nodeText" refType="r" refFor="ch" refForName="bgRect"/>
          <dgm:constr type="h" for="ch" forName="nodeText" refType="h" refFor="ch" refForName="bgRect" fact="0.6"/>
          <dgm:constr type="t" for="ch" forName="nodeText" refType="h" refFor="ch" refForName="bgRect" fact="0.38"/>
          <dgm:constr type="b" for="ch" forName="bottomLine" refType="b" refFor="ch" refForName="bgRect"/>
          <dgm:constr type="w" for="ch" forName="bottomLine" refType="w" refFor="ch" refForName="bgRect"/>
          <dgm:constr type="h" for="ch" forName="bottomLine" val="0.002"/>
        </dgm:constrLst>
        <dgm:ruleLst/>
        <dgm:layoutNode name="bgRect" styleLbl="bgAccFollowNode1">
          <dgm:alg type="sp"/>
          <dgm:shape xmlns:r="http://schemas.openxmlformats.org/officeDocument/2006/relationships" type="rect" r:blip="">
            <dgm:adjLst/>
          </dgm:shape>
          <dgm:presOf axis="self"/>
          <dgm:constrLst/>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alg>
            <dgm:shape xmlns:r="http://schemas.openxmlformats.org/officeDocument/2006/relationships" type="ellipse" r:blip="">
              <dgm:adjLst/>
            </dgm:shape>
            <dgm:constrLst>
              <dgm:constr type="w" refType="h" op="lte"/>
              <dgm:constr type="primFontSz" val="48"/>
              <dgm:constr type="tMarg" val="1"/>
              <dgm:constr type="lMarg" refType="w" fact="0.221"/>
              <dgm:constr type="rMarg" refType="w" fact="0.221"/>
              <dgm:constr type="bMarg" val="1"/>
            </dgm:constrLst>
            <dgm:ruleLst>
              <dgm:rule type="primFontSz" val="14" fact="NaN" max="NaN"/>
            </dgm:ruleLst>
          </dgm:layoutNode>
        </dgm:forEach>
        <dgm:layoutNode name="bottomLine" styleLbl="alignNode1">
          <dgm:varLst/>
          <dgm:presOf/>
          <dgm:alg type="sp"/>
          <dgm:shape xmlns:r="http://schemas.openxmlformats.org/officeDocument/2006/relationships" type="rect" r:blip="">
            <dgm:adjLst/>
          </dgm:shape>
          <dgm:constrLst/>
          <dgm:ruleLst/>
        </dgm:layoutNode>
        <dgm:layoutNode name="nodeText" styleLbl="bgAccFollowNode1" moveWith="bgRect">
          <dgm:varLst>
            <dgm:bulletEnabled val="1"/>
          </dgm:varLst>
          <dgm:alg type="tx">
            <dgm:param type="parTxLTRAlign" val="l"/>
            <dgm:param type="parTxRTLAlign" val="r"/>
            <dgm:param type="txAnchorVert" val="t"/>
          </dgm:alg>
          <dgm:shape xmlns:r="http://schemas.openxmlformats.org/officeDocument/2006/relationships" type="rect" r:blip="" zOrderOff="-1" hideGeom="1">
            <dgm:adjLst/>
          </dgm:shape>
          <dgm:presOf axis="desOrSelf" ptType="node"/>
          <dgm:constrLst>
            <dgm:constr type="primFontSz" val="26"/>
            <dgm:constr type="tMarg" val="26"/>
            <dgm:constr type="lMarg" refType="w" fact="0.221"/>
            <dgm:constr type="rMarg" refType="w" fact="0.221"/>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 xmlns:dgm1611="http://schemas.microsoft.com/office/drawing/2016/11/diagram">
        <dgm1611:autoBuNodeInfo lvl="1" ptType="sibTrans">
          <dgm1611:buPr prefix="" leadZeros="0">
            <a:buAutoNum type="arabicParenBoth"/>
          </dgm1611:buPr>
        </dgm1611:autoBuNodeInfo>
      </dgm1611:autoBuNodeInfoLst>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9E60161-5589-44FC-AEDF-61819F1A3642}" type="datetimeFigureOut">
              <a:rPr lang="en-US" smtClean="0"/>
              <a:pPr/>
              <a:t>9/13/2018</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76E1428-3662-4EB3-BF92-BCC833EF35E5}" type="slidenum">
              <a:rPr lang="en-US" smtClean="0"/>
              <a:pPr/>
              <a:t>‹#›</a:t>
            </a:fld>
            <a:endParaRPr lang="en-US"/>
          </a:p>
        </p:txBody>
      </p:sp>
    </p:spTree>
    <p:extLst>
      <p:ext uri="{BB962C8B-B14F-4D97-AF65-F5344CB8AC3E}">
        <p14:creationId xmlns:p14="http://schemas.microsoft.com/office/powerpoint/2010/main" xmlns="" val="393403443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A3E30C3B-5D1F-4D20-B348-06F993AC6E72}" type="slidenum">
              <a:rPr lang="en-US" smtClean="0"/>
              <a:pPr/>
              <a:t>2</a:t>
            </a:fld>
            <a:endParaRPr lang="en-US" dirty="0"/>
          </a:p>
        </p:txBody>
      </p:sp>
    </p:spTree>
    <p:extLst>
      <p:ext uri="{BB962C8B-B14F-4D97-AF65-F5344CB8AC3E}">
        <p14:creationId xmlns:p14="http://schemas.microsoft.com/office/powerpoint/2010/main" xmlns="" val="384686336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76E1428-3662-4EB3-BF92-BCC833EF35E5}" type="slidenum">
              <a:rPr lang="en-US" smtClean="0"/>
              <a:pPr/>
              <a:t>3</a:t>
            </a:fld>
            <a:endParaRPr lang="en-US"/>
          </a:p>
        </p:txBody>
      </p:sp>
    </p:spTree>
    <p:extLst>
      <p:ext uri="{BB962C8B-B14F-4D97-AF65-F5344CB8AC3E}">
        <p14:creationId xmlns:p14="http://schemas.microsoft.com/office/powerpoint/2010/main" xmlns="" val="163160463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76E1428-3662-4EB3-BF92-BCC833EF35E5}" type="slidenum">
              <a:rPr lang="en-US" smtClean="0"/>
              <a:pPr/>
              <a:t>4</a:t>
            </a:fld>
            <a:endParaRPr lang="en-US"/>
          </a:p>
        </p:txBody>
      </p:sp>
    </p:spTree>
    <p:extLst>
      <p:ext uri="{BB962C8B-B14F-4D97-AF65-F5344CB8AC3E}">
        <p14:creationId xmlns:p14="http://schemas.microsoft.com/office/powerpoint/2010/main" xmlns="" val="384086766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76E1428-3662-4EB3-BF92-BCC833EF35E5}" type="slidenum">
              <a:rPr lang="en-US" smtClean="0"/>
              <a:pPr/>
              <a:t>5</a:t>
            </a:fld>
            <a:endParaRPr lang="en-US"/>
          </a:p>
        </p:txBody>
      </p:sp>
    </p:spTree>
    <p:extLst>
      <p:ext uri="{BB962C8B-B14F-4D97-AF65-F5344CB8AC3E}">
        <p14:creationId xmlns:p14="http://schemas.microsoft.com/office/powerpoint/2010/main" xmlns="" val="110158873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76E1428-3662-4EB3-BF92-BCC833EF35E5}" type="slidenum">
              <a:rPr lang="en-US" smtClean="0"/>
              <a:pPr/>
              <a:t>6</a:t>
            </a:fld>
            <a:endParaRPr lang="en-US"/>
          </a:p>
        </p:txBody>
      </p:sp>
    </p:spTree>
    <p:extLst>
      <p:ext uri="{BB962C8B-B14F-4D97-AF65-F5344CB8AC3E}">
        <p14:creationId xmlns:p14="http://schemas.microsoft.com/office/powerpoint/2010/main" xmlns="" val="184996490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49" name="Slide Image Placeholder 1"/>
          <p:cNvSpPr>
            <a:spLocks noGrp="1" noRot="1" noChangeAspect="1"/>
          </p:cNvSpPr>
          <p:nvPr>
            <p:ph type="sldImg"/>
          </p:nvPr>
        </p:nvSpPr>
        <p:spPr bwMode="auto">
          <a:xfrm>
            <a:off x="1371600" y="1143000"/>
            <a:ext cx="4114800" cy="3086100"/>
          </a:xfrm>
          <a:noFill/>
          <a:ln>
            <a:solidFill>
              <a:srgbClr val="000000"/>
            </a:solidFill>
            <a:miter lim="800000"/>
            <a:headEnd/>
            <a:tailEnd/>
          </a:ln>
        </p:spPr>
      </p:sp>
      <p:sp>
        <p:nvSpPr>
          <p:cNvPr id="53250"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US" dirty="0"/>
          </a:p>
        </p:txBody>
      </p:sp>
      <p:sp>
        <p:nvSpPr>
          <p:cNvPr id="53251"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93E2E6D9-8AF5-42A4-8CC8-DEA2120A0C0B}" type="slidenum">
              <a:rPr lang="en-US">
                <a:cs typeface="Arial" charset="0"/>
              </a:rPr>
              <a:pPr fontAlgn="base">
                <a:spcBef>
                  <a:spcPct val="0"/>
                </a:spcBef>
                <a:spcAft>
                  <a:spcPct val="0"/>
                </a:spcAft>
              </a:pPr>
              <a:t>7</a:t>
            </a:fld>
            <a:endParaRPr lang="en-US">
              <a:cs typeface="Arial" charset="0"/>
            </a:endParaRPr>
          </a:p>
        </p:txBody>
      </p:sp>
    </p:spTree>
    <p:extLst>
      <p:ext uri="{BB962C8B-B14F-4D97-AF65-F5344CB8AC3E}">
        <p14:creationId xmlns:p14="http://schemas.microsoft.com/office/powerpoint/2010/main" xmlns="" val="97059329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76E1428-3662-4EB3-BF92-BCC833EF35E5}" type="slidenum">
              <a:rPr lang="en-US" smtClean="0"/>
              <a:pPr/>
              <a:t>8</a:t>
            </a:fld>
            <a:endParaRPr lang="en-US"/>
          </a:p>
        </p:txBody>
      </p:sp>
    </p:spTree>
    <p:extLst>
      <p:ext uri="{BB962C8B-B14F-4D97-AF65-F5344CB8AC3E}">
        <p14:creationId xmlns:p14="http://schemas.microsoft.com/office/powerpoint/2010/main" xmlns="" val="255688986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76E1428-3662-4EB3-BF92-BCC833EF35E5}" type="slidenum">
              <a:rPr lang="en-US" smtClean="0"/>
              <a:pPr/>
              <a:t>9</a:t>
            </a:fld>
            <a:endParaRPr lang="en-US"/>
          </a:p>
        </p:txBody>
      </p:sp>
    </p:spTree>
    <p:extLst>
      <p:ext uri="{BB962C8B-B14F-4D97-AF65-F5344CB8AC3E}">
        <p14:creationId xmlns:p14="http://schemas.microsoft.com/office/powerpoint/2010/main" xmlns="" val="268805785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76E1428-3662-4EB3-BF92-BCC833EF35E5}" type="slidenum">
              <a:rPr lang="en-US" smtClean="0"/>
              <a:pPr/>
              <a:t>10</a:t>
            </a:fld>
            <a:endParaRPr lang="en-US"/>
          </a:p>
        </p:txBody>
      </p:sp>
    </p:spTree>
    <p:extLst>
      <p:ext uri="{BB962C8B-B14F-4D97-AF65-F5344CB8AC3E}">
        <p14:creationId xmlns:p14="http://schemas.microsoft.com/office/powerpoint/2010/main" xmlns="" val="186431690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76E1428-3662-4EB3-BF92-BCC833EF35E5}" type="slidenum">
              <a:rPr lang="en-US" smtClean="0"/>
              <a:pPr/>
              <a:t>11</a:t>
            </a:fld>
            <a:endParaRPr lang="en-US"/>
          </a:p>
        </p:txBody>
      </p:sp>
    </p:spTree>
    <p:extLst>
      <p:ext uri="{BB962C8B-B14F-4D97-AF65-F5344CB8AC3E}">
        <p14:creationId xmlns:p14="http://schemas.microsoft.com/office/powerpoint/2010/main" xmlns="" val="322220222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76E1428-3662-4EB3-BF92-BCC833EF35E5}" type="slidenum">
              <a:rPr lang="en-US" smtClean="0"/>
              <a:pPr/>
              <a:t>12</a:t>
            </a:fld>
            <a:endParaRPr lang="en-US"/>
          </a:p>
        </p:txBody>
      </p:sp>
    </p:spTree>
    <p:extLst>
      <p:ext uri="{BB962C8B-B14F-4D97-AF65-F5344CB8AC3E}">
        <p14:creationId xmlns:p14="http://schemas.microsoft.com/office/powerpoint/2010/main" xmlns="" val="231615696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76E1428-3662-4EB3-BF92-BCC833EF35E5}" type="slidenum">
              <a:rPr lang="en-US" smtClean="0"/>
              <a:pPr/>
              <a:t>13</a:t>
            </a:fld>
            <a:endParaRPr lang="en-US"/>
          </a:p>
        </p:txBody>
      </p:sp>
    </p:spTree>
    <p:extLst>
      <p:ext uri="{BB962C8B-B14F-4D97-AF65-F5344CB8AC3E}">
        <p14:creationId xmlns:p14="http://schemas.microsoft.com/office/powerpoint/2010/main" xmlns="" val="24570262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76E1428-3662-4EB3-BF92-BCC833EF35E5}" type="slidenum">
              <a:rPr lang="en-US" smtClean="0"/>
              <a:pPr/>
              <a:t>14</a:t>
            </a:fld>
            <a:endParaRPr lang="en-US"/>
          </a:p>
        </p:txBody>
      </p:sp>
    </p:spTree>
    <p:extLst>
      <p:ext uri="{BB962C8B-B14F-4D97-AF65-F5344CB8AC3E}">
        <p14:creationId xmlns:p14="http://schemas.microsoft.com/office/powerpoint/2010/main" xmlns="" val="131904987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76E1428-3662-4EB3-BF92-BCC833EF35E5}" type="slidenum">
              <a:rPr lang="en-US" smtClean="0"/>
              <a:pPr/>
              <a:t>15</a:t>
            </a:fld>
            <a:endParaRPr lang="en-US"/>
          </a:p>
        </p:txBody>
      </p:sp>
    </p:spTree>
    <p:extLst>
      <p:ext uri="{BB962C8B-B14F-4D97-AF65-F5344CB8AC3E}">
        <p14:creationId xmlns:p14="http://schemas.microsoft.com/office/powerpoint/2010/main" xmlns="" val="271078217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76E1428-3662-4EB3-BF92-BCC833EF35E5}" type="slidenum">
              <a:rPr lang="en-US" smtClean="0"/>
              <a:pPr/>
              <a:t>16</a:t>
            </a:fld>
            <a:endParaRPr lang="en-US"/>
          </a:p>
        </p:txBody>
      </p:sp>
    </p:spTree>
    <p:extLst>
      <p:ext uri="{BB962C8B-B14F-4D97-AF65-F5344CB8AC3E}">
        <p14:creationId xmlns:p14="http://schemas.microsoft.com/office/powerpoint/2010/main" xmlns="" val="84301959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76E1428-3662-4EB3-BF92-BCC833EF35E5}" type="slidenum">
              <a:rPr lang="en-US" smtClean="0"/>
              <a:pPr/>
              <a:t>17</a:t>
            </a:fld>
            <a:endParaRPr lang="en-US"/>
          </a:p>
        </p:txBody>
      </p:sp>
    </p:spTree>
    <p:extLst>
      <p:ext uri="{BB962C8B-B14F-4D97-AF65-F5344CB8AC3E}">
        <p14:creationId xmlns:p14="http://schemas.microsoft.com/office/powerpoint/2010/main" xmlns="" val="202679597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76E1428-3662-4EB3-BF92-BCC833EF35E5}" type="slidenum">
              <a:rPr lang="en-US" smtClean="0"/>
              <a:pPr/>
              <a:t>18</a:t>
            </a:fld>
            <a:endParaRPr lang="en-US"/>
          </a:p>
        </p:txBody>
      </p:sp>
    </p:spTree>
    <p:extLst>
      <p:ext uri="{BB962C8B-B14F-4D97-AF65-F5344CB8AC3E}">
        <p14:creationId xmlns:p14="http://schemas.microsoft.com/office/powerpoint/2010/main" xmlns="" val="233661223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76E1428-3662-4EB3-BF92-BCC833EF35E5}" type="slidenum">
              <a:rPr lang="en-US" smtClean="0"/>
              <a:pPr/>
              <a:t>19</a:t>
            </a:fld>
            <a:endParaRPr lang="en-US"/>
          </a:p>
        </p:txBody>
      </p:sp>
    </p:spTree>
    <p:extLst>
      <p:ext uri="{BB962C8B-B14F-4D97-AF65-F5344CB8AC3E}">
        <p14:creationId xmlns:p14="http://schemas.microsoft.com/office/powerpoint/2010/main" xmlns="" val="298510316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smtClean="0"/>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dirty="0"/>
              <a:pPr/>
              <a:t>9/13/2018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4486020-16CF-45AC-902B-BF46D291E33D}" type="slidenum">
              <a:rPr lang="en-US" smtClean="0"/>
              <a:pPr/>
              <a:t>‹#›</a:t>
            </a:fld>
            <a:endParaRPr lang="en-US"/>
          </a:p>
        </p:txBody>
      </p:sp>
    </p:spTree>
    <p:extLst>
      <p:ext uri="{BB962C8B-B14F-4D97-AF65-F5344CB8AC3E}">
        <p14:creationId xmlns:p14="http://schemas.microsoft.com/office/powerpoint/2010/main" xmlns="" val="27106303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dirty="0"/>
              <a:pPr/>
              <a:t>9/13/2018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r>
              <a:rPr lang="en-US" smtClean="0"/>
              <a:t>6-</a:t>
            </a:r>
            <a:fld id="{B4486020-16CF-45AC-902B-BF46D291E33D}" type="slidenum">
              <a:rPr lang="en-US" smtClean="0"/>
              <a:pPr/>
              <a:t>‹#›</a:t>
            </a:fld>
            <a:endParaRPr lang="en-US" dirty="0"/>
          </a:p>
        </p:txBody>
      </p:sp>
    </p:spTree>
    <p:extLst>
      <p:ext uri="{BB962C8B-B14F-4D97-AF65-F5344CB8AC3E}">
        <p14:creationId xmlns:p14="http://schemas.microsoft.com/office/powerpoint/2010/main" xmlns="" val="17589902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smtClean="0"/>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A3D30475-CAC1-4A74-9E4C-111C23400E3F}" type="datetimeFigureOut">
              <a:rPr lang="en-US" smtClean="0"/>
              <a:pPr/>
              <a:t>9/13/2018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4486020-16CF-45AC-902B-BF46D291E33D}" type="slidenum">
              <a:rPr lang="en-US" smtClean="0"/>
              <a:pPr/>
              <a:t>‹#›</a:t>
            </a:fld>
            <a:endParaRPr lang="en-US"/>
          </a:p>
        </p:txBody>
      </p:sp>
    </p:spTree>
    <p:extLst>
      <p:ext uri="{BB962C8B-B14F-4D97-AF65-F5344CB8AC3E}">
        <p14:creationId xmlns:p14="http://schemas.microsoft.com/office/powerpoint/2010/main" xmlns="" val="28948330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C764DE79-268F-4C1A-8933-263129D2AF90}" type="datetimeFigureOut">
              <a:rPr lang="en-US" dirty="0"/>
              <a:pPr/>
              <a:t>9/13/2018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r>
              <a:rPr lang="en-US" smtClean="0"/>
              <a:t>6-</a:t>
            </a:r>
            <a:fld id="{B4486020-16CF-45AC-902B-BF46D291E33D}" type="slidenum">
              <a:rPr lang="en-US" smtClean="0"/>
              <a:pPr/>
              <a:t>‹#›</a:t>
            </a:fld>
            <a:endParaRPr lang="en-US" dirty="0"/>
          </a:p>
        </p:txBody>
      </p:sp>
    </p:spTree>
    <p:extLst>
      <p:ext uri="{BB962C8B-B14F-4D97-AF65-F5344CB8AC3E}">
        <p14:creationId xmlns:p14="http://schemas.microsoft.com/office/powerpoint/2010/main" xmlns="" val="321211154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A3D30475-CAC1-4A74-9E4C-111C23400E3F}" type="datetimeFigureOut">
              <a:rPr lang="en-US" smtClean="0"/>
              <a:pPr/>
              <a:t>9/13/2018</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4486020-16CF-45AC-902B-BF46D291E33D}" type="slidenum">
              <a:rPr lang="en-US" smtClean="0"/>
              <a:pPr/>
              <a:t>‹#›</a:t>
            </a:fld>
            <a:endParaRPr lang="en-US"/>
          </a:p>
        </p:txBody>
      </p:sp>
    </p:spTree>
    <p:extLst>
      <p:ext uri="{BB962C8B-B14F-4D97-AF65-F5344CB8AC3E}">
        <p14:creationId xmlns:p14="http://schemas.microsoft.com/office/powerpoint/2010/main" xmlns="" val="363688416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C764DE79-268F-4C1A-8933-263129D2AF90}" type="datetimeFigureOut">
              <a:rPr lang="en-US" dirty="0"/>
              <a:pPr/>
              <a:t>9/13/2018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r>
              <a:rPr lang="en-US" smtClean="0"/>
              <a:t>6-</a:t>
            </a:r>
            <a:fld id="{B4486020-16CF-45AC-902B-BF46D291E33D}" type="slidenum">
              <a:rPr lang="en-US" smtClean="0"/>
              <a:pPr/>
              <a:t>‹#›</a:t>
            </a:fld>
            <a:endParaRPr lang="en-US" dirty="0"/>
          </a:p>
        </p:txBody>
      </p:sp>
    </p:spTree>
    <p:extLst>
      <p:ext uri="{BB962C8B-B14F-4D97-AF65-F5344CB8AC3E}">
        <p14:creationId xmlns:p14="http://schemas.microsoft.com/office/powerpoint/2010/main" xmlns="" val="29000553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pPr/>
              <a:t>9/13/2018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r>
              <a:rPr lang="en-US" smtClean="0"/>
              <a:t>6-</a:t>
            </a:r>
            <a:fld id="{B4486020-16CF-45AC-902B-BF46D291E33D}" type="slidenum">
              <a:rPr lang="en-US" smtClean="0"/>
              <a:pPr/>
              <a:t>‹#›</a:t>
            </a:fld>
            <a:endParaRPr lang="en-US" dirty="0"/>
          </a:p>
        </p:txBody>
      </p:sp>
    </p:spTree>
    <p:extLst>
      <p:ext uri="{BB962C8B-B14F-4D97-AF65-F5344CB8AC3E}">
        <p14:creationId xmlns:p14="http://schemas.microsoft.com/office/powerpoint/2010/main" xmlns="" val="418309834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smtClean="0"/>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pPr/>
              <a:t>9/13/2018</a:t>
            </a:fld>
            <a:endParaRPr lang="en-US" dirty="0"/>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r>
              <a:rPr lang="en-US" smtClean="0"/>
              <a:t>2-</a:t>
            </a:r>
            <a:fld id="{B4486020-16CF-45AC-902B-BF46D291E33D}" type="slidenum">
              <a:rPr lang="en-US" smtClean="0"/>
              <a:pPr/>
              <a:t>‹#›</a:t>
            </a:fld>
            <a:endParaRPr lang="en-US" dirty="0"/>
          </a:p>
        </p:txBody>
      </p:sp>
    </p:spTree>
    <p:extLst>
      <p:ext uri="{BB962C8B-B14F-4D97-AF65-F5344CB8AC3E}">
        <p14:creationId xmlns:p14="http://schemas.microsoft.com/office/powerpoint/2010/main" xmlns="" val="101121920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A3D30475-CAC1-4A74-9E4C-111C23400E3F}" type="datetimeFigureOut">
              <a:rPr lang="en-US" smtClean="0"/>
              <a:pPr/>
              <a:t>9/13/2018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4486020-16CF-45AC-902B-BF46D291E33D}" type="slidenum">
              <a:rPr lang="en-US" smtClean="0"/>
              <a:pPr/>
              <a:t>‹#›</a:t>
            </a:fld>
            <a:endParaRPr lang="en-US"/>
          </a:p>
        </p:txBody>
      </p:sp>
    </p:spTree>
    <p:extLst>
      <p:ext uri="{BB962C8B-B14F-4D97-AF65-F5344CB8AC3E}">
        <p14:creationId xmlns:p14="http://schemas.microsoft.com/office/powerpoint/2010/main" xmlns="" val="69668607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A3D30475-CAC1-4A74-9E4C-111C23400E3F}" type="datetimeFigureOut">
              <a:rPr lang="en-US" smtClean="0"/>
              <a:pPr/>
              <a:t>9/13/2018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4486020-16CF-45AC-902B-BF46D291E33D}" type="slidenum">
              <a:rPr lang="en-US" smtClean="0"/>
              <a:pPr/>
              <a:t>‹#›</a:t>
            </a:fld>
            <a:endParaRPr lang="en-US"/>
          </a:p>
        </p:txBody>
      </p:sp>
    </p:spTree>
    <p:extLst>
      <p:ext uri="{BB962C8B-B14F-4D97-AF65-F5344CB8AC3E}">
        <p14:creationId xmlns:p14="http://schemas.microsoft.com/office/powerpoint/2010/main" xmlns="" val="24603857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A3D30475-CAC1-4A74-9E4C-111C23400E3F}" type="datetimeFigureOut">
              <a:rPr lang="en-US" smtClean="0"/>
              <a:pPr/>
              <a:t>9/13/2018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4486020-16CF-45AC-902B-BF46D291E33D}" type="slidenum">
              <a:rPr lang="en-US" smtClean="0"/>
              <a:pPr/>
              <a:t>‹#›</a:t>
            </a:fld>
            <a:endParaRPr lang="en-US"/>
          </a:p>
        </p:txBody>
      </p:sp>
    </p:spTree>
    <p:extLst>
      <p:ext uri="{BB962C8B-B14F-4D97-AF65-F5344CB8AC3E}">
        <p14:creationId xmlns:p14="http://schemas.microsoft.com/office/powerpoint/2010/main" xmlns="" val="28700654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dirty="0" smtClean="0"/>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3D30475-CAC1-4A74-9E4C-111C23400E3F}" type="datetimeFigureOut">
              <a:rPr lang="en-US" smtClean="0"/>
              <a:pPr/>
              <a:t>9/13/2018</a:t>
            </a:fld>
            <a:endParaRPr lang="en-US"/>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4486020-16CF-45AC-902B-BF46D291E33D}" type="slidenum">
              <a:rPr lang="en-US" smtClean="0"/>
              <a:pPr/>
              <a:t>‹#›</a:t>
            </a:fld>
            <a:endParaRPr lang="en-US"/>
          </a:p>
        </p:txBody>
      </p:sp>
    </p:spTree>
    <p:extLst>
      <p:ext uri="{BB962C8B-B14F-4D97-AF65-F5344CB8AC3E}">
        <p14:creationId xmlns:p14="http://schemas.microsoft.com/office/powerpoint/2010/main" xmlns="" val="93480109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3600" kern="1200">
          <a:solidFill>
            <a:schemeClr val="tx1"/>
          </a:solidFill>
          <a:latin typeface="Arial" panose="020B0604020202020204" pitchFamily="34" charset="0"/>
          <a:ea typeface="+mj-ea"/>
          <a:cs typeface="Arial" panose="020B0604020202020204" pitchFamily="34" charset="0"/>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2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200" kern="120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22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220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6.emf"/><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8.emf"/><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8.xml"/><Relationship Id="rId1" Type="http://schemas.openxmlformats.org/officeDocument/2006/relationships/slideLayout" Target="../slideLayouts/slideLayout9.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0AD169D0-9D73-42B4-A637-C39CFDD8939A}"/>
              </a:ext>
            </a:extLst>
          </p:cNvPr>
          <p:cNvSpPr>
            <a:spLocks noGrp="1"/>
          </p:cNvSpPr>
          <p:nvPr>
            <p:ph type="ctrTitle"/>
          </p:nvPr>
        </p:nvSpPr>
        <p:spPr>
          <a:xfrm>
            <a:off x="2717801" y="3365613"/>
            <a:ext cx="3976816" cy="659671"/>
          </a:xfrm>
        </p:spPr>
        <p:txBody>
          <a:bodyPr>
            <a:normAutofit fontScale="90000"/>
          </a:bodyPr>
          <a:lstStyle/>
          <a:p>
            <a:r>
              <a:rPr lang="en-US" sz="3600" b="1" dirty="0"/>
              <a:t>Social Community</a:t>
            </a:r>
          </a:p>
        </p:txBody>
      </p:sp>
      <p:sp>
        <p:nvSpPr>
          <p:cNvPr id="3" name="Subtitle 2">
            <a:extLst>
              <a:ext uri="{FF2B5EF4-FFF2-40B4-BE49-F238E27FC236}">
                <a16:creationId xmlns:a16="http://schemas.microsoft.com/office/drawing/2014/main" xmlns="" id="{33966705-4ABD-4F0C-8700-C5354953698A}"/>
              </a:ext>
            </a:extLst>
          </p:cNvPr>
          <p:cNvSpPr>
            <a:spLocks noGrp="1"/>
          </p:cNvSpPr>
          <p:nvPr>
            <p:ph type="subTitle" idx="1"/>
          </p:nvPr>
        </p:nvSpPr>
        <p:spPr>
          <a:xfrm>
            <a:off x="3375684" y="2318336"/>
            <a:ext cx="2423984" cy="565660"/>
          </a:xfrm>
        </p:spPr>
        <p:txBody>
          <a:bodyPr>
            <a:normAutofit fontScale="70000" lnSpcReduction="20000"/>
          </a:bodyPr>
          <a:lstStyle/>
          <a:p>
            <a:r>
              <a:rPr lang="en-US" sz="3600" b="1" dirty="0" smtClean="0"/>
              <a:t>Week 5 Part 1</a:t>
            </a:r>
            <a:endParaRPr lang="en-US" sz="3600" b="1" dirty="0"/>
          </a:p>
        </p:txBody>
      </p:sp>
    </p:spTree>
    <p:extLst>
      <p:ext uri="{BB962C8B-B14F-4D97-AF65-F5344CB8AC3E}">
        <p14:creationId xmlns:p14="http://schemas.microsoft.com/office/powerpoint/2010/main" xmlns="" val="280548206"/>
      </p:ext>
    </p:extLst>
  </p:cSld>
  <p:clrMapOvr>
    <a:masterClrMapping/>
  </p:clrMapOvr>
  <mc:AlternateContent xmlns:mc="http://schemas.openxmlformats.org/markup-compatibility/2006">
    <mc:Choice xmlns:p14="http://schemas.microsoft.com/office/powerpoint/2010/main" xmlns="" Requires="p14">
      <p:transition p14:dur="0"/>
    </mc:Choice>
    <mc:Fallback>
      <p:transition/>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96595" y="933006"/>
            <a:ext cx="4305815" cy="711717"/>
          </a:xfrm>
        </p:spPr>
        <p:txBody>
          <a:bodyPr/>
          <a:lstStyle/>
          <a:p>
            <a:r>
              <a:rPr lang="en-US" dirty="0"/>
              <a:t>Learning </a:t>
            </a:r>
            <a:r>
              <a:rPr lang="en-US" dirty="0" smtClean="0"/>
              <a:t>objectives</a:t>
            </a:r>
            <a:endParaRPr lang="en-US" dirty="0"/>
          </a:p>
        </p:txBody>
      </p:sp>
      <p:sp>
        <p:nvSpPr>
          <p:cNvPr id="3" name="Content Placeholder 2"/>
          <p:cNvSpPr>
            <a:spLocks noGrp="1"/>
          </p:cNvSpPr>
          <p:nvPr>
            <p:ph idx="1"/>
          </p:nvPr>
        </p:nvSpPr>
        <p:spPr>
          <a:xfrm>
            <a:off x="696595" y="2168475"/>
            <a:ext cx="7886700" cy="3513868"/>
          </a:xfrm>
        </p:spPr>
        <p:txBody>
          <a:bodyPr>
            <a:normAutofit/>
          </a:bodyPr>
          <a:lstStyle/>
          <a:p>
            <a:r>
              <a:rPr lang="en-US" dirty="0"/>
              <a:t>How do social networking communities enable user participation and sharing?</a:t>
            </a:r>
          </a:p>
          <a:p>
            <a:r>
              <a:rPr lang="en-US" dirty="0"/>
              <a:t>In what ways can brands utilize social networking communities for branding and promotion?</a:t>
            </a:r>
          </a:p>
          <a:p>
            <a:r>
              <a:rPr lang="en-US" dirty="0"/>
              <a:t>How can brands reach consumers organically using social network sites? What characteristics do brand fans exhibit?</a:t>
            </a:r>
          </a:p>
          <a:p>
            <a:r>
              <a:rPr lang="en-US" dirty="0"/>
              <a:t>What forms of paid media can be used in social communities? Why is paid media important to social media marketers?</a:t>
            </a:r>
          </a:p>
        </p:txBody>
      </p:sp>
    </p:spTree>
    <p:extLst>
      <p:ext uri="{BB962C8B-B14F-4D97-AF65-F5344CB8AC3E}">
        <p14:creationId xmlns:p14="http://schemas.microsoft.com/office/powerpoint/2010/main" xmlns="" val="3013056444"/>
      </p:ext>
    </p:extLst>
  </p:cSld>
  <p:clrMapOvr>
    <a:masterClrMapping/>
  </p:clrMapOvr>
  <mc:AlternateContent xmlns:mc="http://schemas.openxmlformats.org/markup-compatibility/2006">
    <mc:Choice xmlns:p14="http://schemas.microsoft.com/office/powerpoint/2010/main" xmlns="" Requires="p14">
      <p:transition p14:dur="0"/>
    </mc:Choice>
    <mc:Fallback>
      <p:transition/>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7B9E934E-CA81-415B-B063-61516D7193F1}"/>
              </a:ext>
            </a:extLst>
          </p:cNvPr>
          <p:cNvSpPr>
            <a:spLocks noGrp="1"/>
          </p:cNvSpPr>
          <p:nvPr>
            <p:ph type="title"/>
          </p:nvPr>
        </p:nvSpPr>
        <p:spPr>
          <a:xfrm>
            <a:off x="696595" y="724650"/>
            <a:ext cx="7304388" cy="1101209"/>
          </a:xfrm>
        </p:spPr>
        <p:txBody>
          <a:bodyPr/>
          <a:lstStyle/>
          <a:p>
            <a:r>
              <a:rPr lang="en-US" dirty="0" smtClean="0"/>
              <a:t>Figure 6.1 The social community zone</a:t>
            </a:r>
            <a:endParaRPr lang="en-US" dirty="0"/>
          </a:p>
        </p:txBody>
      </p:sp>
      <p:pic>
        <p:nvPicPr>
          <p:cNvPr id="4" name="Picture 3"/>
          <p:cNvPicPr>
            <a:picLocks noChangeAspect="1"/>
          </p:cNvPicPr>
          <p:nvPr/>
        </p:nvPicPr>
        <p:blipFill>
          <a:blip r:embed="rId3" cstate="print">
            <a:extLst>
              <a:ext uri="{28A0092B-C50C-407E-A947-70E740481C1C}">
                <a14:useLocalDpi xmlns:a14="http://schemas.microsoft.com/office/drawing/2010/main" xmlns="" val="0"/>
              </a:ext>
            </a:extLst>
          </a:blip>
          <a:stretch>
            <a:fillRect/>
          </a:stretch>
        </p:blipFill>
        <p:spPr>
          <a:xfrm>
            <a:off x="1873723" y="2347468"/>
            <a:ext cx="5367528" cy="3483864"/>
          </a:xfrm>
          <a:prstGeom prst="rect">
            <a:avLst/>
          </a:prstGeom>
        </p:spPr>
      </p:pic>
    </p:spTree>
    <p:extLst>
      <p:ext uri="{BB962C8B-B14F-4D97-AF65-F5344CB8AC3E}">
        <p14:creationId xmlns:p14="http://schemas.microsoft.com/office/powerpoint/2010/main" xmlns="" val="1591045965"/>
      </p:ext>
    </p:extLst>
  </p:cSld>
  <p:clrMapOvr>
    <a:masterClrMapping/>
  </p:clrMapOvr>
  <mc:AlternateContent xmlns:mc="http://schemas.openxmlformats.org/markup-compatibility/2006">
    <mc:Choice xmlns:p14="http://schemas.microsoft.com/office/powerpoint/2010/main" xmlns="" Requires="p14">
      <p:transition p14:dur="0"/>
    </mc:Choice>
    <mc:Fallback>
      <p:transition/>
    </mc:Fallback>
  </mc:AlternateContent>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3" cstate="print">
            <a:extLst>
              <a:ext uri="{28A0092B-C50C-407E-A947-70E740481C1C}">
                <a14:useLocalDpi xmlns:a14="http://schemas.microsoft.com/office/drawing/2010/main" xmlns="" val="0"/>
              </a:ext>
            </a:extLst>
          </a:blip>
          <a:stretch>
            <a:fillRect/>
          </a:stretch>
        </p:blipFill>
        <p:spPr>
          <a:xfrm>
            <a:off x="1249645" y="1287887"/>
            <a:ext cx="7140771" cy="4879869"/>
          </a:xfrm>
        </p:spPr>
      </p:pic>
    </p:spTree>
    <p:extLst>
      <p:ext uri="{BB962C8B-B14F-4D97-AF65-F5344CB8AC3E}">
        <p14:creationId xmlns:p14="http://schemas.microsoft.com/office/powerpoint/2010/main" xmlns="" val="842769029"/>
      </p:ext>
    </p:extLst>
  </p:cSld>
  <p:clrMapOvr>
    <a:masterClrMapping/>
  </p:clrMapOvr>
  <mc:AlternateContent xmlns:mc="http://schemas.openxmlformats.org/markup-compatibility/2006">
    <mc:Choice xmlns:p14="http://schemas.microsoft.com/office/powerpoint/2010/main" xmlns="" Requires="p14">
      <p:transition p14:dur="0"/>
    </mc:Choice>
    <mc:Fallback>
      <p:transition/>
    </mc:Fallback>
  </mc:AlternateContent>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05534" y="759555"/>
            <a:ext cx="7938702" cy="986867"/>
          </a:xfrm>
        </p:spPr>
        <p:txBody>
          <a:bodyPr>
            <a:noAutofit/>
          </a:bodyPr>
          <a:lstStyle/>
          <a:p>
            <a:r>
              <a:rPr lang="en-US" dirty="0" smtClean="0"/>
              <a:t>Characteristics of social networking sites</a:t>
            </a:r>
            <a:endParaRPr lang="en-US" dirty="0"/>
          </a:p>
        </p:txBody>
      </p:sp>
      <p:sp>
        <p:nvSpPr>
          <p:cNvPr id="31746" name="Content Placeholder 2"/>
          <p:cNvSpPr>
            <a:spLocks noGrp="1"/>
          </p:cNvSpPr>
          <p:nvPr>
            <p:ph idx="1"/>
          </p:nvPr>
        </p:nvSpPr>
        <p:spPr>
          <a:xfrm>
            <a:off x="731535" y="2142832"/>
            <a:ext cx="7886700" cy="2642093"/>
          </a:xfrm>
        </p:spPr>
        <p:txBody>
          <a:bodyPr/>
          <a:lstStyle/>
          <a:p>
            <a:pPr marL="0" indent="0">
              <a:buNone/>
            </a:pPr>
            <a:r>
              <a:rPr lang="en-US" dirty="0"/>
              <a:t>Social networking sites typically vary in terms of three important dimensions:</a:t>
            </a:r>
          </a:p>
          <a:p>
            <a:r>
              <a:rPr lang="en-US" dirty="0" smtClean="0"/>
              <a:t>Audience </a:t>
            </a:r>
            <a:r>
              <a:rPr lang="en-US" dirty="0"/>
              <a:t>and degree of specialization</a:t>
            </a:r>
          </a:p>
          <a:p>
            <a:r>
              <a:rPr lang="en-US" dirty="0" smtClean="0"/>
              <a:t>The </a:t>
            </a:r>
            <a:r>
              <a:rPr lang="en-US" dirty="0"/>
              <a:t>social objects that mediate the relationships among members</a:t>
            </a:r>
          </a:p>
          <a:p>
            <a:r>
              <a:rPr lang="en-US" dirty="0" smtClean="0"/>
              <a:t>Degree </a:t>
            </a:r>
            <a:r>
              <a:rPr lang="en-US" dirty="0"/>
              <a:t>of decentralization or openness</a:t>
            </a:r>
          </a:p>
        </p:txBody>
      </p:sp>
    </p:spTree>
    <p:extLst>
      <p:ext uri="{BB962C8B-B14F-4D97-AF65-F5344CB8AC3E}">
        <p14:creationId xmlns:p14="http://schemas.microsoft.com/office/powerpoint/2010/main" xmlns="" val="2709909989"/>
      </p:ext>
    </p:extLst>
  </p:cSld>
  <p:clrMapOvr>
    <a:masterClrMapping/>
  </p:clrMapOvr>
  <mc:AlternateContent xmlns:mc="http://schemas.openxmlformats.org/markup-compatibility/2006">
    <mc:Choice xmlns:p14="http://schemas.microsoft.com/office/powerpoint/2010/main" xmlns="" Requires="p14">
      <p:transition p14:dur="0"/>
    </mc:Choice>
    <mc:Fallback>
      <p:transition/>
    </mc:Fallback>
  </mc:AlternateContent>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13421" y="707224"/>
            <a:ext cx="7903119" cy="1019974"/>
          </a:xfrm>
        </p:spPr>
        <p:txBody>
          <a:bodyPr>
            <a:noAutofit/>
          </a:bodyPr>
          <a:lstStyle/>
          <a:p>
            <a:r>
              <a:rPr lang="en-US" dirty="0" smtClean="0"/>
              <a:t>Marketing applications in the social community zone</a:t>
            </a:r>
            <a:endParaRPr lang="en-US" dirty="0"/>
          </a:p>
        </p:txBody>
      </p:sp>
      <p:graphicFrame>
        <p:nvGraphicFramePr>
          <p:cNvPr id="5" name="Content Placeholder 2"/>
          <p:cNvGraphicFramePr>
            <a:graphicFrameLocks noGrp="1"/>
          </p:cNvGraphicFramePr>
          <p:nvPr>
            <p:ph idx="1"/>
            <p:extLst>
              <p:ext uri="{D42A27DB-BD31-4B8C-83A1-F6EECF244321}">
                <p14:modId xmlns:p14="http://schemas.microsoft.com/office/powerpoint/2010/main" xmlns="" val="2890446851"/>
              </p:ext>
            </p:extLst>
          </p:nvPr>
        </p:nvGraphicFramePr>
        <p:xfrm>
          <a:off x="1122135" y="2544537"/>
          <a:ext cx="7085693" cy="286203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xmlns="" val="4033736224"/>
      </p:ext>
    </p:extLst>
  </p:cSld>
  <p:clrMapOvr>
    <a:masterClrMapping/>
  </p:clrMapOvr>
  <mc:AlternateContent xmlns:mc="http://schemas.openxmlformats.org/markup-compatibility/2006">
    <mc:Choice xmlns:p14="http://schemas.microsoft.com/office/powerpoint/2010/main" xmlns="" Requires="p14">
      <p:transition p14:dur="0"/>
    </mc:Choice>
    <mc:Fallback>
      <p:transition/>
    </mc:Fallback>
  </mc:AlternateContent>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96595" y="695607"/>
            <a:ext cx="7812405" cy="1221132"/>
          </a:xfrm>
        </p:spPr>
        <p:txBody>
          <a:bodyPr/>
          <a:lstStyle/>
          <a:p>
            <a:r>
              <a:rPr lang="en-US" dirty="0" smtClean="0"/>
              <a:t>Social presence: Brands as relationship nodes</a:t>
            </a:r>
            <a:endParaRPr lang="en-US" dirty="0"/>
          </a:p>
        </p:txBody>
      </p:sp>
      <p:sp>
        <p:nvSpPr>
          <p:cNvPr id="3" name="Content Placeholder 2"/>
          <p:cNvSpPr>
            <a:spLocks noGrp="1"/>
          </p:cNvSpPr>
          <p:nvPr>
            <p:ph idx="1"/>
          </p:nvPr>
        </p:nvSpPr>
        <p:spPr>
          <a:xfrm>
            <a:off x="696595" y="2344527"/>
            <a:ext cx="4764405" cy="3226538"/>
          </a:xfrm>
        </p:spPr>
        <p:txBody>
          <a:bodyPr>
            <a:normAutofit/>
          </a:bodyPr>
          <a:lstStyle/>
          <a:p>
            <a:r>
              <a:rPr lang="en-US" dirty="0"/>
              <a:t>Brands create a brand profile within selected social networking communities. In this way, the brand acts as a node in the network’s social graph.</a:t>
            </a:r>
          </a:p>
          <a:p>
            <a:r>
              <a:rPr lang="en-US" dirty="0"/>
              <a:t>The fan base (friends/followers) is an indicator of the brand’s success in establishing a known presence within a community.</a:t>
            </a:r>
          </a:p>
        </p:txBody>
      </p:sp>
      <p:pic>
        <p:nvPicPr>
          <p:cNvPr id="4" name="Picture 3"/>
          <p:cNvPicPr>
            <a:picLocks noChangeAspect="1"/>
          </p:cNvPicPr>
          <p:nvPr/>
        </p:nvPicPr>
        <p:blipFill>
          <a:blip r:embed="rId3" cstate="print">
            <a:extLst>
              <a:ext uri="{28A0092B-C50C-407E-A947-70E740481C1C}">
                <a14:useLocalDpi xmlns:a14="http://schemas.microsoft.com/office/drawing/2010/main" xmlns="" val="0"/>
              </a:ext>
            </a:extLst>
          </a:blip>
          <a:stretch>
            <a:fillRect/>
          </a:stretch>
        </p:blipFill>
        <p:spPr>
          <a:xfrm>
            <a:off x="6065558" y="2213410"/>
            <a:ext cx="2595842" cy="3399990"/>
          </a:xfrm>
          <a:prstGeom prst="rect">
            <a:avLst/>
          </a:prstGeom>
        </p:spPr>
      </p:pic>
    </p:spTree>
    <p:extLst>
      <p:ext uri="{BB962C8B-B14F-4D97-AF65-F5344CB8AC3E}">
        <p14:creationId xmlns:p14="http://schemas.microsoft.com/office/powerpoint/2010/main" xmlns="" val="681553495"/>
      </p:ext>
    </p:extLst>
  </p:cSld>
  <p:clrMapOvr>
    <a:masterClrMapping/>
  </p:clrMapOvr>
  <mc:AlternateContent xmlns:mc="http://schemas.openxmlformats.org/markup-compatibility/2006">
    <mc:Choice xmlns:p14="http://schemas.microsoft.com/office/powerpoint/2010/main" xmlns="" Requires="p14">
      <p:transition p14:dur="0"/>
    </mc:Choice>
    <mc:Fallback>
      <p:transition/>
    </mc:Fallback>
  </mc:AlternateContent>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96595" y="698954"/>
            <a:ext cx="7886700" cy="1325563"/>
          </a:xfrm>
        </p:spPr>
        <p:txBody>
          <a:bodyPr/>
          <a:lstStyle/>
          <a:p>
            <a:r>
              <a:rPr lang="en-US" dirty="0" smtClean="0"/>
              <a:t>Determining the brand’s social media character</a:t>
            </a:r>
            <a:endParaRPr lang="en-US" dirty="0"/>
          </a:p>
        </p:txBody>
      </p:sp>
      <p:sp>
        <p:nvSpPr>
          <p:cNvPr id="3" name="Content Placeholder 2"/>
          <p:cNvSpPr>
            <a:spLocks noGrp="1"/>
          </p:cNvSpPr>
          <p:nvPr>
            <p:ph idx="1"/>
          </p:nvPr>
        </p:nvSpPr>
        <p:spPr>
          <a:xfrm>
            <a:off x="696595" y="2315582"/>
            <a:ext cx="5656820" cy="3092364"/>
          </a:xfrm>
        </p:spPr>
        <p:txBody>
          <a:bodyPr/>
          <a:lstStyle/>
          <a:p>
            <a:r>
              <a:rPr lang="en-US" dirty="0"/>
              <a:t>What are the brand’s core values?</a:t>
            </a:r>
          </a:p>
          <a:p>
            <a:r>
              <a:rPr lang="en-US" dirty="0"/>
              <a:t>What social objects illustrate the values?</a:t>
            </a:r>
          </a:p>
          <a:p>
            <a:r>
              <a:rPr lang="en-US" dirty="0"/>
              <a:t>What has the brand promised?</a:t>
            </a:r>
          </a:p>
          <a:p>
            <a:r>
              <a:rPr lang="en-US" dirty="0"/>
              <a:t>What are the aspirational attributes?</a:t>
            </a:r>
          </a:p>
          <a:p>
            <a:r>
              <a:rPr lang="en-US" dirty="0"/>
              <a:t>What traits are associated with the brand?</a:t>
            </a:r>
          </a:p>
          <a:p>
            <a:r>
              <a:rPr lang="en-US" dirty="0"/>
              <a:t>What opportunities exist?</a:t>
            </a:r>
          </a:p>
          <a:p>
            <a:r>
              <a:rPr lang="en-US" dirty="0"/>
              <a:t>What stories bring the brand to life?</a:t>
            </a:r>
          </a:p>
        </p:txBody>
      </p:sp>
    </p:spTree>
    <p:extLst>
      <p:ext uri="{BB962C8B-B14F-4D97-AF65-F5344CB8AC3E}">
        <p14:creationId xmlns:p14="http://schemas.microsoft.com/office/powerpoint/2010/main" xmlns="" val="1135775326"/>
      </p:ext>
    </p:extLst>
  </p:cSld>
  <p:clrMapOvr>
    <a:masterClrMapping/>
  </p:clrMapOvr>
  <mc:AlternateContent xmlns:mc="http://schemas.openxmlformats.org/markup-compatibility/2006">
    <mc:Choice xmlns:p14="http://schemas.microsoft.com/office/powerpoint/2010/main" xmlns="" Requires="p14">
      <p:transition p14:dur="0"/>
    </mc:Choice>
    <mc:Fallback>
      <p:transition/>
    </mc:Fallback>
  </mc:AlternateContent>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544DF155-E87F-4EDD-A063-17B5DD8C1EFE}"/>
              </a:ext>
            </a:extLst>
          </p:cNvPr>
          <p:cNvSpPr>
            <a:spLocks noGrp="1"/>
          </p:cNvSpPr>
          <p:nvPr>
            <p:ph type="title"/>
          </p:nvPr>
        </p:nvSpPr>
        <p:spPr>
          <a:xfrm>
            <a:off x="696595" y="747169"/>
            <a:ext cx="7886700" cy="1046719"/>
          </a:xfrm>
        </p:spPr>
        <p:txBody>
          <a:bodyPr>
            <a:noAutofit/>
          </a:bodyPr>
          <a:lstStyle/>
          <a:p>
            <a:r>
              <a:rPr lang="en-US" dirty="0" smtClean="0"/>
              <a:t>Figure 6.2 Why people friend brands on social media</a:t>
            </a:r>
            <a:endParaRPr lang="en-US" dirty="0"/>
          </a:p>
        </p:txBody>
      </p:sp>
      <p:pic>
        <p:nvPicPr>
          <p:cNvPr id="4" name="Picture 3"/>
          <p:cNvPicPr>
            <a:picLocks noChangeAspect="1"/>
          </p:cNvPicPr>
          <p:nvPr/>
        </p:nvPicPr>
        <p:blipFill>
          <a:blip r:embed="rId3" cstate="print">
            <a:extLst>
              <a:ext uri="{28A0092B-C50C-407E-A947-70E740481C1C}">
                <a14:useLocalDpi xmlns:a14="http://schemas.microsoft.com/office/drawing/2010/main" xmlns="" val="0"/>
              </a:ext>
            </a:extLst>
          </a:blip>
          <a:stretch>
            <a:fillRect/>
          </a:stretch>
        </p:blipFill>
        <p:spPr>
          <a:xfrm>
            <a:off x="1808770" y="2367932"/>
            <a:ext cx="6101515" cy="3478142"/>
          </a:xfrm>
          <a:prstGeom prst="rect">
            <a:avLst/>
          </a:prstGeom>
        </p:spPr>
      </p:pic>
    </p:spTree>
    <p:extLst>
      <p:ext uri="{BB962C8B-B14F-4D97-AF65-F5344CB8AC3E}">
        <p14:creationId xmlns:p14="http://schemas.microsoft.com/office/powerpoint/2010/main" xmlns="" val="3588866125"/>
      </p:ext>
    </p:extLst>
  </p:cSld>
  <p:clrMapOvr>
    <a:masterClrMapping/>
  </p:clrMapOvr>
  <mc:AlternateContent xmlns:mc="http://schemas.openxmlformats.org/markup-compatibility/2006">
    <mc:Choice xmlns:p14="http://schemas.microsoft.com/office/powerpoint/2010/main" xmlns="" Requires="p14">
      <p:transition p14:dur="0"/>
    </mc:Choice>
    <mc:Fallback>
      <p:transition/>
    </mc:Fallback>
  </mc:AlternateContent>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6CB28965-4AAA-4872-97DB-F2106C3186E4}"/>
              </a:ext>
            </a:extLst>
          </p:cNvPr>
          <p:cNvSpPr>
            <a:spLocks noGrp="1"/>
          </p:cNvSpPr>
          <p:nvPr>
            <p:ph type="title"/>
          </p:nvPr>
        </p:nvSpPr>
        <p:spPr>
          <a:xfrm>
            <a:off x="696595" y="589162"/>
            <a:ext cx="8134138" cy="1053365"/>
          </a:xfrm>
        </p:spPr>
        <p:txBody>
          <a:bodyPr>
            <a:normAutofit/>
          </a:bodyPr>
          <a:lstStyle/>
          <a:p>
            <a:r>
              <a:rPr lang="en-US" dirty="0" smtClean="0"/>
              <a:t>Figure 6.3 Why people unfriend brands </a:t>
            </a:r>
            <a:endParaRPr lang="en-US" dirty="0"/>
          </a:p>
        </p:txBody>
      </p:sp>
      <p:pic>
        <p:nvPicPr>
          <p:cNvPr id="5" name="Picture 4"/>
          <p:cNvPicPr>
            <a:picLocks noChangeAspect="1"/>
          </p:cNvPicPr>
          <p:nvPr/>
        </p:nvPicPr>
        <p:blipFill>
          <a:blip r:embed="rId3" cstate="print">
            <a:extLst>
              <a:ext uri="{28A0092B-C50C-407E-A947-70E740481C1C}">
                <a14:useLocalDpi xmlns:a14="http://schemas.microsoft.com/office/drawing/2010/main" xmlns="" val="0"/>
              </a:ext>
            </a:extLst>
          </a:blip>
          <a:stretch>
            <a:fillRect/>
          </a:stretch>
        </p:blipFill>
        <p:spPr>
          <a:xfrm>
            <a:off x="1833880" y="2078092"/>
            <a:ext cx="6396918" cy="3691336"/>
          </a:xfrm>
          <a:prstGeom prst="rect">
            <a:avLst/>
          </a:prstGeom>
        </p:spPr>
      </p:pic>
    </p:spTree>
    <p:extLst>
      <p:ext uri="{BB962C8B-B14F-4D97-AF65-F5344CB8AC3E}">
        <p14:creationId xmlns:p14="http://schemas.microsoft.com/office/powerpoint/2010/main" xmlns="" val="477851102"/>
      </p:ext>
    </p:extLst>
  </p:cSld>
  <p:clrMapOvr>
    <a:masterClrMapping/>
  </p:clrMapOvr>
  <mc:AlternateContent xmlns:mc="http://schemas.openxmlformats.org/markup-compatibility/2006">
    <mc:Choice xmlns:p14="http://schemas.microsoft.com/office/powerpoint/2010/main" xmlns="" Requires="p14">
      <p:transition p14:dur="0"/>
    </mc:Choice>
    <mc:Fallback>
      <p:transition/>
    </mc:Fallback>
  </mc:AlternateContent>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54261" y="687009"/>
            <a:ext cx="7964805" cy="989391"/>
          </a:xfrm>
        </p:spPr>
        <p:txBody>
          <a:bodyPr>
            <a:noAutofit/>
          </a:bodyPr>
          <a:lstStyle/>
          <a:p>
            <a:r>
              <a:rPr lang="en-US" dirty="0"/>
              <a:t>Characteristics of </a:t>
            </a:r>
            <a:r>
              <a:rPr lang="en-US" dirty="0" smtClean="0"/>
              <a:t>social fans</a:t>
            </a:r>
            <a:endParaRPr lang="en-US" dirty="0"/>
          </a:p>
        </p:txBody>
      </p:sp>
      <p:graphicFrame>
        <p:nvGraphicFramePr>
          <p:cNvPr id="5" name="Content Placeholder 2"/>
          <p:cNvGraphicFramePr>
            <a:graphicFrameLocks noGrp="1"/>
          </p:cNvGraphicFramePr>
          <p:nvPr>
            <p:ph idx="1"/>
            <p:extLst>
              <p:ext uri="{D42A27DB-BD31-4B8C-83A1-F6EECF244321}">
                <p14:modId xmlns:p14="http://schemas.microsoft.com/office/powerpoint/2010/main" xmlns="" val="955641783"/>
              </p:ext>
            </p:extLst>
          </p:nvPr>
        </p:nvGraphicFramePr>
        <p:xfrm>
          <a:off x="1296305" y="2798534"/>
          <a:ext cx="6555922" cy="244837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xmlns="" val="2774391727"/>
      </p:ext>
    </p:extLst>
  </p:cSld>
  <p:clrMapOvr>
    <a:masterClrMapping/>
  </p:clrMapOvr>
  <mc:AlternateContent xmlns:mc="http://schemas.openxmlformats.org/markup-compatibility/2006">
    <mc:Choice xmlns:p14="http://schemas.microsoft.com/office/powerpoint/2010/main" xmlns="" Requires="p14">
      <p:transition p14:dur="0"/>
    </mc:Choice>
    <mc:Fallback>
      <p:transition/>
    </mc:Fallback>
  </mc:AlternateContent>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96595" y="694267"/>
            <a:ext cx="7676938" cy="1059186"/>
          </a:xfrm>
        </p:spPr>
        <p:txBody>
          <a:bodyPr/>
          <a:lstStyle/>
          <a:p>
            <a:r>
              <a:rPr lang="en-US" dirty="0"/>
              <a:t>Brands </a:t>
            </a:r>
            <a:r>
              <a:rPr lang="en-US" dirty="0" smtClean="0"/>
              <a:t>talk</a:t>
            </a:r>
            <a:endParaRPr lang="en-US" dirty="0"/>
          </a:p>
        </p:txBody>
      </p:sp>
      <p:sp>
        <p:nvSpPr>
          <p:cNvPr id="3" name="Content Placeholder 2"/>
          <p:cNvSpPr>
            <a:spLocks noGrp="1"/>
          </p:cNvSpPr>
          <p:nvPr>
            <p:ph idx="1"/>
          </p:nvPr>
        </p:nvSpPr>
        <p:spPr>
          <a:xfrm>
            <a:off x="696595" y="2000154"/>
            <a:ext cx="7839847" cy="2063845"/>
          </a:xfrm>
        </p:spPr>
        <p:txBody>
          <a:bodyPr/>
          <a:lstStyle/>
          <a:p>
            <a:r>
              <a:rPr lang="en-US" dirty="0"/>
              <a:t>@</a:t>
            </a:r>
            <a:r>
              <a:rPr lang="en-US" dirty="0" err="1"/>
              <a:t>menshumor</a:t>
            </a:r>
            <a:r>
              <a:rPr lang="en-US" dirty="0"/>
              <a:t>: This morning I gave birth to a food baby and I think @</a:t>
            </a:r>
            <a:r>
              <a:rPr lang="en-US" dirty="0" err="1"/>
              <a:t>tacobell</a:t>
            </a:r>
            <a:r>
              <a:rPr lang="en-US" dirty="0"/>
              <a:t> is the father. </a:t>
            </a:r>
          </a:p>
          <a:p>
            <a:r>
              <a:rPr lang="en-US" dirty="0"/>
              <a:t>@</a:t>
            </a:r>
            <a:r>
              <a:rPr lang="en-US" dirty="0" err="1"/>
              <a:t>tacobell</a:t>
            </a:r>
            <a:r>
              <a:rPr lang="en-US" dirty="0"/>
              <a:t>: I want a DNA test</a:t>
            </a:r>
            <a:r>
              <a:rPr lang="en-US" dirty="0" smtClean="0"/>
              <a:t>.</a:t>
            </a:r>
            <a:endParaRPr lang="en-US" dirty="0"/>
          </a:p>
        </p:txBody>
      </p:sp>
    </p:spTree>
    <p:extLst>
      <p:ext uri="{BB962C8B-B14F-4D97-AF65-F5344CB8AC3E}">
        <p14:creationId xmlns:p14="http://schemas.microsoft.com/office/powerpoint/2010/main" xmlns="" val="76068685"/>
      </p:ext>
    </p:extLst>
  </p:cSld>
  <p:clrMapOvr>
    <a:masterClrMapping/>
  </p:clrMapOvr>
  <mc:AlternateContent xmlns:mc="http://schemas.openxmlformats.org/markup-compatibility/2006">
    <mc:Choice xmlns:p14="http://schemas.microsoft.com/office/powerpoint/2010/main" xmlns="" Requires="p14">
      <p:transition p14:dur="0"/>
    </mc:Choice>
    <mc:Fallback>
      <p:transition/>
    </mc:Fallback>
  </mc:AlternateContent>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3" cstate="print"/>
          <a:stretch>
            <a:fillRect/>
          </a:stretch>
        </p:blipFill>
        <p:spPr>
          <a:xfrm>
            <a:off x="2177242" y="2168038"/>
            <a:ext cx="4514624" cy="3879405"/>
          </a:xfrm>
          <a:prstGeom prst="rect">
            <a:avLst/>
          </a:prstGeom>
        </p:spPr>
      </p:pic>
      <p:sp>
        <p:nvSpPr>
          <p:cNvPr id="2" name="Title 1"/>
          <p:cNvSpPr>
            <a:spLocks noGrp="1"/>
          </p:cNvSpPr>
          <p:nvPr>
            <p:ph type="title"/>
          </p:nvPr>
        </p:nvSpPr>
        <p:spPr>
          <a:xfrm>
            <a:off x="696595" y="689429"/>
            <a:ext cx="6343614" cy="823238"/>
          </a:xfrm>
          <a:noFill/>
        </p:spPr>
        <p:txBody>
          <a:bodyPr vert="horz" lIns="68580" tIns="34290" rIns="68580" bIns="34290" rtlCol="0" anchor="ctr">
            <a:noAutofit/>
          </a:bodyPr>
          <a:lstStyle/>
          <a:p>
            <a:r>
              <a:rPr lang="en-US" dirty="0" smtClean="0"/>
              <a:t>Real-time marketing</a:t>
            </a:r>
            <a:endParaRPr lang="en-US" dirty="0"/>
          </a:p>
        </p:txBody>
      </p:sp>
    </p:spTree>
    <p:extLst>
      <p:ext uri="{BB962C8B-B14F-4D97-AF65-F5344CB8AC3E}">
        <p14:creationId xmlns:p14="http://schemas.microsoft.com/office/powerpoint/2010/main" xmlns="" val="2995968212"/>
      </p:ext>
    </p:extLst>
  </p:cSld>
  <p:clrMapOvr>
    <a:masterClrMapping/>
  </p:clrMapOvr>
  <mc:AlternateContent xmlns:mc="http://schemas.openxmlformats.org/markup-compatibility/2006">
    <mc:Choice xmlns:p14="http://schemas.microsoft.com/office/powerpoint/2010/main" xmlns="" Requires="p14">
      <p:transition p14:dur="0"/>
    </mc:Choice>
    <mc:Fallback>
      <p:transition/>
    </mc:Fallback>
  </mc:AlternateContent>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D9836506-6F76-4F44-B5B8-75C35FFF718F}"/>
              </a:ext>
            </a:extLst>
          </p:cNvPr>
          <p:cNvSpPr>
            <a:spLocks noGrp="1"/>
          </p:cNvSpPr>
          <p:nvPr>
            <p:ph type="title"/>
          </p:nvPr>
        </p:nvSpPr>
        <p:spPr>
          <a:xfrm>
            <a:off x="703852" y="886071"/>
            <a:ext cx="6793642" cy="738744"/>
          </a:xfrm>
        </p:spPr>
        <p:txBody>
          <a:bodyPr/>
          <a:lstStyle/>
          <a:p>
            <a:r>
              <a:rPr lang="en-US" dirty="0" smtClean="0"/>
              <a:t>Contests and requests for UGC</a:t>
            </a:r>
            <a:endParaRPr lang="en-US" dirty="0"/>
          </a:p>
        </p:txBody>
      </p:sp>
      <p:sp>
        <p:nvSpPr>
          <p:cNvPr id="3" name="Content Placeholder 2">
            <a:extLst>
              <a:ext uri="{FF2B5EF4-FFF2-40B4-BE49-F238E27FC236}">
                <a16:creationId xmlns:a16="http://schemas.microsoft.com/office/drawing/2014/main" xmlns="" id="{A3728CCD-7F81-4627-BCFB-162E82749E83}"/>
              </a:ext>
            </a:extLst>
          </p:cNvPr>
          <p:cNvSpPr>
            <a:spLocks noGrp="1"/>
          </p:cNvSpPr>
          <p:nvPr>
            <p:ph idx="1"/>
          </p:nvPr>
        </p:nvSpPr>
        <p:spPr>
          <a:xfrm>
            <a:off x="906966" y="2289504"/>
            <a:ext cx="3657777" cy="2257096"/>
          </a:xfrm>
        </p:spPr>
        <p:txBody>
          <a:bodyPr>
            <a:normAutofit/>
          </a:bodyPr>
          <a:lstStyle/>
          <a:p>
            <a:r>
              <a:rPr lang="en-US" dirty="0"/>
              <a:t>Visit Philly maintains a gallery of photographs submitted by fans and tourists of Philadelphia.</a:t>
            </a:r>
          </a:p>
        </p:txBody>
      </p:sp>
      <p:pic>
        <p:nvPicPr>
          <p:cNvPr id="4" name="Picture 3"/>
          <p:cNvPicPr>
            <a:picLocks noChangeAspect="1"/>
          </p:cNvPicPr>
          <p:nvPr/>
        </p:nvPicPr>
        <p:blipFill>
          <a:blip r:embed="rId3" cstate="print">
            <a:extLst>
              <a:ext uri="{28A0092B-C50C-407E-A947-70E740481C1C}">
                <a14:useLocalDpi xmlns:a14="http://schemas.microsoft.com/office/drawing/2010/main" xmlns="" val="0"/>
              </a:ext>
            </a:extLst>
          </a:blip>
          <a:stretch>
            <a:fillRect/>
          </a:stretch>
        </p:blipFill>
        <p:spPr>
          <a:xfrm>
            <a:off x="4965887" y="2289504"/>
            <a:ext cx="3594976" cy="3594976"/>
          </a:xfrm>
          <a:prstGeom prst="rect">
            <a:avLst/>
          </a:prstGeom>
        </p:spPr>
      </p:pic>
      <p:sp>
        <p:nvSpPr>
          <p:cNvPr id="5" name="TextBox 4"/>
          <p:cNvSpPr txBox="1"/>
          <p:nvPr/>
        </p:nvSpPr>
        <p:spPr>
          <a:xfrm>
            <a:off x="5384222" y="5681280"/>
            <a:ext cx="2638839" cy="300082"/>
          </a:xfrm>
          <a:prstGeom prst="rect">
            <a:avLst/>
          </a:prstGeom>
          <a:noFill/>
        </p:spPr>
        <p:txBody>
          <a:bodyPr wrap="square" rtlCol="0">
            <a:spAutoFit/>
          </a:bodyPr>
          <a:lstStyle/>
          <a:p>
            <a:r>
              <a:rPr lang="en-GB" sz="1350" dirty="0"/>
              <a:t>f11photo / Shutterstock.com </a:t>
            </a:r>
          </a:p>
        </p:txBody>
      </p:sp>
    </p:spTree>
    <p:extLst>
      <p:ext uri="{BB962C8B-B14F-4D97-AF65-F5344CB8AC3E}">
        <p14:creationId xmlns:p14="http://schemas.microsoft.com/office/powerpoint/2010/main" xmlns="" val="3492019576"/>
      </p:ext>
    </p:extLst>
  </p:cSld>
  <p:clrMapOvr>
    <a:masterClrMapping/>
  </p:clrMapOvr>
  <mc:AlternateContent xmlns:mc="http://schemas.openxmlformats.org/markup-compatibility/2006">
    <mc:Choice xmlns:p14="http://schemas.microsoft.com/office/powerpoint/2010/main" xmlns="" Requires="p14">
      <p:transition p14:dur="0"/>
    </mc:Choice>
    <mc:Fallback>
      <p:transition/>
    </mc:Fallback>
  </mc:AlternateContent>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41077882-C589-4ED4-9855-B03913184D59}"/>
              </a:ext>
            </a:extLst>
          </p:cNvPr>
          <p:cNvSpPr>
            <a:spLocks noGrp="1"/>
          </p:cNvSpPr>
          <p:nvPr>
            <p:ph type="title"/>
          </p:nvPr>
        </p:nvSpPr>
        <p:spPr>
          <a:xfrm>
            <a:off x="696595" y="733083"/>
            <a:ext cx="7584474" cy="1109447"/>
          </a:xfrm>
        </p:spPr>
        <p:txBody>
          <a:bodyPr/>
          <a:lstStyle/>
          <a:p>
            <a:r>
              <a:rPr lang="en-US" dirty="0" smtClean="0"/>
              <a:t>Characteristics of brand community engagement</a:t>
            </a:r>
            <a:endParaRPr lang="en-US" dirty="0"/>
          </a:p>
        </p:txBody>
      </p:sp>
      <p:sp>
        <p:nvSpPr>
          <p:cNvPr id="3" name="Content Placeholder 2">
            <a:extLst>
              <a:ext uri="{FF2B5EF4-FFF2-40B4-BE49-F238E27FC236}">
                <a16:creationId xmlns:a16="http://schemas.microsoft.com/office/drawing/2014/main" xmlns="" id="{801B2AF9-5C16-4108-A62E-3C3518CCFB31}"/>
              </a:ext>
            </a:extLst>
          </p:cNvPr>
          <p:cNvSpPr>
            <a:spLocks noGrp="1"/>
          </p:cNvSpPr>
          <p:nvPr>
            <p:ph idx="1"/>
          </p:nvPr>
        </p:nvSpPr>
        <p:spPr>
          <a:xfrm>
            <a:off x="696595" y="2430518"/>
            <a:ext cx="6694788" cy="2565143"/>
          </a:xfrm>
        </p:spPr>
        <p:txBody>
          <a:bodyPr/>
          <a:lstStyle/>
          <a:p>
            <a:r>
              <a:rPr lang="en-US" dirty="0"/>
              <a:t>Cohesive social channel strategy</a:t>
            </a:r>
          </a:p>
          <a:p>
            <a:r>
              <a:rPr lang="en-US" dirty="0"/>
              <a:t>Active community management</a:t>
            </a:r>
          </a:p>
          <a:p>
            <a:r>
              <a:rPr lang="en-US" dirty="0"/>
              <a:t>Content mission, quality, and storytelling</a:t>
            </a:r>
          </a:p>
          <a:p>
            <a:r>
              <a:rPr lang="en-US" dirty="0"/>
              <a:t>Engagement and community relationship building</a:t>
            </a:r>
          </a:p>
          <a:p>
            <a:r>
              <a:rPr lang="en-US" dirty="0"/>
              <a:t>Collaboration with influencers</a:t>
            </a:r>
          </a:p>
          <a:p>
            <a:r>
              <a:rPr lang="en-US" dirty="0"/>
              <a:t>Amplification efforts</a:t>
            </a:r>
          </a:p>
        </p:txBody>
      </p:sp>
    </p:spTree>
    <p:extLst>
      <p:ext uri="{BB962C8B-B14F-4D97-AF65-F5344CB8AC3E}">
        <p14:creationId xmlns:p14="http://schemas.microsoft.com/office/powerpoint/2010/main" xmlns="" val="191349321"/>
      </p:ext>
    </p:extLst>
  </p:cSld>
  <p:clrMapOvr>
    <a:masterClrMapping/>
  </p:clrMapOvr>
  <mc:AlternateContent xmlns:mc="http://schemas.openxmlformats.org/markup-compatibility/2006">
    <mc:Choice xmlns:p14="http://schemas.microsoft.com/office/powerpoint/2010/main" xmlns="" Requires="p14">
      <p:transition p14:dur="0"/>
    </mc:Choice>
    <mc:Fallback>
      <p:transition/>
    </mc:Fallback>
  </mc:AlternateContent>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96595" y="666049"/>
            <a:ext cx="8083338" cy="1134311"/>
          </a:xfrm>
        </p:spPr>
        <p:txBody>
          <a:bodyPr>
            <a:normAutofit/>
          </a:bodyPr>
          <a:lstStyle/>
          <a:p>
            <a:r>
              <a:rPr lang="en-US" dirty="0" smtClean="0"/>
              <a:t>Figure 6.7 Relationships among types of media</a:t>
            </a:r>
            <a:endParaRPr lang="en-US" dirty="0"/>
          </a:p>
        </p:txBody>
      </p:sp>
      <p:pic>
        <p:nvPicPr>
          <p:cNvPr id="6" name="Picture 5"/>
          <p:cNvPicPr>
            <a:picLocks noChangeAspect="1"/>
          </p:cNvPicPr>
          <p:nvPr/>
        </p:nvPicPr>
        <p:blipFill>
          <a:blip r:embed="rId3" cstate="print">
            <a:clrChange>
              <a:clrFrom>
                <a:srgbClr val="FFFFFF"/>
              </a:clrFrom>
              <a:clrTo>
                <a:srgbClr val="FFFFFF">
                  <a:alpha val="0"/>
                </a:srgbClr>
              </a:clrTo>
            </a:clrChange>
          </a:blip>
          <a:stretch>
            <a:fillRect/>
          </a:stretch>
        </p:blipFill>
        <p:spPr>
          <a:xfrm>
            <a:off x="2031590" y="2415609"/>
            <a:ext cx="5371016" cy="3748185"/>
          </a:xfrm>
          <a:prstGeom prst="rect">
            <a:avLst/>
          </a:prstGeom>
        </p:spPr>
      </p:pic>
    </p:spTree>
    <p:extLst>
      <p:ext uri="{BB962C8B-B14F-4D97-AF65-F5344CB8AC3E}">
        <p14:creationId xmlns:p14="http://schemas.microsoft.com/office/powerpoint/2010/main" xmlns="" val="1265358623"/>
      </p:ext>
    </p:extLst>
  </p:cSld>
  <p:clrMapOvr>
    <a:masterClrMapping/>
  </p:clrMapOvr>
  <mc:AlternateContent xmlns:mc="http://schemas.openxmlformats.org/markup-compatibility/2006">
    <mc:Choice xmlns:p14="http://schemas.microsoft.com/office/powerpoint/2010/main" xmlns="" Requires="p14">
      <p:transition p14:dur="0"/>
    </mc:Choice>
    <mc:Fallback>
      <p:transition/>
    </mc:Fallback>
  </mc:AlternateContent>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46472163-11E8-4B14-870B-64EA623E1CDD}"/>
              </a:ext>
            </a:extLst>
          </p:cNvPr>
          <p:cNvSpPr>
            <a:spLocks noGrp="1"/>
          </p:cNvSpPr>
          <p:nvPr>
            <p:ph type="title"/>
          </p:nvPr>
        </p:nvSpPr>
        <p:spPr>
          <a:xfrm>
            <a:off x="696595" y="719430"/>
            <a:ext cx="7658615" cy="1048138"/>
          </a:xfrm>
        </p:spPr>
        <p:txBody>
          <a:bodyPr>
            <a:normAutofit fontScale="90000"/>
          </a:bodyPr>
          <a:lstStyle/>
          <a:p>
            <a:r>
              <a:rPr lang="en-US" dirty="0" smtClean="0"/>
              <a:t>Why paid media?</a:t>
            </a:r>
            <a:br>
              <a:rPr lang="en-US" dirty="0" smtClean="0"/>
            </a:br>
            <a:r>
              <a:rPr lang="en-US" dirty="0" smtClean="0"/>
              <a:t>Figure 6.4 Understanding organic reach </a:t>
            </a:r>
            <a:endParaRPr lang="en-US" dirty="0"/>
          </a:p>
        </p:txBody>
      </p:sp>
      <p:pic>
        <p:nvPicPr>
          <p:cNvPr id="5" name="Picture 4"/>
          <p:cNvPicPr>
            <a:picLocks noChangeAspect="1"/>
          </p:cNvPicPr>
          <p:nvPr/>
        </p:nvPicPr>
        <p:blipFill>
          <a:blip r:embed="rId3" cstate="print">
            <a:extLst>
              <a:ext uri="{28A0092B-C50C-407E-A947-70E740481C1C}">
                <a14:useLocalDpi xmlns:a14="http://schemas.microsoft.com/office/drawing/2010/main" xmlns="" val="0"/>
              </a:ext>
            </a:extLst>
          </a:blip>
          <a:stretch>
            <a:fillRect/>
          </a:stretch>
        </p:blipFill>
        <p:spPr>
          <a:xfrm>
            <a:off x="1286496" y="2305570"/>
            <a:ext cx="6478812" cy="3406721"/>
          </a:xfrm>
          <a:prstGeom prst="rect">
            <a:avLst/>
          </a:prstGeom>
        </p:spPr>
      </p:pic>
    </p:spTree>
    <p:extLst>
      <p:ext uri="{BB962C8B-B14F-4D97-AF65-F5344CB8AC3E}">
        <p14:creationId xmlns:p14="http://schemas.microsoft.com/office/powerpoint/2010/main" xmlns="" val="1305503364"/>
      </p:ext>
    </p:extLst>
  </p:cSld>
  <p:clrMapOvr>
    <a:masterClrMapping/>
  </p:clrMapOvr>
  <mc:AlternateContent xmlns:mc="http://schemas.openxmlformats.org/markup-compatibility/2006">
    <mc:Choice xmlns:p14="http://schemas.microsoft.com/office/powerpoint/2010/main" xmlns="" Requires="p14">
      <p:transition p14:dur="0"/>
    </mc:Choice>
    <mc:Fallback>
      <p:transition/>
    </mc:Fallback>
  </mc:AlternateContent>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p:cNvSpPr>
            <a:spLocks noGrp="1"/>
          </p:cNvSpPr>
          <p:nvPr>
            <p:ph type="title"/>
          </p:nvPr>
        </p:nvSpPr>
        <p:spPr>
          <a:xfrm>
            <a:off x="696595" y="662951"/>
            <a:ext cx="7189058" cy="743338"/>
          </a:xfrm>
        </p:spPr>
        <p:txBody>
          <a:bodyPr/>
          <a:lstStyle/>
          <a:p>
            <a:r>
              <a:rPr lang="en-US" dirty="0" smtClean="0"/>
              <a:t>Paid media in social communities</a:t>
            </a:r>
            <a:endParaRPr lang="en-US" dirty="0"/>
          </a:p>
        </p:txBody>
      </p:sp>
      <p:sp>
        <p:nvSpPr>
          <p:cNvPr id="3" name="Content Placeholder 2"/>
          <p:cNvSpPr>
            <a:spLocks noGrp="1"/>
          </p:cNvSpPr>
          <p:nvPr>
            <p:ph idx="1"/>
          </p:nvPr>
        </p:nvSpPr>
        <p:spPr>
          <a:xfrm>
            <a:off x="696595" y="1707227"/>
            <a:ext cx="7798658" cy="4575039"/>
          </a:xfrm>
        </p:spPr>
        <p:txBody>
          <a:bodyPr>
            <a:noAutofit/>
          </a:bodyPr>
          <a:lstStyle/>
          <a:p>
            <a:pPr>
              <a:lnSpc>
                <a:spcPct val="100000"/>
              </a:lnSpc>
            </a:pPr>
            <a:r>
              <a:rPr lang="en-US" dirty="0"/>
              <a:t>Social ads are online display ads that incorporate user data in the ad or in the targeting of the ad and enable some form of social interaction within the ad unit or landing page.</a:t>
            </a:r>
          </a:p>
          <a:p>
            <a:pPr lvl="1">
              <a:lnSpc>
                <a:spcPct val="100000"/>
              </a:lnSpc>
              <a:buFont typeface="Arial" panose="020B0604020202020204" pitchFamily="34" charset="0"/>
              <a:buChar char="–"/>
            </a:pPr>
            <a:r>
              <a:rPr lang="en-US" dirty="0"/>
              <a:t>A </a:t>
            </a:r>
            <a:r>
              <a:rPr lang="en-US" b="1" dirty="0"/>
              <a:t>social engagement ad </a:t>
            </a:r>
            <a:r>
              <a:rPr lang="en-US" dirty="0"/>
              <a:t>contains ad creative (image and text) along with an option to encourage the viewer to engage with the brand (e.g., clickable “Like” button). </a:t>
            </a:r>
          </a:p>
          <a:p>
            <a:pPr lvl="1">
              <a:lnSpc>
                <a:spcPct val="100000"/>
              </a:lnSpc>
              <a:buFont typeface="Arial" panose="020B0604020202020204" pitchFamily="34" charset="0"/>
              <a:buChar char="–"/>
            </a:pPr>
            <a:r>
              <a:rPr lang="en-US" dirty="0"/>
              <a:t>A </a:t>
            </a:r>
            <a:r>
              <a:rPr lang="en-US" b="1" dirty="0"/>
              <a:t>social context ad </a:t>
            </a:r>
            <a:r>
              <a:rPr lang="en-US" dirty="0"/>
              <a:t>includes ad creative, an engagement device, and personalized referral content from people in the viewer’s network.</a:t>
            </a:r>
          </a:p>
          <a:p>
            <a:pPr lvl="1">
              <a:lnSpc>
                <a:spcPct val="100000"/>
              </a:lnSpc>
              <a:buFont typeface="Arial" panose="020B0604020202020204" pitchFamily="34" charset="0"/>
              <a:buChar char="–"/>
            </a:pPr>
            <a:r>
              <a:rPr lang="en-US" b="1" dirty="0"/>
              <a:t>Organic social ads </a:t>
            </a:r>
            <a:r>
              <a:rPr lang="en-US" dirty="0"/>
              <a:t>are shared on a person’s activity stream following a brand interaction (such as liking the brand). </a:t>
            </a:r>
          </a:p>
        </p:txBody>
      </p:sp>
    </p:spTree>
    <p:extLst>
      <p:ext uri="{BB962C8B-B14F-4D97-AF65-F5344CB8AC3E}">
        <p14:creationId xmlns:p14="http://schemas.microsoft.com/office/powerpoint/2010/main" xmlns="" val="2469963445"/>
      </p:ext>
    </p:extLst>
  </p:cSld>
  <p:clrMapOvr>
    <a:masterClrMapping/>
  </p:clrMapOvr>
  <mc:AlternateContent xmlns:mc="http://schemas.openxmlformats.org/markup-compatibility/2006">
    <mc:Choice xmlns:p14="http://schemas.microsoft.com/office/powerpoint/2010/main" xmlns="" Requires="p14">
      <p:transition p14:dur="0"/>
    </mc:Choice>
    <mc:Fallback>
      <p:transition/>
    </mc:Fallback>
  </mc:AlternateContent>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AF9A1641-66E3-4C16-87B0-8DC253D85F02}"/>
              </a:ext>
            </a:extLst>
          </p:cNvPr>
          <p:cNvSpPr>
            <a:spLocks noGrp="1"/>
          </p:cNvSpPr>
          <p:nvPr>
            <p:ph type="title"/>
          </p:nvPr>
        </p:nvSpPr>
        <p:spPr>
          <a:xfrm>
            <a:off x="696595" y="601134"/>
            <a:ext cx="7702338" cy="872824"/>
          </a:xfrm>
        </p:spPr>
        <p:txBody>
          <a:bodyPr>
            <a:noAutofit/>
          </a:bodyPr>
          <a:lstStyle/>
          <a:p>
            <a:r>
              <a:rPr lang="en-US" sz="3600" dirty="0" smtClean="0"/>
              <a:t>Mini-case study</a:t>
            </a:r>
            <a:r>
              <a:rPr lang="en-US" sz="3600" dirty="0"/>
              <a:t>: Tito’s Vodka</a:t>
            </a:r>
          </a:p>
        </p:txBody>
      </p:sp>
      <p:pic>
        <p:nvPicPr>
          <p:cNvPr id="3" name="Picture Placeholder 2"/>
          <p:cNvPicPr>
            <a:picLocks noGrp="1" noChangeAspect="1"/>
          </p:cNvPicPr>
          <p:nvPr>
            <p:ph type="pic" idx="1"/>
          </p:nvPr>
        </p:nvPicPr>
        <p:blipFill>
          <a:blip r:embed="rId3" cstate="print">
            <a:extLst>
              <a:ext uri="{28A0092B-C50C-407E-A947-70E740481C1C}">
                <a14:useLocalDpi xmlns:a14="http://schemas.microsoft.com/office/drawing/2010/main" xmlns="" val="0"/>
              </a:ext>
            </a:extLst>
          </a:blip>
          <a:srcRect l="7931" r="7931"/>
          <a:stretch>
            <a:fillRect/>
          </a:stretch>
        </p:blipFill>
        <p:spPr>
          <a:xfrm>
            <a:off x="5184313" y="1636707"/>
            <a:ext cx="3571496" cy="3784379"/>
          </a:xfrm>
        </p:spPr>
      </p:pic>
      <p:sp>
        <p:nvSpPr>
          <p:cNvPr id="5" name="Text Placeholder 4">
            <a:extLst>
              <a:ext uri="{FF2B5EF4-FFF2-40B4-BE49-F238E27FC236}">
                <a16:creationId xmlns:a16="http://schemas.microsoft.com/office/drawing/2014/main" xmlns="" id="{BA706208-CE8E-467C-873E-04A7373A5BEE}"/>
              </a:ext>
            </a:extLst>
          </p:cNvPr>
          <p:cNvSpPr>
            <a:spLocks noGrp="1"/>
          </p:cNvSpPr>
          <p:nvPr>
            <p:ph type="body" sz="half" idx="2"/>
          </p:nvPr>
        </p:nvSpPr>
        <p:spPr>
          <a:xfrm>
            <a:off x="696595" y="1636707"/>
            <a:ext cx="4115577" cy="4419280"/>
          </a:xfrm>
        </p:spPr>
        <p:txBody>
          <a:bodyPr>
            <a:normAutofit/>
          </a:bodyPr>
          <a:lstStyle/>
          <a:p>
            <a:pPr marL="342900" indent="-342900">
              <a:buFont typeface="Arial" panose="020B0604020202020204" pitchFamily="34" charset="0"/>
              <a:buChar char="•"/>
            </a:pPr>
            <a:r>
              <a:rPr lang="en-US" sz="2200" dirty="0"/>
              <a:t>Embedded brand communities</a:t>
            </a:r>
          </a:p>
          <a:p>
            <a:pPr marL="685800" lvl="1" indent="-342900">
              <a:buFont typeface="Arial" panose="020B0604020202020204" pitchFamily="34" charset="0"/>
              <a:buChar char="–"/>
            </a:pPr>
            <a:r>
              <a:rPr lang="en-US" sz="2200" dirty="0"/>
              <a:t>Facebook</a:t>
            </a:r>
          </a:p>
          <a:p>
            <a:pPr marL="685800" lvl="1" indent="-342900">
              <a:buFont typeface="Arial" panose="020B0604020202020204" pitchFamily="34" charset="0"/>
              <a:buChar char="–"/>
            </a:pPr>
            <a:r>
              <a:rPr lang="en-US" sz="2200" dirty="0"/>
              <a:t>Instagram</a:t>
            </a:r>
          </a:p>
          <a:p>
            <a:pPr marL="685800" lvl="1" indent="-342900">
              <a:buFont typeface="Arial" panose="020B0604020202020204" pitchFamily="34" charset="0"/>
              <a:buChar char="–"/>
            </a:pPr>
            <a:r>
              <a:rPr lang="en-US" sz="2200" dirty="0"/>
              <a:t>Twitter</a:t>
            </a:r>
          </a:p>
          <a:p>
            <a:pPr marL="342900" indent="-342900">
              <a:buFont typeface="Arial" panose="020B0604020202020204" pitchFamily="34" charset="0"/>
              <a:buChar char="•"/>
            </a:pPr>
            <a:r>
              <a:rPr lang="en-US" sz="2200" dirty="0"/>
              <a:t>The brand presence stays true to its hand-crafted image and love of dogs (e.g., #</a:t>
            </a:r>
            <a:r>
              <a:rPr lang="en-US" sz="2200" dirty="0" err="1"/>
              <a:t>vodkafordogpeople</a:t>
            </a:r>
            <a:r>
              <a:rPr lang="en-US" sz="2200" dirty="0"/>
              <a:t>).</a:t>
            </a:r>
          </a:p>
          <a:p>
            <a:pPr marL="342900" indent="-342900">
              <a:buFont typeface="Arial" panose="020B0604020202020204" pitchFamily="34" charset="0"/>
              <a:buChar char="•"/>
            </a:pPr>
            <a:r>
              <a:rPr lang="en-US" sz="2200" dirty="0"/>
              <a:t>UGC invited with campaigns like “Fresh Start</a:t>
            </a:r>
            <a:r>
              <a:rPr lang="en-US" sz="2200" dirty="0" smtClean="0"/>
              <a:t>.”</a:t>
            </a:r>
            <a:endParaRPr lang="en-US" sz="2200" dirty="0"/>
          </a:p>
        </p:txBody>
      </p:sp>
      <p:sp>
        <p:nvSpPr>
          <p:cNvPr id="6" name="TextBox 5"/>
          <p:cNvSpPr txBox="1"/>
          <p:nvPr/>
        </p:nvSpPr>
        <p:spPr>
          <a:xfrm>
            <a:off x="5602234" y="5583835"/>
            <a:ext cx="2549387"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Credit: </a:t>
            </a:r>
            <a:r>
              <a:rPr lang="en-GB" sz="1200" dirty="0" err="1">
                <a:latin typeface="Arial" panose="020B0604020202020204" pitchFamily="34" charset="0"/>
                <a:cs typeface="Arial" panose="020B0604020202020204" pitchFamily="34" charset="0"/>
              </a:rPr>
              <a:t>ohrim</a:t>
            </a:r>
            <a:r>
              <a:rPr lang="en-GB" sz="1200" dirty="0">
                <a:latin typeface="Arial" panose="020B0604020202020204" pitchFamily="34" charset="0"/>
                <a:cs typeface="Arial" panose="020B0604020202020204" pitchFamily="34" charset="0"/>
              </a:rPr>
              <a:t> / Shutterstock.com </a:t>
            </a:r>
          </a:p>
        </p:txBody>
      </p:sp>
    </p:spTree>
    <p:extLst>
      <p:ext uri="{BB962C8B-B14F-4D97-AF65-F5344CB8AC3E}">
        <p14:creationId xmlns:p14="http://schemas.microsoft.com/office/powerpoint/2010/main" xmlns="" val="1837949507"/>
      </p:ext>
    </p:extLst>
  </p:cSld>
  <p:clrMapOvr>
    <a:masterClrMapping/>
  </p:clrMapOvr>
  <mc:AlternateContent xmlns:mc="http://schemas.openxmlformats.org/markup-compatibility/2006">
    <mc:Choice xmlns:p14="http://schemas.microsoft.com/office/powerpoint/2010/main" xmlns="" Requires="p14">
      <p:transition p14:dur="0"/>
    </mc:Choice>
    <mc:Fallback>
      <p:transition/>
    </mc:Fallback>
  </mc:AlternateContent>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9338" y="930437"/>
            <a:ext cx="4865988" cy="776289"/>
          </a:xfrm>
        </p:spPr>
        <p:txBody>
          <a:bodyPr/>
          <a:lstStyle/>
          <a:p>
            <a:r>
              <a:rPr lang="en-US" dirty="0"/>
              <a:t>Recap and </a:t>
            </a:r>
            <a:r>
              <a:rPr lang="en-US" dirty="0" smtClean="0"/>
              <a:t>questions</a:t>
            </a:r>
            <a:endParaRPr lang="en-US" dirty="0"/>
          </a:p>
        </p:txBody>
      </p:sp>
      <p:sp>
        <p:nvSpPr>
          <p:cNvPr id="3" name="Content Placeholder 2"/>
          <p:cNvSpPr>
            <a:spLocks noGrp="1"/>
          </p:cNvSpPr>
          <p:nvPr>
            <p:ph idx="1"/>
          </p:nvPr>
        </p:nvSpPr>
        <p:spPr>
          <a:xfrm>
            <a:off x="689338" y="2159257"/>
            <a:ext cx="7886700" cy="3240645"/>
          </a:xfrm>
        </p:spPr>
        <p:txBody>
          <a:bodyPr>
            <a:normAutofit/>
          </a:bodyPr>
          <a:lstStyle/>
          <a:p>
            <a:r>
              <a:rPr lang="en-US" dirty="0"/>
              <a:t>How do social networking communities enable user participation and sharing?</a:t>
            </a:r>
          </a:p>
          <a:p>
            <a:r>
              <a:rPr lang="en-US" dirty="0"/>
              <a:t>In what ways can brands utilize social networking communities for branding and promotion?</a:t>
            </a:r>
          </a:p>
          <a:p>
            <a:r>
              <a:rPr lang="en-US" dirty="0"/>
              <a:t>How can brands reach consumers organically using social network sites? What characteristics do brand fans exhibit?</a:t>
            </a:r>
          </a:p>
          <a:p>
            <a:r>
              <a:rPr lang="en-US" dirty="0"/>
              <a:t>What forms of paid media can be used in social communities? Why is paid media important to social media marketers?</a:t>
            </a:r>
          </a:p>
        </p:txBody>
      </p:sp>
    </p:spTree>
    <p:extLst>
      <p:ext uri="{BB962C8B-B14F-4D97-AF65-F5344CB8AC3E}">
        <p14:creationId xmlns:p14="http://schemas.microsoft.com/office/powerpoint/2010/main" xmlns="" val="1769045258"/>
      </p:ext>
    </p:extLst>
  </p:cSld>
  <p:clrMapOvr>
    <a:masterClrMapping/>
  </p:clrMapOvr>
  <mc:AlternateContent xmlns:mc="http://schemas.openxmlformats.org/markup-compatibility/2006">
    <mc:Choice xmlns:p14="http://schemas.microsoft.com/office/powerpoint/2010/main" xmlns="" Requires="p14">
      <p:transition p14:dur="0"/>
    </mc:Choice>
    <mc:Fallback>
      <p:transition/>
    </mc:Fallback>
  </mc:AlternateContent>
  <p:timing>
    <p:tnLst>
      <p:par>
        <p:cTn id="1" dur="indefinite" restart="never" nodeType="tmRoot"/>
      </p:par>
    </p:tnLst>
  </p:timing>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429</TotalTime>
  <Words>616</Words>
  <Application>Microsoft Office PowerPoint</Application>
  <PresentationFormat>On-screen Show (4:3)</PresentationFormat>
  <Paragraphs>96</Paragraphs>
  <Slides>20</Slides>
  <Notes>18</Notes>
  <HiddenSlides>0</HiddenSlides>
  <MMClips>0</MMClips>
  <ScaleCrop>false</ScaleCrop>
  <HeadingPairs>
    <vt:vector size="4" baseType="variant">
      <vt:variant>
        <vt:lpstr>Theme</vt:lpstr>
      </vt:variant>
      <vt:variant>
        <vt:i4>1</vt:i4>
      </vt:variant>
      <vt:variant>
        <vt:lpstr>Slide Titles</vt:lpstr>
      </vt:variant>
      <vt:variant>
        <vt:i4>20</vt:i4>
      </vt:variant>
    </vt:vector>
  </HeadingPairs>
  <TitlesOfParts>
    <vt:vector size="21" baseType="lpstr">
      <vt:lpstr>Office Theme</vt:lpstr>
      <vt:lpstr>Social Community</vt:lpstr>
      <vt:lpstr>Learning objectives</vt:lpstr>
      <vt:lpstr>Figure 6.1 The social community zone</vt:lpstr>
      <vt:lpstr>Slide 4</vt:lpstr>
      <vt:lpstr>Characteristics of social networking sites</vt:lpstr>
      <vt:lpstr>Marketing applications in the social community zone</vt:lpstr>
      <vt:lpstr>Social presence: Brands as relationship nodes</vt:lpstr>
      <vt:lpstr>Determining the brand’s social media character</vt:lpstr>
      <vt:lpstr>Figure 6.2 Why people friend brands on social media</vt:lpstr>
      <vt:lpstr>Figure 6.3 Why people unfriend brands </vt:lpstr>
      <vt:lpstr>Characteristics of social fans</vt:lpstr>
      <vt:lpstr>Brands talk</vt:lpstr>
      <vt:lpstr>Real-time marketing</vt:lpstr>
      <vt:lpstr>Contests and requests for UGC</vt:lpstr>
      <vt:lpstr>Characteristics of brand community engagement</vt:lpstr>
      <vt:lpstr>Figure 6.7 Relationships among types of media</vt:lpstr>
      <vt:lpstr>Why paid media? Figure 6.4 Understanding organic reach </vt:lpstr>
      <vt:lpstr>Paid media in social communities</vt:lpstr>
      <vt:lpstr>Mini-case study: Tito’s Vodka</vt:lpstr>
      <vt:lpstr>Recap and questions</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Tuten, Tracy</dc:creator>
  <cp:lastModifiedBy>se046</cp:lastModifiedBy>
  <cp:revision>119</cp:revision>
  <dcterms:created xsi:type="dcterms:W3CDTF">2017-07-28T19:18:43Z</dcterms:created>
  <dcterms:modified xsi:type="dcterms:W3CDTF">2018-09-13T13:22:41Z</dcterms:modified>
</cp:coreProperties>
</file>